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62" r:id="rId4"/>
    <p:sldId id="417" r:id="rId5"/>
    <p:sldId id="418" r:id="rId6"/>
    <p:sldId id="259" r:id="rId7"/>
    <p:sldId id="380" r:id="rId8"/>
    <p:sldId id="381" r:id="rId9"/>
    <p:sldId id="382" r:id="rId10"/>
    <p:sldId id="383" r:id="rId11"/>
    <p:sldId id="384" r:id="rId12"/>
    <p:sldId id="385" r:id="rId13"/>
    <p:sldId id="30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57" r:id="rId27"/>
    <p:sldId id="398" r:id="rId28"/>
    <p:sldId id="399" r:id="rId29"/>
    <p:sldId id="400" r:id="rId30"/>
    <p:sldId id="401" r:id="rId31"/>
    <p:sldId id="402" r:id="rId32"/>
    <p:sldId id="403" r:id="rId33"/>
    <p:sldId id="258" r:id="rId34"/>
    <p:sldId id="361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358" r:id="rId47"/>
    <p:sldId id="415" r:id="rId48"/>
    <p:sldId id="363" r:id="rId49"/>
    <p:sldId id="416" r:id="rId50"/>
    <p:sldId id="29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005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80384" autoAdjust="0"/>
  </p:normalViewPr>
  <p:slideViewPr>
    <p:cSldViewPr snapToGrid="0">
      <p:cViewPr varScale="1">
        <p:scale>
          <a:sx n="85" d="100"/>
          <a:sy n="85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egor" userId="02454316-a20a-4709-9e71-870a59e74ca2" providerId="ADAL" clId="{CE98F0FF-81D0-46CA-8A12-8C234C61340B}"/>
    <pc:docChg chg="undo custSel addSld delSld modSld sldOrd">
      <pc:chgData name="Iegor" userId="02454316-a20a-4709-9e71-870a59e74ca2" providerId="ADAL" clId="{CE98F0FF-81D0-46CA-8A12-8C234C61340B}" dt="2023-08-31T00:05:37.657" v="1966" actId="14100"/>
      <pc:docMkLst>
        <pc:docMk/>
      </pc:docMkLst>
      <pc:sldChg chg="modSp mod">
        <pc:chgData name="Iegor" userId="02454316-a20a-4709-9e71-870a59e74ca2" providerId="ADAL" clId="{CE98F0FF-81D0-46CA-8A12-8C234C61340B}" dt="2023-08-28T23:50:22.971" v="1"/>
        <pc:sldMkLst>
          <pc:docMk/>
          <pc:sldMk cId="2809911766" sldId="256"/>
        </pc:sldMkLst>
        <pc:spChg chg="mod">
          <ac:chgData name="Iegor" userId="02454316-a20a-4709-9e71-870a59e74ca2" providerId="ADAL" clId="{CE98F0FF-81D0-46CA-8A12-8C234C61340B}" dt="2023-08-28T23:50:22.971" v="1"/>
          <ac:spMkLst>
            <pc:docMk/>
            <pc:sldMk cId="2809911766" sldId="256"/>
            <ac:spMk id="2" creationId="{00000000-0000-0000-0000-000000000000}"/>
          </ac:spMkLst>
        </pc:spChg>
      </pc:sldChg>
      <pc:sldChg chg="modSp mod">
        <pc:chgData name="Iegor" userId="02454316-a20a-4709-9e71-870a59e74ca2" providerId="ADAL" clId="{CE98F0FF-81D0-46CA-8A12-8C234C61340B}" dt="2023-08-29T06:41:41.229" v="1865"/>
        <pc:sldMkLst>
          <pc:docMk/>
          <pc:sldMk cId="829440615" sldId="257"/>
        </pc:sldMkLst>
        <pc:spChg chg="mod">
          <ac:chgData name="Iegor" userId="02454316-a20a-4709-9e71-870a59e74ca2" providerId="ADAL" clId="{CE98F0FF-81D0-46CA-8A12-8C234C61340B}" dt="2023-08-29T06:41:41.229" v="1865"/>
          <ac:spMkLst>
            <pc:docMk/>
            <pc:sldMk cId="829440615" sldId="257"/>
            <ac:spMk id="6" creationId="{00000000-0000-0000-0000-000000000000}"/>
          </ac:spMkLst>
        </pc:spChg>
      </pc:sldChg>
      <pc:sldChg chg="modSp mod">
        <pc:chgData name="Iegor" userId="02454316-a20a-4709-9e71-870a59e74ca2" providerId="ADAL" clId="{CE98F0FF-81D0-46CA-8A12-8C234C61340B}" dt="2023-08-29T05:10:45.730" v="1269" actId="20577"/>
        <pc:sldMkLst>
          <pc:docMk/>
          <pc:sldMk cId="1070241832" sldId="258"/>
        </pc:sldMkLst>
        <pc:spChg chg="mod">
          <ac:chgData name="Iegor" userId="02454316-a20a-4709-9e71-870a59e74ca2" providerId="ADAL" clId="{CE98F0FF-81D0-46CA-8A12-8C234C61340B}" dt="2023-08-29T05:10:45.730" v="1269" actId="20577"/>
          <ac:spMkLst>
            <pc:docMk/>
            <pc:sldMk cId="1070241832" sldId="258"/>
            <ac:spMk id="4" creationId="{00000000-0000-0000-0000-000000000000}"/>
          </ac:spMkLst>
        </pc:spChg>
      </pc:sldChg>
      <pc:sldChg chg="addSp delSp modSp mod">
        <pc:chgData name="Iegor" userId="02454316-a20a-4709-9e71-870a59e74ca2" providerId="ADAL" clId="{CE98F0FF-81D0-46CA-8A12-8C234C61340B}" dt="2023-08-29T01:17:32.031" v="371" actId="114"/>
        <pc:sldMkLst>
          <pc:docMk/>
          <pc:sldMk cId="1600865567" sldId="259"/>
        </pc:sldMkLst>
        <pc:spChg chg="mod">
          <ac:chgData name="Iegor" userId="02454316-a20a-4709-9e71-870a59e74ca2" providerId="ADAL" clId="{CE98F0FF-81D0-46CA-8A12-8C234C61340B}" dt="2023-08-29T01:17:32.031" v="371" actId="114"/>
          <ac:spMkLst>
            <pc:docMk/>
            <pc:sldMk cId="1600865567" sldId="259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0:09:02.167" v="43" actId="20577"/>
          <ac:spMkLst>
            <pc:docMk/>
            <pc:sldMk cId="1600865567" sldId="259"/>
            <ac:spMk id="6" creationId="{38ED17B4-10F1-4732-96B7-A4D16A39FCD5}"/>
          </ac:spMkLst>
        </pc:spChg>
        <pc:spChg chg="add mod">
          <ac:chgData name="Iegor" userId="02454316-a20a-4709-9e71-870a59e74ca2" providerId="ADAL" clId="{CE98F0FF-81D0-46CA-8A12-8C234C61340B}" dt="2023-08-29T00:05:15.159" v="19"/>
          <ac:spMkLst>
            <pc:docMk/>
            <pc:sldMk cId="1600865567" sldId="259"/>
            <ac:spMk id="7" creationId="{DBF900C9-622A-4755-B774-926AF0B34543}"/>
          </ac:spMkLst>
        </pc:spChg>
        <pc:picChg chg="del">
          <ac:chgData name="Iegor" userId="02454316-a20a-4709-9e71-870a59e74ca2" providerId="ADAL" clId="{CE98F0FF-81D0-46CA-8A12-8C234C61340B}" dt="2023-08-29T00:05:41.299" v="23" actId="478"/>
          <ac:picMkLst>
            <pc:docMk/>
            <pc:sldMk cId="1600865567" sldId="259"/>
            <ac:picMk id="3" creationId="{F1946BFE-8BA6-40D4-9463-8A7355743B42}"/>
          </ac:picMkLst>
        </pc:picChg>
        <pc:picChg chg="add mod">
          <ac:chgData name="Iegor" userId="02454316-a20a-4709-9e71-870a59e74ca2" providerId="ADAL" clId="{CE98F0FF-81D0-46CA-8A12-8C234C61340B}" dt="2023-08-29T00:08:15.677" v="35" actId="1076"/>
          <ac:picMkLst>
            <pc:docMk/>
            <pc:sldMk cId="1600865567" sldId="259"/>
            <ac:picMk id="4" creationId="{CD912E4F-C84E-4C28-A13D-0E5E3880E700}"/>
          </ac:picMkLst>
        </pc:picChg>
        <pc:picChg chg="add mod">
          <ac:chgData name="Iegor" userId="02454316-a20a-4709-9e71-870a59e74ca2" providerId="ADAL" clId="{CE98F0FF-81D0-46CA-8A12-8C234C61340B}" dt="2023-08-29T00:08:13.719" v="34" actId="1076"/>
          <ac:picMkLst>
            <pc:docMk/>
            <pc:sldMk cId="1600865567" sldId="259"/>
            <ac:picMk id="9" creationId="{4AAF57A4-6487-4394-8738-F6E90549E50D}"/>
          </ac:picMkLst>
        </pc:picChg>
      </pc:sldChg>
      <pc:sldChg chg="modSp mod">
        <pc:chgData name="Iegor" userId="02454316-a20a-4709-9e71-870a59e74ca2" providerId="ADAL" clId="{CE98F0FF-81D0-46CA-8A12-8C234C61340B}" dt="2023-08-29T01:15:30.386" v="359" actId="6549"/>
        <pc:sldMkLst>
          <pc:docMk/>
          <pc:sldMk cId="2755713075" sldId="305"/>
        </pc:sldMkLst>
        <pc:spChg chg="mod">
          <ac:chgData name="Iegor" userId="02454316-a20a-4709-9e71-870a59e74ca2" providerId="ADAL" clId="{CE98F0FF-81D0-46CA-8A12-8C234C61340B}" dt="2023-08-29T01:15:30.386" v="359" actId="6549"/>
          <ac:spMkLst>
            <pc:docMk/>
            <pc:sldMk cId="2755713075" sldId="305"/>
            <ac:spMk id="4" creationId="{00000000-0000-0000-0000-000000000000}"/>
          </ac:spMkLst>
        </pc:spChg>
      </pc:sldChg>
      <pc:sldChg chg="modSp mod ord">
        <pc:chgData name="Iegor" userId="02454316-a20a-4709-9e71-870a59e74ca2" providerId="ADAL" clId="{CE98F0FF-81D0-46CA-8A12-8C234C61340B}" dt="2023-08-29T04:02:07.942" v="1095"/>
        <pc:sldMkLst>
          <pc:docMk/>
          <pc:sldMk cId="176951218" sldId="357"/>
        </pc:sldMkLst>
        <pc:spChg chg="mod">
          <ac:chgData name="Iegor" userId="02454316-a20a-4709-9e71-870a59e74ca2" providerId="ADAL" clId="{CE98F0FF-81D0-46CA-8A12-8C234C61340B}" dt="2023-08-29T04:02:07.942" v="1095"/>
          <ac:spMkLst>
            <pc:docMk/>
            <pc:sldMk cId="176951218" sldId="357"/>
            <ac:spMk id="4" creationId="{00000000-0000-0000-0000-000000000000}"/>
          </ac:spMkLst>
        </pc:spChg>
      </pc:sldChg>
      <pc:sldChg chg="modSp mod">
        <pc:chgData name="Iegor" userId="02454316-a20a-4709-9e71-870a59e74ca2" providerId="ADAL" clId="{CE98F0FF-81D0-46CA-8A12-8C234C61340B}" dt="2023-08-29T06:41:35.048" v="1863" actId="20577"/>
        <pc:sldMkLst>
          <pc:docMk/>
          <pc:sldMk cId="1842211154" sldId="358"/>
        </pc:sldMkLst>
        <pc:spChg chg="mod">
          <ac:chgData name="Iegor" userId="02454316-a20a-4709-9e71-870a59e74ca2" providerId="ADAL" clId="{CE98F0FF-81D0-46CA-8A12-8C234C61340B}" dt="2023-08-29T06:41:35.048" v="1863" actId="20577"/>
          <ac:spMkLst>
            <pc:docMk/>
            <pc:sldMk cId="1842211154" sldId="358"/>
            <ac:spMk id="4" creationId="{00000000-0000-0000-0000-000000000000}"/>
          </ac:spMkLst>
        </pc:spChg>
      </pc:sldChg>
      <pc:sldChg chg="addSp delSp modSp mod">
        <pc:chgData name="Iegor" userId="02454316-a20a-4709-9e71-870a59e74ca2" providerId="ADAL" clId="{CE98F0FF-81D0-46CA-8A12-8C234C61340B}" dt="2023-08-29T05:17:14.892" v="1299" actId="20577"/>
        <pc:sldMkLst>
          <pc:docMk/>
          <pc:sldMk cId="156399794" sldId="361"/>
        </pc:sldMkLst>
        <pc:spChg chg="mod">
          <ac:chgData name="Iegor" userId="02454316-a20a-4709-9e71-870a59e74ca2" providerId="ADAL" clId="{CE98F0FF-81D0-46CA-8A12-8C234C61340B}" dt="2023-08-29T05:16:05.138" v="1290" actId="20577"/>
          <ac:spMkLst>
            <pc:docMk/>
            <pc:sldMk cId="156399794" sldId="361"/>
            <ac:spMk id="3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5:17:14.892" v="1299" actId="20577"/>
          <ac:spMkLst>
            <pc:docMk/>
            <pc:sldMk cId="156399794" sldId="361"/>
            <ac:spMk id="5" creationId="{00000000-0000-0000-0000-000000000000}"/>
          </ac:spMkLst>
        </pc:spChg>
        <pc:spChg chg="del">
          <ac:chgData name="Iegor" userId="02454316-a20a-4709-9e71-870a59e74ca2" providerId="ADAL" clId="{CE98F0FF-81D0-46CA-8A12-8C234C61340B}" dt="2023-08-29T05:16:15.168" v="1291" actId="478"/>
          <ac:spMkLst>
            <pc:docMk/>
            <pc:sldMk cId="156399794" sldId="361"/>
            <ac:spMk id="6" creationId="{47B50864-2ACA-444E-B89D-2C48331E7565}"/>
          </ac:spMkLst>
        </pc:spChg>
        <pc:spChg chg="add mod">
          <ac:chgData name="Iegor" userId="02454316-a20a-4709-9e71-870a59e74ca2" providerId="ADAL" clId="{CE98F0FF-81D0-46CA-8A12-8C234C61340B}" dt="2023-08-29T05:16:15.521" v="1292"/>
          <ac:spMkLst>
            <pc:docMk/>
            <pc:sldMk cId="156399794" sldId="361"/>
            <ac:spMk id="7" creationId="{ADFBDFED-0C2B-4D26-8E62-8C1ECF60225E}"/>
          </ac:spMkLst>
        </pc:spChg>
      </pc:sldChg>
      <pc:sldChg chg="modSp mod">
        <pc:chgData name="Iegor" userId="02454316-a20a-4709-9e71-870a59e74ca2" providerId="ADAL" clId="{CE98F0FF-81D0-46CA-8A12-8C234C61340B}" dt="2023-08-29T00:03:35.481" v="11"/>
        <pc:sldMkLst>
          <pc:docMk/>
          <pc:sldMk cId="3025377979" sldId="362"/>
        </pc:sldMkLst>
        <pc:spChg chg="mod">
          <ac:chgData name="Iegor" userId="02454316-a20a-4709-9e71-870a59e74ca2" providerId="ADAL" clId="{CE98F0FF-81D0-46CA-8A12-8C234C61340B}" dt="2023-08-29T00:03:35.481" v="11"/>
          <ac:spMkLst>
            <pc:docMk/>
            <pc:sldMk cId="3025377979" sldId="362"/>
            <ac:spMk id="4" creationId="{00000000-0000-0000-0000-000000000000}"/>
          </ac:spMkLst>
        </pc:spChg>
      </pc:sldChg>
      <pc:sldChg chg="addSp delSp modSp mod">
        <pc:chgData name="Iegor" userId="02454316-a20a-4709-9e71-870a59e74ca2" providerId="ADAL" clId="{CE98F0FF-81D0-46CA-8A12-8C234C61340B}" dt="2023-08-29T07:07:46.442" v="1957"/>
        <pc:sldMkLst>
          <pc:docMk/>
          <pc:sldMk cId="3959426849" sldId="363"/>
        </pc:sldMkLst>
        <pc:spChg chg="del mod">
          <ac:chgData name="Iegor" userId="02454316-a20a-4709-9e71-870a59e74ca2" providerId="ADAL" clId="{CE98F0FF-81D0-46CA-8A12-8C234C61340B}" dt="2023-08-29T06:47:40.690" v="1891" actId="478"/>
          <ac:spMkLst>
            <pc:docMk/>
            <pc:sldMk cId="3959426849" sldId="363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6:57:18.986" v="1929" actId="207"/>
          <ac:spMkLst>
            <pc:docMk/>
            <pc:sldMk cId="3959426849" sldId="363"/>
            <ac:spMk id="6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6:46:22.730" v="1878" actId="20577"/>
          <ac:spMkLst>
            <pc:docMk/>
            <pc:sldMk cId="3959426849" sldId="363"/>
            <ac:spMk id="8" creationId="{8A37F19F-20D3-426A-B5E5-DA8DDC7ACEC3}"/>
          </ac:spMkLst>
        </pc:spChg>
        <pc:spChg chg="add mod">
          <ac:chgData name="Iegor" userId="02454316-a20a-4709-9e71-870a59e74ca2" providerId="ADAL" clId="{CE98F0FF-81D0-46CA-8A12-8C234C61340B}" dt="2023-08-29T07:07:46.442" v="1957"/>
          <ac:spMkLst>
            <pc:docMk/>
            <pc:sldMk cId="3959426849" sldId="363"/>
            <ac:spMk id="11" creationId="{BBE944F5-98B5-4FFB-A46E-EACA0227A559}"/>
          </ac:spMkLst>
        </pc:spChg>
        <pc:picChg chg="add mod">
          <ac:chgData name="Iegor" userId="02454316-a20a-4709-9e71-870a59e74ca2" providerId="ADAL" clId="{CE98F0FF-81D0-46CA-8A12-8C234C61340B}" dt="2023-08-29T07:03:37.305" v="1940" actId="1076"/>
          <ac:picMkLst>
            <pc:docMk/>
            <pc:sldMk cId="3959426849" sldId="363"/>
            <ac:picMk id="3" creationId="{17F09978-5C03-4B72-9D25-2A8F281E070C}"/>
          </ac:picMkLst>
        </pc:picChg>
        <pc:picChg chg="add mod">
          <ac:chgData name="Iegor" userId="02454316-a20a-4709-9e71-870a59e74ca2" providerId="ADAL" clId="{CE98F0FF-81D0-46CA-8A12-8C234C61340B}" dt="2023-08-29T07:03:45.681" v="1942" actId="1076"/>
          <ac:picMkLst>
            <pc:docMk/>
            <pc:sldMk cId="3959426849" sldId="363"/>
            <ac:picMk id="7" creationId="{C30CB54B-9233-49A3-BB5E-710E0A75D60F}"/>
          </ac:picMkLst>
        </pc:picChg>
        <pc:picChg chg="add del mod">
          <ac:chgData name="Iegor" userId="02454316-a20a-4709-9e71-870a59e74ca2" providerId="ADAL" clId="{CE98F0FF-81D0-46CA-8A12-8C234C61340B}" dt="2023-08-29T07:03:43.533" v="1941" actId="478"/>
          <ac:picMkLst>
            <pc:docMk/>
            <pc:sldMk cId="3959426849" sldId="363"/>
            <ac:picMk id="10" creationId="{19A065E4-93BF-4A6C-BD27-2374C70EE7B1}"/>
          </ac:picMkLst>
        </pc:picChg>
      </pc:sldChg>
      <pc:sldChg chg="addSp delSp modSp add mod">
        <pc:chgData name="Iegor" userId="02454316-a20a-4709-9e71-870a59e74ca2" providerId="ADAL" clId="{CE98F0FF-81D0-46CA-8A12-8C234C61340B}" dt="2023-08-29T00:29:33.570" v="81"/>
        <pc:sldMkLst>
          <pc:docMk/>
          <pc:sldMk cId="143510727" sldId="380"/>
        </pc:sldMkLst>
        <pc:spChg chg="mod">
          <ac:chgData name="Iegor" userId="02454316-a20a-4709-9e71-870a59e74ca2" providerId="ADAL" clId="{CE98F0FF-81D0-46CA-8A12-8C234C61340B}" dt="2023-08-29T00:12:13.952" v="72" actId="20577"/>
          <ac:spMkLst>
            <pc:docMk/>
            <pc:sldMk cId="143510727" sldId="380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0:29:33.570" v="81"/>
          <ac:spMkLst>
            <pc:docMk/>
            <pc:sldMk cId="143510727" sldId="380"/>
            <ac:spMk id="7" creationId="{DBF900C9-622A-4755-B774-926AF0B34543}"/>
          </ac:spMkLst>
        </pc:spChg>
        <pc:picChg chg="add mod">
          <ac:chgData name="Iegor" userId="02454316-a20a-4709-9e71-870a59e74ca2" providerId="ADAL" clId="{CE98F0FF-81D0-46CA-8A12-8C234C61340B}" dt="2023-08-29T00:28:53.673" v="79" actId="14100"/>
          <ac:picMkLst>
            <pc:docMk/>
            <pc:sldMk cId="143510727" sldId="380"/>
            <ac:picMk id="3" creationId="{1197FB20-D029-4DE8-8681-4C880219BB30}"/>
          </ac:picMkLst>
        </pc:picChg>
        <pc:picChg chg="del">
          <ac:chgData name="Iegor" userId="02454316-a20a-4709-9e71-870a59e74ca2" providerId="ADAL" clId="{CE98F0FF-81D0-46CA-8A12-8C234C61340B}" dt="2023-08-29T00:28:26.134" v="73" actId="478"/>
          <ac:picMkLst>
            <pc:docMk/>
            <pc:sldMk cId="143510727" sldId="380"/>
            <ac:picMk id="4" creationId="{CD912E4F-C84E-4C28-A13D-0E5E3880E700}"/>
          </ac:picMkLst>
        </pc:picChg>
        <pc:picChg chg="del">
          <ac:chgData name="Iegor" userId="02454316-a20a-4709-9e71-870a59e74ca2" providerId="ADAL" clId="{CE98F0FF-81D0-46CA-8A12-8C234C61340B}" dt="2023-08-29T00:28:30.928" v="76" actId="478"/>
          <ac:picMkLst>
            <pc:docMk/>
            <pc:sldMk cId="143510727" sldId="380"/>
            <ac:picMk id="9" creationId="{4AAF57A4-6487-4394-8738-F6E90549E50D}"/>
          </ac:picMkLst>
        </pc:picChg>
        <pc:picChg chg="add mod">
          <ac:chgData name="Iegor" userId="02454316-a20a-4709-9e71-870a59e74ca2" providerId="ADAL" clId="{CE98F0FF-81D0-46CA-8A12-8C234C61340B}" dt="2023-08-29T00:28:56.949" v="80" actId="1076"/>
          <ac:picMkLst>
            <pc:docMk/>
            <pc:sldMk cId="143510727" sldId="380"/>
            <ac:picMk id="10" creationId="{9F852546-43E9-4174-B4D1-F40B2B8D8450}"/>
          </ac:picMkLst>
        </pc:picChg>
      </pc:sldChg>
      <pc:sldChg chg="addSp delSp modSp add mod">
        <pc:chgData name="Iegor" userId="02454316-a20a-4709-9e71-870a59e74ca2" providerId="ADAL" clId="{CE98F0FF-81D0-46CA-8A12-8C234C61340B}" dt="2023-08-29T00:41:10.622" v="168" actId="1076"/>
        <pc:sldMkLst>
          <pc:docMk/>
          <pc:sldMk cId="2777259348" sldId="381"/>
        </pc:sldMkLst>
        <pc:spChg chg="mod">
          <ac:chgData name="Iegor" userId="02454316-a20a-4709-9e71-870a59e74ca2" providerId="ADAL" clId="{CE98F0FF-81D0-46CA-8A12-8C234C61340B}" dt="2023-08-29T00:41:03.975" v="167" actId="207"/>
          <ac:spMkLst>
            <pc:docMk/>
            <pc:sldMk cId="2777259348" sldId="381"/>
            <ac:spMk id="5" creationId="{00000000-0000-0000-0000-000000000000}"/>
          </ac:spMkLst>
        </pc:spChg>
        <pc:picChg chg="del">
          <ac:chgData name="Iegor" userId="02454316-a20a-4709-9e71-870a59e74ca2" providerId="ADAL" clId="{CE98F0FF-81D0-46CA-8A12-8C234C61340B}" dt="2023-08-29T00:31:57.049" v="96" actId="478"/>
          <ac:picMkLst>
            <pc:docMk/>
            <pc:sldMk cId="2777259348" sldId="381"/>
            <ac:picMk id="3" creationId="{1197FB20-D029-4DE8-8681-4C880219BB30}"/>
          </ac:picMkLst>
        </pc:picChg>
        <pc:picChg chg="add mod">
          <ac:chgData name="Iegor" userId="02454316-a20a-4709-9e71-870a59e74ca2" providerId="ADAL" clId="{CE98F0FF-81D0-46CA-8A12-8C234C61340B}" dt="2023-08-29T00:32:51.368" v="98" actId="1076"/>
          <ac:picMkLst>
            <pc:docMk/>
            <pc:sldMk cId="2777259348" sldId="381"/>
            <ac:picMk id="4" creationId="{CB52D8F6-DA23-4D33-8664-7BFEE2DEDF18}"/>
          </ac:picMkLst>
        </pc:picChg>
        <pc:picChg chg="add mod">
          <ac:chgData name="Iegor" userId="02454316-a20a-4709-9e71-870a59e74ca2" providerId="ADAL" clId="{CE98F0FF-81D0-46CA-8A12-8C234C61340B}" dt="2023-08-29T00:40:57.278" v="166" actId="1076"/>
          <ac:picMkLst>
            <pc:docMk/>
            <pc:sldMk cId="2777259348" sldId="381"/>
            <ac:picMk id="9" creationId="{30A320E8-771C-484A-9E6A-28900716A4A3}"/>
          </ac:picMkLst>
        </pc:picChg>
        <pc:picChg chg="del">
          <ac:chgData name="Iegor" userId="02454316-a20a-4709-9e71-870a59e74ca2" providerId="ADAL" clId="{CE98F0FF-81D0-46CA-8A12-8C234C61340B}" dt="2023-08-29T00:31:56.480" v="95" actId="478"/>
          <ac:picMkLst>
            <pc:docMk/>
            <pc:sldMk cId="2777259348" sldId="381"/>
            <ac:picMk id="10" creationId="{9F852546-43E9-4174-B4D1-F40B2B8D8450}"/>
          </ac:picMkLst>
        </pc:picChg>
        <pc:picChg chg="add mod">
          <ac:chgData name="Iegor" userId="02454316-a20a-4709-9e71-870a59e74ca2" providerId="ADAL" clId="{CE98F0FF-81D0-46CA-8A12-8C234C61340B}" dt="2023-08-29T00:41:10.622" v="168" actId="1076"/>
          <ac:picMkLst>
            <pc:docMk/>
            <pc:sldMk cId="2777259348" sldId="381"/>
            <ac:picMk id="12" creationId="{C20CE2CB-9476-4AFF-9437-41AD629BABBF}"/>
          </ac:picMkLst>
        </pc:picChg>
      </pc:sldChg>
      <pc:sldChg chg="addSp delSp modSp add mod">
        <pc:chgData name="Iegor" userId="02454316-a20a-4709-9e71-870a59e74ca2" providerId="ADAL" clId="{CE98F0FF-81D0-46CA-8A12-8C234C61340B}" dt="2023-08-29T00:53:47.967" v="260" actId="1076"/>
        <pc:sldMkLst>
          <pc:docMk/>
          <pc:sldMk cId="95686966" sldId="382"/>
        </pc:sldMkLst>
        <pc:spChg chg="mod">
          <ac:chgData name="Iegor" userId="02454316-a20a-4709-9e71-870a59e74ca2" providerId="ADAL" clId="{CE98F0FF-81D0-46CA-8A12-8C234C61340B}" dt="2023-08-29T00:49:44.336" v="207" actId="207"/>
          <ac:spMkLst>
            <pc:docMk/>
            <pc:sldMk cId="95686966" sldId="382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0:53:43.280" v="259"/>
          <ac:spMkLst>
            <pc:docMk/>
            <pc:sldMk cId="95686966" sldId="382"/>
            <ac:spMk id="7" creationId="{DBF900C9-622A-4755-B774-926AF0B34543}"/>
          </ac:spMkLst>
        </pc:spChg>
        <pc:picChg chg="add mod">
          <ac:chgData name="Iegor" userId="02454316-a20a-4709-9e71-870a59e74ca2" providerId="ADAL" clId="{CE98F0FF-81D0-46CA-8A12-8C234C61340B}" dt="2023-08-29T00:53:47.967" v="260" actId="1076"/>
          <ac:picMkLst>
            <pc:docMk/>
            <pc:sldMk cId="95686966" sldId="382"/>
            <ac:picMk id="3" creationId="{335C8DB1-DF4F-4C40-B75A-0BD3C3901F95}"/>
          </ac:picMkLst>
        </pc:picChg>
        <pc:picChg chg="del">
          <ac:chgData name="Iegor" userId="02454316-a20a-4709-9e71-870a59e74ca2" providerId="ADAL" clId="{CE98F0FF-81D0-46CA-8A12-8C234C61340B}" dt="2023-08-29T00:43:46.844" v="175" actId="478"/>
          <ac:picMkLst>
            <pc:docMk/>
            <pc:sldMk cId="95686966" sldId="382"/>
            <ac:picMk id="4" creationId="{CB52D8F6-DA23-4D33-8664-7BFEE2DEDF18}"/>
          </ac:picMkLst>
        </pc:picChg>
        <pc:picChg chg="del">
          <ac:chgData name="Iegor" userId="02454316-a20a-4709-9e71-870a59e74ca2" providerId="ADAL" clId="{CE98F0FF-81D0-46CA-8A12-8C234C61340B}" dt="2023-08-29T00:47:39.940" v="195" actId="478"/>
          <ac:picMkLst>
            <pc:docMk/>
            <pc:sldMk cId="95686966" sldId="382"/>
            <ac:picMk id="9" creationId="{30A320E8-771C-484A-9E6A-28900716A4A3}"/>
          </ac:picMkLst>
        </pc:picChg>
        <pc:picChg chg="add mod">
          <ac:chgData name="Iegor" userId="02454316-a20a-4709-9e71-870a59e74ca2" providerId="ADAL" clId="{CE98F0FF-81D0-46CA-8A12-8C234C61340B}" dt="2023-08-29T00:49:36.578" v="205" actId="1076"/>
          <ac:picMkLst>
            <pc:docMk/>
            <pc:sldMk cId="95686966" sldId="382"/>
            <ac:picMk id="10" creationId="{C7AA4BD5-9674-4219-9DAA-FC2496EA84A4}"/>
          </ac:picMkLst>
        </pc:picChg>
        <pc:picChg chg="del">
          <ac:chgData name="Iegor" userId="02454316-a20a-4709-9e71-870a59e74ca2" providerId="ADAL" clId="{CE98F0FF-81D0-46CA-8A12-8C234C61340B}" dt="2023-08-29T00:49:12.908" v="201" actId="478"/>
          <ac:picMkLst>
            <pc:docMk/>
            <pc:sldMk cId="95686966" sldId="382"/>
            <ac:picMk id="12" creationId="{C20CE2CB-9476-4AFF-9437-41AD629BABBF}"/>
          </ac:picMkLst>
        </pc:picChg>
        <pc:picChg chg="add mod">
          <ac:chgData name="Iegor" userId="02454316-a20a-4709-9e71-870a59e74ca2" providerId="ADAL" clId="{CE98F0FF-81D0-46CA-8A12-8C234C61340B}" dt="2023-08-29T00:49:36.578" v="205" actId="1076"/>
          <ac:picMkLst>
            <pc:docMk/>
            <pc:sldMk cId="95686966" sldId="382"/>
            <ac:picMk id="13" creationId="{53C4D2EE-5856-4565-A116-2ABEE8D053F3}"/>
          </ac:picMkLst>
        </pc:picChg>
      </pc:sldChg>
      <pc:sldChg chg="addSp delSp modSp add mod">
        <pc:chgData name="Iegor" userId="02454316-a20a-4709-9e71-870a59e74ca2" providerId="ADAL" clId="{CE98F0FF-81D0-46CA-8A12-8C234C61340B}" dt="2023-08-31T00:05:37.657" v="1966" actId="14100"/>
        <pc:sldMkLst>
          <pc:docMk/>
          <pc:sldMk cId="1380909894" sldId="383"/>
        </pc:sldMkLst>
        <pc:spChg chg="mod">
          <ac:chgData name="Iegor" userId="02454316-a20a-4709-9e71-870a59e74ca2" providerId="ADAL" clId="{CE98F0FF-81D0-46CA-8A12-8C234C61340B}" dt="2023-08-29T00:51:03.516" v="222" actId="207"/>
          <ac:spMkLst>
            <pc:docMk/>
            <pc:sldMk cId="1380909894" sldId="383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0:53:27.903" v="256" actId="20577"/>
          <ac:spMkLst>
            <pc:docMk/>
            <pc:sldMk cId="1380909894" sldId="383"/>
            <ac:spMk id="7" creationId="{DBF900C9-622A-4755-B774-926AF0B34543}"/>
          </ac:spMkLst>
        </pc:spChg>
        <pc:picChg chg="del">
          <ac:chgData name="Iegor" userId="02454316-a20a-4709-9e71-870a59e74ca2" providerId="ADAL" clId="{CE98F0FF-81D0-46CA-8A12-8C234C61340B}" dt="2023-08-31T00:05:03.954" v="1959" actId="478"/>
          <ac:picMkLst>
            <pc:docMk/>
            <pc:sldMk cId="1380909894" sldId="383"/>
            <ac:picMk id="2" creationId="{F083A4AE-C5B4-4A03-A509-FCD503814318}"/>
          </ac:picMkLst>
        </pc:picChg>
        <pc:picChg chg="del">
          <ac:chgData name="Iegor" userId="02454316-a20a-4709-9e71-870a59e74ca2" providerId="ADAL" clId="{CE98F0FF-81D0-46CA-8A12-8C234C61340B}" dt="2023-08-29T00:50:26.016" v="209" actId="478"/>
          <ac:picMkLst>
            <pc:docMk/>
            <pc:sldMk cId="1380909894" sldId="383"/>
            <ac:picMk id="3" creationId="{335C8DB1-DF4F-4C40-B75A-0BD3C3901F95}"/>
          </ac:picMkLst>
        </pc:picChg>
        <pc:picChg chg="del">
          <ac:chgData name="Iegor" userId="02454316-a20a-4709-9e71-870a59e74ca2" providerId="ADAL" clId="{CE98F0FF-81D0-46CA-8A12-8C234C61340B}" dt="2023-08-31T00:05:10.219" v="1962" actId="478"/>
          <ac:picMkLst>
            <pc:docMk/>
            <pc:sldMk cId="1380909894" sldId="383"/>
            <ac:picMk id="3" creationId="{8A6C26F3-6EC5-4756-94F4-052D3B5571DD}"/>
          </ac:picMkLst>
        </pc:picChg>
        <pc:picChg chg="add del mod">
          <ac:chgData name="Iegor" userId="02454316-a20a-4709-9e71-870a59e74ca2" providerId="ADAL" clId="{CE98F0FF-81D0-46CA-8A12-8C234C61340B}" dt="2023-08-29T00:54:23.012" v="261" actId="478"/>
          <ac:picMkLst>
            <pc:docMk/>
            <pc:sldMk cId="1380909894" sldId="383"/>
            <ac:picMk id="4" creationId="{1956EDE1-789A-4084-BB0B-5B12091C4ABC}"/>
          </ac:picMkLst>
        </pc:picChg>
        <pc:picChg chg="add mod">
          <ac:chgData name="Iegor" userId="02454316-a20a-4709-9e71-870a59e74ca2" providerId="ADAL" clId="{CE98F0FF-81D0-46CA-8A12-8C234C61340B}" dt="2023-08-31T00:05:37.657" v="1966" actId="14100"/>
          <ac:picMkLst>
            <pc:docMk/>
            <pc:sldMk cId="1380909894" sldId="383"/>
            <ac:picMk id="8" creationId="{D18E8F36-F8F9-4F6C-AA72-F094D8986564}"/>
          </ac:picMkLst>
        </pc:picChg>
        <pc:picChg chg="add mod">
          <ac:chgData name="Iegor" userId="02454316-a20a-4709-9e71-870a59e74ca2" providerId="ADAL" clId="{CE98F0FF-81D0-46CA-8A12-8C234C61340B}" dt="2023-08-29T00:54:43.724" v="268" actId="1076"/>
          <ac:picMkLst>
            <pc:docMk/>
            <pc:sldMk cId="1380909894" sldId="383"/>
            <ac:picMk id="9" creationId="{23E09C63-A625-4257-AE6C-AFF31942E63D}"/>
          </ac:picMkLst>
        </pc:picChg>
        <pc:picChg chg="add mod">
          <ac:chgData name="Iegor" userId="02454316-a20a-4709-9e71-870a59e74ca2" providerId="ADAL" clId="{CE98F0FF-81D0-46CA-8A12-8C234C61340B}" dt="2023-08-31T00:05:37.657" v="1966" actId="14100"/>
          <ac:picMkLst>
            <pc:docMk/>
            <pc:sldMk cId="1380909894" sldId="383"/>
            <ac:picMk id="10" creationId="{74CFA78E-4B29-410C-AC7F-9F96B77BCEE6}"/>
          </ac:picMkLst>
        </pc:picChg>
        <pc:picChg chg="del">
          <ac:chgData name="Iegor" userId="02454316-a20a-4709-9e71-870a59e74ca2" providerId="ADAL" clId="{CE98F0FF-81D0-46CA-8A12-8C234C61340B}" dt="2023-08-29T00:51:58.889" v="224" actId="478"/>
          <ac:picMkLst>
            <pc:docMk/>
            <pc:sldMk cId="1380909894" sldId="383"/>
            <ac:picMk id="10" creationId="{C7AA4BD5-9674-4219-9DAA-FC2496EA84A4}"/>
          </ac:picMkLst>
        </pc:picChg>
        <pc:picChg chg="add mod">
          <ac:chgData name="Iegor" userId="02454316-a20a-4709-9e71-870a59e74ca2" providerId="ADAL" clId="{CE98F0FF-81D0-46CA-8A12-8C234C61340B}" dt="2023-08-29T00:54:39.977" v="267" actId="1076"/>
          <ac:picMkLst>
            <pc:docMk/>
            <pc:sldMk cId="1380909894" sldId="383"/>
            <ac:picMk id="12" creationId="{3E527198-A35A-4556-9996-4B1EC590E030}"/>
          </ac:picMkLst>
        </pc:picChg>
        <pc:picChg chg="del">
          <ac:chgData name="Iegor" userId="02454316-a20a-4709-9e71-870a59e74ca2" providerId="ADAL" clId="{CE98F0FF-81D0-46CA-8A12-8C234C61340B}" dt="2023-08-29T00:51:59.454" v="225" actId="478"/>
          <ac:picMkLst>
            <pc:docMk/>
            <pc:sldMk cId="1380909894" sldId="383"/>
            <ac:picMk id="13" creationId="{53C4D2EE-5856-4565-A116-2ABEE8D053F3}"/>
          </ac:picMkLst>
        </pc:picChg>
      </pc:sldChg>
      <pc:sldChg chg="addSp delSp modSp add mod">
        <pc:chgData name="Iegor" userId="02454316-a20a-4709-9e71-870a59e74ca2" providerId="ADAL" clId="{CE98F0FF-81D0-46CA-8A12-8C234C61340B}" dt="2023-08-29T01:12:56.053" v="340" actId="22"/>
        <pc:sldMkLst>
          <pc:docMk/>
          <pc:sldMk cId="1787471736" sldId="384"/>
        </pc:sldMkLst>
        <pc:spChg chg="mod">
          <ac:chgData name="Iegor" userId="02454316-a20a-4709-9e71-870a59e74ca2" providerId="ADAL" clId="{CE98F0FF-81D0-46CA-8A12-8C234C61340B}" dt="2023-08-29T01:09:54.935" v="328" actId="6549"/>
          <ac:spMkLst>
            <pc:docMk/>
            <pc:sldMk cId="1787471736" sldId="384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1:04:00.508" v="301"/>
          <ac:spMkLst>
            <pc:docMk/>
            <pc:sldMk cId="1787471736" sldId="384"/>
            <ac:spMk id="7" creationId="{DBF900C9-622A-4755-B774-926AF0B34543}"/>
          </ac:spMkLst>
        </pc:spChg>
        <pc:spChg chg="add del">
          <ac:chgData name="Iegor" userId="02454316-a20a-4709-9e71-870a59e74ca2" providerId="ADAL" clId="{CE98F0FF-81D0-46CA-8A12-8C234C61340B}" dt="2023-08-29T01:12:56.053" v="340" actId="22"/>
          <ac:spMkLst>
            <pc:docMk/>
            <pc:sldMk cId="1787471736" sldId="384"/>
            <ac:spMk id="20" creationId="{541E406E-4B56-43BC-A26A-6712E4B76EE9}"/>
          </ac:spMkLst>
        </pc:spChg>
        <pc:picChg chg="add mod">
          <ac:chgData name="Iegor" userId="02454316-a20a-4709-9e71-870a59e74ca2" providerId="ADAL" clId="{CE98F0FF-81D0-46CA-8A12-8C234C61340B}" dt="2023-08-29T01:09:43.982" v="326" actId="1076"/>
          <ac:picMkLst>
            <pc:docMk/>
            <pc:sldMk cId="1787471736" sldId="384"/>
            <ac:picMk id="3" creationId="{F03810B8-C7E8-4D39-960E-6E83EA4AA493}"/>
          </ac:picMkLst>
        </pc:picChg>
        <pc:picChg chg="add mod">
          <ac:chgData name="Iegor" userId="02454316-a20a-4709-9e71-870a59e74ca2" providerId="ADAL" clId="{CE98F0FF-81D0-46CA-8A12-8C234C61340B}" dt="2023-08-29T01:09:43.982" v="326" actId="1076"/>
          <ac:picMkLst>
            <pc:docMk/>
            <pc:sldMk cId="1787471736" sldId="384"/>
            <ac:picMk id="8" creationId="{8E4F72CC-5CFA-4C02-A0EA-793EA1529B8A}"/>
          </ac:picMkLst>
        </pc:picChg>
        <pc:picChg chg="del">
          <ac:chgData name="Iegor" userId="02454316-a20a-4709-9e71-870a59e74ca2" providerId="ADAL" clId="{CE98F0FF-81D0-46CA-8A12-8C234C61340B}" dt="2023-08-29T00:56:10.079" v="281" actId="478"/>
          <ac:picMkLst>
            <pc:docMk/>
            <pc:sldMk cId="1787471736" sldId="384"/>
            <ac:picMk id="9" creationId="{23E09C63-A625-4257-AE6C-AFF31942E63D}"/>
          </ac:picMkLst>
        </pc:picChg>
        <pc:picChg chg="add mod">
          <ac:chgData name="Iegor" userId="02454316-a20a-4709-9e71-870a59e74ca2" providerId="ADAL" clId="{CE98F0FF-81D0-46CA-8A12-8C234C61340B}" dt="2023-08-29T01:10:19.521" v="334" actId="1076"/>
          <ac:picMkLst>
            <pc:docMk/>
            <pc:sldMk cId="1787471736" sldId="384"/>
            <ac:picMk id="11" creationId="{C79B914A-3175-4D8B-81AA-9F748234E50F}"/>
          </ac:picMkLst>
        </pc:picChg>
        <pc:picChg chg="del">
          <ac:chgData name="Iegor" userId="02454316-a20a-4709-9e71-870a59e74ca2" providerId="ADAL" clId="{CE98F0FF-81D0-46CA-8A12-8C234C61340B}" dt="2023-08-29T00:56:09.458" v="280" actId="478"/>
          <ac:picMkLst>
            <pc:docMk/>
            <pc:sldMk cId="1787471736" sldId="384"/>
            <ac:picMk id="12" creationId="{3E527198-A35A-4556-9996-4B1EC590E030}"/>
          </ac:picMkLst>
        </pc:picChg>
        <pc:picChg chg="add mod">
          <ac:chgData name="Iegor" userId="02454316-a20a-4709-9e71-870a59e74ca2" providerId="ADAL" clId="{CE98F0FF-81D0-46CA-8A12-8C234C61340B}" dt="2023-08-29T01:10:16.664" v="333" actId="1076"/>
          <ac:picMkLst>
            <pc:docMk/>
            <pc:sldMk cId="1787471736" sldId="384"/>
            <ac:picMk id="14" creationId="{E8950F66-4745-4161-AF6D-326293A36A96}"/>
          </ac:picMkLst>
        </pc:picChg>
        <pc:picChg chg="add mod">
          <ac:chgData name="Iegor" userId="02454316-a20a-4709-9e71-870a59e74ca2" providerId="ADAL" clId="{CE98F0FF-81D0-46CA-8A12-8C234C61340B}" dt="2023-08-29T01:11:57.499" v="336" actId="1076"/>
          <ac:picMkLst>
            <pc:docMk/>
            <pc:sldMk cId="1787471736" sldId="384"/>
            <ac:picMk id="16" creationId="{308D8120-BBB5-4E0F-8E45-09D30A677054}"/>
          </ac:picMkLst>
        </pc:picChg>
        <pc:picChg chg="add mod">
          <ac:chgData name="Iegor" userId="02454316-a20a-4709-9e71-870a59e74ca2" providerId="ADAL" clId="{CE98F0FF-81D0-46CA-8A12-8C234C61340B}" dt="2023-08-29T01:12:14.660" v="338" actId="1076"/>
          <ac:picMkLst>
            <pc:docMk/>
            <pc:sldMk cId="1787471736" sldId="384"/>
            <ac:picMk id="18" creationId="{82F292B7-D963-4B7E-B69D-A6B77A4B142E}"/>
          </ac:picMkLst>
        </pc:picChg>
      </pc:sldChg>
      <pc:sldChg chg="delSp modSp add mod">
        <pc:chgData name="Iegor" userId="02454316-a20a-4709-9e71-870a59e74ca2" providerId="ADAL" clId="{CE98F0FF-81D0-46CA-8A12-8C234C61340B}" dt="2023-08-29T01:13:45.606" v="357" actId="27636"/>
        <pc:sldMkLst>
          <pc:docMk/>
          <pc:sldMk cId="3703814520" sldId="385"/>
        </pc:sldMkLst>
        <pc:spChg chg="mod">
          <ac:chgData name="Iegor" userId="02454316-a20a-4709-9e71-870a59e74ca2" providerId="ADAL" clId="{CE98F0FF-81D0-46CA-8A12-8C234C61340B}" dt="2023-08-29T01:13:45.606" v="357" actId="27636"/>
          <ac:spMkLst>
            <pc:docMk/>
            <pc:sldMk cId="3703814520" sldId="385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1:13:24.482" v="346" actId="6549"/>
          <ac:spMkLst>
            <pc:docMk/>
            <pc:sldMk cId="3703814520" sldId="385"/>
            <ac:spMk id="7" creationId="{DBF900C9-622A-4755-B774-926AF0B34543}"/>
          </ac:spMkLst>
        </pc:spChg>
        <pc:picChg chg="del">
          <ac:chgData name="Iegor" userId="02454316-a20a-4709-9e71-870a59e74ca2" providerId="ADAL" clId="{CE98F0FF-81D0-46CA-8A12-8C234C61340B}" dt="2023-08-29T01:13:05.672" v="342" actId="478"/>
          <ac:picMkLst>
            <pc:docMk/>
            <pc:sldMk cId="3703814520" sldId="385"/>
            <ac:picMk id="3" creationId="{F03810B8-C7E8-4D39-960E-6E83EA4AA493}"/>
          </ac:picMkLst>
        </pc:picChg>
        <pc:picChg chg="del">
          <ac:chgData name="Iegor" userId="02454316-a20a-4709-9e71-870a59e74ca2" providerId="ADAL" clId="{CE98F0FF-81D0-46CA-8A12-8C234C61340B}" dt="2023-08-29T01:13:05.672" v="342" actId="478"/>
          <ac:picMkLst>
            <pc:docMk/>
            <pc:sldMk cId="3703814520" sldId="385"/>
            <ac:picMk id="8" creationId="{8E4F72CC-5CFA-4C02-A0EA-793EA1529B8A}"/>
          </ac:picMkLst>
        </pc:picChg>
        <pc:picChg chg="del">
          <ac:chgData name="Iegor" userId="02454316-a20a-4709-9e71-870a59e74ca2" providerId="ADAL" clId="{CE98F0FF-81D0-46CA-8A12-8C234C61340B}" dt="2023-08-29T01:13:05.672" v="342" actId="478"/>
          <ac:picMkLst>
            <pc:docMk/>
            <pc:sldMk cId="3703814520" sldId="385"/>
            <ac:picMk id="11" creationId="{C79B914A-3175-4D8B-81AA-9F748234E50F}"/>
          </ac:picMkLst>
        </pc:picChg>
        <pc:picChg chg="del">
          <ac:chgData name="Iegor" userId="02454316-a20a-4709-9e71-870a59e74ca2" providerId="ADAL" clId="{CE98F0FF-81D0-46CA-8A12-8C234C61340B}" dt="2023-08-29T01:13:05.672" v="342" actId="478"/>
          <ac:picMkLst>
            <pc:docMk/>
            <pc:sldMk cId="3703814520" sldId="385"/>
            <ac:picMk id="14" creationId="{E8950F66-4745-4161-AF6D-326293A36A96}"/>
          </ac:picMkLst>
        </pc:picChg>
        <pc:picChg chg="del">
          <ac:chgData name="Iegor" userId="02454316-a20a-4709-9e71-870a59e74ca2" providerId="ADAL" clId="{CE98F0FF-81D0-46CA-8A12-8C234C61340B}" dt="2023-08-29T01:13:05.672" v="342" actId="478"/>
          <ac:picMkLst>
            <pc:docMk/>
            <pc:sldMk cId="3703814520" sldId="385"/>
            <ac:picMk id="16" creationId="{308D8120-BBB5-4E0F-8E45-09D30A677054}"/>
          </ac:picMkLst>
        </pc:picChg>
        <pc:picChg chg="del">
          <ac:chgData name="Iegor" userId="02454316-a20a-4709-9e71-870a59e74ca2" providerId="ADAL" clId="{CE98F0FF-81D0-46CA-8A12-8C234C61340B}" dt="2023-08-29T01:13:05.672" v="342" actId="478"/>
          <ac:picMkLst>
            <pc:docMk/>
            <pc:sldMk cId="3703814520" sldId="385"/>
            <ac:picMk id="18" creationId="{82F292B7-D963-4B7E-B69D-A6B77A4B142E}"/>
          </ac:picMkLst>
        </pc:picChg>
      </pc:sldChg>
      <pc:sldChg chg="addSp delSp modSp add mod">
        <pc:chgData name="Iegor" userId="02454316-a20a-4709-9e71-870a59e74ca2" providerId="ADAL" clId="{CE98F0FF-81D0-46CA-8A12-8C234C61340B}" dt="2023-08-29T01:30:46.837" v="438" actId="20577"/>
        <pc:sldMkLst>
          <pc:docMk/>
          <pc:sldMk cId="3022678184" sldId="386"/>
        </pc:sldMkLst>
        <pc:spChg chg="mod">
          <ac:chgData name="Iegor" userId="02454316-a20a-4709-9e71-870a59e74ca2" providerId="ADAL" clId="{CE98F0FF-81D0-46CA-8A12-8C234C61340B}" dt="2023-08-29T01:27:27.530" v="417" actId="6549"/>
          <ac:spMkLst>
            <pc:docMk/>
            <pc:sldMk cId="3022678184" sldId="386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1:24:55.700" v="378" actId="20577"/>
          <ac:spMkLst>
            <pc:docMk/>
            <pc:sldMk cId="3022678184" sldId="386"/>
            <ac:spMk id="6" creationId="{38ED17B4-10F1-4732-96B7-A4D16A39FCD5}"/>
          </ac:spMkLst>
        </pc:spChg>
        <pc:spChg chg="mod">
          <ac:chgData name="Iegor" userId="02454316-a20a-4709-9e71-870a59e74ca2" providerId="ADAL" clId="{CE98F0FF-81D0-46CA-8A12-8C234C61340B}" dt="2023-08-29T01:30:46.837" v="438" actId="20577"/>
          <ac:spMkLst>
            <pc:docMk/>
            <pc:sldMk cId="3022678184" sldId="386"/>
            <ac:spMk id="7" creationId="{DBF900C9-622A-4755-B774-926AF0B34543}"/>
          </ac:spMkLst>
        </pc:spChg>
        <pc:picChg chg="add mod">
          <ac:chgData name="Iegor" userId="02454316-a20a-4709-9e71-870a59e74ca2" providerId="ADAL" clId="{CE98F0FF-81D0-46CA-8A12-8C234C61340B}" dt="2023-08-29T01:30:33.667" v="428" actId="1076"/>
          <ac:picMkLst>
            <pc:docMk/>
            <pc:sldMk cId="3022678184" sldId="386"/>
            <ac:picMk id="3" creationId="{7A1A3DBD-8F4D-43B2-BBEC-A61E6BFEB16C}"/>
          </ac:picMkLst>
        </pc:picChg>
        <pc:picChg chg="del">
          <ac:chgData name="Iegor" userId="02454316-a20a-4709-9e71-870a59e74ca2" providerId="ADAL" clId="{CE98F0FF-81D0-46CA-8A12-8C234C61340B}" dt="2023-08-29T01:27:29.691" v="418" actId="478"/>
          <ac:picMkLst>
            <pc:docMk/>
            <pc:sldMk cId="3022678184" sldId="386"/>
            <ac:picMk id="4" creationId="{CD912E4F-C84E-4C28-A13D-0E5E3880E700}"/>
          </ac:picMkLst>
        </pc:picChg>
        <pc:picChg chg="del">
          <ac:chgData name="Iegor" userId="02454316-a20a-4709-9e71-870a59e74ca2" providerId="ADAL" clId="{CE98F0FF-81D0-46CA-8A12-8C234C61340B}" dt="2023-08-29T01:27:30.117" v="419" actId="478"/>
          <ac:picMkLst>
            <pc:docMk/>
            <pc:sldMk cId="3022678184" sldId="386"/>
            <ac:picMk id="9" creationId="{4AAF57A4-6487-4394-8738-F6E90549E50D}"/>
          </ac:picMkLst>
        </pc:picChg>
        <pc:picChg chg="add mod">
          <ac:chgData name="Iegor" userId="02454316-a20a-4709-9e71-870a59e74ca2" providerId="ADAL" clId="{CE98F0FF-81D0-46CA-8A12-8C234C61340B}" dt="2023-08-29T01:30:09.255" v="427" actId="1076"/>
          <ac:picMkLst>
            <pc:docMk/>
            <pc:sldMk cId="3022678184" sldId="386"/>
            <ac:picMk id="10" creationId="{6D4B7E0D-60C8-4FF0-96E1-73310DFEBCEF}"/>
          </ac:picMkLst>
        </pc:picChg>
      </pc:sldChg>
      <pc:sldChg chg="addSp delSp modSp add mod">
        <pc:chgData name="Iegor" userId="02454316-a20a-4709-9e71-870a59e74ca2" providerId="ADAL" clId="{CE98F0FF-81D0-46CA-8A12-8C234C61340B}" dt="2023-08-29T01:50:46.765" v="474" actId="478"/>
        <pc:sldMkLst>
          <pc:docMk/>
          <pc:sldMk cId="1522009023" sldId="387"/>
        </pc:sldMkLst>
        <pc:spChg chg="mod">
          <ac:chgData name="Iegor" userId="02454316-a20a-4709-9e71-870a59e74ca2" providerId="ADAL" clId="{CE98F0FF-81D0-46CA-8A12-8C234C61340B}" dt="2023-08-29T01:47:04.104" v="459" actId="20577"/>
          <ac:spMkLst>
            <pc:docMk/>
            <pc:sldMk cId="1522009023" sldId="387"/>
            <ac:spMk id="5" creationId="{00000000-0000-0000-0000-000000000000}"/>
          </ac:spMkLst>
        </pc:spChg>
        <pc:spChg chg="add del mod">
          <ac:chgData name="Iegor" userId="02454316-a20a-4709-9e71-870a59e74ca2" providerId="ADAL" clId="{CE98F0FF-81D0-46CA-8A12-8C234C61340B}" dt="2023-08-29T01:50:46.765" v="474" actId="478"/>
          <ac:spMkLst>
            <pc:docMk/>
            <pc:sldMk cId="1522009023" sldId="387"/>
            <ac:spMk id="12" creationId="{D15CA06A-7A8F-47C1-A4C3-7B94AB606349}"/>
          </ac:spMkLst>
        </pc:spChg>
        <pc:picChg chg="del">
          <ac:chgData name="Iegor" userId="02454316-a20a-4709-9e71-870a59e74ca2" providerId="ADAL" clId="{CE98F0FF-81D0-46CA-8A12-8C234C61340B}" dt="2023-08-29T01:46:39.259" v="450" actId="478"/>
          <ac:picMkLst>
            <pc:docMk/>
            <pc:sldMk cId="1522009023" sldId="387"/>
            <ac:picMk id="3" creationId="{7A1A3DBD-8F4D-43B2-BBEC-A61E6BFEB16C}"/>
          </ac:picMkLst>
        </pc:picChg>
        <pc:picChg chg="add mod">
          <ac:chgData name="Iegor" userId="02454316-a20a-4709-9e71-870a59e74ca2" providerId="ADAL" clId="{CE98F0FF-81D0-46CA-8A12-8C234C61340B}" dt="2023-08-29T01:48:26.405" v="465" actId="1076"/>
          <ac:picMkLst>
            <pc:docMk/>
            <pc:sldMk cId="1522009023" sldId="387"/>
            <ac:picMk id="4" creationId="{C4720E36-2017-4B56-A860-487863C52E50}"/>
          </ac:picMkLst>
        </pc:picChg>
        <pc:picChg chg="add mod">
          <ac:chgData name="Iegor" userId="02454316-a20a-4709-9e71-870a59e74ca2" providerId="ADAL" clId="{CE98F0FF-81D0-46CA-8A12-8C234C61340B}" dt="2023-08-29T01:48:31.448" v="466" actId="1076"/>
          <ac:picMkLst>
            <pc:docMk/>
            <pc:sldMk cId="1522009023" sldId="387"/>
            <ac:picMk id="9" creationId="{EE4ABB47-1B69-4CEB-B623-CE52456027AE}"/>
          </ac:picMkLst>
        </pc:picChg>
        <pc:picChg chg="del">
          <ac:chgData name="Iegor" userId="02454316-a20a-4709-9e71-870a59e74ca2" providerId="ADAL" clId="{CE98F0FF-81D0-46CA-8A12-8C234C61340B}" dt="2023-08-29T01:46:39.774" v="451" actId="478"/>
          <ac:picMkLst>
            <pc:docMk/>
            <pc:sldMk cId="1522009023" sldId="387"/>
            <ac:picMk id="10" creationId="{6D4B7E0D-60C8-4FF0-96E1-73310DFEBCEF}"/>
          </ac:picMkLst>
        </pc:picChg>
      </pc:sldChg>
      <pc:sldChg chg="addSp delSp modSp add mod">
        <pc:chgData name="Iegor" userId="02454316-a20a-4709-9e71-870a59e74ca2" providerId="ADAL" clId="{CE98F0FF-81D0-46CA-8A12-8C234C61340B}" dt="2023-08-29T01:53:12.660" v="487" actId="1076"/>
        <pc:sldMkLst>
          <pc:docMk/>
          <pc:sldMk cId="1001683013" sldId="388"/>
        </pc:sldMkLst>
        <pc:spChg chg="mod">
          <ac:chgData name="Iegor" userId="02454316-a20a-4709-9e71-870a59e74ca2" providerId="ADAL" clId="{CE98F0FF-81D0-46CA-8A12-8C234C61340B}" dt="2023-08-29T01:51:07.552" v="480"/>
          <ac:spMkLst>
            <pc:docMk/>
            <pc:sldMk cId="1001683013" sldId="388"/>
            <ac:spMk id="5" creationId="{00000000-0000-0000-0000-000000000000}"/>
          </ac:spMkLst>
        </pc:spChg>
        <pc:spChg chg="del mod">
          <ac:chgData name="Iegor" userId="02454316-a20a-4709-9e71-870a59e74ca2" providerId="ADAL" clId="{CE98F0FF-81D0-46CA-8A12-8C234C61340B}" dt="2023-08-29T01:50:53.970" v="477" actId="478"/>
          <ac:spMkLst>
            <pc:docMk/>
            <pc:sldMk cId="1001683013" sldId="388"/>
            <ac:spMk id="12" creationId="{D15CA06A-7A8F-47C1-A4C3-7B94AB606349}"/>
          </ac:spMkLst>
        </pc:spChg>
        <pc:picChg chg="add mod">
          <ac:chgData name="Iegor" userId="02454316-a20a-4709-9e71-870a59e74ca2" providerId="ADAL" clId="{CE98F0FF-81D0-46CA-8A12-8C234C61340B}" dt="2023-08-29T01:52:31.669" v="484" actId="1076"/>
          <ac:picMkLst>
            <pc:docMk/>
            <pc:sldMk cId="1001683013" sldId="388"/>
            <ac:picMk id="3" creationId="{42F65E92-73C6-49F3-95FA-90B0C02716F8}"/>
          </ac:picMkLst>
        </pc:picChg>
        <pc:picChg chg="del">
          <ac:chgData name="Iegor" userId="02454316-a20a-4709-9e71-870a59e74ca2" providerId="ADAL" clId="{CE98F0FF-81D0-46CA-8A12-8C234C61340B}" dt="2023-08-29T01:51:10.968" v="481" actId="478"/>
          <ac:picMkLst>
            <pc:docMk/>
            <pc:sldMk cId="1001683013" sldId="388"/>
            <ac:picMk id="4" creationId="{C4720E36-2017-4B56-A860-487863C52E50}"/>
          </ac:picMkLst>
        </pc:picChg>
        <pc:picChg chg="del">
          <ac:chgData name="Iegor" userId="02454316-a20a-4709-9e71-870a59e74ca2" providerId="ADAL" clId="{CE98F0FF-81D0-46CA-8A12-8C234C61340B}" dt="2023-08-29T01:51:11.582" v="482" actId="478"/>
          <ac:picMkLst>
            <pc:docMk/>
            <pc:sldMk cId="1001683013" sldId="388"/>
            <ac:picMk id="9" creationId="{EE4ABB47-1B69-4CEB-B623-CE52456027AE}"/>
          </ac:picMkLst>
        </pc:picChg>
        <pc:picChg chg="add mod">
          <ac:chgData name="Iegor" userId="02454316-a20a-4709-9e71-870a59e74ca2" providerId="ADAL" clId="{CE98F0FF-81D0-46CA-8A12-8C234C61340B}" dt="2023-08-29T01:53:12.660" v="487" actId="1076"/>
          <ac:picMkLst>
            <pc:docMk/>
            <pc:sldMk cId="1001683013" sldId="388"/>
            <ac:picMk id="10" creationId="{BA3122CA-8128-49A8-9804-2A2818B7751B}"/>
          </ac:picMkLst>
        </pc:picChg>
      </pc:sldChg>
      <pc:sldChg chg="addSp delSp modSp add mod">
        <pc:chgData name="Iegor" userId="02454316-a20a-4709-9e71-870a59e74ca2" providerId="ADAL" clId="{CE98F0FF-81D0-46CA-8A12-8C234C61340B}" dt="2023-08-29T02:09:34.178" v="553" actId="5793"/>
        <pc:sldMkLst>
          <pc:docMk/>
          <pc:sldMk cId="814928337" sldId="389"/>
        </pc:sldMkLst>
        <pc:spChg chg="mod">
          <ac:chgData name="Iegor" userId="02454316-a20a-4709-9e71-870a59e74ca2" providerId="ADAL" clId="{CE98F0FF-81D0-46CA-8A12-8C234C61340B}" dt="2023-08-29T02:09:34.178" v="553" actId="5793"/>
          <ac:spMkLst>
            <pc:docMk/>
            <pc:sldMk cId="814928337" sldId="389"/>
            <ac:spMk id="5" creationId="{00000000-0000-0000-0000-000000000000}"/>
          </ac:spMkLst>
        </pc:spChg>
        <pc:picChg chg="del">
          <ac:chgData name="Iegor" userId="02454316-a20a-4709-9e71-870a59e74ca2" providerId="ADAL" clId="{CE98F0FF-81D0-46CA-8A12-8C234C61340B}" dt="2023-08-29T02:02:03.762" v="490" actId="478"/>
          <ac:picMkLst>
            <pc:docMk/>
            <pc:sldMk cId="814928337" sldId="389"/>
            <ac:picMk id="3" creationId="{42F65E92-73C6-49F3-95FA-90B0C02716F8}"/>
          </ac:picMkLst>
        </pc:picChg>
        <pc:picChg chg="add mod">
          <ac:chgData name="Iegor" userId="02454316-a20a-4709-9e71-870a59e74ca2" providerId="ADAL" clId="{CE98F0FF-81D0-46CA-8A12-8C234C61340B}" dt="2023-08-29T02:05:42.788" v="501" actId="1076"/>
          <ac:picMkLst>
            <pc:docMk/>
            <pc:sldMk cId="814928337" sldId="389"/>
            <ac:picMk id="4" creationId="{97EF5FAF-D55D-4492-9D9D-7D9384D24BCA}"/>
          </ac:picMkLst>
        </pc:picChg>
        <pc:picChg chg="add mod">
          <ac:chgData name="Iegor" userId="02454316-a20a-4709-9e71-870a59e74ca2" providerId="ADAL" clId="{CE98F0FF-81D0-46CA-8A12-8C234C61340B}" dt="2023-08-29T02:05:39.895" v="500" actId="1076"/>
          <ac:picMkLst>
            <pc:docMk/>
            <pc:sldMk cId="814928337" sldId="389"/>
            <ac:picMk id="9" creationId="{C9C1E1E2-1E75-4DC4-8819-EA43172AF5C2}"/>
          </ac:picMkLst>
        </pc:picChg>
        <pc:picChg chg="del">
          <ac:chgData name="Iegor" userId="02454316-a20a-4709-9e71-870a59e74ca2" providerId="ADAL" clId="{CE98F0FF-81D0-46CA-8A12-8C234C61340B}" dt="2023-08-29T02:02:04.390" v="491" actId="478"/>
          <ac:picMkLst>
            <pc:docMk/>
            <pc:sldMk cId="814928337" sldId="389"/>
            <ac:picMk id="10" creationId="{BA3122CA-8128-49A8-9804-2A2818B7751B}"/>
          </ac:picMkLst>
        </pc:picChg>
      </pc:sldChg>
      <pc:sldChg chg="addSp delSp modSp add mod">
        <pc:chgData name="Iegor" userId="02454316-a20a-4709-9e71-870a59e74ca2" providerId="ADAL" clId="{CE98F0FF-81D0-46CA-8A12-8C234C61340B}" dt="2023-08-29T02:31:08.919" v="650" actId="478"/>
        <pc:sldMkLst>
          <pc:docMk/>
          <pc:sldMk cId="4129386623" sldId="390"/>
        </pc:sldMkLst>
        <pc:spChg chg="mod">
          <ac:chgData name="Iegor" userId="02454316-a20a-4709-9e71-870a59e74ca2" providerId="ADAL" clId="{CE98F0FF-81D0-46CA-8A12-8C234C61340B}" dt="2023-08-29T02:21:17.762" v="630" actId="6549"/>
          <ac:spMkLst>
            <pc:docMk/>
            <pc:sldMk cId="4129386623" sldId="390"/>
            <ac:spMk id="5" creationId="{00000000-0000-0000-0000-000000000000}"/>
          </ac:spMkLst>
        </pc:spChg>
        <pc:spChg chg="add del">
          <ac:chgData name="Iegor" userId="02454316-a20a-4709-9e71-870a59e74ca2" providerId="ADAL" clId="{CE98F0FF-81D0-46CA-8A12-8C234C61340B}" dt="2023-08-29T02:31:08.919" v="650" actId="478"/>
          <ac:spMkLst>
            <pc:docMk/>
            <pc:sldMk cId="4129386623" sldId="390"/>
            <ac:spMk id="24" creationId="{A5EE92A0-BFA0-4B89-BD10-29B0A38B52EA}"/>
          </ac:spMkLst>
        </pc:spChg>
        <pc:picChg chg="add del mod">
          <ac:chgData name="Iegor" userId="02454316-a20a-4709-9e71-870a59e74ca2" providerId="ADAL" clId="{CE98F0FF-81D0-46CA-8A12-8C234C61340B}" dt="2023-08-29T02:20:23.991" v="625" actId="478"/>
          <ac:picMkLst>
            <pc:docMk/>
            <pc:sldMk cId="4129386623" sldId="390"/>
            <ac:picMk id="3" creationId="{B2D48BED-8ABE-4AFD-96E6-2938113833E8}"/>
          </ac:picMkLst>
        </pc:picChg>
        <pc:picChg chg="del">
          <ac:chgData name="Iegor" userId="02454316-a20a-4709-9e71-870a59e74ca2" providerId="ADAL" clId="{CE98F0FF-81D0-46CA-8A12-8C234C61340B}" dt="2023-08-29T02:08:09.660" v="507" actId="478"/>
          <ac:picMkLst>
            <pc:docMk/>
            <pc:sldMk cId="4129386623" sldId="390"/>
            <ac:picMk id="4" creationId="{97EF5FAF-D55D-4492-9D9D-7D9384D24BCA}"/>
          </ac:picMkLst>
        </pc:picChg>
        <pc:picChg chg="del">
          <ac:chgData name="Iegor" userId="02454316-a20a-4709-9e71-870a59e74ca2" providerId="ADAL" clId="{CE98F0FF-81D0-46CA-8A12-8C234C61340B}" dt="2023-08-29T02:08:08.910" v="506" actId="478"/>
          <ac:picMkLst>
            <pc:docMk/>
            <pc:sldMk cId="4129386623" sldId="390"/>
            <ac:picMk id="9" creationId="{C9C1E1E2-1E75-4DC4-8819-EA43172AF5C2}"/>
          </ac:picMkLst>
        </pc:picChg>
        <pc:picChg chg="add del mod">
          <ac:chgData name="Iegor" userId="02454316-a20a-4709-9e71-870a59e74ca2" providerId="ADAL" clId="{CE98F0FF-81D0-46CA-8A12-8C234C61340B}" dt="2023-08-29T02:20:23.991" v="625" actId="478"/>
          <ac:picMkLst>
            <pc:docMk/>
            <pc:sldMk cId="4129386623" sldId="390"/>
            <ac:picMk id="10" creationId="{C6F4A0D3-3297-4B3F-8484-6EA968370A21}"/>
          </ac:picMkLst>
        </pc:picChg>
        <pc:picChg chg="add del mod">
          <ac:chgData name="Iegor" userId="02454316-a20a-4709-9e71-870a59e74ca2" providerId="ADAL" clId="{CE98F0FF-81D0-46CA-8A12-8C234C61340B}" dt="2023-08-29T02:21:25.155" v="642" actId="478"/>
          <ac:picMkLst>
            <pc:docMk/>
            <pc:sldMk cId="4129386623" sldId="390"/>
            <ac:picMk id="12" creationId="{EAF4ACAC-BC7F-4E4D-BF62-0FDB5617AC43}"/>
          </ac:picMkLst>
        </pc:picChg>
        <pc:picChg chg="add del mod">
          <ac:chgData name="Iegor" userId="02454316-a20a-4709-9e71-870a59e74ca2" providerId="ADAL" clId="{CE98F0FF-81D0-46CA-8A12-8C234C61340B}" dt="2023-08-29T02:21:25.155" v="642" actId="478"/>
          <ac:picMkLst>
            <pc:docMk/>
            <pc:sldMk cId="4129386623" sldId="390"/>
            <ac:picMk id="14" creationId="{739A3AF8-E70E-4A33-B691-AA693D8FEAF6}"/>
          </ac:picMkLst>
        </pc:picChg>
        <pc:picChg chg="add mod">
          <ac:chgData name="Iegor" userId="02454316-a20a-4709-9e71-870a59e74ca2" providerId="ADAL" clId="{CE98F0FF-81D0-46CA-8A12-8C234C61340B}" dt="2023-08-29T02:21:21.981" v="641" actId="1035"/>
          <ac:picMkLst>
            <pc:docMk/>
            <pc:sldMk cId="4129386623" sldId="390"/>
            <ac:picMk id="16" creationId="{534281A3-C568-4230-8AA8-A46578DE3B1F}"/>
          </ac:picMkLst>
        </pc:picChg>
        <pc:picChg chg="add mod">
          <ac:chgData name="Iegor" userId="02454316-a20a-4709-9e71-870a59e74ca2" providerId="ADAL" clId="{CE98F0FF-81D0-46CA-8A12-8C234C61340B}" dt="2023-08-29T02:21:21.981" v="641" actId="1035"/>
          <ac:picMkLst>
            <pc:docMk/>
            <pc:sldMk cId="4129386623" sldId="390"/>
            <ac:picMk id="18" creationId="{7633F45A-66F8-4A2F-A614-C94437EAC345}"/>
          </ac:picMkLst>
        </pc:picChg>
        <pc:picChg chg="add mod">
          <ac:chgData name="Iegor" userId="02454316-a20a-4709-9e71-870a59e74ca2" providerId="ADAL" clId="{CE98F0FF-81D0-46CA-8A12-8C234C61340B}" dt="2023-08-29T02:24:38.978" v="647" actId="14100"/>
          <ac:picMkLst>
            <pc:docMk/>
            <pc:sldMk cId="4129386623" sldId="390"/>
            <ac:picMk id="20" creationId="{1F680D54-2DD8-4029-8D9C-43B3C1CD0393}"/>
          </ac:picMkLst>
        </pc:picChg>
        <pc:picChg chg="add mod">
          <ac:chgData name="Iegor" userId="02454316-a20a-4709-9e71-870a59e74ca2" providerId="ADAL" clId="{CE98F0FF-81D0-46CA-8A12-8C234C61340B}" dt="2023-08-29T02:24:38.978" v="647" actId="14100"/>
          <ac:picMkLst>
            <pc:docMk/>
            <pc:sldMk cId="4129386623" sldId="390"/>
            <ac:picMk id="22" creationId="{8301011E-D06C-45F5-AFBA-BE8806831AA7}"/>
          </ac:picMkLst>
        </pc:picChg>
      </pc:sldChg>
      <pc:sldChg chg="addSp delSp modSp add mod">
        <pc:chgData name="Iegor" userId="02454316-a20a-4709-9e71-870a59e74ca2" providerId="ADAL" clId="{CE98F0FF-81D0-46CA-8A12-8C234C61340B}" dt="2023-08-29T02:41:30.272" v="700" actId="1076"/>
        <pc:sldMkLst>
          <pc:docMk/>
          <pc:sldMk cId="3512432891" sldId="391"/>
        </pc:sldMkLst>
        <pc:spChg chg="mod">
          <ac:chgData name="Iegor" userId="02454316-a20a-4709-9e71-870a59e74ca2" providerId="ADAL" clId="{CE98F0FF-81D0-46CA-8A12-8C234C61340B}" dt="2023-08-29T02:38:51.420" v="697" actId="20577"/>
          <ac:spMkLst>
            <pc:docMk/>
            <pc:sldMk cId="3512432891" sldId="391"/>
            <ac:spMk id="5" creationId="{00000000-0000-0000-0000-000000000000}"/>
          </ac:spMkLst>
        </pc:spChg>
        <pc:spChg chg="del mod">
          <ac:chgData name="Iegor" userId="02454316-a20a-4709-9e71-870a59e74ca2" providerId="ADAL" clId="{CE98F0FF-81D0-46CA-8A12-8C234C61340B}" dt="2023-08-29T02:31:42.225" v="667" actId="478"/>
          <ac:spMkLst>
            <pc:docMk/>
            <pc:sldMk cId="3512432891" sldId="391"/>
            <ac:spMk id="24" creationId="{A5EE92A0-BFA0-4B89-BD10-29B0A38B52EA}"/>
          </ac:spMkLst>
        </pc:spChg>
        <pc:picChg chg="add mod">
          <ac:chgData name="Iegor" userId="02454316-a20a-4709-9e71-870a59e74ca2" providerId="ADAL" clId="{CE98F0FF-81D0-46CA-8A12-8C234C61340B}" dt="2023-08-29T02:38:27.455" v="693" actId="1076"/>
          <ac:picMkLst>
            <pc:docMk/>
            <pc:sldMk cId="3512432891" sldId="391"/>
            <ac:picMk id="3" creationId="{592600BE-AE18-4435-8AF0-F307545CD83C}"/>
          </ac:picMkLst>
        </pc:picChg>
        <pc:picChg chg="add mod">
          <ac:chgData name="Iegor" userId="02454316-a20a-4709-9e71-870a59e74ca2" providerId="ADAL" clId="{CE98F0FF-81D0-46CA-8A12-8C234C61340B}" dt="2023-08-29T02:38:28.783" v="694" actId="1076"/>
          <ac:picMkLst>
            <pc:docMk/>
            <pc:sldMk cId="3512432891" sldId="391"/>
            <ac:picMk id="8" creationId="{13B4E929-11A2-4233-93AF-5750A32463B6}"/>
          </ac:picMkLst>
        </pc:picChg>
        <pc:picChg chg="add mod">
          <ac:chgData name="Iegor" userId="02454316-a20a-4709-9e71-870a59e74ca2" providerId="ADAL" clId="{CE98F0FF-81D0-46CA-8A12-8C234C61340B}" dt="2023-08-29T02:38:54.586" v="698" actId="1076"/>
          <ac:picMkLst>
            <pc:docMk/>
            <pc:sldMk cId="3512432891" sldId="391"/>
            <ac:picMk id="10" creationId="{A584DBFF-D273-4BC8-A00C-07493AB3F7B7}"/>
          </ac:picMkLst>
        </pc:picChg>
        <pc:picChg chg="add mod">
          <ac:chgData name="Iegor" userId="02454316-a20a-4709-9e71-870a59e74ca2" providerId="ADAL" clId="{CE98F0FF-81D0-46CA-8A12-8C234C61340B}" dt="2023-08-29T02:41:30.272" v="700" actId="1076"/>
          <ac:picMkLst>
            <pc:docMk/>
            <pc:sldMk cId="3512432891" sldId="391"/>
            <ac:picMk id="12" creationId="{54A7A7E9-DBD4-4AEF-8CE0-1060AEC2C61D}"/>
          </ac:picMkLst>
        </pc:picChg>
        <pc:picChg chg="del">
          <ac:chgData name="Iegor" userId="02454316-a20a-4709-9e71-870a59e74ca2" providerId="ADAL" clId="{CE98F0FF-81D0-46CA-8A12-8C234C61340B}" dt="2023-08-29T02:31:49.607" v="669" actId="478"/>
          <ac:picMkLst>
            <pc:docMk/>
            <pc:sldMk cId="3512432891" sldId="391"/>
            <ac:picMk id="16" creationId="{534281A3-C568-4230-8AA8-A46578DE3B1F}"/>
          </ac:picMkLst>
        </pc:picChg>
        <pc:picChg chg="del">
          <ac:chgData name="Iegor" userId="02454316-a20a-4709-9e71-870a59e74ca2" providerId="ADAL" clId="{CE98F0FF-81D0-46CA-8A12-8C234C61340B}" dt="2023-08-29T02:31:49.607" v="669" actId="478"/>
          <ac:picMkLst>
            <pc:docMk/>
            <pc:sldMk cId="3512432891" sldId="391"/>
            <ac:picMk id="18" creationId="{7633F45A-66F8-4A2F-A614-C94437EAC345}"/>
          </ac:picMkLst>
        </pc:picChg>
        <pc:picChg chg="del">
          <ac:chgData name="Iegor" userId="02454316-a20a-4709-9e71-870a59e74ca2" providerId="ADAL" clId="{CE98F0FF-81D0-46CA-8A12-8C234C61340B}" dt="2023-08-29T02:31:50.104" v="670" actId="478"/>
          <ac:picMkLst>
            <pc:docMk/>
            <pc:sldMk cId="3512432891" sldId="391"/>
            <ac:picMk id="20" creationId="{1F680D54-2DD8-4029-8D9C-43B3C1CD0393}"/>
          </ac:picMkLst>
        </pc:picChg>
        <pc:picChg chg="del">
          <ac:chgData name="Iegor" userId="02454316-a20a-4709-9e71-870a59e74ca2" providerId="ADAL" clId="{CE98F0FF-81D0-46CA-8A12-8C234C61340B}" dt="2023-08-29T02:31:50.721" v="671" actId="478"/>
          <ac:picMkLst>
            <pc:docMk/>
            <pc:sldMk cId="3512432891" sldId="391"/>
            <ac:picMk id="22" creationId="{8301011E-D06C-45F5-AFBA-BE8806831AA7}"/>
          </ac:picMkLst>
        </pc:picChg>
      </pc:sldChg>
      <pc:sldChg chg="addSp delSp modSp add mod">
        <pc:chgData name="Iegor" userId="02454316-a20a-4709-9e71-870a59e74ca2" providerId="ADAL" clId="{CE98F0FF-81D0-46CA-8A12-8C234C61340B}" dt="2023-08-29T03:09:20.784" v="806" actId="1076"/>
        <pc:sldMkLst>
          <pc:docMk/>
          <pc:sldMk cId="26984709" sldId="392"/>
        </pc:sldMkLst>
        <pc:spChg chg="mod">
          <ac:chgData name="Iegor" userId="02454316-a20a-4709-9e71-870a59e74ca2" providerId="ADAL" clId="{CE98F0FF-81D0-46CA-8A12-8C234C61340B}" dt="2023-08-29T03:06:08.671" v="798" actId="20577"/>
          <ac:spMkLst>
            <pc:docMk/>
            <pc:sldMk cId="26984709" sldId="392"/>
            <ac:spMk id="5" creationId="{00000000-0000-0000-0000-000000000000}"/>
          </ac:spMkLst>
        </pc:spChg>
        <pc:picChg chg="del">
          <ac:chgData name="Iegor" userId="02454316-a20a-4709-9e71-870a59e74ca2" providerId="ADAL" clId="{CE98F0FF-81D0-46CA-8A12-8C234C61340B}" dt="2023-08-29T02:42:53.063" v="794" actId="478"/>
          <ac:picMkLst>
            <pc:docMk/>
            <pc:sldMk cId="26984709" sldId="392"/>
            <ac:picMk id="3" creationId="{592600BE-AE18-4435-8AF0-F307545CD83C}"/>
          </ac:picMkLst>
        </pc:picChg>
        <pc:picChg chg="add mod">
          <ac:chgData name="Iegor" userId="02454316-a20a-4709-9e71-870a59e74ca2" providerId="ADAL" clId="{CE98F0FF-81D0-46CA-8A12-8C234C61340B}" dt="2023-08-29T03:06:15.029" v="800" actId="1076"/>
          <ac:picMkLst>
            <pc:docMk/>
            <pc:sldMk cId="26984709" sldId="392"/>
            <ac:picMk id="4" creationId="{2519D74B-1FDA-4C90-BD1D-6BB937800287}"/>
          </ac:picMkLst>
        </pc:picChg>
        <pc:picChg chg="del">
          <ac:chgData name="Iegor" userId="02454316-a20a-4709-9e71-870a59e74ca2" providerId="ADAL" clId="{CE98F0FF-81D0-46CA-8A12-8C234C61340B}" dt="2023-08-29T02:42:53.610" v="795" actId="478"/>
          <ac:picMkLst>
            <pc:docMk/>
            <pc:sldMk cId="26984709" sldId="392"/>
            <ac:picMk id="8" creationId="{13B4E929-11A2-4233-93AF-5750A32463B6}"/>
          </ac:picMkLst>
        </pc:picChg>
        <pc:picChg chg="del">
          <ac:chgData name="Iegor" userId="02454316-a20a-4709-9e71-870a59e74ca2" providerId="ADAL" clId="{CE98F0FF-81D0-46CA-8A12-8C234C61340B}" dt="2023-08-29T02:42:54.165" v="796" actId="478"/>
          <ac:picMkLst>
            <pc:docMk/>
            <pc:sldMk cId="26984709" sldId="392"/>
            <ac:picMk id="10" creationId="{A584DBFF-D273-4BC8-A00C-07493AB3F7B7}"/>
          </ac:picMkLst>
        </pc:picChg>
        <pc:picChg chg="add mod">
          <ac:chgData name="Iegor" userId="02454316-a20a-4709-9e71-870a59e74ca2" providerId="ADAL" clId="{CE98F0FF-81D0-46CA-8A12-8C234C61340B}" dt="2023-08-29T03:06:39.596" v="802" actId="1076"/>
          <ac:picMkLst>
            <pc:docMk/>
            <pc:sldMk cId="26984709" sldId="392"/>
            <ac:picMk id="11" creationId="{D2AB668C-9990-4198-B407-709C93A782FB}"/>
          </ac:picMkLst>
        </pc:picChg>
        <pc:picChg chg="del">
          <ac:chgData name="Iegor" userId="02454316-a20a-4709-9e71-870a59e74ca2" providerId="ADAL" clId="{CE98F0FF-81D0-46CA-8A12-8C234C61340B}" dt="2023-08-29T02:42:54.830" v="797" actId="478"/>
          <ac:picMkLst>
            <pc:docMk/>
            <pc:sldMk cId="26984709" sldId="392"/>
            <ac:picMk id="12" creationId="{54A7A7E9-DBD4-4AEF-8CE0-1060AEC2C61D}"/>
          </ac:picMkLst>
        </pc:picChg>
        <pc:picChg chg="add mod">
          <ac:chgData name="Iegor" userId="02454316-a20a-4709-9e71-870a59e74ca2" providerId="ADAL" clId="{CE98F0FF-81D0-46CA-8A12-8C234C61340B}" dt="2023-08-29T03:08:58.794" v="804" actId="1076"/>
          <ac:picMkLst>
            <pc:docMk/>
            <pc:sldMk cId="26984709" sldId="392"/>
            <ac:picMk id="14" creationId="{E6D31BD5-D8D2-44B2-9B48-55B0B78FACDB}"/>
          </ac:picMkLst>
        </pc:picChg>
        <pc:picChg chg="add mod">
          <ac:chgData name="Iegor" userId="02454316-a20a-4709-9e71-870a59e74ca2" providerId="ADAL" clId="{CE98F0FF-81D0-46CA-8A12-8C234C61340B}" dt="2023-08-29T03:09:20.784" v="806" actId="1076"/>
          <ac:picMkLst>
            <pc:docMk/>
            <pc:sldMk cId="26984709" sldId="392"/>
            <ac:picMk id="16" creationId="{7A0B711B-1713-46B1-84E7-743B2DA51C40}"/>
          </ac:picMkLst>
        </pc:picChg>
      </pc:sldChg>
      <pc:sldChg chg="addSp delSp modSp add mod">
        <pc:chgData name="Iegor" userId="02454316-a20a-4709-9e71-870a59e74ca2" providerId="ADAL" clId="{CE98F0FF-81D0-46CA-8A12-8C234C61340B}" dt="2023-08-29T03:20:44.011" v="831" actId="1076"/>
        <pc:sldMkLst>
          <pc:docMk/>
          <pc:sldMk cId="3480016012" sldId="393"/>
        </pc:sldMkLst>
        <pc:spChg chg="mod">
          <ac:chgData name="Iegor" userId="02454316-a20a-4709-9e71-870a59e74ca2" providerId="ADAL" clId="{CE98F0FF-81D0-46CA-8A12-8C234C61340B}" dt="2023-08-29T03:17:25.006" v="826" actId="20577"/>
          <ac:spMkLst>
            <pc:docMk/>
            <pc:sldMk cId="3480016012" sldId="393"/>
            <ac:spMk id="5" creationId="{00000000-0000-0000-0000-000000000000}"/>
          </ac:spMkLst>
        </pc:spChg>
        <pc:picChg chg="add mod">
          <ac:chgData name="Iegor" userId="02454316-a20a-4709-9e71-870a59e74ca2" providerId="ADAL" clId="{CE98F0FF-81D0-46CA-8A12-8C234C61340B}" dt="2023-08-29T03:20:44.011" v="831" actId="1076"/>
          <ac:picMkLst>
            <pc:docMk/>
            <pc:sldMk cId="3480016012" sldId="393"/>
            <ac:picMk id="3" creationId="{CC89D44F-CC5F-458B-ACD7-78911CAC33DB}"/>
          </ac:picMkLst>
        </pc:picChg>
        <pc:picChg chg="del">
          <ac:chgData name="Iegor" userId="02454316-a20a-4709-9e71-870a59e74ca2" providerId="ADAL" clId="{CE98F0FF-81D0-46CA-8A12-8C234C61340B}" dt="2023-08-29T03:16:17.193" v="811" actId="478"/>
          <ac:picMkLst>
            <pc:docMk/>
            <pc:sldMk cId="3480016012" sldId="393"/>
            <ac:picMk id="4" creationId="{2519D74B-1FDA-4C90-BD1D-6BB937800287}"/>
          </ac:picMkLst>
        </pc:picChg>
        <pc:picChg chg="add mod">
          <ac:chgData name="Iegor" userId="02454316-a20a-4709-9e71-870a59e74ca2" providerId="ADAL" clId="{CE98F0FF-81D0-46CA-8A12-8C234C61340B}" dt="2023-08-29T03:20:44.011" v="831" actId="1076"/>
          <ac:picMkLst>
            <pc:docMk/>
            <pc:sldMk cId="3480016012" sldId="393"/>
            <ac:picMk id="9" creationId="{34CD5230-6491-4AEE-89DD-282AAA13D3D0}"/>
          </ac:picMkLst>
        </pc:picChg>
        <pc:picChg chg="del">
          <ac:chgData name="Iegor" userId="02454316-a20a-4709-9e71-870a59e74ca2" providerId="ADAL" clId="{CE98F0FF-81D0-46CA-8A12-8C234C61340B}" dt="2023-08-29T03:16:17.462" v="812" actId="478"/>
          <ac:picMkLst>
            <pc:docMk/>
            <pc:sldMk cId="3480016012" sldId="393"/>
            <ac:picMk id="11" creationId="{D2AB668C-9990-4198-B407-709C93A782FB}"/>
          </ac:picMkLst>
        </pc:picChg>
        <pc:picChg chg="add mod">
          <ac:chgData name="Iegor" userId="02454316-a20a-4709-9e71-870a59e74ca2" providerId="ADAL" clId="{CE98F0FF-81D0-46CA-8A12-8C234C61340B}" dt="2023-08-29T03:20:18.910" v="828" actId="1076"/>
          <ac:picMkLst>
            <pc:docMk/>
            <pc:sldMk cId="3480016012" sldId="393"/>
            <ac:picMk id="12" creationId="{BDAE3E2A-2726-4EFF-B790-9B7C7BDFDD69}"/>
          </ac:picMkLst>
        </pc:picChg>
        <pc:picChg chg="del">
          <ac:chgData name="Iegor" userId="02454316-a20a-4709-9e71-870a59e74ca2" providerId="ADAL" clId="{CE98F0FF-81D0-46CA-8A12-8C234C61340B}" dt="2023-08-29T03:16:18.935" v="813" actId="478"/>
          <ac:picMkLst>
            <pc:docMk/>
            <pc:sldMk cId="3480016012" sldId="393"/>
            <ac:picMk id="14" creationId="{E6D31BD5-D8D2-44B2-9B48-55B0B78FACDB}"/>
          </ac:picMkLst>
        </pc:picChg>
        <pc:picChg chg="add mod">
          <ac:chgData name="Iegor" userId="02454316-a20a-4709-9e71-870a59e74ca2" providerId="ADAL" clId="{CE98F0FF-81D0-46CA-8A12-8C234C61340B}" dt="2023-08-29T03:20:35.938" v="830" actId="1076"/>
          <ac:picMkLst>
            <pc:docMk/>
            <pc:sldMk cId="3480016012" sldId="393"/>
            <ac:picMk id="15" creationId="{5A2DAD7F-38AB-4F0B-BAEE-4777ED026739}"/>
          </ac:picMkLst>
        </pc:picChg>
        <pc:picChg chg="del">
          <ac:chgData name="Iegor" userId="02454316-a20a-4709-9e71-870a59e74ca2" providerId="ADAL" clId="{CE98F0FF-81D0-46CA-8A12-8C234C61340B}" dt="2023-08-29T03:16:19.584" v="814" actId="478"/>
          <ac:picMkLst>
            <pc:docMk/>
            <pc:sldMk cId="3480016012" sldId="393"/>
            <ac:picMk id="16" creationId="{7A0B711B-1713-46B1-84E7-743B2DA51C40}"/>
          </ac:picMkLst>
        </pc:picChg>
      </pc:sldChg>
      <pc:sldChg chg="addSp delSp modSp add mod">
        <pc:chgData name="Iegor" userId="02454316-a20a-4709-9e71-870a59e74ca2" providerId="ADAL" clId="{CE98F0FF-81D0-46CA-8A12-8C234C61340B}" dt="2023-08-29T03:42:18.122" v="901"/>
        <pc:sldMkLst>
          <pc:docMk/>
          <pc:sldMk cId="2551763025" sldId="394"/>
        </pc:sldMkLst>
        <pc:spChg chg="mod">
          <ac:chgData name="Iegor" userId="02454316-a20a-4709-9e71-870a59e74ca2" providerId="ADAL" clId="{CE98F0FF-81D0-46CA-8A12-8C234C61340B}" dt="2023-08-29T03:42:09.609" v="900" actId="6549"/>
          <ac:spMkLst>
            <pc:docMk/>
            <pc:sldMk cId="2551763025" sldId="394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3:42:18.122" v="901"/>
          <ac:spMkLst>
            <pc:docMk/>
            <pc:sldMk cId="2551763025" sldId="394"/>
            <ac:spMk id="6" creationId="{38ED17B4-10F1-4732-96B7-A4D16A39FCD5}"/>
          </ac:spMkLst>
        </pc:spChg>
        <pc:picChg chg="del">
          <ac:chgData name="Iegor" userId="02454316-a20a-4709-9e71-870a59e74ca2" providerId="ADAL" clId="{CE98F0FF-81D0-46CA-8A12-8C234C61340B}" dt="2023-08-29T03:22:08.587" v="862" actId="478"/>
          <ac:picMkLst>
            <pc:docMk/>
            <pc:sldMk cId="2551763025" sldId="394"/>
            <ac:picMk id="3" creationId="{CC89D44F-CC5F-458B-ACD7-78911CAC33DB}"/>
          </ac:picMkLst>
        </pc:picChg>
        <pc:picChg chg="add mod">
          <ac:chgData name="Iegor" userId="02454316-a20a-4709-9e71-870a59e74ca2" providerId="ADAL" clId="{CE98F0FF-81D0-46CA-8A12-8C234C61340B}" dt="2023-08-29T03:23:23.652" v="866" actId="1076"/>
          <ac:picMkLst>
            <pc:docMk/>
            <pc:sldMk cId="2551763025" sldId="394"/>
            <ac:picMk id="4" creationId="{FCED27AC-727A-45D3-AB10-47D2BD374551}"/>
          </ac:picMkLst>
        </pc:picChg>
        <pc:picChg chg="del">
          <ac:chgData name="Iegor" userId="02454316-a20a-4709-9e71-870a59e74ca2" providerId="ADAL" clId="{CE98F0FF-81D0-46CA-8A12-8C234C61340B}" dt="2023-08-29T03:22:08.587" v="862" actId="478"/>
          <ac:picMkLst>
            <pc:docMk/>
            <pc:sldMk cId="2551763025" sldId="394"/>
            <ac:picMk id="9" creationId="{34CD5230-6491-4AEE-89DD-282AAA13D3D0}"/>
          </ac:picMkLst>
        </pc:picChg>
        <pc:picChg chg="add mod">
          <ac:chgData name="Iegor" userId="02454316-a20a-4709-9e71-870a59e74ca2" providerId="ADAL" clId="{CE98F0FF-81D0-46CA-8A12-8C234C61340B}" dt="2023-08-29T03:23:43.510" v="870" actId="1076"/>
          <ac:picMkLst>
            <pc:docMk/>
            <pc:sldMk cId="2551763025" sldId="394"/>
            <ac:picMk id="10" creationId="{9BD237B8-AC62-43BB-ADFF-86F79D5A7436}"/>
          </ac:picMkLst>
        </pc:picChg>
        <pc:picChg chg="del">
          <ac:chgData name="Iegor" userId="02454316-a20a-4709-9e71-870a59e74ca2" providerId="ADAL" clId="{CE98F0FF-81D0-46CA-8A12-8C234C61340B}" dt="2023-08-29T03:22:09.167" v="863" actId="478"/>
          <ac:picMkLst>
            <pc:docMk/>
            <pc:sldMk cId="2551763025" sldId="394"/>
            <ac:picMk id="12" creationId="{BDAE3E2A-2726-4EFF-B790-9B7C7BDFDD69}"/>
          </ac:picMkLst>
        </pc:picChg>
        <pc:picChg chg="add mod">
          <ac:chgData name="Iegor" userId="02454316-a20a-4709-9e71-870a59e74ca2" providerId="ADAL" clId="{CE98F0FF-81D0-46CA-8A12-8C234C61340B}" dt="2023-08-29T03:26:13.862" v="875" actId="1076"/>
          <ac:picMkLst>
            <pc:docMk/>
            <pc:sldMk cId="2551763025" sldId="394"/>
            <ac:picMk id="13" creationId="{D8DB588E-1166-4C81-9DF7-9C30B1BC6822}"/>
          </ac:picMkLst>
        </pc:picChg>
        <pc:picChg chg="del">
          <ac:chgData name="Iegor" userId="02454316-a20a-4709-9e71-870a59e74ca2" providerId="ADAL" clId="{CE98F0FF-81D0-46CA-8A12-8C234C61340B}" dt="2023-08-29T03:22:09.880" v="864" actId="478"/>
          <ac:picMkLst>
            <pc:docMk/>
            <pc:sldMk cId="2551763025" sldId="394"/>
            <ac:picMk id="15" creationId="{5A2DAD7F-38AB-4F0B-BAEE-4777ED026739}"/>
          </ac:picMkLst>
        </pc:picChg>
        <pc:picChg chg="add mod">
          <ac:chgData name="Iegor" userId="02454316-a20a-4709-9e71-870a59e74ca2" providerId="ADAL" clId="{CE98F0FF-81D0-46CA-8A12-8C234C61340B}" dt="2023-08-29T03:26:16.240" v="876" actId="1076"/>
          <ac:picMkLst>
            <pc:docMk/>
            <pc:sldMk cId="2551763025" sldId="394"/>
            <ac:picMk id="16" creationId="{7A166837-20CE-4FA1-B2AB-F44776BD4B72}"/>
          </ac:picMkLst>
        </pc:picChg>
      </pc:sldChg>
      <pc:sldChg chg="addSp delSp modSp add mod">
        <pc:chgData name="Iegor" userId="02454316-a20a-4709-9e71-870a59e74ca2" providerId="ADAL" clId="{CE98F0FF-81D0-46CA-8A12-8C234C61340B}" dt="2023-08-29T03:42:23.051" v="902"/>
        <pc:sldMkLst>
          <pc:docMk/>
          <pc:sldMk cId="2101157940" sldId="395"/>
        </pc:sldMkLst>
        <pc:spChg chg="mod">
          <ac:chgData name="Iegor" userId="02454316-a20a-4709-9e71-870a59e74ca2" providerId="ADAL" clId="{CE98F0FF-81D0-46CA-8A12-8C234C61340B}" dt="2023-08-29T03:35:49.370" v="889" actId="20577"/>
          <ac:spMkLst>
            <pc:docMk/>
            <pc:sldMk cId="2101157940" sldId="395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3:42:23.051" v="902"/>
          <ac:spMkLst>
            <pc:docMk/>
            <pc:sldMk cId="2101157940" sldId="395"/>
            <ac:spMk id="6" creationId="{38ED17B4-10F1-4732-96B7-A4D16A39FCD5}"/>
          </ac:spMkLst>
        </pc:spChg>
        <pc:picChg chg="add mod">
          <ac:chgData name="Iegor" userId="02454316-a20a-4709-9e71-870a59e74ca2" providerId="ADAL" clId="{CE98F0FF-81D0-46CA-8A12-8C234C61340B}" dt="2023-08-29T03:28:22.432" v="884" actId="1076"/>
          <ac:picMkLst>
            <pc:docMk/>
            <pc:sldMk cId="2101157940" sldId="395"/>
            <ac:picMk id="3" creationId="{47E0EB97-B125-4AAF-A48C-0B36D68D5FD3}"/>
          </ac:picMkLst>
        </pc:picChg>
        <pc:picChg chg="del">
          <ac:chgData name="Iegor" userId="02454316-a20a-4709-9e71-870a59e74ca2" providerId="ADAL" clId="{CE98F0FF-81D0-46CA-8A12-8C234C61340B}" dt="2023-08-29T03:26:52.791" v="880" actId="478"/>
          <ac:picMkLst>
            <pc:docMk/>
            <pc:sldMk cId="2101157940" sldId="395"/>
            <ac:picMk id="4" creationId="{FCED27AC-727A-45D3-AB10-47D2BD374551}"/>
          </ac:picMkLst>
        </pc:picChg>
        <pc:picChg chg="add mod">
          <ac:chgData name="Iegor" userId="02454316-a20a-4709-9e71-870a59e74ca2" providerId="ADAL" clId="{CE98F0FF-81D0-46CA-8A12-8C234C61340B}" dt="2023-08-29T03:28:36.990" v="886" actId="1076"/>
          <ac:picMkLst>
            <pc:docMk/>
            <pc:sldMk cId="2101157940" sldId="395"/>
            <ac:picMk id="9" creationId="{2D16502A-A420-4957-B0E9-2860FC070B45}"/>
          </ac:picMkLst>
        </pc:picChg>
        <pc:picChg chg="del">
          <ac:chgData name="Iegor" userId="02454316-a20a-4709-9e71-870a59e74ca2" providerId="ADAL" clId="{CE98F0FF-81D0-46CA-8A12-8C234C61340B}" dt="2023-08-29T03:26:53.226" v="881" actId="478"/>
          <ac:picMkLst>
            <pc:docMk/>
            <pc:sldMk cId="2101157940" sldId="395"/>
            <ac:picMk id="10" creationId="{9BD237B8-AC62-43BB-ADFF-86F79D5A7436}"/>
          </ac:picMkLst>
        </pc:picChg>
        <pc:picChg chg="add mod">
          <ac:chgData name="Iegor" userId="02454316-a20a-4709-9e71-870a59e74ca2" providerId="ADAL" clId="{CE98F0FF-81D0-46CA-8A12-8C234C61340B}" dt="2023-08-29T03:36:41.661" v="895" actId="14100"/>
          <ac:picMkLst>
            <pc:docMk/>
            <pc:sldMk cId="2101157940" sldId="395"/>
            <ac:picMk id="12" creationId="{44B6CADD-9514-486F-957D-F57328AD942F}"/>
          </ac:picMkLst>
        </pc:picChg>
        <pc:picChg chg="del">
          <ac:chgData name="Iegor" userId="02454316-a20a-4709-9e71-870a59e74ca2" providerId="ADAL" clId="{CE98F0FF-81D0-46CA-8A12-8C234C61340B}" dt="2023-08-29T03:28:38.588" v="887" actId="478"/>
          <ac:picMkLst>
            <pc:docMk/>
            <pc:sldMk cId="2101157940" sldId="395"/>
            <ac:picMk id="13" creationId="{D8DB588E-1166-4C81-9DF7-9C30B1BC6822}"/>
          </ac:picMkLst>
        </pc:picChg>
        <pc:picChg chg="add mod">
          <ac:chgData name="Iegor" userId="02454316-a20a-4709-9e71-870a59e74ca2" providerId="ADAL" clId="{CE98F0FF-81D0-46CA-8A12-8C234C61340B}" dt="2023-08-29T03:36:41.661" v="895" actId="14100"/>
          <ac:picMkLst>
            <pc:docMk/>
            <pc:sldMk cId="2101157940" sldId="395"/>
            <ac:picMk id="15" creationId="{FE5FFA34-DD67-467D-B725-DA41AD93281B}"/>
          </ac:picMkLst>
        </pc:picChg>
        <pc:picChg chg="del">
          <ac:chgData name="Iegor" userId="02454316-a20a-4709-9e71-870a59e74ca2" providerId="ADAL" clId="{CE98F0FF-81D0-46CA-8A12-8C234C61340B}" dt="2023-08-29T03:28:39.086" v="888" actId="478"/>
          <ac:picMkLst>
            <pc:docMk/>
            <pc:sldMk cId="2101157940" sldId="395"/>
            <ac:picMk id="16" creationId="{7A166837-20CE-4FA1-B2AB-F44776BD4B72}"/>
          </ac:picMkLst>
        </pc:picChg>
      </pc:sldChg>
      <pc:sldChg chg="addSp delSp modSp add mod">
        <pc:chgData name="Iegor" userId="02454316-a20a-4709-9e71-870a59e74ca2" providerId="ADAL" clId="{CE98F0FF-81D0-46CA-8A12-8C234C61340B}" dt="2023-08-29T03:45:17.721" v="960" actId="207"/>
        <pc:sldMkLst>
          <pc:docMk/>
          <pc:sldMk cId="914050173" sldId="396"/>
        </pc:sldMkLst>
        <pc:spChg chg="mod">
          <ac:chgData name="Iegor" userId="02454316-a20a-4709-9e71-870a59e74ca2" providerId="ADAL" clId="{CE98F0FF-81D0-46CA-8A12-8C234C61340B}" dt="2023-08-29T03:45:17.721" v="960" actId="207"/>
          <ac:spMkLst>
            <pc:docMk/>
            <pc:sldMk cId="914050173" sldId="396"/>
            <ac:spMk id="5" creationId="{00000000-0000-0000-0000-000000000000}"/>
          </ac:spMkLst>
        </pc:spChg>
        <pc:picChg chg="del">
          <ac:chgData name="Iegor" userId="02454316-a20a-4709-9e71-870a59e74ca2" providerId="ADAL" clId="{CE98F0FF-81D0-46CA-8A12-8C234C61340B}" dt="2023-08-29T03:43:25.160" v="951" actId="478"/>
          <ac:picMkLst>
            <pc:docMk/>
            <pc:sldMk cId="914050173" sldId="396"/>
            <ac:picMk id="3" creationId="{47E0EB97-B125-4AAF-A48C-0B36D68D5FD3}"/>
          </ac:picMkLst>
        </pc:picChg>
        <pc:picChg chg="add mod">
          <ac:chgData name="Iegor" userId="02454316-a20a-4709-9e71-870a59e74ca2" providerId="ADAL" clId="{CE98F0FF-81D0-46CA-8A12-8C234C61340B}" dt="2023-08-29T03:45:08.186" v="958" actId="14100"/>
          <ac:picMkLst>
            <pc:docMk/>
            <pc:sldMk cId="914050173" sldId="396"/>
            <ac:picMk id="4" creationId="{25D04270-4406-462F-AA48-CF51639AA0E4}"/>
          </ac:picMkLst>
        </pc:picChg>
        <pc:picChg chg="del">
          <ac:chgData name="Iegor" userId="02454316-a20a-4709-9e71-870a59e74ca2" providerId="ADAL" clId="{CE98F0FF-81D0-46CA-8A12-8C234C61340B}" dt="2023-08-29T03:43:25.605" v="952" actId="478"/>
          <ac:picMkLst>
            <pc:docMk/>
            <pc:sldMk cId="914050173" sldId="396"/>
            <ac:picMk id="9" creationId="{2D16502A-A420-4957-B0E9-2860FC070B45}"/>
          </ac:picMkLst>
        </pc:picChg>
        <pc:picChg chg="add mod">
          <ac:chgData name="Iegor" userId="02454316-a20a-4709-9e71-870a59e74ca2" providerId="ADAL" clId="{CE98F0FF-81D0-46CA-8A12-8C234C61340B}" dt="2023-08-29T03:45:08.186" v="958" actId="14100"/>
          <ac:picMkLst>
            <pc:docMk/>
            <pc:sldMk cId="914050173" sldId="396"/>
            <ac:picMk id="10" creationId="{8CE9AFF9-0699-4D9C-BEF4-8CBE460BD192}"/>
          </ac:picMkLst>
        </pc:picChg>
        <pc:picChg chg="del">
          <ac:chgData name="Iegor" userId="02454316-a20a-4709-9e71-870a59e74ca2" providerId="ADAL" clId="{CE98F0FF-81D0-46CA-8A12-8C234C61340B}" dt="2023-08-29T03:43:23.199" v="949" actId="478"/>
          <ac:picMkLst>
            <pc:docMk/>
            <pc:sldMk cId="914050173" sldId="396"/>
            <ac:picMk id="12" creationId="{44B6CADD-9514-486F-957D-F57328AD942F}"/>
          </ac:picMkLst>
        </pc:picChg>
        <pc:picChg chg="del">
          <ac:chgData name="Iegor" userId="02454316-a20a-4709-9e71-870a59e74ca2" providerId="ADAL" clId="{CE98F0FF-81D0-46CA-8A12-8C234C61340B}" dt="2023-08-29T03:43:23.624" v="950" actId="478"/>
          <ac:picMkLst>
            <pc:docMk/>
            <pc:sldMk cId="914050173" sldId="396"/>
            <ac:picMk id="15" creationId="{FE5FFA34-DD67-467D-B725-DA41AD93281B}"/>
          </ac:picMkLst>
        </pc:picChg>
      </pc:sldChg>
      <pc:sldChg chg="addSp delSp modSp add mod">
        <pc:chgData name="Iegor" userId="02454316-a20a-4709-9e71-870a59e74ca2" providerId="ADAL" clId="{CE98F0FF-81D0-46CA-8A12-8C234C61340B}" dt="2023-08-29T04:00:33.843" v="1088" actId="1076"/>
        <pc:sldMkLst>
          <pc:docMk/>
          <pc:sldMk cId="1609244023" sldId="397"/>
        </pc:sldMkLst>
        <pc:spChg chg="mod">
          <ac:chgData name="Iegor" userId="02454316-a20a-4709-9e71-870a59e74ca2" providerId="ADAL" clId="{CE98F0FF-81D0-46CA-8A12-8C234C61340B}" dt="2023-08-29T03:58:54.619" v="1082" actId="5793"/>
          <ac:spMkLst>
            <pc:docMk/>
            <pc:sldMk cId="1609244023" sldId="397"/>
            <ac:spMk id="5" creationId="{00000000-0000-0000-0000-000000000000}"/>
          </ac:spMkLst>
        </pc:spChg>
        <pc:picChg chg="add mod">
          <ac:chgData name="Iegor" userId="02454316-a20a-4709-9e71-870a59e74ca2" providerId="ADAL" clId="{CE98F0FF-81D0-46CA-8A12-8C234C61340B}" dt="2023-08-29T03:57:04.679" v="1004" actId="1076"/>
          <ac:picMkLst>
            <pc:docMk/>
            <pc:sldMk cId="1609244023" sldId="397"/>
            <ac:picMk id="3" creationId="{B40DEFCB-AE03-4EC3-93EC-9D425430903E}"/>
          </ac:picMkLst>
        </pc:picChg>
        <pc:picChg chg="del">
          <ac:chgData name="Iegor" userId="02454316-a20a-4709-9e71-870a59e74ca2" providerId="ADAL" clId="{CE98F0FF-81D0-46CA-8A12-8C234C61340B}" dt="2023-08-29T03:47:35.474" v="970" actId="478"/>
          <ac:picMkLst>
            <pc:docMk/>
            <pc:sldMk cId="1609244023" sldId="397"/>
            <ac:picMk id="4" creationId="{25D04270-4406-462F-AA48-CF51639AA0E4}"/>
          </ac:picMkLst>
        </pc:picChg>
        <pc:picChg chg="add mod">
          <ac:chgData name="Iegor" userId="02454316-a20a-4709-9e71-870a59e74ca2" providerId="ADAL" clId="{CE98F0FF-81D0-46CA-8A12-8C234C61340B}" dt="2023-08-29T03:57:07.175" v="1005" actId="1076"/>
          <ac:picMkLst>
            <pc:docMk/>
            <pc:sldMk cId="1609244023" sldId="397"/>
            <ac:picMk id="9" creationId="{895D15ED-9817-44DC-B8C3-8592C745859E}"/>
          </ac:picMkLst>
        </pc:picChg>
        <pc:picChg chg="del">
          <ac:chgData name="Iegor" userId="02454316-a20a-4709-9e71-870a59e74ca2" providerId="ADAL" clId="{CE98F0FF-81D0-46CA-8A12-8C234C61340B}" dt="2023-08-29T03:47:36.262" v="971" actId="478"/>
          <ac:picMkLst>
            <pc:docMk/>
            <pc:sldMk cId="1609244023" sldId="397"/>
            <ac:picMk id="10" creationId="{8CE9AFF9-0699-4D9C-BEF4-8CBE460BD192}"/>
          </ac:picMkLst>
        </pc:picChg>
        <pc:picChg chg="add mod">
          <ac:chgData name="Iegor" userId="02454316-a20a-4709-9e71-870a59e74ca2" providerId="ADAL" clId="{CE98F0FF-81D0-46CA-8A12-8C234C61340B}" dt="2023-08-29T04:00:31.495" v="1087" actId="14100"/>
          <ac:picMkLst>
            <pc:docMk/>
            <pc:sldMk cId="1609244023" sldId="397"/>
            <ac:picMk id="12" creationId="{8B7CDB61-E23A-48E0-93F5-070719935CAE}"/>
          </ac:picMkLst>
        </pc:picChg>
        <pc:picChg chg="add mod">
          <ac:chgData name="Iegor" userId="02454316-a20a-4709-9e71-870a59e74ca2" providerId="ADAL" clId="{CE98F0FF-81D0-46CA-8A12-8C234C61340B}" dt="2023-08-29T04:00:33.843" v="1088" actId="1076"/>
          <ac:picMkLst>
            <pc:docMk/>
            <pc:sldMk cId="1609244023" sldId="397"/>
            <ac:picMk id="14" creationId="{7BA9F2FF-BE25-4573-89A3-1E3514B14816}"/>
          </ac:picMkLst>
        </pc:picChg>
      </pc:sldChg>
      <pc:sldChg chg="addSp delSp modSp add mod">
        <pc:chgData name="Iegor" userId="02454316-a20a-4709-9e71-870a59e74ca2" providerId="ADAL" clId="{CE98F0FF-81D0-46CA-8A12-8C234C61340B}" dt="2023-08-29T04:10:21.578" v="1120" actId="207"/>
        <pc:sldMkLst>
          <pc:docMk/>
          <pc:sldMk cId="1820979983" sldId="398"/>
        </pc:sldMkLst>
        <pc:spChg chg="mod">
          <ac:chgData name="Iegor" userId="02454316-a20a-4709-9e71-870a59e74ca2" providerId="ADAL" clId="{CE98F0FF-81D0-46CA-8A12-8C234C61340B}" dt="2023-08-29T04:10:21.578" v="1120" actId="207"/>
          <ac:spMkLst>
            <pc:docMk/>
            <pc:sldMk cId="1820979983" sldId="398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4:01:38.619" v="1090"/>
          <ac:spMkLst>
            <pc:docMk/>
            <pc:sldMk cId="1820979983" sldId="398"/>
            <ac:spMk id="6" creationId="{38ED17B4-10F1-4732-96B7-A4D16A39FCD5}"/>
          </ac:spMkLst>
        </pc:spChg>
        <pc:spChg chg="mod">
          <ac:chgData name="Iegor" userId="02454316-a20a-4709-9e71-870a59e74ca2" providerId="ADAL" clId="{CE98F0FF-81D0-46CA-8A12-8C234C61340B}" dt="2023-08-29T04:02:35.716" v="1102" actId="20577"/>
          <ac:spMkLst>
            <pc:docMk/>
            <pc:sldMk cId="1820979983" sldId="398"/>
            <ac:spMk id="7" creationId="{DBF900C9-622A-4755-B774-926AF0B34543}"/>
          </ac:spMkLst>
        </pc:spChg>
        <pc:picChg chg="del">
          <ac:chgData name="Iegor" userId="02454316-a20a-4709-9e71-870a59e74ca2" providerId="ADAL" clId="{CE98F0FF-81D0-46CA-8A12-8C234C61340B}" dt="2023-08-29T04:02:29.248" v="1098" actId="478"/>
          <ac:picMkLst>
            <pc:docMk/>
            <pc:sldMk cId="1820979983" sldId="398"/>
            <ac:picMk id="3" creationId="{B40DEFCB-AE03-4EC3-93EC-9D425430903E}"/>
          </ac:picMkLst>
        </pc:picChg>
        <pc:picChg chg="add mod">
          <ac:chgData name="Iegor" userId="02454316-a20a-4709-9e71-870a59e74ca2" providerId="ADAL" clId="{CE98F0FF-81D0-46CA-8A12-8C234C61340B}" dt="2023-08-29T04:07:33.272" v="1118" actId="14100"/>
          <ac:picMkLst>
            <pc:docMk/>
            <pc:sldMk cId="1820979983" sldId="398"/>
            <ac:picMk id="4" creationId="{CBEB9924-A1D3-40B9-8ACB-9D02BA44A62D}"/>
          </ac:picMkLst>
        </pc:picChg>
        <pc:picChg chg="del">
          <ac:chgData name="Iegor" userId="02454316-a20a-4709-9e71-870a59e74ca2" providerId="ADAL" clId="{CE98F0FF-81D0-46CA-8A12-8C234C61340B}" dt="2023-08-29T04:02:29.624" v="1099" actId="478"/>
          <ac:picMkLst>
            <pc:docMk/>
            <pc:sldMk cId="1820979983" sldId="398"/>
            <ac:picMk id="9" creationId="{895D15ED-9817-44DC-B8C3-8592C745859E}"/>
          </ac:picMkLst>
        </pc:picChg>
        <pc:picChg chg="add mod">
          <ac:chgData name="Iegor" userId="02454316-a20a-4709-9e71-870a59e74ca2" providerId="ADAL" clId="{CE98F0FF-81D0-46CA-8A12-8C234C61340B}" dt="2023-08-29T04:07:39.828" v="1119" actId="1076"/>
          <ac:picMkLst>
            <pc:docMk/>
            <pc:sldMk cId="1820979983" sldId="398"/>
            <ac:picMk id="10" creationId="{E7EDE518-AFA6-454E-9C1E-C6D89F40FB79}"/>
          </ac:picMkLst>
        </pc:picChg>
        <pc:picChg chg="del">
          <ac:chgData name="Iegor" userId="02454316-a20a-4709-9e71-870a59e74ca2" providerId="ADAL" clId="{CE98F0FF-81D0-46CA-8A12-8C234C61340B}" dt="2023-08-29T04:02:30.982" v="1101" actId="478"/>
          <ac:picMkLst>
            <pc:docMk/>
            <pc:sldMk cId="1820979983" sldId="398"/>
            <ac:picMk id="12" creationId="{8B7CDB61-E23A-48E0-93F5-070719935CAE}"/>
          </ac:picMkLst>
        </pc:picChg>
        <pc:picChg chg="del">
          <ac:chgData name="Iegor" userId="02454316-a20a-4709-9e71-870a59e74ca2" providerId="ADAL" clId="{CE98F0FF-81D0-46CA-8A12-8C234C61340B}" dt="2023-08-29T04:02:30.428" v="1100" actId="478"/>
          <ac:picMkLst>
            <pc:docMk/>
            <pc:sldMk cId="1820979983" sldId="398"/>
            <ac:picMk id="14" creationId="{7BA9F2FF-BE25-4573-89A3-1E3514B14816}"/>
          </ac:picMkLst>
        </pc:picChg>
      </pc:sldChg>
      <pc:sldChg chg="addSp delSp modSp add mod">
        <pc:chgData name="Iegor" userId="02454316-a20a-4709-9e71-870a59e74ca2" providerId="ADAL" clId="{CE98F0FF-81D0-46CA-8A12-8C234C61340B}" dt="2023-08-29T04:31:16.142" v="1192" actId="1076"/>
        <pc:sldMkLst>
          <pc:docMk/>
          <pc:sldMk cId="957745297" sldId="399"/>
        </pc:sldMkLst>
        <pc:spChg chg="mod">
          <ac:chgData name="Iegor" userId="02454316-a20a-4709-9e71-870a59e74ca2" providerId="ADAL" clId="{CE98F0FF-81D0-46CA-8A12-8C234C61340B}" dt="2023-08-29T04:21:33.545" v="1177" actId="207"/>
          <ac:spMkLst>
            <pc:docMk/>
            <pc:sldMk cId="957745297" sldId="399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4:15:37.793" v="1129"/>
          <ac:spMkLst>
            <pc:docMk/>
            <pc:sldMk cId="957745297" sldId="399"/>
            <ac:spMk id="6" creationId="{38ED17B4-10F1-4732-96B7-A4D16A39FCD5}"/>
          </ac:spMkLst>
        </pc:spChg>
        <pc:spChg chg="mod">
          <ac:chgData name="Iegor" userId="02454316-a20a-4709-9e71-870a59e74ca2" providerId="ADAL" clId="{CE98F0FF-81D0-46CA-8A12-8C234C61340B}" dt="2023-08-29T04:16:28.321" v="1148" actId="20577"/>
          <ac:spMkLst>
            <pc:docMk/>
            <pc:sldMk cId="957745297" sldId="399"/>
            <ac:spMk id="7" creationId="{DBF900C9-622A-4755-B774-926AF0B34543}"/>
          </ac:spMkLst>
        </pc:spChg>
        <pc:picChg chg="add mod">
          <ac:chgData name="Iegor" userId="02454316-a20a-4709-9e71-870a59e74ca2" providerId="ADAL" clId="{CE98F0FF-81D0-46CA-8A12-8C234C61340B}" dt="2023-08-29T04:21:24.624" v="1174" actId="1076"/>
          <ac:picMkLst>
            <pc:docMk/>
            <pc:sldMk cId="957745297" sldId="399"/>
            <ac:picMk id="3" creationId="{37AAB437-E81D-4477-9BDB-CA8B8F1C8EBA}"/>
          </ac:picMkLst>
        </pc:picChg>
        <pc:picChg chg="del">
          <ac:chgData name="Iegor" userId="02454316-a20a-4709-9e71-870a59e74ca2" providerId="ADAL" clId="{CE98F0FF-81D0-46CA-8A12-8C234C61340B}" dt="2023-08-29T04:16:21.116" v="1146" actId="478"/>
          <ac:picMkLst>
            <pc:docMk/>
            <pc:sldMk cId="957745297" sldId="399"/>
            <ac:picMk id="4" creationId="{25D04270-4406-462F-AA48-CF51639AA0E4}"/>
          </ac:picMkLst>
        </pc:picChg>
        <pc:picChg chg="add mod">
          <ac:chgData name="Iegor" userId="02454316-a20a-4709-9e71-870a59e74ca2" providerId="ADAL" clId="{CE98F0FF-81D0-46CA-8A12-8C234C61340B}" dt="2023-08-29T04:24:03.894" v="1182" actId="1076"/>
          <ac:picMkLst>
            <pc:docMk/>
            <pc:sldMk cId="957745297" sldId="399"/>
            <ac:picMk id="9" creationId="{1E27D9E4-ABCE-4639-8F29-B75A43AD4A95}"/>
          </ac:picMkLst>
        </pc:picChg>
        <pc:picChg chg="del">
          <ac:chgData name="Iegor" userId="02454316-a20a-4709-9e71-870a59e74ca2" providerId="ADAL" clId="{CE98F0FF-81D0-46CA-8A12-8C234C61340B}" dt="2023-08-29T04:16:21.852" v="1147" actId="478"/>
          <ac:picMkLst>
            <pc:docMk/>
            <pc:sldMk cId="957745297" sldId="399"/>
            <ac:picMk id="10" creationId="{8CE9AFF9-0699-4D9C-BEF4-8CBE460BD192}"/>
          </ac:picMkLst>
        </pc:picChg>
        <pc:picChg chg="add mod">
          <ac:chgData name="Iegor" userId="02454316-a20a-4709-9e71-870a59e74ca2" providerId="ADAL" clId="{CE98F0FF-81D0-46CA-8A12-8C234C61340B}" dt="2023-08-29T04:21:27.700" v="1175" actId="1076"/>
          <ac:picMkLst>
            <pc:docMk/>
            <pc:sldMk cId="957745297" sldId="399"/>
            <ac:picMk id="12" creationId="{D7FA3609-05A2-472C-8CF5-C210F79158E8}"/>
          </ac:picMkLst>
        </pc:picChg>
        <pc:picChg chg="add mod">
          <ac:chgData name="Iegor" userId="02454316-a20a-4709-9e71-870a59e74ca2" providerId="ADAL" clId="{CE98F0FF-81D0-46CA-8A12-8C234C61340B}" dt="2023-08-29T04:21:27.700" v="1175" actId="1076"/>
          <ac:picMkLst>
            <pc:docMk/>
            <pc:sldMk cId="957745297" sldId="399"/>
            <ac:picMk id="14" creationId="{2D854EE5-4772-4221-8E55-3C5743197DC8}"/>
          </ac:picMkLst>
        </pc:picChg>
        <pc:picChg chg="add del mod">
          <ac:chgData name="Iegor" userId="02454316-a20a-4709-9e71-870a59e74ca2" providerId="ADAL" clId="{CE98F0FF-81D0-46CA-8A12-8C234C61340B}" dt="2023-08-29T04:28:51.437" v="1183" actId="478"/>
          <ac:picMkLst>
            <pc:docMk/>
            <pc:sldMk cId="957745297" sldId="399"/>
            <ac:picMk id="16" creationId="{BBE2CE1D-C965-4B08-8E3E-9D4A283AA599}"/>
          </ac:picMkLst>
        </pc:picChg>
        <pc:picChg chg="add del mod">
          <ac:chgData name="Iegor" userId="02454316-a20a-4709-9e71-870a59e74ca2" providerId="ADAL" clId="{CE98F0FF-81D0-46CA-8A12-8C234C61340B}" dt="2023-08-29T04:28:55.848" v="1186" actId="478"/>
          <ac:picMkLst>
            <pc:docMk/>
            <pc:sldMk cId="957745297" sldId="399"/>
            <ac:picMk id="18" creationId="{980B0B1A-E927-4639-B6DC-C6996CAA772C}"/>
          </ac:picMkLst>
        </pc:picChg>
        <pc:picChg chg="add del mod">
          <ac:chgData name="Iegor" userId="02454316-a20a-4709-9e71-870a59e74ca2" providerId="ADAL" clId="{CE98F0FF-81D0-46CA-8A12-8C234C61340B}" dt="2023-08-29T04:30:59.200" v="1189" actId="478"/>
          <ac:picMkLst>
            <pc:docMk/>
            <pc:sldMk cId="957745297" sldId="399"/>
            <ac:picMk id="20" creationId="{41110214-6709-4CD7-95F8-D521ECD3AB31}"/>
          </ac:picMkLst>
        </pc:picChg>
        <pc:picChg chg="add mod">
          <ac:chgData name="Iegor" userId="02454316-a20a-4709-9e71-870a59e74ca2" providerId="ADAL" clId="{CE98F0FF-81D0-46CA-8A12-8C234C61340B}" dt="2023-08-29T04:31:16.142" v="1192" actId="1076"/>
          <ac:picMkLst>
            <pc:docMk/>
            <pc:sldMk cId="957745297" sldId="399"/>
            <ac:picMk id="22" creationId="{E334D1E3-B325-472A-8659-9B448CB2C8DD}"/>
          </ac:picMkLst>
        </pc:picChg>
        <pc:picChg chg="add mod">
          <ac:chgData name="Iegor" userId="02454316-a20a-4709-9e71-870a59e74ca2" providerId="ADAL" clId="{CE98F0FF-81D0-46CA-8A12-8C234C61340B}" dt="2023-08-29T04:31:11.812" v="1191" actId="1076"/>
          <ac:picMkLst>
            <pc:docMk/>
            <pc:sldMk cId="957745297" sldId="399"/>
            <ac:picMk id="24" creationId="{36EE6E52-2DBF-45B4-968B-9BFC48778495}"/>
          </ac:picMkLst>
        </pc:picChg>
      </pc:sldChg>
      <pc:sldChg chg="modSp add mod ord">
        <pc:chgData name="Iegor" userId="02454316-a20a-4709-9e71-870a59e74ca2" providerId="ADAL" clId="{CE98F0FF-81D0-46CA-8A12-8C234C61340B}" dt="2023-08-29T04:44:22.202" v="1198" actId="20577"/>
        <pc:sldMkLst>
          <pc:docMk/>
          <pc:sldMk cId="2834522658" sldId="400"/>
        </pc:sldMkLst>
        <pc:spChg chg="mod">
          <ac:chgData name="Iegor" userId="02454316-a20a-4709-9e71-870a59e74ca2" providerId="ADAL" clId="{CE98F0FF-81D0-46CA-8A12-8C234C61340B}" dt="2023-08-29T04:44:22.202" v="1198" actId="20577"/>
          <ac:spMkLst>
            <pc:docMk/>
            <pc:sldMk cId="2834522658" sldId="400"/>
            <ac:spMk id="4" creationId="{00000000-0000-0000-0000-000000000000}"/>
          </ac:spMkLst>
        </pc:spChg>
      </pc:sldChg>
      <pc:sldChg chg="addSp delSp modSp add mod">
        <pc:chgData name="Iegor" userId="02454316-a20a-4709-9e71-870a59e74ca2" providerId="ADAL" clId="{CE98F0FF-81D0-46CA-8A12-8C234C61340B}" dt="2023-08-29T04:48:26.510" v="1229" actId="1076"/>
        <pc:sldMkLst>
          <pc:docMk/>
          <pc:sldMk cId="1446295445" sldId="401"/>
        </pc:sldMkLst>
        <pc:spChg chg="mod">
          <ac:chgData name="Iegor" userId="02454316-a20a-4709-9e71-870a59e74ca2" providerId="ADAL" clId="{CE98F0FF-81D0-46CA-8A12-8C234C61340B}" dt="2023-08-29T04:48:17.458" v="1226" actId="20577"/>
          <ac:spMkLst>
            <pc:docMk/>
            <pc:sldMk cId="1446295445" sldId="401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4:44:48.530" v="1208" actId="20577"/>
          <ac:spMkLst>
            <pc:docMk/>
            <pc:sldMk cId="1446295445" sldId="401"/>
            <ac:spMk id="6" creationId="{38ED17B4-10F1-4732-96B7-A4D16A39FCD5}"/>
          </ac:spMkLst>
        </pc:spChg>
        <pc:picChg chg="add mod">
          <ac:chgData name="Iegor" userId="02454316-a20a-4709-9e71-870a59e74ca2" providerId="ADAL" clId="{CE98F0FF-81D0-46CA-8A12-8C234C61340B}" dt="2023-08-29T04:48:24.318" v="1228" actId="1076"/>
          <ac:picMkLst>
            <pc:docMk/>
            <pc:sldMk cId="1446295445" sldId="401"/>
            <ac:picMk id="3" creationId="{CBE03029-6811-480D-A510-2631FCEE7A31}"/>
          </ac:picMkLst>
        </pc:picChg>
        <pc:picChg chg="del">
          <ac:chgData name="Iegor" userId="02454316-a20a-4709-9e71-870a59e74ca2" providerId="ADAL" clId="{CE98F0FF-81D0-46CA-8A12-8C234C61340B}" dt="2023-08-29T04:47:29.565" v="1218" actId="478"/>
          <ac:picMkLst>
            <pc:docMk/>
            <pc:sldMk cId="1446295445" sldId="401"/>
            <ac:picMk id="4" creationId="{CBEB9924-A1D3-40B9-8ACB-9D02BA44A62D}"/>
          </ac:picMkLst>
        </pc:picChg>
        <pc:picChg chg="add mod">
          <ac:chgData name="Iegor" userId="02454316-a20a-4709-9e71-870a59e74ca2" providerId="ADAL" clId="{CE98F0FF-81D0-46CA-8A12-8C234C61340B}" dt="2023-08-29T04:48:26.510" v="1229" actId="1076"/>
          <ac:picMkLst>
            <pc:docMk/>
            <pc:sldMk cId="1446295445" sldId="401"/>
            <ac:picMk id="9" creationId="{AAA4B560-5264-420A-B5E3-1B572798983B}"/>
          </ac:picMkLst>
        </pc:picChg>
        <pc:picChg chg="del">
          <ac:chgData name="Iegor" userId="02454316-a20a-4709-9e71-870a59e74ca2" providerId="ADAL" clId="{CE98F0FF-81D0-46CA-8A12-8C234C61340B}" dt="2023-08-29T04:47:30.158" v="1219" actId="478"/>
          <ac:picMkLst>
            <pc:docMk/>
            <pc:sldMk cId="1446295445" sldId="401"/>
            <ac:picMk id="10" creationId="{E7EDE518-AFA6-454E-9C1E-C6D89F40FB79}"/>
          </ac:picMkLst>
        </pc:picChg>
      </pc:sldChg>
      <pc:sldChg chg="addSp delSp modSp add mod">
        <pc:chgData name="Iegor" userId="02454316-a20a-4709-9e71-870a59e74ca2" providerId="ADAL" clId="{CE98F0FF-81D0-46CA-8A12-8C234C61340B}" dt="2023-08-29T05:08:35.287" v="1259" actId="1076"/>
        <pc:sldMkLst>
          <pc:docMk/>
          <pc:sldMk cId="2141690609" sldId="402"/>
        </pc:sldMkLst>
        <pc:spChg chg="mod">
          <ac:chgData name="Iegor" userId="02454316-a20a-4709-9e71-870a59e74ca2" providerId="ADAL" clId="{CE98F0FF-81D0-46CA-8A12-8C234C61340B}" dt="2023-08-29T04:49:22.722" v="1244" actId="6549"/>
          <ac:spMkLst>
            <pc:docMk/>
            <pc:sldMk cId="2141690609" sldId="402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4:48:39.578" v="1233" actId="20577"/>
          <ac:spMkLst>
            <pc:docMk/>
            <pc:sldMk cId="2141690609" sldId="402"/>
            <ac:spMk id="6" creationId="{38ED17B4-10F1-4732-96B7-A4D16A39FCD5}"/>
          </ac:spMkLst>
        </pc:spChg>
        <pc:picChg chg="del">
          <ac:chgData name="Iegor" userId="02454316-a20a-4709-9e71-870a59e74ca2" providerId="ADAL" clId="{CE98F0FF-81D0-46CA-8A12-8C234C61340B}" dt="2023-08-29T04:48:45.733" v="1238" actId="478"/>
          <ac:picMkLst>
            <pc:docMk/>
            <pc:sldMk cId="2141690609" sldId="402"/>
            <ac:picMk id="3" creationId="{37AAB437-E81D-4477-9BDB-CA8B8F1C8EBA}"/>
          </ac:picMkLst>
        </pc:picChg>
        <pc:picChg chg="add del mod">
          <ac:chgData name="Iegor" userId="02454316-a20a-4709-9e71-870a59e74ca2" providerId="ADAL" clId="{CE98F0FF-81D0-46CA-8A12-8C234C61340B}" dt="2023-08-29T05:08:04.688" v="1252" actId="478"/>
          <ac:picMkLst>
            <pc:docMk/>
            <pc:sldMk cId="2141690609" sldId="402"/>
            <ac:picMk id="4" creationId="{90911618-7A24-482E-BC30-6365451F9170}"/>
          </ac:picMkLst>
        </pc:picChg>
        <pc:picChg chg="del">
          <ac:chgData name="Iegor" userId="02454316-a20a-4709-9e71-870a59e74ca2" providerId="ADAL" clId="{CE98F0FF-81D0-46CA-8A12-8C234C61340B}" dt="2023-08-29T04:48:46.184" v="1239" actId="478"/>
          <ac:picMkLst>
            <pc:docMk/>
            <pc:sldMk cId="2141690609" sldId="402"/>
            <ac:picMk id="9" creationId="{1E27D9E4-ABCE-4639-8F29-B75A43AD4A95}"/>
          </ac:picMkLst>
        </pc:picChg>
        <pc:picChg chg="add del mod">
          <ac:chgData name="Iegor" userId="02454316-a20a-4709-9e71-870a59e74ca2" providerId="ADAL" clId="{CE98F0FF-81D0-46CA-8A12-8C234C61340B}" dt="2023-08-29T05:08:07.286" v="1254" actId="478"/>
          <ac:picMkLst>
            <pc:docMk/>
            <pc:sldMk cId="2141690609" sldId="402"/>
            <ac:picMk id="10" creationId="{B1A62878-B0A1-4DE2-8707-2523948E4CDA}"/>
          </ac:picMkLst>
        </pc:picChg>
        <pc:picChg chg="del">
          <ac:chgData name="Iegor" userId="02454316-a20a-4709-9e71-870a59e74ca2" providerId="ADAL" clId="{CE98F0FF-81D0-46CA-8A12-8C234C61340B}" dt="2023-08-29T04:48:45.223" v="1237" actId="478"/>
          <ac:picMkLst>
            <pc:docMk/>
            <pc:sldMk cId="2141690609" sldId="402"/>
            <ac:picMk id="12" creationId="{D7FA3609-05A2-472C-8CF5-C210F79158E8}"/>
          </ac:picMkLst>
        </pc:picChg>
        <pc:picChg chg="add mod">
          <ac:chgData name="Iegor" userId="02454316-a20a-4709-9e71-870a59e74ca2" providerId="ADAL" clId="{CE98F0FF-81D0-46CA-8A12-8C234C61340B}" dt="2023-08-29T05:08:35.287" v="1259" actId="1076"/>
          <ac:picMkLst>
            <pc:docMk/>
            <pc:sldMk cId="2141690609" sldId="402"/>
            <ac:picMk id="13" creationId="{2D46B5FD-D0E2-4D48-A7CA-354609C60267}"/>
          </ac:picMkLst>
        </pc:picChg>
        <pc:picChg chg="del">
          <ac:chgData name="Iegor" userId="02454316-a20a-4709-9e71-870a59e74ca2" providerId="ADAL" clId="{CE98F0FF-81D0-46CA-8A12-8C234C61340B}" dt="2023-08-29T04:48:44.745" v="1236" actId="478"/>
          <ac:picMkLst>
            <pc:docMk/>
            <pc:sldMk cId="2141690609" sldId="402"/>
            <ac:picMk id="14" creationId="{2D854EE5-4772-4221-8E55-3C5743197DC8}"/>
          </ac:picMkLst>
        </pc:picChg>
        <pc:picChg chg="add mod">
          <ac:chgData name="Iegor" userId="02454316-a20a-4709-9e71-870a59e74ca2" providerId="ADAL" clId="{CE98F0FF-81D0-46CA-8A12-8C234C61340B}" dt="2023-08-29T05:08:35.287" v="1259" actId="1076"/>
          <ac:picMkLst>
            <pc:docMk/>
            <pc:sldMk cId="2141690609" sldId="402"/>
            <ac:picMk id="16" creationId="{558481EA-2E53-4CE8-ADC9-A2D4BB7B1E1B}"/>
          </ac:picMkLst>
        </pc:picChg>
        <pc:picChg chg="del">
          <ac:chgData name="Iegor" userId="02454316-a20a-4709-9e71-870a59e74ca2" providerId="ADAL" clId="{CE98F0FF-81D0-46CA-8A12-8C234C61340B}" dt="2023-08-29T04:48:44.030" v="1235" actId="478"/>
          <ac:picMkLst>
            <pc:docMk/>
            <pc:sldMk cId="2141690609" sldId="402"/>
            <ac:picMk id="22" creationId="{E334D1E3-B325-472A-8659-9B448CB2C8DD}"/>
          </ac:picMkLst>
        </pc:picChg>
        <pc:picChg chg="del">
          <ac:chgData name="Iegor" userId="02454316-a20a-4709-9e71-870a59e74ca2" providerId="ADAL" clId="{CE98F0FF-81D0-46CA-8A12-8C234C61340B}" dt="2023-08-29T04:48:43.630" v="1234" actId="478"/>
          <ac:picMkLst>
            <pc:docMk/>
            <pc:sldMk cId="2141690609" sldId="402"/>
            <ac:picMk id="24" creationId="{36EE6E52-2DBF-45B4-968B-9BFC48778495}"/>
          </ac:picMkLst>
        </pc:picChg>
      </pc:sldChg>
      <pc:sldChg chg="addSp delSp modSp add mod">
        <pc:chgData name="Iegor" userId="02454316-a20a-4709-9e71-870a59e74ca2" providerId="ADAL" clId="{CE98F0FF-81D0-46CA-8A12-8C234C61340B}" dt="2023-08-29T05:14:38.743" v="1281" actId="1076"/>
        <pc:sldMkLst>
          <pc:docMk/>
          <pc:sldMk cId="2353841748" sldId="403"/>
        </pc:sldMkLst>
        <pc:spChg chg="mod">
          <ac:chgData name="Iegor" userId="02454316-a20a-4709-9e71-870a59e74ca2" providerId="ADAL" clId="{CE98F0FF-81D0-46CA-8A12-8C234C61340B}" dt="2023-08-29T05:13:49.474" v="1278" actId="6549"/>
          <ac:spMkLst>
            <pc:docMk/>
            <pc:sldMk cId="2353841748" sldId="403"/>
            <ac:spMk id="5" creationId="{00000000-0000-0000-0000-000000000000}"/>
          </ac:spMkLst>
        </pc:spChg>
        <pc:picChg chg="add mod">
          <ac:chgData name="Iegor" userId="02454316-a20a-4709-9e71-870a59e74ca2" providerId="ADAL" clId="{CE98F0FF-81D0-46CA-8A12-8C234C61340B}" dt="2023-08-29T05:14:38.743" v="1281" actId="1076"/>
          <ac:picMkLst>
            <pc:docMk/>
            <pc:sldMk cId="2353841748" sldId="403"/>
            <ac:picMk id="3" creationId="{BBFFFB91-E4D0-4354-9475-707776EB71EA}"/>
          </ac:picMkLst>
        </pc:picChg>
        <pc:picChg chg="del">
          <ac:chgData name="Iegor" userId="02454316-a20a-4709-9e71-870a59e74ca2" providerId="ADAL" clId="{CE98F0FF-81D0-46CA-8A12-8C234C61340B}" dt="2023-08-29T05:13:46.831" v="1275" actId="478"/>
          <ac:picMkLst>
            <pc:docMk/>
            <pc:sldMk cId="2353841748" sldId="403"/>
            <ac:picMk id="13" creationId="{2D46B5FD-D0E2-4D48-A7CA-354609C60267}"/>
          </ac:picMkLst>
        </pc:picChg>
        <pc:picChg chg="del">
          <ac:chgData name="Iegor" userId="02454316-a20a-4709-9e71-870a59e74ca2" providerId="ADAL" clId="{CE98F0FF-81D0-46CA-8A12-8C234C61340B}" dt="2023-08-29T05:13:47.275" v="1276" actId="478"/>
          <ac:picMkLst>
            <pc:docMk/>
            <pc:sldMk cId="2353841748" sldId="403"/>
            <ac:picMk id="16" creationId="{558481EA-2E53-4CE8-ADC9-A2D4BB7B1E1B}"/>
          </ac:picMkLst>
        </pc:picChg>
      </pc:sldChg>
      <pc:sldChg chg="modSp add mod">
        <pc:chgData name="Iegor" userId="02454316-a20a-4709-9e71-870a59e74ca2" providerId="ADAL" clId="{CE98F0FF-81D0-46CA-8A12-8C234C61340B}" dt="2023-08-29T05:21:54.135" v="1323" actId="114"/>
        <pc:sldMkLst>
          <pc:docMk/>
          <pc:sldMk cId="3945263227" sldId="404"/>
        </pc:sldMkLst>
        <pc:spChg chg="mod">
          <ac:chgData name="Iegor" userId="02454316-a20a-4709-9e71-870a59e74ca2" providerId="ADAL" clId="{CE98F0FF-81D0-46CA-8A12-8C234C61340B}" dt="2023-08-29T05:21:54.135" v="1323" actId="114"/>
          <ac:spMkLst>
            <pc:docMk/>
            <pc:sldMk cId="3945263227" sldId="404"/>
            <ac:spMk id="5" creationId="{00000000-0000-0000-0000-000000000000}"/>
          </ac:spMkLst>
        </pc:spChg>
      </pc:sldChg>
      <pc:sldChg chg="addSp modSp add mod">
        <pc:chgData name="Iegor" userId="02454316-a20a-4709-9e71-870a59e74ca2" providerId="ADAL" clId="{CE98F0FF-81D0-46CA-8A12-8C234C61340B}" dt="2023-08-29T05:28:21.162" v="1436" actId="20577"/>
        <pc:sldMkLst>
          <pc:docMk/>
          <pc:sldMk cId="495776848" sldId="405"/>
        </pc:sldMkLst>
        <pc:spChg chg="mod">
          <ac:chgData name="Iegor" userId="02454316-a20a-4709-9e71-870a59e74ca2" providerId="ADAL" clId="{CE98F0FF-81D0-46CA-8A12-8C234C61340B}" dt="2023-08-29T05:24:34.135" v="1332" actId="6549"/>
          <ac:spMkLst>
            <pc:docMk/>
            <pc:sldMk cId="495776848" sldId="405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5:28:21.162" v="1436" actId="20577"/>
          <ac:spMkLst>
            <pc:docMk/>
            <pc:sldMk cId="495776848" sldId="405"/>
            <ac:spMk id="7" creationId="{ADFBDFED-0C2B-4D26-8E62-8C1ECF60225E}"/>
          </ac:spMkLst>
        </pc:spChg>
        <pc:picChg chg="add mod">
          <ac:chgData name="Iegor" userId="02454316-a20a-4709-9e71-870a59e74ca2" providerId="ADAL" clId="{CE98F0FF-81D0-46CA-8A12-8C234C61340B}" dt="2023-08-29T05:25:07.840" v="1339" actId="1076"/>
          <ac:picMkLst>
            <pc:docMk/>
            <pc:sldMk cId="495776848" sldId="405"/>
            <ac:picMk id="4" creationId="{C7A1B591-2D31-47E6-8353-FF4666DD17ED}"/>
          </ac:picMkLst>
        </pc:picChg>
        <pc:picChg chg="add mod">
          <ac:chgData name="Iegor" userId="02454316-a20a-4709-9e71-870a59e74ca2" providerId="ADAL" clId="{CE98F0FF-81D0-46CA-8A12-8C234C61340B}" dt="2023-08-29T05:25:05.986" v="1338" actId="1076"/>
          <ac:picMkLst>
            <pc:docMk/>
            <pc:sldMk cId="495776848" sldId="405"/>
            <ac:picMk id="8" creationId="{16A45B46-7C4B-4BC4-A00B-C872688C4685}"/>
          </ac:picMkLst>
        </pc:picChg>
      </pc:sldChg>
      <pc:sldChg chg="addSp modSp add mod">
        <pc:chgData name="Iegor" userId="02454316-a20a-4709-9e71-870a59e74ca2" providerId="ADAL" clId="{CE98F0FF-81D0-46CA-8A12-8C234C61340B}" dt="2023-08-29T05:28:26.982" v="1437"/>
        <pc:sldMkLst>
          <pc:docMk/>
          <pc:sldMk cId="4191509631" sldId="406"/>
        </pc:sldMkLst>
        <pc:spChg chg="mod">
          <ac:chgData name="Iegor" userId="02454316-a20a-4709-9e71-870a59e74ca2" providerId="ADAL" clId="{CE98F0FF-81D0-46CA-8A12-8C234C61340B}" dt="2023-08-29T05:26:54.991" v="1418" actId="6549"/>
          <ac:spMkLst>
            <pc:docMk/>
            <pc:sldMk cId="4191509631" sldId="406"/>
            <ac:spMk id="5" creationId="{00000000-0000-0000-0000-000000000000}"/>
          </ac:spMkLst>
        </pc:spChg>
        <pc:spChg chg="mod">
          <ac:chgData name="Iegor" userId="02454316-a20a-4709-9e71-870a59e74ca2" providerId="ADAL" clId="{CE98F0FF-81D0-46CA-8A12-8C234C61340B}" dt="2023-08-29T05:28:26.982" v="1437"/>
          <ac:spMkLst>
            <pc:docMk/>
            <pc:sldMk cId="4191509631" sldId="406"/>
            <ac:spMk id="7" creationId="{ADFBDFED-0C2B-4D26-8E62-8C1ECF60225E}"/>
          </ac:spMkLst>
        </pc:spChg>
        <pc:picChg chg="add mod">
          <ac:chgData name="Iegor" userId="02454316-a20a-4709-9e71-870a59e74ca2" providerId="ADAL" clId="{CE98F0FF-81D0-46CA-8A12-8C234C61340B}" dt="2023-08-29T05:28:10.344" v="1426" actId="1076"/>
          <ac:picMkLst>
            <pc:docMk/>
            <pc:sldMk cId="4191509631" sldId="406"/>
            <ac:picMk id="4" creationId="{2B9B4E49-4561-4C9B-A3A5-D06494C6D070}"/>
          </ac:picMkLst>
        </pc:picChg>
        <pc:picChg chg="add mod">
          <ac:chgData name="Iegor" userId="02454316-a20a-4709-9e71-870a59e74ca2" providerId="ADAL" clId="{CE98F0FF-81D0-46CA-8A12-8C234C61340B}" dt="2023-08-29T05:28:07.445" v="1425" actId="1076"/>
          <ac:picMkLst>
            <pc:docMk/>
            <pc:sldMk cId="4191509631" sldId="406"/>
            <ac:picMk id="8" creationId="{27C3697A-F943-46C7-BDC8-F4691D397483}"/>
          </ac:picMkLst>
        </pc:picChg>
      </pc:sldChg>
      <pc:sldChg chg="delSp modSp add mod">
        <pc:chgData name="Iegor" userId="02454316-a20a-4709-9e71-870a59e74ca2" providerId="ADAL" clId="{CE98F0FF-81D0-46CA-8A12-8C234C61340B}" dt="2023-08-29T05:34:21.849" v="1548" actId="207"/>
        <pc:sldMkLst>
          <pc:docMk/>
          <pc:sldMk cId="2243525855" sldId="407"/>
        </pc:sldMkLst>
        <pc:spChg chg="mod">
          <ac:chgData name="Iegor" userId="02454316-a20a-4709-9e71-870a59e74ca2" providerId="ADAL" clId="{CE98F0FF-81D0-46CA-8A12-8C234C61340B}" dt="2023-08-29T05:34:21.849" v="1548" actId="207"/>
          <ac:spMkLst>
            <pc:docMk/>
            <pc:sldMk cId="2243525855" sldId="407"/>
            <ac:spMk id="5" creationId="{00000000-0000-0000-0000-000000000000}"/>
          </ac:spMkLst>
        </pc:spChg>
        <pc:picChg chg="del mod">
          <ac:chgData name="Iegor" userId="02454316-a20a-4709-9e71-870a59e74ca2" providerId="ADAL" clId="{CE98F0FF-81D0-46CA-8A12-8C234C61340B}" dt="2023-08-29T05:31:22.652" v="1531" actId="478"/>
          <ac:picMkLst>
            <pc:docMk/>
            <pc:sldMk cId="2243525855" sldId="407"/>
            <ac:picMk id="4" creationId="{2B9B4E49-4561-4C9B-A3A5-D06494C6D070}"/>
          </ac:picMkLst>
        </pc:picChg>
        <pc:picChg chg="del">
          <ac:chgData name="Iegor" userId="02454316-a20a-4709-9e71-870a59e74ca2" providerId="ADAL" clId="{CE98F0FF-81D0-46CA-8A12-8C234C61340B}" dt="2023-08-29T05:31:23.159" v="1532" actId="478"/>
          <ac:picMkLst>
            <pc:docMk/>
            <pc:sldMk cId="2243525855" sldId="407"/>
            <ac:picMk id="8" creationId="{27C3697A-F943-46C7-BDC8-F4691D397483}"/>
          </ac:picMkLst>
        </pc:picChg>
      </pc:sldChg>
      <pc:sldChg chg="addSp modSp add mod">
        <pc:chgData name="Iegor" userId="02454316-a20a-4709-9e71-870a59e74ca2" providerId="ADAL" clId="{CE98F0FF-81D0-46CA-8A12-8C234C61340B}" dt="2023-08-29T05:47:18.142" v="1563" actId="1076"/>
        <pc:sldMkLst>
          <pc:docMk/>
          <pc:sldMk cId="4243683023" sldId="408"/>
        </pc:sldMkLst>
        <pc:spChg chg="mod">
          <ac:chgData name="Iegor" userId="02454316-a20a-4709-9e71-870a59e74ca2" providerId="ADAL" clId="{CE98F0FF-81D0-46CA-8A12-8C234C61340B}" dt="2023-08-29T05:46:40.472" v="1557" actId="20577"/>
          <ac:spMkLst>
            <pc:docMk/>
            <pc:sldMk cId="4243683023" sldId="408"/>
            <ac:spMk id="5" creationId="{00000000-0000-0000-0000-000000000000}"/>
          </ac:spMkLst>
        </pc:spChg>
        <pc:picChg chg="add mod">
          <ac:chgData name="Iegor" userId="02454316-a20a-4709-9e71-870a59e74ca2" providerId="ADAL" clId="{CE98F0FF-81D0-46CA-8A12-8C234C61340B}" dt="2023-08-29T05:47:16.312" v="1562" actId="14100"/>
          <ac:picMkLst>
            <pc:docMk/>
            <pc:sldMk cId="4243683023" sldId="408"/>
            <ac:picMk id="4" creationId="{AEB72506-D870-4001-8718-AA79BB31880D}"/>
          </ac:picMkLst>
        </pc:picChg>
        <pc:picChg chg="add mod">
          <ac:chgData name="Iegor" userId="02454316-a20a-4709-9e71-870a59e74ca2" providerId="ADAL" clId="{CE98F0FF-81D0-46CA-8A12-8C234C61340B}" dt="2023-08-29T05:47:18.142" v="1563" actId="1076"/>
          <ac:picMkLst>
            <pc:docMk/>
            <pc:sldMk cId="4243683023" sldId="408"/>
            <ac:picMk id="8" creationId="{CE80282D-F036-4460-AA28-CF039F82A9D1}"/>
          </ac:picMkLst>
        </pc:picChg>
      </pc:sldChg>
      <pc:sldChg chg="addSp delSp modSp add mod">
        <pc:chgData name="Iegor" userId="02454316-a20a-4709-9e71-870a59e74ca2" providerId="ADAL" clId="{CE98F0FF-81D0-46CA-8A12-8C234C61340B}" dt="2023-08-29T05:52:26.870" v="1589" actId="1076"/>
        <pc:sldMkLst>
          <pc:docMk/>
          <pc:sldMk cId="286135464" sldId="409"/>
        </pc:sldMkLst>
        <pc:spChg chg="mod">
          <ac:chgData name="Iegor" userId="02454316-a20a-4709-9e71-870a59e74ca2" providerId="ADAL" clId="{CE98F0FF-81D0-46CA-8A12-8C234C61340B}" dt="2023-08-29T05:51:48.114" v="1583" actId="20577"/>
          <ac:spMkLst>
            <pc:docMk/>
            <pc:sldMk cId="286135464" sldId="409"/>
            <ac:spMk id="5" creationId="{00000000-0000-0000-0000-000000000000}"/>
          </ac:spMkLst>
        </pc:spChg>
        <pc:picChg chg="del">
          <ac:chgData name="Iegor" userId="02454316-a20a-4709-9e71-870a59e74ca2" providerId="ADAL" clId="{CE98F0FF-81D0-46CA-8A12-8C234C61340B}" dt="2023-08-29T05:50:24.519" v="1570" actId="478"/>
          <ac:picMkLst>
            <pc:docMk/>
            <pc:sldMk cId="286135464" sldId="409"/>
            <ac:picMk id="4" creationId="{AEB72506-D870-4001-8718-AA79BB31880D}"/>
          </ac:picMkLst>
        </pc:picChg>
        <pc:picChg chg="add mod">
          <ac:chgData name="Iegor" userId="02454316-a20a-4709-9e71-870a59e74ca2" providerId="ADAL" clId="{CE98F0FF-81D0-46CA-8A12-8C234C61340B}" dt="2023-08-29T05:52:15.420" v="1588" actId="1076"/>
          <ac:picMkLst>
            <pc:docMk/>
            <pc:sldMk cId="286135464" sldId="409"/>
            <ac:picMk id="6" creationId="{00C6BC04-680B-4EA3-81AE-039F7D129440}"/>
          </ac:picMkLst>
        </pc:picChg>
        <pc:picChg chg="del">
          <ac:chgData name="Iegor" userId="02454316-a20a-4709-9e71-870a59e74ca2" providerId="ADAL" clId="{CE98F0FF-81D0-46CA-8A12-8C234C61340B}" dt="2023-08-29T05:50:24.960" v="1571" actId="478"/>
          <ac:picMkLst>
            <pc:docMk/>
            <pc:sldMk cId="286135464" sldId="409"/>
            <ac:picMk id="8" creationId="{CE80282D-F036-4460-AA28-CF039F82A9D1}"/>
          </ac:picMkLst>
        </pc:picChg>
        <pc:picChg chg="add mod">
          <ac:chgData name="Iegor" userId="02454316-a20a-4709-9e71-870a59e74ca2" providerId="ADAL" clId="{CE98F0FF-81D0-46CA-8A12-8C234C61340B}" dt="2023-08-29T05:52:26.870" v="1589" actId="1076"/>
          <ac:picMkLst>
            <pc:docMk/>
            <pc:sldMk cId="286135464" sldId="409"/>
            <ac:picMk id="10" creationId="{AAF52354-6ECE-4F3F-BE3E-BB5EEC8A99F0}"/>
          </ac:picMkLst>
        </pc:picChg>
      </pc:sldChg>
      <pc:sldChg chg="addSp delSp modSp add mod">
        <pc:chgData name="Iegor" userId="02454316-a20a-4709-9e71-870a59e74ca2" providerId="ADAL" clId="{CE98F0FF-81D0-46CA-8A12-8C234C61340B}" dt="2023-08-29T05:57:51.681" v="1601" actId="1076"/>
        <pc:sldMkLst>
          <pc:docMk/>
          <pc:sldMk cId="2758653623" sldId="410"/>
        </pc:sldMkLst>
        <pc:spChg chg="mod">
          <ac:chgData name="Iegor" userId="02454316-a20a-4709-9e71-870a59e74ca2" providerId="ADAL" clId="{CE98F0FF-81D0-46CA-8A12-8C234C61340B}" dt="2023-08-29T05:53:30.834" v="1595"/>
          <ac:spMkLst>
            <pc:docMk/>
            <pc:sldMk cId="2758653623" sldId="410"/>
            <ac:spMk id="5" creationId="{00000000-0000-0000-0000-000000000000}"/>
          </ac:spMkLst>
        </pc:spChg>
        <pc:picChg chg="add mod">
          <ac:chgData name="Iegor" userId="02454316-a20a-4709-9e71-870a59e74ca2" providerId="ADAL" clId="{CE98F0FF-81D0-46CA-8A12-8C234C61340B}" dt="2023-08-29T05:56:53.753" v="1599" actId="1076"/>
          <ac:picMkLst>
            <pc:docMk/>
            <pc:sldMk cId="2758653623" sldId="410"/>
            <ac:picMk id="4" creationId="{4D992647-FB3F-4F53-A51B-96D960D9FD66}"/>
          </ac:picMkLst>
        </pc:picChg>
        <pc:picChg chg="del">
          <ac:chgData name="Iegor" userId="02454316-a20a-4709-9e71-870a59e74ca2" providerId="ADAL" clId="{CE98F0FF-81D0-46CA-8A12-8C234C61340B}" dt="2023-08-29T05:53:35.633" v="1596" actId="478"/>
          <ac:picMkLst>
            <pc:docMk/>
            <pc:sldMk cId="2758653623" sldId="410"/>
            <ac:picMk id="6" creationId="{00C6BC04-680B-4EA3-81AE-039F7D129440}"/>
          </ac:picMkLst>
        </pc:picChg>
        <pc:picChg chg="add mod">
          <ac:chgData name="Iegor" userId="02454316-a20a-4709-9e71-870a59e74ca2" providerId="ADAL" clId="{CE98F0FF-81D0-46CA-8A12-8C234C61340B}" dt="2023-08-29T05:57:51.681" v="1601" actId="1076"/>
          <ac:picMkLst>
            <pc:docMk/>
            <pc:sldMk cId="2758653623" sldId="410"/>
            <ac:picMk id="9" creationId="{AC1CC666-F458-42E8-B33B-950FA165A3A3}"/>
          </ac:picMkLst>
        </pc:picChg>
        <pc:picChg chg="del">
          <ac:chgData name="Iegor" userId="02454316-a20a-4709-9e71-870a59e74ca2" providerId="ADAL" clId="{CE98F0FF-81D0-46CA-8A12-8C234C61340B}" dt="2023-08-29T05:53:36.067" v="1597" actId="478"/>
          <ac:picMkLst>
            <pc:docMk/>
            <pc:sldMk cId="2758653623" sldId="410"/>
            <ac:picMk id="10" creationId="{AAF52354-6ECE-4F3F-BE3E-BB5EEC8A99F0}"/>
          </ac:picMkLst>
        </pc:picChg>
      </pc:sldChg>
      <pc:sldChg chg="addSp delSp modSp add mod">
        <pc:chgData name="Iegor" userId="02454316-a20a-4709-9e71-870a59e74ca2" providerId="ADAL" clId="{CE98F0FF-81D0-46CA-8A12-8C234C61340B}" dt="2023-08-29T06:13:38.414" v="1691" actId="21"/>
        <pc:sldMkLst>
          <pc:docMk/>
          <pc:sldMk cId="3623298696" sldId="411"/>
        </pc:sldMkLst>
        <pc:spChg chg="mod">
          <ac:chgData name="Iegor" userId="02454316-a20a-4709-9e71-870a59e74ca2" providerId="ADAL" clId="{CE98F0FF-81D0-46CA-8A12-8C234C61340B}" dt="2023-08-29T06:01:26.564" v="1680" actId="20577"/>
          <ac:spMkLst>
            <pc:docMk/>
            <pc:sldMk cId="3623298696" sldId="411"/>
            <ac:spMk id="5" creationId="{00000000-0000-0000-0000-000000000000}"/>
          </ac:spMkLst>
        </pc:spChg>
        <pc:spChg chg="add del">
          <ac:chgData name="Iegor" userId="02454316-a20a-4709-9e71-870a59e74ca2" providerId="ADAL" clId="{CE98F0FF-81D0-46CA-8A12-8C234C61340B}" dt="2023-08-29T06:13:38.414" v="1691" actId="21"/>
          <ac:spMkLst>
            <pc:docMk/>
            <pc:sldMk cId="3623298696" sldId="411"/>
            <ac:spMk id="12" creationId="{6BD9E748-14D0-4794-991B-D5D4D588F1CD}"/>
          </ac:spMkLst>
        </pc:spChg>
        <pc:picChg chg="del">
          <ac:chgData name="Iegor" userId="02454316-a20a-4709-9e71-870a59e74ca2" providerId="ADAL" clId="{CE98F0FF-81D0-46CA-8A12-8C234C61340B}" dt="2023-08-29T06:01:23.350" v="1677" actId="478"/>
          <ac:picMkLst>
            <pc:docMk/>
            <pc:sldMk cId="3623298696" sldId="411"/>
            <ac:picMk id="4" creationId="{4D992647-FB3F-4F53-A51B-96D960D9FD66}"/>
          </ac:picMkLst>
        </pc:picChg>
        <pc:picChg chg="add mod">
          <ac:chgData name="Iegor" userId="02454316-a20a-4709-9e71-870a59e74ca2" providerId="ADAL" clId="{CE98F0FF-81D0-46CA-8A12-8C234C61340B}" dt="2023-08-29T06:01:49.143" v="1687" actId="1076"/>
          <ac:picMkLst>
            <pc:docMk/>
            <pc:sldMk cId="3623298696" sldId="411"/>
            <ac:picMk id="6" creationId="{465A07E8-446E-45E6-BB42-51488E08477C}"/>
          </ac:picMkLst>
        </pc:picChg>
        <pc:picChg chg="del">
          <ac:chgData name="Iegor" userId="02454316-a20a-4709-9e71-870a59e74ca2" providerId="ADAL" clId="{CE98F0FF-81D0-46CA-8A12-8C234C61340B}" dt="2023-08-29T06:01:23.926" v="1678" actId="478"/>
          <ac:picMkLst>
            <pc:docMk/>
            <pc:sldMk cId="3623298696" sldId="411"/>
            <ac:picMk id="9" creationId="{AC1CC666-F458-42E8-B33B-950FA165A3A3}"/>
          </ac:picMkLst>
        </pc:picChg>
        <pc:picChg chg="add mod">
          <ac:chgData name="Iegor" userId="02454316-a20a-4709-9e71-870a59e74ca2" providerId="ADAL" clId="{CE98F0FF-81D0-46CA-8A12-8C234C61340B}" dt="2023-08-29T06:01:50.560" v="1688" actId="1076"/>
          <ac:picMkLst>
            <pc:docMk/>
            <pc:sldMk cId="3623298696" sldId="411"/>
            <ac:picMk id="10" creationId="{20AD3AC6-775E-4895-8480-0DFB121103ED}"/>
          </ac:picMkLst>
        </pc:picChg>
      </pc:sldChg>
      <pc:sldChg chg="addSp delSp modSp add mod">
        <pc:chgData name="Iegor" userId="02454316-a20a-4709-9e71-870a59e74ca2" providerId="ADAL" clId="{CE98F0FF-81D0-46CA-8A12-8C234C61340B}" dt="2023-08-29T06:19:31.235" v="1766" actId="14100"/>
        <pc:sldMkLst>
          <pc:docMk/>
          <pc:sldMk cId="135976457" sldId="412"/>
        </pc:sldMkLst>
        <pc:spChg chg="mod">
          <ac:chgData name="Iegor" userId="02454316-a20a-4709-9e71-870a59e74ca2" providerId="ADAL" clId="{CE98F0FF-81D0-46CA-8A12-8C234C61340B}" dt="2023-08-29T06:14:36.117" v="1759" actId="207"/>
          <ac:spMkLst>
            <pc:docMk/>
            <pc:sldMk cId="135976457" sldId="412"/>
            <ac:spMk id="5" creationId="{00000000-0000-0000-0000-000000000000}"/>
          </ac:spMkLst>
        </pc:spChg>
        <pc:spChg chg="add del mod">
          <ac:chgData name="Iegor" userId="02454316-a20a-4709-9e71-870a59e74ca2" providerId="ADAL" clId="{CE98F0FF-81D0-46CA-8A12-8C234C61340B}" dt="2023-08-29T06:13:58.594" v="1696" actId="478"/>
          <ac:spMkLst>
            <pc:docMk/>
            <pc:sldMk cId="135976457" sldId="412"/>
            <ac:spMk id="8" creationId="{BFAEB7A9-75EF-44F5-8CBF-80B35D6008B2}"/>
          </ac:spMkLst>
        </pc:spChg>
        <pc:spChg chg="del">
          <ac:chgData name="Iegor" userId="02454316-a20a-4709-9e71-870a59e74ca2" providerId="ADAL" clId="{CE98F0FF-81D0-46CA-8A12-8C234C61340B}" dt="2023-08-29T06:13:48.434" v="1692" actId="21"/>
          <ac:spMkLst>
            <pc:docMk/>
            <pc:sldMk cId="135976457" sldId="412"/>
            <ac:spMk id="12" creationId="{6BD9E748-14D0-4794-991B-D5D4D588F1CD}"/>
          </ac:spMkLst>
        </pc:spChg>
        <pc:picChg chg="add mod">
          <ac:chgData name="Iegor" userId="02454316-a20a-4709-9e71-870a59e74ca2" providerId="ADAL" clId="{CE98F0FF-81D0-46CA-8A12-8C234C61340B}" dt="2023-08-29T06:19:31.235" v="1766" actId="14100"/>
          <ac:picMkLst>
            <pc:docMk/>
            <pc:sldMk cId="135976457" sldId="412"/>
            <ac:picMk id="4" creationId="{EC2C609F-E32C-449F-A520-AD9CBE7F6FC9}"/>
          </ac:picMkLst>
        </pc:picChg>
        <pc:picChg chg="del">
          <ac:chgData name="Iegor" userId="02454316-a20a-4709-9e71-870a59e74ca2" providerId="ADAL" clId="{CE98F0FF-81D0-46CA-8A12-8C234C61340B}" dt="2023-08-29T06:14:40.987" v="1760" actId="478"/>
          <ac:picMkLst>
            <pc:docMk/>
            <pc:sldMk cId="135976457" sldId="412"/>
            <ac:picMk id="6" creationId="{465A07E8-446E-45E6-BB42-51488E08477C}"/>
          </ac:picMkLst>
        </pc:picChg>
        <pc:picChg chg="del">
          <ac:chgData name="Iegor" userId="02454316-a20a-4709-9e71-870a59e74ca2" providerId="ADAL" clId="{CE98F0FF-81D0-46CA-8A12-8C234C61340B}" dt="2023-08-29T06:14:41.403" v="1761" actId="478"/>
          <ac:picMkLst>
            <pc:docMk/>
            <pc:sldMk cId="135976457" sldId="412"/>
            <ac:picMk id="10" creationId="{20AD3AC6-775E-4895-8480-0DFB121103ED}"/>
          </ac:picMkLst>
        </pc:picChg>
        <pc:picChg chg="add mod">
          <ac:chgData name="Iegor" userId="02454316-a20a-4709-9e71-870a59e74ca2" providerId="ADAL" clId="{CE98F0FF-81D0-46CA-8A12-8C234C61340B}" dt="2023-08-29T06:19:31.235" v="1766" actId="14100"/>
          <ac:picMkLst>
            <pc:docMk/>
            <pc:sldMk cId="135976457" sldId="412"/>
            <ac:picMk id="11" creationId="{98DB2AC2-AB79-4B26-88A8-2A47F6C8C896}"/>
          </ac:picMkLst>
        </pc:picChg>
      </pc:sldChg>
      <pc:sldChg chg="addSp delSp modSp add mod">
        <pc:chgData name="Iegor" userId="02454316-a20a-4709-9e71-870a59e74ca2" providerId="ADAL" clId="{CE98F0FF-81D0-46CA-8A12-8C234C61340B}" dt="2023-08-29T06:33:49.589" v="1807" actId="478"/>
        <pc:sldMkLst>
          <pc:docMk/>
          <pc:sldMk cId="3216439496" sldId="413"/>
        </pc:sldMkLst>
        <pc:spChg chg="mod">
          <ac:chgData name="Iegor" userId="02454316-a20a-4709-9e71-870a59e74ca2" providerId="ADAL" clId="{CE98F0FF-81D0-46CA-8A12-8C234C61340B}" dt="2023-08-29T06:21:07.543" v="1786" actId="6549"/>
          <ac:spMkLst>
            <pc:docMk/>
            <pc:sldMk cId="3216439496" sldId="413"/>
            <ac:spMk id="5" creationId="{00000000-0000-0000-0000-000000000000}"/>
          </ac:spMkLst>
        </pc:spChg>
        <pc:spChg chg="add mod">
          <ac:chgData name="Iegor" userId="02454316-a20a-4709-9e71-870a59e74ca2" providerId="ADAL" clId="{CE98F0FF-81D0-46CA-8A12-8C234C61340B}" dt="2023-08-29T06:31:03.710" v="1800" actId="14100"/>
          <ac:spMkLst>
            <pc:docMk/>
            <pc:sldMk cId="3216439496" sldId="413"/>
            <ac:spMk id="13" creationId="{104624FD-8391-42CF-90BC-FEE7C32B5CCD}"/>
          </ac:spMkLst>
        </pc:spChg>
        <pc:spChg chg="add mod">
          <ac:chgData name="Iegor" userId="02454316-a20a-4709-9e71-870a59e74ca2" providerId="ADAL" clId="{CE98F0FF-81D0-46CA-8A12-8C234C61340B}" dt="2023-08-29T06:31:11.036" v="1804" actId="1076"/>
          <ac:spMkLst>
            <pc:docMk/>
            <pc:sldMk cId="3216439496" sldId="413"/>
            <ac:spMk id="14" creationId="{54606D43-A756-4C84-A1A8-942F71CA2248}"/>
          </ac:spMkLst>
        </pc:spChg>
        <pc:spChg chg="add mod">
          <ac:chgData name="Iegor" userId="02454316-a20a-4709-9e71-870a59e74ca2" providerId="ADAL" clId="{CE98F0FF-81D0-46CA-8A12-8C234C61340B}" dt="2023-08-29T06:31:08.717" v="1803" actId="1076"/>
          <ac:spMkLst>
            <pc:docMk/>
            <pc:sldMk cId="3216439496" sldId="413"/>
            <ac:spMk id="15" creationId="{179CFA77-2FBB-42AD-AF70-F589F2E4FC1A}"/>
          </ac:spMkLst>
        </pc:spChg>
        <pc:spChg chg="add del">
          <ac:chgData name="Iegor" userId="02454316-a20a-4709-9e71-870a59e74ca2" providerId="ADAL" clId="{CE98F0FF-81D0-46CA-8A12-8C234C61340B}" dt="2023-08-29T06:33:49.589" v="1807" actId="478"/>
          <ac:spMkLst>
            <pc:docMk/>
            <pc:sldMk cId="3216439496" sldId="413"/>
            <ac:spMk id="17" creationId="{A2362BE2-3FCB-4319-BAB4-9D1FFE34ED69}"/>
          </ac:spMkLst>
        </pc:spChg>
        <pc:picChg chg="del">
          <ac:chgData name="Iegor" userId="02454316-a20a-4709-9e71-870a59e74ca2" providerId="ADAL" clId="{CE98F0FF-81D0-46CA-8A12-8C234C61340B}" dt="2023-08-29T06:20:47.782" v="1778" actId="478"/>
          <ac:picMkLst>
            <pc:docMk/>
            <pc:sldMk cId="3216439496" sldId="413"/>
            <ac:picMk id="4" creationId="{EC2C609F-E32C-449F-A520-AD9CBE7F6FC9}"/>
          </ac:picMkLst>
        </pc:picChg>
        <pc:picChg chg="add mod">
          <ac:chgData name="Iegor" userId="02454316-a20a-4709-9e71-870a59e74ca2" providerId="ADAL" clId="{CE98F0FF-81D0-46CA-8A12-8C234C61340B}" dt="2023-08-29T06:30:20.895" v="1791" actId="14100"/>
          <ac:picMkLst>
            <pc:docMk/>
            <pc:sldMk cId="3216439496" sldId="413"/>
            <ac:picMk id="6" creationId="{A329BBC5-8C7B-4F6E-8770-B6AC6B54F621}"/>
          </ac:picMkLst>
        </pc:picChg>
        <pc:picChg chg="add mod">
          <ac:chgData name="Iegor" userId="02454316-a20a-4709-9e71-870a59e74ca2" providerId="ADAL" clId="{CE98F0FF-81D0-46CA-8A12-8C234C61340B}" dt="2023-08-29T06:30:23.154" v="1792" actId="1076"/>
          <ac:picMkLst>
            <pc:docMk/>
            <pc:sldMk cId="3216439496" sldId="413"/>
            <ac:picMk id="9" creationId="{E10FDD1D-E138-4FB0-A85F-D1843E91E86F}"/>
          </ac:picMkLst>
        </pc:picChg>
        <pc:picChg chg="del">
          <ac:chgData name="Iegor" userId="02454316-a20a-4709-9e71-870a59e74ca2" providerId="ADAL" clId="{CE98F0FF-81D0-46CA-8A12-8C234C61340B}" dt="2023-08-29T06:20:47.433" v="1777" actId="478"/>
          <ac:picMkLst>
            <pc:docMk/>
            <pc:sldMk cId="3216439496" sldId="413"/>
            <ac:picMk id="11" creationId="{98DB2AC2-AB79-4B26-88A8-2A47F6C8C896}"/>
          </ac:picMkLst>
        </pc:picChg>
        <pc:cxnChg chg="add del">
          <ac:chgData name="Iegor" userId="02454316-a20a-4709-9e71-870a59e74ca2" providerId="ADAL" clId="{CE98F0FF-81D0-46CA-8A12-8C234C61340B}" dt="2023-08-29T06:30:40.459" v="1794" actId="11529"/>
          <ac:cxnSpMkLst>
            <pc:docMk/>
            <pc:sldMk cId="3216439496" sldId="413"/>
            <ac:cxnSpMk id="12" creationId="{C4215D49-1B6C-4FFC-9313-3A90F7CDB982}"/>
          </ac:cxnSpMkLst>
        </pc:cxnChg>
      </pc:sldChg>
      <pc:sldChg chg="addSp delSp modSp add mod">
        <pc:chgData name="Iegor" userId="02454316-a20a-4709-9e71-870a59e74ca2" providerId="ADAL" clId="{CE98F0FF-81D0-46CA-8A12-8C234C61340B}" dt="2023-08-29T06:36:55.655" v="1858" actId="1076"/>
        <pc:sldMkLst>
          <pc:docMk/>
          <pc:sldMk cId="967397612" sldId="414"/>
        </pc:sldMkLst>
        <pc:spChg chg="mod">
          <ac:chgData name="Iegor" userId="02454316-a20a-4709-9e71-870a59e74ca2" providerId="ADAL" clId="{CE98F0FF-81D0-46CA-8A12-8C234C61340B}" dt="2023-08-29T06:35:44.194" v="1853" actId="20577"/>
          <ac:spMkLst>
            <pc:docMk/>
            <pc:sldMk cId="967397612" sldId="414"/>
            <ac:spMk id="5" creationId="{00000000-0000-0000-0000-000000000000}"/>
          </ac:spMkLst>
        </pc:spChg>
        <pc:spChg chg="del">
          <ac:chgData name="Iegor" userId="02454316-a20a-4709-9e71-870a59e74ca2" providerId="ADAL" clId="{CE98F0FF-81D0-46CA-8A12-8C234C61340B}" dt="2023-08-29T06:35:00.981" v="1825" actId="478"/>
          <ac:spMkLst>
            <pc:docMk/>
            <pc:sldMk cId="967397612" sldId="414"/>
            <ac:spMk id="13" creationId="{104624FD-8391-42CF-90BC-FEE7C32B5CCD}"/>
          </ac:spMkLst>
        </pc:spChg>
        <pc:spChg chg="del">
          <ac:chgData name="Iegor" userId="02454316-a20a-4709-9e71-870a59e74ca2" providerId="ADAL" clId="{CE98F0FF-81D0-46CA-8A12-8C234C61340B}" dt="2023-08-29T06:35:00.081" v="1824" actId="478"/>
          <ac:spMkLst>
            <pc:docMk/>
            <pc:sldMk cId="967397612" sldId="414"/>
            <ac:spMk id="14" creationId="{54606D43-A756-4C84-A1A8-942F71CA2248}"/>
          </ac:spMkLst>
        </pc:spChg>
        <pc:spChg chg="del">
          <ac:chgData name="Iegor" userId="02454316-a20a-4709-9e71-870a59e74ca2" providerId="ADAL" clId="{CE98F0FF-81D0-46CA-8A12-8C234C61340B}" dt="2023-08-29T06:34:59.223" v="1823" actId="478"/>
          <ac:spMkLst>
            <pc:docMk/>
            <pc:sldMk cId="967397612" sldId="414"/>
            <ac:spMk id="15" creationId="{179CFA77-2FBB-42AD-AF70-F589F2E4FC1A}"/>
          </ac:spMkLst>
        </pc:spChg>
        <pc:spChg chg="del mod">
          <ac:chgData name="Iegor" userId="02454316-a20a-4709-9e71-870a59e74ca2" providerId="ADAL" clId="{CE98F0FF-81D0-46CA-8A12-8C234C61340B}" dt="2023-08-29T06:33:56.334" v="1810" actId="478"/>
          <ac:spMkLst>
            <pc:docMk/>
            <pc:sldMk cId="967397612" sldId="414"/>
            <ac:spMk id="17" creationId="{A2362BE2-3FCB-4319-BAB4-9D1FFE34ED69}"/>
          </ac:spMkLst>
        </pc:spChg>
        <pc:picChg chg="add mod">
          <ac:chgData name="Iegor" userId="02454316-a20a-4709-9e71-870a59e74ca2" providerId="ADAL" clId="{CE98F0FF-81D0-46CA-8A12-8C234C61340B}" dt="2023-08-29T06:36:55.655" v="1858" actId="1076"/>
          <ac:picMkLst>
            <pc:docMk/>
            <pc:sldMk cId="967397612" sldId="414"/>
            <ac:picMk id="4" creationId="{DE795FE1-C69A-41C1-9CE9-1DF81834E648}"/>
          </ac:picMkLst>
        </pc:picChg>
        <pc:picChg chg="del">
          <ac:chgData name="Iegor" userId="02454316-a20a-4709-9e71-870a59e74ca2" providerId="ADAL" clId="{CE98F0FF-81D0-46CA-8A12-8C234C61340B}" dt="2023-08-29T06:34:56.761" v="1821" actId="478"/>
          <ac:picMkLst>
            <pc:docMk/>
            <pc:sldMk cId="967397612" sldId="414"/>
            <ac:picMk id="6" creationId="{A329BBC5-8C7B-4F6E-8770-B6AC6B54F621}"/>
          </ac:picMkLst>
        </pc:picChg>
        <pc:picChg chg="del">
          <ac:chgData name="Iegor" userId="02454316-a20a-4709-9e71-870a59e74ca2" providerId="ADAL" clId="{CE98F0FF-81D0-46CA-8A12-8C234C61340B}" dt="2023-08-29T06:34:57.286" v="1822" actId="478"/>
          <ac:picMkLst>
            <pc:docMk/>
            <pc:sldMk cId="967397612" sldId="414"/>
            <ac:picMk id="9" creationId="{E10FDD1D-E138-4FB0-A85F-D1843E91E86F}"/>
          </ac:picMkLst>
        </pc:picChg>
      </pc:sldChg>
      <pc:sldChg chg="addSp modSp add mod ord">
        <pc:chgData name="Iegor" userId="02454316-a20a-4709-9e71-870a59e74ca2" providerId="ADAL" clId="{CE98F0FF-81D0-46CA-8A12-8C234C61340B}" dt="2023-08-29T07:07:42.120" v="1956" actId="20577"/>
        <pc:sldMkLst>
          <pc:docMk/>
          <pc:sldMk cId="3563683005" sldId="415"/>
        </pc:sldMkLst>
        <pc:spChg chg="add mod">
          <ac:chgData name="Iegor" userId="02454316-a20a-4709-9e71-870a59e74ca2" providerId="ADAL" clId="{CE98F0FF-81D0-46CA-8A12-8C234C61340B}" dt="2023-08-29T07:07:42.120" v="1956" actId="20577"/>
          <ac:spMkLst>
            <pc:docMk/>
            <pc:sldMk cId="3563683005" sldId="415"/>
            <ac:spMk id="4" creationId="{6E84FCB1-944E-4BE9-A16A-8BB02CBE68BD}"/>
          </ac:spMkLst>
        </pc:spChg>
        <pc:spChg chg="mod">
          <ac:chgData name="Iegor" userId="02454316-a20a-4709-9e71-870a59e74ca2" providerId="ADAL" clId="{CE98F0FF-81D0-46CA-8A12-8C234C61340B}" dt="2023-08-29T06:56:59.905" v="1916" actId="6549"/>
          <ac:spMkLst>
            <pc:docMk/>
            <pc:sldMk cId="3563683005" sldId="415"/>
            <ac:spMk id="6" creationId="{00000000-0000-0000-0000-000000000000}"/>
          </ac:spMkLst>
        </pc:spChg>
      </pc:sldChg>
      <pc:sldChg chg="addSp delSp modSp add mod">
        <pc:chgData name="Iegor" userId="02454316-a20a-4709-9e71-870a59e74ca2" providerId="ADAL" clId="{CE98F0FF-81D0-46CA-8A12-8C234C61340B}" dt="2023-08-29T07:07:48.110" v="1958"/>
        <pc:sldMkLst>
          <pc:docMk/>
          <pc:sldMk cId="3575213690" sldId="416"/>
        </pc:sldMkLst>
        <pc:spChg chg="mod">
          <ac:chgData name="Iegor" userId="02454316-a20a-4709-9e71-870a59e74ca2" providerId="ADAL" clId="{CE98F0FF-81D0-46CA-8A12-8C234C61340B}" dt="2023-08-29T07:07:22.920" v="1950" actId="6549"/>
          <ac:spMkLst>
            <pc:docMk/>
            <pc:sldMk cId="3575213690" sldId="416"/>
            <ac:spMk id="6" creationId="{00000000-0000-0000-0000-000000000000}"/>
          </ac:spMkLst>
        </pc:spChg>
        <pc:spChg chg="add mod">
          <ac:chgData name="Iegor" userId="02454316-a20a-4709-9e71-870a59e74ca2" providerId="ADAL" clId="{CE98F0FF-81D0-46CA-8A12-8C234C61340B}" dt="2023-08-29T07:07:48.110" v="1958"/>
          <ac:spMkLst>
            <pc:docMk/>
            <pc:sldMk cId="3575213690" sldId="416"/>
            <ac:spMk id="9" creationId="{22A13573-1DE3-49CB-9D00-1E18A64BF164}"/>
          </ac:spMkLst>
        </pc:spChg>
        <pc:picChg chg="del">
          <ac:chgData name="Iegor" userId="02454316-a20a-4709-9e71-870a59e74ca2" providerId="ADAL" clId="{CE98F0FF-81D0-46CA-8A12-8C234C61340B}" dt="2023-08-29T07:06:59.336" v="1947" actId="478"/>
          <ac:picMkLst>
            <pc:docMk/>
            <pc:sldMk cId="3575213690" sldId="416"/>
            <ac:picMk id="3" creationId="{17F09978-5C03-4B72-9D25-2A8F281E070C}"/>
          </ac:picMkLst>
        </pc:picChg>
        <pc:picChg chg="add mod">
          <ac:chgData name="Iegor" userId="02454316-a20a-4709-9e71-870a59e74ca2" providerId="ADAL" clId="{CE98F0FF-81D0-46CA-8A12-8C234C61340B}" dt="2023-08-29T07:07:33.763" v="1954" actId="14100"/>
          <ac:picMkLst>
            <pc:docMk/>
            <pc:sldMk cId="3575213690" sldId="416"/>
            <ac:picMk id="4" creationId="{124E049F-CF65-44AF-8E01-0F66A4702CCC}"/>
          </ac:picMkLst>
        </pc:picChg>
        <pc:picChg chg="del">
          <ac:chgData name="Iegor" userId="02454316-a20a-4709-9e71-870a59e74ca2" providerId="ADAL" clId="{CE98F0FF-81D0-46CA-8A12-8C234C61340B}" dt="2023-08-29T07:06:58.918" v="1946" actId="478"/>
          <ac:picMkLst>
            <pc:docMk/>
            <pc:sldMk cId="3575213690" sldId="416"/>
            <ac:picMk id="7" creationId="{C30CB54B-9233-49A3-BB5E-710E0A75D60F}"/>
          </ac:picMkLst>
        </pc:picChg>
      </pc:sldChg>
    </pc:docChg>
  </pc:docChgLst>
  <pc:docChgLst>
    <pc:chgData name="Iegor Vyshnevskyi" userId="02454316-a20a-4709-9e71-870a59e74ca2" providerId="ADAL" clId="{CBA47BA0-71BA-45FA-9C23-6E921960B32E}"/>
    <pc:docChg chg="custSel modSld">
      <pc:chgData name="Iegor Vyshnevskyi" userId="02454316-a20a-4709-9e71-870a59e74ca2" providerId="ADAL" clId="{CBA47BA0-71BA-45FA-9C23-6E921960B32E}" dt="2023-08-21T02:19:22.098" v="0" actId="313"/>
      <pc:docMkLst>
        <pc:docMk/>
      </pc:docMkLst>
      <pc:sldChg chg="modSp">
        <pc:chgData name="Iegor Vyshnevskyi" userId="02454316-a20a-4709-9e71-870a59e74ca2" providerId="ADAL" clId="{CBA47BA0-71BA-45FA-9C23-6E921960B32E}" dt="2023-08-21T02:19:22.098" v="0" actId="313"/>
        <pc:sldMkLst>
          <pc:docMk/>
          <pc:sldMk cId="2809911766" sldId="256"/>
        </pc:sldMkLst>
        <pc:spChg chg="mod">
          <ac:chgData name="Iegor Vyshnevskyi" userId="02454316-a20a-4709-9e71-870a59e74ca2" providerId="ADAL" clId="{CBA47BA0-71BA-45FA-9C23-6E921960B32E}" dt="2023-08-21T02:19:22.098" v="0" actId="313"/>
          <ac:spMkLst>
            <pc:docMk/>
            <pc:sldMk cId="2809911766" sldId="256"/>
            <ac:spMk id="3" creationId="{00000000-0000-0000-0000-000000000000}"/>
          </ac:spMkLst>
        </pc:spChg>
      </pc:sldChg>
    </pc:docChg>
  </pc:docChgLst>
  <pc:docChgLst>
    <pc:chgData name="Iegor Vyshnevskyi" userId="02454316-a20a-4709-9e71-870a59e74ca2" providerId="ADAL" clId="{913B4B1B-F95C-48D1-8859-158542CF71A5}"/>
    <pc:docChg chg="modSld">
      <pc:chgData name="Iegor Vyshnevskyi" userId="02454316-a20a-4709-9e71-870a59e74ca2" providerId="ADAL" clId="{913B4B1B-F95C-48D1-8859-158542CF71A5}" dt="2023-09-21T03:30:52.686" v="2" actId="6549"/>
      <pc:docMkLst>
        <pc:docMk/>
      </pc:docMkLst>
      <pc:sldChg chg="modSp">
        <pc:chgData name="Iegor Vyshnevskyi" userId="02454316-a20a-4709-9e71-870a59e74ca2" providerId="ADAL" clId="{913B4B1B-F95C-48D1-8859-158542CF71A5}" dt="2023-09-21T00:00:14.907" v="1" actId="20577"/>
        <pc:sldMkLst>
          <pc:docMk/>
          <pc:sldMk cId="2809911766" sldId="256"/>
        </pc:sldMkLst>
        <pc:spChg chg="mod">
          <ac:chgData name="Iegor Vyshnevskyi" userId="02454316-a20a-4709-9e71-870a59e74ca2" providerId="ADAL" clId="{913B4B1B-F95C-48D1-8859-158542CF71A5}" dt="2023-09-21T00:00:14.907" v="1" actId="20577"/>
          <ac:spMkLst>
            <pc:docMk/>
            <pc:sldMk cId="2809911766" sldId="256"/>
            <ac:spMk id="3" creationId="{00000000-0000-0000-0000-000000000000}"/>
          </ac:spMkLst>
        </pc:spChg>
      </pc:sldChg>
      <pc:sldChg chg="modSp">
        <pc:chgData name="Iegor Vyshnevskyi" userId="02454316-a20a-4709-9e71-870a59e74ca2" providerId="ADAL" clId="{913B4B1B-F95C-48D1-8859-158542CF71A5}" dt="2023-09-21T03:30:52.686" v="2" actId="6549"/>
        <pc:sldMkLst>
          <pc:docMk/>
          <pc:sldMk cId="1446295445" sldId="401"/>
        </pc:sldMkLst>
        <pc:spChg chg="mod">
          <ac:chgData name="Iegor Vyshnevskyi" userId="02454316-a20a-4709-9e71-870a59e74ca2" providerId="ADAL" clId="{913B4B1B-F95C-48D1-8859-158542CF71A5}" dt="2023-09-21T03:30:52.686" v="2" actId="6549"/>
          <ac:spMkLst>
            <pc:docMk/>
            <pc:sldMk cId="1446295445" sldId="401"/>
            <ac:spMk id="5" creationId="{00000000-0000-0000-0000-000000000000}"/>
          </ac:spMkLst>
        </pc:spChg>
      </pc:sldChg>
    </pc:docChg>
  </pc:docChgLst>
  <pc:docChgLst>
    <pc:chgData name="Iegor" userId="02454316-a20a-4709-9e71-870a59e74ca2" providerId="ADAL" clId="{C293EDE3-24BE-4E51-AAF0-4D556213D728}"/>
    <pc:docChg chg="undo redo custSel addSld delSld modSld sldOrd">
      <pc:chgData name="Iegor" userId="02454316-a20a-4709-9e71-870a59e74ca2" providerId="ADAL" clId="{C293EDE3-24BE-4E51-AAF0-4D556213D728}" dt="2023-08-27T13:17:15.849" v="1655" actId="1076"/>
      <pc:docMkLst>
        <pc:docMk/>
      </pc:docMkLst>
      <pc:sldChg chg="modSp mod">
        <pc:chgData name="Iegor" userId="02454316-a20a-4709-9e71-870a59e74ca2" providerId="ADAL" clId="{C293EDE3-24BE-4E51-AAF0-4D556213D728}" dt="2023-08-23T05:17:55.911" v="2"/>
        <pc:sldMkLst>
          <pc:docMk/>
          <pc:sldMk cId="2809911766" sldId="256"/>
        </pc:sldMkLst>
        <pc:spChg chg="mod">
          <ac:chgData name="Iegor" userId="02454316-a20a-4709-9e71-870a59e74ca2" providerId="ADAL" clId="{C293EDE3-24BE-4E51-AAF0-4D556213D728}" dt="2023-08-23T05:17:55.911" v="2"/>
          <ac:spMkLst>
            <pc:docMk/>
            <pc:sldMk cId="2809911766" sldId="256"/>
            <ac:spMk id="2" creationId="{00000000-0000-0000-0000-000000000000}"/>
          </ac:spMkLst>
        </pc:spChg>
      </pc:sldChg>
      <pc:sldChg chg="addSp delSp modSp mod">
        <pc:chgData name="Iegor" userId="02454316-a20a-4709-9e71-870a59e74ca2" providerId="ADAL" clId="{C293EDE3-24BE-4E51-AAF0-4D556213D728}" dt="2023-08-27T10:35:51.643" v="1114" actId="20577"/>
        <pc:sldMkLst>
          <pc:docMk/>
          <pc:sldMk cId="829440615" sldId="257"/>
        </pc:sldMkLst>
        <pc:spChg chg="mod">
          <ac:chgData name="Iegor" userId="02454316-a20a-4709-9e71-870a59e74ca2" providerId="ADAL" clId="{C293EDE3-24BE-4E51-AAF0-4D556213D728}" dt="2023-08-27T10:35:51.643" v="1114" actId="20577"/>
          <ac:spMkLst>
            <pc:docMk/>
            <pc:sldMk cId="829440615" sldId="257"/>
            <ac:spMk id="6" creationId="{00000000-0000-0000-0000-000000000000}"/>
          </ac:spMkLst>
        </pc:spChg>
        <pc:picChg chg="add del mod">
          <ac:chgData name="Iegor" userId="02454316-a20a-4709-9e71-870a59e74ca2" providerId="ADAL" clId="{C293EDE3-24BE-4E51-AAF0-4D556213D728}" dt="2023-08-23T06:19:08.758" v="331" actId="21"/>
          <ac:picMkLst>
            <pc:docMk/>
            <pc:sldMk cId="829440615" sldId="257"/>
            <ac:picMk id="3" creationId="{0DBCD1E3-88D3-4826-89BC-0F7A3D0BE29A}"/>
          </ac:picMkLst>
        </pc:picChg>
      </pc:sldChg>
      <pc:sldChg chg="modSp mod ord">
        <pc:chgData name="Iegor" userId="02454316-a20a-4709-9e71-870a59e74ca2" providerId="ADAL" clId="{C293EDE3-24BE-4E51-AAF0-4D556213D728}" dt="2023-08-27T10:50:32.342" v="1170" actId="20577"/>
        <pc:sldMkLst>
          <pc:docMk/>
          <pc:sldMk cId="1070241832" sldId="258"/>
        </pc:sldMkLst>
        <pc:spChg chg="mod">
          <ac:chgData name="Iegor" userId="02454316-a20a-4709-9e71-870a59e74ca2" providerId="ADAL" clId="{C293EDE3-24BE-4E51-AAF0-4D556213D728}" dt="2023-08-27T10:50:32.342" v="1170" actId="20577"/>
          <ac:spMkLst>
            <pc:docMk/>
            <pc:sldMk cId="1070241832" sldId="258"/>
            <ac:spMk id="4" creationId="{00000000-0000-0000-0000-000000000000}"/>
          </ac:spMkLst>
        </pc:spChg>
      </pc:sldChg>
      <pc:sldChg chg="addSp modSp mod">
        <pc:chgData name="Iegor" userId="02454316-a20a-4709-9e71-870a59e74ca2" providerId="ADAL" clId="{C293EDE3-24BE-4E51-AAF0-4D556213D728}" dt="2023-08-23T06:03:23.820" v="191" actId="114"/>
        <pc:sldMkLst>
          <pc:docMk/>
          <pc:sldMk cId="1600865567" sldId="259"/>
        </pc:sldMkLst>
        <pc:spChg chg="mod">
          <ac:chgData name="Iegor" userId="02454316-a20a-4709-9e71-870a59e74ca2" providerId="ADAL" clId="{C293EDE3-24BE-4E51-AAF0-4D556213D728}" dt="2023-08-23T06:03:23.820" v="191" actId="114"/>
          <ac:spMkLst>
            <pc:docMk/>
            <pc:sldMk cId="1600865567" sldId="259"/>
            <ac:spMk id="5" creationId="{00000000-0000-0000-0000-000000000000}"/>
          </ac:spMkLst>
        </pc:spChg>
        <pc:spChg chg="add mod">
          <ac:chgData name="Iegor" userId="02454316-a20a-4709-9e71-870a59e74ca2" providerId="ADAL" clId="{C293EDE3-24BE-4E51-AAF0-4D556213D728}" dt="2023-08-23T05:38:50.670" v="88"/>
          <ac:spMkLst>
            <pc:docMk/>
            <pc:sldMk cId="1600865567" sldId="259"/>
            <ac:spMk id="6" creationId="{38ED17B4-10F1-4732-96B7-A4D16A39FCD5}"/>
          </ac:spMkLst>
        </pc:spChg>
        <pc:picChg chg="add mod">
          <ac:chgData name="Iegor" userId="02454316-a20a-4709-9e71-870a59e74ca2" providerId="ADAL" clId="{C293EDE3-24BE-4E51-AAF0-4D556213D728}" dt="2023-08-23T06:03:12.248" v="188" actId="1076"/>
          <ac:picMkLst>
            <pc:docMk/>
            <pc:sldMk cId="1600865567" sldId="259"/>
            <ac:picMk id="3" creationId="{F1946BFE-8BA6-40D4-9463-8A7355743B42}"/>
          </ac:picMkLst>
        </pc:picChg>
      </pc:sldChg>
      <pc:sldChg chg="modSp mod">
        <pc:chgData name="Iegor" userId="02454316-a20a-4709-9e71-870a59e74ca2" providerId="ADAL" clId="{C293EDE3-24BE-4E51-AAF0-4D556213D728}" dt="2023-08-23T07:18:54.245" v="604" actId="20577"/>
        <pc:sldMkLst>
          <pc:docMk/>
          <pc:sldMk cId="3093252043" sldId="298"/>
        </pc:sldMkLst>
        <pc:spChg chg="mod">
          <ac:chgData name="Iegor" userId="02454316-a20a-4709-9e71-870a59e74ca2" providerId="ADAL" clId="{C293EDE3-24BE-4E51-AAF0-4D556213D728}" dt="2023-08-23T07:18:54.245" v="604" actId="20577"/>
          <ac:spMkLst>
            <pc:docMk/>
            <pc:sldMk cId="3093252043" sldId="298"/>
            <ac:spMk id="4" creationId="{00000000-0000-0000-0000-000000000000}"/>
          </ac:spMkLst>
        </pc:spChg>
      </pc:sldChg>
      <pc:sldChg chg="modSp mod ord">
        <pc:chgData name="Iegor" userId="02454316-a20a-4709-9e71-870a59e74ca2" providerId="ADAL" clId="{C293EDE3-24BE-4E51-AAF0-4D556213D728}" dt="2023-08-23T06:06:37.411" v="195"/>
        <pc:sldMkLst>
          <pc:docMk/>
          <pc:sldMk cId="2755713075" sldId="305"/>
        </pc:sldMkLst>
        <pc:spChg chg="mod">
          <ac:chgData name="Iegor" userId="02454316-a20a-4709-9e71-870a59e74ca2" providerId="ADAL" clId="{C293EDE3-24BE-4E51-AAF0-4D556213D728}" dt="2023-08-23T06:06:37.411" v="195"/>
          <ac:spMkLst>
            <pc:docMk/>
            <pc:sldMk cId="2755713075" sldId="305"/>
            <ac:spMk id="4" creationId="{00000000-0000-0000-0000-000000000000}"/>
          </ac:spMkLst>
        </pc:spChg>
      </pc:sldChg>
      <pc:sldChg chg="modSp add mod ord">
        <pc:chgData name="Iegor" userId="02454316-a20a-4709-9e71-870a59e74ca2" providerId="ADAL" clId="{C293EDE3-24BE-4E51-AAF0-4D556213D728}" dt="2023-08-23T06:29:55.602" v="409"/>
        <pc:sldMkLst>
          <pc:docMk/>
          <pc:sldMk cId="176951218" sldId="357"/>
        </pc:sldMkLst>
        <pc:spChg chg="mod">
          <ac:chgData name="Iegor" userId="02454316-a20a-4709-9e71-870a59e74ca2" providerId="ADAL" clId="{C293EDE3-24BE-4E51-AAF0-4D556213D728}" dt="2023-08-23T06:29:49.974" v="407" actId="6549"/>
          <ac:spMkLst>
            <pc:docMk/>
            <pc:sldMk cId="176951218" sldId="357"/>
            <ac:spMk id="4" creationId="{00000000-0000-0000-0000-000000000000}"/>
          </ac:spMkLst>
        </pc:spChg>
      </pc:sldChg>
      <pc:sldChg chg="modSp add mod ord">
        <pc:chgData name="Iegor" userId="02454316-a20a-4709-9e71-870a59e74ca2" providerId="ADAL" clId="{C293EDE3-24BE-4E51-AAF0-4D556213D728}" dt="2023-08-23T07:14:16.142" v="595"/>
        <pc:sldMkLst>
          <pc:docMk/>
          <pc:sldMk cId="1842211154" sldId="358"/>
        </pc:sldMkLst>
        <pc:spChg chg="mod">
          <ac:chgData name="Iegor" userId="02454316-a20a-4709-9e71-870a59e74ca2" providerId="ADAL" clId="{C293EDE3-24BE-4E51-AAF0-4D556213D728}" dt="2023-08-23T07:14:10.662" v="593" actId="20577"/>
          <ac:spMkLst>
            <pc:docMk/>
            <pc:sldMk cId="1842211154" sldId="358"/>
            <ac:spMk id="4" creationId="{00000000-0000-0000-0000-000000000000}"/>
          </ac:spMkLst>
        </pc:spChg>
      </pc:sldChg>
      <pc:sldChg chg="modSp add mod">
        <pc:chgData name="Iegor" userId="02454316-a20a-4709-9e71-870a59e74ca2" providerId="ADAL" clId="{C293EDE3-24BE-4E51-AAF0-4D556213D728}" dt="2023-08-23T07:13:04.097" v="589" actId="6549"/>
        <pc:sldMkLst>
          <pc:docMk/>
          <pc:sldMk cId="156399794" sldId="361"/>
        </pc:sldMkLst>
        <pc:spChg chg="mod">
          <ac:chgData name="Iegor" userId="02454316-a20a-4709-9e71-870a59e74ca2" providerId="ADAL" clId="{C293EDE3-24BE-4E51-AAF0-4D556213D728}" dt="2023-08-23T07:11:39.036" v="578" actId="5793"/>
          <ac:spMkLst>
            <pc:docMk/>
            <pc:sldMk cId="156399794" sldId="361"/>
            <ac:spMk id="3" creationId="{00000000-0000-0000-0000-000000000000}"/>
          </ac:spMkLst>
        </pc:spChg>
        <pc:spChg chg="mod">
          <ac:chgData name="Iegor" userId="02454316-a20a-4709-9e71-870a59e74ca2" providerId="ADAL" clId="{C293EDE3-24BE-4E51-AAF0-4D556213D728}" dt="2023-08-23T07:13:04.097" v="589" actId="6549"/>
          <ac:spMkLst>
            <pc:docMk/>
            <pc:sldMk cId="156399794" sldId="361"/>
            <ac:spMk id="5" creationId="{00000000-0000-0000-0000-000000000000}"/>
          </ac:spMkLst>
        </pc:spChg>
      </pc:sldChg>
      <pc:sldChg chg="add">
        <pc:chgData name="Iegor" userId="02454316-a20a-4709-9e71-870a59e74ca2" providerId="ADAL" clId="{C293EDE3-24BE-4E51-AAF0-4D556213D728}" dt="2023-08-23T07:13:55.841" v="590" actId="2890"/>
        <pc:sldMkLst>
          <pc:docMk/>
          <pc:sldMk cId="3025377979" sldId="362"/>
        </pc:sldMkLst>
      </pc:sldChg>
      <pc:sldChg chg="addSp delSp modSp add mod modNotesTx">
        <pc:chgData name="Iegor" userId="02454316-a20a-4709-9e71-870a59e74ca2" providerId="ADAL" clId="{C293EDE3-24BE-4E51-AAF0-4D556213D728}" dt="2023-08-23T07:38:29.703" v="796" actId="6549"/>
        <pc:sldMkLst>
          <pc:docMk/>
          <pc:sldMk cId="3959426849" sldId="363"/>
        </pc:sldMkLst>
        <pc:spChg chg="mod">
          <ac:chgData name="Iegor" userId="02454316-a20a-4709-9e71-870a59e74ca2" providerId="ADAL" clId="{C293EDE3-24BE-4E51-AAF0-4D556213D728}" dt="2023-08-23T07:33:09.289" v="749" actId="12"/>
          <ac:spMkLst>
            <pc:docMk/>
            <pc:sldMk cId="3959426849" sldId="363"/>
            <ac:spMk id="5" creationId="{00000000-0000-0000-0000-000000000000}"/>
          </ac:spMkLst>
        </pc:spChg>
        <pc:spChg chg="mod">
          <ac:chgData name="Iegor" userId="02454316-a20a-4709-9e71-870a59e74ca2" providerId="ADAL" clId="{C293EDE3-24BE-4E51-AAF0-4D556213D728}" dt="2023-08-23T07:15:33.360" v="599" actId="27636"/>
          <ac:spMkLst>
            <pc:docMk/>
            <pc:sldMk cId="3959426849" sldId="363"/>
            <ac:spMk id="6" creationId="{00000000-0000-0000-0000-000000000000}"/>
          </ac:spMkLst>
        </pc:spChg>
        <pc:spChg chg="add del">
          <ac:chgData name="Iegor" userId="02454316-a20a-4709-9e71-870a59e74ca2" providerId="ADAL" clId="{C293EDE3-24BE-4E51-AAF0-4D556213D728}" dt="2023-08-23T07:21:11.847" v="645" actId="22"/>
          <ac:spMkLst>
            <pc:docMk/>
            <pc:sldMk cId="3959426849" sldId="363"/>
            <ac:spMk id="7" creationId="{E9958671-CFE2-402A-B369-2A65B7E83AE1}"/>
          </ac:spMkLst>
        </pc:spChg>
        <pc:spChg chg="mod">
          <ac:chgData name="Iegor" userId="02454316-a20a-4709-9e71-870a59e74ca2" providerId="ADAL" clId="{C293EDE3-24BE-4E51-AAF0-4D556213D728}" dt="2023-08-23T07:15:44.508" v="600"/>
          <ac:spMkLst>
            <pc:docMk/>
            <pc:sldMk cId="3959426849" sldId="363"/>
            <ac:spMk id="8" creationId="{8A37F19F-20D3-426A-B5E5-DA8DDC7ACEC3}"/>
          </ac:spMkLst>
        </pc:spChg>
      </pc:sldChg>
    </pc:docChg>
  </pc:docChgLst>
  <pc:docChgLst>
    <pc:chgData name="Iegor Vyshnevskyi" userId="02454316-a20a-4709-9e71-870a59e74ca2" providerId="ADAL" clId="{0EA2E2B2-90C4-4FCD-B8F4-1E8679D1A55D}"/>
    <pc:docChg chg="custSel addSld modSld sldOrd">
      <pc:chgData name="Iegor Vyshnevskyi" userId="02454316-a20a-4709-9e71-870a59e74ca2" providerId="ADAL" clId="{0EA2E2B2-90C4-4FCD-B8F4-1E8679D1A55D}" dt="2023-08-30T02:36:26.928" v="135" actId="14100"/>
      <pc:docMkLst>
        <pc:docMk/>
      </pc:docMkLst>
      <pc:sldChg chg="modSp">
        <pc:chgData name="Iegor Vyshnevskyi" userId="02454316-a20a-4709-9e71-870a59e74ca2" providerId="ADAL" clId="{0EA2E2B2-90C4-4FCD-B8F4-1E8679D1A55D}" dt="2023-08-30T01:35:00.600" v="41" actId="11"/>
        <pc:sldMkLst>
          <pc:docMk/>
          <pc:sldMk cId="829440615" sldId="257"/>
        </pc:sldMkLst>
        <pc:spChg chg="mod">
          <ac:chgData name="Iegor Vyshnevskyi" userId="02454316-a20a-4709-9e71-870a59e74ca2" providerId="ADAL" clId="{0EA2E2B2-90C4-4FCD-B8F4-1E8679D1A55D}" dt="2023-08-30T01:35:00.600" v="41" actId="11"/>
          <ac:spMkLst>
            <pc:docMk/>
            <pc:sldMk cId="829440615" sldId="257"/>
            <ac:spMk id="6" creationId="{00000000-0000-0000-0000-000000000000}"/>
          </ac:spMkLst>
        </pc:spChg>
      </pc:sldChg>
      <pc:sldChg chg="modSp">
        <pc:chgData name="Iegor Vyshnevskyi" userId="02454316-a20a-4709-9e71-870a59e74ca2" providerId="ADAL" clId="{0EA2E2B2-90C4-4FCD-B8F4-1E8679D1A55D}" dt="2023-08-30T01:35:56.131" v="49" actId="20577"/>
        <pc:sldMkLst>
          <pc:docMk/>
          <pc:sldMk cId="1070241832" sldId="258"/>
        </pc:sldMkLst>
        <pc:spChg chg="mod">
          <ac:chgData name="Iegor Vyshnevskyi" userId="02454316-a20a-4709-9e71-870a59e74ca2" providerId="ADAL" clId="{0EA2E2B2-90C4-4FCD-B8F4-1E8679D1A55D}" dt="2023-08-30T01:35:56.131" v="49" actId="20577"/>
          <ac:spMkLst>
            <pc:docMk/>
            <pc:sldMk cId="1070241832" sldId="258"/>
            <ac:spMk id="4" creationId="{00000000-0000-0000-0000-000000000000}"/>
          </ac:spMkLst>
        </pc:spChg>
      </pc:sldChg>
      <pc:sldChg chg="modSp">
        <pc:chgData name="Iegor Vyshnevskyi" userId="02454316-a20a-4709-9e71-870a59e74ca2" providerId="ADAL" clId="{0EA2E2B2-90C4-4FCD-B8F4-1E8679D1A55D}" dt="2023-08-30T01:36:04.809" v="51" actId="20577"/>
        <pc:sldMkLst>
          <pc:docMk/>
          <pc:sldMk cId="3093252043" sldId="298"/>
        </pc:sldMkLst>
        <pc:spChg chg="mod">
          <ac:chgData name="Iegor Vyshnevskyi" userId="02454316-a20a-4709-9e71-870a59e74ca2" providerId="ADAL" clId="{0EA2E2B2-90C4-4FCD-B8F4-1E8679D1A55D}" dt="2023-08-30T01:36:04.809" v="51" actId="20577"/>
          <ac:spMkLst>
            <pc:docMk/>
            <pc:sldMk cId="3093252043" sldId="298"/>
            <ac:spMk id="4" creationId="{00000000-0000-0000-0000-000000000000}"/>
          </ac:spMkLst>
        </pc:spChg>
      </pc:sldChg>
      <pc:sldChg chg="modSp">
        <pc:chgData name="Iegor Vyshnevskyi" userId="02454316-a20a-4709-9e71-870a59e74ca2" providerId="ADAL" clId="{0EA2E2B2-90C4-4FCD-B8F4-1E8679D1A55D}" dt="2023-08-30T01:35:37.739" v="46" actId="20577"/>
        <pc:sldMkLst>
          <pc:docMk/>
          <pc:sldMk cId="2755713075" sldId="305"/>
        </pc:sldMkLst>
        <pc:spChg chg="mod">
          <ac:chgData name="Iegor Vyshnevskyi" userId="02454316-a20a-4709-9e71-870a59e74ca2" providerId="ADAL" clId="{0EA2E2B2-90C4-4FCD-B8F4-1E8679D1A55D}" dt="2023-08-30T01:35:37.739" v="46" actId="20577"/>
          <ac:spMkLst>
            <pc:docMk/>
            <pc:sldMk cId="2755713075" sldId="305"/>
            <ac:spMk id="4" creationId="{00000000-0000-0000-0000-000000000000}"/>
          </ac:spMkLst>
        </pc:spChg>
      </pc:sldChg>
      <pc:sldChg chg="modSp">
        <pc:chgData name="Iegor Vyshnevskyi" userId="02454316-a20a-4709-9e71-870a59e74ca2" providerId="ADAL" clId="{0EA2E2B2-90C4-4FCD-B8F4-1E8679D1A55D}" dt="2023-08-30T01:35:45.835" v="47" actId="20577"/>
        <pc:sldMkLst>
          <pc:docMk/>
          <pc:sldMk cId="176951218" sldId="357"/>
        </pc:sldMkLst>
        <pc:spChg chg="mod">
          <ac:chgData name="Iegor Vyshnevskyi" userId="02454316-a20a-4709-9e71-870a59e74ca2" providerId="ADAL" clId="{0EA2E2B2-90C4-4FCD-B8F4-1E8679D1A55D}" dt="2023-08-30T01:35:45.835" v="47" actId="20577"/>
          <ac:spMkLst>
            <pc:docMk/>
            <pc:sldMk cId="176951218" sldId="357"/>
            <ac:spMk id="4" creationId="{00000000-0000-0000-0000-000000000000}"/>
          </ac:spMkLst>
        </pc:spChg>
      </pc:sldChg>
      <pc:sldChg chg="modSp">
        <pc:chgData name="Iegor Vyshnevskyi" userId="02454316-a20a-4709-9e71-870a59e74ca2" providerId="ADAL" clId="{0EA2E2B2-90C4-4FCD-B8F4-1E8679D1A55D}" dt="2023-08-30T01:36:01.272" v="50" actId="20577"/>
        <pc:sldMkLst>
          <pc:docMk/>
          <pc:sldMk cId="1842211154" sldId="358"/>
        </pc:sldMkLst>
        <pc:spChg chg="mod">
          <ac:chgData name="Iegor Vyshnevskyi" userId="02454316-a20a-4709-9e71-870a59e74ca2" providerId="ADAL" clId="{0EA2E2B2-90C4-4FCD-B8F4-1E8679D1A55D}" dt="2023-08-30T01:36:01.272" v="50" actId="20577"/>
          <ac:spMkLst>
            <pc:docMk/>
            <pc:sldMk cId="1842211154" sldId="358"/>
            <ac:spMk id="4" creationId="{00000000-0000-0000-0000-000000000000}"/>
          </ac:spMkLst>
        </pc:spChg>
      </pc:sldChg>
      <pc:sldChg chg="modSp">
        <pc:chgData name="Iegor Vyshnevskyi" userId="02454316-a20a-4709-9e71-870a59e74ca2" providerId="ADAL" clId="{0EA2E2B2-90C4-4FCD-B8F4-1E8679D1A55D}" dt="2023-08-30T01:35:14.564" v="43"/>
        <pc:sldMkLst>
          <pc:docMk/>
          <pc:sldMk cId="3025377979" sldId="362"/>
        </pc:sldMkLst>
        <pc:spChg chg="mod">
          <ac:chgData name="Iegor Vyshnevskyi" userId="02454316-a20a-4709-9e71-870a59e74ca2" providerId="ADAL" clId="{0EA2E2B2-90C4-4FCD-B8F4-1E8679D1A55D}" dt="2023-08-30T01:35:14.564" v="43"/>
          <ac:spMkLst>
            <pc:docMk/>
            <pc:sldMk cId="3025377979" sldId="362"/>
            <ac:spMk id="4" creationId="{00000000-0000-0000-0000-000000000000}"/>
          </ac:spMkLst>
        </pc:spChg>
      </pc:sldChg>
      <pc:sldChg chg="addSp delSp modSp">
        <pc:chgData name="Iegor Vyshnevskyi" userId="02454316-a20a-4709-9e71-870a59e74ca2" providerId="ADAL" clId="{0EA2E2B2-90C4-4FCD-B8F4-1E8679D1A55D}" dt="2023-08-30T02:10:05.839" v="131" actId="1076"/>
        <pc:sldMkLst>
          <pc:docMk/>
          <pc:sldMk cId="1380909894" sldId="383"/>
        </pc:sldMkLst>
        <pc:picChg chg="add mod">
          <ac:chgData name="Iegor Vyshnevskyi" userId="02454316-a20a-4709-9e71-870a59e74ca2" providerId="ADAL" clId="{0EA2E2B2-90C4-4FCD-B8F4-1E8679D1A55D}" dt="2023-08-30T02:09:13.311" v="128" actId="1076"/>
          <ac:picMkLst>
            <pc:docMk/>
            <pc:sldMk cId="1380909894" sldId="383"/>
            <ac:picMk id="2" creationId="{F083A4AE-C5B4-4A03-A509-FCD503814318}"/>
          </ac:picMkLst>
        </pc:picChg>
        <pc:picChg chg="add mod">
          <ac:chgData name="Iegor Vyshnevskyi" userId="02454316-a20a-4709-9e71-870a59e74ca2" providerId="ADAL" clId="{0EA2E2B2-90C4-4FCD-B8F4-1E8679D1A55D}" dt="2023-08-30T02:10:05.839" v="131" actId="1076"/>
          <ac:picMkLst>
            <pc:docMk/>
            <pc:sldMk cId="1380909894" sldId="383"/>
            <ac:picMk id="3" creationId="{8A6C26F3-6EC5-4756-94F4-052D3B5571DD}"/>
          </ac:picMkLst>
        </pc:picChg>
        <pc:picChg chg="del">
          <ac:chgData name="Iegor Vyshnevskyi" userId="02454316-a20a-4709-9e71-870a59e74ca2" providerId="ADAL" clId="{0EA2E2B2-90C4-4FCD-B8F4-1E8679D1A55D}" dt="2023-08-30T02:09:23.647" v="129" actId="478"/>
          <ac:picMkLst>
            <pc:docMk/>
            <pc:sldMk cId="1380909894" sldId="383"/>
            <ac:picMk id="9" creationId="{23E09C63-A625-4257-AE6C-AFF31942E63D}"/>
          </ac:picMkLst>
        </pc:picChg>
        <pc:picChg chg="del">
          <ac:chgData name="Iegor Vyshnevskyi" userId="02454316-a20a-4709-9e71-870a59e74ca2" providerId="ADAL" clId="{0EA2E2B2-90C4-4FCD-B8F4-1E8679D1A55D}" dt="2023-08-30T02:09:06.818" v="124" actId="478"/>
          <ac:picMkLst>
            <pc:docMk/>
            <pc:sldMk cId="1380909894" sldId="383"/>
            <ac:picMk id="12" creationId="{3E527198-A35A-4556-9996-4B1EC590E030}"/>
          </ac:picMkLst>
        </pc:picChg>
      </pc:sldChg>
      <pc:sldChg chg="modSp">
        <pc:chgData name="Iegor Vyshnevskyi" userId="02454316-a20a-4709-9e71-870a59e74ca2" providerId="ADAL" clId="{0EA2E2B2-90C4-4FCD-B8F4-1E8679D1A55D}" dt="2023-08-30T02:02:19.475" v="123" actId="1076"/>
        <pc:sldMkLst>
          <pc:docMk/>
          <pc:sldMk cId="1787471736" sldId="384"/>
        </pc:sldMkLst>
        <pc:spChg chg="mod">
          <ac:chgData name="Iegor Vyshnevskyi" userId="02454316-a20a-4709-9e71-870a59e74ca2" providerId="ADAL" clId="{0EA2E2B2-90C4-4FCD-B8F4-1E8679D1A55D}" dt="2023-08-30T02:02:14.707" v="121" actId="6549"/>
          <ac:spMkLst>
            <pc:docMk/>
            <pc:sldMk cId="1787471736" sldId="384"/>
            <ac:spMk id="5" creationId="{00000000-0000-0000-0000-000000000000}"/>
          </ac:spMkLst>
        </pc:spChg>
        <pc:picChg chg="mod">
          <ac:chgData name="Iegor Vyshnevskyi" userId="02454316-a20a-4709-9e71-870a59e74ca2" providerId="ADAL" clId="{0EA2E2B2-90C4-4FCD-B8F4-1E8679D1A55D}" dt="2023-08-30T02:01:25.300" v="67" actId="1076"/>
          <ac:picMkLst>
            <pc:docMk/>
            <pc:sldMk cId="1787471736" sldId="384"/>
            <ac:picMk id="3" creationId="{F03810B8-C7E8-4D39-960E-6E83EA4AA493}"/>
          </ac:picMkLst>
        </pc:picChg>
        <pc:picChg chg="mod">
          <ac:chgData name="Iegor Vyshnevskyi" userId="02454316-a20a-4709-9e71-870a59e74ca2" providerId="ADAL" clId="{0EA2E2B2-90C4-4FCD-B8F4-1E8679D1A55D}" dt="2023-08-30T02:01:29.164" v="68" actId="1076"/>
          <ac:picMkLst>
            <pc:docMk/>
            <pc:sldMk cId="1787471736" sldId="384"/>
            <ac:picMk id="8" creationId="{8E4F72CC-5CFA-4C02-A0EA-793EA1529B8A}"/>
          </ac:picMkLst>
        </pc:picChg>
        <pc:picChg chg="mod">
          <ac:chgData name="Iegor Vyshnevskyi" userId="02454316-a20a-4709-9e71-870a59e74ca2" providerId="ADAL" clId="{0EA2E2B2-90C4-4FCD-B8F4-1E8679D1A55D}" dt="2023-08-30T02:01:42.420" v="74" actId="1076"/>
          <ac:picMkLst>
            <pc:docMk/>
            <pc:sldMk cId="1787471736" sldId="384"/>
            <ac:picMk id="11" creationId="{C79B914A-3175-4D8B-81AA-9F748234E50F}"/>
          </ac:picMkLst>
        </pc:picChg>
        <pc:picChg chg="mod">
          <ac:chgData name="Iegor Vyshnevskyi" userId="02454316-a20a-4709-9e71-870a59e74ca2" providerId="ADAL" clId="{0EA2E2B2-90C4-4FCD-B8F4-1E8679D1A55D}" dt="2023-08-30T02:01:39.003" v="73" actId="1076"/>
          <ac:picMkLst>
            <pc:docMk/>
            <pc:sldMk cId="1787471736" sldId="384"/>
            <ac:picMk id="14" creationId="{E8950F66-4745-4161-AF6D-326293A36A96}"/>
          </ac:picMkLst>
        </pc:picChg>
        <pc:picChg chg="mod">
          <ac:chgData name="Iegor Vyshnevskyi" userId="02454316-a20a-4709-9e71-870a59e74ca2" providerId="ADAL" clId="{0EA2E2B2-90C4-4FCD-B8F4-1E8679D1A55D}" dt="2023-08-30T02:02:17.067" v="122" actId="1076"/>
          <ac:picMkLst>
            <pc:docMk/>
            <pc:sldMk cId="1787471736" sldId="384"/>
            <ac:picMk id="16" creationId="{308D8120-BBB5-4E0F-8E45-09D30A677054}"/>
          </ac:picMkLst>
        </pc:picChg>
        <pc:picChg chg="mod">
          <ac:chgData name="Iegor Vyshnevskyi" userId="02454316-a20a-4709-9e71-870a59e74ca2" providerId="ADAL" clId="{0EA2E2B2-90C4-4FCD-B8F4-1E8679D1A55D}" dt="2023-08-30T02:02:19.475" v="123" actId="1076"/>
          <ac:picMkLst>
            <pc:docMk/>
            <pc:sldMk cId="1787471736" sldId="384"/>
            <ac:picMk id="18" creationId="{82F292B7-D963-4B7E-B69D-A6B77A4B142E}"/>
          </ac:picMkLst>
        </pc:picChg>
      </pc:sldChg>
      <pc:sldChg chg="modSp">
        <pc:chgData name="Iegor Vyshnevskyi" userId="02454316-a20a-4709-9e71-870a59e74ca2" providerId="ADAL" clId="{0EA2E2B2-90C4-4FCD-B8F4-1E8679D1A55D}" dt="2023-08-30T02:36:26.928" v="135" actId="14100"/>
        <pc:sldMkLst>
          <pc:docMk/>
          <pc:sldMk cId="1820979983" sldId="398"/>
        </pc:sldMkLst>
        <pc:spChg chg="mod">
          <ac:chgData name="Iegor Vyshnevskyi" userId="02454316-a20a-4709-9e71-870a59e74ca2" providerId="ADAL" clId="{0EA2E2B2-90C4-4FCD-B8F4-1E8679D1A55D}" dt="2023-08-30T02:36:18.858" v="134" actId="20577"/>
          <ac:spMkLst>
            <pc:docMk/>
            <pc:sldMk cId="1820979983" sldId="398"/>
            <ac:spMk id="5" creationId="{00000000-0000-0000-0000-000000000000}"/>
          </ac:spMkLst>
        </pc:spChg>
        <pc:picChg chg="mod">
          <ac:chgData name="Iegor Vyshnevskyi" userId="02454316-a20a-4709-9e71-870a59e74ca2" providerId="ADAL" clId="{0EA2E2B2-90C4-4FCD-B8F4-1E8679D1A55D}" dt="2023-08-30T02:36:26.928" v="135" actId="14100"/>
          <ac:picMkLst>
            <pc:docMk/>
            <pc:sldMk cId="1820979983" sldId="398"/>
            <ac:picMk id="4" creationId="{CBEB9924-A1D3-40B9-8ACB-9D02BA44A62D}"/>
          </ac:picMkLst>
        </pc:picChg>
        <pc:picChg chg="mod">
          <ac:chgData name="Iegor Vyshnevskyi" userId="02454316-a20a-4709-9e71-870a59e74ca2" providerId="ADAL" clId="{0EA2E2B2-90C4-4FCD-B8F4-1E8679D1A55D}" dt="2023-08-30T02:36:26.928" v="135" actId="14100"/>
          <ac:picMkLst>
            <pc:docMk/>
            <pc:sldMk cId="1820979983" sldId="398"/>
            <ac:picMk id="10" creationId="{E7EDE518-AFA6-454E-9C1E-C6D89F40FB79}"/>
          </ac:picMkLst>
        </pc:picChg>
      </pc:sldChg>
      <pc:sldChg chg="modSp">
        <pc:chgData name="Iegor Vyshnevskyi" userId="02454316-a20a-4709-9e71-870a59e74ca2" providerId="ADAL" clId="{0EA2E2B2-90C4-4FCD-B8F4-1E8679D1A55D}" dt="2023-08-30T01:35:49.579" v="48" actId="20577"/>
        <pc:sldMkLst>
          <pc:docMk/>
          <pc:sldMk cId="2834522658" sldId="400"/>
        </pc:sldMkLst>
        <pc:spChg chg="mod">
          <ac:chgData name="Iegor Vyshnevskyi" userId="02454316-a20a-4709-9e71-870a59e74ca2" providerId="ADAL" clId="{0EA2E2B2-90C4-4FCD-B8F4-1E8679D1A55D}" dt="2023-08-30T01:35:49.579" v="48" actId="20577"/>
          <ac:spMkLst>
            <pc:docMk/>
            <pc:sldMk cId="2834522658" sldId="400"/>
            <ac:spMk id="4" creationId="{00000000-0000-0000-0000-000000000000}"/>
          </ac:spMkLst>
        </pc:spChg>
      </pc:sldChg>
      <pc:sldChg chg="modSp add ord">
        <pc:chgData name="Iegor Vyshnevskyi" userId="02454316-a20a-4709-9e71-870a59e74ca2" providerId="ADAL" clId="{0EA2E2B2-90C4-4FCD-B8F4-1E8679D1A55D}" dt="2023-08-30T01:35:27.333" v="45"/>
        <pc:sldMkLst>
          <pc:docMk/>
          <pc:sldMk cId="1878882460" sldId="417"/>
        </pc:sldMkLst>
        <pc:spChg chg="mod">
          <ac:chgData name="Iegor Vyshnevskyi" userId="02454316-a20a-4709-9e71-870a59e74ca2" providerId="ADAL" clId="{0EA2E2B2-90C4-4FCD-B8F4-1E8679D1A55D}" dt="2023-08-30T00:52:56.266" v="10" actId="6549"/>
          <ac:spMkLst>
            <pc:docMk/>
            <pc:sldMk cId="1878882460" sldId="417"/>
            <ac:spMk id="4" creationId="{00000000-0000-0000-0000-000000000000}"/>
          </ac:spMkLst>
        </pc:spChg>
        <pc:spChg chg="mod">
          <ac:chgData name="Iegor Vyshnevskyi" userId="02454316-a20a-4709-9e71-870a59e74ca2" providerId="ADAL" clId="{0EA2E2B2-90C4-4FCD-B8F4-1E8679D1A55D}" dt="2023-08-30T00:51:07.686" v="9" actId="20577"/>
          <ac:spMkLst>
            <pc:docMk/>
            <pc:sldMk cId="1878882460" sldId="417"/>
            <ac:spMk id="6" creationId="{00000000-0000-0000-0000-000000000000}"/>
          </ac:spMkLst>
        </pc:spChg>
      </pc:sldChg>
      <pc:sldChg chg="modSp add">
        <pc:chgData name="Iegor Vyshnevskyi" userId="02454316-a20a-4709-9e71-870a59e74ca2" providerId="ADAL" clId="{0EA2E2B2-90C4-4FCD-B8F4-1E8679D1A55D}" dt="2023-08-30T01:35:20.131" v="44" actId="20577"/>
        <pc:sldMkLst>
          <pc:docMk/>
          <pc:sldMk cId="1205931001" sldId="418"/>
        </pc:sldMkLst>
        <pc:spChg chg="mod">
          <ac:chgData name="Iegor Vyshnevskyi" userId="02454316-a20a-4709-9e71-870a59e74ca2" providerId="ADAL" clId="{0EA2E2B2-90C4-4FCD-B8F4-1E8679D1A55D}" dt="2023-08-30T01:35:20.131" v="44" actId="20577"/>
          <ac:spMkLst>
            <pc:docMk/>
            <pc:sldMk cId="1205931001" sldId="418"/>
            <ac:spMk id="4" creationId="{00000000-0000-0000-0000-000000000000}"/>
          </ac:spMkLst>
        </pc:spChg>
      </pc:sldChg>
    </pc:docChg>
  </pc:docChgLst>
  <pc:docChgLst>
    <pc:chgData name="Iegor" userId="02454316-a20a-4709-9e71-870a59e74ca2" providerId="ADAL" clId="{436C5394-B1C1-494B-99D4-8224600D3677}"/>
    <pc:docChg chg="undo custSel addSld delSld modSld sldOrd">
      <pc:chgData name="Iegor" userId="02454316-a20a-4709-9e71-870a59e74ca2" providerId="ADAL" clId="{436C5394-B1C1-494B-99D4-8224600D3677}" dt="2023-08-16T01:16:06.364" v="221" actId="20577"/>
      <pc:docMkLst>
        <pc:docMk/>
      </pc:docMkLst>
      <pc:sldChg chg="modSp mod">
        <pc:chgData name="Iegor" userId="02454316-a20a-4709-9e71-870a59e74ca2" providerId="ADAL" clId="{436C5394-B1C1-494B-99D4-8224600D3677}" dt="2023-08-16T01:16:06.364" v="221" actId="20577"/>
        <pc:sldMkLst>
          <pc:docMk/>
          <pc:sldMk cId="2809911766" sldId="256"/>
        </pc:sldMkLst>
        <pc:spChg chg="mod">
          <ac:chgData name="Iegor" userId="02454316-a20a-4709-9e71-870a59e74ca2" providerId="ADAL" clId="{436C5394-B1C1-494B-99D4-8224600D3677}" dt="2023-08-16T01:16:06.364" v="221" actId="20577"/>
          <ac:spMkLst>
            <pc:docMk/>
            <pc:sldMk cId="2809911766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F2740-9B21-448A-92DE-BCC35581B5B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49271-2442-42CF-B216-051C5E61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49271-2442-42CF-B216-051C5E61E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49271-2442-42CF-B216-051C5E61EB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49271-2442-42CF-B216-051C5E61EB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4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49271-2442-42CF-B216-051C5E61EB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49271-2442-42CF-B216-051C5E61EB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49271-2442-42CF-B216-051C5E61EBF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3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49271-2442-42CF-B216-051C5E61EBF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49271-2442-42CF-B216-051C5E61EBF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5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8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5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8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2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DD56-10C8-48AF-89B9-01C2AFEE19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9D7F-729A-4ABE-AB72-C1418478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51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Practical Business Python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r>
              <a:rPr lang="en-US" b="1" dirty="0">
                <a:solidFill>
                  <a:schemeClr val="bg1"/>
                </a:solidFill>
                <a:latin typeface="+mn-lt"/>
              </a:rPr>
              <a:t>Lecture 3: Built-In Data Structures, Functions, and Files.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44429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Iegor Vyshnevskyi</a:t>
            </a:r>
          </a:p>
          <a:p>
            <a:r>
              <a:rPr lang="en-US" b="1" dirty="0">
                <a:solidFill>
                  <a:schemeClr val="bg1"/>
                </a:solidFill>
              </a:rPr>
              <a:t>Woosong University</a:t>
            </a:r>
          </a:p>
          <a:p>
            <a:r>
              <a:rPr lang="en-US" b="1" dirty="0">
                <a:solidFill>
                  <a:schemeClr val="bg1"/>
                </a:solidFill>
              </a:rPr>
              <a:t>September 21, 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1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5227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1E5155"/>
                </a:solidFill>
              </a:rPr>
              <a:t>Tuple Slicing</a:t>
            </a:r>
          </a:p>
          <a:p>
            <a:r>
              <a:rPr lang="en-US" dirty="0"/>
              <a:t>We can access a range of items in a tuple by using the slicing operator colon ‘</a:t>
            </a:r>
            <a:r>
              <a:rPr lang="en-US" dirty="0">
                <a:solidFill>
                  <a:srgbClr val="1E5155"/>
                </a:solidFill>
              </a:rPr>
              <a:t>:</a:t>
            </a:r>
            <a:r>
              <a:rPr lang="en-US" dirty="0"/>
              <a:t>’.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Tuple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Programiz</a:t>
            </a:r>
            <a:endParaRPr lang="en-US" sz="1400" i="1" dirty="0">
              <a:solidFill>
                <a:srgbClr val="1F1F1F"/>
              </a:solidFill>
              <a:latin typeface="Source Sans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E8F36-F8F9-4F6C-AA72-F094D898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58" y="2853262"/>
            <a:ext cx="5081499" cy="2171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FA78E-4B29-410C-AC7F-9F96B77BC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86" y="2450017"/>
            <a:ext cx="5089117" cy="31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0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5227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1E5155"/>
                </a:solidFill>
              </a:rPr>
              <a:t>Python Tuple manipulation and Methods</a:t>
            </a:r>
          </a:p>
          <a:p>
            <a:r>
              <a:rPr lang="en-US" altLang="ko-KR" dirty="0"/>
              <a:t>In Python ,methods that add items or remove items are not available with tuple. </a:t>
            </a:r>
          </a:p>
          <a:p>
            <a:r>
              <a:rPr lang="en-US" dirty="0"/>
              <a:t>You can concatenate tuples using the ‘</a:t>
            </a:r>
            <a:r>
              <a:rPr lang="en-US" dirty="0">
                <a:solidFill>
                  <a:srgbClr val="1E5155"/>
                </a:solidFill>
              </a:rPr>
              <a:t>+</a:t>
            </a:r>
            <a:r>
              <a:rPr lang="en-US" dirty="0"/>
              <a:t>’ operator to produce longer tuples:</a:t>
            </a:r>
          </a:p>
          <a:p>
            <a:endParaRPr lang="en-US" dirty="0"/>
          </a:p>
          <a:p>
            <a:r>
              <a:rPr lang="en-US" dirty="0"/>
              <a:t>Multiplying a tuple by an integer, as with lists, has the effect of concatenating that many copies of the tuple:</a:t>
            </a:r>
          </a:p>
          <a:p>
            <a:endParaRPr lang="en-US" dirty="0"/>
          </a:p>
          <a:p>
            <a:r>
              <a:rPr lang="en-US" dirty="0"/>
              <a:t>You can count and index tuple’s elements.</a:t>
            </a:r>
          </a:p>
          <a:p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Tuple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(2022);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Programiz</a:t>
            </a:r>
            <a:endParaRPr lang="en-US" sz="1400" i="1" dirty="0">
              <a:solidFill>
                <a:srgbClr val="1F1F1F"/>
              </a:solidFill>
              <a:latin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810B8-C7E8-4D39-960E-6E83EA4A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56" y="2780362"/>
            <a:ext cx="2100272" cy="865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4F72CC-5CFA-4C02-A0EA-793EA1529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52" y="2825757"/>
            <a:ext cx="2354481" cy="774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9B914A-3175-4D8B-81AA-9F748234E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733" y="4301801"/>
            <a:ext cx="2071064" cy="9083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950F66-4745-4161-AF6D-326293A36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792" y="4517168"/>
            <a:ext cx="2485278" cy="7339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8D8120-BBB5-4E0F-8E45-09D30A677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879" y="5563523"/>
            <a:ext cx="4172164" cy="7810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F292B7-D963-4B7E-B69D-A6B77A4B14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600" y="5569873"/>
            <a:ext cx="4210266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7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52271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1E5155"/>
                </a:solidFill>
              </a:rPr>
              <a:t>Advantages of Tuple over List in 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tuples are quite similar to lists, both of them are used in similar situations.</a:t>
            </a:r>
          </a:p>
          <a:p>
            <a:pPr marL="0" indent="0">
              <a:buNone/>
            </a:pPr>
            <a:r>
              <a:rPr lang="en-US" dirty="0"/>
              <a:t>However, there are certain advantages of implementing a tuple over a list:</a:t>
            </a:r>
          </a:p>
          <a:p>
            <a:r>
              <a:rPr lang="en-US" dirty="0"/>
              <a:t>We generally use tuples for heterogeneous (different) data types and lists for homogeneous (similar) data types.</a:t>
            </a:r>
          </a:p>
          <a:p>
            <a:r>
              <a:rPr lang="en-US" dirty="0"/>
              <a:t>Since tuples are immutable, iterating through a tuple is faster than with a list. So there is a slight performance boost.</a:t>
            </a:r>
          </a:p>
          <a:p>
            <a:r>
              <a:rPr lang="en-US" dirty="0"/>
              <a:t>Tuples that contain immutable elements can be used as a key for a dictionary. With lists, this is not possible.</a:t>
            </a:r>
          </a:p>
          <a:p>
            <a:r>
              <a:rPr lang="en-US" dirty="0"/>
              <a:t>If you have data that doesn't change, implementing it as tuple will guarantee that it remains write-protected.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Tuple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Programiz</a:t>
            </a:r>
            <a:endParaRPr lang="en-US" sz="1400" i="1" dirty="0">
              <a:solidFill>
                <a:srgbClr val="1F1F1F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0381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67439" y="162198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n-lt"/>
              </a:rPr>
              <a:t>B. Python List</a:t>
            </a:r>
            <a:br>
              <a:rPr lang="en-US" sz="5000" b="1" dirty="0">
                <a:solidFill>
                  <a:schemeClr val="bg1"/>
                </a:solidFill>
                <a:latin typeface="+mn-lt"/>
              </a:rPr>
            </a:br>
            <a:endParaRPr lang="en-US" sz="5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57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contrast with tuples, </a:t>
            </a:r>
            <a:r>
              <a:rPr lang="en-US" b="1" i="1" dirty="0">
                <a:solidFill>
                  <a:srgbClr val="1E5155"/>
                </a:solidFill>
              </a:rPr>
              <a:t>list</a:t>
            </a:r>
            <a:r>
              <a:rPr lang="en-US" dirty="0"/>
              <a:t>s are variable length and their contents can be modified in place. Lists are mutable. </a:t>
            </a:r>
          </a:p>
          <a:p>
            <a:pPr marL="0" indent="0">
              <a:buNone/>
            </a:pPr>
            <a:r>
              <a:rPr lang="en-US" dirty="0"/>
              <a:t>As opposed to int, bool etc., a list is a compound data type; you can group values together. You can define them using square brackets </a:t>
            </a:r>
            <a:r>
              <a:rPr lang="en-US" dirty="0">
                <a:solidFill>
                  <a:srgbClr val="1E5155"/>
                </a:solidFill>
              </a:rPr>
              <a:t>[]</a:t>
            </a:r>
            <a:r>
              <a:rPr lang="en-US" dirty="0"/>
              <a:t> or using the </a:t>
            </a:r>
            <a:r>
              <a:rPr lang="en-US" dirty="0">
                <a:solidFill>
                  <a:srgbClr val="1E5155"/>
                </a:solidFill>
              </a:rPr>
              <a:t>list</a:t>
            </a:r>
            <a:r>
              <a:rPr lang="en-US" dirty="0"/>
              <a:t> type function.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A3DBD-8F4D-43B2-BBEC-A61E6BF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48" y="3110378"/>
            <a:ext cx="5903974" cy="149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4B7E0D-60C8-4FF0-96E1-73310DFE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669" y="4893687"/>
            <a:ext cx="5975362" cy="14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7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Example</a:t>
            </a:r>
            <a:r>
              <a:rPr lang="en-US" dirty="0"/>
              <a:t> </a:t>
            </a:r>
          </a:p>
          <a:p>
            <a:r>
              <a:rPr lang="en-US" dirty="0"/>
              <a:t>After measuring the height of your family, you decide to collect some information on the house you're living in. </a:t>
            </a:r>
          </a:p>
          <a:p>
            <a:r>
              <a:rPr lang="en-US" dirty="0"/>
              <a:t>The areas of the different parts of your house are stored in separate variables for now, as shown in the script.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20E36-2017-4B56-A860-487863C5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3313864"/>
            <a:ext cx="3890534" cy="2734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4ABB47-1B69-4CEB-B623-CE5245602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679" y="3313864"/>
            <a:ext cx="4106676" cy="27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0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r>
              <a:rPr lang="en-US" dirty="0"/>
              <a:t>A list has the flexibility to accommodate various Python data types. While it's relatively uncommon, a list can even include a combination of Python types such as strings, floats, </a:t>
            </a:r>
            <a:r>
              <a:rPr lang="en-US" dirty="0" err="1"/>
              <a:t>booleans</a:t>
            </a:r>
            <a:r>
              <a:rPr lang="en-US" dirty="0"/>
              <a:t>, and more.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Example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65E92-73C6-49F3-95FA-90B0C027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2666769"/>
            <a:ext cx="7055213" cy="2051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3122CA-8128-49A8-9804-2A2818B7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72" y="4822513"/>
            <a:ext cx="6985359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8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List of lists</a:t>
            </a:r>
            <a:endParaRPr lang="en-US" dirty="0"/>
          </a:p>
          <a:p>
            <a:r>
              <a:rPr lang="en-US" dirty="0"/>
              <a:t>Rather than forming a single list that combines strings and floats to represent room names and their respective areas in your house, you have the option to construct a list of lists.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Example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F5FAF-D55D-4492-9D9D-7D9384D2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287" y="2851039"/>
            <a:ext cx="2730640" cy="3321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1E1E2-1E75-4DC4-8819-EA43172A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7" y="3130454"/>
            <a:ext cx="7182219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2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Subset and calculate</a:t>
            </a:r>
          </a:p>
          <a:p>
            <a:r>
              <a:rPr lang="en-US" dirty="0"/>
              <a:t>Getting separate elements of the list and perform some calculations:</a:t>
            </a: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4281A3-C568-4230-8AA8-A46578DE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1899069"/>
            <a:ext cx="1835244" cy="6159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33F45A-66F8-4A2F-A614-C94437EA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71" y="1959397"/>
            <a:ext cx="2000353" cy="495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80D54-2DD8-4029-8D9C-43B3C1CD0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27" y="2882189"/>
            <a:ext cx="8491125" cy="14607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01011E-D06C-45F5-AFBA-BE8806831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26" y="4487096"/>
            <a:ext cx="8332813" cy="13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6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Slicing and dicing</a:t>
            </a:r>
          </a:p>
          <a:p>
            <a:r>
              <a:rPr lang="en-US" dirty="0"/>
              <a:t>You can also perform list slicing, which involves selecting multiple elements from your list. Utilize the following syntax for list slicing (The elements with index 1 and 2 are included, while the element with index 3 is not):</a:t>
            </a: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600BE-AE18-4435-8AF0-F307545C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55" y="2720310"/>
            <a:ext cx="2059258" cy="621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B4E929-11A2-4233-93AF-5750A324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40" y="2720310"/>
            <a:ext cx="2501495" cy="621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84DBFF-D273-4BC8-A00C-07493AB3F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27" y="4219979"/>
            <a:ext cx="7487035" cy="1676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A7A7E9-DBD4-4AEF-8CE0-1060AEC2C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33" y="6031437"/>
            <a:ext cx="4032457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3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E5155"/>
                </a:solidFill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508289"/>
            <a:ext cx="10515600" cy="4548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Python Data Structure: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Tuple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List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Dictionary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Files and the Operating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In-class Assignment </a:t>
            </a:r>
          </a:p>
        </p:txBody>
      </p:sp>
    </p:spTree>
    <p:extLst>
      <p:ext uri="{BB962C8B-B14F-4D97-AF65-F5344CB8AC3E}">
        <p14:creationId xmlns:p14="http://schemas.microsoft.com/office/powerpoint/2010/main" val="829440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Slicing and dicing (2)</a:t>
            </a:r>
          </a:p>
          <a:p>
            <a:r>
              <a:rPr lang="en-US" dirty="0"/>
              <a:t>It’s possible not to specify start or end of the index, still using ‘:’.</a:t>
            </a: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9D74B-1FDA-4C90-BD1D-6BB93780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73" y="1976909"/>
            <a:ext cx="1816193" cy="914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AB668C-9990-4198-B407-709C93A7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95" y="1875303"/>
            <a:ext cx="2000353" cy="1117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D31BD5-D8D2-44B2-9B48-55B0B78F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73" y="3507087"/>
            <a:ext cx="7455283" cy="17018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0B711B-1713-46B1-84E7-743B2DA51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051" y="5414456"/>
            <a:ext cx="3988005" cy="6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Replace list elements</a:t>
            </a:r>
          </a:p>
          <a:p>
            <a:r>
              <a:rPr lang="en-US" dirty="0"/>
              <a:t>Simply pick out a subset of the list and assign new values to that subset. You have the flexibility to select individual elements or modify entire slices of the list simultaneously.</a:t>
            </a: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9D44F-CC5F-458B-ACD7-78911CAC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64" y="2530776"/>
            <a:ext cx="2109491" cy="108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D5230-6491-4AEE-89DD-282AAA13D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889" y="2412348"/>
            <a:ext cx="2309338" cy="1317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AE3E2A-2726-4EFF-B790-9B7C7BDF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27" y="3935972"/>
            <a:ext cx="7429882" cy="13399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2DAD7F-38AB-4F0B-BAEE-4777ED02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27" y="5744950"/>
            <a:ext cx="6610690" cy="4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1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Extend a list</a:t>
            </a:r>
          </a:p>
          <a:p>
            <a:r>
              <a:rPr lang="en-US" dirty="0"/>
              <a:t>Add new elements to the list:</a:t>
            </a: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D27AC-727A-45D3-AB10-47D2BD37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34" y="1606077"/>
            <a:ext cx="1816193" cy="558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237B8-AC62-43BB-ADFF-86F79D5A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65" y="1567974"/>
            <a:ext cx="2140060" cy="635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588E-1166-4C81-9DF7-9C30B1BC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60" y="3009759"/>
            <a:ext cx="4756394" cy="1473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166837-20CE-4FA1-B2AB-F44776BD4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60" y="4648118"/>
            <a:ext cx="9093667" cy="15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6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Delete list elements</a:t>
            </a:r>
          </a:p>
          <a:p>
            <a:r>
              <a:rPr lang="en-US" dirty="0"/>
              <a:t>We can also remove elements from your list with the del statement:</a:t>
            </a: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0EB97-B125-4AAF-A48C-0B36D68D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1928481"/>
            <a:ext cx="1847945" cy="584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6502A-A420-4957-B0E9-2860FC070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290" y="1903079"/>
            <a:ext cx="2006703" cy="635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6CADD-9514-486F-957D-F57328AD9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27" y="3479656"/>
            <a:ext cx="3882377" cy="8593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5FFA34-DD67-467D-B725-DA41AD932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27" y="4649886"/>
            <a:ext cx="10925898" cy="9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5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Copy list</a:t>
            </a:r>
          </a:p>
          <a:p>
            <a:r>
              <a:rPr lang="en-US" dirty="0"/>
              <a:t>By using </a:t>
            </a:r>
            <a:r>
              <a:rPr lang="en-US" dirty="0">
                <a:solidFill>
                  <a:srgbClr val="1E5155"/>
                </a:solidFill>
              </a:rPr>
              <a:t>[]</a:t>
            </a:r>
            <a:r>
              <a:rPr lang="en-US" dirty="0"/>
              <a:t> and ‘</a:t>
            </a:r>
            <a:r>
              <a:rPr lang="en-US" dirty="0">
                <a:solidFill>
                  <a:srgbClr val="1E5155"/>
                </a:solidFill>
              </a:rPr>
              <a:t>:</a:t>
            </a:r>
            <a:r>
              <a:rPr lang="en-US" dirty="0"/>
              <a:t>’ operators:</a:t>
            </a: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04270-4406-462F-AA48-CF51639A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2056343"/>
            <a:ext cx="8528638" cy="1795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E9AFF9-0699-4D9C-BEF4-8CBE460BD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27" y="4109143"/>
            <a:ext cx="8405559" cy="1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5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Sorting</a:t>
            </a:r>
          </a:p>
          <a:p>
            <a:r>
              <a:rPr lang="en-US" dirty="0"/>
              <a:t>You can sort a list in place (without creating a new object) by calling its </a:t>
            </a:r>
            <a:r>
              <a:rPr lang="en-US" dirty="0">
                <a:solidFill>
                  <a:srgbClr val="1E5155"/>
                </a:solidFill>
              </a:rPr>
              <a:t>sort</a:t>
            </a:r>
            <a:r>
              <a:rPr lang="en-US" dirty="0"/>
              <a:t> function:</a:t>
            </a: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r>
              <a:rPr lang="en-US" dirty="0"/>
              <a:t>You can sort based on some requirements. Let’s sort by the elements lengths:</a:t>
            </a: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List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DEFCB-AE03-4EC3-93EC-9D425430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840" y="1955278"/>
            <a:ext cx="1822544" cy="533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D15ED-9817-44DC-B8C3-8592C745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41" y="1955278"/>
            <a:ext cx="1994002" cy="654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CDB61-E23A-48E0-93F5-070719935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721" y="3838022"/>
            <a:ext cx="4381767" cy="1055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A9F2FF-BE25-4573-89A3-1E3514B14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131" y="3934807"/>
            <a:ext cx="4496148" cy="8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67439" y="162198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n-lt"/>
              </a:rPr>
              <a:t>C. Python Dictionary</a:t>
            </a:r>
            <a:br>
              <a:rPr lang="en-US" sz="5000" b="1" dirty="0">
                <a:solidFill>
                  <a:schemeClr val="bg1"/>
                </a:solidFill>
                <a:latin typeface="+mn-lt"/>
              </a:rPr>
            </a:br>
            <a:endParaRPr lang="en-US" sz="5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95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>
                <a:solidFill>
                  <a:srgbClr val="1E5155"/>
                </a:solidFill>
              </a:rPr>
              <a:t>dictionary</a:t>
            </a:r>
            <a:r>
              <a:rPr lang="en-US" dirty="0"/>
              <a:t> or </a:t>
            </a:r>
            <a:r>
              <a:rPr lang="en-US" b="1" i="1" dirty="0" err="1">
                <a:solidFill>
                  <a:srgbClr val="1E5155"/>
                </a:solidFill>
              </a:rPr>
              <a:t>dict</a:t>
            </a:r>
            <a:r>
              <a:rPr lang="en-US" dirty="0"/>
              <a:t> is important built-in Python data structure. </a:t>
            </a:r>
          </a:p>
          <a:p>
            <a:pPr marL="0" indent="0">
              <a:buNone/>
            </a:pPr>
            <a:r>
              <a:rPr lang="en-US" dirty="0"/>
              <a:t>A dictionary stores a collection of key-value pairs, where key and value are Python objects. </a:t>
            </a:r>
          </a:p>
          <a:p>
            <a:pPr marL="0" indent="0">
              <a:buNone/>
            </a:pPr>
            <a:r>
              <a:rPr lang="en-US" dirty="0"/>
              <a:t>Each key is associated with a value so that a value can be conveniently retrieved, inserted, modified, or deleted given a particular key. </a:t>
            </a:r>
          </a:p>
          <a:p>
            <a:pPr marL="0" indent="0">
              <a:buNone/>
            </a:pPr>
            <a:r>
              <a:rPr lang="en-US" dirty="0"/>
              <a:t>One approach for creating a dictionary is to use curly braces </a:t>
            </a:r>
            <a:r>
              <a:rPr lang="en-US" dirty="0">
                <a:solidFill>
                  <a:srgbClr val="1E5155"/>
                </a:solidFill>
              </a:rPr>
              <a:t>{}</a:t>
            </a:r>
            <a:r>
              <a:rPr lang="en-US" dirty="0"/>
              <a:t> and </a:t>
            </a:r>
            <a:r>
              <a:rPr lang="en-US" dirty="0">
                <a:solidFill>
                  <a:srgbClr val="1E5155"/>
                </a:solidFill>
              </a:rPr>
              <a:t>colons</a:t>
            </a:r>
            <a:r>
              <a:rPr lang="en-US" dirty="0"/>
              <a:t> to separate keys and values:</a:t>
            </a: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Dictionary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B9924-A1D3-40B9-8ACB-9D02BA44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8" y="4402852"/>
            <a:ext cx="4367917" cy="1107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DE518-AFA6-454E-9C1E-C6D89F40F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17" y="4551902"/>
            <a:ext cx="4549551" cy="8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Operations</a:t>
            </a:r>
          </a:p>
          <a:p>
            <a:r>
              <a:rPr lang="en-US" dirty="0"/>
              <a:t>You can access, insert, or set elements using the same syntax as for accessing elements of a list or tuple:</a:t>
            </a:r>
          </a:p>
          <a:p>
            <a:pPr marL="0" indent="0">
              <a:buNone/>
            </a:pPr>
            <a:endParaRPr lang="en-US" b="1" i="1" dirty="0">
              <a:solidFill>
                <a:srgbClr val="1E5155"/>
              </a:solidFill>
            </a:endParaRPr>
          </a:p>
          <a:p>
            <a:endParaRPr lang="en-US" dirty="0"/>
          </a:p>
          <a:p>
            <a:r>
              <a:rPr lang="en-US" dirty="0"/>
              <a:t>You can check if a dictionary contains a key using the same syntax used for checking whether a list or tuple contains a value:</a:t>
            </a:r>
          </a:p>
          <a:p>
            <a:endParaRPr lang="en-US" dirty="0"/>
          </a:p>
          <a:p>
            <a:r>
              <a:rPr lang="en-US" dirty="0"/>
              <a:t>You can delete values using either the </a:t>
            </a:r>
            <a:r>
              <a:rPr lang="en-US" dirty="0">
                <a:solidFill>
                  <a:srgbClr val="1E5155"/>
                </a:solidFill>
              </a:rPr>
              <a:t>del</a:t>
            </a:r>
            <a:r>
              <a:rPr lang="en-US" dirty="0"/>
              <a:t> keyword or the </a:t>
            </a:r>
            <a:r>
              <a:rPr lang="en-US" dirty="0">
                <a:solidFill>
                  <a:srgbClr val="1E5155"/>
                </a:solidFill>
              </a:rPr>
              <a:t>pop</a:t>
            </a:r>
            <a:r>
              <a:rPr lang="en-US" dirty="0"/>
              <a:t> method (which simultaneously returns the value and deletes the key):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Dictionary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AB437-E81D-4477-9BDB-CA8B8F1C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351" y="2164925"/>
            <a:ext cx="1555830" cy="825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7D9E4-ABCE-4639-8F29-B75A43AD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142" y="2164925"/>
            <a:ext cx="3892750" cy="78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FA3609-05A2-472C-8CF5-C210F7915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351" y="3895864"/>
            <a:ext cx="1259468" cy="619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854EE5-4772-4221-8E55-3C5743197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142" y="3895864"/>
            <a:ext cx="1539351" cy="5197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34D1E3-B325-472A-8659-9B448CB2C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817" y="5159080"/>
            <a:ext cx="5067560" cy="15304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EE6E52-2DBF-45B4-968B-9BFC48778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134" y="5287409"/>
            <a:ext cx="1600282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45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67439" y="162198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n-lt"/>
              </a:rPr>
              <a:t>D. Python Set</a:t>
            </a:r>
            <a:br>
              <a:rPr lang="en-US" sz="5000" b="1" dirty="0">
                <a:solidFill>
                  <a:schemeClr val="bg1"/>
                </a:solidFill>
                <a:latin typeface="+mn-lt"/>
              </a:rPr>
            </a:br>
            <a:endParaRPr lang="en-US" sz="5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452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67439" y="162198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n-lt"/>
              </a:rPr>
              <a:t>1. Python Data Structure</a:t>
            </a:r>
            <a:br>
              <a:rPr lang="en-US" sz="5000" b="1" dirty="0">
                <a:solidFill>
                  <a:schemeClr val="bg1"/>
                </a:solidFill>
                <a:latin typeface="+mn-lt"/>
              </a:rPr>
            </a:br>
            <a:endParaRPr lang="en-US" sz="5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5377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>
                <a:solidFill>
                  <a:srgbClr val="1E5155"/>
                </a:solidFill>
              </a:rPr>
              <a:t>set</a:t>
            </a:r>
            <a:r>
              <a:rPr lang="en-US" dirty="0"/>
              <a:t> is an unordered collection of </a:t>
            </a:r>
            <a:r>
              <a:rPr lang="en-US" u="sng" dirty="0"/>
              <a:t>unique</a:t>
            </a:r>
            <a:r>
              <a:rPr lang="en-US" dirty="0"/>
              <a:t> elements. </a:t>
            </a:r>
          </a:p>
          <a:p>
            <a:pPr marL="0" indent="0">
              <a:buNone/>
            </a:pPr>
            <a:r>
              <a:rPr lang="en-US" dirty="0"/>
              <a:t>A set can be created in two ways: via the </a:t>
            </a:r>
            <a:r>
              <a:rPr lang="en-US" b="1" i="1" dirty="0">
                <a:solidFill>
                  <a:srgbClr val="1E5155"/>
                </a:solidFill>
              </a:rPr>
              <a:t>set</a:t>
            </a:r>
            <a:r>
              <a:rPr lang="en-US" dirty="0"/>
              <a:t> function or via </a:t>
            </a:r>
            <a:r>
              <a:rPr lang="en-US" b="1" i="1" dirty="0">
                <a:solidFill>
                  <a:srgbClr val="1E5155"/>
                </a:solidFill>
              </a:rPr>
              <a:t>curly</a:t>
            </a:r>
            <a:r>
              <a:rPr lang="en-US" dirty="0"/>
              <a:t> braces:</a:t>
            </a: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Set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03029-6811-480D-A510-2631FCEE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2800537"/>
            <a:ext cx="3529549" cy="125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4B560-5264-420A-B5E3-1B572798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77" y="2816783"/>
            <a:ext cx="3897742" cy="12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9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Operations</a:t>
            </a:r>
          </a:p>
          <a:p>
            <a:r>
              <a:rPr lang="en-US" dirty="0"/>
              <a:t>Sets support mathematical set operations like union, intersection, difference, and symmetric difference.</a:t>
            </a:r>
            <a:endParaRPr lang="en-US" b="1" i="1" dirty="0">
              <a:solidFill>
                <a:srgbClr val="1E5155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Set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46B5FD-D0E2-4D48-A7CA-354609C6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75" y="3060976"/>
            <a:ext cx="3045802" cy="1650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481EA-2E53-4CE8-ADC9-A2D4BB7B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963" y="2940319"/>
            <a:ext cx="3213242" cy="19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0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Python set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Set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FFB91-E4D0-4354-9475-707776EB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07" y="349301"/>
            <a:ext cx="4780032" cy="61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41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67439" y="162198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n-lt"/>
              </a:rPr>
              <a:t>2. Python Functions</a:t>
            </a:r>
            <a:br>
              <a:rPr lang="en-US" sz="5000" b="1" dirty="0">
                <a:solidFill>
                  <a:schemeClr val="bg1"/>
                </a:solidFill>
                <a:latin typeface="+mn-lt"/>
              </a:rPr>
            </a:br>
            <a:endParaRPr lang="en-US" sz="5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024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5E5C"/>
                </a:solidFill>
              </a:rPr>
              <a:t>Functions </a:t>
            </a:r>
            <a:r>
              <a:rPr lang="en-US" dirty="0"/>
              <a:t>are the primary and most important method of code organization and reuse in Python. </a:t>
            </a:r>
          </a:p>
          <a:p>
            <a:r>
              <a:rPr lang="en-US" dirty="0"/>
              <a:t>As a rule of thumb, if you anticipate needing to repeat the same or very similar code more than once, it may be worth writing a reusable function. </a:t>
            </a:r>
          </a:p>
          <a:p>
            <a:r>
              <a:rPr lang="en-US" dirty="0"/>
              <a:t>Functions can also help make your code more readable by giving a name to a group of Python statements.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</p:spTree>
    <p:extLst>
      <p:ext uri="{BB962C8B-B14F-4D97-AF65-F5344CB8AC3E}">
        <p14:creationId xmlns:p14="http://schemas.microsoft.com/office/powerpoint/2010/main" val="156399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In-built functions </a:t>
            </a:r>
          </a:p>
          <a:p>
            <a:r>
              <a:rPr lang="en-US" dirty="0"/>
              <a:t>Python comes equipped with a variety of built-in functions designed to simplify the tasks of a data scientist.</a:t>
            </a:r>
          </a:p>
          <a:p>
            <a:r>
              <a:rPr lang="en-US" dirty="0"/>
              <a:t>You're already familiar with a couple of these functions: </a:t>
            </a:r>
            <a:r>
              <a:rPr lang="en-US" dirty="0">
                <a:solidFill>
                  <a:srgbClr val="005E5C"/>
                </a:solidFill>
              </a:rPr>
              <a:t>print()</a:t>
            </a:r>
            <a:r>
              <a:rPr lang="en-US" dirty="0"/>
              <a:t> and </a:t>
            </a:r>
            <a:r>
              <a:rPr lang="en-US" dirty="0">
                <a:solidFill>
                  <a:srgbClr val="005E5C"/>
                </a:solidFill>
              </a:rPr>
              <a:t>type()</a:t>
            </a:r>
            <a:r>
              <a:rPr lang="en-US" dirty="0"/>
              <a:t>.</a:t>
            </a:r>
          </a:p>
          <a:p>
            <a:r>
              <a:rPr lang="en-US" dirty="0"/>
              <a:t>Additionally, you've employed functions like </a:t>
            </a:r>
            <a:r>
              <a:rPr lang="en-US" dirty="0">
                <a:solidFill>
                  <a:srgbClr val="005E5C"/>
                </a:solidFill>
              </a:rPr>
              <a:t>str()</a:t>
            </a:r>
            <a:r>
              <a:rPr lang="en-US" dirty="0"/>
              <a:t>, </a:t>
            </a:r>
            <a:r>
              <a:rPr lang="en-US" dirty="0">
                <a:solidFill>
                  <a:srgbClr val="005E5C"/>
                </a:solidFill>
              </a:rPr>
              <a:t>int()</a:t>
            </a:r>
            <a:r>
              <a:rPr lang="en-US" dirty="0"/>
              <a:t>, </a:t>
            </a:r>
            <a:r>
              <a:rPr lang="en-US" dirty="0">
                <a:solidFill>
                  <a:srgbClr val="005E5C"/>
                </a:solidFill>
              </a:rPr>
              <a:t>bool()</a:t>
            </a:r>
            <a:r>
              <a:rPr lang="en-US" dirty="0"/>
              <a:t>, and </a:t>
            </a:r>
            <a:r>
              <a:rPr lang="en-US" dirty="0">
                <a:solidFill>
                  <a:srgbClr val="005E5C"/>
                </a:solidFill>
              </a:rPr>
              <a:t>float()</a:t>
            </a:r>
            <a:r>
              <a:rPr lang="en-US" dirty="0"/>
              <a:t> to facilitate the conversion between different data types. These functions are also part of Python's built-in arsenal.</a:t>
            </a:r>
          </a:p>
          <a:p>
            <a:r>
              <a:rPr lang="en-US" dirty="0"/>
              <a:t>The general way for calling functions and saving the result to a variable is: </a:t>
            </a:r>
            <a:r>
              <a:rPr lang="en-US" i="1" dirty="0"/>
              <a:t>output = </a:t>
            </a:r>
            <a:r>
              <a:rPr lang="en-US" i="1" dirty="0" err="1">
                <a:solidFill>
                  <a:srgbClr val="005E5C"/>
                </a:solidFill>
              </a:rPr>
              <a:t>function_name</a:t>
            </a:r>
            <a:r>
              <a:rPr lang="en-US" i="1" dirty="0"/>
              <a:t>(input)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</p:spTree>
    <p:extLst>
      <p:ext uri="{BB962C8B-B14F-4D97-AF65-F5344CB8AC3E}">
        <p14:creationId xmlns:p14="http://schemas.microsoft.com/office/powerpoint/2010/main" val="3945263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1B591-2D31-47E6-8353-FF4666DD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68" y="2025736"/>
            <a:ext cx="4204373" cy="280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A45B46-7C4B-4BC4-A00B-C872688C4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813" y="1760254"/>
            <a:ext cx="4377749" cy="333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76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Help function </a:t>
            </a:r>
          </a:p>
          <a:p>
            <a:r>
              <a:rPr lang="en-US" dirty="0"/>
              <a:t>To find details about any function you may use </a:t>
            </a:r>
            <a:r>
              <a:rPr lang="en-US" dirty="0">
                <a:solidFill>
                  <a:srgbClr val="005E5C"/>
                </a:solidFill>
              </a:rPr>
              <a:t>help</a:t>
            </a:r>
            <a:r>
              <a:rPr lang="en-US" dirty="0"/>
              <a:t> function: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4E49-4561-4C9B-A3A5-D06494C6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35" y="2343688"/>
            <a:ext cx="1043389" cy="526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3697A-F943-46C7-BDC8-F4691D39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616" y="2343688"/>
            <a:ext cx="6497063" cy="24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0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Multiple arguments</a:t>
            </a:r>
          </a:p>
          <a:p>
            <a:r>
              <a:rPr lang="en-US" dirty="0"/>
              <a:t>A function may have different attributes/arguments. </a:t>
            </a:r>
          </a:p>
          <a:p>
            <a:r>
              <a:rPr lang="en-US" dirty="0"/>
              <a:t>Take a moment to review the documentation for the </a:t>
            </a:r>
            <a:r>
              <a:rPr lang="en-US" dirty="0">
                <a:solidFill>
                  <a:srgbClr val="005E5C"/>
                </a:solidFill>
              </a:rPr>
              <a:t>sorted()</a:t>
            </a:r>
            <a:r>
              <a:rPr lang="en-US" dirty="0"/>
              <a:t> function by entering </a:t>
            </a:r>
            <a:r>
              <a:rPr lang="en-US" dirty="0">
                <a:solidFill>
                  <a:srgbClr val="005E5C"/>
                </a:solidFill>
              </a:rPr>
              <a:t>help(sorted)</a:t>
            </a:r>
            <a:r>
              <a:rPr lang="en-US" dirty="0"/>
              <a:t> in your Python environment.</a:t>
            </a:r>
          </a:p>
          <a:p>
            <a:r>
              <a:rPr lang="en-US" dirty="0"/>
              <a:t>You will observe that </a:t>
            </a:r>
            <a:r>
              <a:rPr lang="en-US" dirty="0">
                <a:solidFill>
                  <a:srgbClr val="005E5C"/>
                </a:solidFill>
              </a:rPr>
              <a:t>sorted()</a:t>
            </a:r>
            <a:r>
              <a:rPr lang="en-US" dirty="0"/>
              <a:t> accepts three parameters: </a:t>
            </a:r>
            <a:r>
              <a:rPr lang="en-US" dirty="0" err="1">
                <a:solidFill>
                  <a:srgbClr val="005E5C"/>
                </a:solidFill>
              </a:rPr>
              <a:t>iterable</a:t>
            </a:r>
            <a:r>
              <a:rPr lang="en-US" dirty="0"/>
              <a:t>, </a:t>
            </a:r>
            <a:r>
              <a:rPr lang="en-US" dirty="0">
                <a:solidFill>
                  <a:srgbClr val="005E5C"/>
                </a:solidFill>
              </a:rPr>
              <a:t>key</a:t>
            </a:r>
            <a:r>
              <a:rPr lang="en-US" dirty="0"/>
              <a:t>, and </a:t>
            </a:r>
            <a:r>
              <a:rPr lang="en-US" dirty="0">
                <a:solidFill>
                  <a:srgbClr val="005E5C"/>
                </a:solidFill>
              </a:rPr>
              <a:t>reverse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5E5C"/>
                </a:solidFill>
              </a:rPr>
              <a:t>key=None</a:t>
            </a:r>
            <a:r>
              <a:rPr lang="en-US" dirty="0"/>
              <a:t> means that if you don't specify the key argument, it will be None. </a:t>
            </a:r>
          </a:p>
          <a:p>
            <a:r>
              <a:rPr lang="en-US" dirty="0">
                <a:solidFill>
                  <a:srgbClr val="005E5C"/>
                </a:solidFill>
              </a:rPr>
              <a:t>reverse=False</a:t>
            </a:r>
            <a:r>
              <a:rPr lang="en-US" dirty="0"/>
              <a:t> means that if you don't specify the reverse argument, it will be False, by default.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</p:spTree>
    <p:extLst>
      <p:ext uri="{BB962C8B-B14F-4D97-AF65-F5344CB8AC3E}">
        <p14:creationId xmlns:p14="http://schemas.microsoft.com/office/powerpoint/2010/main" val="2243525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Multiple arguments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72506-D870-4001-8718-AA79BB31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2143564"/>
            <a:ext cx="4619712" cy="2318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80282D-F036-4460-AA28-CF039F82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3564"/>
            <a:ext cx="4743614" cy="25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8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508289"/>
            <a:ext cx="10515600" cy="4548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Python’s data structures are simple but powerful. </a:t>
            </a:r>
          </a:p>
          <a:p>
            <a:pPr marL="0" indent="0">
              <a:buNone/>
            </a:pPr>
            <a:r>
              <a:rPr lang="en-US" dirty="0"/>
              <a:t>Mastering their use is a critical part of becoming a proficient Pythonista. </a:t>
            </a:r>
          </a:p>
          <a:p>
            <a:pPr marL="0" indent="0">
              <a:buNone/>
            </a:pPr>
            <a:r>
              <a:rPr lang="en-US" dirty="0"/>
              <a:t>We start with tuple, list, and dictionary, which are some of the most frequently used sequence types.</a:t>
            </a:r>
          </a:p>
        </p:txBody>
      </p:sp>
    </p:spTree>
    <p:extLst>
      <p:ext uri="{BB962C8B-B14F-4D97-AF65-F5344CB8AC3E}">
        <p14:creationId xmlns:p14="http://schemas.microsoft.com/office/powerpoint/2010/main" val="1878882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String Methods</a:t>
            </a:r>
          </a:p>
          <a:p>
            <a:r>
              <a:rPr lang="en-US" dirty="0"/>
              <a:t>Strings are equipped with a variety of methods.</a:t>
            </a:r>
          </a:p>
          <a:p>
            <a:pPr marL="0" indent="0">
              <a:buNone/>
            </a:pPr>
            <a:endParaRPr lang="en-US" dirty="0">
              <a:solidFill>
                <a:srgbClr val="005E5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Example</a:t>
            </a:r>
          </a:p>
          <a:p>
            <a:pPr marL="0" indent="0">
              <a:buNone/>
            </a:pPr>
            <a:endParaRPr lang="en-US" dirty="0">
              <a:solidFill>
                <a:srgbClr val="005E5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6BC04-680B-4EA3-81AE-039F7D12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3290010"/>
            <a:ext cx="4083766" cy="2086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F52354-6ECE-4F3F-BE3E-BB5EEC8A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29" y="2916867"/>
            <a:ext cx="4209144" cy="30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5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List Methods</a:t>
            </a:r>
          </a:p>
          <a:p>
            <a:r>
              <a:rPr lang="en-US" dirty="0"/>
              <a:t>Strings aren't the sole Python types that feature associated methods. Lists, floats, integers, and </a:t>
            </a:r>
            <a:r>
              <a:rPr lang="en-US" dirty="0" err="1"/>
              <a:t>booleans</a:t>
            </a:r>
            <a:r>
              <a:rPr lang="en-US" dirty="0"/>
              <a:t> are also data types that include a plethora of helpful methods. In this exercise, you'll have the opportunity to explore:</a:t>
            </a:r>
            <a:endParaRPr lang="en-US" dirty="0">
              <a:solidFill>
                <a:srgbClr val="005E5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Example</a:t>
            </a:r>
          </a:p>
          <a:p>
            <a:pPr marL="0" indent="0">
              <a:buNone/>
            </a:pPr>
            <a:endParaRPr lang="en-US" dirty="0">
              <a:solidFill>
                <a:srgbClr val="005E5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92647-FB3F-4F53-A51B-96D960D9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20" y="3438334"/>
            <a:ext cx="3924502" cy="2762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1CC666-F458-42E8-B33B-950FA165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201" y="2852431"/>
            <a:ext cx="3975304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3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Writing a function</a:t>
            </a:r>
          </a:p>
          <a:p>
            <a:r>
              <a:rPr lang="en-US" dirty="0"/>
              <a:t>Sometimes it’s more efficient to write own function.</a:t>
            </a:r>
            <a:endParaRPr lang="en-US" dirty="0">
              <a:solidFill>
                <a:srgbClr val="005E5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5E5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Example</a:t>
            </a:r>
          </a:p>
          <a:p>
            <a:pPr marL="0" indent="0">
              <a:buNone/>
            </a:pPr>
            <a:endParaRPr lang="en-US" dirty="0">
              <a:solidFill>
                <a:srgbClr val="005E5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A07E8-446E-45E6-BB42-51488E08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41" y="3211559"/>
            <a:ext cx="2834837" cy="1576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D3AC6-775E-4895-8480-0DFB1211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562" y="3354359"/>
            <a:ext cx="3131015" cy="129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98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Import package</a:t>
            </a:r>
          </a:p>
          <a:p>
            <a:r>
              <a:rPr lang="en-US" dirty="0"/>
              <a:t>You can get much more functions from some specific </a:t>
            </a:r>
            <a:r>
              <a:rPr lang="en-US" dirty="0">
                <a:solidFill>
                  <a:srgbClr val="005E5C"/>
                </a:solidFill>
              </a:rPr>
              <a:t>packages</a:t>
            </a:r>
            <a:r>
              <a:rPr lang="en-US" dirty="0"/>
              <a:t>.</a:t>
            </a:r>
            <a:endParaRPr lang="en-US" dirty="0">
              <a:solidFill>
                <a:srgbClr val="005E5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5E5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Example</a:t>
            </a:r>
          </a:p>
          <a:p>
            <a:pPr marL="0" indent="0">
              <a:buNone/>
            </a:pPr>
            <a:endParaRPr lang="en-US" dirty="0">
              <a:solidFill>
                <a:srgbClr val="005E5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C609F-E32C-449F-A520-AD9CBE7F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6" y="3429000"/>
            <a:ext cx="4083390" cy="2313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DB2AC2-AB79-4B26-88A8-2A47F6C8C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2908"/>
            <a:ext cx="4208242" cy="28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6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Selective import from package</a:t>
            </a:r>
          </a:p>
          <a:p>
            <a:r>
              <a:rPr lang="en-US" dirty="0"/>
              <a:t>When you make general imports, such as import math, you gain access to all the functionality provided by the entire math package. However, if you prefer to use only a particular component of a package, you have the option to make your import more specific: ‘</a:t>
            </a:r>
            <a:r>
              <a:rPr lang="en-US" dirty="0">
                <a:solidFill>
                  <a:srgbClr val="005E5C"/>
                </a:solidFill>
              </a:rPr>
              <a:t>from math import pi</a:t>
            </a:r>
            <a:r>
              <a:rPr lang="en-US" dirty="0"/>
              <a:t>’</a:t>
            </a:r>
            <a:endParaRPr lang="en-US" dirty="0">
              <a:solidFill>
                <a:srgbClr val="005E5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Example</a:t>
            </a:r>
          </a:p>
          <a:p>
            <a:pPr marL="0" indent="0">
              <a:buNone/>
            </a:pPr>
            <a:endParaRPr lang="en-US" dirty="0">
              <a:solidFill>
                <a:srgbClr val="005E5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9BBC5-8C7B-4F6E-8770-B6AC6B54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09" y="3814864"/>
            <a:ext cx="4111485" cy="2385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FDD1D-E138-4FB0-A85F-D1843E91E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09" y="3556021"/>
            <a:ext cx="4336566" cy="290354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4624FD-8391-42CF-90BC-FEE7C32B5CCD}"/>
              </a:ext>
            </a:extLst>
          </p:cNvPr>
          <p:cNvSpPr/>
          <p:nvPr/>
        </p:nvSpPr>
        <p:spPr>
          <a:xfrm>
            <a:off x="2461544" y="4447642"/>
            <a:ext cx="435275" cy="2487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606D43-A756-4C84-A1A8-942F71CA2248}"/>
              </a:ext>
            </a:extLst>
          </p:cNvPr>
          <p:cNvSpPr/>
          <p:nvPr/>
        </p:nvSpPr>
        <p:spPr>
          <a:xfrm>
            <a:off x="1571525" y="4877456"/>
            <a:ext cx="435275" cy="2487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9CFA77-2FBB-42AD-AF70-F589F2E4FC1A}"/>
              </a:ext>
            </a:extLst>
          </p:cNvPr>
          <p:cNvSpPr/>
          <p:nvPr/>
        </p:nvSpPr>
        <p:spPr>
          <a:xfrm>
            <a:off x="1281358" y="5323028"/>
            <a:ext cx="435275" cy="2487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9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Functions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11495" y="1023732"/>
            <a:ext cx="10946496" cy="5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Different ways of importing</a:t>
            </a:r>
          </a:p>
          <a:p>
            <a:r>
              <a:rPr lang="en-US" dirty="0"/>
              <a:t>There exist multiple approaches to importing packages and modules into Python. Depending on the specific import statement you choose, you will need to employ different Python code.</a:t>
            </a:r>
          </a:p>
          <a:p>
            <a:pPr marL="0" indent="0">
              <a:buNone/>
            </a:pPr>
            <a:r>
              <a:rPr lang="en-US" dirty="0">
                <a:solidFill>
                  <a:srgbClr val="005E5C"/>
                </a:solidFill>
              </a:rPr>
              <a:t>Example</a:t>
            </a:r>
          </a:p>
          <a:p>
            <a:r>
              <a:rPr lang="en-US" dirty="0">
                <a:solidFill>
                  <a:srgbClr val="005E5C"/>
                </a:solidFill>
              </a:rPr>
              <a:t> </a:t>
            </a:r>
            <a:r>
              <a:rPr lang="en-US" dirty="0"/>
              <a:t>Let's say you want to use the </a:t>
            </a:r>
            <a:r>
              <a:rPr lang="en-US" dirty="0">
                <a:solidFill>
                  <a:srgbClr val="1E5155"/>
                </a:solidFill>
              </a:rPr>
              <a:t>inv()</a:t>
            </a:r>
            <a:r>
              <a:rPr lang="en-US" dirty="0"/>
              <a:t> function, which is located in the </a:t>
            </a:r>
            <a:r>
              <a:rPr lang="en-US" i="1" dirty="0" err="1"/>
              <a:t>linalg</a:t>
            </a:r>
            <a:r>
              <a:rPr lang="en-US" dirty="0"/>
              <a:t> </a:t>
            </a:r>
            <a:r>
              <a:rPr lang="en-US" dirty="0" err="1"/>
              <a:t>subpackage</a:t>
            </a:r>
            <a:r>
              <a:rPr lang="en-US" dirty="0"/>
              <a:t> of the </a:t>
            </a:r>
            <a:r>
              <a:rPr lang="en-US" i="1" dirty="0" err="1"/>
              <a:t>scipy</a:t>
            </a:r>
            <a:r>
              <a:rPr lang="en-US" dirty="0"/>
              <a:t> package, then to get it you run: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BDFED-0C2B-4D26-8E62-8C1ECF60225E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DataCamp</a:t>
            </a:r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;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95FE1-C69A-41C1-9CE9-1DF81834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98" y="4567522"/>
            <a:ext cx="4566489" cy="4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7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67439" y="162198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n-lt"/>
              </a:rPr>
              <a:t>3. Files and the Operating System </a:t>
            </a:r>
            <a:br>
              <a:rPr lang="en-US" sz="5000" b="1" dirty="0">
                <a:solidFill>
                  <a:schemeClr val="bg1"/>
                </a:solidFill>
                <a:latin typeface="+mn-lt"/>
              </a:rPr>
            </a:br>
            <a:endParaRPr lang="en-US" sz="5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211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819346" y="985668"/>
            <a:ext cx="10681354" cy="5356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It’s important to understand the basics of how to work with files in Python.</a:t>
            </a:r>
          </a:p>
          <a:p>
            <a:pPr marL="0" indent="0">
              <a:buNone/>
            </a:pPr>
            <a:r>
              <a:rPr lang="en-US" dirty="0"/>
              <a:t>Fortunately, it’s relatively </a:t>
            </a:r>
            <a:r>
              <a:rPr lang="en-US" i="1" dirty="0"/>
              <a:t>straightforward</a:t>
            </a:r>
            <a:r>
              <a:rPr lang="en-US" dirty="0"/>
              <a:t>, which is one reason Python is so popular for text and file munging.</a:t>
            </a:r>
          </a:p>
          <a:p>
            <a:r>
              <a:rPr lang="en-US" dirty="0"/>
              <a:t>To open a file for reading or writing, use the built-in </a:t>
            </a:r>
            <a:r>
              <a:rPr lang="en-US" dirty="0">
                <a:solidFill>
                  <a:srgbClr val="1E5155"/>
                </a:solidFill>
              </a:rPr>
              <a:t>open</a:t>
            </a:r>
            <a:r>
              <a:rPr lang="en-US" dirty="0"/>
              <a:t> function with either a relative or absolute file path and an optional file encoding.</a:t>
            </a:r>
          </a:p>
          <a:p>
            <a:r>
              <a:rPr lang="en-US" dirty="0"/>
              <a:t>We pass encoding="utf-8" as a best practice because the default Unicode encoding for reading files varies from platform to platform.</a:t>
            </a:r>
          </a:p>
          <a:p>
            <a:r>
              <a:rPr lang="en-US" dirty="0"/>
              <a:t>By default, the file is opened in read-only mode "r". 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8A37F19F-20D3-426A-B5E5-DA8DDC7A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Files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4FCB1-944E-4BE9-A16A-8BB02CBE68BD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</p:spTree>
    <p:extLst>
      <p:ext uri="{BB962C8B-B14F-4D97-AF65-F5344CB8AC3E}">
        <p14:creationId xmlns:p14="http://schemas.microsoft.com/office/powerpoint/2010/main" val="3563683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819346" y="985668"/>
            <a:ext cx="10681354" cy="5356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E5155"/>
                </a:solidFill>
              </a:rPr>
              <a:t>Example</a:t>
            </a:r>
          </a:p>
          <a:p>
            <a:r>
              <a:rPr lang="en-US" dirty="0"/>
              <a:t>We can then treat the file object </a:t>
            </a:r>
            <a:r>
              <a:rPr lang="en-US" dirty="0">
                <a:solidFill>
                  <a:srgbClr val="1E5155"/>
                </a:solidFill>
              </a:rPr>
              <a:t>f</a:t>
            </a:r>
            <a:r>
              <a:rPr lang="en-US" dirty="0"/>
              <a:t> like a list and iterate over the lines like so: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8A37F19F-20D3-426A-B5E5-DA8DDC7A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Files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09978-5C03-4B72-9D25-2A8F281E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91" y="3217160"/>
            <a:ext cx="4080560" cy="1442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CB54B-9233-49A3-BB5E-710E0A75D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023" y="2520579"/>
            <a:ext cx="4674096" cy="28357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E944F5-98B5-4FFB-A46E-EACA0227A559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</p:spTree>
    <p:extLst>
      <p:ext uri="{BB962C8B-B14F-4D97-AF65-F5344CB8AC3E}">
        <p14:creationId xmlns:p14="http://schemas.microsoft.com/office/powerpoint/2010/main" val="3959426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819346" y="985668"/>
            <a:ext cx="10681354" cy="5356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E5155"/>
                </a:solidFill>
              </a:rPr>
              <a:t> Important Python file methods or attributes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8A37F19F-20D3-426A-B5E5-DA8DDC7A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Files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E049F-CF65-44AF-8E01-0F66A470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98" y="1752152"/>
            <a:ext cx="4615603" cy="44092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A13573-1DE3-49CB-9D00-1E18A64BF164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</p:spTree>
    <p:extLst>
      <p:ext uri="{BB962C8B-B14F-4D97-AF65-F5344CB8AC3E}">
        <p14:creationId xmlns:p14="http://schemas.microsoft.com/office/powerpoint/2010/main" val="357521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67439" y="162198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n-lt"/>
              </a:rPr>
              <a:t>A. Python Tuple</a:t>
            </a:r>
            <a:br>
              <a:rPr lang="en-US" sz="5000" b="1" dirty="0">
                <a:solidFill>
                  <a:schemeClr val="bg1"/>
                </a:solidFill>
                <a:latin typeface="+mn-lt"/>
              </a:rPr>
            </a:br>
            <a:endParaRPr lang="en-US" sz="5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931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67439" y="162198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n-lt"/>
              </a:rPr>
              <a:t>4. In-class Assignment</a:t>
            </a:r>
          </a:p>
        </p:txBody>
      </p:sp>
    </p:spTree>
    <p:extLst>
      <p:ext uri="{BB962C8B-B14F-4D97-AF65-F5344CB8AC3E}">
        <p14:creationId xmlns:p14="http://schemas.microsoft.com/office/powerpoint/2010/main" val="309325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E5155"/>
                </a:solidFill>
              </a:rPr>
              <a:t>Tuple </a:t>
            </a:r>
            <a:r>
              <a:rPr lang="en-US" dirty="0">
                <a:solidFill>
                  <a:srgbClr val="1E5155"/>
                </a:solidFill>
              </a:rPr>
              <a:t>[ˈ</a:t>
            </a:r>
            <a:r>
              <a:rPr lang="en-US" dirty="0" err="1">
                <a:solidFill>
                  <a:srgbClr val="1E5155"/>
                </a:solidFill>
              </a:rPr>
              <a:t>tjuːpəl</a:t>
            </a:r>
            <a:r>
              <a:rPr lang="en-US" dirty="0">
                <a:solidFill>
                  <a:srgbClr val="1E5155"/>
                </a:solidFill>
              </a:rPr>
              <a:t>]</a:t>
            </a:r>
            <a:r>
              <a:rPr lang="en-US" b="1" i="1" dirty="0">
                <a:solidFill>
                  <a:srgbClr val="1E5155"/>
                </a:solidFill>
              </a:rPr>
              <a:t> </a:t>
            </a:r>
            <a:r>
              <a:rPr lang="en-US" dirty="0"/>
              <a:t>is a fixed-length, immutable sequence of Python objects which, once assigned, cannot be changed.</a:t>
            </a:r>
          </a:p>
          <a:p>
            <a:pPr marL="0" indent="0">
              <a:buNone/>
            </a:pPr>
            <a:r>
              <a:rPr lang="en-US" dirty="0"/>
              <a:t>In some ways, a tuple is similar to a Python list in terms of indexing, nested objects, and repetition but the main difference between both is Python tuple is immutable, unlike the Python list which is mutable.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easiest way to create one is with a comma-separated sequence of values wrapped in parentheses: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Tuple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Wes McKinney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12E4F-C84E-4C28-A13D-0E5E3880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4762161"/>
            <a:ext cx="5798899" cy="512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AF57A4-6487-4394-8738-F6E90549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609" y="5610420"/>
            <a:ext cx="6048849" cy="3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6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454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1E5155"/>
                </a:solidFill>
              </a:rPr>
              <a:t>Tuple items </a:t>
            </a:r>
            <a:r>
              <a:rPr lang="en-US" dirty="0"/>
              <a:t>are </a:t>
            </a:r>
            <a:r>
              <a:rPr lang="en-US" dirty="0">
                <a:solidFill>
                  <a:srgbClr val="1E5155"/>
                </a:solidFill>
              </a:rPr>
              <a:t>ordered</a:t>
            </a:r>
            <a:r>
              <a:rPr lang="en-US" dirty="0"/>
              <a:t>, </a:t>
            </a:r>
            <a:r>
              <a:rPr lang="en-US" dirty="0">
                <a:solidFill>
                  <a:srgbClr val="1E5155"/>
                </a:solidFill>
              </a:rPr>
              <a:t>unchangeable</a:t>
            </a:r>
            <a:r>
              <a:rPr lang="en-US" dirty="0"/>
              <a:t>, and </a:t>
            </a:r>
            <a:r>
              <a:rPr lang="en-US" dirty="0">
                <a:solidFill>
                  <a:srgbClr val="1E5155"/>
                </a:solidFill>
              </a:rPr>
              <a:t>allow duplicate </a:t>
            </a:r>
            <a:r>
              <a:rPr lang="en-US" dirty="0"/>
              <a:t>values.</a:t>
            </a:r>
          </a:p>
          <a:p>
            <a:r>
              <a:rPr lang="en-US" dirty="0"/>
              <a:t>Tuple items are indexed, the first item has index </a:t>
            </a:r>
            <a:r>
              <a:rPr lang="en-US" dirty="0">
                <a:solidFill>
                  <a:srgbClr val="1E5155"/>
                </a:solidFill>
              </a:rPr>
              <a:t>[0]</a:t>
            </a:r>
            <a:r>
              <a:rPr lang="en-US" dirty="0"/>
              <a:t>, the second item has index </a:t>
            </a:r>
            <a:r>
              <a:rPr lang="en-US" dirty="0">
                <a:solidFill>
                  <a:srgbClr val="1E5155"/>
                </a:solidFill>
              </a:rPr>
              <a:t>[1]</a:t>
            </a:r>
            <a:r>
              <a:rPr lang="en-US" dirty="0"/>
              <a:t> etc.</a:t>
            </a:r>
          </a:p>
          <a:p>
            <a:r>
              <a:rPr lang="en-US" dirty="0"/>
              <a:t>When we say that tuples are </a:t>
            </a:r>
            <a:r>
              <a:rPr lang="en-US" dirty="0">
                <a:solidFill>
                  <a:srgbClr val="1E5155"/>
                </a:solidFill>
              </a:rPr>
              <a:t>ordered</a:t>
            </a:r>
            <a:r>
              <a:rPr lang="en-US" dirty="0"/>
              <a:t>, it means that the items have a defined order, and that order will not change.</a:t>
            </a:r>
          </a:p>
          <a:p>
            <a:r>
              <a:rPr lang="en-US" dirty="0"/>
              <a:t>Tuples are unchangeable, meaning that we cannot change, add or remove items after the tuple has been created.</a:t>
            </a:r>
          </a:p>
          <a:p>
            <a:r>
              <a:rPr lang="en-US" dirty="0"/>
              <a:t>Since tuples are indexed, they can have items with the same value.</a:t>
            </a:r>
          </a:p>
          <a:p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Tuple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W3Schools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7FB20-D029-4DE8-8681-4C880219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86" y="4743113"/>
            <a:ext cx="5940017" cy="838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52546-43E9-4174-B4D1-F40B2B8D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604" y="5772169"/>
            <a:ext cx="5931623" cy="4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5227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1E5155"/>
                </a:solidFill>
              </a:rPr>
              <a:t>Tuple Length</a:t>
            </a:r>
            <a:endParaRPr lang="en-US" dirty="0"/>
          </a:p>
          <a:p>
            <a:r>
              <a:rPr lang="en-US" dirty="0"/>
              <a:t>to determine how many items a tuple has, use the </a:t>
            </a:r>
            <a:r>
              <a:rPr lang="en-US" dirty="0" err="1">
                <a:solidFill>
                  <a:srgbClr val="1E5155"/>
                </a:solidFill>
              </a:rPr>
              <a:t>len</a:t>
            </a:r>
            <a:r>
              <a:rPr lang="en-US" dirty="0">
                <a:solidFill>
                  <a:srgbClr val="1E5155"/>
                </a:solidFill>
              </a:rPr>
              <a:t>()</a:t>
            </a:r>
            <a:r>
              <a:rPr lang="en-US" dirty="0"/>
              <a:t> 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1E5155"/>
                </a:solidFill>
              </a:rPr>
              <a:t>Tuple With One Item</a:t>
            </a:r>
          </a:p>
          <a:p>
            <a:r>
              <a:rPr lang="en-US" dirty="0"/>
              <a:t>To create a tuple with only one item, you have to add a comma after the item, otherwise Python will not recognize it as a tuple (use </a:t>
            </a:r>
            <a:r>
              <a:rPr lang="en-US" dirty="0">
                <a:solidFill>
                  <a:srgbClr val="1E5155"/>
                </a:solidFill>
              </a:rPr>
              <a:t>type()</a:t>
            </a:r>
            <a:r>
              <a:rPr lang="en-US" dirty="0"/>
              <a:t> function to check the type):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1E5155"/>
                </a:solidFill>
              </a:rPr>
              <a:t>Tuple Items - Data Types</a:t>
            </a:r>
          </a:p>
          <a:p>
            <a:r>
              <a:rPr lang="en-US" dirty="0"/>
              <a:t>Tuple items can be of any data type:</a:t>
            </a:r>
          </a:p>
          <a:p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Tuple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W3Schools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2D8F6-DA23-4D33-8664-7BFEE2DE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40" y="1903791"/>
            <a:ext cx="4515082" cy="577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320E8-771C-484A-9E6A-28900716A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40" y="4182959"/>
            <a:ext cx="1765391" cy="584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0CE2CB-9476-4AFF-9437-41AD629BA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496" y="4989236"/>
            <a:ext cx="4375375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5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27" y="961535"/>
            <a:ext cx="10515600" cy="5227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1E5155"/>
                </a:solidFill>
              </a:rPr>
              <a:t>The tuple() Constructor</a:t>
            </a:r>
            <a:endParaRPr lang="en-US" dirty="0"/>
          </a:p>
          <a:p>
            <a:r>
              <a:rPr lang="en-US" dirty="0"/>
              <a:t>It is also possible to use the </a:t>
            </a:r>
            <a:r>
              <a:rPr lang="en-US" dirty="0">
                <a:solidFill>
                  <a:srgbClr val="1E5155"/>
                </a:solidFill>
              </a:rPr>
              <a:t>tuple()</a:t>
            </a:r>
            <a:r>
              <a:rPr lang="en-US" dirty="0"/>
              <a:t> constructor to make a tuple: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1E5155"/>
                </a:solidFill>
              </a:rPr>
              <a:t>Tuple Indexing</a:t>
            </a:r>
          </a:p>
          <a:p>
            <a:r>
              <a:rPr lang="en-US" dirty="0"/>
              <a:t>We can use the index operator </a:t>
            </a:r>
            <a:r>
              <a:rPr lang="en-US" dirty="0">
                <a:solidFill>
                  <a:srgbClr val="1E5155"/>
                </a:solidFill>
              </a:rPr>
              <a:t>[]</a:t>
            </a:r>
            <a:r>
              <a:rPr lang="en-US" dirty="0"/>
              <a:t> to access an item in a tuple, where the index starts from </a:t>
            </a:r>
            <a:r>
              <a:rPr lang="en-US" dirty="0">
                <a:solidFill>
                  <a:srgbClr val="1E5155"/>
                </a:solidFill>
              </a:rPr>
              <a:t>0.</a:t>
            </a:r>
          </a:p>
          <a:p>
            <a:r>
              <a:rPr lang="en-US" dirty="0"/>
              <a:t>The index of </a:t>
            </a:r>
            <a:r>
              <a:rPr lang="en-US" dirty="0">
                <a:solidFill>
                  <a:srgbClr val="1E5155"/>
                </a:solidFill>
              </a:rPr>
              <a:t>-1</a:t>
            </a:r>
            <a:r>
              <a:rPr lang="en-US" dirty="0"/>
              <a:t> refers to the last item, </a:t>
            </a:r>
            <a:r>
              <a:rPr lang="en-US" dirty="0">
                <a:solidFill>
                  <a:srgbClr val="1E5155"/>
                </a:solidFill>
              </a:rPr>
              <a:t>-2</a:t>
            </a:r>
            <a:r>
              <a:rPr lang="en-US" dirty="0"/>
              <a:t> to the second last item and so on.</a:t>
            </a:r>
          </a:p>
          <a:p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8ED17B4-10F1-4732-96B7-A4D16A3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7" y="122549"/>
            <a:ext cx="10417404" cy="83898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1E5155"/>
                </a:solidFill>
                <a:latin typeface="+mn-lt"/>
              </a:rPr>
              <a:t>Tuple basics</a:t>
            </a:r>
            <a:endParaRPr lang="en-US" b="1" i="1" dirty="0">
              <a:solidFill>
                <a:srgbClr val="1E515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00C9-622A-4755-B774-926AF0B34543}"/>
              </a:ext>
            </a:extLst>
          </p:cNvPr>
          <p:cNvSpPr/>
          <p:nvPr/>
        </p:nvSpPr>
        <p:spPr>
          <a:xfrm>
            <a:off x="847627" y="6381732"/>
            <a:ext cx="1042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F1F1F"/>
                </a:solidFill>
                <a:latin typeface="Source Sans Pro"/>
              </a:rPr>
              <a:t>Source: W3Schools; Wes McKinney (2022); </a:t>
            </a:r>
            <a:r>
              <a:rPr lang="en-US" sz="1400" i="1" dirty="0" err="1">
                <a:solidFill>
                  <a:srgbClr val="1F1F1F"/>
                </a:solidFill>
                <a:latin typeface="Source Sans Pro"/>
              </a:rPr>
              <a:t>Programiz</a:t>
            </a:r>
            <a:endParaRPr lang="en-US" sz="1400" i="1" dirty="0">
              <a:solidFill>
                <a:srgbClr val="1F1F1F"/>
              </a:solidFill>
              <a:latin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C8DB1-DF4F-4C40-B75A-0BD3C390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27" y="1946825"/>
            <a:ext cx="6032810" cy="571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A4BD5-9674-4219-9DAA-FC2496EA8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485" y="4835284"/>
            <a:ext cx="3928914" cy="1027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C4D2EE-5856-4565-A116-2ABEE8D05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16232"/>
            <a:ext cx="4033453" cy="10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13146</TotalTime>
  <Words>2223</Words>
  <Application>Microsoft Office PowerPoint</Application>
  <PresentationFormat>Widescreen</PresentationFormat>
  <Paragraphs>265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맑은 고딕</vt:lpstr>
      <vt:lpstr>Arial</vt:lpstr>
      <vt:lpstr>Calibri</vt:lpstr>
      <vt:lpstr>Calibri Light</vt:lpstr>
      <vt:lpstr>Source Sans Pro</vt:lpstr>
      <vt:lpstr>Office Theme</vt:lpstr>
      <vt:lpstr>Practical Business Python  Lecture 3: Built-In Data Structures, Functions, and Files.</vt:lpstr>
      <vt:lpstr>Agenda</vt:lpstr>
      <vt:lpstr>1. Python Data Structure </vt:lpstr>
      <vt:lpstr>PowerPoint Presentation</vt:lpstr>
      <vt:lpstr>A. Python Tuple </vt:lpstr>
      <vt:lpstr>Tuple basics</vt:lpstr>
      <vt:lpstr>Tuple basics</vt:lpstr>
      <vt:lpstr>Tuple basics</vt:lpstr>
      <vt:lpstr>Tuple basics</vt:lpstr>
      <vt:lpstr>Tuple basics</vt:lpstr>
      <vt:lpstr>Tuple basics</vt:lpstr>
      <vt:lpstr>Tuple basics</vt:lpstr>
      <vt:lpstr>B. Python List </vt:lpstr>
      <vt:lpstr>List basics</vt:lpstr>
      <vt:lpstr>List basics</vt:lpstr>
      <vt:lpstr>List basics</vt:lpstr>
      <vt:lpstr>List basics</vt:lpstr>
      <vt:lpstr>List basics</vt:lpstr>
      <vt:lpstr>List basics</vt:lpstr>
      <vt:lpstr>List basics</vt:lpstr>
      <vt:lpstr>List basics</vt:lpstr>
      <vt:lpstr>List basics</vt:lpstr>
      <vt:lpstr>List basics</vt:lpstr>
      <vt:lpstr>List basics</vt:lpstr>
      <vt:lpstr>List basics</vt:lpstr>
      <vt:lpstr>C. Python Dictionary </vt:lpstr>
      <vt:lpstr>Dictionary basics</vt:lpstr>
      <vt:lpstr>Dictionary basics</vt:lpstr>
      <vt:lpstr>D. Python Set </vt:lpstr>
      <vt:lpstr>Set basics</vt:lpstr>
      <vt:lpstr>Set basics</vt:lpstr>
      <vt:lpstr>Set basics</vt:lpstr>
      <vt:lpstr>2. Python Functions </vt:lpstr>
      <vt:lpstr>Functions basics</vt:lpstr>
      <vt:lpstr>Functions basics</vt:lpstr>
      <vt:lpstr>Functions basics</vt:lpstr>
      <vt:lpstr>Functions basics</vt:lpstr>
      <vt:lpstr>Functions basics</vt:lpstr>
      <vt:lpstr>Functions basics</vt:lpstr>
      <vt:lpstr>Functions basics</vt:lpstr>
      <vt:lpstr>Functions basics</vt:lpstr>
      <vt:lpstr>Functions basics</vt:lpstr>
      <vt:lpstr>Functions basics</vt:lpstr>
      <vt:lpstr>Functions basics</vt:lpstr>
      <vt:lpstr>Functions basics</vt:lpstr>
      <vt:lpstr>3. Files and the Operating System  </vt:lpstr>
      <vt:lpstr>Files basics</vt:lpstr>
      <vt:lpstr>Files basics</vt:lpstr>
      <vt:lpstr>Files basics</vt:lpstr>
      <vt:lpstr>4. In-class Assignment</vt:lpstr>
    </vt:vector>
  </TitlesOfParts>
  <Company>Private Person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Business Analysis  Lecture 3: Data &amp; Big Data Management. SQL</dc:title>
  <dc:creator>Iegor Vyshnevskyi</dc:creator>
  <cp:lastModifiedBy>Iegor Vyshnevskyi</cp:lastModifiedBy>
  <cp:revision>217</cp:revision>
  <dcterms:created xsi:type="dcterms:W3CDTF">2023-02-21T13:32:36Z</dcterms:created>
  <dcterms:modified xsi:type="dcterms:W3CDTF">2023-09-21T03:32:42Z</dcterms:modified>
</cp:coreProperties>
</file>