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28"/>
  </p:notesMasterIdLst>
  <p:sldIdLst>
    <p:sldId id="256" r:id="rId3"/>
    <p:sldId id="259" r:id="rId4"/>
    <p:sldId id="285" r:id="rId5"/>
    <p:sldId id="287" r:id="rId6"/>
    <p:sldId id="288" r:id="rId7"/>
    <p:sldId id="289" r:id="rId8"/>
    <p:sldId id="295" r:id="rId9"/>
    <p:sldId id="297" r:id="rId10"/>
    <p:sldId id="296" r:id="rId11"/>
    <p:sldId id="290" r:id="rId12"/>
    <p:sldId id="291" r:id="rId13"/>
    <p:sldId id="292" r:id="rId14"/>
    <p:sldId id="293" r:id="rId15"/>
    <p:sldId id="294" r:id="rId16"/>
    <p:sldId id="260" r:id="rId17"/>
    <p:sldId id="298" r:id="rId18"/>
    <p:sldId id="300" r:id="rId19"/>
    <p:sldId id="302" r:id="rId20"/>
    <p:sldId id="303" r:id="rId21"/>
    <p:sldId id="304" r:id="rId22"/>
    <p:sldId id="305" r:id="rId23"/>
    <p:sldId id="307" r:id="rId24"/>
    <p:sldId id="308" r:id="rId25"/>
    <p:sldId id="276" r:id="rId26"/>
    <p:sldId id="309" r:id="rId27"/>
  </p:sldIdLst>
  <p:sldSz cx="9144000" cy="5143500" type="screen16x9"/>
  <p:notesSz cx="6858000" cy="9144000"/>
  <p:embeddedFontLst>
    <p:embeddedFont>
      <p:font typeface="Alata" panose="020B0604020202020204" charset="0"/>
      <p:regular r:id="rId29"/>
    </p:embeddedFont>
    <p:embeddedFont>
      <p:font typeface="Albert Sans" panose="020B0604020202020204" charset="0"/>
      <p:regular r:id="rId30"/>
      <p:bold r:id="rId31"/>
      <p:italic r:id="rId32"/>
      <p:boldItalic r:id="rId33"/>
    </p:embeddedFont>
    <p:embeddedFont>
      <p:font typeface="Bebas Neue" panose="020B0606020202050201" pitchFamily="34" charset="0"/>
      <p:regular r:id="rId34"/>
    </p:embeddedFont>
    <p:embeddedFont>
      <p:font typeface="Nunito Light" pitchFamily="2" charset="0"/>
      <p:regular r:id="rId35"/>
      <p:italic r:id="rId36"/>
    </p:embeddedFont>
    <p:embeddedFont>
      <p:font typeface="Proxima Nova" panose="020B0604020202020204" charset="0"/>
      <p:regular r:id="rId37"/>
      <p:bold r:id="rId38"/>
      <p:italic r:id="rId39"/>
      <p:boldItalic r:id="rId40"/>
    </p:embeddedFont>
    <p:embeddedFont>
      <p:font typeface="Proxima Nova Semibold" panose="020B0604020202020204" charset="0"/>
      <p:regular r:id="rId41"/>
      <p:bold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C311ED-2B97-4655-A7E2-32D3C2EF96E7}">
  <a:tblStyle styleId="{CAC311ED-2B97-4655-A7E2-32D3C2EF96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2A09192-4C9E-4E0A-905A-5A25EAC9F90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445be87c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445be87c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593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45a9042fe5_1_17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45a9042fe5_1_17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981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003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641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293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224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45a9042fe5_1_17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45a9042fe5_1_17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260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45a9042fe5_1_17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45a9042fe5_1_17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7957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212f97afb56_1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212f97afb56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355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45a9042fe5_1_17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45a9042fe5_1_17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8989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45a9042fe5_1_17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45a9042fe5_1_17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3667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737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45a9042fe5_1_17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45a9042fe5_1_17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0280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45a9042fe5_1_17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45a9042fe5_1_17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8"/>
        <p:cNvGrpSpPr/>
        <p:nvPr/>
      </p:nvGrpSpPr>
      <p:grpSpPr>
        <a:xfrm>
          <a:off x="0" y="0"/>
          <a:ext cx="0" cy="0"/>
          <a:chOff x="0" y="0"/>
          <a:chExt cx="0" cy="0"/>
        </a:xfrm>
      </p:grpSpPr>
      <p:sp>
        <p:nvSpPr>
          <p:cNvPr id="8279" name="Google Shape;8279;g245a9042fe5_1_17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0" name="Google Shape;8280;g245a9042fe5_1_17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45a9042fe5_1_17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45a9042fe5_1_17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643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45a9042fe5_1_17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45a9042fe5_1_17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815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45a9042fe5_1_17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45a9042fe5_1_17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470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45a9042fe5_1_17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45a9042fe5_1_17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5156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45a9042fe5_1_17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45a9042fe5_1_17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5405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107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45a9042fe5_1_17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45a9042fe5_1_17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692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2"/>
            </a:gs>
            <a:gs pos="100000">
              <a:schemeClr val="lt1"/>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30850" y="1244775"/>
            <a:ext cx="5682300" cy="1847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730850" y="3489225"/>
            <a:ext cx="56823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lt2"/>
            </a:gs>
            <a:gs pos="100000">
              <a:schemeClr val="lt1"/>
            </a:gs>
          </a:gsLst>
          <a:path path="circle">
            <a:fillToRect l="50000" t="50000" r="50000" b="50000"/>
          </a:path>
          <a:tileRect/>
        </a:gradFill>
        <a:effectLst/>
      </p:bgPr>
    </p:bg>
    <p:spTree>
      <p:nvGrpSpPr>
        <p:cNvPr id="1" name="Shape 188"/>
        <p:cNvGrpSpPr/>
        <p:nvPr/>
      </p:nvGrpSpPr>
      <p:grpSpPr>
        <a:xfrm>
          <a:off x="0" y="0"/>
          <a:ext cx="0" cy="0"/>
          <a:chOff x="0" y="0"/>
          <a:chExt cx="0" cy="0"/>
        </a:xfrm>
      </p:grpSpPr>
      <p:sp>
        <p:nvSpPr>
          <p:cNvPr id="189" name="Google Shape;18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0" name="Google Shape;190;p17"/>
          <p:cNvSpPr txBox="1">
            <a:spLocks noGrp="1"/>
          </p:cNvSpPr>
          <p:nvPr>
            <p:ph type="subTitle" idx="1"/>
          </p:nvPr>
        </p:nvSpPr>
        <p:spPr>
          <a:xfrm>
            <a:off x="1000000" y="1572275"/>
            <a:ext cx="2180400" cy="781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1" name="Google Shape;191;p17"/>
          <p:cNvSpPr txBox="1">
            <a:spLocks noGrp="1"/>
          </p:cNvSpPr>
          <p:nvPr>
            <p:ph type="subTitle" idx="2"/>
          </p:nvPr>
        </p:nvSpPr>
        <p:spPr>
          <a:xfrm>
            <a:off x="999999" y="2326880"/>
            <a:ext cx="2180400" cy="18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2" name="Google Shape;192;p17"/>
          <p:cNvSpPr txBox="1">
            <a:spLocks noGrp="1"/>
          </p:cNvSpPr>
          <p:nvPr>
            <p:ph type="subTitle" idx="3"/>
          </p:nvPr>
        </p:nvSpPr>
        <p:spPr>
          <a:xfrm>
            <a:off x="3481800" y="2326880"/>
            <a:ext cx="2180400" cy="18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3" name="Google Shape;193;p17"/>
          <p:cNvSpPr txBox="1">
            <a:spLocks noGrp="1"/>
          </p:cNvSpPr>
          <p:nvPr>
            <p:ph type="subTitle" idx="4"/>
          </p:nvPr>
        </p:nvSpPr>
        <p:spPr>
          <a:xfrm>
            <a:off x="5963601" y="2326880"/>
            <a:ext cx="2180400" cy="18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4" name="Google Shape;194;p17"/>
          <p:cNvSpPr txBox="1">
            <a:spLocks noGrp="1"/>
          </p:cNvSpPr>
          <p:nvPr>
            <p:ph type="subTitle" idx="5"/>
          </p:nvPr>
        </p:nvSpPr>
        <p:spPr>
          <a:xfrm>
            <a:off x="3481788" y="1572275"/>
            <a:ext cx="2180400" cy="781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5" name="Google Shape;195;p17"/>
          <p:cNvSpPr txBox="1">
            <a:spLocks noGrp="1"/>
          </p:cNvSpPr>
          <p:nvPr>
            <p:ph type="subTitle" idx="6"/>
          </p:nvPr>
        </p:nvSpPr>
        <p:spPr>
          <a:xfrm>
            <a:off x="5963600" y="1572275"/>
            <a:ext cx="2180400" cy="781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96" name="Google Shape;196;p17"/>
          <p:cNvGrpSpPr/>
          <p:nvPr/>
        </p:nvGrpSpPr>
        <p:grpSpPr>
          <a:xfrm>
            <a:off x="-976438" y="1317128"/>
            <a:ext cx="1639593" cy="2964960"/>
            <a:chOff x="-976438" y="1317128"/>
            <a:chExt cx="1639593" cy="2964960"/>
          </a:xfrm>
        </p:grpSpPr>
        <p:sp>
          <p:nvSpPr>
            <p:cNvPr id="197" name="Google Shape;197;p17"/>
            <p:cNvSpPr/>
            <p:nvPr/>
          </p:nvSpPr>
          <p:spPr>
            <a:xfrm rot="10800000" flipH="1">
              <a:off x="-749858" y="2759442"/>
              <a:ext cx="1377122" cy="742408"/>
            </a:xfrm>
            <a:custGeom>
              <a:avLst/>
              <a:gdLst/>
              <a:ahLst/>
              <a:cxnLst/>
              <a:rect l="l" t="t" r="r" b="b"/>
              <a:pathLst>
                <a:path w="19859" h="10706" extrusionOk="0">
                  <a:moveTo>
                    <a:pt x="19045" y="0"/>
                  </a:moveTo>
                  <a:cubicBezTo>
                    <a:pt x="18867" y="0"/>
                    <a:pt x="18675" y="74"/>
                    <a:pt x="18527" y="222"/>
                  </a:cubicBezTo>
                  <a:cubicBezTo>
                    <a:pt x="18261" y="488"/>
                    <a:pt x="18246" y="888"/>
                    <a:pt x="18453" y="1169"/>
                  </a:cubicBezTo>
                  <a:lnTo>
                    <a:pt x="16043" y="3593"/>
                  </a:lnTo>
                  <a:lnTo>
                    <a:pt x="5323" y="3593"/>
                  </a:lnTo>
                  <a:lnTo>
                    <a:pt x="0" y="8902"/>
                  </a:lnTo>
                  <a:lnTo>
                    <a:pt x="0" y="10706"/>
                  </a:lnTo>
                  <a:lnTo>
                    <a:pt x="222" y="10706"/>
                  </a:lnTo>
                  <a:lnTo>
                    <a:pt x="222" y="8990"/>
                  </a:lnTo>
                  <a:lnTo>
                    <a:pt x="5412" y="3815"/>
                  </a:lnTo>
                  <a:lnTo>
                    <a:pt x="16132" y="3815"/>
                  </a:lnTo>
                  <a:lnTo>
                    <a:pt x="18601" y="1331"/>
                  </a:lnTo>
                  <a:cubicBezTo>
                    <a:pt x="18738" y="1434"/>
                    <a:pt x="18900" y="1486"/>
                    <a:pt x="19061" y="1486"/>
                  </a:cubicBezTo>
                  <a:cubicBezTo>
                    <a:pt x="19248" y="1486"/>
                    <a:pt x="19434" y="1415"/>
                    <a:pt x="19577" y="1272"/>
                  </a:cubicBezTo>
                  <a:cubicBezTo>
                    <a:pt x="19858" y="976"/>
                    <a:pt x="19858" y="503"/>
                    <a:pt x="19577" y="222"/>
                  </a:cubicBezTo>
                  <a:cubicBezTo>
                    <a:pt x="19429" y="74"/>
                    <a:pt x="19237" y="0"/>
                    <a:pt x="1904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rot="10800000" flipH="1">
              <a:off x="-529371" y="1368618"/>
              <a:ext cx="1192526" cy="1222275"/>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rot="10800000" flipH="1">
              <a:off x="-976438" y="2752198"/>
              <a:ext cx="1639593" cy="1529889"/>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rot="10800000" flipH="1">
              <a:off x="-240215" y="1427009"/>
              <a:ext cx="684990" cy="1104458"/>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rot="10800000" flipH="1">
              <a:off x="-529373" y="2739978"/>
              <a:ext cx="936158" cy="221557"/>
            </a:xfrm>
            <a:custGeom>
              <a:avLst/>
              <a:gdLst/>
              <a:ahLst/>
              <a:cxnLst/>
              <a:rect l="l" t="t" r="r" b="b"/>
              <a:pathLst>
                <a:path w="13500" h="3195" extrusionOk="0">
                  <a:moveTo>
                    <a:pt x="1494" y="1"/>
                  </a:moveTo>
                  <a:lnTo>
                    <a:pt x="429" y="1051"/>
                  </a:lnTo>
                  <a:lnTo>
                    <a:pt x="0" y="1494"/>
                  </a:lnTo>
                  <a:cubicBezTo>
                    <a:pt x="118" y="1465"/>
                    <a:pt x="251" y="1435"/>
                    <a:pt x="385" y="1420"/>
                  </a:cubicBezTo>
                  <a:lnTo>
                    <a:pt x="769" y="1036"/>
                  </a:lnTo>
                  <a:lnTo>
                    <a:pt x="1582" y="223"/>
                  </a:lnTo>
                  <a:lnTo>
                    <a:pt x="10498" y="223"/>
                  </a:lnTo>
                  <a:lnTo>
                    <a:pt x="12849" y="2574"/>
                  </a:lnTo>
                  <a:cubicBezTo>
                    <a:pt x="12790" y="2647"/>
                    <a:pt x="12761" y="2721"/>
                    <a:pt x="12761" y="2825"/>
                  </a:cubicBezTo>
                  <a:cubicBezTo>
                    <a:pt x="12761" y="3032"/>
                    <a:pt x="12923" y="3195"/>
                    <a:pt x="13130" y="3195"/>
                  </a:cubicBezTo>
                  <a:cubicBezTo>
                    <a:pt x="13337" y="3195"/>
                    <a:pt x="13500" y="3032"/>
                    <a:pt x="13500" y="2825"/>
                  </a:cubicBezTo>
                  <a:cubicBezTo>
                    <a:pt x="13500" y="2618"/>
                    <a:pt x="13337" y="2455"/>
                    <a:pt x="13130" y="2455"/>
                  </a:cubicBezTo>
                  <a:lnTo>
                    <a:pt x="13056" y="2455"/>
                  </a:lnTo>
                  <a:lnTo>
                    <a:pt x="10587"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rot="10800000" flipH="1">
              <a:off x="78620" y="1317128"/>
              <a:ext cx="452268" cy="441242"/>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7"/>
          <p:cNvGrpSpPr/>
          <p:nvPr/>
        </p:nvGrpSpPr>
        <p:grpSpPr>
          <a:xfrm>
            <a:off x="7160364" y="1816005"/>
            <a:ext cx="3288586" cy="3220788"/>
            <a:chOff x="7160364" y="1816005"/>
            <a:chExt cx="3288586" cy="3220788"/>
          </a:xfrm>
        </p:grpSpPr>
        <p:sp>
          <p:nvSpPr>
            <p:cNvPr id="204" name="Google Shape;204;p17"/>
            <p:cNvSpPr/>
            <p:nvPr/>
          </p:nvSpPr>
          <p:spPr>
            <a:xfrm rot="8100000">
              <a:off x="7803994" y="2326168"/>
              <a:ext cx="2270858" cy="1998728"/>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rot="8100000">
              <a:off x="7538894" y="2451647"/>
              <a:ext cx="2363567" cy="2049666"/>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7"/>
          <p:cNvSpPr/>
          <p:nvPr/>
        </p:nvSpPr>
        <p:spPr>
          <a:xfrm>
            <a:off x="-1028650" y="1669650"/>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8307550" y="1055475"/>
            <a:ext cx="2141400" cy="21414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lt2"/>
            </a:gs>
            <a:gs pos="100000">
              <a:schemeClr val="lt1"/>
            </a:gs>
          </a:gsLst>
          <a:path path="circle">
            <a:fillToRect l="50000" t="50000" r="50000" b="50000"/>
          </a:path>
          <a:tileRect/>
        </a:gradFill>
        <a:effectLst/>
      </p:bgPr>
    </p:bg>
    <p:spTree>
      <p:nvGrpSpPr>
        <p:cNvPr id="1" name="Shape 218"/>
        <p:cNvGrpSpPr/>
        <p:nvPr/>
      </p:nvGrpSpPr>
      <p:grpSpPr>
        <a:xfrm>
          <a:off x="0" y="0"/>
          <a:ext cx="0" cy="0"/>
          <a:chOff x="0" y="0"/>
          <a:chExt cx="0" cy="0"/>
        </a:xfrm>
      </p:grpSpPr>
      <p:sp>
        <p:nvSpPr>
          <p:cNvPr id="219" name="Google Shape;21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0" name="Google Shape;220;p19"/>
          <p:cNvSpPr txBox="1">
            <a:spLocks noGrp="1"/>
          </p:cNvSpPr>
          <p:nvPr>
            <p:ph type="subTitle" idx="1"/>
          </p:nvPr>
        </p:nvSpPr>
        <p:spPr>
          <a:xfrm>
            <a:off x="1362712" y="1306475"/>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21" name="Google Shape;221;p19"/>
          <p:cNvSpPr txBox="1">
            <a:spLocks noGrp="1"/>
          </p:cNvSpPr>
          <p:nvPr>
            <p:ph type="subTitle" idx="2"/>
          </p:nvPr>
        </p:nvSpPr>
        <p:spPr>
          <a:xfrm>
            <a:off x="1362714" y="1803474"/>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2" name="Google Shape;222;p19"/>
          <p:cNvSpPr txBox="1">
            <a:spLocks noGrp="1"/>
          </p:cNvSpPr>
          <p:nvPr>
            <p:ph type="subTitle" idx="3"/>
          </p:nvPr>
        </p:nvSpPr>
        <p:spPr>
          <a:xfrm>
            <a:off x="4814290" y="1803474"/>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3" name="Google Shape;223;p19"/>
          <p:cNvSpPr txBox="1">
            <a:spLocks noGrp="1"/>
          </p:cNvSpPr>
          <p:nvPr>
            <p:ph type="subTitle" idx="4"/>
          </p:nvPr>
        </p:nvSpPr>
        <p:spPr>
          <a:xfrm>
            <a:off x="1362714" y="3553430"/>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4" name="Google Shape;224;p19"/>
          <p:cNvSpPr txBox="1">
            <a:spLocks noGrp="1"/>
          </p:cNvSpPr>
          <p:nvPr>
            <p:ph type="subTitle" idx="5"/>
          </p:nvPr>
        </p:nvSpPr>
        <p:spPr>
          <a:xfrm>
            <a:off x="4814290" y="3553430"/>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5" name="Google Shape;225;p19"/>
          <p:cNvSpPr txBox="1">
            <a:spLocks noGrp="1"/>
          </p:cNvSpPr>
          <p:nvPr>
            <p:ph type="subTitle" idx="6"/>
          </p:nvPr>
        </p:nvSpPr>
        <p:spPr>
          <a:xfrm>
            <a:off x="1362712" y="3054800"/>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26" name="Google Shape;226;p19"/>
          <p:cNvSpPr txBox="1">
            <a:spLocks noGrp="1"/>
          </p:cNvSpPr>
          <p:nvPr>
            <p:ph type="subTitle" idx="7"/>
          </p:nvPr>
        </p:nvSpPr>
        <p:spPr>
          <a:xfrm>
            <a:off x="4814288" y="1306475"/>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27" name="Google Shape;227;p19"/>
          <p:cNvSpPr txBox="1">
            <a:spLocks noGrp="1"/>
          </p:cNvSpPr>
          <p:nvPr>
            <p:ph type="subTitle" idx="8"/>
          </p:nvPr>
        </p:nvSpPr>
        <p:spPr>
          <a:xfrm>
            <a:off x="4814288" y="3054800"/>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228" name="Google Shape;228;p19"/>
          <p:cNvGrpSpPr/>
          <p:nvPr/>
        </p:nvGrpSpPr>
        <p:grpSpPr>
          <a:xfrm>
            <a:off x="7343407" y="1104256"/>
            <a:ext cx="2900704" cy="2934979"/>
            <a:chOff x="7343407" y="1104256"/>
            <a:chExt cx="2900704" cy="2934979"/>
          </a:xfrm>
        </p:grpSpPr>
        <p:sp>
          <p:nvSpPr>
            <p:cNvPr id="229" name="Google Shape;229;p19"/>
            <p:cNvSpPr/>
            <p:nvPr/>
          </p:nvSpPr>
          <p:spPr>
            <a:xfrm rot="-2699900">
              <a:off x="7673383" y="1826264"/>
              <a:ext cx="2003017" cy="1762983"/>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rot="-2699900">
              <a:off x="8691037" y="1271668"/>
              <a:ext cx="329955" cy="321869"/>
            </a:xfrm>
            <a:custGeom>
              <a:avLst/>
              <a:gdLst/>
              <a:ahLst/>
              <a:cxnLst/>
              <a:rect l="l" t="t" r="r" b="b"/>
              <a:pathLst>
                <a:path w="5427" h="5294" extrusionOk="0">
                  <a:moveTo>
                    <a:pt x="4628" y="0"/>
                  </a:moveTo>
                  <a:cubicBezTo>
                    <a:pt x="4436" y="0"/>
                    <a:pt x="4244" y="74"/>
                    <a:pt x="4096" y="207"/>
                  </a:cubicBezTo>
                  <a:cubicBezTo>
                    <a:pt x="3830" y="474"/>
                    <a:pt x="3815" y="902"/>
                    <a:pt x="4037" y="1183"/>
                  </a:cubicBezTo>
                  <a:lnTo>
                    <a:pt x="1257" y="3963"/>
                  </a:lnTo>
                  <a:cubicBezTo>
                    <a:pt x="1123" y="3869"/>
                    <a:pt x="968" y="3821"/>
                    <a:pt x="813" y="3821"/>
                  </a:cubicBezTo>
                  <a:cubicBezTo>
                    <a:pt x="627" y="3821"/>
                    <a:pt x="441" y="3891"/>
                    <a:pt x="296" y="4037"/>
                  </a:cubicBezTo>
                  <a:cubicBezTo>
                    <a:pt x="0" y="4318"/>
                    <a:pt x="0" y="4791"/>
                    <a:pt x="296" y="5072"/>
                  </a:cubicBezTo>
                  <a:cubicBezTo>
                    <a:pt x="436" y="5220"/>
                    <a:pt x="625" y="5294"/>
                    <a:pt x="813" y="5294"/>
                  </a:cubicBezTo>
                  <a:cubicBezTo>
                    <a:pt x="1002" y="5294"/>
                    <a:pt x="1190" y="5220"/>
                    <a:pt x="1331" y="5072"/>
                  </a:cubicBezTo>
                  <a:cubicBezTo>
                    <a:pt x="1597" y="4821"/>
                    <a:pt x="1627" y="4421"/>
                    <a:pt x="1420" y="4126"/>
                  </a:cubicBezTo>
                  <a:lnTo>
                    <a:pt x="4199" y="1346"/>
                  </a:lnTo>
                  <a:cubicBezTo>
                    <a:pt x="4321" y="1429"/>
                    <a:pt x="4468" y="1471"/>
                    <a:pt x="4615" y="1471"/>
                  </a:cubicBezTo>
                  <a:cubicBezTo>
                    <a:pt x="4809" y="1471"/>
                    <a:pt x="5003" y="1400"/>
                    <a:pt x="5146" y="1257"/>
                  </a:cubicBezTo>
                  <a:cubicBezTo>
                    <a:pt x="5427" y="961"/>
                    <a:pt x="5427" y="503"/>
                    <a:pt x="5146" y="207"/>
                  </a:cubicBezTo>
                  <a:cubicBezTo>
                    <a:pt x="4998" y="74"/>
                    <a:pt x="4806" y="0"/>
                    <a:pt x="4628"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rot="-2699900">
              <a:off x="8542046" y="1282880"/>
              <a:ext cx="767767" cy="633828"/>
            </a:xfrm>
            <a:custGeom>
              <a:avLst/>
              <a:gdLst/>
              <a:ahLst/>
              <a:cxnLst/>
              <a:rect l="l" t="t" r="r" b="b"/>
              <a:pathLst>
                <a:path w="12628" h="10425" extrusionOk="0">
                  <a:moveTo>
                    <a:pt x="11815" y="1"/>
                  </a:moveTo>
                  <a:cubicBezTo>
                    <a:pt x="11622" y="1"/>
                    <a:pt x="11430" y="75"/>
                    <a:pt x="11297" y="208"/>
                  </a:cubicBezTo>
                  <a:cubicBezTo>
                    <a:pt x="11001" y="503"/>
                    <a:pt x="11001" y="977"/>
                    <a:pt x="11297" y="1257"/>
                  </a:cubicBezTo>
                  <a:cubicBezTo>
                    <a:pt x="11415" y="1376"/>
                    <a:pt x="11563" y="1450"/>
                    <a:pt x="11726" y="1464"/>
                  </a:cubicBezTo>
                  <a:lnTo>
                    <a:pt x="11726" y="3475"/>
                  </a:lnTo>
                  <a:lnTo>
                    <a:pt x="6891" y="8310"/>
                  </a:lnTo>
                  <a:lnTo>
                    <a:pt x="2056" y="8310"/>
                  </a:lnTo>
                  <a:lnTo>
                    <a:pt x="1272" y="9109"/>
                  </a:lnTo>
                  <a:cubicBezTo>
                    <a:pt x="1137" y="9001"/>
                    <a:pt x="978" y="8948"/>
                    <a:pt x="819" y="8948"/>
                  </a:cubicBezTo>
                  <a:cubicBezTo>
                    <a:pt x="630" y="8948"/>
                    <a:pt x="441" y="9023"/>
                    <a:pt x="296" y="9168"/>
                  </a:cubicBezTo>
                  <a:cubicBezTo>
                    <a:pt x="0" y="9449"/>
                    <a:pt x="0" y="9922"/>
                    <a:pt x="296" y="10203"/>
                  </a:cubicBezTo>
                  <a:cubicBezTo>
                    <a:pt x="437" y="10351"/>
                    <a:pt x="625" y="10425"/>
                    <a:pt x="814" y="10425"/>
                  </a:cubicBezTo>
                  <a:cubicBezTo>
                    <a:pt x="1002" y="10425"/>
                    <a:pt x="1191" y="10351"/>
                    <a:pt x="1331" y="10203"/>
                  </a:cubicBezTo>
                  <a:cubicBezTo>
                    <a:pt x="1597" y="9952"/>
                    <a:pt x="1627" y="9553"/>
                    <a:pt x="1420" y="9257"/>
                  </a:cubicBezTo>
                  <a:lnTo>
                    <a:pt x="2144" y="8532"/>
                  </a:lnTo>
                  <a:lnTo>
                    <a:pt x="6994" y="8532"/>
                  </a:lnTo>
                  <a:lnTo>
                    <a:pt x="11948" y="3579"/>
                  </a:lnTo>
                  <a:lnTo>
                    <a:pt x="11948" y="1464"/>
                  </a:lnTo>
                  <a:cubicBezTo>
                    <a:pt x="12096" y="1435"/>
                    <a:pt x="12229" y="1376"/>
                    <a:pt x="12332" y="1257"/>
                  </a:cubicBezTo>
                  <a:cubicBezTo>
                    <a:pt x="12628" y="977"/>
                    <a:pt x="12628" y="503"/>
                    <a:pt x="12332" y="208"/>
                  </a:cubicBezTo>
                  <a:cubicBezTo>
                    <a:pt x="12184" y="75"/>
                    <a:pt x="12007" y="1"/>
                    <a:pt x="1181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rot="-2699900">
              <a:off x="7825434" y="1670662"/>
              <a:ext cx="2084791" cy="1807913"/>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19"/>
          <p:cNvGrpSpPr/>
          <p:nvPr/>
        </p:nvGrpSpPr>
        <p:grpSpPr>
          <a:xfrm>
            <a:off x="-1188863" y="136721"/>
            <a:ext cx="2962868" cy="2926137"/>
            <a:chOff x="-1188863" y="136721"/>
            <a:chExt cx="2962868" cy="2926137"/>
          </a:xfrm>
        </p:grpSpPr>
        <p:sp>
          <p:nvSpPr>
            <p:cNvPr id="234" name="Google Shape;234;p19"/>
            <p:cNvSpPr/>
            <p:nvPr/>
          </p:nvSpPr>
          <p:spPr>
            <a:xfrm rot="-2700000">
              <a:off x="-526352" y="436826"/>
              <a:ext cx="1771930" cy="2228576"/>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rot="-2700000">
              <a:off x="58096" y="1532941"/>
              <a:ext cx="1060848" cy="1204876"/>
            </a:xfrm>
            <a:custGeom>
              <a:avLst/>
              <a:gdLst/>
              <a:ahLst/>
              <a:cxnLst/>
              <a:rect l="l" t="t" r="r" b="b"/>
              <a:pathLst>
                <a:path w="17449" h="19818" extrusionOk="0">
                  <a:moveTo>
                    <a:pt x="16635" y="0"/>
                  </a:moveTo>
                  <a:cubicBezTo>
                    <a:pt x="16443" y="0"/>
                    <a:pt x="16251" y="74"/>
                    <a:pt x="16118" y="222"/>
                  </a:cubicBezTo>
                  <a:cubicBezTo>
                    <a:pt x="16014" y="311"/>
                    <a:pt x="15955" y="429"/>
                    <a:pt x="15925" y="548"/>
                  </a:cubicBezTo>
                  <a:lnTo>
                    <a:pt x="14003" y="548"/>
                  </a:lnTo>
                  <a:lnTo>
                    <a:pt x="8799" y="5767"/>
                  </a:lnTo>
                  <a:lnTo>
                    <a:pt x="8799" y="10972"/>
                  </a:lnTo>
                  <a:lnTo>
                    <a:pt x="1258" y="18513"/>
                  </a:lnTo>
                  <a:cubicBezTo>
                    <a:pt x="1125" y="18401"/>
                    <a:pt x="960" y="18346"/>
                    <a:pt x="795" y="18346"/>
                  </a:cubicBezTo>
                  <a:cubicBezTo>
                    <a:pt x="609" y="18346"/>
                    <a:pt x="423" y="18416"/>
                    <a:pt x="282" y="18557"/>
                  </a:cubicBezTo>
                  <a:cubicBezTo>
                    <a:pt x="1" y="18853"/>
                    <a:pt x="1" y="19311"/>
                    <a:pt x="282" y="19607"/>
                  </a:cubicBezTo>
                  <a:cubicBezTo>
                    <a:pt x="430" y="19747"/>
                    <a:pt x="618" y="19818"/>
                    <a:pt x="807" y="19818"/>
                  </a:cubicBezTo>
                  <a:cubicBezTo>
                    <a:pt x="995" y="19818"/>
                    <a:pt x="1184" y="19747"/>
                    <a:pt x="1331" y="19607"/>
                  </a:cubicBezTo>
                  <a:cubicBezTo>
                    <a:pt x="1583" y="19356"/>
                    <a:pt x="1612" y="18956"/>
                    <a:pt x="1420" y="18661"/>
                  </a:cubicBezTo>
                  <a:lnTo>
                    <a:pt x="9020" y="11061"/>
                  </a:lnTo>
                  <a:lnTo>
                    <a:pt x="9020" y="5856"/>
                  </a:lnTo>
                  <a:lnTo>
                    <a:pt x="14092" y="769"/>
                  </a:lnTo>
                  <a:lnTo>
                    <a:pt x="15896" y="769"/>
                  </a:lnTo>
                  <a:cubicBezTo>
                    <a:pt x="15911" y="947"/>
                    <a:pt x="15970" y="1124"/>
                    <a:pt x="16118" y="1257"/>
                  </a:cubicBezTo>
                  <a:cubicBezTo>
                    <a:pt x="16258" y="1405"/>
                    <a:pt x="16447" y="1479"/>
                    <a:pt x="16635" y="1479"/>
                  </a:cubicBezTo>
                  <a:cubicBezTo>
                    <a:pt x="16824" y="1479"/>
                    <a:pt x="17012" y="1405"/>
                    <a:pt x="17153" y="1257"/>
                  </a:cubicBezTo>
                  <a:cubicBezTo>
                    <a:pt x="17448" y="976"/>
                    <a:pt x="17448" y="503"/>
                    <a:pt x="17153" y="222"/>
                  </a:cubicBezTo>
                  <a:cubicBezTo>
                    <a:pt x="17005" y="74"/>
                    <a:pt x="16827" y="0"/>
                    <a:pt x="1663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rot="-2700000">
              <a:off x="-73029" y="2188562"/>
              <a:ext cx="642868" cy="758018"/>
            </a:xfrm>
            <a:custGeom>
              <a:avLst/>
              <a:gdLst/>
              <a:ahLst/>
              <a:cxnLst/>
              <a:rect l="l" t="t" r="r" b="b"/>
              <a:pathLst>
                <a:path w="10574" h="12468" extrusionOk="0">
                  <a:moveTo>
                    <a:pt x="9760" y="1"/>
                  </a:moveTo>
                  <a:cubicBezTo>
                    <a:pt x="9568" y="1"/>
                    <a:pt x="9375" y="60"/>
                    <a:pt x="9242" y="208"/>
                  </a:cubicBezTo>
                  <a:cubicBezTo>
                    <a:pt x="8976" y="474"/>
                    <a:pt x="8947" y="888"/>
                    <a:pt x="9183" y="1184"/>
                  </a:cubicBezTo>
                  <a:lnTo>
                    <a:pt x="8385" y="1982"/>
                  </a:lnTo>
                  <a:lnTo>
                    <a:pt x="8385" y="6817"/>
                  </a:lnTo>
                  <a:lnTo>
                    <a:pt x="3550" y="11638"/>
                  </a:lnTo>
                  <a:lnTo>
                    <a:pt x="1539" y="11638"/>
                  </a:lnTo>
                  <a:cubicBezTo>
                    <a:pt x="1524" y="11490"/>
                    <a:pt x="1450" y="11327"/>
                    <a:pt x="1332" y="11209"/>
                  </a:cubicBezTo>
                  <a:cubicBezTo>
                    <a:pt x="1191" y="11061"/>
                    <a:pt x="1003" y="10987"/>
                    <a:pt x="812" y="10987"/>
                  </a:cubicBezTo>
                  <a:cubicBezTo>
                    <a:pt x="622" y="10987"/>
                    <a:pt x="430" y="11061"/>
                    <a:pt x="282" y="11209"/>
                  </a:cubicBezTo>
                  <a:cubicBezTo>
                    <a:pt x="1" y="11490"/>
                    <a:pt x="1" y="11963"/>
                    <a:pt x="282" y="12259"/>
                  </a:cubicBezTo>
                  <a:cubicBezTo>
                    <a:pt x="428" y="12397"/>
                    <a:pt x="617" y="12467"/>
                    <a:pt x="805" y="12467"/>
                  </a:cubicBezTo>
                  <a:cubicBezTo>
                    <a:pt x="998" y="12467"/>
                    <a:pt x="1189" y="12394"/>
                    <a:pt x="1332" y="12244"/>
                  </a:cubicBezTo>
                  <a:cubicBezTo>
                    <a:pt x="1435" y="12140"/>
                    <a:pt x="1509" y="12007"/>
                    <a:pt x="1539" y="11859"/>
                  </a:cubicBezTo>
                  <a:lnTo>
                    <a:pt x="3653" y="11859"/>
                  </a:lnTo>
                  <a:lnTo>
                    <a:pt x="8606" y="6906"/>
                  </a:lnTo>
                  <a:lnTo>
                    <a:pt x="8606" y="2071"/>
                  </a:lnTo>
                  <a:lnTo>
                    <a:pt x="9331" y="1332"/>
                  </a:lnTo>
                  <a:cubicBezTo>
                    <a:pt x="9462" y="1423"/>
                    <a:pt x="9614" y="1469"/>
                    <a:pt x="9764" y="1469"/>
                  </a:cubicBezTo>
                  <a:cubicBezTo>
                    <a:pt x="9952" y="1469"/>
                    <a:pt x="10137" y="1397"/>
                    <a:pt x="10277" y="1258"/>
                  </a:cubicBezTo>
                  <a:cubicBezTo>
                    <a:pt x="10573" y="962"/>
                    <a:pt x="10573" y="504"/>
                    <a:pt x="10277" y="208"/>
                  </a:cubicBezTo>
                  <a:cubicBezTo>
                    <a:pt x="10129" y="60"/>
                    <a:pt x="9952" y="1"/>
                    <a:pt x="976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rot="-2700000">
              <a:off x="13007" y="2573774"/>
              <a:ext cx="330857" cy="321920"/>
            </a:xfrm>
            <a:custGeom>
              <a:avLst/>
              <a:gdLst/>
              <a:ahLst/>
              <a:cxnLst/>
              <a:rect l="l" t="t" r="r" b="b"/>
              <a:pathLst>
                <a:path w="5442" h="5295" extrusionOk="0">
                  <a:moveTo>
                    <a:pt x="4629" y="1"/>
                  </a:moveTo>
                  <a:cubicBezTo>
                    <a:pt x="4437" y="1"/>
                    <a:pt x="4244" y="75"/>
                    <a:pt x="4111" y="222"/>
                  </a:cubicBezTo>
                  <a:cubicBezTo>
                    <a:pt x="3845" y="489"/>
                    <a:pt x="3830" y="903"/>
                    <a:pt x="4037" y="1183"/>
                  </a:cubicBezTo>
                  <a:lnTo>
                    <a:pt x="1258" y="3978"/>
                  </a:lnTo>
                  <a:cubicBezTo>
                    <a:pt x="1123" y="3870"/>
                    <a:pt x="963" y="3818"/>
                    <a:pt x="804" y="3818"/>
                  </a:cubicBezTo>
                  <a:cubicBezTo>
                    <a:pt x="615" y="3818"/>
                    <a:pt x="426" y="3892"/>
                    <a:pt x="282" y="4037"/>
                  </a:cubicBezTo>
                  <a:cubicBezTo>
                    <a:pt x="1" y="4318"/>
                    <a:pt x="1" y="4791"/>
                    <a:pt x="282" y="5072"/>
                  </a:cubicBezTo>
                  <a:cubicBezTo>
                    <a:pt x="429" y="5220"/>
                    <a:pt x="618" y="5294"/>
                    <a:pt x="807" y="5294"/>
                  </a:cubicBezTo>
                  <a:cubicBezTo>
                    <a:pt x="995" y="5294"/>
                    <a:pt x="1184" y="5220"/>
                    <a:pt x="1331" y="5072"/>
                  </a:cubicBezTo>
                  <a:cubicBezTo>
                    <a:pt x="1583" y="4821"/>
                    <a:pt x="1612" y="4422"/>
                    <a:pt x="1405" y="4126"/>
                  </a:cubicBezTo>
                  <a:lnTo>
                    <a:pt x="4200" y="1346"/>
                  </a:lnTo>
                  <a:cubicBezTo>
                    <a:pt x="4325" y="1438"/>
                    <a:pt x="4475" y="1483"/>
                    <a:pt x="4627" y="1483"/>
                  </a:cubicBezTo>
                  <a:cubicBezTo>
                    <a:pt x="4816" y="1483"/>
                    <a:pt x="5006" y="1412"/>
                    <a:pt x="5146" y="1272"/>
                  </a:cubicBezTo>
                  <a:cubicBezTo>
                    <a:pt x="5442" y="976"/>
                    <a:pt x="5442" y="518"/>
                    <a:pt x="5146" y="222"/>
                  </a:cubicBezTo>
                  <a:cubicBezTo>
                    <a:pt x="5013" y="75"/>
                    <a:pt x="4821" y="1"/>
                    <a:pt x="462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rot="-2700000">
              <a:off x="-719040" y="553074"/>
              <a:ext cx="1812360" cy="2079563"/>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9"/>
          <p:cNvSpPr/>
          <p:nvPr/>
        </p:nvSpPr>
        <p:spPr>
          <a:xfrm>
            <a:off x="-1097075" y="1506750"/>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7940975" y="535000"/>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lt2"/>
            </a:gs>
            <a:gs pos="100000">
              <a:schemeClr val="lt1"/>
            </a:gs>
          </a:gsLst>
          <a:path path="circle">
            <a:fillToRect l="50000" t="50000" r="50000" b="50000"/>
          </a:path>
          <a:tileRect/>
        </a:gradFill>
        <a:effectLst/>
      </p:bgPr>
    </p:bg>
    <p:spTree>
      <p:nvGrpSpPr>
        <p:cNvPr id="1" name="Shape 299"/>
        <p:cNvGrpSpPr/>
        <p:nvPr/>
      </p:nvGrpSpPr>
      <p:grpSpPr>
        <a:xfrm>
          <a:off x="0" y="0"/>
          <a:ext cx="0" cy="0"/>
          <a:chOff x="0" y="0"/>
          <a:chExt cx="0" cy="0"/>
        </a:xfrm>
      </p:grpSpPr>
      <p:grpSp>
        <p:nvGrpSpPr>
          <p:cNvPr id="300" name="Google Shape;300;p23"/>
          <p:cNvGrpSpPr/>
          <p:nvPr/>
        </p:nvGrpSpPr>
        <p:grpSpPr>
          <a:xfrm rot="-2700000" flipH="1">
            <a:off x="-207953" y="3813256"/>
            <a:ext cx="2303575" cy="2027523"/>
            <a:chOff x="715100" y="1571201"/>
            <a:chExt cx="2303597" cy="2027543"/>
          </a:xfrm>
        </p:grpSpPr>
        <p:sp>
          <p:nvSpPr>
            <p:cNvPr id="301" name="Google Shape;301;p23"/>
            <p:cNvSpPr/>
            <p:nvPr/>
          </p:nvSpPr>
          <p:spPr>
            <a:xfrm>
              <a:off x="715100" y="1571201"/>
              <a:ext cx="2303597" cy="2027543"/>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861935" y="2976281"/>
              <a:ext cx="902630" cy="612241"/>
            </a:xfrm>
            <a:custGeom>
              <a:avLst/>
              <a:gdLst/>
              <a:ahLst/>
              <a:cxnLst/>
              <a:rect l="l" t="t" r="r" b="b"/>
              <a:pathLst>
                <a:path w="12909" h="8756" extrusionOk="0">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23"/>
          <p:cNvSpPr/>
          <p:nvPr/>
        </p:nvSpPr>
        <p:spPr>
          <a:xfrm rot="-5400000" flipH="1">
            <a:off x="7327584" y="-180251"/>
            <a:ext cx="335359" cy="901749"/>
          </a:xfrm>
          <a:custGeom>
            <a:avLst/>
            <a:gdLst/>
            <a:ahLst/>
            <a:cxnLst/>
            <a:rect l="l" t="t" r="r" b="b"/>
            <a:pathLst>
              <a:path w="5516" h="14832" extrusionOk="0">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rot="-5400000" flipH="1">
            <a:off x="7494893" y="-8684"/>
            <a:ext cx="100741" cy="572044"/>
          </a:xfrm>
          <a:custGeom>
            <a:avLst/>
            <a:gdLst/>
            <a:ahLst/>
            <a:cxnLst/>
            <a:rect l="l" t="t" r="r" b="b"/>
            <a:pathLst>
              <a:path w="1657" h="9409" extrusionOk="0">
                <a:moveTo>
                  <a:pt x="799" y="1"/>
                </a:moveTo>
                <a:cubicBezTo>
                  <a:pt x="622" y="1"/>
                  <a:pt x="429" y="75"/>
                  <a:pt x="282" y="208"/>
                </a:cubicBezTo>
                <a:cubicBezTo>
                  <a:pt x="1" y="504"/>
                  <a:pt x="1" y="977"/>
                  <a:pt x="282" y="1258"/>
                </a:cubicBezTo>
                <a:cubicBezTo>
                  <a:pt x="400" y="1376"/>
                  <a:pt x="563" y="1450"/>
                  <a:pt x="710" y="1465"/>
                </a:cubicBezTo>
                <a:lnTo>
                  <a:pt x="710" y="7941"/>
                </a:lnTo>
                <a:cubicBezTo>
                  <a:pt x="577" y="7971"/>
                  <a:pt x="429" y="8045"/>
                  <a:pt x="326" y="8148"/>
                </a:cubicBezTo>
                <a:cubicBezTo>
                  <a:pt x="30" y="8444"/>
                  <a:pt x="30" y="8902"/>
                  <a:pt x="326" y="9198"/>
                </a:cubicBezTo>
                <a:cubicBezTo>
                  <a:pt x="466" y="9338"/>
                  <a:pt x="655" y="9409"/>
                  <a:pt x="843" y="9409"/>
                </a:cubicBezTo>
                <a:cubicBezTo>
                  <a:pt x="1032" y="9409"/>
                  <a:pt x="1220" y="9338"/>
                  <a:pt x="1361" y="9198"/>
                </a:cubicBezTo>
                <a:cubicBezTo>
                  <a:pt x="1657" y="8902"/>
                  <a:pt x="1657" y="8444"/>
                  <a:pt x="1361" y="8148"/>
                </a:cubicBezTo>
                <a:cubicBezTo>
                  <a:pt x="1243" y="8030"/>
                  <a:pt x="1095" y="7971"/>
                  <a:pt x="932" y="7941"/>
                </a:cubicBezTo>
                <a:lnTo>
                  <a:pt x="932" y="1465"/>
                </a:lnTo>
                <a:cubicBezTo>
                  <a:pt x="1080" y="1435"/>
                  <a:pt x="1213" y="1376"/>
                  <a:pt x="1331" y="1258"/>
                </a:cubicBezTo>
                <a:cubicBezTo>
                  <a:pt x="1612" y="977"/>
                  <a:pt x="1612" y="504"/>
                  <a:pt x="1331" y="208"/>
                </a:cubicBezTo>
                <a:cubicBezTo>
                  <a:pt x="1184" y="75"/>
                  <a:pt x="991" y="1"/>
                  <a:pt x="79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rot="-5400000" flipH="1">
            <a:off x="8229750" y="-173961"/>
            <a:ext cx="335359" cy="902600"/>
          </a:xfrm>
          <a:custGeom>
            <a:avLst/>
            <a:gdLst/>
            <a:ahLst/>
            <a:cxnLst/>
            <a:rect l="l" t="t" r="r" b="b"/>
            <a:pathLst>
              <a:path w="5516" h="14846" extrusionOk="0">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rot="-5400000" flipH="1">
            <a:off x="8296837" y="-15434"/>
            <a:ext cx="100741" cy="571983"/>
          </a:xfrm>
          <a:custGeom>
            <a:avLst/>
            <a:gdLst/>
            <a:ahLst/>
            <a:cxnLst/>
            <a:rect l="l" t="t" r="r" b="b"/>
            <a:pathLst>
              <a:path w="1657" h="9408" extrusionOk="0">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flipH="1">
            <a:off x="8977263" y="109661"/>
            <a:ext cx="335359" cy="901749"/>
          </a:xfrm>
          <a:custGeom>
            <a:avLst/>
            <a:gdLst/>
            <a:ahLst/>
            <a:cxnLst/>
            <a:rect l="l" t="t" r="r" b="b"/>
            <a:pathLst>
              <a:path w="5516" h="14832" extrusionOk="0">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flipH="1">
            <a:off x="8970547" y="1011401"/>
            <a:ext cx="335359" cy="902600"/>
          </a:xfrm>
          <a:custGeom>
            <a:avLst/>
            <a:gdLst/>
            <a:ahLst/>
            <a:cxnLst/>
            <a:rect l="l" t="t" r="r" b="b"/>
            <a:pathLst>
              <a:path w="5516" h="14846" extrusionOk="0">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9094637" y="1126488"/>
            <a:ext cx="100741" cy="571983"/>
          </a:xfrm>
          <a:custGeom>
            <a:avLst/>
            <a:gdLst/>
            <a:ahLst/>
            <a:cxnLst/>
            <a:rect l="l" t="t" r="r" b="b"/>
            <a:pathLst>
              <a:path w="1657" h="9408" extrusionOk="0">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rot="10800000">
            <a:off x="9032937" y="1317128"/>
            <a:ext cx="452268" cy="441242"/>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rot="-8100000" flipH="1">
            <a:off x="-961065" y="2268543"/>
            <a:ext cx="2270858" cy="1998728"/>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rot="-8100000" flipH="1">
            <a:off x="-880424" y="2391847"/>
            <a:ext cx="2363567" cy="2049666"/>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flipH="1">
            <a:off x="-782263" y="336697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flipH="1">
            <a:off x="8307550" y="-673375"/>
            <a:ext cx="2141400" cy="21414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lt2"/>
            </a:gs>
            <a:gs pos="100000">
              <a:schemeClr val="lt1"/>
            </a:gs>
          </a:gsLst>
          <a:path path="circle">
            <a:fillToRect l="50000" t="50000" r="50000" b="50000"/>
          </a:path>
          <a:tileRect/>
        </a:gradFill>
        <a:effectLst/>
      </p:bgPr>
    </p:bg>
    <p:spTree>
      <p:nvGrpSpPr>
        <p:cNvPr id="1" name="Shape 315"/>
        <p:cNvGrpSpPr/>
        <p:nvPr/>
      </p:nvGrpSpPr>
      <p:grpSpPr>
        <a:xfrm>
          <a:off x="0" y="0"/>
          <a:ext cx="0" cy="0"/>
          <a:chOff x="0" y="0"/>
          <a:chExt cx="0" cy="0"/>
        </a:xfrm>
      </p:grpSpPr>
      <p:sp>
        <p:nvSpPr>
          <p:cNvPr id="316" name="Google Shape;316;p24"/>
          <p:cNvSpPr/>
          <p:nvPr/>
        </p:nvSpPr>
        <p:spPr>
          <a:xfrm rot="10800000" flipH="1">
            <a:off x="-1084200" y="323882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24"/>
          <p:cNvGrpSpPr/>
          <p:nvPr/>
        </p:nvGrpSpPr>
        <p:grpSpPr>
          <a:xfrm rot="10800000" flipH="1">
            <a:off x="7466845" y="2485915"/>
            <a:ext cx="3111009" cy="3789122"/>
            <a:chOff x="7466845" y="-519012"/>
            <a:chExt cx="3111009" cy="3789122"/>
          </a:xfrm>
        </p:grpSpPr>
        <p:sp>
          <p:nvSpPr>
            <p:cNvPr id="318" name="Google Shape;318;p24"/>
            <p:cNvSpPr/>
            <p:nvPr/>
          </p:nvSpPr>
          <p:spPr>
            <a:xfrm>
              <a:off x="8677278" y="2368361"/>
              <a:ext cx="335359" cy="901749"/>
            </a:xfrm>
            <a:custGeom>
              <a:avLst/>
              <a:gdLst/>
              <a:ahLst/>
              <a:cxnLst/>
              <a:rect l="l" t="t" r="r" b="b"/>
              <a:pathLst>
                <a:path w="5516" h="14832" extrusionOk="0">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8801302" y="2583214"/>
              <a:ext cx="100741" cy="572044"/>
            </a:xfrm>
            <a:custGeom>
              <a:avLst/>
              <a:gdLst/>
              <a:ahLst/>
              <a:cxnLst/>
              <a:rect l="l" t="t" r="r" b="b"/>
              <a:pathLst>
                <a:path w="1657" h="9409" extrusionOk="0">
                  <a:moveTo>
                    <a:pt x="799" y="1"/>
                  </a:moveTo>
                  <a:cubicBezTo>
                    <a:pt x="622" y="1"/>
                    <a:pt x="429" y="75"/>
                    <a:pt x="282" y="208"/>
                  </a:cubicBezTo>
                  <a:cubicBezTo>
                    <a:pt x="1" y="504"/>
                    <a:pt x="1" y="977"/>
                    <a:pt x="282" y="1258"/>
                  </a:cubicBezTo>
                  <a:cubicBezTo>
                    <a:pt x="400" y="1376"/>
                    <a:pt x="563" y="1450"/>
                    <a:pt x="710" y="1465"/>
                  </a:cubicBezTo>
                  <a:lnTo>
                    <a:pt x="710" y="7941"/>
                  </a:lnTo>
                  <a:cubicBezTo>
                    <a:pt x="577" y="7971"/>
                    <a:pt x="429" y="8045"/>
                    <a:pt x="326" y="8148"/>
                  </a:cubicBezTo>
                  <a:cubicBezTo>
                    <a:pt x="30" y="8444"/>
                    <a:pt x="30" y="8902"/>
                    <a:pt x="326" y="9198"/>
                  </a:cubicBezTo>
                  <a:cubicBezTo>
                    <a:pt x="466" y="9338"/>
                    <a:pt x="655" y="9409"/>
                    <a:pt x="843" y="9409"/>
                  </a:cubicBezTo>
                  <a:cubicBezTo>
                    <a:pt x="1032" y="9409"/>
                    <a:pt x="1220" y="9338"/>
                    <a:pt x="1361" y="9198"/>
                  </a:cubicBezTo>
                  <a:cubicBezTo>
                    <a:pt x="1657" y="8902"/>
                    <a:pt x="1657" y="8444"/>
                    <a:pt x="1361" y="8148"/>
                  </a:cubicBezTo>
                  <a:cubicBezTo>
                    <a:pt x="1243" y="8030"/>
                    <a:pt x="1095" y="7971"/>
                    <a:pt x="932" y="7941"/>
                  </a:cubicBezTo>
                  <a:lnTo>
                    <a:pt x="932" y="1465"/>
                  </a:lnTo>
                  <a:cubicBezTo>
                    <a:pt x="1080" y="1435"/>
                    <a:pt x="1213" y="1376"/>
                    <a:pt x="1331" y="1258"/>
                  </a:cubicBezTo>
                  <a:cubicBezTo>
                    <a:pt x="1612" y="977"/>
                    <a:pt x="1612" y="504"/>
                    <a:pt x="1331" y="208"/>
                  </a:cubicBezTo>
                  <a:cubicBezTo>
                    <a:pt x="1184" y="75"/>
                    <a:pt x="991" y="1"/>
                    <a:pt x="79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rot="-8100000" flipH="1">
              <a:off x="8046167" y="19648"/>
              <a:ext cx="2233987" cy="1767370"/>
            </a:xfrm>
            <a:custGeom>
              <a:avLst/>
              <a:gdLst/>
              <a:ahLst/>
              <a:cxnLst/>
              <a:rect l="l" t="t" r="r" b="b"/>
              <a:pathLst>
                <a:path w="36745" h="29070" extrusionOk="0">
                  <a:moveTo>
                    <a:pt x="35414" y="207"/>
                  </a:moveTo>
                  <a:cubicBezTo>
                    <a:pt x="35148" y="488"/>
                    <a:pt x="35133" y="917"/>
                    <a:pt x="35384" y="1213"/>
                  </a:cubicBezTo>
                  <a:lnTo>
                    <a:pt x="35384" y="1213"/>
                  </a:lnTo>
                  <a:lnTo>
                    <a:pt x="28937" y="7645"/>
                  </a:lnTo>
                  <a:lnTo>
                    <a:pt x="23540" y="7645"/>
                  </a:lnTo>
                  <a:lnTo>
                    <a:pt x="15630" y="15555"/>
                  </a:lnTo>
                  <a:lnTo>
                    <a:pt x="15630" y="21174"/>
                  </a:lnTo>
                  <a:lnTo>
                    <a:pt x="10750" y="26054"/>
                  </a:lnTo>
                  <a:lnTo>
                    <a:pt x="2869" y="26054"/>
                  </a:lnTo>
                  <a:lnTo>
                    <a:pt x="2825" y="26054"/>
                  </a:lnTo>
                  <a:lnTo>
                    <a:pt x="1169" y="27710"/>
                  </a:lnTo>
                  <a:cubicBezTo>
                    <a:pt x="1051" y="27621"/>
                    <a:pt x="888" y="27577"/>
                    <a:pt x="725" y="27577"/>
                  </a:cubicBezTo>
                  <a:lnTo>
                    <a:pt x="725" y="27577"/>
                  </a:lnTo>
                  <a:cubicBezTo>
                    <a:pt x="326" y="27606"/>
                    <a:pt x="1" y="27946"/>
                    <a:pt x="16" y="28345"/>
                  </a:cubicBezTo>
                  <a:lnTo>
                    <a:pt x="16" y="28345"/>
                  </a:lnTo>
                  <a:cubicBezTo>
                    <a:pt x="30" y="28538"/>
                    <a:pt x="104" y="28715"/>
                    <a:pt x="237" y="28848"/>
                  </a:cubicBezTo>
                  <a:lnTo>
                    <a:pt x="237" y="28848"/>
                  </a:lnTo>
                  <a:cubicBezTo>
                    <a:pt x="370" y="28981"/>
                    <a:pt x="577" y="29070"/>
                    <a:pt x="784" y="29055"/>
                  </a:cubicBezTo>
                  <a:lnTo>
                    <a:pt x="784" y="29055"/>
                  </a:lnTo>
                  <a:lnTo>
                    <a:pt x="784" y="29055"/>
                  </a:lnTo>
                  <a:cubicBezTo>
                    <a:pt x="1198" y="29040"/>
                    <a:pt x="1509" y="28700"/>
                    <a:pt x="1494" y="28286"/>
                  </a:cubicBezTo>
                  <a:lnTo>
                    <a:pt x="1494" y="28286"/>
                  </a:lnTo>
                  <a:cubicBezTo>
                    <a:pt x="1494" y="28124"/>
                    <a:pt x="1435" y="27976"/>
                    <a:pt x="1331" y="27857"/>
                  </a:cubicBezTo>
                  <a:lnTo>
                    <a:pt x="1331" y="27857"/>
                  </a:lnTo>
                  <a:lnTo>
                    <a:pt x="2914" y="26275"/>
                  </a:lnTo>
                  <a:lnTo>
                    <a:pt x="10795" y="26275"/>
                  </a:lnTo>
                  <a:lnTo>
                    <a:pt x="10839" y="26275"/>
                  </a:lnTo>
                  <a:lnTo>
                    <a:pt x="15852" y="21263"/>
                  </a:lnTo>
                  <a:lnTo>
                    <a:pt x="15852" y="15644"/>
                  </a:lnTo>
                  <a:lnTo>
                    <a:pt x="23629" y="7866"/>
                  </a:lnTo>
                  <a:lnTo>
                    <a:pt x="29026" y="7866"/>
                  </a:lnTo>
                  <a:lnTo>
                    <a:pt x="35547" y="1361"/>
                  </a:lnTo>
                  <a:cubicBezTo>
                    <a:pt x="35828" y="1538"/>
                    <a:pt x="36212" y="1508"/>
                    <a:pt x="36463" y="1257"/>
                  </a:cubicBezTo>
                  <a:lnTo>
                    <a:pt x="36463" y="1257"/>
                  </a:lnTo>
                  <a:cubicBezTo>
                    <a:pt x="36744" y="961"/>
                    <a:pt x="36744" y="503"/>
                    <a:pt x="36463" y="207"/>
                  </a:cubicBezTo>
                  <a:lnTo>
                    <a:pt x="36463" y="207"/>
                  </a:lnTo>
                  <a:cubicBezTo>
                    <a:pt x="36316" y="59"/>
                    <a:pt x="36123" y="0"/>
                    <a:pt x="35931" y="0"/>
                  </a:cubicBezTo>
                  <a:lnTo>
                    <a:pt x="35931" y="0"/>
                  </a:lnTo>
                  <a:cubicBezTo>
                    <a:pt x="35754" y="0"/>
                    <a:pt x="35562" y="59"/>
                    <a:pt x="35414" y="207"/>
                  </a:cubicBezTo>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rot="-8100000" flipH="1">
              <a:off x="7796809" y="-69035"/>
              <a:ext cx="2002959" cy="1762932"/>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rot="-8100000" flipH="1">
              <a:off x="7948860" y="41638"/>
              <a:ext cx="2084731" cy="1807861"/>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24"/>
          <p:cNvGrpSpPr/>
          <p:nvPr/>
        </p:nvGrpSpPr>
        <p:grpSpPr>
          <a:xfrm rot="10800000" flipH="1">
            <a:off x="-1109500" y="1555371"/>
            <a:ext cx="2785746" cy="3818577"/>
            <a:chOff x="-1109500" y="382076"/>
            <a:chExt cx="2785746" cy="3818577"/>
          </a:xfrm>
        </p:grpSpPr>
        <p:sp>
          <p:nvSpPr>
            <p:cNvPr id="324" name="Google Shape;324;p24"/>
            <p:cNvSpPr/>
            <p:nvPr/>
          </p:nvSpPr>
          <p:spPr>
            <a:xfrm>
              <a:off x="200594" y="382076"/>
              <a:ext cx="335359" cy="902600"/>
            </a:xfrm>
            <a:custGeom>
              <a:avLst/>
              <a:gdLst/>
              <a:ahLst/>
              <a:cxnLst/>
              <a:rect l="l" t="t" r="r" b="b"/>
              <a:pathLst>
                <a:path w="5516" h="14846" extrusionOk="0">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311121" y="497163"/>
              <a:ext cx="100741" cy="571983"/>
            </a:xfrm>
            <a:custGeom>
              <a:avLst/>
              <a:gdLst/>
              <a:ahLst/>
              <a:cxnLst/>
              <a:rect l="l" t="t" r="r" b="b"/>
              <a:pathLst>
                <a:path w="1657" h="9408" extrusionOk="0">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rot="-8100000" flipH="1">
              <a:off x="-486593" y="1823141"/>
              <a:ext cx="1666001" cy="2095349"/>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rot="-8100000" flipH="1">
              <a:off x="62928" y="1755044"/>
              <a:ext cx="997429" cy="1132847"/>
            </a:xfrm>
            <a:custGeom>
              <a:avLst/>
              <a:gdLst/>
              <a:ahLst/>
              <a:cxnLst/>
              <a:rect l="l" t="t" r="r" b="b"/>
              <a:pathLst>
                <a:path w="17449" h="19818" extrusionOk="0">
                  <a:moveTo>
                    <a:pt x="16635" y="0"/>
                  </a:moveTo>
                  <a:cubicBezTo>
                    <a:pt x="16443" y="0"/>
                    <a:pt x="16251" y="74"/>
                    <a:pt x="16118" y="222"/>
                  </a:cubicBezTo>
                  <a:cubicBezTo>
                    <a:pt x="16014" y="311"/>
                    <a:pt x="15955" y="429"/>
                    <a:pt x="15925" y="548"/>
                  </a:cubicBezTo>
                  <a:lnTo>
                    <a:pt x="14003" y="548"/>
                  </a:lnTo>
                  <a:lnTo>
                    <a:pt x="8799" y="5767"/>
                  </a:lnTo>
                  <a:lnTo>
                    <a:pt x="8799" y="10972"/>
                  </a:lnTo>
                  <a:lnTo>
                    <a:pt x="1258" y="18513"/>
                  </a:lnTo>
                  <a:cubicBezTo>
                    <a:pt x="1125" y="18401"/>
                    <a:pt x="960" y="18346"/>
                    <a:pt x="795" y="18346"/>
                  </a:cubicBezTo>
                  <a:cubicBezTo>
                    <a:pt x="609" y="18346"/>
                    <a:pt x="423" y="18416"/>
                    <a:pt x="282" y="18557"/>
                  </a:cubicBezTo>
                  <a:cubicBezTo>
                    <a:pt x="1" y="18853"/>
                    <a:pt x="1" y="19311"/>
                    <a:pt x="282" y="19607"/>
                  </a:cubicBezTo>
                  <a:cubicBezTo>
                    <a:pt x="430" y="19747"/>
                    <a:pt x="618" y="19818"/>
                    <a:pt x="807" y="19818"/>
                  </a:cubicBezTo>
                  <a:cubicBezTo>
                    <a:pt x="995" y="19818"/>
                    <a:pt x="1184" y="19747"/>
                    <a:pt x="1331" y="19607"/>
                  </a:cubicBezTo>
                  <a:cubicBezTo>
                    <a:pt x="1583" y="19356"/>
                    <a:pt x="1612" y="18956"/>
                    <a:pt x="1420" y="18661"/>
                  </a:cubicBezTo>
                  <a:lnTo>
                    <a:pt x="9020" y="11061"/>
                  </a:lnTo>
                  <a:lnTo>
                    <a:pt x="9020" y="5856"/>
                  </a:lnTo>
                  <a:lnTo>
                    <a:pt x="14092" y="769"/>
                  </a:lnTo>
                  <a:lnTo>
                    <a:pt x="15896" y="769"/>
                  </a:lnTo>
                  <a:cubicBezTo>
                    <a:pt x="15911" y="947"/>
                    <a:pt x="15970" y="1124"/>
                    <a:pt x="16118" y="1257"/>
                  </a:cubicBezTo>
                  <a:cubicBezTo>
                    <a:pt x="16258" y="1405"/>
                    <a:pt x="16447" y="1479"/>
                    <a:pt x="16635" y="1479"/>
                  </a:cubicBezTo>
                  <a:cubicBezTo>
                    <a:pt x="16824" y="1479"/>
                    <a:pt x="17012" y="1405"/>
                    <a:pt x="17153" y="1257"/>
                  </a:cubicBezTo>
                  <a:cubicBezTo>
                    <a:pt x="17448" y="976"/>
                    <a:pt x="17448" y="503"/>
                    <a:pt x="17153" y="222"/>
                  </a:cubicBezTo>
                  <a:cubicBezTo>
                    <a:pt x="17005" y="74"/>
                    <a:pt x="16827" y="0"/>
                    <a:pt x="1663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rot="-8100000" flipH="1">
              <a:off x="-667764" y="1853946"/>
              <a:ext cx="1704014" cy="1955244"/>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24"/>
          <p:cNvSpPr/>
          <p:nvPr/>
        </p:nvSpPr>
        <p:spPr>
          <a:xfrm rot="10800000" flipH="1">
            <a:off x="3669900" y="-65667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rot="10800000" flipH="1">
            <a:off x="8082450" y="4608500"/>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334"/>
        <p:cNvGrpSpPr/>
        <p:nvPr/>
      </p:nvGrpSpPr>
      <p:grpSpPr>
        <a:xfrm>
          <a:off x="0" y="0"/>
          <a:ext cx="0" cy="0"/>
          <a:chOff x="0" y="0"/>
          <a:chExt cx="0" cy="0"/>
        </a:xfrm>
      </p:grpSpPr>
    </p:spTree>
    <p:extLst>
      <p:ext uri="{BB962C8B-B14F-4D97-AF65-F5344CB8AC3E}">
        <p14:creationId xmlns:p14="http://schemas.microsoft.com/office/powerpoint/2010/main" val="422544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2"/>
            </a:gs>
            <a:gs pos="100000">
              <a:schemeClr val="lt1"/>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p:nvPr/>
        </p:nvSpPr>
        <p:spPr>
          <a:xfrm>
            <a:off x="1870050" y="3582825"/>
            <a:ext cx="5403900" cy="54039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1574575" y="2503610"/>
            <a:ext cx="5994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4" name="Google Shape;14;p3"/>
          <p:cNvSpPr txBox="1">
            <a:spLocks noGrp="1"/>
          </p:cNvSpPr>
          <p:nvPr>
            <p:ph type="title" idx="2" hasCustomPrompt="1"/>
          </p:nvPr>
        </p:nvSpPr>
        <p:spPr>
          <a:xfrm>
            <a:off x="4027150" y="1427100"/>
            <a:ext cx="1089900" cy="10278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5" name="Google Shape;15;p3"/>
          <p:cNvGrpSpPr/>
          <p:nvPr/>
        </p:nvGrpSpPr>
        <p:grpSpPr>
          <a:xfrm>
            <a:off x="4398323" y="-1467683"/>
            <a:ext cx="2783206" cy="2032846"/>
            <a:chOff x="4398323" y="-1467683"/>
            <a:chExt cx="2783206" cy="2032846"/>
          </a:xfrm>
        </p:grpSpPr>
        <p:sp>
          <p:nvSpPr>
            <p:cNvPr id="16" name="Google Shape;16;p3"/>
            <p:cNvSpPr/>
            <p:nvPr/>
          </p:nvSpPr>
          <p:spPr>
            <a:xfrm rot="10800000">
              <a:off x="5328349" y="-1467683"/>
              <a:ext cx="1560278" cy="1962379"/>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a:off x="4927886" y="-491685"/>
              <a:ext cx="920641" cy="943608"/>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10800000">
              <a:off x="4656383" y="-380863"/>
              <a:ext cx="312698" cy="657089"/>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4495662" y="-522571"/>
              <a:ext cx="749704" cy="832790"/>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4398323" y="-1018890"/>
              <a:ext cx="1265782" cy="1181089"/>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a:off x="5096474" y="-446608"/>
              <a:ext cx="528819" cy="852652"/>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800000">
              <a:off x="5508094" y="-124439"/>
              <a:ext cx="470251" cy="689584"/>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a:off x="6146851" y="-438034"/>
              <a:ext cx="590598" cy="587600"/>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5625266" y="-1193944"/>
              <a:ext cx="1556262" cy="1759107"/>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5029991" y="-531443"/>
              <a:ext cx="349155" cy="340643"/>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10800000">
              <a:off x="5443927" y="-1320677"/>
              <a:ext cx="1595878" cy="1831165"/>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lt2"/>
            </a:gs>
            <a:gs pos="100000">
              <a:schemeClr val="lt1"/>
            </a:gs>
          </a:gsLst>
          <a:path path="circle">
            <a:fillToRect l="50000" t="50000" r="50000" b="50000"/>
          </a:path>
          <a:tileRect/>
        </a:gradFill>
        <a:effectLst/>
      </p:bgPr>
    </p:bg>
    <p:spTree>
      <p:nvGrpSpPr>
        <p:cNvPr id="1" name="Shape 38"/>
        <p:cNvGrpSpPr/>
        <p:nvPr/>
      </p:nvGrpSpPr>
      <p:grpSpPr>
        <a:xfrm>
          <a:off x="0" y="0"/>
          <a:ext cx="0" cy="0"/>
          <a:chOff x="0" y="0"/>
          <a:chExt cx="0" cy="0"/>
        </a:xfrm>
      </p:grpSpPr>
      <p:sp>
        <p:nvSpPr>
          <p:cNvPr id="39" name="Google Shape;39;p5"/>
          <p:cNvSpPr txBox="1">
            <a:spLocks noGrp="1"/>
          </p:cNvSpPr>
          <p:nvPr>
            <p:ph type="subTitle" idx="1"/>
          </p:nvPr>
        </p:nvSpPr>
        <p:spPr>
          <a:xfrm>
            <a:off x="1231713" y="1657100"/>
            <a:ext cx="3084000" cy="506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0" name="Google Shape;40;p5"/>
          <p:cNvSpPr txBox="1">
            <a:spLocks noGrp="1"/>
          </p:cNvSpPr>
          <p:nvPr>
            <p:ph type="subTitle" idx="2"/>
          </p:nvPr>
        </p:nvSpPr>
        <p:spPr>
          <a:xfrm>
            <a:off x="4828288" y="1657100"/>
            <a:ext cx="3084000" cy="506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1" name="Google Shape;41;p5"/>
          <p:cNvSpPr txBox="1">
            <a:spLocks noGrp="1"/>
          </p:cNvSpPr>
          <p:nvPr>
            <p:ph type="subTitle" idx="3"/>
          </p:nvPr>
        </p:nvSpPr>
        <p:spPr>
          <a:xfrm>
            <a:off x="1231712" y="2134992"/>
            <a:ext cx="3084000" cy="16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 name="Google Shape;42;p5"/>
          <p:cNvSpPr txBox="1">
            <a:spLocks noGrp="1"/>
          </p:cNvSpPr>
          <p:nvPr>
            <p:ph type="subTitle" idx="4"/>
          </p:nvPr>
        </p:nvSpPr>
        <p:spPr>
          <a:xfrm>
            <a:off x="4828287" y="2134992"/>
            <a:ext cx="3084000" cy="16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4" name="Google Shape;44;p5"/>
          <p:cNvGrpSpPr/>
          <p:nvPr/>
        </p:nvGrpSpPr>
        <p:grpSpPr>
          <a:xfrm>
            <a:off x="7668200" y="-880263"/>
            <a:ext cx="2239418" cy="2778714"/>
            <a:chOff x="7668200" y="-880263"/>
            <a:chExt cx="2239418" cy="2778714"/>
          </a:xfrm>
        </p:grpSpPr>
        <p:sp>
          <p:nvSpPr>
            <p:cNvPr id="45" name="Google Shape;45;p5"/>
            <p:cNvSpPr/>
            <p:nvPr/>
          </p:nvSpPr>
          <p:spPr>
            <a:xfrm rot="10800000" flipH="1">
              <a:off x="7886558" y="-880263"/>
              <a:ext cx="2021060" cy="254191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rot="10800000" flipH="1">
              <a:off x="7668200" y="-380156"/>
              <a:ext cx="2015859" cy="2278607"/>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10800000" flipH="1">
              <a:off x="7690736" y="-689843"/>
              <a:ext cx="2067174" cy="2371946"/>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5"/>
          <p:cNvSpPr/>
          <p:nvPr/>
        </p:nvSpPr>
        <p:spPr>
          <a:xfrm flipH="1">
            <a:off x="264618" y="2637522"/>
            <a:ext cx="335359" cy="902600"/>
          </a:xfrm>
          <a:custGeom>
            <a:avLst/>
            <a:gdLst/>
            <a:ahLst/>
            <a:cxnLst/>
            <a:rect l="l" t="t" r="r" b="b"/>
            <a:pathLst>
              <a:path w="5516" h="14846" extrusionOk="0">
                <a:moveTo>
                  <a:pt x="2692" y="0"/>
                </a:moveTo>
                <a:cubicBezTo>
                  <a:pt x="2485" y="0"/>
                  <a:pt x="2322" y="163"/>
                  <a:pt x="2322" y="370"/>
                </a:cubicBezTo>
                <a:cubicBezTo>
                  <a:pt x="2322" y="577"/>
                  <a:pt x="2485" y="739"/>
                  <a:pt x="2692" y="739"/>
                </a:cubicBezTo>
                <a:cubicBezTo>
                  <a:pt x="2780" y="739"/>
                  <a:pt x="2869" y="710"/>
                  <a:pt x="2928" y="651"/>
                </a:cubicBezTo>
                <a:lnTo>
                  <a:pt x="5294" y="3002"/>
                </a:lnTo>
                <a:lnTo>
                  <a:pt x="5294" y="11918"/>
                </a:lnTo>
                <a:lnTo>
                  <a:pt x="2677" y="14535"/>
                </a:lnTo>
                <a:lnTo>
                  <a:pt x="489" y="12347"/>
                </a:lnTo>
                <a:lnTo>
                  <a:pt x="489" y="3194"/>
                </a:lnTo>
                <a:cubicBezTo>
                  <a:pt x="636" y="3135"/>
                  <a:pt x="740" y="3002"/>
                  <a:pt x="740" y="2839"/>
                </a:cubicBezTo>
                <a:cubicBezTo>
                  <a:pt x="740" y="2632"/>
                  <a:pt x="577" y="2469"/>
                  <a:pt x="370" y="2469"/>
                </a:cubicBezTo>
                <a:cubicBezTo>
                  <a:pt x="163" y="2469"/>
                  <a:pt x="1" y="2632"/>
                  <a:pt x="1" y="2839"/>
                </a:cubicBezTo>
                <a:cubicBezTo>
                  <a:pt x="1" y="3017"/>
                  <a:pt x="119" y="3150"/>
                  <a:pt x="282" y="3194"/>
                </a:cubicBezTo>
                <a:lnTo>
                  <a:pt x="282" y="12391"/>
                </a:lnTo>
                <a:lnTo>
                  <a:pt x="282" y="12435"/>
                </a:lnTo>
                <a:lnTo>
                  <a:pt x="2677" y="14845"/>
                </a:lnTo>
                <a:lnTo>
                  <a:pt x="5516" y="12007"/>
                </a:lnTo>
                <a:lnTo>
                  <a:pt x="5516" y="2957"/>
                </a:lnTo>
                <a:lnTo>
                  <a:pt x="5516" y="2913"/>
                </a:lnTo>
                <a:lnTo>
                  <a:pt x="3047" y="444"/>
                </a:lnTo>
                <a:cubicBezTo>
                  <a:pt x="3061" y="429"/>
                  <a:pt x="3061" y="399"/>
                  <a:pt x="3061" y="370"/>
                </a:cubicBezTo>
                <a:cubicBezTo>
                  <a:pt x="3061" y="163"/>
                  <a:pt x="2899" y="0"/>
                  <a:pt x="2692"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5"/>
          <p:cNvGrpSpPr/>
          <p:nvPr/>
        </p:nvGrpSpPr>
        <p:grpSpPr>
          <a:xfrm>
            <a:off x="-1479417" y="3278433"/>
            <a:ext cx="2441677" cy="1958039"/>
            <a:chOff x="-1479417" y="3278433"/>
            <a:chExt cx="2441677" cy="1958039"/>
          </a:xfrm>
        </p:grpSpPr>
        <p:sp>
          <p:nvSpPr>
            <p:cNvPr id="50" name="Google Shape;50;p5"/>
            <p:cNvSpPr/>
            <p:nvPr/>
          </p:nvSpPr>
          <p:spPr>
            <a:xfrm flipH="1">
              <a:off x="-1271744" y="3278433"/>
              <a:ext cx="2234004" cy="1766775"/>
            </a:xfrm>
            <a:custGeom>
              <a:avLst/>
              <a:gdLst/>
              <a:ahLst/>
              <a:cxnLst/>
              <a:rect l="l" t="t" r="r" b="b"/>
              <a:pathLst>
                <a:path w="36745" h="29060" extrusionOk="0">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1288824" y="3408780"/>
              <a:ext cx="2084746" cy="1808118"/>
            </a:xfrm>
            <a:custGeom>
              <a:avLst/>
              <a:gdLst/>
              <a:ahLst/>
              <a:cxnLst/>
              <a:rect l="l" t="t" r="r" b="b"/>
              <a:pathLst>
                <a:path w="34290" h="29740" extrusionOk="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flipH="1">
              <a:off x="-1479417" y="3473527"/>
              <a:ext cx="2003886" cy="1762945"/>
            </a:xfrm>
            <a:custGeom>
              <a:avLst/>
              <a:gdLst/>
              <a:ahLst/>
              <a:cxnLst/>
              <a:rect l="l" t="t" r="r" b="b"/>
              <a:pathLst>
                <a:path w="32960" h="28997" extrusionOk="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5"/>
          <p:cNvSpPr/>
          <p:nvPr/>
        </p:nvSpPr>
        <p:spPr>
          <a:xfrm flipH="1">
            <a:off x="375151" y="2852375"/>
            <a:ext cx="100741" cy="572652"/>
          </a:xfrm>
          <a:custGeom>
            <a:avLst/>
            <a:gdLst/>
            <a:ahLst/>
            <a:cxnLst/>
            <a:rect l="l" t="t" r="r" b="b"/>
            <a:pathLst>
              <a:path w="1657" h="9419" extrusionOk="0">
                <a:moveTo>
                  <a:pt x="813" y="0"/>
                </a:moveTo>
                <a:cubicBezTo>
                  <a:pt x="621" y="0"/>
                  <a:pt x="429" y="74"/>
                  <a:pt x="281" y="222"/>
                </a:cubicBezTo>
                <a:cubicBezTo>
                  <a:pt x="0" y="503"/>
                  <a:pt x="0" y="976"/>
                  <a:pt x="281" y="1257"/>
                </a:cubicBezTo>
                <a:cubicBezTo>
                  <a:pt x="414" y="1390"/>
                  <a:pt x="562" y="1449"/>
                  <a:pt x="725" y="1479"/>
                </a:cubicBezTo>
                <a:lnTo>
                  <a:pt x="725" y="7955"/>
                </a:lnTo>
                <a:cubicBezTo>
                  <a:pt x="577" y="7985"/>
                  <a:pt x="444" y="8044"/>
                  <a:pt x="325" y="8162"/>
                </a:cubicBezTo>
                <a:cubicBezTo>
                  <a:pt x="30" y="8443"/>
                  <a:pt x="30" y="8916"/>
                  <a:pt x="325" y="9197"/>
                </a:cubicBezTo>
                <a:cubicBezTo>
                  <a:pt x="466" y="9345"/>
                  <a:pt x="654" y="9419"/>
                  <a:pt x="845" y="9419"/>
                </a:cubicBezTo>
                <a:cubicBezTo>
                  <a:pt x="1035" y="9419"/>
                  <a:pt x="1227" y="9345"/>
                  <a:pt x="1375" y="9197"/>
                </a:cubicBezTo>
                <a:cubicBezTo>
                  <a:pt x="1656" y="8916"/>
                  <a:pt x="1656" y="8443"/>
                  <a:pt x="1375" y="8162"/>
                </a:cubicBezTo>
                <a:cubicBezTo>
                  <a:pt x="1242" y="8044"/>
                  <a:pt x="1094" y="7970"/>
                  <a:pt x="946" y="7955"/>
                </a:cubicBezTo>
                <a:lnTo>
                  <a:pt x="946" y="1464"/>
                </a:lnTo>
                <a:cubicBezTo>
                  <a:pt x="1080" y="1434"/>
                  <a:pt x="1227" y="1375"/>
                  <a:pt x="1331" y="1257"/>
                </a:cubicBezTo>
                <a:cubicBezTo>
                  <a:pt x="1627" y="976"/>
                  <a:pt x="1627" y="503"/>
                  <a:pt x="1331" y="222"/>
                </a:cubicBezTo>
                <a:cubicBezTo>
                  <a:pt x="1183" y="74"/>
                  <a:pt x="1006" y="0"/>
                  <a:pt x="813"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968650" y="379302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8174475" y="2014300"/>
            <a:ext cx="2818500" cy="28185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lt2"/>
            </a:gs>
            <a:gs pos="100000">
              <a:schemeClr val="lt1"/>
            </a:gs>
          </a:gsLst>
          <a:path path="circle">
            <a:fillToRect l="50000" t="50000" r="50000" b="50000"/>
          </a:path>
          <a:tileRect/>
        </a:gradFill>
        <a:effectLst/>
      </p:bgPr>
    </p:bg>
    <p:spTree>
      <p:nvGrpSpPr>
        <p:cNvPr id="1" name="Shape 73"/>
        <p:cNvGrpSpPr/>
        <p:nvPr/>
      </p:nvGrpSpPr>
      <p:grpSpPr>
        <a:xfrm>
          <a:off x="0" y="0"/>
          <a:ext cx="0" cy="0"/>
          <a:chOff x="0" y="0"/>
          <a:chExt cx="0" cy="0"/>
        </a:xfrm>
      </p:grpSpPr>
      <p:sp>
        <p:nvSpPr>
          <p:cNvPr id="74" name="Google Shape;74;p7"/>
          <p:cNvSpPr/>
          <p:nvPr/>
        </p:nvSpPr>
        <p:spPr>
          <a:xfrm>
            <a:off x="3698850" y="-130200"/>
            <a:ext cx="5403900" cy="54039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7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76" name="Google Shape;76;p7"/>
          <p:cNvSpPr txBox="1">
            <a:spLocks noGrp="1"/>
          </p:cNvSpPr>
          <p:nvPr>
            <p:ph type="body" idx="1"/>
          </p:nvPr>
        </p:nvSpPr>
        <p:spPr>
          <a:xfrm>
            <a:off x="720000" y="1459825"/>
            <a:ext cx="3340800" cy="2776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77" name="Google Shape;77;p7"/>
          <p:cNvSpPr>
            <a:spLocks noGrp="1"/>
          </p:cNvSpPr>
          <p:nvPr>
            <p:ph type="pic" idx="2"/>
          </p:nvPr>
        </p:nvSpPr>
        <p:spPr>
          <a:xfrm>
            <a:off x="4572000" y="742953"/>
            <a:ext cx="3657600" cy="3657600"/>
          </a:xfrm>
          <a:prstGeom prst="ellipse">
            <a:avLst/>
          </a:prstGeom>
          <a:noFill/>
          <a:ln w="28575" cap="flat" cmpd="sng">
            <a:solidFill>
              <a:schemeClr val="accent4"/>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lt2"/>
            </a:gs>
            <a:gs pos="100000">
              <a:schemeClr val="lt1"/>
            </a:gs>
          </a:gsLst>
          <a:path path="circle">
            <a:fillToRect l="50000" t="50000" r="50000" b="50000"/>
          </a:path>
          <a:tileRect/>
        </a:gradFill>
        <a:effectLst/>
      </p:bgPr>
    </p:bg>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 name="Google Shape;85;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6" name="Google Shape;86;p9"/>
          <p:cNvSpPr/>
          <p:nvPr/>
        </p:nvSpPr>
        <p:spPr>
          <a:xfrm flipH="1">
            <a:off x="197188" y="1582824"/>
            <a:ext cx="335359" cy="901749"/>
          </a:xfrm>
          <a:custGeom>
            <a:avLst/>
            <a:gdLst/>
            <a:ahLst/>
            <a:cxnLst/>
            <a:rect l="l" t="t" r="r" b="b"/>
            <a:pathLst>
              <a:path w="5516" h="14832" extrusionOk="0">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flipH="1">
            <a:off x="307781" y="1797677"/>
            <a:ext cx="100741" cy="572044"/>
          </a:xfrm>
          <a:custGeom>
            <a:avLst/>
            <a:gdLst/>
            <a:ahLst/>
            <a:cxnLst/>
            <a:rect l="l" t="t" r="r" b="b"/>
            <a:pathLst>
              <a:path w="1657" h="9409" extrusionOk="0">
                <a:moveTo>
                  <a:pt x="799" y="1"/>
                </a:moveTo>
                <a:cubicBezTo>
                  <a:pt x="622" y="1"/>
                  <a:pt x="429" y="75"/>
                  <a:pt x="282" y="208"/>
                </a:cubicBezTo>
                <a:cubicBezTo>
                  <a:pt x="1" y="504"/>
                  <a:pt x="1" y="977"/>
                  <a:pt x="282" y="1258"/>
                </a:cubicBezTo>
                <a:cubicBezTo>
                  <a:pt x="400" y="1376"/>
                  <a:pt x="563" y="1450"/>
                  <a:pt x="710" y="1465"/>
                </a:cubicBezTo>
                <a:lnTo>
                  <a:pt x="710" y="7941"/>
                </a:lnTo>
                <a:cubicBezTo>
                  <a:pt x="577" y="7971"/>
                  <a:pt x="429" y="8045"/>
                  <a:pt x="326" y="8148"/>
                </a:cubicBezTo>
                <a:cubicBezTo>
                  <a:pt x="30" y="8444"/>
                  <a:pt x="30" y="8902"/>
                  <a:pt x="326" y="9198"/>
                </a:cubicBezTo>
                <a:cubicBezTo>
                  <a:pt x="466" y="9338"/>
                  <a:pt x="655" y="9409"/>
                  <a:pt x="843" y="9409"/>
                </a:cubicBezTo>
                <a:cubicBezTo>
                  <a:pt x="1032" y="9409"/>
                  <a:pt x="1220" y="9338"/>
                  <a:pt x="1361" y="9198"/>
                </a:cubicBezTo>
                <a:cubicBezTo>
                  <a:pt x="1657" y="8902"/>
                  <a:pt x="1657" y="8444"/>
                  <a:pt x="1361" y="8148"/>
                </a:cubicBezTo>
                <a:cubicBezTo>
                  <a:pt x="1243" y="8030"/>
                  <a:pt x="1095" y="7971"/>
                  <a:pt x="932" y="7941"/>
                </a:cubicBezTo>
                <a:lnTo>
                  <a:pt x="932" y="1465"/>
                </a:lnTo>
                <a:cubicBezTo>
                  <a:pt x="1080" y="1435"/>
                  <a:pt x="1213" y="1376"/>
                  <a:pt x="1331" y="1258"/>
                </a:cubicBezTo>
                <a:cubicBezTo>
                  <a:pt x="1612" y="977"/>
                  <a:pt x="1612" y="504"/>
                  <a:pt x="1331" y="208"/>
                </a:cubicBezTo>
                <a:cubicBezTo>
                  <a:pt x="1184" y="75"/>
                  <a:pt x="991" y="1"/>
                  <a:pt x="79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flipH="1">
            <a:off x="190472" y="2484564"/>
            <a:ext cx="335359" cy="902600"/>
          </a:xfrm>
          <a:custGeom>
            <a:avLst/>
            <a:gdLst/>
            <a:ahLst/>
            <a:cxnLst/>
            <a:rect l="l" t="t" r="r" b="b"/>
            <a:pathLst>
              <a:path w="5516" h="14846" extrusionOk="0">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flipH="1">
            <a:off x="314562" y="2599651"/>
            <a:ext cx="100741" cy="571983"/>
          </a:xfrm>
          <a:custGeom>
            <a:avLst/>
            <a:gdLst/>
            <a:ahLst/>
            <a:cxnLst/>
            <a:rect l="l" t="t" r="r" b="b"/>
            <a:pathLst>
              <a:path w="1657" h="9408" extrusionOk="0">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flipH="1">
            <a:off x="193825" y="3850336"/>
            <a:ext cx="335359" cy="901749"/>
          </a:xfrm>
          <a:custGeom>
            <a:avLst/>
            <a:gdLst/>
            <a:ahLst/>
            <a:cxnLst/>
            <a:rect l="l" t="t" r="r" b="b"/>
            <a:pathLst>
              <a:path w="5516" h="14832" extrusionOk="0">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flipH="1">
            <a:off x="187109" y="4752076"/>
            <a:ext cx="335359" cy="902600"/>
          </a:xfrm>
          <a:custGeom>
            <a:avLst/>
            <a:gdLst/>
            <a:ahLst/>
            <a:cxnLst/>
            <a:rect l="l" t="t" r="r" b="b"/>
            <a:pathLst>
              <a:path w="5516" h="14846" extrusionOk="0">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flipH="1">
            <a:off x="304425" y="547688"/>
            <a:ext cx="100741" cy="571983"/>
          </a:xfrm>
          <a:custGeom>
            <a:avLst/>
            <a:gdLst/>
            <a:ahLst/>
            <a:cxnLst/>
            <a:rect l="l" t="t" r="r" b="b"/>
            <a:pathLst>
              <a:path w="1657" h="9408" extrusionOk="0">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9"/>
          <p:cNvGrpSpPr/>
          <p:nvPr/>
        </p:nvGrpSpPr>
        <p:grpSpPr>
          <a:xfrm>
            <a:off x="6638688" y="1317128"/>
            <a:ext cx="3810271" cy="5096351"/>
            <a:chOff x="6638688" y="1317128"/>
            <a:chExt cx="3810271" cy="5096351"/>
          </a:xfrm>
        </p:grpSpPr>
        <p:sp>
          <p:nvSpPr>
            <p:cNvPr id="94" name="Google Shape;94;p9"/>
            <p:cNvSpPr/>
            <p:nvPr/>
          </p:nvSpPr>
          <p:spPr>
            <a:xfrm rot="10800000">
              <a:off x="9032937" y="1317128"/>
              <a:ext cx="452268" cy="441242"/>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9"/>
            <p:cNvGrpSpPr/>
            <p:nvPr/>
          </p:nvGrpSpPr>
          <p:grpSpPr>
            <a:xfrm>
              <a:off x="6638688" y="1813567"/>
              <a:ext cx="3810271" cy="4599912"/>
              <a:chOff x="6638688" y="1813567"/>
              <a:chExt cx="3810271" cy="4599912"/>
            </a:xfrm>
          </p:grpSpPr>
          <p:grpSp>
            <p:nvGrpSpPr>
              <p:cNvPr id="96" name="Google Shape;96;p9"/>
              <p:cNvGrpSpPr/>
              <p:nvPr/>
            </p:nvGrpSpPr>
            <p:grpSpPr>
              <a:xfrm rot="2700000">
                <a:off x="7018175" y="3868443"/>
                <a:ext cx="2303575" cy="2027523"/>
                <a:chOff x="715100" y="1571201"/>
                <a:chExt cx="2303597" cy="2027543"/>
              </a:xfrm>
            </p:grpSpPr>
            <p:sp>
              <p:nvSpPr>
                <p:cNvPr id="97" name="Google Shape;97;p9"/>
                <p:cNvSpPr/>
                <p:nvPr/>
              </p:nvSpPr>
              <p:spPr>
                <a:xfrm>
                  <a:off x="715100" y="1571201"/>
                  <a:ext cx="2303597" cy="2027543"/>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861935" y="2976281"/>
                  <a:ext cx="902630" cy="612241"/>
                </a:xfrm>
                <a:custGeom>
                  <a:avLst/>
                  <a:gdLst/>
                  <a:ahLst/>
                  <a:cxnLst/>
                  <a:rect l="l" t="t" r="r" b="b"/>
                  <a:pathLst>
                    <a:path w="12909" h="8756" extrusionOk="0">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9"/>
              <p:cNvSpPr/>
              <p:nvPr/>
            </p:nvSpPr>
            <p:spPr>
              <a:xfrm rot="8100000">
                <a:off x="7804003" y="2323730"/>
                <a:ext cx="2270858" cy="1998728"/>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rot="8100000">
                <a:off x="7630653" y="2447034"/>
                <a:ext cx="2363567" cy="2049666"/>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 name="Google Shape;101;p9"/>
          <p:cNvSpPr/>
          <p:nvPr/>
        </p:nvSpPr>
        <p:spPr>
          <a:xfrm flipH="1">
            <a:off x="7831287" y="3850400"/>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flipH="1">
            <a:off x="-1178400" y="1414300"/>
            <a:ext cx="2141400" cy="21414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lt2"/>
            </a:gs>
            <a:gs pos="100000">
              <a:schemeClr val="lt1"/>
            </a:gs>
          </a:gsLst>
          <a:path path="circle">
            <a:fillToRect l="50000" t="50000" r="50000" b="50000"/>
          </a:path>
          <a:tileRect/>
        </a:gradFill>
        <a:effectLst/>
      </p:bgPr>
    </p:bg>
    <p:spTree>
      <p:nvGrpSpPr>
        <p:cNvPr id="1" name="Shape 103"/>
        <p:cNvGrpSpPr/>
        <p:nvPr/>
      </p:nvGrpSpPr>
      <p:grpSpPr>
        <a:xfrm>
          <a:off x="0" y="0"/>
          <a:ext cx="0" cy="0"/>
          <a:chOff x="0" y="0"/>
          <a:chExt cx="0" cy="0"/>
        </a:xfrm>
      </p:grpSpPr>
      <p:sp>
        <p:nvSpPr>
          <p:cNvPr id="104" name="Google Shape;104;p10"/>
          <p:cNvSpPr>
            <a:spLocks noGrp="1"/>
          </p:cNvSpPr>
          <p:nvPr>
            <p:ph type="pic" idx="2"/>
          </p:nvPr>
        </p:nvSpPr>
        <p:spPr>
          <a:xfrm>
            <a:off x="0" y="0"/>
            <a:ext cx="9144000" cy="5143500"/>
          </a:xfrm>
          <a:prstGeom prst="rect">
            <a:avLst/>
          </a:prstGeom>
          <a:noFill/>
          <a:ln>
            <a:noFill/>
          </a:ln>
        </p:spPr>
      </p:sp>
      <p:sp>
        <p:nvSpPr>
          <p:cNvPr id="105" name="Google Shape;105;p10"/>
          <p:cNvSpPr txBox="1">
            <a:spLocks noGrp="1"/>
          </p:cNvSpPr>
          <p:nvPr>
            <p:ph type="title"/>
          </p:nvPr>
        </p:nvSpPr>
        <p:spPr>
          <a:xfrm>
            <a:off x="720000" y="3859100"/>
            <a:ext cx="7704000" cy="7494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27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lt2"/>
            </a:gs>
            <a:gs pos="100000">
              <a:schemeClr val="lt1"/>
            </a:gs>
          </a:gsLst>
          <a:path path="circle">
            <a:fillToRect l="50000" t="50000" r="50000" b="50000"/>
          </a:path>
          <a:tileRect/>
        </a:gradFill>
        <a:effectLst/>
      </p:bgPr>
    </p:bg>
    <p:spTree>
      <p:nvGrpSpPr>
        <p:cNvPr id="1" name="Shape 106"/>
        <p:cNvGrpSpPr/>
        <p:nvPr/>
      </p:nvGrpSpPr>
      <p:grpSpPr>
        <a:xfrm>
          <a:off x="0" y="0"/>
          <a:ext cx="0" cy="0"/>
          <a:chOff x="0" y="0"/>
          <a:chExt cx="0" cy="0"/>
        </a:xfrm>
      </p:grpSpPr>
      <p:sp>
        <p:nvSpPr>
          <p:cNvPr id="107" name="Google Shape;107;p11"/>
          <p:cNvSpPr txBox="1">
            <a:spLocks noGrp="1"/>
          </p:cNvSpPr>
          <p:nvPr>
            <p:ph type="title" hasCustomPrompt="1"/>
          </p:nvPr>
        </p:nvSpPr>
        <p:spPr>
          <a:xfrm>
            <a:off x="1284000" y="1366338"/>
            <a:ext cx="6576000" cy="15111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96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8" name="Google Shape;108;p11"/>
          <p:cNvSpPr txBox="1">
            <a:spLocks noGrp="1"/>
          </p:cNvSpPr>
          <p:nvPr>
            <p:ph type="subTitle" idx="1"/>
          </p:nvPr>
        </p:nvSpPr>
        <p:spPr>
          <a:xfrm>
            <a:off x="1284000" y="3063763"/>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09" name="Google Shape;109;p11"/>
          <p:cNvGrpSpPr/>
          <p:nvPr/>
        </p:nvGrpSpPr>
        <p:grpSpPr>
          <a:xfrm>
            <a:off x="7668200" y="-880263"/>
            <a:ext cx="2239418" cy="2778714"/>
            <a:chOff x="7668200" y="-880263"/>
            <a:chExt cx="2239418" cy="2778714"/>
          </a:xfrm>
        </p:grpSpPr>
        <p:sp>
          <p:nvSpPr>
            <p:cNvPr id="110" name="Google Shape;110;p11"/>
            <p:cNvSpPr/>
            <p:nvPr/>
          </p:nvSpPr>
          <p:spPr>
            <a:xfrm rot="10800000" flipH="1">
              <a:off x="7886558" y="-880263"/>
              <a:ext cx="2021060" cy="254191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10800000" flipH="1">
              <a:off x="7668200" y="-380156"/>
              <a:ext cx="2015859" cy="2278607"/>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10800000" flipH="1">
              <a:off x="7690736" y="-689843"/>
              <a:ext cx="2067174" cy="2371946"/>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1"/>
          <p:cNvGrpSpPr/>
          <p:nvPr/>
        </p:nvGrpSpPr>
        <p:grpSpPr>
          <a:xfrm>
            <a:off x="-1299635" y="1140134"/>
            <a:ext cx="3111049" cy="2841636"/>
            <a:chOff x="-1299635" y="1140134"/>
            <a:chExt cx="3111049" cy="2841636"/>
          </a:xfrm>
        </p:grpSpPr>
        <p:sp>
          <p:nvSpPr>
            <p:cNvPr id="114" name="Google Shape;114;p11"/>
            <p:cNvSpPr/>
            <p:nvPr/>
          </p:nvSpPr>
          <p:spPr>
            <a:xfrm rot="2700000" flipH="1">
              <a:off x="-720057" y="1680127"/>
              <a:ext cx="2233987" cy="1766762"/>
            </a:xfrm>
            <a:custGeom>
              <a:avLst/>
              <a:gdLst/>
              <a:ahLst/>
              <a:cxnLst/>
              <a:rect l="l" t="t" r="r" b="b"/>
              <a:pathLst>
                <a:path w="36745" h="29060" extrusionOk="0">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2700000" flipH="1">
              <a:off x="-817063" y="1701393"/>
              <a:ext cx="2084731" cy="1808104"/>
            </a:xfrm>
            <a:custGeom>
              <a:avLst/>
              <a:gdLst/>
              <a:ahLst/>
              <a:cxnLst/>
              <a:rect l="l" t="t" r="r" b="b"/>
              <a:pathLst>
                <a:path w="34290" h="29740" extrusionOk="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rot="2700000" flipH="1">
              <a:off x="-969804" y="1590434"/>
              <a:ext cx="2003870" cy="1762932"/>
            </a:xfrm>
            <a:custGeom>
              <a:avLst/>
              <a:gdLst/>
              <a:ahLst/>
              <a:cxnLst/>
              <a:rect l="l" t="t" r="r" b="b"/>
              <a:pathLst>
                <a:path w="32960" h="28997" extrusionOk="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11"/>
          <p:cNvSpPr/>
          <p:nvPr/>
        </p:nvSpPr>
        <p:spPr>
          <a:xfrm>
            <a:off x="-1017550" y="147047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7487838" y="-1348025"/>
            <a:ext cx="2818500" cy="28185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1"/>
          <p:cNvGrpSpPr/>
          <p:nvPr/>
        </p:nvGrpSpPr>
        <p:grpSpPr>
          <a:xfrm>
            <a:off x="7037622" y="4721767"/>
            <a:ext cx="1805200" cy="335359"/>
            <a:chOff x="7037622" y="4721767"/>
            <a:chExt cx="1805200" cy="335359"/>
          </a:xfrm>
        </p:grpSpPr>
        <p:sp>
          <p:nvSpPr>
            <p:cNvPr id="120" name="Google Shape;120;p11"/>
            <p:cNvSpPr/>
            <p:nvPr/>
          </p:nvSpPr>
          <p:spPr>
            <a:xfrm rot="5400000" flipH="1">
              <a:off x="8223843" y="4438147"/>
              <a:ext cx="335359" cy="902600"/>
            </a:xfrm>
            <a:custGeom>
              <a:avLst/>
              <a:gdLst/>
              <a:ahLst/>
              <a:cxnLst/>
              <a:rect l="l" t="t" r="r" b="b"/>
              <a:pathLst>
                <a:path w="5516" h="14846" extrusionOk="0">
                  <a:moveTo>
                    <a:pt x="2692" y="0"/>
                  </a:moveTo>
                  <a:cubicBezTo>
                    <a:pt x="2485" y="0"/>
                    <a:pt x="2322" y="163"/>
                    <a:pt x="2322" y="370"/>
                  </a:cubicBezTo>
                  <a:cubicBezTo>
                    <a:pt x="2322" y="577"/>
                    <a:pt x="2485" y="739"/>
                    <a:pt x="2692" y="739"/>
                  </a:cubicBezTo>
                  <a:cubicBezTo>
                    <a:pt x="2780" y="739"/>
                    <a:pt x="2869" y="710"/>
                    <a:pt x="2928" y="651"/>
                  </a:cubicBezTo>
                  <a:lnTo>
                    <a:pt x="5294" y="3002"/>
                  </a:lnTo>
                  <a:lnTo>
                    <a:pt x="5294" y="11918"/>
                  </a:lnTo>
                  <a:lnTo>
                    <a:pt x="2677" y="14535"/>
                  </a:lnTo>
                  <a:lnTo>
                    <a:pt x="489" y="12347"/>
                  </a:lnTo>
                  <a:lnTo>
                    <a:pt x="489" y="3194"/>
                  </a:lnTo>
                  <a:cubicBezTo>
                    <a:pt x="636" y="3135"/>
                    <a:pt x="740" y="3002"/>
                    <a:pt x="740" y="2839"/>
                  </a:cubicBezTo>
                  <a:cubicBezTo>
                    <a:pt x="740" y="2632"/>
                    <a:pt x="577" y="2469"/>
                    <a:pt x="370" y="2469"/>
                  </a:cubicBezTo>
                  <a:cubicBezTo>
                    <a:pt x="163" y="2469"/>
                    <a:pt x="1" y="2632"/>
                    <a:pt x="1" y="2839"/>
                  </a:cubicBezTo>
                  <a:cubicBezTo>
                    <a:pt x="1" y="3017"/>
                    <a:pt x="119" y="3150"/>
                    <a:pt x="282" y="3194"/>
                  </a:cubicBezTo>
                  <a:lnTo>
                    <a:pt x="282" y="12391"/>
                  </a:lnTo>
                  <a:lnTo>
                    <a:pt x="282" y="12435"/>
                  </a:lnTo>
                  <a:lnTo>
                    <a:pt x="2677" y="14845"/>
                  </a:lnTo>
                  <a:lnTo>
                    <a:pt x="5516" y="12007"/>
                  </a:lnTo>
                  <a:lnTo>
                    <a:pt x="5516" y="2957"/>
                  </a:lnTo>
                  <a:lnTo>
                    <a:pt x="5516" y="2913"/>
                  </a:lnTo>
                  <a:lnTo>
                    <a:pt x="3047" y="444"/>
                  </a:lnTo>
                  <a:cubicBezTo>
                    <a:pt x="3061" y="429"/>
                    <a:pt x="3061" y="399"/>
                    <a:pt x="3061" y="370"/>
                  </a:cubicBezTo>
                  <a:cubicBezTo>
                    <a:pt x="3061" y="163"/>
                    <a:pt x="2899" y="0"/>
                    <a:pt x="2692"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rot="5400000" flipH="1">
              <a:off x="8291273" y="4596345"/>
              <a:ext cx="100741" cy="572652"/>
            </a:xfrm>
            <a:custGeom>
              <a:avLst/>
              <a:gdLst/>
              <a:ahLst/>
              <a:cxnLst/>
              <a:rect l="l" t="t" r="r" b="b"/>
              <a:pathLst>
                <a:path w="1657" h="9419" extrusionOk="0">
                  <a:moveTo>
                    <a:pt x="813" y="0"/>
                  </a:moveTo>
                  <a:cubicBezTo>
                    <a:pt x="621" y="0"/>
                    <a:pt x="429" y="74"/>
                    <a:pt x="281" y="222"/>
                  </a:cubicBezTo>
                  <a:cubicBezTo>
                    <a:pt x="0" y="503"/>
                    <a:pt x="0" y="976"/>
                    <a:pt x="281" y="1257"/>
                  </a:cubicBezTo>
                  <a:cubicBezTo>
                    <a:pt x="414" y="1390"/>
                    <a:pt x="562" y="1449"/>
                    <a:pt x="725" y="1479"/>
                  </a:cubicBezTo>
                  <a:lnTo>
                    <a:pt x="725" y="7955"/>
                  </a:lnTo>
                  <a:cubicBezTo>
                    <a:pt x="577" y="7985"/>
                    <a:pt x="444" y="8044"/>
                    <a:pt x="325" y="8162"/>
                  </a:cubicBezTo>
                  <a:cubicBezTo>
                    <a:pt x="30" y="8443"/>
                    <a:pt x="30" y="8916"/>
                    <a:pt x="325" y="9197"/>
                  </a:cubicBezTo>
                  <a:cubicBezTo>
                    <a:pt x="466" y="9345"/>
                    <a:pt x="654" y="9419"/>
                    <a:pt x="845" y="9419"/>
                  </a:cubicBezTo>
                  <a:cubicBezTo>
                    <a:pt x="1035" y="9419"/>
                    <a:pt x="1227" y="9345"/>
                    <a:pt x="1375" y="9197"/>
                  </a:cubicBezTo>
                  <a:cubicBezTo>
                    <a:pt x="1656" y="8916"/>
                    <a:pt x="1656" y="8443"/>
                    <a:pt x="1375" y="8162"/>
                  </a:cubicBezTo>
                  <a:cubicBezTo>
                    <a:pt x="1242" y="8044"/>
                    <a:pt x="1094" y="7970"/>
                    <a:pt x="946" y="7955"/>
                  </a:cubicBezTo>
                  <a:lnTo>
                    <a:pt x="946" y="1464"/>
                  </a:lnTo>
                  <a:cubicBezTo>
                    <a:pt x="1080" y="1434"/>
                    <a:pt x="1227" y="1375"/>
                    <a:pt x="1331" y="1257"/>
                  </a:cubicBezTo>
                  <a:cubicBezTo>
                    <a:pt x="1627" y="976"/>
                    <a:pt x="1627" y="503"/>
                    <a:pt x="1331" y="222"/>
                  </a:cubicBezTo>
                  <a:cubicBezTo>
                    <a:pt x="1183" y="74"/>
                    <a:pt x="1006" y="0"/>
                    <a:pt x="813"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flipH="1">
              <a:off x="7321243" y="4438147"/>
              <a:ext cx="335359" cy="902600"/>
            </a:xfrm>
            <a:custGeom>
              <a:avLst/>
              <a:gdLst/>
              <a:ahLst/>
              <a:cxnLst/>
              <a:rect l="l" t="t" r="r" b="b"/>
              <a:pathLst>
                <a:path w="5516" h="14846" extrusionOk="0">
                  <a:moveTo>
                    <a:pt x="2692" y="0"/>
                  </a:moveTo>
                  <a:cubicBezTo>
                    <a:pt x="2485" y="0"/>
                    <a:pt x="2322" y="163"/>
                    <a:pt x="2322" y="370"/>
                  </a:cubicBezTo>
                  <a:cubicBezTo>
                    <a:pt x="2322" y="577"/>
                    <a:pt x="2485" y="739"/>
                    <a:pt x="2692" y="739"/>
                  </a:cubicBezTo>
                  <a:cubicBezTo>
                    <a:pt x="2780" y="739"/>
                    <a:pt x="2869" y="710"/>
                    <a:pt x="2928" y="651"/>
                  </a:cubicBezTo>
                  <a:lnTo>
                    <a:pt x="5294" y="3002"/>
                  </a:lnTo>
                  <a:lnTo>
                    <a:pt x="5294" y="11918"/>
                  </a:lnTo>
                  <a:lnTo>
                    <a:pt x="2677" y="14535"/>
                  </a:lnTo>
                  <a:lnTo>
                    <a:pt x="489" y="12347"/>
                  </a:lnTo>
                  <a:lnTo>
                    <a:pt x="489" y="3194"/>
                  </a:lnTo>
                  <a:cubicBezTo>
                    <a:pt x="636" y="3135"/>
                    <a:pt x="740" y="3002"/>
                    <a:pt x="740" y="2839"/>
                  </a:cubicBezTo>
                  <a:cubicBezTo>
                    <a:pt x="740" y="2632"/>
                    <a:pt x="577" y="2469"/>
                    <a:pt x="370" y="2469"/>
                  </a:cubicBezTo>
                  <a:cubicBezTo>
                    <a:pt x="163" y="2469"/>
                    <a:pt x="1" y="2632"/>
                    <a:pt x="1" y="2839"/>
                  </a:cubicBezTo>
                  <a:cubicBezTo>
                    <a:pt x="1" y="3017"/>
                    <a:pt x="119" y="3150"/>
                    <a:pt x="282" y="3194"/>
                  </a:cubicBezTo>
                  <a:lnTo>
                    <a:pt x="282" y="12391"/>
                  </a:lnTo>
                  <a:lnTo>
                    <a:pt x="282" y="12435"/>
                  </a:lnTo>
                  <a:lnTo>
                    <a:pt x="2677" y="14845"/>
                  </a:lnTo>
                  <a:lnTo>
                    <a:pt x="5516" y="12007"/>
                  </a:lnTo>
                  <a:lnTo>
                    <a:pt x="5516" y="2957"/>
                  </a:lnTo>
                  <a:lnTo>
                    <a:pt x="5516" y="2913"/>
                  </a:lnTo>
                  <a:lnTo>
                    <a:pt x="3047" y="444"/>
                  </a:lnTo>
                  <a:cubicBezTo>
                    <a:pt x="3061" y="429"/>
                    <a:pt x="3061" y="399"/>
                    <a:pt x="3061" y="370"/>
                  </a:cubicBezTo>
                  <a:cubicBezTo>
                    <a:pt x="3061" y="163"/>
                    <a:pt x="2899" y="0"/>
                    <a:pt x="2692"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rot="5400000" flipH="1">
              <a:off x="7388673" y="4596345"/>
              <a:ext cx="100741" cy="572652"/>
            </a:xfrm>
            <a:custGeom>
              <a:avLst/>
              <a:gdLst/>
              <a:ahLst/>
              <a:cxnLst/>
              <a:rect l="l" t="t" r="r" b="b"/>
              <a:pathLst>
                <a:path w="1657" h="9419" extrusionOk="0">
                  <a:moveTo>
                    <a:pt x="813" y="0"/>
                  </a:moveTo>
                  <a:cubicBezTo>
                    <a:pt x="621" y="0"/>
                    <a:pt x="429" y="74"/>
                    <a:pt x="281" y="222"/>
                  </a:cubicBezTo>
                  <a:cubicBezTo>
                    <a:pt x="0" y="503"/>
                    <a:pt x="0" y="976"/>
                    <a:pt x="281" y="1257"/>
                  </a:cubicBezTo>
                  <a:cubicBezTo>
                    <a:pt x="414" y="1390"/>
                    <a:pt x="562" y="1449"/>
                    <a:pt x="725" y="1479"/>
                  </a:cubicBezTo>
                  <a:lnTo>
                    <a:pt x="725" y="7955"/>
                  </a:lnTo>
                  <a:cubicBezTo>
                    <a:pt x="577" y="7985"/>
                    <a:pt x="444" y="8044"/>
                    <a:pt x="325" y="8162"/>
                  </a:cubicBezTo>
                  <a:cubicBezTo>
                    <a:pt x="30" y="8443"/>
                    <a:pt x="30" y="8916"/>
                    <a:pt x="325" y="9197"/>
                  </a:cubicBezTo>
                  <a:cubicBezTo>
                    <a:pt x="466" y="9345"/>
                    <a:pt x="654" y="9419"/>
                    <a:pt x="845" y="9419"/>
                  </a:cubicBezTo>
                  <a:cubicBezTo>
                    <a:pt x="1035" y="9419"/>
                    <a:pt x="1227" y="9345"/>
                    <a:pt x="1375" y="9197"/>
                  </a:cubicBezTo>
                  <a:cubicBezTo>
                    <a:pt x="1656" y="8916"/>
                    <a:pt x="1656" y="8443"/>
                    <a:pt x="1375" y="8162"/>
                  </a:cubicBezTo>
                  <a:cubicBezTo>
                    <a:pt x="1242" y="8044"/>
                    <a:pt x="1094" y="7970"/>
                    <a:pt x="946" y="7955"/>
                  </a:cubicBezTo>
                  <a:lnTo>
                    <a:pt x="946" y="1464"/>
                  </a:lnTo>
                  <a:cubicBezTo>
                    <a:pt x="1080" y="1434"/>
                    <a:pt x="1227" y="1375"/>
                    <a:pt x="1331" y="1257"/>
                  </a:cubicBezTo>
                  <a:cubicBezTo>
                    <a:pt x="1627" y="976"/>
                    <a:pt x="1627" y="503"/>
                    <a:pt x="1331" y="222"/>
                  </a:cubicBezTo>
                  <a:cubicBezTo>
                    <a:pt x="1183" y="74"/>
                    <a:pt x="1006" y="0"/>
                    <a:pt x="813"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bg>
      <p:bgPr>
        <a:gradFill>
          <a:gsLst>
            <a:gs pos="0">
              <a:schemeClr val="lt2"/>
            </a:gs>
            <a:gs pos="100000">
              <a:schemeClr val="lt1"/>
            </a:gs>
          </a:gsLst>
          <a:path path="circle">
            <a:fillToRect l="50000" t="50000" r="50000" b="50000"/>
          </a:path>
          <a:tileRect/>
        </a:gradFill>
        <a:effectLst/>
      </p:bgPr>
    </p:bg>
    <p:spTree>
      <p:nvGrpSpPr>
        <p:cNvPr id="1" name="Shape 155"/>
        <p:cNvGrpSpPr/>
        <p:nvPr/>
      </p:nvGrpSpPr>
      <p:grpSpPr>
        <a:xfrm>
          <a:off x="0" y="0"/>
          <a:ext cx="0" cy="0"/>
          <a:chOff x="0" y="0"/>
          <a:chExt cx="0" cy="0"/>
        </a:xfrm>
      </p:grpSpPr>
      <p:sp>
        <p:nvSpPr>
          <p:cNvPr id="156" name="Google Shape;156;p14"/>
          <p:cNvSpPr/>
          <p:nvPr/>
        </p:nvSpPr>
        <p:spPr>
          <a:xfrm>
            <a:off x="7864425" y="3639025"/>
            <a:ext cx="2783400" cy="27834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8" name="Google Shape;158;p14"/>
          <p:cNvSpPr/>
          <p:nvPr/>
        </p:nvSpPr>
        <p:spPr>
          <a:xfrm>
            <a:off x="-1738775" y="3574925"/>
            <a:ext cx="2783400" cy="27834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14"/>
          <p:cNvGrpSpPr/>
          <p:nvPr/>
        </p:nvGrpSpPr>
        <p:grpSpPr>
          <a:xfrm>
            <a:off x="8243289" y="3605123"/>
            <a:ext cx="1582191" cy="2188163"/>
            <a:chOff x="8243289" y="3605123"/>
            <a:chExt cx="1582191" cy="2188163"/>
          </a:xfrm>
        </p:grpSpPr>
        <p:sp>
          <p:nvSpPr>
            <p:cNvPr id="160" name="Google Shape;160;p14"/>
            <p:cNvSpPr/>
            <p:nvPr/>
          </p:nvSpPr>
          <p:spPr>
            <a:xfrm>
              <a:off x="8243289" y="4923909"/>
              <a:ext cx="191512" cy="192424"/>
            </a:xfrm>
            <a:custGeom>
              <a:avLst/>
              <a:gdLst/>
              <a:ahLst/>
              <a:cxnLst/>
              <a:rect l="l" t="t" r="r" b="b"/>
              <a:pathLst>
                <a:path w="3150" h="3165" extrusionOk="0">
                  <a:moveTo>
                    <a:pt x="2336" y="0"/>
                  </a:moveTo>
                  <a:cubicBezTo>
                    <a:pt x="2144" y="0"/>
                    <a:pt x="1952" y="74"/>
                    <a:pt x="1804" y="222"/>
                  </a:cubicBezTo>
                  <a:cubicBezTo>
                    <a:pt x="1553" y="488"/>
                    <a:pt x="1523" y="902"/>
                    <a:pt x="1745" y="1183"/>
                  </a:cubicBezTo>
                  <a:lnTo>
                    <a:pt x="414" y="2514"/>
                  </a:lnTo>
                  <a:lnTo>
                    <a:pt x="0" y="2928"/>
                  </a:lnTo>
                  <a:cubicBezTo>
                    <a:pt x="30" y="2987"/>
                    <a:pt x="45" y="3031"/>
                    <a:pt x="74" y="3091"/>
                  </a:cubicBezTo>
                  <a:cubicBezTo>
                    <a:pt x="74" y="3120"/>
                    <a:pt x="74" y="3135"/>
                    <a:pt x="89" y="3164"/>
                  </a:cubicBezTo>
                  <a:lnTo>
                    <a:pt x="473" y="2765"/>
                  </a:lnTo>
                  <a:lnTo>
                    <a:pt x="1908" y="1346"/>
                  </a:lnTo>
                  <a:cubicBezTo>
                    <a:pt x="2032" y="1431"/>
                    <a:pt x="2183" y="1475"/>
                    <a:pt x="2334" y="1475"/>
                  </a:cubicBezTo>
                  <a:cubicBezTo>
                    <a:pt x="2524" y="1475"/>
                    <a:pt x="2714" y="1405"/>
                    <a:pt x="2854" y="1257"/>
                  </a:cubicBezTo>
                  <a:cubicBezTo>
                    <a:pt x="3135" y="976"/>
                    <a:pt x="3150" y="503"/>
                    <a:pt x="2854" y="222"/>
                  </a:cubicBezTo>
                  <a:cubicBezTo>
                    <a:pt x="2706" y="74"/>
                    <a:pt x="2514" y="0"/>
                    <a:pt x="2336"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a:off x="8325060" y="5075838"/>
              <a:ext cx="98978" cy="397372"/>
            </a:xfrm>
            <a:custGeom>
              <a:avLst/>
              <a:gdLst/>
              <a:ahLst/>
              <a:cxnLst/>
              <a:rect l="l" t="t" r="r" b="b"/>
              <a:pathLst>
                <a:path w="1628" h="6536" extrusionOk="0">
                  <a:moveTo>
                    <a:pt x="814" y="0"/>
                  </a:moveTo>
                  <a:cubicBezTo>
                    <a:pt x="622" y="0"/>
                    <a:pt x="430" y="74"/>
                    <a:pt x="296" y="222"/>
                  </a:cubicBezTo>
                  <a:cubicBezTo>
                    <a:pt x="1" y="503"/>
                    <a:pt x="1" y="976"/>
                    <a:pt x="296" y="1257"/>
                  </a:cubicBezTo>
                  <a:cubicBezTo>
                    <a:pt x="415" y="1390"/>
                    <a:pt x="577" y="1449"/>
                    <a:pt x="740" y="1464"/>
                  </a:cubicBezTo>
                  <a:lnTo>
                    <a:pt x="740" y="5988"/>
                  </a:lnTo>
                  <a:lnTo>
                    <a:pt x="430" y="6284"/>
                  </a:lnTo>
                  <a:cubicBezTo>
                    <a:pt x="459" y="6373"/>
                    <a:pt x="474" y="6462"/>
                    <a:pt x="489" y="6536"/>
                  </a:cubicBezTo>
                  <a:lnTo>
                    <a:pt x="962" y="6077"/>
                  </a:lnTo>
                  <a:lnTo>
                    <a:pt x="962" y="1464"/>
                  </a:lnTo>
                  <a:cubicBezTo>
                    <a:pt x="1095" y="1434"/>
                    <a:pt x="1228" y="1360"/>
                    <a:pt x="1331" y="1257"/>
                  </a:cubicBezTo>
                  <a:cubicBezTo>
                    <a:pt x="1627" y="976"/>
                    <a:pt x="1627" y="503"/>
                    <a:pt x="1331" y="222"/>
                  </a:cubicBezTo>
                  <a:cubicBezTo>
                    <a:pt x="1198" y="74"/>
                    <a:pt x="1006" y="0"/>
                    <a:pt x="81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a:off x="8371812" y="3605123"/>
              <a:ext cx="1453668" cy="2188163"/>
            </a:xfrm>
            <a:custGeom>
              <a:avLst/>
              <a:gdLst/>
              <a:ahLst/>
              <a:cxnLst/>
              <a:rect l="l" t="t" r="r" b="b"/>
              <a:pathLst>
                <a:path w="23910" h="35991" extrusionOk="0">
                  <a:moveTo>
                    <a:pt x="23111" y="1"/>
                  </a:moveTo>
                  <a:cubicBezTo>
                    <a:pt x="22919" y="1"/>
                    <a:pt x="22727" y="75"/>
                    <a:pt x="22579" y="208"/>
                  </a:cubicBezTo>
                  <a:cubicBezTo>
                    <a:pt x="22298" y="504"/>
                    <a:pt x="22298" y="977"/>
                    <a:pt x="22579" y="1258"/>
                  </a:cubicBezTo>
                  <a:cubicBezTo>
                    <a:pt x="22727" y="1406"/>
                    <a:pt x="22919" y="1479"/>
                    <a:pt x="23111" y="1479"/>
                  </a:cubicBezTo>
                  <a:lnTo>
                    <a:pt x="23111" y="7764"/>
                  </a:lnTo>
                  <a:lnTo>
                    <a:pt x="14580" y="16295"/>
                  </a:lnTo>
                  <a:lnTo>
                    <a:pt x="9523" y="16295"/>
                  </a:lnTo>
                  <a:lnTo>
                    <a:pt x="5398" y="20421"/>
                  </a:lnTo>
                  <a:lnTo>
                    <a:pt x="5398" y="31318"/>
                  </a:lnTo>
                  <a:lnTo>
                    <a:pt x="932" y="35769"/>
                  </a:lnTo>
                  <a:lnTo>
                    <a:pt x="75" y="35769"/>
                  </a:lnTo>
                  <a:cubicBezTo>
                    <a:pt x="60" y="35843"/>
                    <a:pt x="30" y="35917"/>
                    <a:pt x="1" y="35990"/>
                  </a:cubicBezTo>
                  <a:lnTo>
                    <a:pt x="1036" y="35990"/>
                  </a:lnTo>
                  <a:lnTo>
                    <a:pt x="5619" y="31407"/>
                  </a:lnTo>
                  <a:lnTo>
                    <a:pt x="5619" y="20509"/>
                  </a:lnTo>
                  <a:lnTo>
                    <a:pt x="9612" y="16517"/>
                  </a:lnTo>
                  <a:lnTo>
                    <a:pt x="14683" y="16517"/>
                  </a:lnTo>
                  <a:lnTo>
                    <a:pt x="23333" y="7852"/>
                  </a:lnTo>
                  <a:lnTo>
                    <a:pt x="23333" y="1435"/>
                  </a:lnTo>
                  <a:cubicBezTo>
                    <a:pt x="23437" y="1406"/>
                    <a:pt x="23540" y="1346"/>
                    <a:pt x="23629" y="1258"/>
                  </a:cubicBezTo>
                  <a:cubicBezTo>
                    <a:pt x="23910" y="977"/>
                    <a:pt x="23910" y="504"/>
                    <a:pt x="23629" y="208"/>
                  </a:cubicBezTo>
                  <a:cubicBezTo>
                    <a:pt x="23481" y="75"/>
                    <a:pt x="23289" y="1"/>
                    <a:pt x="2311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8792931" y="4664542"/>
              <a:ext cx="335420" cy="902600"/>
            </a:xfrm>
            <a:custGeom>
              <a:avLst/>
              <a:gdLst/>
              <a:ahLst/>
              <a:cxnLst/>
              <a:rect l="l" t="t" r="r" b="b"/>
              <a:pathLst>
                <a:path w="5517" h="14846" extrusionOk="0">
                  <a:moveTo>
                    <a:pt x="2840" y="0"/>
                  </a:moveTo>
                  <a:lnTo>
                    <a:pt x="1" y="2839"/>
                  </a:lnTo>
                  <a:lnTo>
                    <a:pt x="1" y="11888"/>
                  </a:lnTo>
                  <a:lnTo>
                    <a:pt x="1" y="11932"/>
                  </a:lnTo>
                  <a:lnTo>
                    <a:pt x="2455" y="14402"/>
                  </a:lnTo>
                  <a:cubicBezTo>
                    <a:pt x="2455" y="14431"/>
                    <a:pt x="2455" y="14446"/>
                    <a:pt x="2455" y="14476"/>
                  </a:cubicBezTo>
                  <a:cubicBezTo>
                    <a:pt x="2455" y="14683"/>
                    <a:pt x="2618" y="14845"/>
                    <a:pt x="2825" y="14845"/>
                  </a:cubicBezTo>
                  <a:cubicBezTo>
                    <a:pt x="3032" y="14845"/>
                    <a:pt x="3195" y="14683"/>
                    <a:pt x="3195" y="14476"/>
                  </a:cubicBezTo>
                  <a:cubicBezTo>
                    <a:pt x="3195" y="14269"/>
                    <a:pt x="3032" y="14106"/>
                    <a:pt x="2825" y="14106"/>
                  </a:cubicBezTo>
                  <a:cubicBezTo>
                    <a:pt x="2721" y="14106"/>
                    <a:pt x="2648" y="14150"/>
                    <a:pt x="2574" y="14210"/>
                  </a:cubicBezTo>
                  <a:lnTo>
                    <a:pt x="223" y="11844"/>
                  </a:lnTo>
                  <a:lnTo>
                    <a:pt x="223" y="2928"/>
                  </a:lnTo>
                  <a:lnTo>
                    <a:pt x="2840" y="311"/>
                  </a:lnTo>
                  <a:lnTo>
                    <a:pt x="5013" y="2499"/>
                  </a:lnTo>
                  <a:lnTo>
                    <a:pt x="5013" y="11666"/>
                  </a:lnTo>
                  <a:cubicBezTo>
                    <a:pt x="4880" y="11711"/>
                    <a:pt x="4777" y="11844"/>
                    <a:pt x="4777" y="12006"/>
                  </a:cubicBezTo>
                  <a:cubicBezTo>
                    <a:pt x="4777" y="12213"/>
                    <a:pt x="4939" y="12376"/>
                    <a:pt x="5146" y="12376"/>
                  </a:cubicBezTo>
                  <a:cubicBezTo>
                    <a:pt x="5339" y="12376"/>
                    <a:pt x="5516" y="12213"/>
                    <a:pt x="5516" y="12006"/>
                  </a:cubicBezTo>
                  <a:cubicBezTo>
                    <a:pt x="5516" y="11829"/>
                    <a:pt x="5398" y="11696"/>
                    <a:pt x="5235" y="11652"/>
                  </a:cubicBezTo>
                  <a:lnTo>
                    <a:pt x="5235" y="2455"/>
                  </a:lnTo>
                  <a:lnTo>
                    <a:pt x="5235" y="2410"/>
                  </a:lnTo>
                  <a:lnTo>
                    <a:pt x="2840" y="0"/>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8323297" y="3655462"/>
              <a:ext cx="1377246" cy="2019146"/>
            </a:xfrm>
            <a:custGeom>
              <a:avLst/>
              <a:gdLst/>
              <a:ahLst/>
              <a:cxnLst/>
              <a:rect l="l" t="t" r="r" b="b"/>
              <a:pathLst>
                <a:path w="22653" h="33211" extrusionOk="0">
                  <a:moveTo>
                    <a:pt x="21839" y="1"/>
                  </a:moveTo>
                  <a:cubicBezTo>
                    <a:pt x="21647" y="1"/>
                    <a:pt x="21470" y="75"/>
                    <a:pt x="21322" y="223"/>
                  </a:cubicBezTo>
                  <a:cubicBezTo>
                    <a:pt x="21026" y="504"/>
                    <a:pt x="21026" y="977"/>
                    <a:pt x="21322" y="1258"/>
                  </a:cubicBezTo>
                  <a:cubicBezTo>
                    <a:pt x="21455" y="1391"/>
                    <a:pt x="21618" y="1465"/>
                    <a:pt x="21795" y="1479"/>
                  </a:cubicBezTo>
                  <a:lnTo>
                    <a:pt x="21795" y="5841"/>
                  </a:lnTo>
                  <a:lnTo>
                    <a:pt x="14195" y="13442"/>
                  </a:lnTo>
                  <a:lnTo>
                    <a:pt x="8946" y="13442"/>
                  </a:lnTo>
                  <a:lnTo>
                    <a:pt x="3638" y="18750"/>
                  </a:lnTo>
                  <a:lnTo>
                    <a:pt x="3638" y="29470"/>
                  </a:lnTo>
                  <a:lnTo>
                    <a:pt x="1213" y="31880"/>
                  </a:lnTo>
                  <a:cubicBezTo>
                    <a:pt x="1092" y="31792"/>
                    <a:pt x="938" y="31745"/>
                    <a:pt x="781" y="31745"/>
                  </a:cubicBezTo>
                  <a:cubicBezTo>
                    <a:pt x="728" y="31745"/>
                    <a:pt x="674" y="31750"/>
                    <a:pt x="621" y="31762"/>
                  </a:cubicBezTo>
                  <a:cubicBezTo>
                    <a:pt x="488" y="31791"/>
                    <a:pt x="370" y="31865"/>
                    <a:pt x="266" y="31954"/>
                  </a:cubicBezTo>
                  <a:cubicBezTo>
                    <a:pt x="59" y="32176"/>
                    <a:pt x="0" y="32486"/>
                    <a:pt x="104" y="32752"/>
                  </a:cubicBezTo>
                  <a:cubicBezTo>
                    <a:pt x="399" y="32826"/>
                    <a:pt x="636" y="32989"/>
                    <a:pt x="799" y="33211"/>
                  </a:cubicBezTo>
                  <a:cubicBezTo>
                    <a:pt x="976" y="33211"/>
                    <a:pt x="1168" y="33152"/>
                    <a:pt x="1316" y="33004"/>
                  </a:cubicBezTo>
                  <a:cubicBezTo>
                    <a:pt x="1582" y="32738"/>
                    <a:pt x="1597" y="32324"/>
                    <a:pt x="1375" y="32043"/>
                  </a:cubicBezTo>
                  <a:cubicBezTo>
                    <a:pt x="1375" y="32028"/>
                    <a:pt x="1375" y="32028"/>
                    <a:pt x="1375" y="32028"/>
                  </a:cubicBezTo>
                  <a:lnTo>
                    <a:pt x="3859" y="29558"/>
                  </a:lnTo>
                  <a:lnTo>
                    <a:pt x="3859" y="18853"/>
                  </a:lnTo>
                  <a:lnTo>
                    <a:pt x="9049" y="13649"/>
                  </a:lnTo>
                  <a:lnTo>
                    <a:pt x="14284" y="13649"/>
                  </a:lnTo>
                  <a:lnTo>
                    <a:pt x="22002" y="5930"/>
                  </a:lnTo>
                  <a:lnTo>
                    <a:pt x="22002" y="1465"/>
                  </a:lnTo>
                  <a:cubicBezTo>
                    <a:pt x="22135" y="1435"/>
                    <a:pt x="22268" y="1361"/>
                    <a:pt x="22372" y="1258"/>
                  </a:cubicBezTo>
                  <a:cubicBezTo>
                    <a:pt x="22653" y="977"/>
                    <a:pt x="22653" y="504"/>
                    <a:pt x="22372" y="223"/>
                  </a:cubicBezTo>
                  <a:cubicBezTo>
                    <a:pt x="22224" y="75"/>
                    <a:pt x="22032" y="1"/>
                    <a:pt x="2183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8910281" y="4829493"/>
              <a:ext cx="100741" cy="572712"/>
            </a:xfrm>
            <a:custGeom>
              <a:avLst/>
              <a:gdLst/>
              <a:ahLst/>
              <a:cxnLst/>
              <a:rect l="l" t="t" r="r" b="b"/>
              <a:pathLst>
                <a:path w="1657" h="9420" extrusionOk="0">
                  <a:moveTo>
                    <a:pt x="799" y="1"/>
                  </a:moveTo>
                  <a:cubicBezTo>
                    <a:pt x="622" y="1"/>
                    <a:pt x="429" y="75"/>
                    <a:pt x="281" y="222"/>
                  </a:cubicBezTo>
                  <a:cubicBezTo>
                    <a:pt x="1" y="503"/>
                    <a:pt x="1" y="977"/>
                    <a:pt x="281" y="1257"/>
                  </a:cubicBezTo>
                  <a:cubicBezTo>
                    <a:pt x="400" y="1391"/>
                    <a:pt x="548" y="1450"/>
                    <a:pt x="710" y="1464"/>
                  </a:cubicBezTo>
                  <a:lnTo>
                    <a:pt x="710" y="7956"/>
                  </a:lnTo>
                  <a:cubicBezTo>
                    <a:pt x="562" y="7985"/>
                    <a:pt x="429" y="8044"/>
                    <a:pt x="326" y="8163"/>
                  </a:cubicBezTo>
                  <a:cubicBezTo>
                    <a:pt x="30" y="8444"/>
                    <a:pt x="30" y="8917"/>
                    <a:pt x="326" y="9198"/>
                  </a:cubicBezTo>
                  <a:cubicBezTo>
                    <a:pt x="466" y="9346"/>
                    <a:pt x="655" y="9419"/>
                    <a:pt x="843" y="9419"/>
                  </a:cubicBezTo>
                  <a:cubicBezTo>
                    <a:pt x="1032" y="9419"/>
                    <a:pt x="1220" y="9346"/>
                    <a:pt x="1361" y="9198"/>
                  </a:cubicBezTo>
                  <a:cubicBezTo>
                    <a:pt x="1657" y="8917"/>
                    <a:pt x="1657" y="8444"/>
                    <a:pt x="1361" y="8163"/>
                  </a:cubicBezTo>
                  <a:cubicBezTo>
                    <a:pt x="1243" y="8030"/>
                    <a:pt x="1095" y="7970"/>
                    <a:pt x="932" y="7956"/>
                  </a:cubicBezTo>
                  <a:lnTo>
                    <a:pt x="932" y="1464"/>
                  </a:lnTo>
                  <a:cubicBezTo>
                    <a:pt x="1080" y="1450"/>
                    <a:pt x="1213" y="1376"/>
                    <a:pt x="1331" y="1257"/>
                  </a:cubicBezTo>
                  <a:cubicBezTo>
                    <a:pt x="1612" y="977"/>
                    <a:pt x="1612" y="503"/>
                    <a:pt x="1331" y="222"/>
                  </a:cubicBezTo>
                  <a:cubicBezTo>
                    <a:pt x="1183" y="75"/>
                    <a:pt x="991" y="1"/>
                    <a:pt x="79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14"/>
          <p:cNvGrpSpPr/>
          <p:nvPr/>
        </p:nvGrpSpPr>
        <p:grpSpPr>
          <a:xfrm>
            <a:off x="-1405792" y="-28815"/>
            <a:ext cx="3111009" cy="2934907"/>
            <a:chOff x="-1405792" y="-28815"/>
            <a:chExt cx="3111009" cy="2934907"/>
          </a:xfrm>
        </p:grpSpPr>
        <p:sp>
          <p:nvSpPr>
            <p:cNvPr id="167" name="Google Shape;167;p14"/>
            <p:cNvSpPr/>
            <p:nvPr/>
          </p:nvSpPr>
          <p:spPr>
            <a:xfrm rot="-2700000">
              <a:off x="-826469" y="600061"/>
              <a:ext cx="2233987" cy="1767370"/>
            </a:xfrm>
            <a:custGeom>
              <a:avLst/>
              <a:gdLst/>
              <a:ahLst/>
              <a:cxnLst/>
              <a:rect l="l" t="t" r="r" b="b"/>
              <a:pathLst>
                <a:path w="36745" h="29070" extrusionOk="0">
                  <a:moveTo>
                    <a:pt x="35414" y="207"/>
                  </a:moveTo>
                  <a:cubicBezTo>
                    <a:pt x="35148" y="488"/>
                    <a:pt x="35133" y="917"/>
                    <a:pt x="35384" y="1213"/>
                  </a:cubicBezTo>
                  <a:lnTo>
                    <a:pt x="35384" y="1213"/>
                  </a:lnTo>
                  <a:lnTo>
                    <a:pt x="28937" y="7645"/>
                  </a:lnTo>
                  <a:lnTo>
                    <a:pt x="23540" y="7645"/>
                  </a:lnTo>
                  <a:lnTo>
                    <a:pt x="15630" y="15555"/>
                  </a:lnTo>
                  <a:lnTo>
                    <a:pt x="15630" y="21174"/>
                  </a:lnTo>
                  <a:lnTo>
                    <a:pt x="10750" y="26054"/>
                  </a:lnTo>
                  <a:lnTo>
                    <a:pt x="2869" y="26054"/>
                  </a:lnTo>
                  <a:lnTo>
                    <a:pt x="2825" y="26054"/>
                  </a:lnTo>
                  <a:lnTo>
                    <a:pt x="1169" y="27710"/>
                  </a:lnTo>
                  <a:cubicBezTo>
                    <a:pt x="1051" y="27621"/>
                    <a:pt x="888" y="27577"/>
                    <a:pt x="725" y="27577"/>
                  </a:cubicBezTo>
                  <a:lnTo>
                    <a:pt x="725" y="27577"/>
                  </a:lnTo>
                  <a:cubicBezTo>
                    <a:pt x="326" y="27606"/>
                    <a:pt x="1" y="27946"/>
                    <a:pt x="16" y="28345"/>
                  </a:cubicBezTo>
                  <a:lnTo>
                    <a:pt x="16" y="28345"/>
                  </a:lnTo>
                  <a:cubicBezTo>
                    <a:pt x="30" y="28538"/>
                    <a:pt x="104" y="28715"/>
                    <a:pt x="237" y="28848"/>
                  </a:cubicBezTo>
                  <a:lnTo>
                    <a:pt x="237" y="28848"/>
                  </a:lnTo>
                  <a:cubicBezTo>
                    <a:pt x="370" y="28981"/>
                    <a:pt x="577" y="29070"/>
                    <a:pt x="784" y="29055"/>
                  </a:cubicBezTo>
                  <a:lnTo>
                    <a:pt x="784" y="29055"/>
                  </a:lnTo>
                  <a:lnTo>
                    <a:pt x="784" y="29055"/>
                  </a:lnTo>
                  <a:cubicBezTo>
                    <a:pt x="1198" y="29040"/>
                    <a:pt x="1509" y="28700"/>
                    <a:pt x="1494" y="28286"/>
                  </a:cubicBezTo>
                  <a:lnTo>
                    <a:pt x="1494" y="28286"/>
                  </a:lnTo>
                  <a:cubicBezTo>
                    <a:pt x="1494" y="28124"/>
                    <a:pt x="1435" y="27976"/>
                    <a:pt x="1331" y="27857"/>
                  </a:cubicBezTo>
                  <a:lnTo>
                    <a:pt x="1331" y="27857"/>
                  </a:lnTo>
                  <a:lnTo>
                    <a:pt x="2914" y="26275"/>
                  </a:lnTo>
                  <a:lnTo>
                    <a:pt x="10795" y="26275"/>
                  </a:lnTo>
                  <a:lnTo>
                    <a:pt x="10839" y="26275"/>
                  </a:lnTo>
                  <a:lnTo>
                    <a:pt x="15852" y="21263"/>
                  </a:lnTo>
                  <a:lnTo>
                    <a:pt x="15852" y="15644"/>
                  </a:lnTo>
                  <a:lnTo>
                    <a:pt x="23629" y="7866"/>
                  </a:lnTo>
                  <a:lnTo>
                    <a:pt x="29026" y="7866"/>
                  </a:lnTo>
                  <a:lnTo>
                    <a:pt x="35547" y="1361"/>
                  </a:lnTo>
                  <a:cubicBezTo>
                    <a:pt x="35828" y="1538"/>
                    <a:pt x="36212" y="1508"/>
                    <a:pt x="36463" y="1257"/>
                  </a:cubicBezTo>
                  <a:lnTo>
                    <a:pt x="36463" y="1257"/>
                  </a:lnTo>
                  <a:cubicBezTo>
                    <a:pt x="36744" y="961"/>
                    <a:pt x="36744" y="503"/>
                    <a:pt x="36463" y="207"/>
                  </a:cubicBezTo>
                  <a:lnTo>
                    <a:pt x="36463" y="207"/>
                  </a:lnTo>
                  <a:cubicBezTo>
                    <a:pt x="36316" y="59"/>
                    <a:pt x="36123" y="0"/>
                    <a:pt x="35931" y="0"/>
                  </a:cubicBezTo>
                  <a:lnTo>
                    <a:pt x="35931" y="0"/>
                  </a:lnTo>
                  <a:cubicBezTo>
                    <a:pt x="35754" y="0"/>
                    <a:pt x="35562" y="59"/>
                    <a:pt x="35414" y="207"/>
                  </a:cubicBezTo>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rot="-2700000">
              <a:off x="-89715" y="372719"/>
              <a:ext cx="1213691" cy="1051850"/>
            </a:xfrm>
            <a:custGeom>
              <a:avLst/>
              <a:gdLst/>
              <a:ahLst/>
              <a:cxnLst/>
              <a:rect l="l" t="t" r="r" b="b"/>
              <a:pathLst>
                <a:path w="19963" h="17301" extrusionOk="0">
                  <a:moveTo>
                    <a:pt x="19149" y="0"/>
                  </a:moveTo>
                  <a:cubicBezTo>
                    <a:pt x="18972" y="0"/>
                    <a:pt x="18779" y="60"/>
                    <a:pt x="18631" y="207"/>
                  </a:cubicBezTo>
                  <a:cubicBezTo>
                    <a:pt x="18365" y="474"/>
                    <a:pt x="18351" y="902"/>
                    <a:pt x="18572" y="1183"/>
                  </a:cubicBezTo>
                  <a:lnTo>
                    <a:pt x="11046" y="8724"/>
                  </a:lnTo>
                  <a:lnTo>
                    <a:pt x="5841" y="8724"/>
                  </a:lnTo>
                  <a:lnTo>
                    <a:pt x="622" y="13929"/>
                  </a:lnTo>
                  <a:lnTo>
                    <a:pt x="622" y="15851"/>
                  </a:lnTo>
                  <a:cubicBezTo>
                    <a:pt x="504" y="15881"/>
                    <a:pt x="385" y="15940"/>
                    <a:pt x="297" y="16043"/>
                  </a:cubicBezTo>
                  <a:cubicBezTo>
                    <a:pt x="1" y="16324"/>
                    <a:pt x="1" y="16798"/>
                    <a:pt x="297" y="17078"/>
                  </a:cubicBezTo>
                  <a:cubicBezTo>
                    <a:pt x="437" y="17226"/>
                    <a:pt x="626" y="17300"/>
                    <a:pt x="814" y="17300"/>
                  </a:cubicBezTo>
                  <a:cubicBezTo>
                    <a:pt x="1003" y="17300"/>
                    <a:pt x="1191" y="17226"/>
                    <a:pt x="1332" y="17078"/>
                  </a:cubicBezTo>
                  <a:cubicBezTo>
                    <a:pt x="1627" y="16798"/>
                    <a:pt x="1627" y="16324"/>
                    <a:pt x="1332" y="16043"/>
                  </a:cubicBezTo>
                  <a:cubicBezTo>
                    <a:pt x="1199" y="15896"/>
                    <a:pt x="1021" y="15836"/>
                    <a:pt x="844" y="15822"/>
                  </a:cubicBezTo>
                  <a:lnTo>
                    <a:pt x="844" y="14033"/>
                  </a:lnTo>
                  <a:lnTo>
                    <a:pt x="5930" y="8946"/>
                  </a:lnTo>
                  <a:lnTo>
                    <a:pt x="11135" y="8946"/>
                  </a:lnTo>
                  <a:lnTo>
                    <a:pt x="18735" y="1346"/>
                  </a:lnTo>
                  <a:cubicBezTo>
                    <a:pt x="18863" y="1429"/>
                    <a:pt x="19008" y="1471"/>
                    <a:pt x="19153" y="1471"/>
                  </a:cubicBezTo>
                  <a:cubicBezTo>
                    <a:pt x="19342" y="1471"/>
                    <a:pt x="19530" y="1400"/>
                    <a:pt x="19681" y="1257"/>
                  </a:cubicBezTo>
                  <a:cubicBezTo>
                    <a:pt x="19962" y="962"/>
                    <a:pt x="19962" y="503"/>
                    <a:pt x="19681" y="207"/>
                  </a:cubicBezTo>
                  <a:cubicBezTo>
                    <a:pt x="19533" y="60"/>
                    <a:pt x="19341" y="0"/>
                    <a:pt x="191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rot="-2700000">
              <a:off x="-1075828" y="693182"/>
              <a:ext cx="2002959" cy="1762932"/>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rot="-2700000">
              <a:off x="-58163" y="138595"/>
              <a:ext cx="329946" cy="321860"/>
            </a:xfrm>
            <a:custGeom>
              <a:avLst/>
              <a:gdLst/>
              <a:ahLst/>
              <a:cxnLst/>
              <a:rect l="l" t="t" r="r" b="b"/>
              <a:pathLst>
                <a:path w="5427" h="5294" extrusionOk="0">
                  <a:moveTo>
                    <a:pt x="4628" y="0"/>
                  </a:moveTo>
                  <a:cubicBezTo>
                    <a:pt x="4436" y="0"/>
                    <a:pt x="4244" y="74"/>
                    <a:pt x="4096" y="207"/>
                  </a:cubicBezTo>
                  <a:cubicBezTo>
                    <a:pt x="3830" y="474"/>
                    <a:pt x="3815" y="902"/>
                    <a:pt x="4037" y="1183"/>
                  </a:cubicBezTo>
                  <a:lnTo>
                    <a:pt x="1257" y="3963"/>
                  </a:lnTo>
                  <a:cubicBezTo>
                    <a:pt x="1123" y="3869"/>
                    <a:pt x="968" y="3821"/>
                    <a:pt x="813" y="3821"/>
                  </a:cubicBezTo>
                  <a:cubicBezTo>
                    <a:pt x="627" y="3821"/>
                    <a:pt x="441" y="3891"/>
                    <a:pt x="296" y="4037"/>
                  </a:cubicBezTo>
                  <a:cubicBezTo>
                    <a:pt x="0" y="4318"/>
                    <a:pt x="0" y="4791"/>
                    <a:pt x="296" y="5072"/>
                  </a:cubicBezTo>
                  <a:cubicBezTo>
                    <a:pt x="436" y="5220"/>
                    <a:pt x="625" y="5294"/>
                    <a:pt x="813" y="5294"/>
                  </a:cubicBezTo>
                  <a:cubicBezTo>
                    <a:pt x="1002" y="5294"/>
                    <a:pt x="1190" y="5220"/>
                    <a:pt x="1331" y="5072"/>
                  </a:cubicBezTo>
                  <a:cubicBezTo>
                    <a:pt x="1597" y="4821"/>
                    <a:pt x="1627" y="4421"/>
                    <a:pt x="1420" y="4126"/>
                  </a:cubicBezTo>
                  <a:lnTo>
                    <a:pt x="4199" y="1346"/>
                  </a:lnTo>
                  <a:cubicBezTo>
                    <a:pt x="4321" y="1429"/>
                    <a:pt x="4468" y="1471"/>
                    <a:pt x="4615" y="1471"/>
                  </a:cubicBezTo>
                  <a:cubicBezTo>
                    <a:pt x="4809" y="1471"/>
                    <a:pt x="5003" y="1400"/>
                    <a:pt x="5146" y="1257"/>
                  </a:cubicBezTo>
                  <a:cubicBezTo>
                    <a:pt x="5427" y="961"/>
                    <a:pt x="5427" y="503"/>
                    <a:pt x="5146" y="207"/>
                  </a:cubicBezTo>
                  <a:cubicBezTo>
                    <a:pt x="4998" y="74"/>
                    <a:pt x="4806" y="0"/>
                    <a:pt x="4628"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rot="-2700000">
              <a:off x="-207158" y="149805"/>
              <a:ext cx="767745" cy="633809"/>
            </a:xfrm>
            <a:custGeom>
              <a:avLst/>
              <a:gdLst/>
              <a:ahLst/>
              <a:cxnLst/>
              <a:rect l="l" t="t" r="r" b="b"/>
              <a:pathLst>
                <a:path w="12628" h="10425" extrusionOk="0">
                  <a:moveTo>
                    <a:pt x="11815" y="1"/>
                  </a:moveTo>
                  <a:cubicBezTo>
                    <a:pt x="11622" y="1"/>
                    <a:pt x="11430" y="75"/>
                    <a:pt x="11297" y="208"/>
                  </a:cubicBezTo>
                  <a:cubicBezTo>
                    <a:pt x="11001" y="503"/>
                    <a:pt x="11001" y="977"/>
                    <a:pt x="11297" y="1257"/>
                  </a:cubicBezTo>
                  <a:cubicBezTo>
                    <a:pt x="11415" y="1376"/>
                    <a:pt x="11563" y="1450"/>
                    <a:pt x="11726" y="1464"/>
                  </a:cubicBezTo>
                  <a:lnTo>
                    <a:pt x="11726" y="3475"/>
                  </a:lnTo>
                  <a:lnTo>
                    <a:pt x="6891" y="8310"/>
                  </a:lnTo>
                  <a:lnTo>
                    <a:pt x="2056" y="8310"/>
                  </a:lnTo>
                  <a:lnTo>
                    <a:pt x="1272" y="9109"/>
                  </a:lnTo>
                  <a:cubicBezTo>
                    <a:pt x="1137" y="9001"/>
                    <a:pt x="978" y="8948"/>
                    <a:pt x="819" y="8948"/>
                  </a:cubicBezTo>
                  <a:cubicBezTo>
                    <a:pt x="630" y="8948"/>
                    <a:pt x="441" y="9023"/>
                    <a:pt x="296" y="9168"/>
                  </a:cubicBezTo>
                  <a:cubicBezTo>
                    <a:pt x="0" y="9449"/>
                    <a:pt x="0" y="9922"/>
                    <a:pt x="296" y="10203"/>
                  </a:cubicBezTo>
                  <a:cubicBezTo>
                    <a:pt x="437" y="10351"/>
                    <a:pt x="625" y="10425"/>
                    <a:pt x="814" y="10425"/>
                  </a:cubicBezTo>
                  <a:cubicBezTo>
                    <a:pt x="1002" y="10425"/>
                    <a:pt x="1191" y="10351"/>
                    <a:pt x="1331" y="10203"/>
                  </a:cubicBezTo>
                  <a:cubicBezTo>
                    <a:pt x="1597" y="9952"/>
                    <a:pt x="1627" y="9553"/>
                    <a:pt x="1420" y="9257"/>
                  </a:cubicBezTo>
                  <a:lnTo>
                    <a:pt x="2144" y="8532"/>
                  </a:lnTo>
                  <a:lnTo>
                    <a:pt x="6994" y="8532"/>
                  </a:lnTo>
                  <a:lnTo>
                    <a:pt x="11948" y="3579"/>
                  </a:lnTo>
                  <a:lnTo>
                    <a:pt x="11948" y="1464"/>
                  </a:lnTo>
                  <a:cubicBezTo>
                    <a:pt x="12096" y="1435"/>
                    <a:pt x="12229" y="1376"/>
                    <a:pt x="12332" y="1257"/>
                  </a:cubicBezTo>
                  <a:cubicBezTo>
                    <a:pt x="12628" y="977"/>
                    <a:pt x="12628" y="503"/>
                    <a:pt x="12332" y="208"/>
                  </a:cubicBezTo>
                  <a:cubicBezTo>
                    <a:pt x="12184" y="75"/>
                    <a:pt x="12007" y="1"/>
                    <a:pt x="1181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rot="-2700000">
              <a:off x="-923777" y="537580"/>
              <a:ext cx="2084731" cy="1807861"/>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700"/>
              <a:buFont typeface="Alata"/>
              <a:buNone/>
              <a:defRPr sz="2700" b="1">
                <a:solidFill>
                  <a:schemeClr val="dk1"/>
                </a:solidFill>
                <a:latin typeface="Alata"/>
                <a:ea typeface="Alata"/>
                <a:cs typeface="Alata"/>
                <a:sym typeface="Alata"/>
              </a:defRPr>
            </a:lvl1pPr>
            <a:lvl2pPr lvl="1"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2pPr>
            <a:lvl3pPr lvl="2"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3pPr>
            <a:lvl4pPr lvl="3"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4pPr>
            <a:lvl5pPr lvl="4"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5pPr>
            <a:lvl6pPr lvl="5"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6pPr>
            <a:lvl7pPr lvl="6"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7pPr>
            <a:lvl8pPr lvl="7"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8pPr>
            <a:lvl9pPr lvl="8"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6" r:id="rId6"/>
    <p:sldLayoutId id="2147483657" r:id="rId7"/>
    <p:sldLayoutId id="2147483658" r:id="rId8"/>
    <p:sldLayoutId id="2147483660" r:id="rId9"/>
    <p:sldLayoutId id="2147483663" r:id="rId10"/>
    <p:sldLayoutId id="2147483665" r:id="rId11"/>
    <p:sldLayoutId id="2147483669" r:id="rId12"/>
    <p:sldLayoutId id="214748367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31"/>
        <p:cNvGrpSpPr/>
        <p:nvPr/>
      </p:nvGrpSpPr>
      <p:grpSpPr>
        <a:xfrm>
          <a:off x="0" y="0"/>
          <a:ext cx="0" cy="0"/>
          <a:chOff x="0" y="0"/>
          <a:chExt cx="0" cy="0"/>
        </a:xfrm>
      </p:grpSpPr>
      <p:sp>
        <p:nvSpPr>
          <p:cNvPr id="332" name="Google Shape;332;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33" name="Google Shape;333;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64633605"/>
      </p:ext>
    </p:extLst>
  </p:cSld>
  <p:clrMap bg1="lt1" tx1="dk1" bg2="dk2" tx2="lt2" accent1="accent1" accent2="accent2" accent3="accent3" accent4="accent4" accent5="accent5" accent6="accent6" hlink="hlink" folHlink="folHlink"/>
  <p:sldLayoutIdLst>
    <p:sldLayoutId id="214748367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s://www.amazon.com/CompTIA-Security-Guide-Network-Fundamentals/dp/0357424379/ref=asc_df_0357424379/?tag=hyprod-20&amp;linkCode=df0&amp;hvadid=475772560923&amp;hvpos=&amp;hvnetw=g&amp;hvrand=16355907989223556516&amp;hvpone=&amp;hvptwo=&amp;hvqmt=&amp;hvdev=c&amp;hvdvcmdl=&amp;hvlocint=&amp;hvlocphy=9010706&amp;hvtargid=pla-1146967382633&amp;psc=1&amp;mcid=d3953584ecee3299accc06da7f2199e2&amp;gclid=Cj0KCQjwztOwBhD7ARIsAPDKnkCeLsBOoGq53MlCTJKoqu_V8mcgGwq7gD40AAHVGWW7OcIYqLqe5CsaAuktEALw_wcB"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lt1"/>
            </a:gs>
          </a:gsLst>
          <a:path path="circle">
            <a:fillToRect l="50000" t="50000" r="50000" b="50000"/>
          </a:path>
          <a:tileRect/>
        </a:gradFill>
        <a:effectLst/>
      </p:bgPr>
    </p:bg>
    <p:spTree>
      <p:nvGrpSpPr>
        <p:cNvPr id="1" name="Shape 340"/>
        <p:cNvGrpSpPr/>
        <p:nvPr/>
      </p:nvGrpSpPr>
      <p:grpSpPr>
        <a:xfrm>
          <a:off x="0" y="0"/>
          <a:ext cx="0" cy="0"/>
          <a:chOff x="0" y="0"/>
          <a:chExt cx="0" cy="0"/>
        </a:xfrm>
      </p:grpSpPr>
      <p:sp>
        <p:nvSpPr>
          <p:cNvPr id="341" name="Google Shape;341;p28"/>
          <p:cNvSpPr txBox="1">
            <a:spLocks noGrp="1"/>
          </p:cNvSpPr>
          <p:nvPr>
            <p:ph type="ctrTitle"/>
          </p:nvPr>
        </p:nvSpPr>
        <p:spPr>
          <a:xfrm>
            <a:off x="1730850" y="1244775"/>
            <a:ext cx="5682300" cy="184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Ethical Hacking</a:t>
            </a:r>
            <a:endParaRPr dirty="0"/>
          </a:p>
        </p:txBody>
      </p:sp>
      <p:sp>
        <p:nvSpPr>
          <p:cNvPr id="342" name="Google Shape;342;p28"/>
          <p:cNvSpPr txBox="1">
            <a:spLocks noGrp="1"/>
          </p:cNvSpPr>
          <p:nvPr>
            <p:ph type="subTitle" idx="1"/>
          </p:nvPr>
        </p:nvSpPr>
        <p:spPr>
          <a:xfrm>
            <a:off x="1730850" y="3489225"/>
            <a:ext cx="56823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Written by Isaiah Ervin</a:t>
            </a:r>
            <a:endParaRPr dirty="0"/>
          </a:p>
        </p:txBody>
      </p:sp>
      <p:grpSp>
        <p:nvGrpSpPr>
          <p:cNvPr id="343" name="Google Shape;343;p28"/>
          <p:cNvGrpSpPr/>
          <p:nvPr/>
        </p:nvGrpSpPr>
        <p:grpSpPr>
          <a:xfrm>
            <a:off x="-850768" y="2787188"/>
            <a:ext cx="2943176" cy="2942600"/>
            <a:chOff x="-564150" y="3589452"/>
            <a:chExt cx="2169844" cy="2038094"/>
          </a:xfrm>
        </p:grpSpPr>
        <p:sp>
          <p:nvSpPr>
            <p:cNvPr id="344" name="Google Shape;344;p28"/>
            <p:cNvSpPr/>
            <p:nvPr/>
          </p:nvSpPr>
          <p:spPr>
            <a:xfrm>
              <a:off x="-434046" y="3735967"/>
              <a:ext cx="1405680" cy="1112073"/>
            </a:xfrm>
            <a:custGeom>
              <a:avLst/>
              <a:gdLst/>
              <a:ahLst/>
              <a:cxnLst/>
              <a:rect l="l" t="t" r="r" b="b"/>
              <a:pathLst>
                <a:path w="36745" h="29070" extrusionOk="0">
                  <a:moveTo>
                    <a:pt x="35414" y="207"/>
                  </a:moveTo>
                  <a:cubicBezTo>
                    <a:pt x="35148" y="488"/>
                    <a:pt x="35133" y="917"/>
                    <a:pt x="35384" y="1213"/>
                  </a:cubicBezTo>
                  <a:lnTo>
                    <a:pt x="35384" y="1213"/>
                  </a:lnTo>
                  <a:lnTo>
                    <a:pt x="28937" y="7645"/>
                  </a:lnTo>
                  <a:lnTo>
                    <a:pt x="23540" y="7645"/>
                  </a:lnTo>
                  <a:lnTo>
                    <a:pt x="15630" y="15555"/>
                  </a:lnTo>
                  <a:lnTo>
                    <a:pt x="15630" y="21174"/>
                  </a:lnTo>
                  <a:lnTo>
                    <a:pt x="10750" y="26054"/>
                  </a:lnTo>
                  <a:lnTo>
                    <a:pt x="2869" y="26054"/>
                  </a:lnTo>
                  <a:lnTo>
                    <a:pt x="2825" y="26054"/>
                  </a:lnTo>
                  <a:lnTo>
                    <a:pt x="1169" y="27710"/>
                  </a:lnTo>
                  <a:cubicBezTo>
                    <a:pt x="1051" y="27621"/>
                    <a:pt x="888" y="27577"/>
                    <a:pt x="725" y="27577"/>
                  </a:cubicBezTo>
                  <a:lnTo>
                    <a:pt x="725" y="27577"/>
                  </a:lnTo>
                  <a:cubicBezTo>
                    <a:pt x="326" y="27606"/>
                    <a:pt x="1" y="27946"/>
                    <a:pt x="16" y="28345"/>
                  </a:cubicBezTo>
                  <a:lnTo>
                    <a:pt x="16" y="28345"/>
                  </a:lnTo>
                  <a:cubicBezTo>
                    <a:pt x="30" y="28538"/>
                    <a:pt x="104" y="28715"/>
                    <a:pt x="237" y="28848"/>
                  </a:cubicBezTo>
                  <a:lnTo>
                    <a:pt x="237" y="28848"/>
                  </a:lnTo>
                  <a:cubicBezTo>
                    <a:pt x="370" y="28981"/>
                    <a:pt x="577" y="29070"/>
                    <a:pt x="784" y="29055"/>
                  </a:cubicBezTo>
                  <a:lnTo>
                    <a:pt x="784" y="29055"/>
                  </a:lnTo>
                  <a:lnTo>
                    <a:pt x="784" y="29055"/>
                  </a:lnTo>
                  <a:cubicBezTo>
                    <a:pt x="1198" y="29040"/>
                    <a:pt x="1509" y="28700"/>
                    <a:pt x="1494" y="28286"/>
                  </a:cubicBezTo>
                  <a:lnTo>
                    <a:pt x="1494" y="28286"/>
                  </a:lnTo>
                  <a:cubicBezTo>
                    <a:pt x="1494" y="28124"/>
                    <a:pt x="1435" y="27976"/>
                    <a:pt x="1331" y="27857"/>
                  </a:cubicBezTo>
                  <a:lnTo>
                    <a:pt x="1331" y="27857"/>
                  </a:lnTo>
                  <a:lnTo>
                    <a:pt x="2914" y="26275"/>
                  </a:lnTo>
                  <a:lnTo>
                    <a:pt x="10795" y="26275"/>
                  </a:lnTo>
                  <a:lnTo>
                    <a:pt x="10839" y="26275"/>
                  </a:lnTo>
                  <a:lnTo>
                    <a:pt x="15852" y="21263"/>
                  </a:lnTo>
                  <a:lnTo>
                    <a:pt x="15852" y="15644"/>
                  </a:lnTo>
                  <a:lnTo>
                    <a:pt x="23629" y="7866"/>
                  </a:lnTo>
                  <a:lnTo>
                    <a:pt x="29026" y="7866"/>
                  </a:lnTo>
                  <a:lnTo>
                    <a:pt x="35547" y="1361"/>
                  </a:lnTo>
                  <a:cubicBezTo>
                    <a:pt x="35828" y="1538"/>
                    <a:pt x="36212" y="1508"/>
                    <a:pt x="36463" y="1257"/>
                  </a:cubicBezTo>
                  <a:lnTo>
                    <a:pt x="36463" y="1257"/>
                  </a:lnTo>
                  <a:cubicBezTo>
                    <a:pt x="36744" y="961"/>
                    <a:pt x="36744" y="503"/>
                    <a:pt x="36463" y="207"/>
                  </a:cubicBezTo>
                  <a:lnTo>
                    <a:pt x="36463" y="207"/>
                  </a:lnTo>
                  <a:cubicBezTo>
                    <a:pt x="36316" y="59"/>
                    <a:pt x="36123" y="0"/>
                    <a:pt x="35931" y="0"/>
                  </a:cubicBezTo>
                  <a:lnTo>
                    <a:pt x="35931" y="0"/>
                  </a:lnTo>
                  <a:cubicBezTo>
                    <a:pt x="35754" y="0"/>
                    <a:pt x="35562" y="59"/>
                    <a:pt x="35414" y="207"/>
                  </a:cubicBezTo>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232271" y="4016526"/>
              <a:ext cx="867738" cy="1270602"/>
            </a:xfrm>
            <a:custGeom>
              <a:avLst/>
              <a:gdLst/>
              <a:ahLst/>
              <a:cxnLst/>
              <a:rect l="l" t="t" r="r" b="b"/>
              <a:pathLst>
                <a:path w="22683" h="33214" extrusionOk="0">
                  <a:moveTo>
                    <a:pt x="21870" y="0"/>
                  </a:moveTo>
                  <a:cubicBezTo>
                    <a:pt x="21677" y="0"/>
                    <a:pt x="21485" y="74"/>
                    <a:pt x="21352" y="207"/>
                  </a:cubicBezTo>
                  <a:cubicBezTo>
                    <a:pt x="21056" y="503"/>
                    <a:pt x="21056" y="976"/>
                    <a:pt x="21352" y="1257"/>
                  </a:cubicBezTo>
                  <a:cubicBezTo>
                    <a:pt x="21470" y="1390"/>
                    <a:pt x="21648" y="1464"/>
                    <a:pt x="21811" y="1464"/>
                  </a:cubicBezTo>
                  <a:lnTo>
                    <a:pt x="21811" y="5841"/>
                  </a:lnTo>
                  <a:lnTo>
                    <a:pt x="14225" y="13426"/>
                  </a:lnTo>
                  <a:lnTo>
                    <a:pt x="8976" y="13426"/>
                  </a:lnTo>
                  <a:lnTo>
                    <a:pt x="3653" y="18749"/>
                  </a:lnTo>
                  <a:lnTo>
                    <a:pt x="3653" y="29469"/>
                  </a:lnTo>
                  <a:lnTo>
                    <a:pt x="1243" y="31879"/>
                  </a:lnTo>
                  <a:cubicBezTo>
                    <a:pt x="1118" y="31787"/>
                    <a:pt x="967" y="31742"/>
                    <a:pt x="816" y="31742"/>
                  </a:cubicBezTo>
                  <a:cubicBezTo>
                    <a:pt x="627" y="31742"/>
                    <a:pt x="436" y="31813"/>
                    <a:pt x="297" y="31953"/>
                  </a:cubicBezTo>
                  <a:cubicBezTo>
                    <a:pt x="1" y="32249"/>
                    <a:pt x="1" y="32707"/>
                    <a:pt x="297" y="33003"/>
                  </a:cubicBezTo>
                  <a:cubicBezTo>
                    <a:pt x="437" y="33143"/>
                    <a:pt x="626" y="33214"/>
                    <a:pt x="814" y="33214"/>
                  </a:cubicBezTo>
                  <a:cubicBezTo>
                    <a:pt x="1003" y="33214"/>
                    <a:pt x="1191" y="33143"/>
                    <a:pt x="1332" y="33003"/>
                  </a:cubicBezTo>
                  <a:cubicBezTo>
                    <a:pt x="1598" y="32737"/>
                    <a:pt x="1627" y="32323"/>
                    <a:pt x="1406" y="32027"/>
                  </a:cubicBezTo>
                  <a:lnTo>
                    <a:pt x="3875" y="29558"/>
                  </a:lnTo>
                  <a:lnTo>
                    <a:pt x="3875" y="18838"/>
                  </a:lnTo>
                  <a:lnTo>
                    <a:pt x="9065" y="13648"/>
                  </a:lnTo>
                  <a:lnTo>
                    <a:pt x="14314" y="13648"/>
                  </a:lnTo>
                  <a:lnTo>
                    <a:pt x="22032" y="5929"/>
                  </a:lnTo>
                  <a:lnTo>
                    <a:pt x="22032" y="1449"/>
                  </a:lnTo>
                  <a:cubicBezTo>
                    <a:pt x="22165" y="1420"/>
                    <a:pt x="22284" y="1361"/>
                    <a:pt x="22387" y="1257"/>
                  </a:cubicBezTo>
                  <a:cubicBezTo>
                    <a:pt x="22683" y="976"/>
                    <a:pt x="22683" y="503"/>
                    <a:pt x="22387" y="207"/>
                  </a:cubicBezTo>
                  <a:cubicBezTo>
                    <a:pt x="22239" y="74"/>
                    <a:pt x="22062" y="0"/>
                    <a:pt x="218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361631" y="4510315"/>
              <a:ext cx="674856" cy="657374"/>
            </a:xfrm>
            <a:custGeom>
              <a:avLst/>
              <a:gdLst/>
              <a:ahLst/>
              <a:cxnLst/>
              <a:rect l="l" t="t" r="r" b="b"/>
              <a:pathLst>
                <a:path w="17641" h="17184" extrusionOk="0">
                  <a:moveTo>
                    <a:pt x="16857" y="1"/>
                  </a:moveTo>
                  <a:cubicBezTo>
                    <a:pt x="16664" y="15"/>
                    <a:pt x="16487" y="104"/>
                    <a:pt x="16354" y="237"/>
                  </a:cubicBezTo>
                  <a:cubicBezTo>
                    <a:pt x="16221" y="385"/>
                    <a:pt x="16147" y="577"/>
                    <a:pt x="16147" y="769"/>
                  </a:cubicBezTo>
                  <a:cubicBezTo>
                    <a:pt x="16162" y="962"/>
                    <a:pt x="16236" y="1139"/>
                    <a:pt x="16369" y="1272"/>
                  </a:cubicBezTo>
                  <a:cubicBezTo>
                    <a:pt x="16369" y="1272"/>
                    <a:pt x="16383" y="1287"/>
                    <a:pt x="16383" y="1287"/>
                  </a:cubicBezTo>
                  <a:cubicBezTo>
                    <a:pt x="16502" y="1390"/>
                    <a:pt x="16650" y="1464"/>
                    <a:pt x="16812" y="1479"/>
                  </a:cubicBezTo>
                  <a:lnTo>
                    <a:pt x="16812" y="5826"/>
                  </a:lnTo>
                  <a:lnTo>
                    <a:pt x="9064" y="13574"/>
                  </a:lnTo>
                  <a:lnTo>
                    <a:pt x="3416" y="13574"/>
                  </a:lnTo>
                  <a:lnTo>
                    <a:pt x="1154" y="15837"/>
                  </a:lnTo>
                  <a:cubicBezTo>
                    <a:pt x="1050" y="15759"/>
                    <a:pt x="925" y="15715"/>
                    <a:pt x="786" y="15715"/>
                  </a:cubicBezTo>
                  <a:cubicBezTo>
                    <a:pt x="766" y="15715"/>
                    <a:pt x="746" y="15716"/>
                    <a:pt x="725" y="15718"/>
                  </a:cubicBezTo>
                  <a:cubicBezTo>
                    <a:pt x="311" y="15733"/>
                    <a:pt x="0" y="16073"/>
                    <a:pt x="15" y="16472"/>
                  </a:cubicBezTo>
                  <a:cubicBezTo>
                    <a:pt x="15" y="16665"/>
                    <a:pt x="104" y="16842"/>
                    <a:pt x="222" y="16975"/>
                  </a:cubicBezTo>
                  <a:cubicBezTo>
                    <a:pt x="359" y="17098"/>
                    <a:pt x="534" y="17184"/>
                    <a:pt x="736" y="17184"/>
                  </a:cubicBezTo>
                  <a:cubicBezTo>
                    <a:pt x="752" y="17184"/>
                    <a:pt x="768" y="17183"/>
                    <a:pt x="784" y="17182"/>
                  </a:cubicBezTo>
                  <a:cubicBezTo>
                    <a:pt x="1183" y="17167"/>
                    <a:pt x="1509" y="16827"/>
                    <a:pt x="1494" y="16428"/>
                  </a:cubicBezTo>
                  <a:cubicBezTo>
                    <a:pt x="1479" y="16251"/>
                    <a:pt x="1420" y="16103"/>
                    <a:pt x="1316" y="15984"/>
                  </a:cubicBezTo>
                  <a:lnTo>
                    <a:pt x="3505" y="13796"/>
                  </a:lnTo>
                  <a:lnTo>
                    <a:pt x="9153" y="13796"/>
                  </a:lnTo>
                  <a:lnTo>
                    <a:pt x="17034" y="5915"/>
                  </a:lnTo>
                  <a:lnTo>
                    <a:pt x="17034" y="1464"/>
                  </a:lnTo>
                  <a:cubicBezTo>
                    <a:pt x="17182" y="1435"/>
                    <a:pt x="17330" y="1361"/>
                    <a:pt x="17433" y="1243"/>
                  </a:cubicBezTo>
                  <a:cubicBezTo>
                    <a:pt x="17566" y="1095"/>
                    <a:pt x="17640" y="917"/>
                    <a:pt x="17626" y="710"/>
                  </a:cubicBezTo>
                  <a:cubicBezTo>
                    <a:pt x="17626" y="518"/>
                    <a:pt x="17537" y="341"/>
                    <a:pt x="17389" y="208"/>
                  </a:cubicBezTo>
                  <a:cubicBezTo>
                    <a:pt x="17256" y="74"/>
                    <a:pt x="17078" y="1"/>
                    <a:pt x="168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248108" y="3801573"/>
              <a:ext cx="763685" cy="661850"/>
            </a:xfrm>
            <a:custGeom>
              <a:avLst/>
              <a:gdLst/>
              <a:ahLst/>
              <a:cxnLst/>
              <a:rect l="l" t="t" r="r" b="b"/>
              <a:pathLst>
                <a:path w="19963" h="17301" extrusionOk="0">
                  <a:moveTo>
                    <a:pt x="19149" y="0"/>
                  </a:moveTo>
                  <a:cubicBezTo>
                    <a:pt x="18972" y="0"/>
                    <a:pt x="18779" y="60"/>
                    <a:pt x="18631" y="207"/>
                  </a:cubicBezTo>
                  <a:cubicBezTo>
                    <a:pt x="18365" y="474"/>
                    <a:pt x="18351" y="902"/>
                    <a:pt x="18572" y="1183"/>
                  </a:cubicBezTo>
                  <a:lnTo>
                    <a:pt x="11046" y="8724"/>
                  </a:lnTo>
                  <a:lnTo>
                    <a:pt x="5841" y="8724"/>
                  </a:lnTo>
                  <a:lnTo>
                    <a:pt x="622" y="13929"/>
                  </a:lnTo>
                  <a:lnTo>
                    <a:pt x="622" y="15851"/>
                  </a:lnTo>
                  <a:cubicBezTo>
                    <a:pt x="504" y="15881"/>
                    <a:pt x="385" y="15940"/>
                    <a:pt x="297" y="16043"/>
                  </a:cubicBezTo>
                  <a:cubicBezTo>
                    <a:pt x="1" y="16324"/>
                    <a:pt x="1" y="16798"/>
                    <a:pt x="297" y="17078"/>
                  </a:cubicBezTo>
                  <a:cubicBezTo>
                    <a:pt x="437" y="17226"/>
                    <a:pt x="626" y="17300"/>
                    <a:pt x="814" y="17300"/>
                  </a:cubicBezTo>
                  <a:cubicBezTo>
                    <a:pt x="1003" y="17300"/>
                    <a:pt x="1191" y="17226"/>
                    <a:pt x="1332" y="17078"/>
                  </a:cubicBezTo>
                  <a:cubicBezTo>
                    <a:pt x="1627" y="16798"/>
                    <a:pt x="1627" y="16324"/>
                    <a:pt x="1332" y="16043"/>
                  </a:cubicBezTo>
                  <a:cubicBezTo>
                    <a:pt x="1199" y="15896"/>
                    <a:pt x="1021" y="15836"/>
                    <a:pt x="844" y="15822"/>
                  </a:cubicBezTo>
                  <a:lnTo>
                    <a:pt x="844" y="14033"/>
                  </a:lnTo>
                  <a:lnTo>
                    <a:pt x="5930" y="8946"/>
                  </a:lnTo>
                  <a:lnTo>
                    <a:pt x="11135" y="8946"/>
                  </a:lnTo>
                  <a:lnTo>
                    <a:pt x="18735" y="1346"/>
                  </a:lnTo>
                  <a:cubicBezTo>
                    <a:pt x="18863" y="1429"/>
                    <a:pt x="19008" y="1471"/>
                    <a:pt x="19153" y="1471"/>
                  </a:cubicBezTo>
                  <a:cubicBezTo>
                    <a:pt x="19342" y="1471"/>
                    <a:pt x="19530" y="1400"/>
                    <a:pt x="19681" y="1257"/>
                  </a:cubicBezTo>
                  <a:cubicBezTo>
                    <a:pt x="19962" y="962"/>
                    <a:pt x="19962" y="503"/>
                    <a:pt x="19681" y="207"/>
                  </a:cubicBezTo>
                  <a:cubicBezTo>
                    <a:pt x="19533" y="60"/>
                    <a:pt x="19341" y="0"/>
                    <a:pt x="191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277356" y="5105939"/>
              <a:ext cx="470651" cy="221841"/>
            </a:xfrm>
            <a:custGeom>
              <a:avLst/>
              <a:gdLst/>
              <a:ahLst/>
              <a:cxnLst/>
              <a:rect l="l" t="t" r="r" b="b"/>
              <a:pathLst>
                <a:path w="12303" h="5799" extrusionOk="0">
                  <a:moveTo>
                    <a:pt x="11519" y="0"/>
                  </a:moveTo>
                  <a:cubicBezTo>
                    <a:pt x="11164" y="15"/>
                    <a:pt x="10883" y="267"/>
                    <a:pt x="10824" y="607"/>
                  </a:cubicBezTo>
                  <a:lnTo>
                    <a:pt x="4939" y="607"/>
                  </a:lnTo>
                  <a:lnTo>
                    <a:pt x="1124" y="4421"/>
                  </a:lnTo>
                  <a:cubicBezTo>
                    <a:pt x="1006" y="4362"/>
                    <a:pt x="873" y="4318"/>
                    <a:pt x="725" y="4318"/>
                  </a:cubicBezTo>
                  <a:cubicBezTo>
                    <a:pt x="326" y="4333"/>
                    <a:pt x="1" y="4688"/>
                    <a:pt x="15" y="5087"/>
                  </a:cubicBezTo>
                  <a:cubicBezTo>
                    <a:pt x="30" y="5279"/>
                    <a:pt x="104" y="5457"/>
                    <a:pt x="237" y="5590"/>
                  </a:cubicBezTo>
                  <a:cubicBezTo>
                    <a:pt x="237" y="5590"/>
                    <a:pt x="252" y="5604"/>
                    <a:pt x="252" y="5604"/>
                  </a:cubicBezTo>
                  <a:cubicBezTo>
                    <a:pt x="387" y="5726"/>
                    <a:pt x="560" y="5798"/>
                    <a:pt x="735" y="5798"/>
                  </a:cubicBezTo>
                  <a:cubicBezTo>
                    <a:pt x="752" y="5798"/>
                    <a:pt x="768" y="5798"/>
                    <a:pt x="784" y="5797"/>
                  </a:cubicBezTo>
                  <a:cubicBezTo>
                    <a:pt x="1198" y="5782"/>
                    <a:pt x="1509" y="5442"/>
                    <a:pt x="1494" y="5028"/>
                  </a:cubicBezTo>
                  <a:cubicBezTo>
                    <a:pt x="1494" y="4850"/>
                    <a:pt x="1405" y="4688"/>
                    <a:pt x="1302" y="4569"/>
                  </a:cubicBezTo>
                  <a:lnTo>
                    <a:pt x="5028" y="828"/>
                  </a:lnTo>
                  <a:lnTo>
                    <a:pt x="10824" y="828"/>
                  </a:lnTo>
                  <a:cubicBezTo>
                    <a:pt x="10839" y="991"/>
                    <a:pt x="10913" y="1139"/>
                    <a:pt x="11031" y="1257"/>
                  </a:cubicBezTo>
                  <a:cubicBezTo>
                    <a:pt x="11154" y="1381"/>
                    <a:pt x="11341" y="1466"/>
                    <a:pt x="11533" y="1466"/>
                  </a:cubicBezTo>
                  <a:cubicBezTo>
                    <a:pt x="11548" y="1466"/>
                    <a:pt x="11563" y="1465"/>
                    <a:pt x="11578" y="1464"/>
                  </a:cubicBezTo>
                  <a:cubicBezTo>
                    <a:pt x="11977" y="1449"/>
                    <a:pt x="12303" y="1109"/>
                    <a:pt x="12288" y="710"/>
                  </a:cubicBezTo>
                  <a:cubicBezTo>
                    <a:pt x="12273" y="311"/>
                    <a:pt x="11948" y="0"/>
                    <a:pt x="115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301686" y="4910228"/>
              <a:ext cx="597926" cy="532357"/>
            </a:xfrm>
            <a:custGeom>
              <a:avLst/>
              <a:gdLst/>
              <a:ahLst/>
              <a:cxnLst/>
              <a:rect l="l" t="t" r="r" b="b"/>
              <a:pathLst>
                <a:path w="15630" h="13916" extrusionOk="0">
                  <a:moveTo>
                    <a:pt x="14831" y="0"/>
                  </a:moveTo>
                  <a:cubicBezTo>
                    <a:pt x="14639" y="0"/>
                    <a:pt x="14447" y="60"/>
                    <a:pt x="14299" y="207"/>
                  </a:cubicBezTo>
                  <a:cubicBezTo>
                    <a:pt x="14018" y="503"/>
                    <a:pt x="14018" y="961"/>
                    <a:pt x="14299" y="1257"/>
                  </a:cubicBezTo>
                  <a:cubicBezTo>
                    <a:pt x="14432" y="1376"/>
                    <a:pt x="14580" y="1449"/>
                    <a:pt x="14743" y="1464"/>
                  </a:cubicBezTo>
                  <a:lnTo>
                    <a:pt x="14743" y="5974"/>
                  </a:lnTo>
                  <a:lnTo>
                    <a:pt x="12303" y="8429"/>
                  </a:lnTo>
                  <a:lnTo>
                    <a:pt x="5383" y="8429"/>
                  </a:lnTo>
                  <a:lnTo>
                    <a:pt x="1198" y="12598"/>
                  </a:lnTo>
                  <a:cubicBezTo>
                    <a:pt x="1065" y="12495"/>
                    <a:pt x="903" y="12436"/>
                    <a:pt x="725" y="12436"/>
                  </a:cubicBezTo>
                  <a:cubicBezTo>
                    <a:pt x="311" y="12465"/>
                    <a:pt x="1" y="12805"/>
                    <a:pt x="15" y="13204"/>
                  </a:cubicBezTo>
                  <a:cubicBezTo>
                    <a:pt x="15" y="13397"/>
                    <a:pt x="104" y="13574"/>
                    <a:pt x="222" y="13707"/>
                  </a:cubicBezTo>
                  <a:cubicBezTo>
                    <a:pt x="360" y="13831"/>
                    <a:pt x="535" y="13916"/>
                    <a:pt x="725" y="13916"/>
                  </a:cubicBezTo>
                  <a:cubicBezTo>
                    <a:pt x="739" y="13916"/>
                    <a:pt x="754" y="13915"/>
                    <a:pt x="770" y="13914"/>
                  </a:cubicBezTo>
                  <a:cubicBezTo>
                    <a:pt x="1184" y="13899"/>
                    <a:pt x="1509" y="13559"/>
                    <a:pt x="1479" y="13145"/>
                  </a:cubicBezTo>
                  <a:cubicBezTo>
                    <a:pt x="1479" y="13012"/>
                    <a:pt x="1435" y="12879"/>
                    <a:pt x="1361" y="12761"/>
                  </a:cubicBezTo>
                  <a:lnTo>
                    <a:pt x="5472" y="8650"/>
                  </a:lnTo>
                  <a:lnTo>
                    <a:pt x="12392" y="8650"/>
                  </a:lnTo>
                  <a:lnTo>
                    <a:pt x="14964" y="6063"/>
                  </a:lnTo>
                  <a:lnTo>
                    <a:pt x="14964" y="1464"/>
                  </a:lnTo>
                  <a:cubicBezTo>
                    <a:pt x="15112" y="1435"/>
                    <a:pt x="15245" y="1361"/>
                    <a:pt x="15349" y="1257"/>
                  </a:cubicBezTo>
                  <a:cubicBezTo>
                    <a:pt x="15630" y="961"/>
                    <a:pt x="15630" y="503"/>
                    <a:pt x="15349" y="207"/>
                  </a:cubicBezTo>
                  <a:cubicBezTo>
                    <a:pt x="15201" y="60"/>
                    <a:pt x="15009" y="0"/>
                    <a:pt x="1483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95912" y="3984277"/>
              <a:ext cx="1620061" cy="1527905"/>
            </a:xfrm>
            <a:custGeom>
              <a:avLst/>
              <a:gdLst/>
              <a:ahLst/>
              <a:cxnLst/>
              <a:rect l="l" t="t" r="r" b="b"/>
              <a:pathLst>
                <a:path w="42349" h="39940" extrusionOk="0">
                  <a:moveTo>
                    <a:pt x="35118" y="0"/>
                  </a:moveTo>
                  <a:cubicBezTo>
                    <a:pt x="34926" y="0"/>
                    <a:pt x="34748" y="74"/>
                    <a:pt x="34600" y="222"/>
                  </a:cubicBezTo>
                  <a:cubicBezTo>
                    <a:pt x="34305" y="518"/>
                    <a:pt x="34305" y="976"/>
                    <a:pt x="34600" y="1272"/>
                  </a:cubicBezTo>
                  <a:cubicBezTo>
                    <a:pt x="34748" y="1420"/>
                    <a:pt x="34941" y="1479"/>
                    <a:pt x="35133" y="1479"/>
                  </a:cubicBezTo>
                  <a:lnTo>
                    <a:pt x="35133" y="7586"/>
                  </a:lnTo>
                  <a:lnTo>
                    <a:pt x="33994" y="8724"/>
                  </a:lnTo>
                  <a:lnTo>
                    <a:pt x="33994" y="8902"/>
                  </a:lnTo>
                  <a:lnTo>
                    <a:pt x="26601" y="16310"/>
                  </a:lnTo>
                  <a:lnTo>
                    <a:pt x="21544" y="16310"/>
                  </a:lnTo>
                  <a:lnTo>
                    <a:pt x="17419" y="20435"/>
                  </a:lnTo>
                  <a:lnTo>
                    <a:pt x="17419" y="31318"/>
                  </a:lnTo>
                  <a:lnTo>
                    <a:pt x="12953" y="35783"/>
                  </a:lnTo>
                  <a:lnTo>
                    <a:pt x="4037" y="35783"/>
                  </a:lnTo>
                  <a:lnTo>
                    <a:pt x="1198" y="38622"/>
                  </a:lnTo>
                  <a:cubicBezTo>
                    <a:pt x="1065" y="38518"/>
                    <a:pt x="888" y="38459"/>
                    <a:pt x="725" y="38459"/>
                  </a:cubicBezTo>
                  <a:cubicBezTo>
                    <a:pt x="518" y="38474"/>
                    <a:pt x="341" y="38563"/>
                    <a:pt x="208" y="38696"/>
                  </a:cubicBezTo>
                  <a:cubicBezTo>
                    <a:pt x="75" y="38844"/>
                    <a:pt x="1" y="39036"/>
                    <a:pt x="16" y="39228"/>
                  </a:cubicBezTo>
                  <a:cubicBezTo>
                    <a:pt x="16" y="39420"/>
                    <a:pt x="89" y="39598"/>
                    <a:pt x="223" y="39731"/>
                  </a:cubicBezTo>
                  <a:cubicBezTo>
                    <a:pt x="237" y="39731"/>
                    <a:pt x="237" y="39746"/>
                    <a:pt x="252" y="39746"/>
                  </a:cubicBezTo>
                  <a:cubicBezTo>
                    <a:pt x="387" y="39868"/>
                    <a:pt x="548" y="39940"/>
                    <a:pt x="733" y="39940"/>
                  </a:cubicBezTo>
                  <a:cubicBezTo>
                    <a:pt x="750" y="39940"/>
                    <a:pt x="767" y="39939"/>
                    <a:pt x="784" y="39938"/>
                  </a:cubicBezTo>
                  <a:cubicBezTo>
                    <a:pt x="977" y="39938"/>
                    <a:pt x="1154" y="39849"/>
                    <a:pt x="1287" y="39701"/>
                  </a:cubicBezTo>
                  <a:cubicBezTo>
                    <a:pt x="1420" y="39568"/>
                    <a:pt x="1494" y="39376"/>
                    <a:pt x="1494" y="39169"/>
                  </a:cubicBezTo>
                  <a:cubicBezTo>
                    <a:pt x="1479" y="39036"/>
                    <a:pt x="1435" y="38888"/>
                    <a:pt x="1346" y="38770"/>
                  </a:cubicBezTo>
                  <a:lnTo>
                    <a:pt x="4126" y="36005"/>
                  </a:lnTo>
                  <a:lnTo>
                    <a:pt x="13042" y="36005"/>
                  </a:lnTo>
                  <a:lnTo>
                    <a:pt x="17641" y="31406"/>
                  </a:lnTo>
                  <a:lnTo>
                    <a:pt x="17641" y="20524"/>
                  </a:lnTo>
                  <a:lnTo>
                    <a:pt x="21633" y="16517"/>
                  </a:lnTo>
                  <a:lnTo>
                    <a:pt x="26690" y="16517"/>
                  </a:lnTo>
                  <a:lnTo>
                    <a:pt x="33994" y="9212"/>
                  </a:lnTo>
                  <a:lnTo>
                    <a:pt x="33994" y="12125"/>
                  </a:lnTo>
                  <a:lnTo>
                    <a:pt x="38016" y="12125"/>
                  </a:lnTo>
                  <a:lnTo>
                    <a:pt x="42171" y="7970"/>
                  </a:lnTo>
                  <a:lnTo>
                    <a:pt x="42348" y="7793"/>
                  </a:lnTo>
                  <a:cubicBezTo>
                    <a:pt x="42289" y="7748"/>
                    <a:pt x="42245" y="7689"/>
                    <a:pt x="42186" y="7645"/>
                  </a:cubicBezTo>
                  <a:lnTo>
                    <a:pt x="37913" y="11903"/>
                  </a:lnTo>
                  <a:lnTo>
                    <a:pt x="34216" y="11903"/>
                  </a:lnTo>
                  <a:lnTo>
                    <a:pt x="34216" y="9005"/>
                  </a:lnTo>
                  <a:lnTo>
                    <a:pt x="35355" y="7867"/>
                  </a:lnTo>
                  <a:lnTo>
                    <a:pt x="35355" y="7689"/>
                  </a:lnTo>
                  <a:lnTo>
                    <a:pt x="39598" y="3446"/>
                  </a:lnTo>
                  <a:cubicBezTo>
                    <a:pt x="39569" y="3372"/>
                    <a:pt x="39539" y="3298"/>
                    <a:pt x="39509" y="3224"/>
                  </a:cubicBezTo>
                  <a:lnTo>
                    <a:pt x="38874" y="3845"/>
                  </a:lnTo>
                  <a:lnTo>
                    <a:pt x="35355" y="7379"/>
                  </a:lnTo>
                  <a:lnTo>
                    <a:pt x="35355" y="1449"/>
                  </a:lnTo>
                  <a:cubicBezTo>
                    <a:pt x="35458" y="1405"/>
                    <a:pt x="35562" y="1346"/>
                    <a:pt x="35650" y="1272"/>
                  </a:cubicBezTo>
                  <a:cubicBezTo>
                    <a:pt x="35931" y="976"/>
                    <a:pt x="35931" y="518"/>
                    <a:pt x="35650" y="222"/>
                  </a:cubicBezTo>
                  <a:cubicBezTo>
                    <a:pt x="35502" y="74"/>
                    <a:pt x="35310" y="0"/>
                    <a:pt x="35118"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564150" y="3615465"/>
              <a:ext cx="1260311" cy="1109280"/>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186272" y="3843998"/>
              <a:ext cx="422565" cy="419160"/>
            </a:xfrm>
            <a:custGeom>
              <a:avLst/>
              <a:gdLst/>
              <a:ahLst/>
              <a:cxnLst/>
              <a:rect l="l" t="t" r="r" b="b"/>
              <a:pathLst>
                <a:path w="11046" h="10957" extrusionOk="0">
                  <a:moveTo>
                    <a:pt x="10232" y="0"/>
                  </a:moveTo>
                  <a:cubicBezTo>
                    <a:pt x="10040" y="0"/>
                    <a:pt x="9862" y="74"/>
                    <a:pt x="9715" y="207"/>
                  </a:cubicBezTo>
                  <a:cubicBezTo>
                    <a:pt x="9419" y="503"/>
                    <a:pt x="9419" y="962"/>
                    <a:pt x="9715" y="1257"/>
                  </a:cubicBezTo>
                  <a:cubicBezTo>
                    <a:pt x="9848" y="1390"/>
                    <a:pt x="10025" y="1464"/>
                    <a:pt x="10217" y="1464"/>
                  </a:cubicBezTo>
                  <a:lnTo>
                    <a:pt x="10217" y="4436"/>
                  </a:lnTo>
                  <a:lnTo>
                    <a:pt x="3918" y="10735"/>
                  </a:lnTo>
                  <a:lnTo>
                    <a:pt x="207" y="10735"/>
                  </a:lnTo>
                  <a:lnTo>
                    <a:pt x="207" y="7660"/>
                  </a:lnTo>
                  <a:lnTo>
                    <a:pt x="6417" y="1449"/>
                  </a:lnTo>
                  <a:cubicBezTo>
                    <a:pt x="6548" y="1535"/>
                    <a:pt x="6700" y="1579"/>
                    <a:pt x="6851" y="1579"/>
                  </a:cubicBezTo>
                  <a:cubicBezTo>
                    <a:pt x="7041" y="1579"/>
                    <a:pt x="7230" y="1509"/>
                    <a:pt x="7378" y="1361"/>
                  </a:cubicBezTo>
                  <a:cubicBezTo>
                    <a:pt x="7659" y="1080"/>
                    <a:pt x="7659" y="607"/>
                    <a:pt x="7378" y="326"/>
                  </a:cubicBezTo>
                  <a:cubicBezTo>
                    <a:pt x="7231" y="178"/>
                    <a:pt x="7038" y="104"/>
                    <a:pt x="6848" y="104"/>
                  </a:cubicBezTo>
                  <a:cubicBezTo>
                    <a:pt x="6658" y="104"/>
                    <a:pt x="6469" y="178"/>
                    <a:pt x="6329" y="326"/>
                  </a:cubicBezTo>
                  <a:cubicBezTo>
                    <a:pt x="6062" y="577"/>
                    <a:pt x="6048" y="1006"/>
                    <a:pt x="6269" y="1287"/>
                  </a:cubicBezTo>
                  <a:lnTo>
                    <a:pt x="0" y="7556"/>
                  </a:lnTo>
                  <a:lnTo>
                    <a:pt x="0" y="10957"/>
                  </a:lnTo>
                  <a:lnTo>
                    <a:pt x="4007" y="10957"/>
                  </a:lnTo>
                  <a:lnTo>
                    <a:pt x="10439" y="4525"/>
                  </a:lnTo>
                  <a:lnTo>
                    <a:pt x="10439" y="1435"/>
                  </a:lnTo>
                  <a:cubicBezTo>
                    <a:pt x="10557" y="1405"/>
                    <a:pt x="10661" y="1346"/>
                    <a:pt x="10750" y="1257"/>
                  </a:cubicBezTo>
                  <a:cubicBezTo>
                    <a:pt x="11045" y="962"/>
                    <a:pt x="11045" y="503"/>
                    <a:pt x="10750" y="207"/>
                  </a:cubicBezTo>
                  <a:cubicBezTo>
                    <a:pt x="10617" y="74"/>
                    <a:pt x="10424" y="0"/>
                    <a:pt x="10232"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429129" y="3589452"/>
              <a:ext cx="483084" cy="398808"/>
            </a:xfrm>
            <a:custGeom>
              <a:avLst/>
              <a:gdLst/>
              <a:ahLst/>
              <a:cxnLst/>
              <a:rect l="l" t="t" r="r" b="b"/>
              <a:pathLst>
                <a:path w="12628" h="10425" extrusionOk="0">
                  <a:moveTo>
                    <a:pt x="11815" y="1"/>
                  </a:moveTo>
                  <a:cubicBezTo>
                    <a:pt x="11622" y="1"/>
                    <a:pt x="11430" y="75"/>
                    <a:pt x="11297" y="208"/>
                  </a:cubicBezTo>
                  <a:cubicBezTo>
                    <a:pt x="11001" y="503"/>
                    <a:pt x="11001" y="977"/>
                    <a:pt x="11297" y="1257"/>
                  </a:cubicBezTo>
                  <a:cubicBezTo>
                    <a:pt x="11415" y="1376"/>
                    <a:pt x="11563" y="1450"/>
                    <a:pt x="11726" y="1464"/>
                  </a:cubicBezTo>
                  <a:lnTo>
                    <a:pt x="11726" y="3475"/>
                  </a:lnTo>
                  <a:lnTo>
                    <a:pt x="6891" y="8310"/>
                  </a:lnTo>
                  <a:lnTo>
                    <a:pt x="2056" y="8310"/>
                  </a:lnTo>
                  <a:lnTo>
                    <a:pt x="1272" y="9109"/>
                  </a:lnTo>
                  <a:cubicBezTo>
                    <a:pt x="1137" y="9001"/>
                    <a:pt x="978" y="8948"/>
                    <a:pt x="819" y="8948"/>
                  </a:cubicBezTo>
                  <a:cubicBezTo>
                    <a:pt x="630" y="8948"/>
                    <a:pt x="441" y="9023"/>
                    <a:pt x="296" y="9168"/>
                  </a:cubicBezTo>
                  <a:cubicBezTo>
                    <a:pt x="0" y="9449"/>
                    <a:pt x="0" y="9922"/>
                    <a:pt x="296" y="10203"/>
                  </a:cubicBezTo>
                  <a:cubicBezTo>
                    <a:pt x="437" y="10351"/>
                    <a:pt x="625" y="10425"/>
                    <a:pt x="814" y="10425"/>
                  </a:cubicBezTo>
                  <a:cubicBezTo>
                    <a:pt x="1002" y="10425"/>
                    <a:pt x="1191" y="10351"/>
                    <a:pt x="1331" y="10203"/>
                  </a:cubicBezTo>
                  <a:cubicBezTo>
                    <a:pt x="1597" y="9952"/>
                    <a:pt x="1627" y="9553"/>
                    <a:pt x="1420" y="9257"/>
                  </a:cubicBezTo>
                  <a:lnTo>
                    <a:pt x="2144" y="8532"/>
                  </a:lnTo>
                  <a:lnTo>
                    <a:pt x="6994" y="8532"/>
                  </a:lnTo>
                  <a:lnTo>
                    <a:pt x="11948" y="3579"/>
                  </a:lnTo>
                  <a:lnTo>
                    <a:pt x="11948" y="1464"/>
                  </a:lnTo>
                  <a:cubicBezTo>
                    <a:pt x="12096" y="1435"/>
                    <a:pt x="12229" y="1376"/>
                    <a:pt x="12332" y="1257"/>
                  </a:cubicBezTo>
                  <a:cubicBezTo>
                    <a:pt x="12628" y="977"/>
                    <a:pt x="12628" y="503"/>
                    <a:pt x="12332" y="208"/>
                  </a:cubicBezTo>
                  <a:cubicBezTo>
                    <a:pt x="12184" y="75"/>
                    <a:pt x="12007" y="1"/>
                    <a:pt x="1181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349368" y="3896598"/>
              <a:ext cx="768199" cy="662424"/>
            </a:xfrm>
            <a:custGeom>
              <a:avLst/>
              <a:gdLst/>
              <a:ahLst/>
              <a:cxnLst/>
              <a:rect l="l" t="t" r="r" b="b"/>
              <a:pathLst>
                <a:path w="20081" h="17316" extrusionOk="0">
                  <a:moveTo>
                    <a:pt x="19282" y="1"/>
                  </a:moveTo>
                  <a:cubicBezTo>
                    <a:pt x="19090" y="1"/>
                    <a:pt x="18897" y="60"/>
                    <a:pt x="18750" y="208"/>
                  </a:cubicBezTo>
                  <a:cubicBezTo>
                    <a:pt x="18469" y="488"/>
                    <a:pt x="18469" y="947"/>
                    <a:pt x="18735" y="1228"/>
                  </a:cubicBezTo>
                  <a:lnTo>
                    <a:pt x="13663" y="6299"/>
                  </a:lnTo>
                  <a:lnTo>
                    <a:pt x="13663" y="8976"/>
                  </a:lnTo>
                  <a:lnTo>
                    <a:pt x="8798" y="13840"/>
                  </a:lnTo>
                  <a:lnTo>
                    <a:pt x="3165" y="14077"/>
                  </a:lnTo>
                  <a:lnTo>
                    <a:pt x="3121" y="14092"/>
                  </a:lnTo>
                  <a:lnTo>
                    <a:pt x="1228" y="15970"/>
                  </a:lnTo>
                  <a:cubicBezTo>
                    <a:pt x="1103" y="15884"/>
                    <a:pt x="956" y="15840"/>
                    <a:pt x="806" y="15840"/>
                  </a:cubicBezTo>
                  <a:cubicBezTo>
                    <a:pt x="619" y="15840"/>
                    <a:pt x="430" y="15910"/>
                    <a:pt x="282" y="16058"/>
                  </a:cubicBezTo>
                  <a:cubicBezTo>
                    <a:pt x="1" y="16339"/>
                    <a:pt x="1" y="16812"/>
                    <a:pt x="282" y="17093"/>
                  </a:cubicBezTo>
                  <a:cubicBezTo>
                    <a:pt x="429" y="17241"/>
                    <a:pt x="622" y="17315"/>
                    <a:pt x="812" y="17315"/>
                  </a:cubicBezTo>
                  <a:cubicBezTo>
                    <a:pt x="1002" y="17315"/>
                    <a:pt x="1191" y="17241"/>
                    <a:pt x="1331" y="17093"/>
                  </a:cubicBezTo>
                  <a:cubicBezTo>
                    <a:pt x="1598" y="16842"/>
                    <a:pt x="1612" y="16413"/>
                    <a:pt x="1391" y="16132"/>
                  </a:cubicBezTo>
                  <a:lnTo>
                    <a:pt x="3224" y="14299"/>
                  </a:lnTo>
                  <a:lnTo>
                    <a:pt x="8843" y="14062"/>
                  </a:lnTo>
                  <a:lnTo>
                    <a:pt x="8887" y="14062"/>
                  </a:lnTo>
                  <a:lnTo>
                    <a:pt x="13885" y="9064"/>
                  </a:lnTo>
                  <a:lnTo>
                    <a:pt x="13885" y="6388"/>
                  </a:lnTo>
                  <a:lnTo>
                    <a:pt x="18912" y="1376"/>
                  </a:lnTo>
                  <a:cubicBezTo>
                    <a:pt x="19024" y="1440"/>
                    <a:pt x="19150" y="1472"/>
                    <a:pt x="19276" y="1472"/>
                  </a:cubicBezTo>
                  <a:cubicBezTo>
                    <a:pt x="19467" y="1472"/>
                    <a:pt x="19657" y="1400"/>
                    <a:pt x="19799" y="1257"/>
                  </a:cubicBezTo>
                  <a:cubicBezTo>
                    <a:pt x="20080" y="962"/>
                    <a:pt x="20080" y="503"/>
                    <a:pt x="19799" y="208"/>
                  </a:cubicBezTo>
                  <a:cubicBezTo>
                    <a:pt x="19651" y="60"/>
                    <a:pt x="19459" y="1"/>
                    <a:pt x="1928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56950" y="4814630"/>
              <a:ext cx="246094" cy="246668"/>
            </a:xfrm>
            <a:custGeom>
              <a:avLst/>
              <a:gdLst/>
              <a:ahLst/>
              <a:cxnLst/>
              <a:rect l="l" t="t" r="r" b="b"/>
              <a:pathLst>
                <a:path w="6433" h="6448" extrusionOk="0">
                  <a:moveTo>
                    <a:pt x="5619" y="1"/>
                  </a:moveTo>
                  <a:cubicBezTo>
                    <a:pt x="5441" y="1"/>
                    <a:pt x="5249" y="74"/>
                    <a:pt x="5101" y="208"/>
                  </a:cubicBezTo>
                  <a:cubicBezTo>
                    <a:pt x="4835" y="474"/>
                    <a:pt x="4820" y="888"/>
                    <a:pt x="5042" y="1183"/>
                  </a:cubicBezTo>
                  <a:lnTo>
                    <a:pt x="1139" y="5087"/>
                  </a:lnTo>
                  <a:cubicBezTo>
                    <a:pt x="1023" y="5010"/>
                    <a:pt x="895" y="4966"/>
                    <a:pt x="766" y="4966"/>
                  </a:cubicBezTo>
                  <a:cubicBezTo>
                    <a:pt x="747" y="4966"/>
                    <a:pt x="729" y="4967"/>
                    <a:pt x="710" y="4969"/>
                  </a:cubicBezTo>
                  <a:cubicBezTo>
                    <a:pt x="518" y="4969"/>
                    <a:pt x="325" y="5057"/>
                    <a:pt x="192" y="5205"/>
                  </a:cubicBezTo>
                  <a:cubicBezTo>
                    <a:pt x="59" y="5353"/>
                    <a:pt x="0" y="5531"/>
                    <a:pt x="0" y="5738"/>
                  </a:cubicBezTo>
                  <a:cubicBezTo>
                    <a:pt x="15" y="5915"/>
                    <a:pt x="89" y="6092"/>
                    <a:pt x="222" y="6226"/>
                  </a:cubicBezTo>
                  <a:cubicBezTo>
                    <a:pt x="222" y="6226"/>
                    <a:pt x="237" y="6240"/>
                    <a:pt x="237" y="6240"/>
                  </a:cubicBezTo>
                  <a:cubicBezTo>
                    <a:pt x="385" y="6373"/>
                    <a:pt x="577" y="6447"/>
                    <a:pt x="769" y="6447"/>
                  </a:cubicBezTo>
                  <a:cubicBezTo>
                    <a:pt x="961" y="6433"/>
                    <a:pt x="1153" y="6344"/>
                    <a:pt x="1287" y="6211"/>
                  </a:cubicBezTo>
                  <a:cubicBezTo>
                    <a:pt x="1420" y="6063"/>
                    <a:pt x="1479" y="5871"/>
                    <a:pt x="1479" y="5678"/>
                  </a:cubicBezTo>
                  <a:cubicBezTo>
                    <a:pt x="1464" y="5516"/>
                    <a:pt x="1405" y="5353"/>
                    <a:pt x="1301" y="5235"/>
                  </a:cubicBezTo>
                  <a:lnTo>
                    <a:pt x="5190" y="1331"/>
                  </a:lnTo>
                  <a:cubicBezTo>
                    <a:pt x="5324" y="1425"/>
                    <a:pt x="5479" y="1473"/>
                    <a:pt x="5634" y="1473"/>
                  </a:cubicBezTo>
                  <a:cubicBezTo>
                    <a:pt x="5820" y="1473"/>
                    <a:pt x="6006" y="1403"/>
                    <a:pt x="6151" y="1257"/>
                  </a:cubicBezTo>
                  <a:cubicBezTo>
                    <a:pt x="6432" y="976"/>
                    <a:pt x="6432" y="503"/>
                    <a:pt x="6151" y="208"/>
                  </a:cubicBezTo>
                  <a:cubicBezTo>
                    <a:pt x="6003" y="74"/>
                    <a:pt x="5811" y="1"/>
                    <a:pt x="561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483816" y="4384190"/>
              <a:ext cx="493834" cy="334961"/>
            </a:xfrm>
            <a:custGeom>
              <a:avLst/>
              <a:gdLst/>
              <a:ahLst/>
              <a:cxnLst/>
              <a:rect l="l" t="t" r="r" b="b"/>
              <a:pathLst>
                <a:path w="12909" h="8756" extrusionOk="0">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370123" y="4637014"/>
              <a:ext cx="609823" cy="376773"/>
            </a:xfrm>
            <a:custGeom>
              <a:avLst/>
              <a:gdLst/>
              <a:ahLst/>
              <a:cxnLst/>
              <a:rect l="l" t="t" r="r" b="b"/>
              <a:pathLst>
                <a:path w="15941" h="9849" extrusionOk="0">
                  <a:moveTo>
                    <a:pt x="15156" y="1"/>
                  </a:moveTo>
                  <a:cubicBezTo>
                    <a:pt x="14757" y="15"/>
                    <a:pt x="14432" y="356"/>
                    <a:pt x="14447" y="755"/>
                  </a:cubicBezTo>
                  <a:cubicBezTo>
                    <a:pt x="14461" y="903"/>
                    <a:pt x="14506" y="1036"/>
                    <a:pt x="14595" y="1154"/>
                  </a:cubicBezTo>
                  <a:lnTo>
                    <a:pt x="9567" y="6166"/>
                  </a:lnTo>
                  <a:lnTo>
                    <a:pt x="3461" y="6166"/>
                  </a:lnTo>
                  <a:lnTo>
                    <a:pt x="1139" y="8488"/>
                  </a:lnTo>
                  <a:cubicBezTo>
                    <a:pt x="1036" y="8410"/>
                    <a:pt x="910" y="8367"/>
                    <a:pt x="772" y="8367"/>
                  </a:cubicBezTo>
                  <a:cubicBezTo>
                    <a:pt x="751" y="8367"/>
                    <a:pt x="731" y="8368"/>
                    <a:pt x="710" y="8370"/>
                  </a:cubicBezTo>
                  <a:cubicBezTo>
                    <a:pt x="518" y="8370"/>
                    <a:pt x="341" y="8458"/>
                    <a:pt x="208" y="8606"/>
                  </a:cubicBezTo>
                  <a:cubicBezTo>
                    <a:pt x="60" y="8754"/>
                    <a:pt x="1" y="8932"/>
                    <a:pt x="1" y="9139"/>
                  </a:cubicBezTo>
                  <a:cubicBezTo>
                    <a:pt x="15" y="9316"/>
                    <a:pt x="89" y="9493"/>
                    <a:pt x="222" y="9626"/>
                  </a:cubicBezTo>
                  <a:cubicBezTo>
                    <a:pt x="222" y="9641"/>
                    <a:pt x="237" y="9641"/>
                    <a:pt x="237" y="9641"/>
                  </a:cubicBezTo>
                  <a:cubicBezTo>
                    <a:pt x="385" y="9789"/>
                    <a:pt x="577" y="9848"/>
                    <a:pt x="769" y="9848"/>
                  </a:cubicBezTo>
                  <a:cubicBezTo>
                    <a:pt x="962" y="9833"/>
                    <a:pt x="1154" y="9760"/>
                    <a:pt x="1287" y="9612"/>
                  </a:cubicBezTo>
                  <a:cubicBezTo>
                    <a:pt x="1420" y="9464"/>
                    <a:pt x="1494" y="9272"/>
                    <a:pt x="1479" y="9079"/>
                  </a:cubicBezTo>
                  <a:cubicBezTo>
                    <a:pt x="1479" y="8917"/>
                    <a:pt x="1405" y="8754"/>
                    <a:pt x="1302" y="8636"/>
                  </a:cubicBezTo>
                  <a:lnTo>
                    <a:pt x="3549" y="6388"/>
                  </a:lnTo>
                  <a:lnTo>
                    <a:pt x="9656" y="6388"/>
                  </a:lnTo>
                  <a:lnTo>
                    <a:pt x="14742" y="1317"/>
                  </a:lnTo>
                  <a:cubicBezTo>
                    <a:pt x="14862" y="1410"/>
                    <a:pt x="15017" y="1467"/>
                    <a:pt x="15165" y="1467"/>
                  </a:cubicBezTo>
                  <a:cubicBezTo>
                    <a:pt x="15182" y="1467"/>
                    <a:pt x="15199" y="1466"/>
                    <a:pt x="15216" y="1464"/>
                  </a:cubicBezTo>
                  <a:cubicBezTo>
                    <a:pt x="15630" y="1450"/>
                    <a:pt x="15940" y="1110"/>
                    <a:pt x="15925" y="710"/>
                  </a:cubicBezTo>
                  <a:cubicBezTo>
                    <a:pt x="15911" y="311"/>
                    <a:pt x="15585" y="1"/>
                    <a:pt x="151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444796" y="3627936"/>
              <a:ext cx="1311764" cy="1137551"/>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303369" y="4423783"/>
              <a:ext cx="168016" cy="56579"/>
            </a:xfrm>
            <a:custGeom>
              <a:avLst/>
              <a:gdLst/>
              <a:ahLst/>
              <a:cxnLst/>
              <a:rect l="l" t="t" r="r" b="b"/>
              <a:pathLst>
                <a:path w="4392" h="1479" extrusionOk="0">
                  <a:moveTo>
                    <a:pt x="725" y="0"/>
                  </a:moveTo>
                  <a:cubicBezTo>
                    <a:pt x="311" y="15"/>
                    <a:pt x="0" y="355"/>
                    <a:pt x="15" y="769"/>
                  </a:cubicBezTo>
                  <a:cubicBezTo>
                    <a:pt x="15" y="961"/>
                    <a:pt x="89" y="1124"/>
                    <a:pt x="222" y="1257"/>
                  </a:cubicBezTo>
                  <a:cubicBezTo>
                    <a:pt x="237" y="1272"/>
                    <a:pt x="237" y="1272"/>
                    <a:pt x="252" y="1287"/>
                  </a:cubicBezTo>
                  <a:cubicBezTo>
                    <a:pt x="400" y="1420"/>
                    <a:pt x="577" y="1479"/>
                    <a:pt x="784" y="1479"/>
                  </a:cubicBezTo>
                  <a:cubicBezTo>
                    <a:pt x="1124" y="1464"/>
                    <a:pt x="1405" y="1213"/>
                    <a:pt x="1464" y="887"/>
                  </a:cubicBezTo>
                  <a:lnTo>
                    <a:pt x="2913" y="887"/>
                  </a:lnTo>
                  <a:cubicBezTo>
                    <a:pt x="2943" y="1035"/>
                    <a:pt x="3017" y="1168"/>
                    <a:pt x="3105" y="1257"/>
                  </a:cubicBezTo>
                  <a:cubicBezTo>
                    <a:pt x="3253" y="1405"/>
                    <a:pt x="3446" y="1479"/>
                    <a:pt x="3667" y="1479"/>
                  </a:cubicBezTo>
                  <a:cubicBezTo>
                    <a:pt x="4067" y="1464"/>
                    <a:pt x="4392" y="1124"/>
                    <a:pt x="4377" y="710"/>
                  </a:cubicBezTo>
                  <a:cubicBezTo>
                    <a:pt x="4362" y="311"/>
                    <a:pt x="4022" y="0"/>
                    <a:pt x="3638" y="0"/>
                  </a:cubicBezTo>
                  <a:lnTo>
                    <a:pt x="3608" y="0"/>
                  </a:lnTo>
                  <a:cubicBezTo>
                    <a:pt x="3224" y="15"/>
                    <a:pt x="2928" y="311"/>
                    <a:pt x="2898" y="666"/>
                  </a:cubicBezTo>
                  <a:lnTo>
                    <a:pt x="1479" y="666"/>
                  </a:lnTo>
                  <a:cubicBezTo>
                    <a:pt x="1464" y="488"/>
                    <a:pt x="1390" y="326"/>
                    <a:pt x="1257" y="192"/>
                  </a:cubicBezTo>
                  <a:cubicBezTo>
                    <a:pt x="1109" y="59"/>
                    <a:pt x="917" y="0"/>
                    <a:pt x="72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48259" y="4185649"/>
              <a:ext cx="467820" cy="177656"/>
            </a:xfrm>
            <a:custGeom>
              <a:avLst/>
              <a:gdLst/>
              <a:ahLst/>
              <a:cxnLst/>
              <a:rect l="l" t="t" r="r" b="b"/>
              <a:pathLst>
                <a:path w="12229" h="4644" extrusionOk="0">
                  <a:moveTo>
                    <a:pt x="11459" y="0"/>
                  </a:moveTo>
                  <a:cubicBezTo>
                    <a:pt x="11267" y="0"/>
                    <a:pt x="11075" y="89"/>
                    <a:pt x="10942" y="237"/>
                  </a:cubicBezTo>
                  <a:cubicBezTo>
                    <a:pt x="10809" y="385"/>
                    <a:pt x="10735" y="562"/>
                    <a:pt x="10750" y="769"/>
                  </a:cubicBezTo>
                  <a:cubicBezTo>
                    <a:pt x="10750" y="917"/>
                    <a:pt x="10809" y="1050"/>
                    <a:pt x="10897" y="1168"/>
                  </a:cubicBezTo>
                  <a:lnTo>
                    <a:pt x="8783" y="3283"/>
                  </a:lnTo>
                  <a:cubicBezTo>
                    <a:pt x="8650" y="3179"/>
                    <a:pt x="8487" y="3135"/>
                    <a:pt x="8310" y="3135"/>
                  </a:cubicBezTo>
                  <a:cubicBezTo>
                    <a:pt x="8118" y="3150"/>
                    <a:pt x="7940" y="3224"/>
                    <a:pt x="7807" y="3372"/>
                  </a:cubicBezTo>
                  <a:cubicBezTo>
                    <a:pt x="7704" y="3490"/>
                    <a:pt x="7630" y="3623"/>
                    <a:pt x="7615" y="3771"/>
                  </a:cubicBezTo>
                  <a:lnTo>
                    <a:pt x="1479" y="3771"/>
                  </a:lnTo>
                  <a:cubicBezTo>
                    <a:pt x="1421" y="3425"/>
                    <a:pt x="1111" y="3164"/>
                    <a:pt x="754" y="3164"/>
                  </a:cubicBezTo>
                  <a:cubicBezTo>
                    <a:pt x="744" y="3164"/>
                    <a:pt x="734" y="3164"/>
                    <a:pt x="725" y="3165"/>
                  </a:cubicBezTo>
                  <a:cubicBezTo>
                    <a:pt x="325" y="3179"/>
                    <a:pt x="0" y="3519"/>
                    <a:pt x="15" y="3933"/>
                  </a:cubicBezTo>
                  <a:cubicBezTo>
                    <a:pt x="30" y="4126"/>
                    <a:pt x="104" y="4288"/>
                    <a:pt x="237" y="4421"/>
                  </a:cubicBezTo>
                  <a:cubicBezTo>
                    <a:pt x="370" y="4554"/>
                    <a:pt x="577" y="4643"/>
                    <a:pt x="784" y="4643"/>
                  </a:cubicBezTo>
                  <a:cubicBezTo>
                    <a:pt x="1153" y="4628"/>
                    <a:pt x="1449" y="4347"/>
                    <a:pt x="1493" y="3993"/>
                  </a:cubicBezTo>
                  <a:lnTo>
                    <a:pt x="7615" y="3993"/>
                  </a:lnTo>
                  <a:cubicBezTo>
                    <a:pt x="7645" y="4140"/>
                    <a:pt x="7704" y="4288"/>
                    <a:pt x="7822" y="4392"/>
                  </a:cubicBezTo>
                  <a:cubicBezTo>
                    <a:pt x="7822" y="4407"/>
                    <a:pt x="7837" y="4407"/>
                    <a:pt x="7837" y="4421"/>
                  </a:cubicBezTo>
                  <a:cubicBezTo>
                    <a:pt x="7972" y="4543"/>
                    <a:pt x="8145" y="4615"/>
                    <a:pt x="8320" y="4615"/>
                  </a:cubicBezTo>
                  <a:cubicBezTo>
                    <a:pt x="8337" y="4615"/>
                    <a:pt x="8353" y="4615"/>
                    <a:pt x="8369" y="4614"/>
                  </a:cubicBezTo>
                  <a:cubicBezTo>
                    <a:pt x="8576" y="4599"/>
                    <a:pt x="8753" y="4525"/>
                    <a:pt x="8887" y="4377"/>
                  </a:cubicBezTo>
                  <a:cubicBezTo>
                    <a:pt x="9020" y="4229"/>
                    <a:pt x="9094" y="4037"/>
                    <a:pt x="9079" y="3845"/>
                  </a:cubicBezTo>
                  <a:cubicBezTo>
                    <a:pt x="9079" y="3697"/>
                    <a:pt x="9034" y="3564"/>
                    <a:pt x="8946" y="3431"/>
                  </a:cubicBezTo>
                  <a:lnTo>
                    <a:pt x="11045" y="1331"/>
                  </a:lnTo>
                  <a:cubicBezTo>
                    <a:pt x="11178" y="1420"/>
                    <a:pt x="11341" y="1479"/>
                    <a:pt x="11518" y="1479"/>
                  </a:cubicBezTo>
                  <a:cubicBezTo>
                    <a:pt x="11711" y="1464"/>
                    <a:pt x="11888" y="1375"/>
                    <a:pt x="12021" y="1242"/>
                  </a:cubicBezTo>
                  <a:cubicBezTo>
                    <a:pt x="12169" y="1094"/>
                    <a:pt x="12228" y="902"/>
                    <a:pt x="12228" y="710"/>
                  </a:cubicBezTo>
                  <a:cubicBezTo>
                    <a:pt x="12213" y="503"/>
                    <a:pt x="12125" y="326"/>
                    <a:pt x="11992" y="192"/>
                  </a:cubicBezTo>
                  <a:cubicBezTo>
                    <a:pt x="11844" y="59"/>
                    <a:pt x="11666" y="0"/>
                    <a:pt x="1148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335214" y="4123983"/>
              <a:ext cx="665828" cy="554391"/>
            </a:xfrm>
            <a:custGeom>
              <a:avLst/>
              <a:gdLst/>
              <a:ahLst/>
              <a:cxnLst/>
              <a:rect l="l" t="t" r="r" b="b"/>
              <a:pathLst>
                <a:path w="17405" h="14492" extrusionOk="0">
                  <a:moveTo>
                    <a:pt x="16591" y="1"/>
                  </a:moveTo>
                  <a:cubicBezTo>
                    <a:pt x="16414" y="1"/>
                    <a:pt x="16221" y="75"/>
                    <a:pt x="16074" y="208"/>
                  </a:cubicBezTo>
                  <a:cubicBezTo>
                    <a:pt x="15793" y="503"/>
                    <a:pt x="15793" y="962"/>
                    <a:pt x="16074" y="1257"/>
                  </a:cubicBezTo>
                  <a:cubicBezTo>
                    <a:pt x="16192" y="1376"/>
                    <a:pt x="16340" y="1435"/>
                    <a:pt x="16488" y="1464"/>
                  </a:cubicBezTo>
                  <a:lnTo>
                    <a:pt x="16488" y="3313"/>
                  </a:lnTo>
                  <a:lnTo>
                    <a:pt x="11179" y="8621"/>
                  </a:lnTo>
                  <a:cubicBezTo>
                    <a:pt x="11058" y="8538"/>
                    <a:pt x="10914" y="8496"/>
                    <a:pt x="10769" y="8496"/>
                  </a:cubicBezTo>
                  <a:cubicBezTo>
                    <a:pt x="10580" y="8496"/>
                    <a:pt x="10390" y="8567"/>
                    <a:pt x="10248" y="8710"/>
                  </a:cubicBezTo>
                  <a:cubicBezTo>
                    <a:pt x="10115" y="8843"/>
                    <a:pt x="10041" y="9020"/>
                    <a:pt x="10041" y="9198"/>
                  </a:cubicBezTo>
                  <a:lnTo>
                    <a:pt x="5058" y="9272"/>
                  </a:lnTo>
                  <a:lnTo>
                    <a:pt x="1184" y="13160"/>
                  </a:lnTo>
                  <a:cubicBezTo>
                    <a:pt x="1064" y="13067"/>
                    <a:pt x="921" y="13010"/>
                    <a:pt x="765" y="13010"/>
                  </a:cubicBezTo>
                  <a:cubicBezTo>
                    <a:pt x="747" y="13010"/>
                    <a:pt x="729" y="13011"/>
                    <a:pt x="711" y="13012"/>
                  </a:cubicBezTo>
                  <a:cubicBezTo>
                    <a:pt x="518" y="13012"/>
                    <a:pt x="326" y="13101"/>
                    <a:pt x="193" y="13249"/>
                  </a:cubicBezTo>
                  <a:cubicBezTo>
                    <a:pt x="60" y="13397"/>
                    <a:pt x="1" y="13574"/>
                    <a:pt x="1" y="13781"/>
                  </a:cubicBezTo>
                  <a:cubicBezTo>
                    <a:pt x="16" y="13959"/>
                    <a:pt x="90" y="14136"/>
                    <a:pt x="223" y="14269"/>
                  </a:cubicBezTo>
                  <a:cubicBezTo>
                    <a:pt x="223" y="14269"/>
                    <a:pt x="238" y="14284"/>
                    <a:pt x="238" y="14284"/>
                  </a:cubicBezTo>
                  <a:cubicBezTo>
                    <a:pt x="385" y="14417"/>
                    <a:pt x="578" y="14491"/>
                    <a:pt x="770" y="14491"/>
                  </a:cubicBezTo>
                  <a:cubicBezTo>
                    <a:pt x="1184" y="14476"/>
                    <a:pt x="1494" y="14121"/>
                    <a:pt x="1480" y="13722"/>
                  </a:cubicBezTo>
                  <a:cubicBezTo>
                    <a:pt x="1480" y="13574"/>
                    <a:pt x="1420" y="13426"/>
                    <a:pt x="1347" y="13308"/>
                  </a:cubicBezTo>
                  <a:lnTo>
                    <a:pt x="5161" y="9493"/>
                  </a:lnTo>
                  <a:lnTo>
                    <a:pt x="10070" y="9419"/>
                  </a:lnTo>
                  <a:cubicBezTo>
                    <a:pt x="10100" y="9538"/>
                    <a:pt x="10159" y="9656"/>
                    <a:pt x="10248" y="9759"/>
                  </a:cubicBezTo>
                  <a:cubicBezTo>
                    <a:pt x="10396" y="9900"/>
                    <a:pt x="10584" y="9970"/>
                    <a:pt x="10773" y="9970"/>
                  </a:cubicBezTo>
                  <a:cubicBezTo>
                    <a:pt x="10961" y="9970"/>
                    <a:pt x="11150" y="9900"/>
                    <a:pt x="11298" y="9759"/>
                  </a:cubicBezTo>
                  <a:cubicBezTo>
                    <a:pt x="11564" y="9479"/>
                    <a:pt x="11579" y="9065"/>
                    <a:pt x="11342" y="8769"/>
                  </a:cubicBezTo>
                  <a:lnTo>
                    <a:pt x="16709" y="3401"/>
                  </a:lnTo>
                  <a:lnTo>
                    <a:pt x="16709" y="1464"/>
                  </a:lnTo>
                  <a:cubicBezTo>
                    <a:pt x="16857" y="1435"/>
                    <a:pt x="17005" y="1376"/>
                    <a:pt x="17123" y="1257"/>
                  </a:cubicBezTo>
                  <a:cubicBezTo>
                    <a:pt x="17404" y="962"/>
                    <a:pt x="17404" y="503"/>
                    <a:pt x="17123" y="208"/>
                  </a:cubicBezTo>
                  <a:cubicBezTo>
                    <a:pt x="16976" y="75"/>
                    <a:pt x="16783" y="1"/>
                    <a:pt x="1659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552997" y="4019892"/>
              <a:ext cx="346208" cy="246745"/>
            </a:xfrm>
            <a:custGeom>
              <a:avLst/>
              <a:gdLst/>
              <a:ahLst/>
              <a:cxnLst/>
              <a:rect l="l" t="t" r="r" b="b"/>
              <a:pathLst>
                <a:path w="9050" h="6450" extrusionOk="0">
                  <a:moveTo>
                    <a:pt x="8237" y="1"/>
                  </a:moveTo>
                  <a:cubicBezTo>
                    <a:pt x="8059" y="1"/>
                    <a:pt x="7867" y="60"/>
                    <a:pt x="7719" y="208"/>
                  </a:cubicBezTo>
                  <a:cubicBezTo>
                    <a:pt x="7453" y="474"/>
                    <a:pt x="7438" y="888"/>
                    <a:pt x="7645" y="1169"/>
                  </a:cubicBezTo>
                  <a:lnTo>
                    <a:pt x="3254" y="5561"/>
                  </a:lnTo>
                  <a:lnTo>
                    <a:pt x="1464" y="5561"/>
                  </a:lnTo>
                  <a:cubicBezTo>
                    <a:pt x="1435" y="5413"/>
                    <a:pt x="1361" y="5280"/>
                    <a:pt x="1243" y="5176"/>
                  </a:cubicBezTo>
                  <a:cubicBezTo>
                    <a:pt x="1110" y="5043"/>
                    <a:pt x="917" y="4969"/>
                    <a:pt x="725" y="4969"/>
                  </a:cubicBezTo>
                  <a:cubicBezTo>
                    <a:pt x="518" y="4984"/>
                    <a:pt x="341" y="5073"/>
                    <a:pt x="208" y="5206"/>
                  </a:cubicBezTo>
                  <a:cubicBezTo>
                    <a:pt x="75" y="5354"/>
                    <a:pt x="1" y="5546"/>
                    <a:pt x="15" y="5738"/>
                  </a:cubicBezTo>
                  <a:cubicBezTo>
                    <a:pt x="15" y="5930"/>
                    <a:pt x="104" y="6108"/>
                    <a:pt x="222" y="6241"/>
                  </a:cubicBezTo>
                  <a:cubicBezTo>
                    <a:pt x="360" y="6364"/>
                    <a:pt x="535" y="6449"/>
                    <a:pt x="724" y="6449"/>
                  </a:cubicBezTo>
                  <a:cubicBezTo>
                    <a:pt x="739" y="6449"/>
                    <a:pt x="754" y="6449"/>
                    <a:pt x="770" y="6448"/>
                  </a:cubicBezTo>
                  <a:cubicBezTo>
                    <a:pt x="1154" y="6433"/>
                    <a:pt x="1450" y="6137"/>
                    <a:pt x="1479" y="5782"/>
                  </a:cubicBezTo>
                  <a:lnTo>
                    <a:pt x="3357" y="5782"/>
                  </a:lnTo>
                  <a:lnTo>
                    <a:pt x="7808" y="1332"/>
                  </a:lnTo>
                  <a:cubicBezTo>
                    <a:pt x="7932" y="1424"/>
                    <a:pt x="8083" y="1469"/>
                    <a:pt x="8236" y="1469"/>
                  </a:cubicBezTo>
                  <a:cubicBezTo>
                    <a:pt x="8427" y="1469"/>
                    <a:pt x="8621" y="1398"/>
                    <a:pt x="8769" y="1258"/>
                  </a:cubicBezTo>
                  <a:cubicBezTo>
                    <a:pt x="9050" y="962"/>
                    <a:pt x="9050" y="504"/>
                    <a:pt x="8769" y="208"/>
                  </a:cubicBezTo>
                  <a:cubicBezTo>
                    <a:pt x="8621" y="60"/>
                    <a:pt x="8429" y="1"/>
                    <a:pt x="823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602230" y="4755221"/>
              <a:ext cx="63389" cy="359941"/>
            </a:xfrm>
            <a:custGeom>
              <a:avLst/>
              <a:gdLst/>
              <a:ahLst/>
              <a:cxnLst/>
              <a:rect l="l" t="t" r="r" b="b"/>
              <a:pathLst>
                <a:path w="1657" h="9409" extrusionOk="0">
                  <a:moveTo>
                    <a:pt x="813" y="1"/>
                  </a:moveTo>
                  <a:cubicBezTo>
                    <a:pt x="621" y="1"/>
                    <a:pt x="444" y="75"/>
                    <a:pt x="296" y="223"/>
                  </a:cubicBezTo>
                  <a:cubicBezTo>
                    <a:pt x="0" y="504"/>
                    <a:pt x="0" y="977"/>
                    <a:pt x="296" y="1258"/>
                  </a:cubicBezTo>
                  <a:cubicBezTo>
                    <a:pt x="414" y="1376"/>
                    <a:pt x="562" y="1450"/>
                    <a:pt x="725" y="1465"/>
                  </a:cubicBezTo>
                  <a:lnTo>
                    <a:pt x="725" y="7956"/>
                  </a:lnTo>
                  <a:cubicBezTo>
                    <a:pt x="577" y="7971"/>
                    <a:pt x="444" y="8045"/>
                    <a:pt x="325" y="8148"/>
                  </a:cubicBezTo>
                  <a:cubicBezTo>
                    <a:pt x="44" y="8444"/>
                    <a:pt x="44" y="8917"/>
                    <a:pt x="325" y="9198"/>
                  </a:cubicBezTo>
                  <a:cubicBezTo>
                    <a:pt x="473" y="9338"/>
                    <a:pt x="662" y="9409"/>
                    <a:pt x="850" y="9409"/>
                  </a:cubicBezTo>
                  <a:cubicBezTo>
                    <a:pt x="1039" y="9409"/>
                    <a:pt x="1227" y="9338"/>
                    <a:pt x="1375" y="9198"/>
                  </a:cubicBezTo>
                  <a:cubicBezTo>
                    <a:pt x="1656" y="8917"/>
                    <a:pt x="1656" y="8444"/>
                    <a:pt x="1375" y="8148"/>
                  </a:cubicBezTo>
                  <a:cubicBezTo>
                    <a:pt x="1257" y="8030"/>
                    <a:pt x="1094" y="7971"/>
                    <a:pt x="946" y="7941"/>
                  </a:cubicBezTo>
                  <a:lnTo>
                    <a:pt x="946" y="1465"/>
                  </a:lnTo>
                  <a:cubicBezTo>
                    <a:pt x="1079" y="1435"/>
                    <a:pt x="1227" y="1376"/>
                    <a:pt x="1331" y="1258"/>
                  </a:cubicBezTo>
                  <a:cubicBezTo>
                    <a:pt x="1627" y="977"/>
                    <a:pt x="1627" y="504"/>
                    <a:pt x="1331" y="223"/>
                  </a:cubicBezTo>
                  <a:cubicBezTo>
                    <a:pt x="1198" y="75"/>
                    <a:pt x="1006" y="1"/>
                    <a:pt x="813"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857311" y="4374550"/>
              <a:ext cx="748383" cy="657948"/>
            </a:xfrm>
            <a:custGeom>
              <a:avLst/>
              <a:gdLst/>
              <a:ahLst/>
              <a:cxnLst/>
              <a:rect l="l" t="t" r="r" b="b"/>
              <a:pathLst>
                <a:path w="19563" h="17199" extrusionOk="0">
                  <a:moveTo>
                    <a:pt x="19326" y="1"/>
                  </a:moveTo>
                  <a:lnTo>
                    <a:pt x="18853" y="474"/>
                  </a:lnTo>
                  <a:lnTo>
                    <a:pt x="15630" y="3697"/>
                  </a:lnTo>
                  <a:lnTo>
                    <a:pt x="15630" y="9316"/>
                  </a:lnTo>
                  <a:lnTo>
                    <a:pt x="10750" y="14196"/>
                  </a:lnTo>
                  <a:lnTo>
                    <a:pt x="2825" y="14196"/>
                  </a:lnTo>
                  <a:lnTo>
                    <a:pt x="1169" y="15852"/>
                  </a:lnTo>
                  <a:cubicBezTo>
                    <a:pt x="1036" y="15763"/>
                    <a:pt x="888" y="15719"/>
                    <a:pt x="725" y="15719"/>
                  </a:cubicBezTo>
                  <a:cubicBezTo>
                    <a:pt x="326" y="15733"/>
                    <a:pt x="1" y="16088"/>
                    <a:pt x="15" y="16487"/>
                  </a:cubicBezTo>
                  <a:cubicBezTo>
                    <a:pt x="30" y="16680"/>
                    <a:pt x="104" y="16857"/>
                    <a:pt x="237" y="16990"/>
                  </a:cubicBezTo>
                  <a:cubicBezTo>
                    <a:pt x="361" y="17114"/>
                    <a:pt x="547" y="17199"/>
                    <a:pt x="739" y="17199"/>
                  </a:cubicBezTo>
                  <a:cubicBezTo>
                    <a:pt x="754" y="17199"/>
                    <a:pt x="769" y="17198"/>
                    <a:pt x="784" y="17197"/>
                  </a:cubicBezTo>
                  <a:cubicBezTo>
                    <a:pt x="1198" y="17182"/>
                    <a:pt x="1509" y="16842"/>
                    <a:pt x="1494" y="16428"/>
                  </a:cubicBezTo>
                  <a:cubicBezTo>
                    <a:pt x="1494" y="16266"/>
                    <a:pt x="1420" y="16118"/>
                    <a:pt x="1331" y="16000"/>
                  </a:cubicBezTo>
                  <a:lnTo>
                    <a:pt x="2913" y="14417"/>
                  </a:lnTo>
                  <a:lnTo>
                    <a:pt x="10839" y="14417"/>
                  </a:lnTo>
                  <a:lnTo>
                    <a:pt x="15851" y="9405"/>
                  </a:lnTo>
                  <a:lnTo>
                    <a:pt x="15851" y="3786"/>
                  </a:lnTo>
                  <a:lnTo>
                    <a:pt x="19104" y="533"/>
                  </a:lnTo>
                  <a:lnTo>
                    <a:pt x="19563" y="75"/>
                  </a:lnTo>
                  <a:lnTo>
                    <a:pt x="19548" y="75"/>
                  </a:lnTo>
                  <a:lnTo>
                    <a:pt x="19326"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929153" y="4695276"/>
              <a:ext cx="675430" cy="657374"/>
            </a:xfrm>
            <a:custGeom>
              <a:avLst/>
              <a:gdLst/>
              <a:ahLst/>
              <a:cxnLst/>
              <a:rect l="l" t="t" r="r" b="b"/>
              <a:pathLst>
                <a:path w="17656" h="17184" extrusionOk="0">
                  <a:moveTo>
                    <a:pt x="16872" y="1"/>
                  </a:moveTo>
                  <a:cubicBezTo>
                    <a:pt x="16679" y="15"/>
                    <a:pt x="16487" y="104"/>
                    <a:pt x="16354" y="237"/>
                  </a:cubicBezTo>
                  <a:cubicBezTo>
                    <a:pt x="16221" y="385"/>
                    <a:pt x="16162" y="577"/>
                    <a:pt x="16162" y="770"/>
                  </a:cubicBezTo>
                  <a:cubicBezTo>
                    <a:pt x="16177" y="962"/>
                    <a:pt x="16250" y="1139"/>
                    <a:pt x="16384" y="1272"/>
                  </a:cubicBezTo>
                  <a:cubicBezTo>
                    <a:pt x="16384" y="1272"/>
                    <a:pt x="16398" y="1272"/>
                    <a:pt x="16398" y="1287"/>
                  </a:cubicBezTo>
                  <a:cubicBezTo>
                    <a:pt x="16517" y="1391"/>
                    <a:pt x="16665" y="1464"/>
                    <a:pt x="16827" y="1479"/>
                  </a:cubicBezTo>
                  <a:lnTo>
                    <a:pt x="16827" y="5826"/>
                  </a:lnTo>
                  <a:lnTo>
                    <a:pt x="9064" y="13574"/>
                  </a:lnTo>
                  <a:lnTo>
                    <a:pt x="3431" y="13574"/>
                  </a:lnTo>
                  <a:lnTo>
                    <a:pt x="1169" y="15837"/>
                  </a:lnTo>
                  <a:cubicBezTo>
                    <a:pt x="1050" y="15748"/>
                    <a:pt x="888" y="15704"/>
                    <a:pt x="740" y="15704"/>
                  </a:cubicBezTo>
                  <a:cubicBezTo>
                    <a:pt x="326" y="15733"/>
                    <a:pt x="0" y="16073"/>
                    <a:pt x="30" y="16472"/>
                  </a:cubicBezTo>
                  <a:cubicBezTo>
                    <a:pt x="30" y="16665"/>
                    <a:pt x="119" y="16842"/>
                    <a:pt x="237" y="16975"/>
                  </a:cubicBezTo>
                  <a:cubicBezTo>
                    <a:pt x="374" y="17099"/>
                    <a:pt x="549" y="17184"/>
                    <a:pt x="739" y="17184"/>
                  </a:cubicBezTo>
                  <a:cubicBezTo>
                    <a:pt x="754" y="17184"/>
                    <a:pt x="769" y="17183"/>
                    <a:pt x="784" y="17182"/>
                  </a:cubicBezTo>
                  <a:cubicBezTo>
                    <a:pt x="1198" y="17167"/>
                    <a:pt x="1509" y="16827"/>
                    <a:pt x="1494" y="16413"/>
                  </a:cubicBezTo>
                  <a:cubicBezTo>
                    <a:pt x="1494" y="16251"/>
                    <a:pt x="1435" y="16103"/>
                    <a:pt x="1331" y="15985"/>
                  </a:cubicBezTo>
                  <a:lnTo>
                    <a:pt x="3520" y="13796"/>
                  </a:lnTo>
                  <a:lnTo>
                    <a:pt x="9168" y="13796"/>
                  </a:lnTo>
                  <a:lnTo>
                    <a:pt x="17049" y="5915"/>
                  </a:lnTo>
                  <a:lnTo>
                    <a:pt x="17049" y="1464"/>
                  </a:lnTo>
                  <a:cubicBezTo>
                    <a:pt x="17197" y="1435"/>
                    <a:pt x="17330" y="1361"/>
                    <a:pt x="17448" y="1243"/>
                  </a:cubicBezTo>
                  <a:cubicBezTo>
                    <a:pt x="17581" y="1095"/>
                    <a:pt x="17655" y="917"/>
                    <a:pt x="17640" y="710"/>
                  </a:cubicBezTo>
                  <a:cubicBezTo>
                    <a:pt x="17626" y="518"/>
                    <a:pt x="17552" y="341"/>
                    <a:pt x="17404" y="208"/>
                  </a:cubicBezTo>
                  <a:cubicBezTo>
                    <a:pt x="17271" y="75"/>
                    <a:pt x="17093" y="1"/>
                    <a:pt x="1690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989098" y="5095189"/>
              <a:ext cx="598499" cy="532357"/>
            </a:xfrm>
            <a:custGeom>
              <a:avLst/>
              <a:gdLst/>
              <a:ahLst/>
              <a:cxnLst/>
              <a:rect l="l" t="t" r="r" b="b"/>
              <a:pathLst>
                <a:path w="15645" h="13916" extrusionOk="0">
                  <a:moveTo>
                    <a:pt x="14831" y="0"/>
                  </a:moveTo>
                  <a:cubicBezTo>
                    <a:pt x="14654" y="0"/>
                    <a:pt x="14462" y="60"/>
                    <a:pt x="14314" y="207"/>
                  </a:cubicBezTo>
                  <a:cubicBezTo>
                    <a:pt x="14033" y="503"/>
                    <a:pt x="14033" y="962"/>
                    <a:pt x="14314" y="1257"/>
                  </a:cubicBezTo>
                  <a:cubicBezTo>
                    <a:pt x="14432" y="1376"/>
                    <a:pt x="14595" y="1450"/>
                    <a:pt x="14757" y="1464"/>
                  </a:cubicBezTo>
                  <a:lnTo>
                    <a:pt x="14757" y="5974"/>
                  </a:lnTo>
                  <a:lnTo>
                    <a:pt x="12318" y="8429"/>
                  </a:lnTo>
                  <a:lnTo>
                    <a:pt x="5398" y="8429"/>
                  </a:lnTo>
                  <a:lnTo>
                    <a:pt x="1213" y="12598"/>
                  </a:lnTo>
                  <a:cubicBezTo>
                    <a:pt x="1080" y="12495"/>
                    <a:pt x="918" y="12436"/>
                    <a:pt x="725" y="12436"/>
                  </a:cubicBezTo>
                  <a:cubicBezTo>
                    <a:pt x="326" y="12450"/>
                    <a:pt x="1" y="12805"/>
                    <a:pt x="16" y="13205"/>
                  </a:cubicBezTo>
                  <a:cubicBezTo>
                    <a:pt x="30" y="13397"/>
                    <a:pt x="104" y="13574"/>
                    <a:pt x="237" y="13707"/>
                  </a:cubicBezTo>
                  <a:cubicBezTo>
                    <a:pt x="374" y="13831"/>
                    <a:pt x="550" y="13916"/>
                    <a:pt x="739" y="13916"/>
                  </a:cubicBezTo>
                  <a:cubicBezTo>
                    <a:pt x="754" y="13916"/>
                    <a:pt x="769" y="13915"/>
                    <a:pt x="784" y="13914"/>
                  </a:cubicBezTo>
                  <a:cubicBezTo>
                    <a:pt x="1198" y="13900"/>
                    <a:pt x="1509" y="13559"/>
                    <a:pt x="1494" y="13145"/>
                  </a:cubicBezTo>
                  <a:cubicBezTo>
                    <a:pt x="1494" y="13012"/>
                    <a:pt x="1450" y="12879"/>
                    <a:pt x="1361" y="12761"/>
                  </a:cubicBezTo>
                  <a:lnTo>
                    <a:pt x="5486" y="8650"/>
                  </a:lnTo>
                  <a:lnTo>
                    <a:pt x="12406" y="8650"/>
                  </a:lnTo>
                  <a:lnTo>
                    <a:pt x="14979" y="6063"/>
                  </a:lnTo>
                  <a:lnTo>
                    <a:pt x="14979" y="1450"/>
                  </a:lnTo>
                  <a:cubicBezTo>
                    <a:pt x="15112" y="1435"/>
                    <a:pt x="15245" y="1361"/>
                    <a:pt x="15364" y="1257"/>
                  </a:cubicBezTo>
                  <a:cubicBezTo>
                    <a:pt x="15645" y="962"/>
                    <a:pt x="15645" y="503"/>
                    <a:pt x="15364" y="207"/>
                  </a:cubicBezTo>
                  <a:cubicBezTo>
                    <a:pt x="15216" y="60"/>
                    <a:pt x="15024" y="0"/>
                    <a:pt x="1483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532645" y="4316862"/>
              <a:ext cx="944095" cy="933919"/>
            </a:xfrm>
            <a:custGeom>
              <a:avLst/>
              <a:gdLst/>
              <a:ahLst/>
              <a:cxnLst/>
              <a:rect l="l" t="t" r="r" b="b"/>
              <a:pathLst>
                <a:path w="24679" h="24413" extrusionOk="0">
                  <a:moveTo>
                    <a:pt x="24486" y="1"/>
                  </a:moveTo>
                  <a:lnTo>
                    <a:pt x="19282" y="5205"/>
                  </a:lnTo>
                  <a:lnTo>
                    <a:pt x="14047" y="5205"/>
                  </a:lnTo>
                  <a:lnTo>
                    <a:pt x="9390" y="9863"/>
                  </a:lnTo>
                  <a:cubicBezTo>
                    <a:pt x="9270" y="9770"/>
                    <a:pt x="9127" y="9713"/>
                    <a:pt x="8970" y="9713"/>
                  </a:cubicBezTo>
                  <a:cubicBezTo>
                    <a:pt x="8952" y="9713"/>
                    <a:pt x="8935" y="9714"/>
                    <a:pt x="8916" y="9715"/>
                  </a:cubicBezTo>
                  <a:cubicBezTo>
                    <a:pt x="8724" y="9715"/>
                    <a:pt x="8547" y="9804"/>
                    <a:pt x="8414" y="9952"/>
                  </a:cubicBezTo>
                  <a:cubicBezTo>
                    <a:pt x="8281" y="10100"/>
                    <a:pt x="8207" y="10277"/>
                    <a:pt x="8207" y="10484"/>
                  </a:cubicBezTo>
                  <a:cubicBezTo>
                    <a:pt x="8221" y="10662"/>
                    <a:pt x="8295" y="10839"/>
                    <a:pt x="8428" y="10972"/>
                  </a:cubicBezTo>
                  <a:cubicBezTo>
                    <a:pt x="8428" y="10987"/>
                    <a:pt x="8443" y="10987"/>
                    <a:pt x="8443" y="10987"/>
                  </a:cubicBezTo>
                  <a:cubicBezTo>
                    <a:pt x="8591" y="11135"/>
                    <a:pt x="8783" y="11194"/>
                    <a:pt x="8976" y="11194"/>
                  </a:cubicBezTo>
                  <a:cubicBezTo>
                    <a:pt x="9049" y="11194"/>
                    <a:pt x="9123" y="11164"/>
                    <a:pt x="9197" y="11149"/>
                  </a:cubicBezTo>
                  <a:lnTo>
                    <a:pt x="9197" y="11149"/>
                  </a:lnTo>
                  <a:lnTo>
                    <a:pt x="6211" y="14121"/>
                  </a:lnTo>
                  <a:cubicBezTo>
                    <a:pt x="6108" y="14057"/>
                    <a:pt x="5982" y="14015"/>
                    <a:pt x="5854" y="14015"/>
                  </a:cubicBezTo>
                  <a:cubicBezTo>
                    <a:pt x="5835" y="14015"/>
                    <a:pt x="5816" y="14016"/>
                    <a:pt x="5797" y="14018"/>
                  </a:cubicBezTo>
                  <a:cubicBezTo>
                    <a:pt x="5604" y="14018"/>
                    <a:pt x="5412" y="14107"/>
                    <a:pt x="5279" y="14255"/>
                  </a:cubicBezTo>
                  <a:cubicBezTo>
                    <a:pt x="5264" y="14269"/>
                    <a:pt x="5264" y="14284"/>
                    <a:pt x="5249" y="14299"/>
                  </a:cubicBezTo>
                  <a:lnTo>
                    <a:pt x="5249" y="12022"/>
                  </a:lnTo>
                  <a:lnTo>
                    <a:pt x="5249" y="11977"/>
                  </a:lnTo>
                  <a:lnTo>
                    <a:pt x="2839" y="9567"/>
                  </a:lnTo>
                  <a:lnTo>
                    <a:pt x="0" y="12406"/>
                  </a:lnTo>
                  <a:lnTo>
                    <a:pt x="0" y="21455"/>
                  </a:lnTo>
                  <a:lnTo>
                    <a:pt x="0" y="21500"/>
                  </a:lnTo>
                  <a:lnTo>
                    <a:pt x="2470" y="23969"/>
                  </a:lnTo>
                  <a:cubicBezTo>
                    <a:pt x="2470" y="23984"/>
                    <a:pt x="2470" y="24013"/>
                    <a:pt x="2470" y="24043"/>
                  </a:cubicBezTo>
                  <a:cubicBezTo>
                    <a:pt x="2470" y="24250"/>
                    <a:pt x="2632" y="24413"/>
                    <a:pt x="2839" y="24413"/>
                  </a:cubicBezTo>
                  <a:cubicBezTo>
                    <a:pt x="3032" y="24413"/>
                    <a:pt x="3209" y="24250"/>
                    <a:pt x="3209" y="24043"/>
                  </a:cubicBezTo>
                  <a:cubicBezTo>
                    <a:pt x="3209" y="23836"/>
                    <a:pt x="3032" y="23673"/>
                    <a:pt x="2839" y="23673"/>
                  </a:cubicBezTo>
                  <a:cubicBezTo>
                    <a:pt x="2736" y="23673"/>
                    <a:pt x="2647" y="23703"/>
                    <a:pt x="2588" y="23762"/>
                  </a:cubicBezTo>
                  <a:lnTo>
                    <a:pt x="222" y="21411"/>
                  </a:lnTo>
                  <a:lnTo>
                    <a:pt x="222" y="12495"/>
                  </a:lnTo>
                  <a:lnTo>
                    <a:pt x="2839" y="9878"/>
                  </a:lnTo>
                  <a:lnTo>
                    <a:pt x="5028" y="12066"/>
                  </a:lnTo>
                  <a:lnTo>
                    <a:pt x="5028" y="21219"/>
                  </a:lnTo>
                  <a:cubicBezTo>
                    <a:pt x="4880" y="21278"/>
                    <a:pt x="4776" y="21411"/>
                    <a:pt x="4776" y="21574"/>
                  </a:cubicBezTo>
                  <a:cubicBezTo>
                    <a:pt x="4776" y="21781"/>
                    <a:pt x="4939" y="21943"/>
                    <a:pt x="5146" y="21943"/>
                  </a:cubicBezTo>
                  <a:cubicBezTo>
                    <a:pt x="5353" y="21943"/>
                    <a:pt x="5516" y="21781"/>
                    <a:pt x="5516" y="21574"/>
                  </a:cubicBezTo>
                  <a:cubicBezTo>
                    <a:pt x="5516" y="21396"/>
                    <a:pt x="5397" y="21263"/>
                    <a:pt x="5249" y="21219"/>
                  </a:cubicBezTo>
                  <a:lnTo>
                    <a:pt x="5249" y="15216"/>
                  </a:lnTo>
                  <a:cubicBezTo>
                    <a:pt x="5264" y="15230"/>
                    <a:pt x="5279" y="15260"/>
                    <a:pt x="5309" y="15275"/>
                  </a:cubicBezTo>
                  <a:cubicBezTo>
                    <a:pt x="5309" y="15290"/>
                    <a:pt x="5323" y="15290"/>
                    <a:pt x="5323" y="15290"/>
                  </a:cubicBezTo>
                  <a:cubicBezTo>
                    <a:pt x="5471" y="15437"/>
                    <a:pt x="5663" y="15497"/>
                    <a:pt x="5856" y="15497"/>
                  </a:cubicBezTo>
                  <a:cubicBezTo>
                    <a:pt x="6048" y="15482"/>
                    <a:pt x="6240" y="15408"/>
                    <a:pt x="6373" y="15260"/>
                  </a:cubicBezTo>
                  <a:cubicBezTo>
                    <a:pt x="6506" y="15112"/>
                    <a:pt x="6565" y="14920"/>
                    <a:pt x="6565" y="14728"/>
                  </a:cubicBezTo>
                  <a:cubicBezTo>
                    <a:pt x="6551" y="14550"/>
                    <a:pt x="6491" y="14402"/>
                    <a:pt x="6373" y="14269"/>
                  </a:cubicBezTo>
                  <a:lnTo>
                    <a:pt x="9330" y="11312"/>
                  </a:lnTo>
                  <a:cubicBezTo>
                    <a:pt x="9464" y="11432"/>
                    <a:pt x="9621" y="11492"/>
                    <a:pt x="9791" y="11492"/>
                  </a:cubicBezTo>
                  <a:cubicBezTo>
                    <a:pt x="9810" y="11492"/>
                    <a:pt x="9829" y="11491"/>
                    <a:pt x="9848" y="11490"/>
                  </a:cubicBezTo>
                  <a:cubicBezTo>
                    <a:pt x="10040" y="11490"/>
                    <a:pt x="10232" y="11401"/>
                    <a:pt x="10365" y="11253"/>
                  </a:cubicBezTo>
                  <a:cubicBezTo>
                    <a:pt x="10499" y="11120"/>
                    <a:pt x="10572" y="10928"/>
                    <a:pt x="10558" y="10735"/>
                  </a:cubicBezTo>
                  <a:cubicBezTo>
                    <a:pt x="10558" y="10691"/>
                    <a:pt x="10558" y="10662"/>
                    <a:pt x="10543" y="10632"/>
                  </a:cubicBezTo>
                  <a:lnTo>
                    <a:pt x="10543" y="10632"/>
                  </a:lnTo>
                  <a:cubicBezTo>
                    <a:pt x="10572" y="10691"/>
                    <a:pt x="10602" y="10735"/>
                    <a:pt x="10646" y="10765"/>
                  </a:cubicBezTo>
                  <a:cubicBezTo>
                    <a:pt x="10661" y="10780"/>
                    <a:pt x="10661" y="10780"/>
                    <a:pt x="10676" y="10795"/>
                  </a:cubicBezTo>
                  <a:cubicBezTo>
                    <a:pt x="10809" y="10928"/>
                    <a:pt x="11001" y="10987"/>
                    <a:pt x="11193" y="10987"/>
                  </a:cubicBezTo>
                  <a:cubicBezTo>
                    <a:pt x="11400" y="10972"/>
                    <a:pt x="11578" y="10898"/>
                    <a:pt x="11711" y="10750"/>
                  </a:cubicBezTo>
                  <a:cubicBezTo>
                    <a:pt x="11800" y="10647"/>
                    <a:pt x="11859" y="10528"/>
                    <a:pt x="11888" y="10395"/>
                  </a:cubicBezTo>
                  <a:lnTo>
                    <a:pt x="16797" y="10395"/>
                  </a:lnTo>
                  <a:lnTo>
                    <a:pt x="17522" y="9671"/>
                  </a:lnTo>
                  <a:lnTo>
                    <a:pt x="17522" y="7882"/>
                  </a:lnTo>
                  <a:cubicBezTo>
                    <a:pt x="17670" y="7852"/>
                    <a:pt x="17803" y="7778"/>
                    <a:pt x="17906" y="7660"/>
                  </a:cubicBezTo>
                  <a:cubicBezTo>
                    <a:pt x="18040" y="7527"/>
                    <a:pt x="18099" y="7335"/>
                    <a:pt x="18099" y="7128"/>
                  </a:cubicBezTo>
                  <a:cubicBezTo>
                    <a:pt x="18084" y="6935"/>
                    <a:pt x="17995" y="6758"/>
                    <a:pt x="17862" y="6625"/>
                  </a:cubicBezTo>
                  <a:cubicBezTo>
                    <a:pt x="17727" y="6503"/>
                    <a:pt x="17554" y="6431"/>
                    <a:pt x="17378" y="6431"/>
                  </a:cubicBezTo>
                  <a:cubicBezTo>
                    <a:pt x="17362" y="6431"/>
                    <a:pt x="17346" y="6431"/>
                    <a:pt x="17330" y="6433"/>
                  </a:cubicBezTo>
                  <a:cubicBezTo>
                    <a:pt x="17138" y="6433"/>
                    <a:pt x="16945" y="6521"/>
                    <a:pt x="16812" y="6654"/>
                  </a:cubicBezTo>
                  <a:cubicBezTo>
                    <a:pt x="16679" y="6802"/>
                    <a:pt x="16605" y="6995"/>
                    <a:pt x="16620" y="7187"/>
                  </a:cubicBezTo>
                  <a:cubicBezTo>
                    <a:pt x="16620" y="7379"/>
                    <a:pt x="16709" y="7556"/>
                    <a:pt x="16842" y="7689"/>
                  </a:cubicBezTo>
                  <a:cubicBezTo>
                    <a:pt x="16842" y="7689"/>
                    <a:pt x="16842" y="7704"/>
                    <a:pt x="16857" y="7704"/>
                  </a:cubicBezTo>
                  <a:cubicBezTo>
                    <a:pt x="16975" y="7823"/>
                    <a:pt x="17138" y="7882"/>
                    <a:pt x="17300" y="7896"/>
                  </a:cubicBezTo>
                  <a:lnTo>
                    <a:pt x="17300" y="9582"/>
                  </a:lnTo>
                  <a:lnTo>
                    <a:pt x="16694" y="10174"/>
                  </a:lnTo>
                  <a:lnTo>
                    <a:pt x="11903" y="10174"/>
                  </a:lnTo>
                  <a:cubicBezTo>
                    <a:pt x="11888" y="9996"/>
                    <a:pt x="11815" y="9833"/>
                    <a:pt x="11667" y="9700"/>
                  </a:cubicBezTo>
                  <a:cubicBezTo>
                    <a:pt x="11534" y="9567"/>
                    <a:pt x="11341" y="9508"/>
                    <a:pt x="11149" y="9508"/>
                  </a:cubicBezTo>
                  <a:cubicBezTo>
                    <a:pt x="10942" y="9523"/>
                    <a:pt x="10765" y="9597"/>
                    <a:pt x="10632" y="9745"/>
                  </a:cubicBezTo>
                  <a:cubicBezTo>
                    <a:pt x="10499" y="9893"/>
                    <a:pt x="10425" y="10085"/>
                    <a:pt x="10439" y="10277"/>
                  </a:cubicBezTo>
                  <a:cubicBezTo>
                    <a:pt x="10439" y="10307"/>
                    <a:pt x="10439" y="10336"/>
                    <a:pt x="10439" y="10366"/>
                  </a:cubicBezTo>
                  <a:cubicBezTo>
                    <a:pt x="10410" y="10321"/>
                    <a:pt x="10365" y="10262"/>
                    <a:pt x="10321" y="10218"/>
                  </a:cubicBezTo>
                  <a:cubicBezTo>
                    <a:pt x="10186" y="10096"/>
                    <a:pt x="10026" y="10024"/>
                    <a:pt x="9841" y="10024"/>
                  </a:cubicBezTo>
                  <a:cubicBezTo>
                    <a:pt x="9824" y="10024"/>
                    <a:pt x="9806" y="10024"/>
                    <a:pt x="9789" y="10026"/>
                  </a:cubicBezTo>
                  <a:cubicBezTo>
                    <a:pt x="9715" y="10026"/>
                    <a:pt x="9641" y="10040"/>
                    <a:pt x="9582" y="10070"/>
                  </a:cubicBezTo>
                  <a:cubicBezTo>
                    <a:pt x="9567" y="10040"/>
                    <a:pt x="9552" y="10026"/>
                    <a:pt x="9537" y="10011"/>
                  </a:cubicBezTo>
                  <a:lnTo>
                    <a:pt x="14136" y="5427"/>
                  </a:lnTo>
                  <a:lnTo>
                    <a:pt x="19370" y="5427"/>
                  </a:lnTo>
                  <a:lnTo>
                    <a:pt x="24679" y="119"/>
                  </a:lnTo>
                  <a:cubicBezTo>
                    <a:pt x="24605" y="89"/>
                    <a:pt x="24545" y="45"/>
                    <a:pt x="244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807542" y="4569151"/>
              <a:ext cx="493260" cy="334961"/>
            </a:xfrm>
            <a:custGeom>
              <a:avLst/>
              <a:gdLst/>
              <a:ahLst/>
              <a:cxnLst/>
              <a:rect l="l" t="t" r="r" b="b"/>
              <a:pathLst>
                <a:path w="12894" h="8756" extrusionOk="0">
                  <a:moveTo>
                    <a:pt x="12125" y="0"/>
                  </a:moveTo>
                  <a:cubicBezTo>
                    <a:pt x="11711" y="15"/>
                    <a:pt x="11401" y="355"/>
                    <a:pt x="11415" y="769"/>
                  </a:cubicBezTo>
                  <a:cubicBezTo>
                    <a:pt x="11415" y="947"/>
                    <a:pt x="11489" y="1124"/>
                    <a:pt x="11622" y="1257"/>
                  </a:cubicBezTo>
                  <a:cubicBezTo>
                    <a:pt x="11637" y="1272"/>
                    <a:pt x="11637" y="1272"/>
                    <a:pt x="11652" y="1272"/>
                  </a:cubicBezTo>
                  <a:cubicBezTo>
                    <a:pt x="11755" y="1390"/>
                    <a:pt x="11903" y="1449"/>
                    <a:pt x="12051" y="1464"/>
                  </a:cubicBezTo>
                  <a:lnTo>
                    <a:pt x="12051" y="3519"/>
                  </a:lnTo>
                  <a:lnTo>
                    <a:pt x="10750" y="4821"/>
                  </a:lnTo>
                  <a:lnTo>
                    <a:pt x="3697" y="4821"/>
                  </a:lnTo>
                  <a:lnTo>
                    <a:pt x="1139" y="7393"/>
                  </a:lnTo>
                  <a:cubicBezTo>
                    <a:pt x="1006" y="7319"/>
                    <a:pt x="858" y="7275"/>
                    <a:pt x="710" y="7275"/>
                  </a:cubicBezTo>
                  <a:cubicBezTo>
                    <a:pt x="518" y="7290"/>
                    <a:pt x="341" y="7364"/>
                    <a:pt x="207" y="7512"/>
                  </a:cubicBezTo>
                  <a:cubicBezTo>
                    <a:pt x="74" y="7660"/>
                    <a:pt x="0" y="7852"/>
                    <a:pt x="0" y="8044"/>
                  </a:cubicBezTo>
                  <a:cubicBezTo>
                    <a:pt x="15" y="8236"/>
                    <a:pt x="89" y="8414"/>
                    <a:pt x="222" y="8532"/>
                  </a:cubicBezTo>
                  <a:cubicBezTo>
                    <a:pt x="222" y="8547"/>
                    <a:pt x="237" y="8547"/>
                    <a:pt x="237" y="8562"/>
                  </a:cubicBezTo>
                  <a:cubicBezTo>
                    <a:pt x="372" y="8683"/>
                    <a:pt x="545" y="8756"/>
                    <a:pt x="721" y="8756"/>
                  </a:cubicBezTo>
                  <a:cubicBezTo>
                    <a:pt x="737" y="8756"/>
                    <a:pt x="753" y="8755"/>
                    <a:pt x="769" y="8754"/>
                  </a:cubicBezTo>
                  <a:cubicBezTo>
                    <a:pt x="962" y="8754"/>
                    <a:pt x="1154" y="8665"/>
                    <a:pt x="1287" y="8517"/>
                  </a:cubicBezTo>
                  <a:cubicBezTo>
                    <a:pt x="1420" y="8369"/>
                    <a:pt x="1494" y="8192"/>
                    <a:pt x="1479" y="7985"/>
                  </a:cubicBezTo>
                  <a:cubicBezTo>
                    <a:pt x="1479" y="7822"/>
                    <a:pt x="1405" y="7660"/>
                    <a:pt x="1302" y="7541"/>
                  </a:cubicBezTo>
                  <a:lnTo>
                    <a:pt x="3800" y="5042"/>
                  </a:lnTo>
                  <a:lnTo>
                    <a:pt x="10839" y="5042"/>
                  </a:lnTo>
                  <a:lnTo>
                    <a:pt x="12273" y="3623"/>
                  </a:lnTo>
                  <a:lnTo>
                    <a:pt x="12273" y="1464"/>
                  </a:lnTo>
                  <a:cubicBezTo>
                    <a:pt x="12628" y="1405"/>
                    <a:pt x="12894" y="1080"/>
                    <a:pt x="12879" y="710"/>
                  </a:cubicBezTo>
                  <a:cubicBezTo>
                    <a:pt x="12864"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921235" y="4821401"/>
              <a:ext cx="609785" cy="377347"/>
            </a:xfrm>
            <a:custGeom>
              <a:avLst/>
              <a:gdLst/>
              <a:ahLst/>
              <a:cxnLst/>
              <a:rect l="l" t="t" r="r" b="b"/>
              <a:pathLst>
                <a:path w="15940" h="9864" extrusionOk="0">
                  <a:moveTo>
                    <a:pt x="15156" y="1"/>
                  </a:moveTo>
                  <a:cubicBezTo>
                    <a:pt x="14757" y="31"/>
                    <a:pt x="14432" y="371"/>
                    <a:pt x="14447" y="770"/>
                  </a:cubicBezTo>
                  <a:cubicBezTo>
                    <a:pt x="14461" y="918"/>
                    <a:pt x="14506" y="1051"/>
                    <a:pt x="14580" y="1169"/>
                  </a:cubicBezTo>
                  <a:lnTo>
                    <a:pt x="9567" y="6182"/>
                  </a:lnTo>
                  <a:lnTo>
                    <a:pt x="3460" y="6182"/>
                  </a:lnTo>
                  <a:lnTo>
                    <a:pt x="1139" y="8503"/>
                  </a:lnTo>
                  <a:cubicBezTo>
                    <a:pt x="1036" y="8426"/>
                    <a:pt x="910" y="8382"/>
                    <a:pt x="771" y="8382"/>
                  </a:cubicBezTo>
                  <a:cubicBezTo>
                    <a:pt x="751" y="8382"/>
                    <a:pt x="731" y="8383"/>
                    <a:pt x="710" y="8385"/>
                  </a:cubicBezTo>
                  <a:cubicBezTo>
                    <a:pt x="518" y="8385"/>
                    <a:pt x="326" y="8473"/>
                    <a:pt x="193" y="8621"/>
                  </a:cubicBezTo>
                  <a:cubicBezTo>
                    <a:pt x="60" y="8769"/>
                    <a:pt x="0" y="8947"/>
                    <a:pt x="0" y="9154"/>
                  </a:cubicBezTo>
                  <a:cubicBezTo>
                    <a:pt x="15" y="9331"/>
                    <a:pt x="89" y="9508"/>
                    <a:pt x="222" y="9642"/>
                  </a:cubicBezTo>
                  <a:cubicBezTo>
                    <a:pt x="222" y="9642"/>
                    <a:pt x="237" y="9656"/>
                    <a:pt x="237" y="9656"/>
                  </a:cubicBezTo>
                  <a:cubicBezTo>
                    <a:pt x="385" y="9789"/>
                    <a:pt x="577" y="9863"/>
                    <a:pt x="769" y="9863"/>
                  </a:cubicBezTo>
                  <a:cubicBezTo>
                    <a:pt x="962" y="9849"/>
                    <a:pt x="1154" y="9760"/>
                    <a:pt x="1287" y="9627"/>
                  </a:cubicBezTo>
                  <a:cubicBezTo>
                    <a:pt x="1420" y="9479"/>
                    <a:pt x="1479" y="9287"/>
                    <a:pt x="1479" y="9094"/>
                  </a:cubicBezTo>
                  <a:cubicBezTo>
                    <a:pt x="1464" y="8932"/>
                    <a:pt x="1405" y="8769"/>
                    <a:pt x="1302" y="8651"/>
                  </a:cubicBezTo>
                  <a:lnTo>
                    <a:pt x="3549" y="6403"/>
                  </a:lnTo>
                  <a:lnTo>
                    <a:pt x="9656" y="6403"/>
                  </a:lnTo>
                  <a:lnTo>
                    <a:pt x="14742" y="1332"/>
                  </a:lnTo>
                  <a:cubicBezTo>
                    <a:pt x="14862" y="1425"/>
                    <a:pt x="15005" y="1482"/>
                    <a:pt x="15162" y="1482"/>
                  </a:cubicBezTo>
                  <a:cubicBezTo>
                    <a:pt x="15179" y="1482"/>
                    <a:pt x="15197" y="1481"/>
                    <a:pt x="15215" y="1480"/>
                  </a:cubicBezTo>
                  <a:cubicBezTo>
                    <a:pt x="15629" y="1465"/>
                    <a:pt x="15940" y="1125"/>
                    <a:pt x="15925" y="711"/>
                  </a:cubicBezTo>
                  <a:cubicBezTo>
                    <a:pt x="15910" y="326"/>
                    <a:pt x="15585" y="1"/>
                    <a:pt x="151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846562" y="4350258"/>
              <a:ext cx="695208" cy="600183"/>
            </a:xfrm>
            <a:custGeom>
              <a:avLst/>
              <a:gdLst/>
              <a:ahLst/>
              <a:cxnLst/>
              <a:rect l="l" t="t" r="r" b="b"/>
              <a:pathLst>
                <a:path w="18173" h="15689" extrusionOk="0">
                  <a:moveTo>
                    <a:pt x="17951" y="0"/>
                  </a:moveTo>
                  <a:lnTo>
                    <a:pt x="13456" y="4480"/>
                  </a:lnTo>
                  <a:lnTo>
                    <a:pt x="13456" y="9818"/>
                  </a:lnTo>
                  <a:lnTo>
                    <a:pt x="11046" y="12243"/>
                  </a:lnTo>
                  <a:lnTo>
                    <a:pt x="3298" y="12243"/>
                  </a:lnTo>
                  <a:lnTo>
                    <a:pt x="1184" y="14343"/>
                  </a:lnTo>
                  <a:lnTo>
                    <a:pt x="1184" y="14357"/>
                  </a:lnTo>
                  <a:cubicBezTo>
                    <a:pt x="1064" y="14265"/>
                    <a:pt x="921" y="14207"/>
                    <a:pt x="764" y="14207"/>
                  </a:cubicBezTo>
                  <a:cubicBezTo>
                    <a:pt x="746" y="14207"/>
                    <a:pt x="729" y="14208"/>
                    <a:pt x="710" y="14210"/>
                  </a:cubicBezTo>
                  <a:cubicBezTo>
                    <a:pt x="518" y="14210"/>
                    <a:pt x="341" y="14298"/>
                    <a:pt x="208" y="14446"/>
                  </a:cubicBezTo>
                  <a:cubicBezTo>
                    <a:pt x="75" y="14594"/>
                    <a:pt x="1" y="14771"/>
                    <a:pt x="1" y="14978"/>
                  </a:cubicBezTo>
                  <a:cubicBezTo>
                    <a:pt x="15" y="15156"/>
                    <a:pt x="89" y="15333"/>
                    <a:pt x="222" y="15466"/>
                  </a:cubicBezTo>
                  <a:cubicBezTo>
                    <a:pt x="222" y="15466"/>
                    <a:pt x="237" y="15481"/>
                    <a:pt x="237" y="15481"/>
                  </a:cubicBezTo>
                  <a:cubicBezTo>
                    <a:pt x="385" y="15614"/>
                    <a:pt x="577" y="15688"/>
                    <a:pt x="770" y="15688"/>
                  </a:cubicBezTo>
                  <a:cubicBezTo>
                    <a:pt x="977" y="15673"/>
                    <a:pt x="1154" y="15585"/>
                    <a:pt x="1287" y="15452"/>
                  </a:cubicBezTo>
                  <a:cubicBezTo>
                    <a:pt x="1420" y="15304"/>
                    <a:pt x="1494" y="15112"/>
                    <a:pt x="1479" y="14919"/>
                  </a:cubicBezTo>
                  <a:cubicBezTo>
                    <a:pt x="1479" y="14757"/>
                    <a:pt x="1420" y="14624"/>
                    <a:pt x="1331" y="14505"/>
                  </a:cubicBezTo>
                  <a:lnTo>
                    <a:pt x="3387" y="12465"/>
                  </a:lnTo>
                  <a:lnTo>
                    <a:pt x="11135" y="12465"/>
                  </a:lnTo>
                  <a:lnTo>
                    <a:pt x="13678" y="9907"/>
                  </a:lnTo>
                  <a:lnTo>
                    <a:pt x="13678" y="4584"/>
                  </a:lnTo>
                  <a:lnTo>
                    <a:pt x="18173" y="89"/>
                  </a:lnTo>
                  <a:cubicBezTo>
                    <a:pt x="18099" y="59"/>
                    <a:pt x="18025" y="30"/>
                    <a:pt x="1795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987989" y="4608706"/>
              <a:ext cx="167442" cy="56617"/>
            </a:xfrm>
            <a:custGeom>
              <a:avLst/>
              <a:gdLst/>
              <a:ahLst/>
              <a:cxnLst/>
              <a:rect l="l" t="t" r="r" b="b"/>
              <a:pathLst>
                <a:path w="4377" h="1480" extrusionOk="0">
                  <a:moveTo>
                    <a:pt x="3635" y="1"/>
                  </a:moveTo>
                  <a:cubicBezTo>
                    <a:pt x="3626" y="1"/>
                    <a:pt x="3617" y="1"/>
                    <a:pt x="3608" y="1"/>
                  </a:cubicBezTo>
                  <a:cubicBezTo>
                    <a:pt x="3224" y="16"/>
                    <a:pt x="2928" y="312"/>
                    <a:pt x="2898" y="667"/>
                  </a:cubicBezTo>
                  <a:lnTo>
                    <a:pt x="1479" y="667"/>
                  </a:lnTo>
                  <a:cubicBezTo>
                    <a:pt x="1464" y="489"/>
                    <a:pt x="1390" y="327"/>
                    <a:pt x="1242" y="194"/>
                  </a:cubicBezTo>
                  <a:cubicBezTo>
                    <a:pt x="1109" y="75"/>
                    <a:pt x="932" y="1"/>
                    <a:pt x="754" y="1"/>
                  </a:cubicBezTo>
                  <a:lnTo>
                    <a:pt x="725" y="1"/>
                  </a:lnTo>
                  <a:cubicBezTo>
                    <a:pt x="311" y="16"/>
                    <a:pt x="0" y="356"/>
                    <a:pt x="15" y="770"/>
                  </a:cubicBezTo>
                  <a:cubicBezTo>
                    <a:pt x="15" y="948"/>
                    <a:pt x="89" y="1125"/>
                    <a:pt x="222" y="1258"/>
                  </a:cubicBezTo>
                  <a:cubicBezTo>
                    <a:pt x="237" y="1273"/>
                    <a:pt x="237" y="1273"/>
                    <a:pt x="252" y="1288"/>
                  </a:cubicBezTo>
                  <a:cubicBezTo>
                    <a:pt x="385" y="1421"/>
                    <a:pt x="577" y="1480"/>
                    <a:pt x="769" y="1480"/>
                  </a:cubicBezTo>
                  <a:cubicBezTo>
                    <a:pt x="1124" y="1465"/>
                    <a:pt x="1405" y="1214"/>
                    <a:pt x="1464" y="889"/>
                  </a:cubicBezTo>
                  <a:lnTo>
                    <a:pt x="2913" y="889"/>
                  </a:lnTo>
                  <a:cubicBezTo>
                    <a:pt x="2943" y="1036"/>
                    <a:pt x="3002" y="1155"/>
                    <a:pt x="3105" y="1258"/>
                  </a:cubicBezTo>
                  <a:cubicBezTo>
                    <a:pt x="3253" y="1406"/>
                    <a:pt x="3445" y="1480"/>
                    <a:pt x="3652" y="1480"/>
                  </a:cubicBezTo>
                  <a:cubicBezTo>
                    <a:pt x="4066" y="1465"/>
                    <a:pt x="4377" y="1110"/>
                    <a:pt x="4362" y="711"/>
                  </a:cubicBezTo>
                  <a:cubicBezTo>
                    <a:pt x="4348" y="307"/>
                    <a:pt x="4023" y="1"/>
                    <a:pt x="363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28"/>
          <p:cNvGrpSpPr/>
          <p:nvPr/>
        </p:nvGrpSpPr>
        <p:grpSpPr>
          <a:xfrm rot="10800000" flipH="1">
            <a:off x="6957307" y="-836262"/>
            <a:ext cx="2943176" cy="2942600"/>
            <a:chOff x="-564150" y="3589452"/>
            <a:chExt cx="2169844" cy="2038094"/>
          </a:xfrm>
        </p:grpSpPr>
        <p:sp>
          <p:nvSpPr>
            <p:cNvPr id="373" name="Google Shape;373;p28"/>
            <p:cNvSpPr/>
            <p:nvPr/>
          </p:nvSpPr>
          <p:spPr>
            <a:xfrm>
              <a:off x="-434046" y="3735967"/>
              <a:ext cx="1405680" cy="1112073"/>
            </a:xfrm>
            <a:custGeom>
              <a:avLst/>
              <a:gdLst/>
              <a:ahLst/>
              <a:cxnLst/>
              <a:rect l="l" t="t" r="r" b="b"/>
              <a:pathLst>
                <a:path w="36745" h="29070" extrusionOk="0">
                  <a:moveTo>
                    <a:pt x="35414" y="207"/>
                  </a:moveTo>
                  <a:cubicBezTo>
                    <a:pt x="35148" y="488"/>
                    <a:pt x="35133" y="917"/>
                    <a:pt x="35384" y="1213"/>
                  </a:cubicBezTo>
                  <a:lnTo>
                    <a:pt x="35384" y="1213"/>
                  </a:lnTo>
                  <a:lnTo>
                    <a:pt x="28937" y="7645"/>
                  </a:lnTo>
                  <a:lnTo>
                    <a:pt x="23540" y="7645"/>
                  </a:lnTo>
                  <a:lnTo>
                    <a:pt x="15630" y="15555"/>
                  </a:lnTo>
                  <a:lnTo>
                    <a:pt x="15630" y="21174"/>
                  </a:lnTo>
                  <a:lnTo>
                    <a:pt x="10750" y="26054"/>
                  </a:lnTo>
                  <a:lnTo>
                    <a:pt x="2869" y="26054"/>
                  </a:lnTo>
                  <a:lnTo>
                    <a:pt x="2825" y="26054"/>
                  </a:lnTo>
                  <a:lnTo>
                    <a:pt x="1169" y="27710"/>
                  </a:lnTo>
                  <a:cubicBezTo>
                    <a:pt x="1051" y="27621"/>
                    <a:pt x="888" y="27577"/>
                    <a:pt x="725" y="27577"/>
                  </a:cubicBezTo>
                  <a:lnTo>
                    <a:pt x="725" y="27577"/>
                  </a:lnTo>
                  <a:cubicBezTo>
                    <a:pt x="326" y="27606"/>
                    <a:pt x="1" y="27946"/>
                    <a:pt x="16" y="28345"/>
                  </a:cubicBezTo>
                  <a:lnTo>
                    <a:pt x="16" y="28345"/>
                  </a:lnTo>
                  <a:cubicBezTo>
                    <a:pt x="30" y="28538"/>
                    <a:pt x="104" y="28715"/>
                    <a:pt x="237" y="28848"/>
                  </a:cubicBezTo>
                  <a:lnTo>
                    <a:pt x="237" y="28848"/>
                  </a:lnTo>
                  <a:cubicBezTo>
                    <a:pt x="370" y="28981"/>
                    <a:pt x="577" y="29070"/>
                    <a:pt x="784" y="29055"/>
                  </a:cubicBezTo>
                  <a:lnTo>
                    <a:pt x="784" y="29055"/>
                  </a:lnTo>
                  <a:lnTo>
                    <a:pt x="784" y="29055"/>
                  </a:lnTo>
                  <a:cubicBezTo>
                    <a:pt x="1198" y="29040"/>
                    <a:pt x="1509" y="28700"/>
                    <a:pt x="1494" y="28286"/>
                  </a:cubicBezTo>
                  <a:lnTo>
                    <a:pt x="1494" y="28286"/>
                  </a:lnTo>
                  <a:cubicBezTo>
                    <a:pt x="1494" y="28124"/>
                    <a:pt x="1435" y="27976"/>
                    <a:pt x="1331" y="27857"/>
                  </a:cubicBezTo>
                  <a:lnTo>
                    <a:pt x="1331" y="27857"/>
                  </a:lnTo>
                  <a:lnTo>
                    <a:pt x="2914" y="26275"/>
                  </a:lnTo>
                  <a:lnTo>
                    <a:pt x="10795" y="26275"/>
                  </a:lnTo>
                  <a:lnTo>
                    <a:pt x="10839" y="26275"/>
                  </a:lnTo>
                  <a:lnTo>
                    <a:pt x="15852" y="21263"/>
                  </a:lnTo>
                  <a:lnTo>
                    <a:pt x="15852" y="15644"/>
                  </a:lnTo>
                  <a:lnTo>
                    <a:pt x="23629" y="7866"/>
                  </a:lnTo>
                  <a:lnTo>
                    <a:pt x="29026" y="7866"/>
                  </a:lnTo>
                  <a:lnTo>
                    <a:pt x="35547" y="1361"/>
                  </a:lnTo>
                  <a:cubicBezTo>
                    <a:pt x="35828" y="1538"/>
                    <a:pt x="36212" y="1508"/>
                    <a:pt x="36463" y="1257"/>
                  </a:cubicBezTo>
                  <a:lnTo>
                    <a:pt x="36463" y="1257"/>
                  </a:lnTo>
                  <a:cubicBezTo>
                    <a:pt x="36744" y="961"/>
                    <a:pt x="36744" y="503"/>
                    <a:pt x="36463" y="207"/>
                  </a:cubicBezTo>
                  <a:lnTo>
                    <a:pt x="36463" y="207"/>
                  </a:lnTo>
                  <a:cubicBezTo>
                    <a:pt x="36316" y="59"/>
                    <a:pt x="36123" y="0"/>
                    <a:pt x="35931" y="0"/>
                  </a:cubicBezTo>
                  <a:lnTo>
                    <a:pt x="35931" y="0"/>
                  </a:lnTo>
                  <a:cubicBezTo>
                    <a:pt x="35754" y="0"/>
                    <a:pt x="35562" y="59"/>
                    <a:pt x="35414" y="207"/>
                  </a:cubicBezTo>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232271" y="4016526"/>
              <a:ext cx="867738" cy="1270602"/>
            </a:xfrm>
            <a:custGeom>
              <a:avLst/>
              <a:gdLst/>
              <a:ahLst/>
              <a:cxnLst/>
              <a:rect l="l" t="t" r="r" b="b"/>
              <a:pathLst>
                <a:path w="22683" h="33214" extrusionOk="0">
                  <a:moveTo>
                    <a:pt x="21870" y="0"/>
                  </a:moveTo>
                  <a:cubicBezTo>
                    <a:pt x="21677" y="0"/>
                    <a:pt x="21485" y="74"/>
                    <a:pt x="21352" y="207"/>
                  </a:cubicBezTo>
                  <a:cubicBezTo>
                    <a:pt x="21056" y="503"/>
                    <a:pt x="21056" y="976"/>
                    <a:pt x="21352" y="1257"/>
                  </a:cubicBezTo>
                  <a:cubicBezTo>
                    <a:pt x="21470" y="1390"/>
                    <a:pt x="21648" y="1464"/>
                    <a:pt x="21811" y="1464"/>
                  </a:cubicBezTo>
                  <a:lnTo>
                    <a:pt x="21811" y="5841"/>
                  </a:lnTo>
                  <a:lnTo>
                    <a:pt x="14225" y="13426"/>
                  </a:lnTo>
                  <a:lnTo>
                    <a:pt x="8976" y="13426"/>
                  </a:lnTo>
                  <a:lnTo>
                    <a:pt x="3653" y="18749"/>
                  </a:lnTo>
                  <a:lnTo>
                    <a:pt x="3653" y="29469"/>
                  </a:lnTo>
                  <a:lnTo>
                    <a:pt x="1243" y="31879"/>
                  </a:lnTo>
                  <a:cubicBezTo>
                    <a:pt x="1118" y="31787"/>
                    <a:pt x="967" y="31742"/>
                    <a:pt x="816" y="31742"/>
                  </a:cubicBezTo>
                  <a:cubicBezTo>
                    <a:pt x="627" y="31742"/>
                    <a:pt x="436" y="31813"/>
                    <a:pt x="297" y="31953"/>
                  </a:cubicBezTo>
                  <a:cubicBezTo>
                    <a:pt x="1" y="32249"/>
                    <a:pt x="1" y="32707"/>
                    <a:pt x="297" y="33003"/>
                  </a:cubicBezTo>
                  <a:cubicBezTo>
                    <a:pt x="437" y="33143"/>
                    <a:pt x="626" y="33214"/>
                    <a:pt x="814" y="33214"/>
                  </a:cubicBezTo>
                  <a:cubicBezTo>
                    <a:pt x="1003" y="33214"/>
                    <a:pt x="1191" y="33143"/>
                    <a:pt x="1332" y="33003"/>
                  </a:cubicBezTo>
                  <a:cubicBezTo>
                    <a:pt x="1598" y="32737"/>
                    <a:pt x="1627" y="32323"/>
                    <a:pt x="1406" y="32027"/>
                  </a:cubicBezTo>
                  <a:lnTo>
                    <a:pt x="3875" y="29558"/>
                  </a:lnTo>
                  <a:lnTo>
                    <a:pt x="3875" y="18838"/>
                  </a:lnTo>
                  <a:lnTo>
                    <a:pt x="9065" y="13648"/>
                  </a:lnTo>
                  <a:lnTo>
                    <a:pt x="14314" y="13648"/>
                  </a:lnTo>
                  <a:lnTo>
                    <a:pt x="22032" y="5929"/>
                  </a:lnTo>
                  <a:lnTo>
                    <a:pt x="22032" y="1449"/>
                  </a:lnTo>
                  <a:cubicBezTo>
                    <a:pt x="22165" y="1420"/>
                    <a:pt x="22284" y="1361"/>
                    <a:pt x="22387" y="1257"/>
                  </a:cubicBezTo>
                  <a:cubicBezTo>
                    <a:pt x="22683" y="976"/>
                    <a:pt x="22683" y="503"/>
                    <a:pt x="22387" y="207"/>
                  </a:cubicBezTo>
                  <a:cubicBezTo>
                    <a:pt x="22239" y="74"/>
                    <a:pt x="22062" y="0"/>
                    <a:pt x="218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361631" y="4510315"/>
              <a:ext cx="674856" cy="657374"/>
            </a:xfrm>
            <a:custGeom>
              <a:avLst/>
              <a:gdLst/>
              <a:ahLst/>
              <a:cxnLst/>
              <a:rect l="l" t="t" r="r" b="b"/>
              <a:pathLst>
                <a:path w="17641" h="17184" extrusionOk="0">
                  <a:moveTo>
                    <a:pt x="16857" y="1"/>
                  </a:moveTo>
                  <a:cubicBezTo>
                    <a:pt x="16664" y="15"/>
                    <a:pt x="16487" y="104"/>
                    <a:pt x="16354" y="237"/>
                  </a:cubicBezTo>
                  <a:cubicBezTo>
                    <a:pt x="16221" y="385"/>
                    <a:pt x="16147" y="577"/>
                    <a:pt x="16147" y="769"/>
                  </a:cubicBezTo>
                  <a:cubicBezTo>
                    <a:pt x="16162" y="962"/>
                    <a:pt x="16236" y="1139"/>
                    <a:pt x="16369" y="1272"/>
                  </a:cubicBezTo>
                  <a:cubicBezTo>
                    <a:pt x="16369" y="1272"/>
                    <a:pt x="16383" y="1287"/>
                    <a:pt x="16383" y="1287"/>
                  </a:cubicBezTo>
                  <a:cubicBezTo>
                    <a:pt x="16502" y="1390"/>
                    <a:pt x="16650" y="1464"/>
                    <a:pt x="16812" y="1479"/>
                  </a:cubicBezTo>
                  <a:lnTo>
                    <a:pt x="16812" y="5826"/>
                  </a:lnTo>
                  <a:lnTo>
                    <a:pt x="9064" y="13574"/>
                  </a:lnTo>
                  <a:lnTo>
                    <a:pt x="3416" y="13574"/>
                  </a:lnTo>
                  <a:lnTo>
                    <a:pt x="1154" y="15837"/>
                  </a:lnTo>
                  <a:cubicBezTo>
                    <a:pt x="1050" y="15759"/>
                    <a:pt x="925" y="15715"/>
                    <a:pt x="786" y="15715"/>
                  </a:cubicBezTo>
                  <a:cubicBezTo>
                    <a:pt x="766" y="15715"/>
                    <a:pt x="746" y="15716"/>
                    <a:pt x="725" y="15718"/>
                  </a:cubicBezTo>
                  <a:cubicBezTo>
                    <a:pt x="311" y="15733"/>
                    <a:pt x="0" y="16073"/>
                    <a:pt x="15" y="16472"/>
                  </a:cubicBezTo>
                  <a:cubicBezTo>
                    <a:pt x="15" y="16665"/>
                    <a:pt x="104" y="16842"/>
                    <a:pt x="222" y="16975"/>
                  </a:cubicBezTo>
                  <a:cubicBezTo>
                    <a:pt x="359" y="17098"/>
                    <a:pt x="534" y="17184"/>
                    <a:pt x="736" y="17184"/>
                  </a:cubicBezTo>
                  <a:cubicBezTo>
                    <a:pt x="752" y="17184"/>
                    <a:pt x="768" y="17183"/>
                    <a:pt x="784" y="17182"/>
                  </a:cubicBezTo>
                  <a:cubicBezTo>
                    <a:pt x="1183" y="17167"/>
                    <a:pt x="1509" y="16827"/>
                    <a:pt x="1494" y="16428"/>
                  </a:cubicBezTo>
                  <a:cubicBezTo>
                    <a:pt x="1479" y="16251"/>
                    <a:pt x="1420" y="16103"/>
                    <a:pt x="1316" y="15984"/>
                  </a:cubicBezTo>
                  <a:lnTo>
                    <a:pt x="3505" y="13796"/>
                  </a:lnTo>
                  <a:lnTo>
                    <a:pt x="9153" y="13796"/>
                  </a:lnTo>
                  <a:lnTo>
                    <a:pt x="17034" y="5915"/>
                  </a:lnTo>
                  <a:lnTo>
                    <a:pt x="17034" y="1464"/>
                  </a:lnTo>
                  <a:cubicBezTo>
                    <a:pt x="17182" y="1435"/>
                    <a:pt x="17330" y="1361"/>
                    <a:pt x="17433" y="1243"/>
                  </a:cubicBezTo>
                  <a:cubicBezTo>
                    <a:pt x="17566" y="1095"/>
                    <a:pt x="17640" y="917"/>
                    <a:pt x="17626" y="710"/>
                  </a:cubicBezTo>
                  <a:cubicBezTo>
                    <a:pt x="17626" y="518"/>
                    <a:pt x="17537" y="341"/>
                    <a:pt x="17389" y="208"/>
                  </a:cubicBezTo>
                  <a:cubicBezTo>
                    <a:pt x="17256" y="74"/>
                    <a:pt x="17078" y="1"/>
                    <a:pt x="168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248108" y="3801573"/>
              <a:ext cx="763685" cy="661850"/>
            </a:xfrm>
            <a:custGeom>
              <a:avLst/>
              <a:gdLst/>
              <a:ahLst/>
              <a:cxnLst/>
              <a:rect l="l" t="t" r="r" b="b"/>
              <a:pathLst>
                <a:path w="19963" h="17301" extrusionOk="0">
                  <a:moveTo>
                    <a:pt x="19149" y="0"/>
                  </a:moveTo>
                  <a:cubicBezTo>
                    <a:pt x="18972" y="0"/>
                    <a:pt x="18779" y="60"/>
                    <a:pt x="18631" y="207"/>
                  </a:cubicBezTo>
                  <a:cubicBezTo>
                    <a:pt x="18365" y="474"/>
                    <a:pt x="18351" y="902"/>
                    <a:pt x="18572" y="1183"/>
                  </a:cubicBezTo>
                  <a:lnTo>
                    <a:pt x="11046" y="8724"/>
                  </a:lnTo>
                  <a:lnTo>
                    <a:pt x="5841" y="8724"/>
                  </a:lnTo>
                  <a:lnTo>
                    <a:pt x="622" y="13929"/>
                  </a:lnTo>
                  <a:lnTo>
                    <a:pt x="622" y="15851"/>
                  </a:lnTo>
                  <a:cubicBezTo>
                    <a:pt x="504" y="15881"/>
                    <a:pt x="385" y="15940"/>
                    <a:pt x="297" y="16043"/>
                  </a:cubicBezTo>
                  <a:cubicBezTo>
                    <a:pt x="1" y="16324"/>
                    <a:pt x="1" y="16798"/>
                    <a:pt x="297" y="17078"/>
                  </a:cubicBezTo>
                  <a:cubicBezTo>
                    <a:pt x="437" y="17226"/>
                    <a:pt x="626" y="17300"/>
                    <a:pt x="814" y="17300"/>
                  </a:cubicBezTo>
                  <a:cubicBezTo>
                    <a:pt x="1003" y="17300"/>
                    <a:pt x="1191" y="17226"/>
                    <a:pt x="1332" y="17078"/>
                  </a:cubicBezTo>
                  <a:cubicBezTo>
                    <a:pt x="1627" y="16798"/>
                    <a:pt x="1627" y="16324"/>
                    <a:pt x="1332" y="16043"/>
                  </a:cubicBezTo>
                  <a:cubicBezTo>
                    <a:pt x="1199" y="15896"/>
                    <a:pt x="1021" y="15836"/>
                    <a:pt x="844" y="15822"/>
                  </a:cubicBezTo>
                  <a:lnTo>
                    <a:pt x="844" y="14033"/>
                  </a:lnTo>
                  <a:lnTo>
                    <a:pt x="5930" y="8946"/>
                  </a:lnTo>
                  <a:lnTo>
                    <a:pt x="11135" y="8946"/>
                  </a:lnTo>
                  <a:lnTo>
                    <a:pt x="18735" y="1346"/>
                  </a:lnTo>
                  <a:cubicBezTo>
                    <a:pt x="18863" y="1429"/>
                    <a:pt x="19008" y="1471"/>
                    <a:pt x="19153" y="1471"/>
                  </a:cubicBezTo>
                  <a:cubicBezTo>
                    <a:pt x="19342" y="1471"/>
                    <a:pt x="19530" y="1400"/>
                    <a:pt x="19681" y="1257"/>
                  </a:cubicBezTo>
                  <a:cubicBezTo>
                    <a:pt x="19962" y="962"/>
                    <a:pt x="19962" y="503"/>
                    <a:pt x="19681" y="207"/>
                  </a:cubicBezTo>
                  <a:cubicBezTo>
                    <a:pt x="19533" y="60"/>
                    <a:pt x="19341" y="0"/>
                    <a:pt x="191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277356" y="5105939"/>
              <a:ext cx="470651" cy="221841"/>
            </a:xfrm>
            <a:custGeom>
              <a:avLst/>
              <a:gdLst/>
              <a:ahLst/>
              <a:cxnLst/>
              <a:rect l="l" t="t" r="r" b="b"/>
              <a:pathLst>
                <a:path w="12303" h="5799" extrusionOk="0">
                  <a:moveTo>
                    <a:pt x="11519" y="0"/>
                  </a:moveTo>
                  <a:cubicBezTo>
                    <a:pt x="11164" y="15"/>
                    <a:pt x="10883" y="267"/>
                    <a:pt x="10824" y="607"/>
                  </a:cubicBezTo>
                  <a:lnTo>
                    <a:pt x="4939" y="607"/>
                  </a:lnTo>
                  <a:lnTo>
                    <a:pt x="1124" y="4421"/>
                  </a:lnTo>
                  <a:cubicBezTo>
                    <a:pt x="1006" y="4362"/>
                    <a:pt x="873" y="4318"/>
                    <a:pt x="725" y="4318"/>
                  </a:cubicBezTo>
                  <a:cubicBezTo>
                    <a:pt x="326" y="4333"/>
                    <a:pt x="1" y="4688"/>
                    <a:pt x="15" y="5087"/>
                  </a:cubicBezTo>
                  <a:cubicBezTo>
                    <a:pt x="30" y="5279"/>
                    <a:pt x="104" y="5457"/>
                    <a:pt x="237" y="5590"/>
                  </a:cubicBezTo>
                  <a:cubicBezTo>
                    <a:pt x="237" y="5590"/>
                    <a:pt x="252" y="5604"/>
                    <a:pt x="252" y="5604"/>
                  </a:cubicBezTo>
                  <a:cubicBezTo>
                    <a:pt x="387" y="5726"/>
                    <a:pt x="560" y="5798"/>
                    <a:pt x="735" y="5798"/>
                  </a:cubicBezTo>
                  <a:cubicBezTo>
                    <a:pt x="752" y="5798"/>
                    <a:pt x="768" y="5798"/>
                    <a:pt x="784" y="5797"/>
                  </a:cubicBezTo>
                  <a:cubicBezTo>
                    <a:pt x="1198" y="5782"/>
                    <a:pt x="1509" y="5442"/>
                    <a:pt x="1494" y="5028"/>
                  </a:cubicBezTo>
                  <a:cubicBezTo>
                    <a:pt x="1494" y="4850"/>
                    <a:pt x="1405" y="4688"/>
                    <a:pt x="1302" y="4569"/>
                  </a:cubicBezTo>
                  <a:lnTo>
                    <a:pt x="5028" y="828"/>
                  </a:lnTo>
                  <a:lnTo>
                    <a:pt x="10824" y="828"/>
                  </a:lnTo>
                  <a:cubicBezTo>
                    <a:pt x="10839" y="991"/>
                    <a:pt x="10913" y="1139"/>
                    <a:pt x="11031" y="1257"/>
                  </a:cubicBezTo>
                  <a:cubicBezTo>
                    <a:pt x="11154" y="1381"/>
                    <a:pt x="11341" y="1466"/>
                    <a:pt x="11533" y="1466"/>
                  </a:cubicBezTo>
                  <a:cubicBezTo>
                    <a:pt x="11548" y="1466"/>
                    <a:pt x="11563" y="1465"/>
                    <a:pt x="11578" y="1464"/>
                  </a:cubicBezTo>
                  <a:cubicBezTo>
                    <a:pt x="11977" y="1449"/>
                    <a:pt x="12303" y="1109"/>
                    <a:pt x="12288" y="710"/>
                  </a:cubicBezTo>
                  <a:cubicBezTo>
                    <a:pt x="12273" y="311"/>
                    <a:pt x="11948" y="0"/>
                    <a:pt x="115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301686" y="4910228"/>
              <a:ext cx="597926" cy="532357"/>
            </a:xfrm>
            <a:custGeom>
              <a:avLst/>
              <a:gdLst/>
              <a:ahLst/>
              <a:cxnLst/>
              <a:rect l="l" t="t" r="r" b="b"/>
              <a:pathLst>
                <a:path w="15630" h="13916" extrusionOk="0">
                  <a:moveTo>
                    <a:pt x="14831" y="0"/>
                  </a:moveTo>
                  <a:cubicBezTo>
                    <a:pt x="14639" y="0"/>
                    <a:pt x="14447" y="60"/>
                    <a:pt x="14299" y="207"/>
                  </a:cubicBezTo>
                  <a:cubicBezTo>
                    <a:pt x="14018" y="503"/>
                    <a:pt x="14018" y="961"/>
                    <a:pt x="14299" y="1257"/>
                  </a:cubicBezTo>
                  <a:cubicBezTo>
                    <a:pt x="14432" y="1376"/>
                    <a:pt x="14580" y="1449"/>
                    <a:pt x="14743" y="1464"/>
                  </a:cubicBezTo>
                  <a:lnTo>
                    <a:pt x="14743" y="5974"/>
                  </a:lnTo>
                  <a:lnTo>
                    <a:pt x="12303" y="8429"/>
                  </a:lnTo>
                  <a:lnTo>
                    <a:pt x="5383" y="8429"/>
                  </a:lnTo>
                  <a:lnTo>
                    <a:pt x="1198" y="12598"/>
                  </a:lnTo>
                  <a:cubicBezTo>
                    <a:pt x="1065" y="12495"/>
                    <a:pt x="903" y="12436"/>
                    <a:pt x="725" y="12436"/>
                  </a:cubicBezTo>
                  <a:cubicBezTo>
                    <a:pt x="311" y="12465"/>
                    <a:pt x="1" y="12805"/>
                    <a:pt x="15" y="13204"/>
                  </a:cubicBezTo>
                  <a:cubicBezTo>
                    <a:pt x="15" y="13397"/>
                    <a:pt x="104" y="13574"/>
                    <a:pt x="222" y="13707"/>
                  </a:cubicBezTo>
                  <a:cubicBezTo>
                    <a:pt x="360" y="13831"/>
                    <a:pt x="535" y="13916"/>
                    <a:pt x="725" y="13916"/>
                  </a:cubicBezTo>
                  <a:cubicBezTo>
                    <a:pt x="739" y="13916"/>
                    <a:pt x="754" y="13915"/>
                    <a:pt x="770" y="13914"/>
                  </a:cubicBezTo>
                  <a:cubicBezTo>
                    <a:pt x="1184" y="13899"/>
                    <a:pt x="1509" y="13559"/>
                    <a:pt x="1479" y="13145"/>
                  </a:cubicBezTo>
                  <a:cubicBezTo>
                    <a:pt x="1479" y="13012"/>
                    <a:pt x="1435" y="12879"/>
                    <a:pt x="1361" y="12761"/>
                  </a:cubicBezTo>
                  <a:lnTo>
                    <a:pt x="5472" y="8650"/>
                  </a:lnTo>
                  <a:lnTo>
                    <a:pt x="12392" y="8650"/>
                  </a:lnTo>
                  <a:lnTo>
                    <a:pt x="14964" y="6063"/>
                  </a:lnTo>
                  <a:lnTo>
                    <a:pt x="14964" y="1464"/>
                  </a:lnTo>
                  <a:cubicBezTo>
                    <a:pt x="15112" y="1435"/>
                    <a:pt x="15245" y="1361"/>
                    <a:pt x="15349" y="1257"/>
                  </a:cubicBezTo>
                  <a:cubicBezTo>
                    <a:pt x="15630" y="961"/>
                    <a:pt x="15630" y="503"/>
                    <a:pt x="15349" y="207"/>
                  </a:cubicBezTo>
                  <a:cubicBezTo>
                    <a:pt x="15201" y="60"/>
                    <a:pt x="15009" y="0"/>
                    <a:pt x="1483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195912" y="3984277"/>
              <a:ext cx="1620061" cy="1527905"/>
            </a:xfrm>
            <a:custGeom>
              <a:avLst/>
              <a:gdLst/>
              <a:ahLst/>
              <a:cxnLst/>
              <a:rect l="l" t="t" r="r" b="b"/>
              <a:pathLst>
                <a:path w="42349" h="39940" extrusionOk="0">
                  <a:moveTo>
                    <a:pt x="35118" y="0"/>
                  </a:moveTo>
                  <a:cubicBezTo>
                    <a:pt x="34926" y="0"/>
                    <a:pt x="34748" y="74"/>
                    <a:pt x="34600" y="222"/>
                  </a:cubicBezTo>
                  <a:cubicBezTo>
                    <a:pt x="34305" y="518"/>
                    <a:pt x="34305" y="976"/>
                    <a:pt x="34600" y="1272"/>
                  </a:cubicBezTo>
                  <a:cubicBezTo>
                    <a:pt x="34748" y="1420"/>
                    <a:pt x="34941" y="1479"/>
                    <a:pt x="35133" y="1479"/>
                  </a:cubicBezTo>
                  <a:lnTo>
                    <a:pt x="35133" y="7586"/>
                  </a:lnTo>
                  <a:lnTo>
                    <a:pt x="33994" y="8724"/>
                  </a:lnTo>
                  <a:lnTo>
                    <a:pt x="33994" y="8902"/>
                  </a:lnTo>
                  <a:lnTo>
                    <a:pt x="26601" y="16310"/>
                  </a:lnTo>
                  <a:lnTo>
                    <a:pt x="21544" y="16310"/>
                  </a:lnTo>
                  <a:lnTo>
                    <a:pt x="17419" y="20435"/>
                  </a:lnTo>
                  <a:lnTo>
                    <a:pt x="17419" y="31318"/>
                  </a:lnTo>
                  <a:lnTo>
                    <a:pt x="12953" y="35783"/>
                  </a:lnTo>
                  <a:lnTo>
                    <a:pt x="4037" y="35783"/>
                  </a:lnTo>
                  <a:lnTo>
                    <a:pt x="1198" y="38622"/>
                  </a:lnTo>
                  <a:cubicBezTo>
                    <a:pt x="1065" y="38518"/>
                    <a:pt x="888" y="38459"/>
                    <a:pt x="725" y="38459"/>
                  </a:cubicBezTo>
                  <a:cubicBezTo>
                    <a:pt x="518" y="38474"/>
                    <a:pt x="341" y="38563"/>
                    <a:pt x="208" y="38696"/>
                  </a:cubicBezTo>
                  <a:cubicBezTo>
                    <a:pt x="75" y="38844"/>
                    <a:pt x="1" y="39036"/>
                    <a:pt x="16" y="39228"/>
                  </a:cubicBezTo>
                  <a:cubicBezTo>
                    <a:pt x="16" y="39420"/>
                    <a:pt x="89" y="39598"/>
                    <a:pt x="223" y="39731"/>
                  </a:cubicBezTo>
                  <a:cubicBezTo>
                    <a:pt x="237" y="39731"/>
                    <a:pt x="237" y="39746"/>
                    <a:pt x="252" y="39746"/>
                  </a:cubicBezTo>
                  <a:cubicBezTo>
                    <a:pt x="387" y="39868"/>
                    <a:pt x="548" y="39940"/>
                    <a:pt x="733" y="39940"/>
                  </a:cubicBezTo>
                  <a:cubicBezTo>
                    <a:pt x="750" y="39940"/>
                    <a:pt x="767" y="39939"/>
                    <a:pt x="784" y="39938"/>
                  </a:cubicBezTo>
                  <a:cubicBezTo>
                    <a:pt x="977" y="39938"/>
                    <a:pt x="1154" y="39849"/>
                    <a:pt x="1287" y="39701"/>
                  </a:cubicBezTo>
                  <a:cubicBezTo>
                    <a:pt x="1420" y="39568"/>
                    <a:pt x="1494" y="39376"/>
                    <a:pt x="1494" y="39169"/>
                  </a:cubicBezTo>
                  <a:cubicBezTo>
                    <a:pt x="1479" y="39036"/>
                    <a:pt x="1435" y="38888"/>
                    <a:pt x="1346" y="38770"/>
                  </a:cubicBezTo>
                  <a:lnTo>
                    <a:pt x="4126" y="36005"/>
                  </a:lnTo>
                  <a:lnTo>
                    <a:pt x="13042" y="36005"/>
                  </a:lnTo>
                  <a:lnTo>
                    <a:pt x="17641" y="31406"/>
                  </a:lnTo>
                  <a:lnTo>
                    <a:pt x="17641" y="20524"/>
                  </a:lnTo>
                  <a:lnTo>
                    <a:pt x="21633" y="16517"/>
                  </a:lnTo>
                  <a:lnTo>
                    <a:pt x="26690" y="16517"/>
                  </a:lnTo>
                  <a:lnTo>
                    <a:pt x="33994" y="9212"/>
                  </a:lnTo>
                  <a:lnTo>
                    <a:pt x="33994" y="12125"/>
                  </a:lnTo>
                  <a:lnTo>
                    <a:pt x="38016" y="12125"/>
                  </a:lnTo>
                  <a:lnTo>
                    <a:pt x="42171" y="7970"/>
                  </a:lnTo>
                  <a:lnTo>
                    <a:pt x="42348" y="7793"/>
                  </a:lnTo>
                  <a:cubicBezTo>
                    <a:pt x="42289" y="7748"/>
                    <a:pt x="42245" y="7689"/>
                    <a:pt x="42186" y="7645"/>
                  </a:cubicBezTo>
                  <a:lnTo>
                    <a:pt x="37913" y="11903"/>
                  </a:lnTo>
                  <a:lnTo>
                    <a:pt x="34216" y="11903"/>
                  </a:lnTo>
                  <a:lnTo>
                    <a:pt x="34216" y="9005"/>
                  </a:lnTo>
                  <a:lnTo>
                    <a:pt x="35355" y="7867"/>
                  </a:lnTo>
                  <a:lnTo>
                    <a:pt x="35355" y="7689"/>
                  </a:lnTo>
                  <a:lnTo>
                    <a:pt x="39598" y="3446"/>
                  </a:lnTo>
                  <a:cubicBezTo>
                    <a:pt x="39569" y="3372"/>
                    <a:pt x="39539" y="3298"/>
                    <a:pt x="39509" y="3224"/>
                  </a:cubicBezTo>
                  <a:lnTo>
                    <a:pt x="38874" y="3845"/>
                  </a:lnTo>
                  <a:lnTo>
                    <a:pt x="35355" y="7379"/>
                  </a:lnTo>
                  <a:lnTo>
                    <a:pt x="35355" y="1449"/>
                  </a:lnTo>
                  <a:cubicBezTo>
                    <a:pt x="35458" y="1405"/>
                    <a:pt x="35562" y="1346"/>
                    <a:pt x="35650" y="1272"/>
                  </a:cubicBezTo>
                  <a:cubicBezTo>
                    <a:pt x="35931" y="976"/>
                    <a:pt x="35931" y="518"/>
                    <a:pt x="35650" y="222"/>
                  </a:cubicBezTo>
                  <a:cubicBezTo>
                    <a:pt x="35502" y="74"/>
                    <a:pt x="35310" y="0"/>
                    <a:pt x="35118"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564150" y="3615465"/>
              <a:ext cx="1260311" cy="1109280"/>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186272" y="3843998"/>
              <a:ext cx="422565" cy="419160"/>
            </a:xfrm>
            <a:custGeom>
              <a:avLst/>
              <a:gdLst/>
              <a:ahLst/>
              <a:cxnLst/>
              <a:rect l="l" t="t" r="r" b="b"/>
              <a:pathLst>
                <a:path w="11046" h="10957" extrusionOk="0">
                  <a:moveTo>
                    <a:pt x="10232" y="0"/>
                  </a:moveTo>
                  <a:cubicBezTo>
                    <a:pt x="10040" y="0"/>
                    <a:pt x="9862" y="74"/>
                    <a:pt x="9715" y="207"/>
                  </a:cubicBezTo>
                  <a:cubicBezTo>
                    <a:pt x="9419" y="503"/>
                    <a:pt x="9419" y="962"/>
                    <a:pt x="9715" y="1257"/>
                  </a:cubicBezTo>
                  <a:cubicBezTo>
                    <a:pt x="9848" y="1390"/>
                    <a:pt x="10025" y="1464"/>
                    <a:pt x="10217" y="1464"/>
                  </a:cubicBezTo>
                  <a:lnTo>
                    <a:pt x="10217" y="4436"/>
                  </a:lnTo>
                  <a:lnTo>
                    <a:pt x="3918" y="10735"/>
                  </a:lnTo>
                  <a:lnTo>
                    <a:pt x="207" y="10735"/>
                  </a:lnTo>
                  <a:lnTo>
                    <a:pt x="207" y="7660"/>
                  </a:lnTo>
                  <a:lnTo>
                    <a:pt x="6417" y="1449"/>
                  </a:lnTo>
                  <a:cubicBezTo>
                    <a:pt x="6548" y="1535"/>
                    <a:pt x="6700" y="1579"/>
                    <a:pt x="6851" y="1579"/>
                  </a:cubicBezTo>
                  <a:cubicBezTo>
                    <a:pt x="7041" y="1579"/>
                    <a:pt x="7230" y="1509"/>
                    <a:pt x="7378" y="1361"/>
                  </a:cubicBezTo>
                  <a:cubicBezTo>
                    <a:pt x="7659" y="1080"/>
                    <a:pt x="7659" y="607"/>
                    <a:pt x="7378" y="326"/>
                  </a:cubicBezTo>
                  <a:cubicBezTo>
                    <a:pt x="7231" y="178"/>
                    <a:pt x="7038" y="104"/>
                    <a:pt x="6848" y="104"/>
                  </a:cubicBezTo>
                  <a:cubicBezTo>
                    <a:pt x="6658" y="104"/>
                    <a:pt x="6469" y="178"/>
                    <a:pt x="6329" y="326"/>
                  </a:cubicBezTo>
                  <a:cubicBezTo>
                    <a:pt x="6062" y="577"/>
                    <a:pt x="6048" y="1006"/>
                    <a:pt x="6269" y="1287"/>
                  </a:cubicBezTo>
                  <a:lnTo>
                    <a:pt x="0" y="7556"/>
                  </a:lnTo>
                  <a:lnTo>
                    <a:pt x="0" y="10957"/>
                  </a:lnTo>
                  <a:lnTo>
                    <a:pt x="4007" y="10957"/>
                  </a:lnTo>
                  <a:lnTo>
                    <a:pt x="10439" y="4525"/>
                  </a:lnTo>
                  <a:lnTo>
                    <a:pt x="10439" y="1435"/>
                  </a:lnTo>
                  <a:cubicBezTo>
                    <a:pt x="10557" y="1405"/>
                    <a:pt x="10661" y="1346"/>
                    <a:pt x="10750" y="1257"/>
                  </a:cubicBezTo>
                  <a:cubicBezTo>
                    <a:pt x="11045" y="962"/>
                    <a:pt x="11045" y="503"/>
                    <a:pt x="10750" y="207"/>
                  </a:cubicBezTo>
                  <a:cubicBezTo>
                    <a:pt x="10617" y="74"/>
                    <a:pt x="10424" y="0"/>
                    <a:pt x="10232"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429129" y="3589452"/>
              <a:ext cx="483084" cy="398808"/>
            </a:xfrm>
            <a:custGeom>
              <a:avLst/>
              <a:gdLst/>
              <a:ahLst/>
              <a:cxnLst/>
              <a:rect l="l" t="t" r="r" b="b"/>
              <a:pathLst>
                <a:path w="12628" h="10425" extrusionOk="0">
                  <a:moveTo>
                    <a:pt x="11815" y="1"/>
                  </a:moveTo>
                  <a:cubicBezTo>
                    <a:pt x="11622" y="1"/>
                    <a:pt x="11430" y="75"/>
                    <a:pt x="11297" y="208"/>
                  </a:cubicBezTo>
                  <a:cubicBezTo>
                    <a:pt x="11001" y="503"/>
                    <a:pt x="11001" y="977"/>
                    <a:pt x="11297" y="1257"/>
                  </a:cubicBezTo>
                  <a:cubicBezTo>
                    <a:pt x="11415" y="1376"/>
                    <a:pt x="11563" y="1450"/>
                    <a:pt x="11726" y="1464"/>
                  </a:cubicBezTo>
                  <a:lnTo>
                    <a:pt x="11726" y="3475"/>
                  </a:lnTo>
                  <a:lnTo>
                    <a:pt x="6891" y="8310"/>
                  </a:lnTo>
                  <a:lnTo>
                    <a:pt x="2056" y="8310"/>
                  </a:lnTo>
                  <a:lnTo>
                    <a:pt x="1272" y="9109"/>
                  </a:lnTo>
                  <a:cubicBezTo>
                    <a:pt x="1137" y="9001"/>
                    <a:pt x="978" y="8948"/>
                    <a:pt x="819" y="8948"/>
                  </a:cubicBezTo>
                  <a:cubicBezTo>
                    <a:pt x="630" y="8948"/>
                    <a:pt x="441" y="9023"/>
                    <a:pt x="296" y="9168"/>
                  </a:cubicBezTo>
                  <a:cubicBezTo>
                    <a:pt x="0" y="9449"/>
                    <a:pt x="0" y="9922"/>
                    <a:pt x="296" y="10203"/>
                  </a:cubicBezTo>
                  <a:cubicBezTo>
                    <a:pt x="437" y="10351"/>
                    <a:pt x="625" y="10425"/>
                    <a:pt x="814" y="10425"/>
                  </a:cubicBezTo>
                  <a:cubicBezTo>
                    <a:pt x="1002" y="10425"/>
                    <a:pt x="1191" y="10351"/>
                    <a:pt x="1331" y="10203"/>
                  </a:cubicBezTo>
                  <a:cubicBezTo>
                    <a:pt x="1597" y="9952"/>
                    <a:pt x="1627" y="9553"/>
                    <a:pt x="1420" y="9257"/>
                  </a:cubicBezTo>
                  <a:lnTo>
                    <a:pt x="2144" y="8532"/>
                  </a:lnTo>
                  <a:lnTo>
                    <a:pt x="6994" y="8532"/>
                  </a:lnTo>
                  <a:lnTo>
                    <a:pt x="11948" y="3579"/>
                  </a:lnTo>
                  <a:lnTo>
                    <a:pt x="11948" y="1464"/>
                  </a:lnTo>
                  <a:cubicBezTo>
                    <a:pt x="12096" y="1435"/>
                    <a:pt x="12229" y="1376"/>
                    <a:pt x="12332" y="1257"/>
                  </a:cubicBezTo>
                  <a:cubicBezTo>
                    <a:pt x="12628" y="977"/>
                    <a:pt x="12628" y="503"/>
                    <a:pt x="12332" y="208"/>
                  </a:cubicBezTo>
                  <a:cubicBezTo>
                    <a:pt x="12184" y="75"/>
                    <a:pt x="12007" y="1"/>
                    <a:pt x="1181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349368" y="3896598"/>
              <a:ext cx="768199" cy="662424"/>
            </a:xfrm>
            <a:custGeom>
              <a:avLst/>
              <a:gdLst/>
              <a:ahLst/>
              <a:cxnLst/>
              <a:rect l="l" t="t" r="r" b="b"/>
              <a:pathLst>
                <a:path w="20081" h="17316" extrusionOk="0">
                  <a:moveTo>
                    <a:pt x="19282" y="1"/>
                  </a:moveTo>
                  <a:cubicBezTo>
                    <a:pt x="19090" y="1"/>
                    <a:pt x="18897" y="60"/>
                    <a:pt x="18750" y="208"/>
                  </a:cubicBezTo>
                  <a:cubicBezTo>
                    <a:pt x="18469" y="488"/>
                    <a:pt x="18469" y="947"/>
                    <a:pt x="18735" y="1228"/>
                  </a:cubicBezTo>
                  <a:lnTo>
                    <a:pt x="13663" y="6299"/>
                  </a:lnTo>
                  <a:lnTo>
                    <a:pt x="13663" y="8976"/>
                  </a:lnTo>
                  <a:lnTo>
                    <a:pt x="8798" y="13840"/>
                  </a:lnTo>
                  <a:lnTo>
                    <a:pt x="3165" y="14077"/>
                  </a:lnTo>
                  <a:lnTo>
                    <a:pt x="3121" y="14092"/>
                  </a:lnTo>
                  <a:lnTo>
                    <a:pt x="1228" y="15970"/>
                  </a:lnTo>
                  <a:cubicBezTo>
                    <a:pt x="1103" y="15884"/>
                    <a:pt x="956" y="15840"/>
                    <a:pt x="806" y="15840"/>
                  </a:cubicBezTo>
                  <a:cubicBezTo>
                    <a:pt x="619" y="15840"/>
                    <a:pt x="430" y="15910"/>
                    <a:pt x="282" y="16058"/>
                  </a:cubicBezTo>
                  <a:cubicBezTo>
                    <a:pt x="1" y="16339"/>
                    <a:pt x="1" y="16812"/>
                    <a:pt x="282" y="17093"/>
                  </a:cubicBezTo>
                  <a:cubicBezTo>
                    <a:pt x="429" y="17241"/>
                    <a:pt x="622" y="17315"/>
                    <a:pt x="812" y="17315"/>
                  </a:cubicBezTo>
                  <a:cubicBezTo>
                    <a:pt x="1002" y="17315"/>
                    <a:pt x="1191" y="17241"/>
                    <a:pt x="1331" y="17093"/>
                  </a:cubicBezTo>
                  <a:cubicBezTo>
                    <a:pt x="1598" y="16842"/>
                    <a:pt x="1612" y="16413"/>
                    <a:pt x="1391" y="16132"/>
                  </a:cubicBezTo>
                  <a:lnTo>
                    <a:pt x="3224" y="14299"/>
                  </a:lnTo>
                  <a:lnTo>
                    <a:pt x="8843" y="14062"/>
                  </a:lnTo>
                  <a:lnTo>
                    <a:pt x="8887" y="14062"/>
                  </a:lnTo>
                  <a:lnTo>
                    <a:pt x="13885" y="9064"/>
                  </a:lnTo>
                  <a:lnTo>
                    <a:pt x="13885" y="6388"/>
                  </a:lnTo>
                  <a:lnTo>
                    <a:pt x="18912" y="1376"/>
                  </a:lnTo>
                  <a:cubicBezTo>
                    <a:pt x="19024" y="1440"/>
                    <a:pt x="19150" y="1472"/>
                    <a:pt x="19276" y="1472"/>
                  </a:cubicBezTo>
                  <a:cubicBezTo>
                    <a:pt x="19467" y="1472"/>
                    <a:pt x="19657" y="1400"/>
                    <a:pt x="19799" y="1257"/>
                  </a:cubicBezTo>
                  <a:cubicBezTo>
                    <a:pt x="20080" y="962"/>
                    <a:pt x="20080" y="503"/>
                    <a:pt x="19799" y="208"/>
                  </a:cubicBezTo>
                  <a:cubicBezTo>
                    <a:pt x="19651" y="60"/>
                    <a:pt x="19459" y="1"/>
                    <a:pt x="1928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56950" y="4814630"/>
              <a:ext cx="246094" cy="246668"/>
            </a:xfrm>
            <a:custGeom>
              <a:avLst/>
              <a:gdLst/>
              <a:ahLst/>
              <a:cxnLst/>
              <a:rect l="l" t="t" r="r" b="b"/>
              <a:pathLst>
                <a:path w="6433" h="6448" extrusionOk="0">
                  <a:moveTo>
                    <a:pt x="5619" y="1"/>
                  </a:moveTo>
                  <a:cubicBezTo>
                    <a:pt x="5441" y="1"/>
                    <a:pt x="5249" y="74"/>
                    <a:pt x="5101" y="208"/>
                  </a:cubicBezTo>
                  <a:cubicBezTo>
                    <a:pt x="4835" y="474"/>
                    <a:pt x="4820" y="888"/>
                    <a:pt x="5042" y="1183"/>
                  </a:cubicBezTo>
                  <a:lnTo>
                    <a:pt x="1139" y="5087"/>
                  </a:lnTo>
                  <a:cubicBezTo>
                    <a:pt x="1023" y="5010"/>
                    <a:pt x="895" y="4966"/>
                    <a:pt x="766" y="4966"/>
                  </a:cubicBezTo>
                  <a:cubicBezTo>
                    <a:pt x="747" y="4966"/>
                    <a:pt x="729" y="4967"/>
                    <a:pt x="710" y="4969"/>
                  </a:cubicBezTo>
                  <a:cubicBezTo>
                    <a:pt x="518" y="4969"/>
                    <a:pt x="325" y="5057"/>
                    <a:pt x="192" y="5205"/>
                  </a:cubicBezTo>
                  <a:cubicBezTo>
                    <a:pt x="59" y="5353"/>
                    <a:pt x="0" y="5531"/>
                    <a:pt x="0" y="5738"/>
                  </a:cubicBezTo>
                  <a:cubicBezTo>
                    <a:pt x="15" y="5915"/>
                    <a:pt x="89" y="6092"/>
                    <a:pt x="222" y="6226"/>
                  </a:cubicBezTo>
                  <a:cubicBezTo>
                    <a:pt x="222" y="6226"/>
                    <a:pt x="237" y="6240"/>
                    <a:pt x="237" y="6240"/>
                  </a:cubicBezTo>
                  <a:cubicBezTo>
                    <a:pt x="385" y="6373"/>
                    <a:pt x="577" y="6447"/>
                    <a:pt x="769" y="6447"/>
                  </a:cubicBezTo>
                  <a:cubicBezTo>
                    <a:pt x="961" y="6433"/>
                    <a:pt x="1153" y="6344"/>
                    <a:pt x="1287" y="6211"/>
                  </a:cubicBezTo>
                  <a:cubicBezTo>
                    <a:pt x="1420" y="6063"/>
                    <a:pt x="1479" y="5871"/>
                    <a:pt x="1479" y="5678"/>
                  </a:cubicBezTo>
                  <a:cubicBezTo>
                    <a:pt x="1464" y="5516"/>
                    <a:pt x="1405" y="5353"/>
                    <a:pt x="1301" y="5235"/>
                  </a:cubicBezTo>
                  <a:lnTo>
                    <a:pt x="5190" y="1331"/>
                  </a:lnTo>
                  <a:cubicBezTo>
                    <a:pt x="5324" y="1425"/>
                    <a:pt x="5479" y="1473"/>
                    <a:pt x="5634" y="1473"/>
                  </a:cubicBezTo>
                  <a:cubicBezTo>
                    <a:pt x="5820" y="1473"/>
                    <a:pt x="6006" y="1403"/>
                    <a:pt x="6151" y="1257"/>
                  </a:cubicBezTo>
                  <a:cubicBezTo>
                    <a:pt x="6432" y="976"/>
                    <a:pt x="6432" y="503"/>
                    <a:pt x="6151" y="208"/>
                  </a:cubicBezTo>
                  <a:cubicBezTo>
                    <a:pt x="6003" y="74"/>
                    <a:pt x="5811" y="1"/>
                    <a:pt x="561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483816" y="4384190"/>
              <a:ext cx="493834" cy="334961"/>
            </a:xfrm>
            <a:custGeom>
              <a:avLst/>
              <a:gdLst/>
              <a:ahLst/>
              <a:cxnLst/>
              <a:rect l="l" t="t" r="r" b="b"/>
              <a:pathLst>
                <a:path w="12909" h="8756" extrusionOk="0">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370123" y="4637014"/>
              <a:ext cx="609823" cy="376773"/>
            </a:xfrm>
            <a:custGeom>
              <a:avLst/>
              <a:gdLst/>
              <a:ahLst/>
              <a:cxnLst/>
              <a:rect l="l" t="t" r="r" b="b"/>
              <a:pathLst>
                <a:path w="15941" h="9849" extrusionOk="0">
                  <a:moveTo>
                    <a:pt x="15156" y="1"/>
                  </a:moveTo>
                  <a:cubicBezTo>
                    <a:pt x="14757" y="15"/>
                    <a:pt x="14432" y="356"/>
                    <a:pt x="14447" y="755"/>
                  </a:cubicBezTo>
                  <a:cubicBezTo>
                    <a:pt x="14461" y="903"/>
                    <a:pt x="14506" y="1036"/>
                    <a:pt x="14595" y="1154"/>
                  </a:cubicBezTo>
                  <a:lnTo>
                    <a:pt x="9567" y="6166"/>
                  </a:lnTo>
                  <a:lnTo>
                    <a:pt x="3461" y="6166"/>
                  </a:lnTo>
                  <a:lnTo>
                    <a:pt x="1139" y="8488"/>
                  </a:lnTo>
                  <a:cubicBezTo>
                    <a:pt x="1036" y="8410"/>
                    <a:pt x="910" y="8367"/>
                    <a:pt x="772" y="8367"/>
                  </a:cubicBezTo>
                  <a:cubicBezTo>
                    <a:pt x="751" y="8367"/>
                    <a:pt x="731" y="8368"/>
                    <a:pt x="710" y="8370"/>
                  </a:cubicBezTo>
                  <a:cubicBezTo>
                    <a:pt x="518" y="8370"/>
                    <a:pt x="341" y="8458"/>
                    <a:pt x="208" y="8606"/>
                  </a:cubicBezTo>
                  <a:cubicBezTo>
                    <a:pt x="60" y="8754"/>
                    <a:pt x="1" y="8932"/>
                    <a:pt x="1" y="9139"/>
                  </a:cubicBezTo>
                  <a:cubicBezTo>
                    <a:pt x="15" y="9316"/>
                    <a:pt x="89" y="9493"/>
                    <a:pt x="222" y="9626"/>
                  </a:cubicBezTo>
                  <a:cubicBezTo>
                    <a:pt x="222" y="9641"/>
                    <a:pt x="237" y="9641"/>
                    <a:pt x="237" y="9641"/>
                  </a:cubicBezTo>
                  <a:cubicBezTo>
                    <a:pt x="385" y="9789"/>
                    <a:pt x="577" y="9848"/>
                    <a:pt x="769" y="9848"/>
                  </a:cubicBezTo>
                  <a:cubicBezTo>
                    <a:pt x="962" y="9833"/>
                    <a:pt x="1154" y="9760"/>
                    <a:pt x="1287" y="9612"/>
                  </a:cubicBezTo>
                  <a:cubicBezTo>
                    <a:pt x="1420" y="9464"/>
                    <a:pt x="1494" y="9272"/>
                    <a:pt x="1479" y="9079"/>
                  </a:cubicBezTo>
                  <a:cubicBezTo>
                    <a:pt x="1479" y="8917"/>
                    <a:pt x="1405" y="8754"/>
                    <a:pt x="1302" y="8636"/>
                  </a:cubicBezTo>
                  <a:lnTo>
                    <a:pt x="3549" y="6388"/>
                  </a:lnTo>
                  <a:lnTo>
                    <a:pt x="9656" y="6388"/>
                  </a:lnTo>
                  <a:lnTo>
                    <a:pt x="14742" y="1317"/>
                  </a:lnTo>
                  <a:cubicBezTo>
                    <a:pt x="14862" y="1410"/>
                    <a:pt x="15017" y="1467"/>
                    <a:pt x="15165" y="1467"/>
                  </a:cubicBezTo>
                  <a:cubicBezTo>
                    <a:pt x="15182" y="1467"/>
                    <a:pt x="15199" y="1466"/>
                    <a:pt x="15216" y="1464"/>
                  </a:cubicBezTo>
                  <a:cubicBezTo>
                    <a:pt x="15630" y="1450"/>
                    <a:pt x="15940" y="1110"/>
                    <a:pt x="15925" y="710"/>
                  </a:cubicBezTo>
                  <a:cubicBezTo>
                    <a:pt x="15911" y="311"/>
                    <a:pt x="15585" y="1"/>
                    <a:pt x="151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444796" y="3627936"/>
              <a:ext cx="1311764" cy="1137551"/>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303369" y="4423783"/>
              <a:ext cx="168016" cy="56579"/>
            </a:xfrm>
            <a:custGeom>
              <a:avLst/>
              <a:gdLst/>
              <a:ahLst/>
              <a:cxnLst/>
              <a:rect l="l" t="t" r="r" b="b"/>
              <a:pathLst>
                <a:path w="4392" h="1479" extrusionOk="0">
                  <a:moveTo>
                    <a:pt x="725" y="0"/>
                  </a:moveTo>
                  <a:cubicBezTo>
                    <a:pt x="311" y="15"/>
                    <a:pt x="0" y="355"/>
                    <a:pt x="15" y="769"/>
                  </a:cubicBezTo>
                  <a:cubicBezTo>
                    <a:pt x="15" y="961"/>
                    <a:pt x="89" y="1124"/>
                    <a:pt x="222" y="1257"/>
                  </a:cubicBezTo>
                  <a:cubicBezTo>
                    <a:pt x="237" y="1272"/>
                    <a:pt x="237" y="1272"/>
                    <a:pt x="252" y="1287"/>
                  </a:cubicBezTo>
                  <a:cubicBezTo>
                    <a:pt x="400" y="1420"/>
                    <a:pt x="577" y="1479"/>
                    <a:pt x="784" y="1479"/>
                  </a:cubicBezTo>
                  <a:cubicBezTo>
                    <a:pt x="1124" y="1464"/>
                    <a:pt x="1405" y="1213"/>
                    <a:pt x="1464" y="887"/>
                  </a:cubicBezTo>
                  <a:lnTo>
                    <a:pt x="2913" y="887"/>
                  </a:lnTo>
                  <a:cubicBezTo>
                    <a:pt x="2943" y="1035"/>
                    <a:pt x="3017" y="1168"/>
                    <a:pt x="3105" y="1257"/>
                  </a:cubicBezTo>
                  <a:cubicBezTo>
                    <a:pt x="3253" y="1405"/>
                    <a:pt x="3446" y="1479"/>
                    <a:pt x="3667" y="1479"/>
                  </a:cubicBezTo>
                  <a:cubicBezTo>
                    <a:pt x="4067" y="1464"/>
                    <a:pt x="4392" y="1124"/>
                    <a:pt x="4377" y="710"/>
                  </a:cubicBezTo>
                  <a:cubicBezTo>
                    <a:pt x="4362" y="311"/>
                    <a:pt x="4022" y="0"/>
                    <a:pt x="3638" y="0"/>
                  </a:cubicBezTo>
                  <a:lnTo>
                    <a:pt x="3608" y="0"/>
                  </a:lnTo>
                  <a:cubicBezTo>
                    <a:pt x="3224" y="15"/>
                    <a:pt x="2928" y="311"/>
                    <a:pt x="2898" y="666"/>
                  </a:cubicBezTo>
                  <a:lnTo>
                    <a:pt x="1479" y="666"/>
                  </a:lnTo>
                  <a:cubicBezTo>
                    <a:pt x="1464" y="488"/>
                    <a:pt x="1390" y="326"/>
                    <a:pt x="1257" y="192"/>
                  </a:cubicBezTo>
                  <a:cubicBezTo>
                    <a:pt x="1109" y="59"/>
                    <a:pt x="917" y="0"/>
                    <a:pt x="72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348259" y="4185649"/>
              <a:ext cx="467820" cy="177656"/>
            </a:xfrm>
            <a:custGeom>
              <a:avLst/>
              <a:gdLst/>
              <a:ahLst/>
              <a:cxnLst/>
              <a:rect l="l" t="t" r="r" b="b"/>
              <a:pathLst>
                <a:path w="12229" h="4644" extrusionOk="0">
                  <a:moveTo>
                    <a:pt x="11459" y="0"/>
                  </a:moveTo>
                  <a:cubicBezTo>
                    <a:pt x="11267" y="0"/>
                    <a:pt x="11075" y="89"/>
                    <a:pt x="10942" y="237"/>
                  </a:cubicBezTo>
                  <a:cubicBezTo>
                    <a:pt x="10809" y="385"/>
                    <a:pt x="10735" y="562"/>
                    <a:pt x="10750" y="769"/>
                  </a:cubicBezTo>
                  <a:cubicBezTo>
                    <a:pt x="10750" y="917"/>
                    <a:pt x="10809" y="1050"/>
                    <a:pt x="10897" y="1168"/>
                  </a:cubicBezTo>
                  <a:lnTo>
                    <a:pt x="8783" y="3283"/>
                  </a:lnTo>
                  <a:cubicBezTo>
                    <a:pt x="8650" y="3179"/>
                    <a:pt x="8487" y="3135"/>
                    <a:pt x="8310" y="3135"/>
                  </a:cubicBezTo>
                  <a:cubicBezTo>
                    <a:pt x="8118" y="3150"/>
                    <a:pt x="7940" y="3224"/>
                    <a:pt x="7807" y="3372"/>
                  </a:cubicBezTo>
                  <a:cubicBezTo>
                    <a:pt x="7704" y="3490"/>
                    <a:pt x="7630" y="3623"/>
                    <a:pt x="7615" y="3771"/>
                  </a:cubicBezTo>
                  <a:lnTo>
                    <a:pt x="1479" y="3771"/>
                  </a:lnTo>
                  <a:cubicBezTo>
                    <a:pt x="1421" y="3425"/>
                    <a:pt x="1111" y="3164"/>
                    <a:pt x="754" y="3164"/>
                  </a:cubicBezTo>
                  <a:cubicBezTo>
                    <a:pt x="744" y="3164"/>
                    <a:pt x="734" y="3164"/>
                    <a:pt x="725" y="3165"/>
                  </a:cubicBezTo>
                  <a:cubicBezTo>
                    <a:pt x="325" y="3179"/>
                    <a:pt x="0" y="3519"/>
                    <a:pt x="15" y="3933"/>
                  </a:cubicBezTo>
                  <a:cubicBezTo>
                    <a:pt x="30" y="4126"/>
                    <a:pt x="104" y="4288"/>
                    <a:pt x="237" y="4421"/>
                  </a:cubicBezTo>
                  <a:cubicBezTo>
                    <a:pt x="370" y="4554"/>
                    <a:pt x="577" y="4643"/>
                    <a:pt x="784" y="4643"/>
                  </a:cubicBezTo>
                  <a:cubicBezTo>
                    <a:pt x="1153" y="4628"/>
                    <a:pt x="1449" y="4347"/>
                    <a:pt x="1493" y="3993"/>
                  </a:cubicBezTo>
                  <a:lnTo>
                    <a:pt x="7615" y="3993"/>
                  </a:lnTo>
                  <a:cubicBezTo>
                    <a:pt x="7645" y="4140"/>
                    <a:pt x="7704" y="4288"/>
                    <a:pt x="7822" y="4392"/>
                  </a:cubicBezTo>
                  <a:cubicBezTo>
                    <a:pt x="7822" y="4407"/>
                    <a:pt x="7837" y="4407"/>
                    <a:pt x="7837" y="4421"/>
                  </a:cubicBezTo>
                  <a:cubicBezTo>
                    <a:pt x="7972" y="4543"/>
                    <a:pt x="8145" y="4615"/>
                    <a:pt x="8320" y="4615"/>
                  </a:cubicBezTo>
                  <a:cubicBezTo>
                    <a:pt x="8337" y="4615"/>
                    <a:pt x="8353" y="4615"/>
                    <a:pt x="8369" y="4614"/>
                  </a:cubicBezTo>
                  <a:cubicBezTo>
                    <a:pt x="8576" y="4599"/>
                    <a:pt x="8753" y="4525"/>
                    <a:pt x="8887" y="4377"/>
                  </a:cubicBezTo>
                  <a:cubicBezTo>
                    <a:pt x="9020" y="4229"/>
                    <a:pt x="9094" y="4037"/>
                    <a:pt x="9079" y="3845"/>
                  </a:cubicBezTo>
                  <a:cubicBezTo>
                    <a:pt x="9079" y="3697"/>
                    <a:pt x="9034" y="3564"/>
                    <a:pt x="8946" y="3431"/>
                  </a:cubicBezTo>
                  <a:lnTo>
                    <a:pt x="11045" y="1331"/>
                  </a:lnTo>
                  <a:cubicBezTo>
                    <a:pt x="11178" y="1420"/>
                    <a:pt x="11341" y="1479"/>
                    <a:pt x="11518" y="1479"/>
                  </a:cubicBezTo>
                  <a:cubicBezTo>
                    <a:pt x="11711" y="1464"/>
                    <a:pt x="11888" y="1375"/>
                    <a:pt x="12021" y="1242"/>
                  </a:cubicBezTo>
                  <a:cubicBezTo>
                    <a:pt x="12169" y="1094"/>
                    <a:pt x="12228" y="902"/>
                    <a:pt x="12228" y="710"/>
                  </a:cubicBezTo>
                  <a:cubicBezTo>
                    <a:pt x="12213" y="503"/>
                    <a:pt x="12125" y="326"/>
                    <a:pt x="11992" y="192"/>
                  </a:cubicBezTo>
                  <a:cubicBezTo>
                    <a:pt x="11844" y="59"/>
                    <a:pt x="11666" y="0"/>
                    <a:pt x="1148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335214" y="4123983"/>
              <a:ext cx="665828" cy="554391"/>
            </a:xfrm>
            <a:custGeom>
              <a:avLst/>
              <a:gdLst/>
              <a:ahLst/>
              <a:cxnLst/>
              <a:rect l="l" t="t" r="r" b="b"/>
              <a:pathLst>
                <a:path w="17405" h="14492" extrusionOk="0">
                  <a:moveTo>
                    <a:pt x="16591" y="1"/>
                  </a:moveTo>
                  <a:cubicBezTo>
                    <a:pt x="16414" y="1"/>
                    <a:pt x="16221" y="75"/>
                    <a:pt x="16074" y="208"/>
                  </a:cubicBezTo>
                  <a:cubicBezTo>
                    <a:pt x="15793" y="503"/>
                    <a:pt x="15793" y="962"/>
                    <a:pt x="16074" y="1257"/>
                  </a:cubicBezTo>
                  <a:cubicBezTo>
                    <a:pt x="16192" y="1376"/>
                    <a:pt x="16340" y="1435"/>
                    <a:pt x="16488" y="1464"/>
                  </a:cubicBezTo>
                  <a:lnTo>
                    <a:pt x="16488" y="3313"/>
                  </a:lnTo>
                  <a:lnTo>
                    <a:pt x="11179" y="8621"/>
                  </a:lnTo>
                  <a:cubicBezTo>
                    <a:pt x="11058" y="8538"/>
                    <a:pt x="10914" y="8496"/>
                    <a:pt x="10769" y="8496"/>
                  </a:cubicBezTo>
                  <a:cubicBezTo>
                    <a:pt x="10580" y="8496"/>
                    <a:pt x="10390" y="8567"/>
                    <a:pt x="10248" y="8710"/>
                  </a:cubicBezTo>
                  <a:cubicBezTo>
                    <a:pt x="10115" y="8843"/>
                    <a:pt x="10041" y="9020"/>
                    <a:pt x="10041" y="9198"/>
                  </a:cubicBezTo>
                  <a:lnTo>
                    <a:pt x="5058" y="9272"/>
                  </a:lnTo>
                  <a:lnTo>
                    <a:pt x="1184" y="13160"/>
                  </a:lnTo>
                  <a:cubicBezTo>
                    <a:pt x="1064" y="13067"/>
                    <a:pt x="921" y="13010"/>
                    <a:pt x="765" y="13010"/>
                  </a:cubicBezTo>
                  <a:cubicBezTo>
                    <a:pt x="747" y="13010"/>
                    <a:pt x="729" y="13011"/>
                    <a:pt x="711" y="13012"/>
                  </a:cubicBezTo>
                  <a:cubicBezTo>
                    <a:pt x="518" y="13012"/>
                    <a:pt x="326" y="13101"/>
                    <a:pt x="193" y="13249"/>
                  </a:cubicBezTo>
                  <a:cubicBezTo>
                    <a:pt x="60" y="13397"/>
                    <a:pt x="1" y="13574"/>
                    <a:pt x="1" y="13781"/>
                  </a:cubicBezTo>
                  <a:cubicBezTo>
                    <a:pt x="16" y="13959"/>
                    <a:pt x="90" y="14136"/>
                    <a:pt x="223" y="14269"/>
                  </a:cubicBezTo>
                  <a:cubicBezTo>
                    <a:pt x="223" y="14269"/>
                    <a:pt x="238" y="14284"/>
                    <a:pt x="238" y="14284"/>
                  </a:cubicBezTo>
                  <a:cubicBezTo>
                    <a:pt x="385" y="14417"/>
                    <a:pt x="578" y="14491"/>
                    <a:pt x="770" y="14491"/>
                  </a:cubicBezTo>
                  <a:cubicBezTo>
                    <a:pt x="1184" y="14476"/>
                    <a:pt x="1494" y="14121"/>
                    <a:pt x="1480" y="13722"/>
                  </a:cubicBezTo>
                  <a:cubicBezTo>
                    <a:pt x="1480" y="13574"/>
                    <a:pt x="1420" y="13426"/>
                    <a:pt x="1347" y="13308"/>
                  </a:cubicBezTo>
                  <a:lnTo>
                    <a:pt x="5161" y="9493"/>
                  </a:lnTo>
                  <a:lnTo>
                    <a:pt x="10070" y="9419"/>
                  </a:lnTo>
                  <a:cubicBezTo>
                    <a:pt x="10100" y="9538"/>
                    <a:pt x="10159" y="9656"/>
                    <a:pt x="10248" y="9759"/>
                  </a:cubicBezTo>
                  <a:cubicBezTo>
                    <a:pt x="10396" y="9900"/>
                    <a:pt x="10584" y="9970"/>
                    <a:pt x="10773" y="9970"/>
                  </a:cubicBezTo>
                  <a:cubicBezTo>
                    <a:pt x="10961" y="9970"/>
                    <a:pt x="11150" y="9900"/>
                    <a:pt x="11298" y="9759"/>
                  </a:cubicBezTo>
                  <a:cubicBezTo>
                    <a:pt x="11564" y="9479"/>
                    <a:pt x="11579" y="9065"/>
                    <a:pt x="11342" y="8769"/>
                  </a:cubicBezTo>
                  <a:lnTo>
                    <a:pt x="16709" y="3401"/>
                  </a:lnTo>
                  <a:lnTo>
                    <a:pt x="16709" y="1464"/>
                  </a:lnTo>
                  <a:cubicBezTo>
                    <a:pt x="16857" y="1435"/>
                    <a:pt x="17005" y="1376"/>
                    <a:pt x="17123" y="1257"/>
                  </a:cubicBezTo>
                  <a:cubicBezTo>
                    <a:pt x="17404" y="962"/>
                    <a:pt x="17404" y="503"/>
                    <a:pt x="17123" y="208"/>
                  </a:cubicBezTo>
                  <a:cubicBezTo>
                    <a:pt x="16976" y="75"/>
                    <a:pt x="16783" y="1"/>
                    <a:pt x="1659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552997" y="4019892"/>
              <a:ext cx="346208" cy="246745"/>
            </a:xfrm>
            <a:custGeom>
              <a:avLst/>
              <a:gdLst/>
              <a:ahLst/>
              <a:cxnLst/>
              <a:rect l="l" t="t" r="r" b="b"/>
              <a:pathLst>
                <a:path w="9050" h="6450" extrusionOk="0">
                  <a:moveTo>
                    <a:pt x="8237" y="1"/>
                  </a:moveTo>
                  <a:cubicBezTo>
                    <a:pt x="8059" y="1"/>
                    <a:pt x="7867" y="60"/>
                    <a:pt x="7719" y="208"/>
                  </a:cubicBezTo>
                  <a:cubicBezTo>
                    <a:pt x="7453" y="474"/>
                    <a:pt x="7438" y="888"/>
                    <a:pt x="7645" y="1169"/>
                  </a:cubicBezTo>
                  <a:lnTo>
                    <a:pt x="3254" y="5561"/>
                  </a:lnTo>
                  <a:lnTo>
                    <a:pt x="1464" y="5561"/>
                  </a:lnTo>
                  <a:cubicBezTo>
                    <a:pt x="1435" y="5413"/>
                    <a:pt x="1361" y="5280"/>
                    <a:pt x="1243" y="5176"/>
                  </a:cubicBezTo>
                  <a:cubicBezTo>
                    <a:pt x="1110" y="5043"/>
                    <a:pt x="917" y="4969"/>
                    <a:pt x="725" y="4969"/>
                  </a:cubicBezTo>
                  <a:cubicBezTo>
                    <a:pt x="518" y="4984"/>
                    <a:pt x="341" y="5073"/>
                    <a:pt x="208" y="5206"/>
                  </a:cubicBezTo>
                  <a:cubicBezTo>
                    <a:pt x="75" y="5354"/>
                    <a:pt x="1" y="5546"/>
                    <a:pt x="15" y="5738"/>
                  </a:cubicBezTo>
                  <a:cubicBezTo>
                    <a:pt x="15" y="5930"/>
                    <a:pt x="104" y="6108"/>
                    <a:pt x="222" y="6241"/>
                  </a:cubicBezTo>
                  <a:cubicBezTo>
                    <a:pt x="360" y="6364"/>
                    <a:pt x="535" y="6449"/>
                    <a:pt x="724" y="6449"/>
                  </a:cubicBezTo>
                  <a:cubicBezTo>
                    <a:pt x="739" y="6449"/>
                    <a:pt x="754" y="6449"/>
                    <a:pt x="770" y="6448"/>
                  </a:cubicBezTo>
                  <a:cubicBezTo>
                    <a:pt x="1154" y="6433"/>
                    <a:pt x="1450" y="6137"/>
                    <a:pt x="1479" y="5782"/>
                  </a:cubicBezTo>
                  <a:lnTo>
                    <a:pt x="3357" y="5782"/>
                  </a:lnTo>
                  <a:lnTo>
                    <a:pt x="7808" y="1332"/>
                  </a:lnTo>
                  <a:cubicBezTo>
                    <a:pt x="7932" y="1424"/>
                    <a:pt x="8083" y="1469"/>
                    <a:pt x="8236" y="1469"/>
                  </a:cubicBezTo>
                  <a:cubicBezTo>
                    <a:pt x="8427" y="1469"/>
                    <a:pt x="8621" y="1398"/>
                    <a:pt x="8769" y="1258"/>
                  </a:cubicBezTo>
                  <a:cubicBezTo>
                    <a:pt x="9050" y="962"/>
                    <a:pt x="9050" y="504"/>
                    <a:pt x="8769" y="208"/>
                  </a:cubicBezTo>
                  <a:cubicBezTo>
                    <a:pt x="8621" y="60"/>
                    <a:pt x="8429" y="1"/>
                    <a:pt x="823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602230" y="4755221"/>
              <a:ext cx="63389" cy="359941"/>
            </a:xfrm>
            <a:custGeom>
              <a:avLst/>
              <a:gdLst/>
              <a:ahLst/>
              <a:cxnLst/>
              <a:rect l="l" t="t" r="r" b="b"/>
              <a:pathLst>
                <a:path w="1657" h="9409" extrusionOk="0">
                  <a:moveTo>
                    <a:pt x="813" y="1"/>
                  </a:moveTo>
                  <a:cubicBezTo>
                    <a:pt x="621" y="1"/>
                    <a:pt x="444" y="75"/>
                    <a:pt x="296" y="223"/>
                  </a:cubicBezTo>
                  <a:cubicBezTo>
                    <a:pt x="0" y="504"/>
                    <a:pt x="0" y="977"/>
                    <a:pt x="296" y="1258"/>
                  </a:cubicBezTo>
                  <a:cubicBezTo>
                    <a:pt x="414" y="1376"/>
                    <a:pt x="562" y="1450"/>
                    <a:pt x="725" y="1465"/>
                  </a:cubicBezTo>
                  <a:lnTo>
                    <a:pt x="725" y="7956"/>
                  </a:lnTo>
                  <a:cubicBezTo>
                    <a:pt x="577" y="7971"/>
                    <a:pt x="444" y="8045"/>
                    <a:pt x="325" y="8148"/>
                  </a:cubicBezTo>
                  <a:cubicBezTo>
                    <a:pt x="44" y="8444"/>
                    <a:pt x="44" y="8917"/>
                    <a:pt x="325" y="9198"/>
                  </a:cubicBezTo>
                  <a:cubicBezTo>
                    <a:pt x="473" y="9338"/>
                    <a:pt x="662" y="9409"/>
                    <a:pt x="850" y="9409"/>
                  </a:cubicBezTo>
                  <a:cubicBezTo>
                    <a:pt x="1039" y="9409"/>
                    <a:pt x="1227" y="9338"/>
                    <a:pt x="1375" y="9198"/>
                  </a:cubicBezTo>
                  <a:cubicBezTo>
                    <a:pt x="1656" y="8917"/>
                    <a:pt x="1656" y="8444"/>
                    <a:pt x="1375" y="8148"/>
                  </a:cubicBezTo>
                  <a:cubicBezTo>
                    <a:pt x="1257" y="8030"/>
                    <a:pt x="1094" y="7971"/>
                    <a:pt x="946" y="7941"/>
                  </a:cubicBezTo>
                  <a:lnTo>
                    <a:pt x="946" y="1465"/>
                  </a:lnTo>
                  <a:cubicBezTo>
                    <a:pt x="1079" y="1435"/>
                    <a:pt x="1227" y="1376"/>
                    <a:pt x="1331" y="1258"/>
                  </a:cubicBezTo>
                  <a:cubicBezTo>
                    <a:pt x="1627" y="977"/>
                    <a:pt x="1627" y="504"/>
                    <a:pt x="1331" y="223"/>
                  </a:cubicBezTo>
                  <a:cubicBezTo>
                    <a:pt x="1198" y="75"/>
                    <a:pt x="1006" y="1"/>
                    <a:pt x="813"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857311" y="4374550"/>
              <a:ext cx="748383" cy="657948"/>
            </a:xfrm>
            <a:custGeom>
              <a:avLst/>
              <a:gdLst/>
              <a:ahLst/>
              <a:cxnLst/>
              <a:rect l="l" t="t" r="r" b="b"/>
              <a:pathLst>
                <a:path w="19563" h="17199" extrusionOk="0">
                  <a:moveTo>
                    <a:pt x="19326" y="1"/>
                  </a:moveTo>
                  <a:lnTo>
                    <a:pt x="18853" y="474"/>
                  </a:lnTo>
                  <a:lnTo>
                    <a:pt x="15630" y="3697"/>
                  </a:lnTo>
                  <a:lnTo>
                    <a:pt x="15630" y="9316"/>
                  </a:lnTo>
                  <a:lnTo>
                    <a:pt x="10750" y="14196"/>
                  </a:lnTo>
                  <a:lnTo>
                    <a:pt x="2825" y="14196"/>
                  </a:lnTo>
                  <a:lnTo>
                    <a:pt x="1169" y="15852"/>
                  </a:lnTo>
                  <a:cubicBezTo>
                    <a:pt x="1036" y="15763"/>
                    <a:pt x="888" y="15719"/>
                    <a:pt x="725" y="15719"/>
                  </a:cubicBezTo>
                  <a:cubicBezTo>
                    <a:pt x="326" y="15733"/>
                    <a:pt x="1" y="16088"/>
                    <a:pt x="15" y="16487"/>
                  </a:cubicBezTo>
                  <a:cubicBezTo>
                    <a:pt x="30" y="16680"/>
                    <a:pt x="104" y="16857"/>
                    <a:pt x="237" y="16990"/>
                  </a:cubicBezTo>
                  <a:cubicBezTo>
                    <a:pt x="361" y="17114"/>
                    <a:pt x="547" y="17199"/>
                    <a:pt x="739" y="17199"/>
                  </a:cubicBezTo>
                  <a:cubicBezTo>
                    <a:pt x="754" y="17199"/>
                    <a:pt x="769" y="17198"/>
                    <a:pt x="784" y="17197"/>
                  </a:cubicBezTo>
                  <a:cubicBezTo>
                    <a:pt x="1198" y="17182"/>
                    <a:pt x="1509" y="16842"/>
                    <a:pt x="1494" y="16428"/>
                  </a:cubicBezTo>
                  <a:cubicBezTo>
                    <a:pt x="1494" y="16266"/>
                    <a:pt x="1420" y="16118"/>
                    <a:pt x="1331" y="16000"/>
                  </a:cubicBezTo>
                  <a:lnTo>
                    <a:pt x="2913" y="14417"/>
                  </a:lnTo>
                  <a:lnTo>
                    <a:pt x="10839" y="14417"/>
                  </a:lnTo>
                  <a:lnTo>
                    <a:pt x="15851" y="9405"/>
                  </a:lnTo>
                  <a:lnTo>
                    <a:pt x="15851" y="3786"/>
                  </a:lnTo>
                  <a:lnTo>
                    <a:pt x="19104" y="533"/>
                  </a:lnTo>
                  <a:lnTo>
                    <a:pt x="19563" y="75"/>
                  </a:lnTo>
                  <a:lnTo>
                    <a:pt x="19548" y="75"/>
                  </a:lnTo>
                  <a:lnTo>
                    <a:pt x="19326"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929153" y="4695276"/>
              <a:ext cx="675430" cy="657374"/>
            </a:xfrm>
            <a:custGeom>
              <a:avLst/>
              <a:gdLst/>
              <a:ahLst/>
              <a:cxnLst/>
              <a:rect l="l" t="t" r="r" b="b"/>
              <a:pathLst>
                <a:path w="17656" h="17184" extrusionOk="0">
                  <a:moveTo>
                    <a:pt x="16872" y="1"/>
                  </a:moveTo>
                  <a:cubicBezTo>
                    <a:pt x="16679" y="15"/>
                    <a:pt x="16487" y="104"/>
                    <a:pt x="16354" y="237"/>
                  </a:cubicBezTo>
                  <a:cubicBezTo>
                    <a:pt x="16221" y="385"/>
                    <a:pt x="16162" y="577"/>
                    <a:pt x="16162" y="770"/>
                  </a:cubicBezTo>
                  <a:cubicBezTo>
                    <a:pt x="16177" y="962"/>
                    <a:pt x="16250" y="1139"/>
                    <a:pt x="16384" y="1272"/>
                  </a:cubicBezTo>
                  <a:cubicBezTo>
                    <a:pt x="16384" y="1272"/>
                    <a:pt x="16398" y="1272"/>
                    <a:pt x="16398" y="1287"/>
                  </a:cubicBezTo>
                  <a:cubicBezTo>
                    <a:pt x="16517" y="1391"/>
                    <a:pt x="16665" y="1464"/>
                    <a:pt x="16827" y="1479"/>
                  </a:cubicBezTo>
                  <a:lnTo>
                    <a:pt x="16827" y="5826"/>
                  </a:lnTo>
                  <a:lnTo>
                    <a:pt x="9064" y="13574"/>
                  </a:lnTo>
                  <a:lnTo>
                    <a:pt x="3431" y="13574"/>
                  </a:lnTo>
                  <a:lnTo>
                    <a:pt x="1169" y="15837"/>
                  </a:lnTo>
                  <a:cubicBezTo>
                    <a:pt x="1050" y="15748"/>
                    <a:pt x="888" y="15704"/>
                    <a:pt x="740" y="15704"/>
                  </a:cubicBezTo>
                  <a:cubicBezTo>
                    <a:pt x="326" y="15733"/>
                    <a:pt x="0" y="16073"/>
                    <a:pt x="30" y="16472"/>
                  </a:cubicBezTo>
                  <a:cubicBezTo>
                    <a:pt x="30" y="16665"/>
                    <a:pt x="119" y="16842"/>
                    <a:pt x="237" y="16975"/>
                  </a:cubicBezTo>
                  <a:cubicBezTo>
                    <a:pt x="374" y="17099"/>
                    <a:pt x="549" y="17184"/>
                    <a:pt x="739" y="17184"/>
                  </a:cubicBezTo>
                  <a:cubicBezTo>
                    <a:pt x="754" y="17184"/>
                    <a:pt x="769" y="17183"/>
                    <a:pt x="784" y="17182"/>
                  </a:cubicBezTo>
                  <a:cubicBezTo>
                    <a:pt x="1198" y="17167"/>
                    <a:pt x="1509" y="16827"/>
                    <a:pt x="1494" y="16413"/>
                  </a:cubicBezTo>
                  <a:cubicBezTo>
                    <a:pt x="1494" y="16251"/>
                    <a:pt x="1435" y="16103"/>
                    <a:pt x="1331" y="15985"/>
                  </a:cubicBezTo>
                  <a:lnTo>
                    <a:pt x="3520" y="13796"/>
                  </a:lnTo>
                  <a:lnTo>
                    <a:pt x="9168" y="13796"/>
                  </a:lnTo>
                  <a:lnTo>
                    <a:pt x="17049" y="5915"/>
                  </a:lnTo>
                  <a:lnTo>
                    <a:pt x="17049" y="1464"/>
                  </a:lnTo>
                  <a:cubicBezTo>
                    <a:pt x="17197" y="1435"/>
                    <a:pt x="17330" y="1361"/>
                    <a:pt x="17448" y="1243"/>
                  </a:cubicBezTo>
                  <a:cubicBezTo>
                    <a:pt x="17581" y="1095"/>
                    <a:pt x="17655" y="917"/>
                    <a:pt x="17640" y="710"/>
                  </a:cubicBezTo>
                  <a:cubicBezTo>
                    <a:pt x="17626" y="518"/>
                    <a:pt x="17552" y="341"/>
                    <a:pt x="17404" y="208"/>
                  </a:cubicBezTo>
                  <a:cubicBezTo>
                    <a:pt x="17271" y="75"/>
                    <a:pt x="17093" y="1"/>
                    <a:pt x="1690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989098" y="5095189"/>
              <a:ext cx="598499" cy="532357"/>
            </a:xfrm>
            <a:custGeom>
              <a:avLst/>
              <a:gdLst/>
              <a:ahLst/>
              <a:cxnLst/>
              <a:rect l="l" t="t" r="r" b="b"/>
              <a:pathLst>
                <a:path w="15645" h="13916" extrusionOk="0">
                  <a:moveTo>
                    <a:pt x="14831" y="0"/>
                  </a:moveTo>
                  <a:cubicBezTo>
                    <a:pt x="14654" y="0"/>
                    <a:pt x="14462" y="60"/>
                    <a:pt x="14314" y="207"/>
                  </a:cubicBezTo>
                  <a:cubicBezTo>
                    <a:pt x="14033" y="503"/>
                    <a:pt x="14033" y="962"/>
                    <a:pt x="14314" y="1257"/>
                  </a:cubicBezTo>
                  <a:cubicBezTo>
                    <a:pt x="14432" y="1376"/>
                    <a:pt x="14595" y="1450"/>
                    <a:pt x="14757" y="1464"/>
                  </a:cubicBezTo>
                  <a:lnTo>
                    <a:pt x="14757" y="5974"/>
                  </a:lnTo>
                  <a:lnTo>
                    <a:pt x="12318" y="8429"/>
                  </a:lnTo>
                  <a:lnTo>
                    <a:pt x="5398" y="8429"/>
                  </a:lnTo>
                  <a:lnTo>
                    <a:pt x="1213" y="12598"/>
                  </a:lnTo>
                  <a:cubicBezTo>
                    <a:pt x="1080" y="12495"/>
                    <a:pt x="918" y="12436"/>
                    <a:pt x="725" y="12436"/>
                  </a:cubicBezTo>
                  <a:cubicBezTo>
                    <a:pt x="326" y="12450"/>
                    <a:pt x="1" y="12805"/>
                    <a:pt x="16" y="13205"/>
                  </a:cubicBezTo>
                  <a:cubicBezTo>
                    <a:pt x="30" y="13397"/>
                    <a:pt x="104" y="13574"/>
                    <a:pt x="237" y="13707"/>
                  </a:cubicBezTo>
                  <a:cubicBezTo>
                    <a:pt x="374" y="13831"/>
                    <a:pt x="550" y="13916"/>
                    <a:pt x="739" y="13916"/>
                  </a:cubicBezTo>
                  <a:cubicBezTo>
                    <a:pt x="754" y="13916"/>
                    <a:pt x="769" y="13915"/>
                    <a:pt x="784" y="13914"/>
                  </a:cubicBezTo>
                  <a:cubicBezTo>
                    <a:pt x="1198" y="13900"/>
                    <a:pt x="1509" y="13559"/>
                    <a:pt x="1494" y="13145"/>
                  </a:cubicBezTo>
                  <a:cubicBezTo>
                    <a:pt x="1494" y="13012"/>
                    <a:pt x="1450" y="12879"/>
                    <a:pt x="1361" y="12761"/>
                  </a:cubicBezTo>
                  <a:lnTo>
                    <a:pt x="5486" y="8650"/>
                  </a:lnTo>
                  <a:lnTo>
                    <a:pt x="12406" y="8650"/>
                  </a:lnTo>
                  <a:lnTo>
                    <a:pt x="14979" y="6063"/>
                  </a:lnTo>
                  <a:lnTo>
                    <a:pt x="14979" y="1450"/>
                  </a:lnTo>
                  <a:cubicBezTo>
                    <a:pt x="15112" y="1435"/>
                    <a:pt x="15245" y="1361"/>
                    <a:pt x="15364" y="1257"/>
                  </a:cubicBezTo>
                  <a:cubicBezTo>
                    <a:pt x="15645" y="962"/>
                    <a:pt x="15645" y="503"/>
                    <a:pt x="15364" y="207"/>
                  </a:cubicBezTo>
                  <a:cubicBezTo>
                    <a:pt x="15216" y="60"/>
                    <a:pt x="15024" y="0"/>
                    <a:pt x="1483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532645" y="4316862"/>
              <a:ext cx="944095" cy="933919"/>
            </a:xfrm>
            <a:custGeom>
              <a:avLst/>
              <a:gdLst/>
              <a:ahLst/>
              <a:cxnLst/>
              <a:rect l="l" t="t" r="r" b="b"/>
              <a:pathLst>
                <a:path w="24679" h="24413" extrusionOk="0">
                  <a:moveTo>
                    <a:pt x="24486" y="1"/>
                  </a:moveTo>
                  <a:lnTo>
                    <a:pt x="19282" y="5205"/>
                  </a:lnTo>
                  <a:lnTo>
                    <a:pt x="14047" y="5205"/>
                  </a:lnTo>
                  <a:lnTo>
                    <a:pt x="9390" y="9863"/>
                  </a:lnTo>
                  <a:cubicBezTo>
                    <a:pt x="9270" y="9770"/>
                    <a:pt x="9127" y="9713"/>
                    <a:pt x="8970" y="9713"/>
                  </a:cubicBezTo>
                  <a:cubicBezTo>
                    <a:pt x="8952" y="9713"/>
                    <a:pt x="8935" y="9714"/>
                    <a:pt x="8916" y="9715"/>
                  </a:cubicBezTo>
                  <a:cubicBezTo>
                    <a:pt x="8724" y="9715"/>
                    <a:pt x="8547" y="9804"/>
                    <a:pt x="8414" y="9952"/>
                  </a:cubicBezTo>
                  <a:cubicBezTo>
                    <a:pt x="8281" y="10100"/>
                    <a:pt x="8207" y="10277"/>
                    <a:pt x="8207" y="10484"/>
                  </a:cubicBezTo>
                  <a:cubicBezTo>
                    <a:pt x="8221" y="10662"/>
                    <a:pt x="8295" y="10839"/>
                    <a:pt x="8428" y="10972"/>
                  </a:cubicBezTo>
                  <a:cubicBezTo>
                    <a:pt x="8428" y="10987"/>
                    <a:pt x="8443" y="10987"/>
                    <a:pt x="8443" y="10987"/>
                  </a:cubicBezTo>
                  <a:cubicBezTo>
                    <a:pt x="8591" y="11135"/>
                    <a:pt x="8783" y="11194"/>
                    <a:pt x="8976" y="11194"/>
                  </a:cubicBezTo>
                  <a:cubicBezTo>
                    <a:pt x="9049" y="11194"/>
                    <a:pt x="9123" y="11164"/>
                    <a:pt x="9197" y="11149"/>
                  </a:cubicBezTo>
                  <a:lnTo>
                    <a:pt x="9197" y="11149"/>
                  </a:lnTo>
                  <a:lnTo>
                    <a:pt x="6211" y="14121"/>
                  </a:lnTo>
                  <a:cubicBezTo>
                    <a:pt x="6108" y="14057"/>
                    <a:pt x="5982" y="14015"/>
                    <a:pt x="5854" y="14015"/>
                  </a:cubicBezTo>
                  <a:cubicBezTo>
                    <a:pt x="5835" y="14015"/>
                    <a:pt x="5816" y="14016"/>
                    <a:pt x="5797" y="14018"/>
                  </a:cubicBezTo>
                  <a:cubicBezTo>
                    <a:pt x="5604" y="14018"/>
                    <a:pt x="5412" y="14107"/>
                    <a:pt x="5279" y="14255"/>
                  </a:cubicBezTo>
                  <a:cubicBezTo>
                    <a:pt x="5264" y="14269"/>
                    <a:pt x="5264" y="14284"/>
                    <a:pt x="5249" y="14299"/>
                  </a:cubicBezTo>
                  <a:lnTo>
                    <a:pt x="5249" y="12022"/>
                  </a:lnTo>
                  <a:lnTo>
                    <a:pt x="5249" y="11977"/>
                  </a:lnTo>
                  <a:lnTo>
                    <a:pt x="2839" y="9567"/>
                  </a:lnTo>
                  <a:lnTo>
                    <a:pt x="0" y="12406"/>
                  </a:lnTo>
                  <a:lnTo>
                    <a:pt x="0" y="21455"/>
                  </a:lnTo>
                  <a:lnTo>
                    <a:pt x="0" y="21500"/>
                  </a:lnTo>
                  <a:lnTo>
                    <a:pt x="2470" y="23969"/>
                  </a:lnTo>
                  <a:cubicBezTo>
                    <a:pt x="2470" y="23984"/>
                    <a:pt x="2470" y="24013"/>
                    <a:pt x="2470" y="24043"/>
                  </a:cubicBezTo>
                  <a:cubicBezTo>
                    <a:pt x="2470" y="24250"/>
                    <a:pt x="2632" y="24413"/>
                    <a:pt x="2839" y="24413"/>
                  </a:cubicBezTo>
                  <a:cubicBezTo>
                    <a:pt x="3032" y="24413"/>
                    <a:pt x="3209" y="24250"/>
                    <a:pt x="3209" y="24043"/>
                  </a:cubicBezTo>
                  <a:cubicBezTo>
                    <a:pt x="3209" y="23836"/>
                    <a:pt x="3032" y="23673"/>
                    <a:pt x="2839" y="23673"/>
                  </a:cubicBezTo>
                  <a:cubicBezTo>
                    <a:pt x="2736" y="23673"/>
                    <a:pt x="2647" y="23703"/>
                    <a:pt x="2588" y="23762"/>
                  </a:cubicBezTo>
                  <a:lnTo>
                    <a:pt x="222" y="21411"/>
                  </a:lnTo>
                  <a:lnTo>
                    <a:pt x="222" y="12495"/>
                  </a:lnTo>
                  <a:lnTo>
                    <a:pt x="2839" y="9878"/>
                  </a:lnTo>
                  <a:lnTo>
                    <a:pt x="5028" y="12066"/>
                  </a:lnTo>
                  <a:lnTo>
                    <a:pt x="5028" y="21219"/>
                  </a:lnTo>
                  <a:cubicBezTo>
                    <a:pt x="4880" y="21278"/>
                    <a:pt x="4776" y="21411"/>
                    <a:pt x="4776" y="21574"/>
                  </a:cubicBezTo>
                  <a:cubicBezTo>
                    <a:pt x="4776" y="21781"/>
                    <a:pt x="4939" y="21943"/>
                    <a:pt x="5146" y="21943"/>
                  </a:cubicBezTo>
                  <a:cubicBezTo>
                    <a:pt x="5353" y="21943"/>
                    <a:pt x="5516" y="21781"/>
                    <a:pt x="5516" y="21574"/>
                  </a:cubicBezTo>
                  <a:cubicBezTo>
                    <a:pt x="5516" y="21396"/>
                    <a:pt x="5397" y="21263"/>
                    <a:pt x="5249" y="21219"/>
                  </a:cubicBezTo>
                  <a:lnTo>
                    <a:pt x="5249" y="15216"/>
                  </a:lnTo>
                  <a:cubicBezTo>
                    <a:pt x="5264" y="15230"/>
                    <a:pt x="5279" y="15260"/>
                    <a:pt x="5309" y="15275"/>
                  </a:cubicBezTo>
                  <a:cubicBezTo>
                    <a:pt x="5309" y="15290"/>
                    <a:pt x="5323" y="15290"/>
                    <a:pt x="5323" y="15290"/>
                  </a:cubicBezTo>
                  <a:cubicBezTo>
                    <a:pt x="5471" y="15437"/>
                    <a:pt x="5663" y="15497"/>
                    <a:pt x="5856" y="15497"/>
                  </a:cubicBezTo>
                  <a:cubicBezTo>
                    <a:pt x="6048" y="15482"/>
                    <a:pt x="6240" y="15408"/>
                    <a:pt x="6373" y="15260"/>
                  </a:cubicBezTo>
                  <a:cubicBezTo>
                    <a:pt x="6506" y="15112"/>
                    <a:pt x="6565" y="14920"/>
                    <a:pt x="6565" y="14728"/>
                  </a:cubicBezTo>
                  <a:cubicBezTo>
                    <a:pt x="6551" y="14550"/>
                    <a:pt x="6491" y="14402"/>
                    <a:pt x="6373" y="14269"/>
                  </a:cubicBezTo>
                  <a:lnTo>
                    <a:pt x="9330" y="11312"/>
                  </a:lnTo>
                  <a:cubicBezTo>
                    <a:pt x="9464" y="11432"/>
                    <a:pt x="9621" y="11492"/>
                    <a:pt x="9791" y="11492"/>
                  </a:cubicBezTo>
                  <a:cubicBezTo>
                    <a:pt x="9810" y="11492"/>
                    <a:pt x="9829" y="11491"/>
                    <a:pt x="9848" y="11490"/>
                  </a:cubicBezTo>
                  <a:cubicBezTo>
                    <a:pt x="10040" y="11490"/>
                    <a:pt x="10232" y="11401"/>
                    <a:pt x="10365" y="11253"/>
                  </a:cubicBezTo>
                  <a:cubicBezTo>
                    <a:pt x="10499" y="11120"/>
                    <a:pt x="10572" y="10928"/>
                    <a:pt x="10558" y="10735"/>
                  </a:cubicBezTo>
                  <a:cubicBezTo>
                    <a:pt x="10558" y="10691"/>
                    <a:pt x="10558" y="10662"/>
                    <a:pt x="10543" y="10632"/>
                  </a:cubicBezTo>
                  <a:lnTo>
                    <a:pt x="10543" y="10632"/>
                  </a:lnTo>
                  <a:cubicBezTo>
                    <a:pt x="10572" y="10691"/>
                    <a:pt x="10602" y="10735"/>
                    <a:pt x="10646" y="10765"/>
                  </a:cubicBezTo>
                  <a:cubicBezTo>
                    <a:pt x="10661" y="10780"/>
                    <a:pt x="10661" y="10780"/>
                    <a:pt x="10676" y="10795"/>
                  </a:cubicBezTo>
                  <a:cubicBezTo>
                    <a:pt x="10809" y="10928"/>
                    <a:pt x="11001" y="10987"/>
                    <a:pt x="11193" y="10987"/>
                  </a:cubicBezTo>
                  <a:cubicBezTo>
                    <a:pt x="11400" y="10972"/>
                    <a:pt x="11578" y="10898"/>
                    <a:pt x="11711" y="10750"/>
                  </a:cubicBezTo>
                  <a:cubicBezTo>
                    <a:pt x="11800" y="10647"/>
                    <a:pt x="11859" y="10528"/>
                    <a:pt x="11888" y="10395"/>
                  </a:cubicBezTo>
                  <a:lnTo>
                    <a:pt x="16797" y="10395"/>
                  </a:lnTo>
                  <a:lnTo>
                    <a:pt x="17522" y="9671"/>
                  </a:lnTo>
                  <a:lnTo>
                    <a:pt x="17522" y="7882"/>
                  </a:lnTo>
                  <a:cubicBezTo>
                    <a:pt x="17670" y="7852"/>
                    <a:pt x="17803" y="7778"/>
                    <a:pt x="17906" y="7660"/>
                  </a:cubicBezTo>
                  <a:cubicBezTo>
                    <a:pt x="18040" y="7527"/>
                    <a:pt x="18099" y="7335"/>
                    <a:pt x="18099" y="7128"/>
                  </a:cubicBezTo>
                  <a:cubicBezTo>
                    <a:pt x="18084" y="6935"/>
                    <a:pt x="17995" y="6758"/>
                    <a:pt x="17862" y="6625"/>
                  </a:cubicBezTo>
                  <a:cubicBezTo>
                    <a:pt x="17727" y="6503"/>
                    <a:pt x="17554" y="6431"/>
                    <a:pt x="17378" y="6431"/>
                  </a:cubicBezTo>
                  <a:cubicBezTo>
                    <a:pt x="17362" y="6431"/>
                    <a:pt x="17346" y="6431"/>
                    <a:pt x="17330" y="6433"/>
                  </a:cubicBezTo>
                  <a:cubicBezTo>
                    <a:pt x="17138" y="6433"/>
                    <a:pt x="16945" y="6521"/>
                    <a:pt x="16812" y="6654"/>
                  </a:cubicBezTo>
                  <a:cubicBezTo>
                    <a:pt x="16679" y="6802"/>
                    <a:pt x="16605" y="6995"/>
                    <a:pt x="16620" y="7187"/>
                  </a:cubicBezTo>
                  <a:cubicBezTo>
                    <a:pt x="16620" y="7379"/>
                    <a:pt x="16709" y="7556"/>
                    <a:pt x="16842" y="7689"/>
                  </a:cubicBezTo>
                  <a:cubicBezTo>
                    <a:pt x="16842" y="7689"/>
                    <a:pt x="16842" y="7704"/>
                    <a:pt x="16857" y="7704"/>
                  </a:cubicBezTo>
                  <a:cubicBezTo>
                    <a:pt x="16975" y="7823"/>
                    <a:pt x="17138" y="7882"/>
                    <a:pt x="17300" y="7896"/>
                  </a:cubicBezTo>
                  <a:lnTo>
                    <a:pt x="17300" y="9582"/>
                  </a:lnTo>
                  <a:lnTo>
                    <a:pt x="16694" y="10174"/>
                  </a:lnTo>
                  <a:lnTo>
                    <a:pt x="11903" y="10174"/>
                  </a:lnTo>
                  <a:cubicBezTo>
                    <a:pt x="11888" y="9996"/>
                    <a:pt x="11815" y="9833"/>
                    <a:pt x="11667" y="9700"/>
                  </a:cubicBezTo>
                  <a:cubicBezTo>
                    <a:pt x="11534" y="9567"/>
                    <a:pt x="11341" y="9508"/>
                    <a:pt x="11149" y="9508"/>
                  </a:cubicBezTo>
                  <a:cubicBezTo>
                    <a:pt x="10942" y="9523"/>
                    <a:pt x="10765" y="9597"/>
                    <a:pt x="10632" y="9745"/>
                  </a:cubicBezTo>
                  <a:cubicBezTo>
                    <a:pt x="10499" y="9893"/>
                    <a:pt x="10425" y="10085"/>
                    <a:pt x="10439" y="10277"/>
                  </a:cubicBezTo>
                  <a:cubicBezTo>
                    <a:pt x="10439" y="10307"/>
                    <a:pt x="10439" y="10336"/>
                    <a:pt x="10439" y="10366"/>
                  </a:cubicBezTo>
                  <a:cubicBezTo>
                    <a:pt x="10410" y="10321"/>
                    <a:pt x="10365" y="10262"/>
                    <a:pt x="10321" y="10218"/>
                  </a:cubicBezTo>
                  <a:cubicBezTo>
                    <a:pt x="10186" y="10096"/>
                    <a:pt x="10026" y="10024"/>
                    <a:pt x="9841" y="10024"/>
                  </a:cubicBezTo>
                  <a:cubicBezTo>
                    <a:pt x="9824" y="10024"/>
                    <a:pt x="9806" y="10024"/>
                    <a:pt x="9789" y="10026"/>
                  </a:cubicBezTo>
                  <a:cubicBezTo>
                    <a:pt x="9715" y="10026"/>
                    <a:pt x="9641" y="10040"/>
                    <a:pt x="9582" y="10070"/>
                  </a:cubicBezTo>
                  <a:cubicBezTo>
                    <a:pt x="9567" y="10040"/>
                    <a:pt x="9552" y="10026"/>
                    <a:pt x="9537" y="10011"/>
                  </a:cubicBezTo>
                  <a:lnTo>
                    <a:pt x="14136" y="5427"/>
                  </a:lnTo>
                  <a:lnTo>
                    <a:pt x="19370" y="5427"/>
                  </a:lnTo>
                  <a:lnTo>
                    <a:pt x="24679" y="119"/>
                  </a:lnTo>
                  <a:cubicBezTo>
                    <a:pt x="24605" y="89"/>
                    <a:pt x="24545" y="45"/>
                    <a:pt x="244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807542" y="4569151"/>
              <a:ext cx="493260" cy="334961"/>
            </a:xfrm>
            <a:custGeom>
              <a:avLst/>
              <a:gdLst/>
              <a:ahLst/>
              <a:cxnLst/>
              <a:rect l="l" t="t" r="r" b="b"/>
              <a:pathLst>
                <a:path w="12894" h="8756" extrusionOk="0">
                  <a:moveTo>
                    <a:pt x="12125" y="0"/>
                  </a:moveTo>
                  <a:cubicBezTo>
                    <a:pt x="11711" y="15"/>
                    <a:pt x="11401" y="355"/>
                    <a:pt x="11415" y="769"/>
                  </a:cubicBezTo>
                  <a:cubicBezTo>
                    <a:pt x="11415" y="947"/>
                    <a:pt x="11489" y="1124"/>
                    <a:pt x="11622" y="1257"/>
                  </a:cubicBezTo>
                  <a:cubicBezTo>
                    <a:pt x="11637" y="1272"/>
                    <a:pt x="11637" y="1272"/>
                    <a:pt x="11652" y="1272"/>
                  </a:cubicBezTo>
                  <a:cubicBezTo>
                    <a:pt x="11755" y="1390"/>
                    <a:pt x="11903" y="1449"/>
                    <a:pt x="12051" y="1464"/>
                  </a:cubicBezTo>
                  <a:lnTo>
                    <a:pt x="12051" y="3519"/>
                  </a:lnTo>
                  <a:lnTo>
                    <a:pt x="10750" y="4821"/>
                  </a:lnTo>
                  <a:lnTo>
                    <a:pt x="3697" y="4821"/>
                  </a:lnTo>
                  <a:lnTo>
                    <a:pt x="1139" y="7393"/>
                  </a:lnTo>
                  <a:cubicBezTo>
                    <a:pt x="1006" y="7319"/>
                    <a:pt x="858" y="7275"/>
                    <a:pt x="710" y="7275"/>
                  </a:cubicBezTo>
                  <a:cubicBezTo>
                    <a:pt x="518" y="7290"/>
                    <a:pt x="341" y="7364"/>
                    <a:pt x="207" y="7512"/>
                  </a:cubicBezTo>
                  <a:cubicBezTo>
                    <a:pt x="74" y="7660"/>
                    <a:pt x="0" y="7852"/>
                    <a:pt x="0" y="8044"/>
                  </a:cubicBezTo>
                  <a:cubicBezTo>
                    <a:pt x="15" y="8236"/>
                    <a:pt x="89" y="8414"/>
                    <a:pt x="222" y="8532"/>
                  </a:cubicBezTo>
                  <a:cubicBezTo>
                    <a:pt x="222" y="8547"/>
                    <a:pt x="237" y="8547"/>
                    <a:pt x="237" y="8562"/>
                  </a:cubicBezTo>
                  <a:cubicBezTo>
                    <a:pt x="372" y="8683"/>
                    <a:pt x="545" y="8756"/>
                    <a:pt x="721" y="8756"/>
                  </a:cubicBezTo>
                  <a:cubicBezTo>
                    <a:pt x="737" y="8756"/>
                    <a:pt x="753" y="8755"/>
                    <a:pt x="769" y="8754"/>
                  </a:cubicBezTo>
                  <a:cubicBezTo>
                    <a:pt x="962" y="8754"/>
                    <a:pt x="1154" y="8665"/>
                    <a:pt x="1287" y="8517"/>
                  </a:cubicBezTo>
                  <a:cubicBezTo>
                    <a:pt x="1420" y="8369"/>
                    <a:pt x="1494" y="8192"/>
                    <a:pt x="1479" y="7985"/>
                  </a:cubicBezTo>
                  <a:cubicBezTo>
                    <a:pt x="1479" y="7822"/>
                    <a:pt x="1405" y="7660"/>
                    <a:pt x="1302" y="7541"/>
                  </a:cubicBezTo>
                  <a:lnTo>
                    <a:pt x="3800" y="5042"/>
                  </a:lnTo>
                  <a:lnTo>
                    <a:pt x="10839" y="5042"/>
                  </a:lnTo>
                  <a:lnTo>
                    <a:pt x="12273" y="3623"/>
                  </a:lnTo>
                  <a:lnTo>
                    <a:pt x="12273" y="1464"/>
                  </a:lnTo>
                  <a:cubicBezTo>
                    <a:pt x="12628" y="1405"/>
                    <a:pt x="12894" y="1080"/>
                    <a:pt x="12879" y="710"/>
                  </a:cubicBezTo>
                  <a:cubicBezTo>
                    <a:pt x="12864"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921235" y="4821401"/>
              <a:ext cx="609785" cy="377347"/>
            </a:xfrm>
            <a:custGeom>
              <a:avLst/>
              <a:gdLst/>
              <a:ahLst/>
              <a:cxnLst/>
              <a:rect l="l" t="t" r="r" b="b"/>
              <a:pathLst>
                <a:path w="15940" h="9864" extrusionOk="0">
                  <a:moveTo>
                    <a:pt x="15156" y="1"/>
                  </a:moveTo>
                  <a:cubicBezTo>
                    <a:pt x="14757" y="31"/>
                    <a:pt x="14432" y="371"/>
                    <a:pt x="14447" y="770"/>
                  </a:cubicBezTo>
                  <a:cubicBezTo>
                    <a:pt x="14461" y="918"/>
                    <a:pt x="14506" y="1051"/>
                    <a:pt x="14580" y="1169"/>
                  </a:cubicBezTo>
                  <a:lnTo>
                    <a:pt x="9567" y="6182"/>
                  </a:lnTo>
                  <a:lnTo>
                    <a:pt x="3460" y="6182"/>
                  </a:lnTo>
                  <a:lnTo>
                    <a:pt x="1139" y="8503"/>
                  </a:lnTo>
                  <a:cubicBezTo>
                    <a:pt x="1036" y="8426"/>
                    <a:pt x="910" y="8382"/>
                    <a:pt x="771" y="8382"/>
                  </a:cubicBezTo>
                  <a:cubicBezTo>
                    <a:pt x="751" y="8382"/>
                    <a:pt x="731" y="8383"/>
                    <a:pt x="710" y="8385"/>
                  </a:cubicBezTo>
                  <a:cubicBezTo>
                    <a:pt x="518" y="8385"/>
                    <a:pt x="326" y="8473"/>
                    <a:pt x="193" y="8621"/>
                  </a:cubicBezTo>
                  <a:cubicBezTo>
                    <a:pt x="60" y="8769"/>
                    <a:pt x="0" y="8947"/>
                    <a:pt x="0" y="9154"/>
                  </a:cubicBezTo>
                  <a:cubicBezTo>
                    <a:pt x="15" y="9331"/>
                    <a:pt x="89" y="9508"/>
                    <a:pt x="222" y="9642"/>
                  </a:cubicBezTo>
                  <a:cubicBezTo>
                    <a:pt x="222" y="9642"/>
                    <a:pt x="237" y="9656"/>
                    <a:pt x="237" y="9656"/>
                  </a:cubicBezTo>
                  <a:cubicBezTo>
                    <a:pt x="385" y="9789"/>
                    <a:pt x="577" y="9863"/>
                    <a:pt x="769" y="9863"/>
                  </a:cubicBezTo>
                  <a:cubicBezTo>
                    <a:pt x="962" y="9849"/>
                    <a:pt x="1154" y="9760"/>
                    <a:pt x="1287" y="9627"/>
                  </a:cubicBezTo>
                  <a:cubicBezTo>
                    <a:pt x="1420" y="9479"/>
                    <a:pt x="1479" y="9287"/>
                    <a:pt x="1479" y="9094"/>
                  </a:cubicBezTo>
                  <a:cubicBezTo>
                    <a:pt x="1464" y="8932"/>
                    <a:pt x="1405" y="8769"/>
                    <a:pt x="1302" y="8651"/>
                  </a:cubicBezTo>
                  <a:lnTo>
                    <a:pt x="3549" y="6403"/>
                  </a:lnTo>
                  <a:lnTo>
                    <a:pt x="9656" y="6403"/>
                  </a:lnTo>
                  <a:lnTo>
                    <a:pt x="14742" y="1332"/>
                  </a:lnTo>
                  <a:cubicBezTo>
                    <a:pt x="14862" y="1425"/>
                    <a:pt x="15005" y="1482"/>
                    <a:pt x="15162" y="1482"/>
                  </a:cubicBezTo>
                  <a:cubicBezTo>
                    <a:pt x="15179" y="1482"/>
                    <a:pt x="15197" y="1481"/>
                    <a:pt x="15215" y="1480"/>
                  </a:cubicBezTo>
                  <a:cubicBezTo>
                    <a:pt x="15629" y="1465"/>
                    <a:pt x="15940" y="1125"/>
                    <a:pt x="15925" y="711"/>
                  </a:cubicBezTo>
                  <a:cubicBezTo>
                    <a:pt x="15910" y="326"/>
                    <a:pt x="15585" y="1"/>
                    <a:pt x="151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846562" y="4350258"/>
              <a:ext cx="695208" cy="600183"/>
            </a:xfrm>
            <a:custGeom>
              <a:avLst/>
              <a:gdLst/>
              <a:ahLst/>
              <a:cxnLst/>
              <a:rect l="l" t="t" r="r" b="b"/>
              <a:pathLst>
                <a:path w="18173" h="15689" extrusionOk="0">
                  <a:moveTo>
                    <a:pt x="17951" y="0"/>
                  </a:moveTo>
                  <a:lnTo>
                    <a:pt x="13456" y="4480"/>
                  </a:lnTo>
                  <a:lnTo>
                    <a:pt x="13456" y="9818"/>
                  </a:lnTo>
                  <a:lnTo>
                    <a:pt x="11046" y="12243"/>
                  </a:lnTo>
                  <a:lnTo>
                    <a:pt x="3298" y="12243"/>
                  </a:lnTo>
                  <a:lnTo>
                    <a:pt x="1184" y="14343"/>
                  </a:lnTo>
                  <a:lnTo>
                    <a:pt x="1184" y="14357"/>
                  </a:lnTo>
                  <a:cubicBezTo>
                    <a:pt x="1064" y="14265"/>
                    <a:pt x="921" y="14207"/>
                    <a:pt x="764" y="14207"/>
                  </a:cubicBezTo>
                  <a:cubicBezTo>
                    <a:pt x="746" y="14207"/>
                    <a:pt x="729" y="14208"/>
                    <a:pt x="710" y="14210"/>
                  </a:cubicBezTo>
                  <a:cubicBezTo>
                    <a:pt x="518" y="14210"/>
                    <a:pt x="341" y="14298"/>
                    <a:pt x="208" y="14446"/>
                  </a:cubicBezTo>
                  <a:cubicBezTo>
                    <a:pt x="75" y="14594"/>
                    <a:pt x="1" y="14771"/>
                    <a:pt x="1" y="14978"/>
                  </a:cubicBezTo>
                  <a:cubicBezTo>
                    <a:pt x="15" y="15156"/>
                    <a:pt x="89" y="15333"/>
                    <a:pt x="222" y="15466"/>
                  </a:cubicBezTo>
                  <a:cubicBezTo>
                    <a:pt x="222" y="15466"/>
                    <a:pt x="237" y="15481"/>
                    <a:pt x="237" y="15481"/>
                  </a:cubicBezTo>
                  <a:cubicBezTo>
                    <a:pt x="385" y="15614"/>
                    <a:pt x="577" y="15688"/>
                    <a:pt x="770" y="15688"/>
                  </a:cubicBezTo>
                  <a:cubicBezTo>
                    <a:pt x="977" y="15673"/>
                    <a:pt x="1154" y="15585"/>
                    <a:pt x="1287" y="15452"/>
                  </a:cubicBezTo>
                  <a:cubicBezTo>
                    <a:pt x="1420" y="15304"/>
                    <a:pt x="1494" y="15112"/>
                    <a:pt x="1479" y="14919"/>
                  </a:cubicBezTo>
                  <a:cubicBezTo>
                    <a:pt x="1479" y="14757"/>
                    <a:pt x="1420" y="14624"/>
                    <a:pt x="1331" y="14505"/>
                  </a:cubicBezTo>
                  <a:lnTo>
                    <a:pt x="3387" y="12465"/>
                  </a:lnTo>
                  <a:lnTo>
                    <a:pt x="11135" y="12465"/>
                  </a:lnTo>
                  <a:lnTo>
                    <a:pt x="13678" y="9907"/>
                  </a:lnTo>
                  <a:lnTo>
                    <a:pt x="13678" y="4584"/>
                  </a:lnTo>
                  <a:lnTo>
                    <a:pt x="18173" y="89"/>
                  </a:lnTo>
                  <a:cubicBezTo>
                    <a:pt x="18099" y="59"/>
                    <a:pt x="18025" y="30"/>
                    <a:pt x="1795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987989" y="4608706"/>
              <a:ext cx="167442" cy="56617"/>
            </a:xfrm>
            <a:custGeom>
              <a:avLst/>
              <a:gdLst/>
              <a:ahLst/>
              <a:cxnLst/>
              <a:rect l="l" t="t" r="r" b="b"/>
              <a:pathLst>
                <a:path w="4377" h="1480" extrusionOk="0">
                  <a:moveTo>
                    <a:pt x="3635" y="1"/>
                  </a:moveTo>
                  <a:cubicBezTo>
                    <a:pt x="3626" y="1"/>
                    <a:pt x="3617" y="1"/>
                    <a:pt x="3608" y="1"/>
                  </a:cubicBezTo>
                  <a:cubicBezTo>
                    <a:pt x="3224" y="16"/>
                    <a:pt x="2928" y="312"/>
                    <a:pt x="2898" y="667"/>
                  </a:cubicBezTo>
                  <a:lnTo>
                    <a:pt x="1479" y="667"/>
                  </a:lnTo>
                  <a:cubicBezTo>
                    <a:pt x="1464" y="489"/>
                    <a:pt x="1390" y="327"/>
                    <a:pt x="1242" y="194"/>
                  </a:cubicBezTo>
                  <a:cubicBezTo>
                    <a:pt x="1109" y="75"/>
                    <a:pt x="932" y="1"/>
                    <a:pt x="754" y="1"/>
                  </a:cubicBezTo>
                  <a:lnTo>
                    <a:pt x="725" y="1"/>
                  </a:lnTo>
                  <a:cubicBezTo>
                    <a:pt x="311" y="16"/>
                    <a:pt x="0" y="356"/>
                    <a:pt x="15" y="770"/>
                  </a:cubicBezTo>
                  <a:cubicBezTo>
                    <a:pt x="15" y="948"/>
                    <a:pt x="89" y="1125"/>
                    <a:pt x="222" y="1258"/>
                  </a:cubicBezTo>
                  <a:cubicBezTo>
                    <a:pt x="237" y="1273"/>
                    <a:pt x="237" y="1273"/>
                    <a:pt x="252" y="1288"/>
                  </a:cubicBezTo>
                  <a:cubicBezTo>
                    <a:pt x="385" y="1421"/>
                    <a:pt x="577" y="1480"/>
                    <a:pt x="769" y="1480"/>
                  </a:cubicBezTo>
                  <a:cubicBezTo>
                    <a:pt x="1124" y="1465"/>
                    <a:pt x="1405" y="1214"/>
                    <a:pt x="1464" y="889"/>
                  </a:cubicBezTo>
                  <a:lnTo>
                    <a:pt x="2913" y="889"/>
                  </a:lnTo>
                  <a:cubicBezTo>
                    <a:pt x="2943" y="1036"/>
                    <a:pt x="3002" y="1155"/>
                    <a:pt x="3105" y="1258"/>
                  </a:cubicBezTo>
                  <a:cubicBezTo>
                    <a:pt x="3253" y="1406"/>
                    <a:pt x="3445" y="1480"/>
                    <a:pt x="3652" y="1480"/>
                  </a:cubicBezTo>
                  <a:cubicBezTo>
                    <a:pt x="4066" y="1465"/>
                    <a:pt x="4377" y="1110"/>
                    <a:pt x="4362" y="711"/>
                  </a:cubicBezTo>
                  <a:cubicBezTo>
                    <a:pt x="4348" y="307"/>
                    <a:pt x="4023" y="1"/>
                    <a:pt x="363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28"/>
          <p:cNvSpPr/>
          <p:nvPr/>
        </p:nvSpPr>
        <p:spPr>
          <a:xfrm>
            <a:off x="2704650" y="3274225"/>
            <a:ext cx="3734700" cy="33300"/>
          </a:xfrm>
          <a:prstGeom prst="rect">
            <a:avLst/>
          </a:prstGeom>
          <a:gradFill>
            <a:gsLst>
              <a:gs pos="0">
                <a:srgbClr val="49E1BB"/>
              </a:gs>
              <a:gs pos="100000">
                <a:srgbClr val="1E8A6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rot="-1168698">
            <a:off x="7406920" y="4100048"/>
            <a:ext cx="2417456" cy="1593676"/>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rot="-1168698">
            <a:off x="-680355" y="-261827"/>
            <a:ext cx="2417456" cy="1593676"/>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1"/>
          <p:cNvSpPr/>
          <p:nvPr/>
        </p:nvSpPr>
        <p:spPr>
          <a:xfrm>
            <a:off x="3441700" y="763263"/>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txBox="1">
            <a:spLocks noGrp="1"/>
          </p:cNvSpPr>
          <p:nvPr>
            <p:ph type="title"/>
          </p:nvPr>
        </p:nvSpPr>
        <p:spPr>
          <a:xfrm>
            <a:off x="1470014" y="2515822"/>
            <a:ext cx="6203971"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Rules of Engagement</a:t>
            </a:r>
            <a:endParaRPr dirty="0"/>
          </a:p>
        </p:txBody>
      </p:sp>
      <p:sp>
        <p:nvSpPr>
          <p:cNvPr id="438" name="Google Shape;438;p31"/>
          <p:cNvSpPr txBox="1">
            <a:spLocks noGrp="1"/>
          </p:cNvSpPr>
          <p:nvPr>
            <p:ph type="title" idx="2"/>
          </p:nvPr>
        </p:nvSpPr>
        <p:spPr>
          <a:xfrm>
            <a:off x="4027150" y="1427100"/>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439" name="Google Shape;439;p31"/>
          <p:cNvGrpSpPr/>
          <p:nvPr/>
        </p:nvGrpSpPr>
        <p:grpSpPr>
          <a:xfrm>
            <a:off x="1904099" y="-1529434"/>
            <a:ext cx="2837840" cy="3551812"/>
            <a:chOff x="1904099" y="-1529434"/>
            <a:chExt cx="2837840" cy="3551812"/>
          </a:xfrm>
        </p:grpSpPr>
        <p:sp>
          <p:nvSpPr>
            <p:cNvPr id="440" name="Google Shape;440;p31"/>
            <p:cNvSpPr/>
            <p:nvPr/>
          </p:nvSpPr>
          <p:spPr>
            <a:xfrm rot="10800000">
              <a:off x="3467464" y="-66820"/>
              <a:ext cx="484483" cy="34620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rot="10800000">
              <a:off x="3182498" y="-239366"/>
              <a:ext cx="1075767" cy="927156"/>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rot="10800000">
              <a:off x="2419423" y="-115878"/>
              <a:ext cx="1923585" cy="2138257"/>
            </a:xfrm>
            <a:custGeom>
              <a:avLst/>
              <a:gdLst/>
              <a:ahLst/>
              <a:cxnLst/>
              <a:rect l="l" t="t" r="r" b="b"/>
              <a:pathLst>
                <a:path w="35932" h="39942" extrusionOk="0">
                  <a:moveTo>
                    <a:pt x="35148" y="1"/>
                  </a:moveTo>
                  <a:cubicBezTo>
                    <a:pt x="34956" y="15"/>
                    <a:pt x="34778" y="104"/>
                    <a:pt x="34630" y="237"/>
                  </a:cubicBezTo>
                  <a:cubicBezTo>
                    <a:pt x="34497" y="385"/>
                    <a:pt x="34438" y="577"/>
                    <a:pt x="34438" y="769"/>
                  </a:cubicBezTo>
                  <a:cubicBezTo>
                    <a:pt x="34453" y="917"/>
                    <a:pt x="34497" y="1050"/>
                    <a:pt x="34586" y="1169"/>
                  </a:cubicBezTo>
                  <a:lnTo>
                    <a:pt x="31806" y="3948"/>
                  </a:lnTo>
                  <a:lnTo>
                    <a:pt x="22890" y="3948"/>
                  </a:lnTo>
                  <a:lnTo>
                    <a:pt x="18291" y="8532"/>
                  </a:lnTo>
                  <a:lnTo>
                    <a:pt x="18291" y="19430"/>
                  </a:lnTo>
                  <a:lnTo>
                    <a:pt x="14299" y="23422"/>
                  </a:lnTo>
                  <a:lnTo>
                    <a:pt x="9228" y="23422"/>
                  </a:lnTo>
                  <a:lnTo>
                    <a:pt x="578" y="32087"/>
                  </a:lnTo>
                  <a:lnTo>
                    <a:pt x="578" y="38504"/>
                  </a:lnTo>
                  <a:cubicBezTo>
                    <a:pt x="474" y="38533"/>
                    <a:pt x="371" y="38593"/>
                    <a:pt x="282" y="38681"/>
                  </a:cubicBezTo>
                  <a:cubicBezTo>
                    <a:pt x="1" y="38962"/>
                    <a:pt x="1" y="39435"/>
                    <a:pt x="282" y="39731"/>
                  </a:cubicBezTo>
                  <a:cubicBezTo>
                    <a:pt x="430" y="39872"/>
                    <a:pt x="618" y="39942"/>
                    <a:pt x="807" y="39942"/>
                  </a:cubicBezTo>
                  <a:cubicBezTo>
                    <a:pt x="995" y="39942"/>
                    <a:pt x="1184" y="39872"/>
                    <a:pt x="1332" y="39731"/>
                  </a:cubicBezTo>
                  <a:cubicBezTo>
                    <a:pt x="1613" y="39435"/>
                    <a:pt x="1613" y="38962"/>
                    <a:pt x="1332" y="38681"/>
                  </a:cubicBezTo>
                  <a:cubicBezTo>
                    <a:pt x="1184" y="38533"/>
                    <a:pt x="992" y="38459"/>
                    <a:pt x="799" y="38459"/>
                  </a:cubicBezTo>
                  <a:lnTo>
                    <a:pt x="799" y="32175"/>
                  </a:lnTo>
                  <a:lnTo>
                    <a:pt x="9331" y="23644"/>
                  </a:lnTo>
                  <a:lnTo>
                    <a:pt x="14388" y="23644"/>
                  </a:lnTo>
                  <a:lnTo>
                    <a:pt x="18513" y="19518"/>
                  </a:lnTo>
                  <a:lnTo>
                    <a:pt x="18513" y="8621"/>
                  </a:lnTo>
                  <a:lnTo>
                    <a:pt x="22979" y="4170"/>
                  </a:lnTo>
                  <a:lnTo>
                    <a:pt x="31895" y="4170"/>
                  </a:lnTo>
                  <a:lnTo>
                    <a:pt x="34734" y="1331"/>
                  </a:lnTo>
                  <a:cubicBezTo>
                    <a:pt x="34853" y="1424"/>
                    <a:pt x="34997" y="1481"/>
                    <a:pt x="35153" y="1481"/>
                  </a:cubicBezTo>
                  <a:cubicBezTo>
                    <a:pt x="35171" y="1481"/>
                    <a:pt x="35189" y="1481"/>
                    <a:pt x="35207" y="1479"/>
                  </a:cubicBezTo>
                  <a:cubicBezTo>
                    <a:pt x="35399" y="1479"/>
                    <a:pt x="35591" y="1390"/>
                    <a:pt x="35724" y="1243"/>
                  </a:cubicBezTo>
                  <a:cubicBezTo>
                    <a:pt x="35857" y="1095"/>
                    <a:pt x="35931" y="917"/>
                    <a:pt x="35917" y="710"/>
                  </a:cubicBezTo>
                  <a:cubicBezTo>
                    <a:pt x="35917" y="533"/>
                    <a:pt x="35828" y="355"/>
                    <a:pt x="35710" y="222"/>
                  </a:cubicBezTo>
                  <a:cubicBezTo>
                    <a:pt x="35695" y="222"/>
                    <a:pt x="35695" y="208"/>
                    <a:pt x="35680" y="208"/>
                  </a:cubicBezTo>
                  <a:cubicBezTo>
                    <a:pt x="35547" y="74"/>
                    <a:pt x="35370" y="1"/>
                    <a:pt x="3517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rot="10800000">
              <a:off x="3018631" y="-71388"/>
              <a:ext cx="1214313" cy="1778722"/>
            </a:xfrm>
            <a:custGeom>
              <a:avLst/>
              <a:gdLst/>
              <a:ahLst/>
              <a:cxnLst/>
              <a:rect l="l" t="t" r="r" b="b"/>
              <a:pathLst>
                <a:path w="22683" h="33226" extrusionOk="0">
                  <a:moveTo>
                    <a:pt x="21869" y="0"/>
                  </a:moveTo>
                  <a:cubicBezTo>
                    <a:pt x="21677" y="0"/>
                    <a:pt x="21485" y="74"/>
                    <a:pt x="21337" y="222"/>
                  </a:cubicBezTo>
                  <a:cubicBezTo>
                    <a:pt x="21085" y="488"/>
                    <a:pt x="21056" y="902"/>
                    <a:pt x="21278" y="1183"/>
                  </a:cubicBezTo>
                  <a:lnTo>
                    <a:pt x="18808" y="3667"/>
                  </a:lnTo>
                  <a:lnTo>
                    <a:pt x="18808" y="14373"/>
                  </a:lnTo>
                  <a:lnTo>
                    <a:pt x="13618" y="19577"/>
                  </a:lnTo>
                  <a:lnTo>
                    <a:pt x="8369" y="19577"/>
                  </a:lnTo>
                  <a:lnTo>
                    <a:pt x="651" y="27296"/>
                  </a:lnTo>
                  <a:lnTo>
                    <a:pt x="651" y="31761"/>
                  </a:lnTo>
                  <a:cubicBezTo>
                    <a:pt x="518" y="31791"/>
                    <a:pt x="399" y="31865"/>
                    <a:pt x="296" y="31968"/>
                  </a:cubicBezTo>
                  <a:cubicBezTo>
                    <a:pt x="0" y="32249"/>
                    <a:pt x="0" y="32722"/>
                    <a:pt x="296" y="33003"/>
                  </a:cubicBezTo>
                  <a:cubicBezTo>
                    <a:pt x="436" y="33151"/>
                    <a:pt x="625" y="33225"/>
                    <a:pt x="813" y="33225"/>
                  </a:cubicBezTo>
                  <a:cubicBezTo>
                    <a:pt x="1002" y="33225"/>
                    <a:pt x="1191" y="33151"/>
                    <a:pt x="1331" y="33003"/>
                  </a:cubicBezTo>
                  <a:cubicBezTo>
                    <a:pt x="1627" y="32722"/>
                    <a:pt x="1627" y="32249"/>
                    <a:pt x="1331" y="31968"/>
                  </a:cubicBezTo>
                  <a:cubicBezTo>
                    <a:pt x="1213" y="31835"/>
                    <a:pt x="1035" y="31761"/>
                    <a:pt x="873" y="31746"/>
                  </a:cubicBezTo>
                  <a:lnTo>
                    <a:pt x="873" y="27385"/>
                  </a:lnTo>
                  <a:lnTo>
                    <a:pt x="8458" y="19784"/>
                  </a:lnTo>
                  <a:lnTo>
                    <a:pt x="13707" y="19784"/>
                  </a:lnTo>
                  <a:lnTo>
                    <a:pt x="19030" y="14476"/>
                  </a:lnTo>
                  <a:lnTo>
                    <a:pt x="19030" y="3756"/>
                  </a:lnTo>
                  <a:lnTo>
                    <a:pt x="21440" y="1346"/>
                  </a:lnTo>
                  <a:cubicBezTo>
                    <a:pt x="21565" y="1438"/>
                    <a:pt x="21716" y="1483"/>
                    <a:pt x="21867" y="1483"/>
                  </a:cubicBezTo>
                  <a:cubicBezTo>
                    <a:pt x="22056" y="1483"/>
                    <a:pt x="22247" y="1412"/>
                    <a:pt x="22387" y="1272"/>
                  </a:cubicBezTo>
                  <a:cubicBezTo>
                    <a:pt x="22682" y="976"/>
                    <a:pt x="22682" y="503"/>
                    <a:pt x="22387" y="222"/>
                  </a:cubicBezTo>
                  <a:cubicBezTo>
                    <a:pt x="22239" y="74"/>
                    <a:pt x="22061" y="0"/>
                    <a:pt x="2186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rot="10800000">
              <a:off x="1904099" y="-1529434"/>
              <a:ext cx="2837840" cy="2621723"/>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1"/>
          <p:cNvSpPr/>
          <p:nvPr/>
        </p:nvSpPr>
        <p:spPr>
          <a:xfrm>
            <a:off x="2704650" y="3474063"/>
            <a:ext cx="3734700" cy="33300"/>
          </a:xfrm>
          <a:prstGeom prst="rect">
            <a:avLst/>
          </a:prstGeom>
          <a:gradFill>
            <a:gsLst>
              <a:gs pos="0">
                <a:srgbClr val="49E1BB"/>
              </a:gs>
              <a:gs pos="100000">
                <a:srgbClr val="1E8A6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a:off x="1977334" y="3761457"/>
            <a:ext cx="5006600" cy="2547208"/>
            <a:chOff x="1977334" y="3761457"/>
            <a:chExt cx="5006600" cy="2547208"/>
          </a:xfrm>
        </p:grpSpPr>
        <p:sp>
          <p:nvSpPr>
            <p:cNvPr id="447" name="Google Shape;447;p31"/>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p:cNvGrpSpPr/>
            <p:nvPr/>
          </p:nvGrpSpPr>
          <p:grpSpPr>
            <a:xfrm>
              <a:off x="4400671" y="3821498"/>
              <a:ext cx="2583262" cy="2084187"/>
              <a:chOff x="4400671" y="3821498"/>
              <a:chExt cx="2583262" cy="2084187"/>
            </a:xfrm>
          </p:grpSpPr>
          <p:sp>
            <p:nvSpPr>
              <p:cNvPr id="449" name="Google Shape;449;p31"/>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1"/>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88582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Rules of Engagement</a:t>
            </a:r>
            <a:endParaRPr dirty="0"/>
          </a:p>
        </p:txBody>
      </p:sp>
      <p:sp>
        <p:nvSpPr>
          <p:cNvPr id="802" name="Google Shape;802;p48"/>
          <p:cNvSpPr txBox="1">
            <a:spLocks noGrp="1"/>
          </p:cNvSpPr>
          <p:nvPr>
            <p:ph type="body" idx="4294967295"/>
          </p:nvPr>
        </p:nvSpPr>
        <p:spPr>
          <a:xfrm>
            <a:off x="720000" y="1014230"/>
            <a:ext cx="8082624" cy="854400"/>
          </a:xfrm>
          <a:prstGeom prst="rect">
            <a:avLst/>
          </a:prstGeom>
        </p:spPr>
        <p:txBody>
          <a:bodyPr spcFirstLastPara="1" wrap="square" lIns="91425" tIns="91425" rIns="91425" bIns="91425" anchor="t" anchorCtr="0">
            <a:noAutofit/>
          </a:bodyPr>
          <a:lstStyle/>
          <a:p>
            <a:pPr marL="0" indent="0">
              <a:buNone/>
            </a:pPr>
            <a:r>
              <a:rPr lang="en-US" sz="1800" dirty="0">
                <a:solidFill>
                  <a:schemeClr val="accent4"/>
                </a:solidFill>
              </a:rPr>
              <a:t>Rules of engagement </a:t>
            </a:r>
            <a:r>
              <a:rPr lang="en-US" sz="1800" dirty="0">
                <a:solidFill>
                  <a:schemeClr val="accent6"/>
                </a:solidFill>
              </a:rPr>
              <a:t>in a penetration test are its limitations or parameters</a:t>
            </a:r>
          </a:p>
          <a:p>
            <a:pPr marL="0" indent="0">
              <a:buNone/>
            </a:pPr>
            <a:endParaRPr lang="en-US" sz="1800" dirty="0">
              <a:solidFill>
                <a:schemeClr val="accent6"/>
              </a:solidFill>
            </a:endParaRPr>
          </a:p>
          <a:p>
            <a:pPr marL="0" indent="0">
              <a:buNone/>
            </a:pPr>
            <a:r>
              <a:rPr lang="en-US" sz="1800" dirty="0">
                <a:solidFill>
                  <a:schemeClr val="accent6"/>
                </a:solidFill>
              </a:rPr>
              <a:t>Categories for rules of engagement are:</a:t>
            </a:r>
          </a:p>
          <a:p>
            <a:pPr marL="285750" indent="-285750"/>
            <a:r>
              <a:rPr lang="en-US" sz="1800" dirty="0">
                <a:solidFill>
                  <a:schemeClr val="accent6"/>
                </a:solidFill>
              </a:rPr>
              <a:t>Timing</a:t>
            </a:r>
          </a:p>
          <a:p>
            <a:pPr marL="285750" indent="-285750"/>
            <a:r>
              <a:rPr lang="en-US" sz="1800" dirty="0">
                <a:solidFill>
                  <a:schemeClr val="accent6"/>
                </a:solidFill>
              </a:rPr>
              <a:t>Scope</a:t>
            </a:r>
          </a:p>
          <a:p>
            <a:pPr marL="285750" indent="-285750"/>
            <a:r>
              <a:rPr lang="en-US" sz="1800" dirty="0">
                <a:solidFill>
                  <a:schemeClr val="accent6"/>
                </a:solidFill>
              </a:rPr>
              <a:t>Authorization</a:t>
            </a:r>
          </a:p>
          <a:p>
            <a:pPr marL="285750" indent="-285750"/>
            <a:r>
              <a:rPr lang="en-US" sz="1800" dirty="0">
                <a:solidFill>
                  <a:schemeClr val="accent6"/>
                </a:solidFill>
              </a:rPr>
              <a:t>Exploitation</a:t>
            </a:r>
          </a:p>
          <a:p>
            <a:pPr marL="285750" indent="-285750"/>
            <a:r>
              <a:rPr lang="en-US" sz="1800" dirty="0">
                <a:solidFill>
                  <a:schemeClr val="accent6"/>
                </a:solidFill>
              </a:rPr>
              <a:t>Communication</a:t>
            </a:r>
          </a:p>
          <a:p>
            <a:pPr marL="285750" indent="-285750"/>
            <a:r>
              <a:rPr lang="en-US" sz="1800" dirty="0">
                <a:solidFill>
                  <a:schemeClr val="accent6"/>
                </a:solidFill>
              </a:rPr>
              <a:t>Cleanup</a:t>
            </a:r>
          </a:p>
          <a:p>
            <a:pPr marL="285750" indent="-285750"/>
            <a:r>
              <a:rPr lang="en-US" sz="1800" dirty="0">
                <a:solidFill>
                  <a:schemeClr val="accent6"/>
                </a:solidFill>
              </a:rPr>
              <a:t>Reports</a:t>
            </a:r>
          </a:p>
          <a:p>
            <a:pPr marL="0" indent="0">
              <a:buNone/>
            </a:pPr>
            <a:br>
              <a:rPr lang="en-US" sz="1800" dirty="0"/>
            </a:br>
            <a:endParaRPr lang="en-US" sz="1800" dirty="0"/>
          </a:p>
          <a:p>
            <a:pPr marL="285750" indent="-285750"/>
            <a:endParaRPr lang="en-US" sz="1400" dirty="0"/>
          </a:p>
        </p:txBody>
      </p:sp>
    </p:spTree>
    <p:extLst>
      <p:ext uri="{BB962C8B-B14F-4D97-AF65-F5344CB8AC3E}">
        <p14:creationId xmlns:p14="http://schemas.microsoft.com/office/powerpoint/2010/main" val="90754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Rules of Engagement</a:t>
            </a:r>
            <a:endParaRPr dirty="0"/>
          </a:p>
        </p:txBody>
      </p:sp>
      <p:sp>
        <p:nvSpPr>
          <p:cNvPr id="485" name="Google Shape;485;p33"/>
          <p:cNvSpPr txBox="1">
            <a:spLocks noGrp="1"/>
          </p:cNvSpPr>
          <p:nvPr>
            <p:ph type="subTitle" idx="3"/>
          </p:nvPr>
        </p:nvSpPr>
        <p:spPr>
          <a:xfrm>
            <a:off x="1231712" y="2134992"/>
            <a:ext cx="3084000" cy="163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Sets when the testing will occur. Some considerations for timing parameters include: the start and stop dates of the test and should the active portions of the pen test be conducted during normal business hours.</a:t>
            </a:r>
            <a:endParaRPr dirty="0"/>
          </a:p>
        </p:txBody>
      </p:sp>
      <p:sp>
        <p:nvSpPr>
          <p:cNvPr id="486" name="Google Shape;486;p33"/>
          <p:cNvSpPr txBox="1">
            <a:spLocks noGrp="1"/>
          </p:cNvSpPr>
          <p:nvPr>
            <p:ph type="subTitle" idx="1"/>
          </p:nvPr>
        </p:nvSpPr>
        <p:spPr>
          <a:xfrm>
            <a:off x="1231713" y="1657100"/>
            <a:ext cx="3084000" cy="5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t>Timing</a:t>
            </a:r>
            <a:endParaRPr b="0" dirty="0"/>
          </a:p>
        </p:txBody>
      </p:sp>
      <p:sp>
        <p:nvSpPr>
          <p:cNvPr id="487" name="Google Shape;487;p33"/>
          <p:cNvSpPr txBox="1">
            <a:spLocks noGrp="1"/>
          </p:cNvSpPr>
          <p:nvPr>
            <p:ph type="subTitle" idx="2"/>
          </p:nvPr>
        </p:nvSpPr>
        <p:spPr>
          <a:xfrm>
            <a:off x="4828288" y="1657100"/>
            <a:ext cx="3084000" cy="5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t>Scope</a:t>
            </a:r>
            <a:endParaRPr b="0" dirty="0"/>
          </a:p>
        </p:txBody>
      </p:sp>
      <p:sp>
        <p:nvSpPr>
          <p:cNvPr id="488" name="Google Shape;488;p33"/>
          <p:cNvSpPr txBox="1">
            <a:spLocks noGrp="1"/>
          </p:cNvSpPr>
          <p:nvPr>
            <p:ph type="subTitle" idx="4"/>
          </p:nvPr>
        </p:nvSpPr>
        <p:spPr>
          <a:xfrm>
            <a:off x="4828287" y="2134992"/>
            <a:ext cx="3084000" cy="163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Defines several elements of the test boundaries such as: the enviornment the test will be conducted it, internal targets, external targets, target locations, and other boundaries.</a:t>
            </a:r>
            <a:endParaRPr dirty="0"/>
          </a:p>
        </p:txBody>
      </p:sp>
      <p:sp>
        <p:nvSpPr>
          <p:cNvPr id="489" name="Google Shape;489;p33"/>
          <p:cNvSpPr/>
          <p:nvPr/>
        </p:nvSpPr>
        <p:spPr>
          <a:xfrm flipH="1">
            <a:off x="-893327" y="2221312"/>
            <a:ext cx="3699285" cy="3470017"/>
          </a:xfrm>
          <a:custGeom>
            <a:avLst/>
            <a:gdLst/>
            <a:ahLst/>
            <a:cxnLst/>
            <a:rect l="l" t="t" r="r" b="b"/>
            <a:pathLst>
              <a:path w="60846" h="57075" extrusionOk="0">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756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4"/>
          <p:cNvSpPr txBox="1">
            <a:spLocks noGrp="1"/>
          </p:cNvSpPr>
          <p:nvPr>
            <p:ph type="subTitle" idx="1"/>
          </p:nvPr>
        </p:nvSpPr>
        <p:spPr>
          <a:xfrm>
            <a:off x="1000000" y="1572275"/>
            <a:ext cx="2180400" cy="78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t>Authorization</a:t>
            </a:r>
            <a:endParaRPr b="0" dirty="0"/>
          </a:p>
        </p:txBody>
      </p:sp>
      <p:sp>
        <p:nvSpPr>
          <p:cNvPr id="495" name="Google Shape;495;p34"/>
          <p:cNvSpPr txBox="1">
            <a:spLocks noGrp="1"/>
          </p:cNvSpPr>
          <p:nvPr>
            <p:ph type="subTitle" idx="5"/>
          </p:nvPr>
        </p:nvSpPr>
        <p:spPr>
          <a:xfrm>
            <a:off x="3481788" y="1572275"/>
            <a:ext cx="2180400" cy="78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t>Exploitation</a:t>
            </a:r>
            <a:endParaRPr b="0" dirty="0"/>
          </a:p>
        </p:txBody>
      </p:sp>
      <p:sp>
        <p:nvSpPr>
          <p:cNvPr id="496" name="Google Shape;496;p34"/>
          <p:cNvSpPr txBox="1">
            <a:spLocks noGrp="1"/>
          </p:cNvSpPr>
          <p:nvPr>
            <p:ph type="subTitle" idx="6"/>
          </p:nvPr>
        </p:nvSpPr>
        <p:spPr>
          <a:xfrm>
            <a:off x="5963600" y="1572275"/>
            <a:ext cx="2180400" cy="78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t>Communication</a:t>
            </a:r>
            <a:endParaRPr b="0" dirty="0"/>
          </a:p>
        </p:txBody>
      </p:sp>
      <p:sp>
        <p:nvSpPr>
          <p:cNvPr id="497" name="Google Shape;49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Rules of Engagement</a:t>
            </a:r>
            <a:endParaRPr dirty="0"/>
          </a:p>
        </p:txBody>
      </p:sp>
      <p:sp>
        <p:nvSpPr>
          <p:cNvPr id="498" name="Google Shape;498;p34"/>
          <p:cNvSpPr txBox="1">
            <a:spLocks noGrp="1"/>
          </p:cNvSpPr>
          <p:nvPr>
            <p:ph type="subTitle" idx="2"/>
          </p:nvPr>
        </p:nvSpPr>
        <p:spPr>
          <a:xfrm>
            <a:off x="999999" y="2326880"/>
            <a:ext cx="2180400" cy="188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receipt of written approval to conduct the pen test. This typically is a formal document that must be signed by all parties before a pen test begins.</a:t>
            </a:r>
            <a:endParaRPr dirty="0"/>
          </a:p>
        </p:txBody>
      </p:sp>
      <p:sp>
        <p:nvSpPr>
          <p:cNvPr id="499" name="Google Shape;499;p34"/>
          <p:cNvSpPr txBox="1">
            <a:spLocks noGrp="1"/>
          </p:cNvSpPr>
          <p:nvPr>
            <p:ph type="subTitle" idx="3"/>
          </p:nvPr>
        </p:nvSpPr>
        <p:spPr>
          <a:xfrm>
            <a:off x="3481800" y="2326880"/>
            <a:ext cx="2180400" cy="188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exploitation level in a pen test shoud be part of the scope that is discussed in the planning stage to determine how far the exploitation can go</a:t>
            </a:r>
            <a:endParaRPr dirty="0"/>
          </a:p>
        </p:txBody>
      </p:sp>
      <p:sp>
        <p:nvSpPr>
          <p:cNvPr id="500" name="Google Shape;500;p34"/>
          <p:cNvSpPr txBox="1">
            <a:spLocks noGrp="1"/>
          </p:cNvSpPr>
          <p:nvPr>
            <p:ph type="subTitle" idx="4"/>
          </p:nvPr>
        </p:nvSpPr>
        <p:spPr>
          <a:xfrm>
            <a:off x="5963601" y="2326880"/>
            <a:ext cx="2180400" cy="188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pen test should communicate with the organization during the initation, incident response, status, or emergency.</a:t>
            </a:r>
            <a:endParaRPr dirty="0"/>
          </a:p>
        </p:txBody>
      </p:sp>
      <p:grpSp>
        <p:nvGrpSpPr>
          <p:cNvPr id="501" name="Google Shape;501;p34"/>
          <p:cNvGrpSpPr/>
          <p:nvPr/>
        </p:nvGrpSpPr>
        <p:grpSpPr>
          <a:xfrm>
            <a:off x="8092953" y="4019885"/>
            <a:ext cx="1123603" cy="1123603"/>
            <a:chOff x="8092953" y="4019885"/>
            <a:chExt cx="1123603" cy="1123603"/>
          </a:xfrm>
        </p:grpSpPr>
        <p:sp>
          <p:nvSpPr>
            <p:cNvPr id="502" name="Google Shape;502;p34"/>
            <p:cNvSpPr/>
            <p:nvPr/>
          </p:nvSpPr>
          <p:spPr>
            <a:xfrm rot="8100000">
              <a:off x="8546967" y="4588782"/>
              <a:ext cx="374076" cy="364909"/>
            </a:xfrm>
            <a:custGeom>
              <a:avLst/>
              <a:gdLst/>
              <a:ahLst/>
              <a:cxnLst/>
              <a:rect l="l" t="t" r="r" b="b"/>
              <a:pathLst>
                <a:path w="5427" h="5294" extrusionOk="0">
                  <a:moveTo>
                    <a:pt x="4628" y="0"/>
                  </a:moveTo>
                  <a:cubicBezTo>
                    <a:pt x="4436" y="0"/>
                    <a:pt x="4244" y="74"/>
                    <a:pt x="4096" y="207"/>
                  </a:cubicBezTo>
                  <a:cubicBezTo>
                    <a:pt x="3830" y="474"/>
                    <a:pt x="3815" y="902"/>
                    <a:pt x="4037" y="1183"/>
                  </a:cubicBezTo>
                  <a:lnTo>
                    <a:pt x="1257" y="3963"/>
                  </a:lnTo>
                  <a:cubicBezTo>
                    <a:pt x="1123" y="3869"/>
                    <a:pt x="968" y="3821"/>
                    <a:pt x="813" y="3821"/>
                  </a:cubicBezTo>
                  <a:cubicBezTo>
                    <a:pt x="627" y="3821"/>
                    <a:pt x="441" y="3891"/>
                    <a:pt x="296" y="4037"/>
                  </a:cubicBezTo>
                  <a:cubicBezTo>
                    <a:pt x="0" y="4318"/>
                    <a:pt x="0" y="4791"/>
                    <a:pt x="296" y="5072"/>
                  </a:cubicBezTo>
                  <a:cubicBezTo>
                    <a:pt x="436" y="5220"/>
                    <a:pt x="625" y="5294"/>
                    <a:pt x="813" y="5294"/>
                  </a:cubicBezTo>
                  <a:cubicBezTo>
                    <a:pt x="1002" y="5294"/>
                    <a:pt x="1190" y="5220"/>
                    <a:pt x="1331" y="5072"/>
                  </a:cubicBezTo>
                  <a:cubicBezTo>
                    <a:pt x="1597" y="4821"/>
                    <a:pt x="1627" y="4421"/>
                    <a:pt x="1420" y="4126"/>
                  </a:cubicBezTo>
                  <a:lnTo>
                    <a:pt x="4199" y="1346"/>
                  </a:lnTo>
                  <a:cubicBezTo>
                    <a:pt x="4321" y="1429"/>
                    <a:pt x="4468" y="1471"/>
                    <a:pt x="4615" y="1471"/>
                  </a:cubicBezTo>
                  <a:cubicBezTo>
                    <a:pt x="4809" y="1471"/>
                    <a:pt x="5003" y="1400"/>
                    <a:pt x="5146" y="1257"/>
                  </a:cubicBezTo>
                  <a:cubicBezTo>
                    <a:pt x="5427" y="961"/>
                    <a:pt x="5427" y="503"/>
                    <a:pt x="5146" y="207"/>
                  </a:cubicBezTo>
                  <a:cubicBezTo>
                    <a:pt x="4998" y="74"/>
                    <a:pt x="4806" y="0"/>
                    <a:pt x="4628"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rot="8100000">
              <a:off x="8219538" y="4222395"/>
              <a:ext cx="870432" cy="718582"/>
            </a:xfrm>
            <a:custGeom>
              <a:avLst/>
              <a:gdLst/>
              <a:ahLst/>
              <a:cxnLst/>
              <a:rect l="l" t="t" r="r" b="b"/>
              <a:pathLst>
                <a:path w="12628" h="10425" extrusionOk="0">
                  <a:moveTo>
                    <a:pt x="11815" y="1"/>
                  </a:moveTo>
                  <a:cubicBezTo>
                    <a:pt x="11622" y="1"/>
                    <a:pt x="11430" y="75"/>
                    <a:pt x="11297" y="208"/>
                  </a:cubicBezTo>
                  <a:cubicBezTo>
                    <a:pt x="11001" y="503"/>
                    <a:pt x="11001" y="977"/>
                    <a:pt x="11297" y="1257"/>
                  </a:cubicBezTo>
                  <a:cubicBezTo>
                    <a:pt x="11415" y="1376"/>
                    <a:pt x="11563" y="1450"/>
                    <a:pt x="11726" y="1464"/>
                  </a:cubicBezTo>
                  <a:lnTo>
                    <a:pt x="11726" y="3475"/>
                  </a:lnTo>
                  <a:lnTo>
                    <a:pt x="6891" y="8310"/>
                  </a:lnTo>
                  <a:lnTo>
                    <a:pt x="2056" y="8310"/>
                  </a:lnTo>
                  <a:lnTo>
                    <a:pt x="1272" y="9109"/>
                  </a:lnTo>
                  <a:cubicBezTo>
                    <a:pt x="1137" y="9001"/>
                    <a:pt x="978" y="8948"/>
                    <a:pt x="819" y="8948"/>
                  </a:cubicBezTo>
                  <a:cubicBezTo>
                    <a:pt x="630" y="8948"/>
                    <a:pt x="441" y="9023"/>
                    <a:pt x="296" y="9168"/>
                  </a:cubicBezTo>
                  <a:cubicBezTo>
                    <a:pt x="0" y="9449"/>
                    <a:pt x="0" y="9922"/>
                    <a:pt x="296" y="10203"/>
                  </a:cubicBezTo>
                  <a:cubicBezTo>
                    <a:pt x="437" y="10351"/>
                    <a:pt x="625" y="10425"/>
                    <a:pt x="814" y="10425"/>
                  </a:cubicBezTo>
                  <a:cubicBezTo>
                    <a:pt x="1002" y="10425"/>
                    <a:pt x="1191" y="10351"/>
                    <a:pt x="1331" y="10203"/>
                  </a:cubicBezTo>
                  <a:cubicBezTo>
                    <a:pt x="1597" y="9952"/>
                    <a:pt x="1627" y="9553"/>
                    <a:pt x="1420" y="9257"/>
                  </a:cubicBezTo>
                  <a:lnTo>
                    <a:pt x="2144" y="8532"/>
                  </a:lnTo>
                  <a:lnTo>
                    <a:pt x="6994" y="8532"/>
                  </a:lnTo>
                  <a:lnTo>
                    <a:pt x="11948" y="3579"/>
                  </a:lnTo>
                  <a:lnTo>
                    <a:pt x="11948" y="1464"/>
                  </a:lnTo>
                  <a:cubicBezTo>
                    <a:pt x="12096" y="1435"/>
                    <a:pt x="12229" y="1376"/>
                    <a:pt x="12332" y="1257"/>
                  </a:cubicBezTo>
                  <a:cubicBezTo>
                    <a:pt x="12628" y="977"/>
                    <a:pt x="12628" y="503"/>
                    <a:pt x="12332" y="208"/>
                  </a:cubicBezTo>
                  <a:cubicBezTo>
                    <a:pt x="12184" y="75"/>
                    <a:pt x="12007" y="1"/>
                    <a:pt x="1181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65595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Rules of Engagement</a:t>
            </a:r>
            <a:endParaRPr dirty="0"/>
          </a:p>
        </p:txBody>
      </p:sp>
      <p:sp>
        <p:nvSpPr>
          <p:cNvPr id="485" name="Google Shape;485;p33"/>
          <p:cNvSpPr txBox="1">
            <a:spLocks noGrp="1"/>
          </p:cNvSpPr>
          <p:nvPr>
            <p:ph type="subTitle" idx="3"/>
          </p:nvPr>
        </p:nvSpPr>
        <p:spPr>
          <a:xfrm>
            <a:off x="1231712" y="2134992"/>
            <a:ext cx="3084000" cy="163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Pen tester must ensure that everything related to the test has been removed. This involves removing software agents, scripts, executable binaries, temporary files, and backdoors from all affected systems. Any creddential changes should be restored and usernames created should be removed.</a:t>
            </a:r>
            <a:endParaRPr dirty="0"/>
          </a:p>
        </p:txBody>
      </p:sp>
      <p:sp>
        <p:nvSpPr>
          <p:cNvPr id="486" name="Google Shape;486;p33"/>
          <p:cNvSpPr txBox="1">
            <a:spLocks noGrp="1"/>
          </p:cNvSpPr>
          <p:nvPr>
            <p:ph type="subTitle" idx="1"/>
          </p:nvPr>
        </p:nvSpPr>
        <p:spPr>
          <a:xfrm>
            <a:off x="1231713" y="1657100"/>
            <a:ext cx="3084000" cy="5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t>Cleanup</a:t>
            </a:r>
            <a:endParaRPr b="0" dirty="0"/>
          </a:p>
        </p:txBody>
      </p:sp>
      <p:sp>
        <p:nvSpPr>
          <p:cNvPr id="487" name="Google Shape;487;p33"/>
          <p:cNvSpPr txBox="1">
            <a:spLocks noGrp="1"/>
          </p:cNvSpPr>
          <p:nvPr>
            <p:ph type="subTitle" idx="2"/>
          </p:nvPr>
        </p:nvSpPr>
        <p:spPr>
          <a:xfrm>
            <a:off x="4828288" y="1657100"/>
            <a:ext cx="3084000" cy="5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t>Reporting</a:t>
            </a:r>
            <a:endParaRPr b="0" dirty="0"/>
          </a:p>
        </p:txBody>
      </p:sp>
      <p:sp>
        <p:nvSpPr>
          <p:cNvPr id="488" name="Google Shape;488;p33"/>
          <p:cNvSpPr txBox="1">
            <a:spLocks noGrp="1"/>
          </p:cNvSpPr>
          <p:nvPr>
            <p:ph type="subTitle" idx="4"/>
          </p:nvPr>
        </p:nvSpPr>
        <p:spPr>
          <a:xfrm>
            <a:off x="4828287" y="2134992"/>
            <a:ext cx="3084000" cy="163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Once the pen test is completed, a report should be generated to document its objectives, methods used, and results. The report should be divided into two parts: an executive summary for a less technical audience, and a technical summary for security professionals.</a:t>
            </a:r>
            <a:endParaRPr dirty="0"/>
          </a:p>
        </p:txBody>
      </p:sp>
      <p:sp>
        <p:nvSpPr>
          <p:cNvPr id="489" name="Google Shape;489;p33"/>
          <p:cNvSpPr/>
          <p:nvPr/>
        </p:nvSpPr>
        <p:spPr>
          <a:xfrm flipH="1">
            <a:off x="-893327" y="2221312"/>
            <a:ext cx="3699285" cy="3470017"/>
          </a:xfrm>
          <a:custGeom>
            <a:avLst/>
            <a:gdLst/>
            <a:ahLst/>
            <a:cxnLst/>
            <a:rect l="l" t="t" r="r" b="b"/>
            <a:pathLst>
              <a:path w="60846" h="57075" extrusionOk="0">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40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lt1"/>
            </a:gs>
          </a:gsLst>
          <a:path path="circle">
            <a:fillToRect l="50000" t="50000" r="50000" b="50000"/>
          </a:path>
          <a:tileRect/>
        </a:gradFill>
        <a:effectLst/>
      </p:bgPr>
    </p:bg>
    <p:spTree>
      <p:nvGrpSpPr>
        <p:cNvPr id="1" name="Shape 465"/>
        <p:cNvGrpSpPr/>
        <p:nvPr/>
      </p:nvGrpSpPr>
      <p:grpSpPr>
        <a:xfrm>
          <a:off x="0" y="0"/>
          <a:ext cx="0" cy="0"/>
          <a:chOff x="0" y="0"/>
          <a:chExt cx="0" cy="0"/>
        </a:xfrm>
      </p:grpSpPr>
      <p:grpSp>
        <p:nvGrpSpPr>
          <p:cNvPr id="466" name="Google Shape;466;p32"/>
          <p:cNvGrpSpPr/>
          <p:nvPr/>
        </p:nvGrpSpPr>
        <p:grpSpPr>
          <a:xfrm>
            <a:off x="5179960" y="1767293"/>
            <a:ext cx="4169539" cy="3376198"/>
            <a:chOff x="4315222" y="2926728"/>
            <a:chExt cx="2696462" cy="2183404"/>
          </a:xfrm>
        </p:grpSpPr>
        <p:sp>
          <p:nvSpPr>
            <p:cNvPr id="467" name="Google Shape;467;p32"/>
            <p:cNvSpPr/>
            <p:nvPr/>
          </p:nvSpPr>
          <p:spPr>
            <a:xfrm>
              <a:off x="5475329" y="3591899"/>
              <a:ext cx="1405680" cy="1111690"/>
            </a:xfrm>
            <a:custGeom>
              <a:avLst/>
              <a:gdLst/>
              <a:ahLst/>
              <a:cxnLst/>
              <a:rect l="l" t="t" r="r" b="b"/>
              <a:pathLst>
                <a:path w="36745" h="29060" extrusionOk="0">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6134301" y="3271172"/>
              <a:ext cx="674856" cy="657412"/>
            </a:xfrm>
            <a:custGeom>
              <a:avLst/>
              <a:gdLst/>
              <a:ahLst/>
              <a:cxnLst/>
              <a:rect l="l" t="t" r="r" b="b"/>
              <a:pathLst>
                <a:path w="17641" h="17185" extrusionOk="0">
                  <a:moveTo>
                    <a:pt x="16857" y="1"/>
                  </a:moveTo>
                  <a:cubicBezTo>
                    <a:pt x="16443" y="30"/>
                    <a:pt x="16132" y="371"/>
                    <a:pt x="16147" y="770"/>
                  </a:cubicBezTo>
                  <a:cubicBezTo>
                    <a:pt x="16147" y="947"/>
                    <a:pt x="16206" y="1095"/>
                    <a:pt x="16310" y="1213"/>
                  </a:cubicBezTo>
                  <a:lnTo>
                    <a:pt x="14122" y="3402"/>
                  </a:lnTo>
                  <a:lnTo>
                    <a:pt x="8473" y="3402"/>
                  </a:lnTo>
                  <a:lnTo>
                    <a:pt x="607" y="11283"/>
                  </a:lnTo>
                  <a:lnTo>
                    <a:pt x="607" y="15733"/>
                  </a:lnTo>
                  <a:cubicBezTo>
                    <a:pt x="444" y="15763"/>
                    <a:pt x="311" y="15837"/>
                    <a:pt x="193" y="15955"/>
                  </a:cubicBezTo>
                  <a:cubicBezTo>
                    <a:pt x="60" y="16088"/>
                    <a:pt x="1" y="16281"/>
                    <a:pt x="1" y="16473"/>
                  </a:cubicBezTo>
                  <a:cubicBezTo>
                    <a:pt x="15" y="16680"/>
                    <a:pt x="89" y="16857"/>
                    <a:pt x="237" y="16990"/>
                  </a:cubicBezTo>
                  <a:cubicBezTo>
                    <a:pt x="373" y="17112"/>
                    <a:pt x="545" y="17184"/>
                    <a:pt x="721" y="17184"/>
                  </a:cubicBezTo>
                  <a:cubicBezTo>
                    <a:pt x="737" y="17184"/>
                    <a:pt x="753" y="17184"/>
                    <a:pt x="770" y="17182"/>
                  </a:cubicBezTo>
                  <a:cubicBezTo>
                    <a:pt x="962" y="17182"/>
                    <a:pt x="1154" y="17094"/>
                    <a:pt x="1287" y="16946"/>
                  </a:cubicBezTo>
                  <a:cubicBezTo>
                    <a:pt x="1420" y="16813"/>
                    <a:pt x="1479" y="16621"/>
                    <a:pt x="1479" y="16428"/>
                  </a:cubicBezTo>
                  <a:cubicBezTo>
                    <a:pt x="1465" y="16236"/>
                    <a:pt x="1391" y="16059"/>
                    <a:pt x="1258" y="15926"/>
                  </a:cubicBezTo>
                  <a:cubicBezTo>
                    <a:pt x="1258" y="15926"/>
                    <a:pt x="1243" y="15911"/>
                    <a:pt x="1243" y="15911"/>
                  </a:cubicBezTo>
                  <a:cubicBezTo>
                    <a:pt x="1124" y="15793"/>
                    <a:pt x="977" y="15733"/>
                    <a:pt x="814" y="15719"/>
                  </a:cubicBezTo>
                  <a:lnTo>
                    <a:pt x="814" y="11372"/>
                  </a:lnTo>
                  <a:lnTo>
                    <a:pt x="8577" y="3624"/>
                  </a:lnTo>
                  <a:lnTo>
                    <a:pt x="14210" y="3624"/>
                  </a:lnTo>
                  <a:lnTo>
                    <a:pt x="16473" y="1361"/>
                  </a:lnTo>
                  <a:cubicBezTo>
                    <a:pt x="16589" y="1439"/>
                    <a:pt x="16716" y="1482"/>
                    <a:pt x="16855" y="1482"/>
                  </a:cubicBezTo>
                  <a:cubicBezTo>
                    <a:pt x="16875" y="1482"/>
                    <a:pt x="16895" y="1481"/>
                    <a:pt x="16916" y="1480"/>
                  </a:cubicBezTo>
                  <a:cubicBezTo>
                    <a:pt x="17315" y="1465"/>
                    <a:pt x="17641" y="1125"/>
                    <a:pt x="17626" y="711"/>
                  </a:cubicBezTo>
                  <a:cubicBezTo>
                    <a:pt x="17611" y="518"/>
                    <a:pt x="17537" y="356"/>
                    <a:pt x="17404" y="223"/>
                  </a:cubicBezTo>
                  <a:cubicBezTo>
                    <a:pt x="17271" y="90"/>
                    <a:pt x="17079" y="1"/>
                    <a:pt x="1688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6253655" y="3111689"/>
              <a:ext cx="470651" cy="221764"/>
            </a:xfrm>
            <a:custGeom>
              <a:avLst/>
              <a:gdLst/>
              <a:ahLst/>
              <a:cxnLst/>
              <a:rect l="l" t="t" r="r" b="b"/>
              <a:pathLst>
                <a:path w="12303" h="5797" extrusionOk="0">
                  <a:moveTo>
                    <a:pt x="11519" y="0"/>
                  </a:moveTo>
                  <a:cubicBezTo>
                    <a:pt x="11120" y="15"/>
                    <a:pt x="10795" y="355"/>
                    <a:pt x="10809" y="754"/>
                  </a:cubicBezTo>
                  <a:cubicBezTo>
                    <a:pt x="10824" y="947"/>
                    <a:pt x="10898" y="1109"/>
                    <a:pt x="11016" y="1227"/>
                  </a:cubicBezTo>
                  <a:lnTo>
                    <a:pt x="7275" y="4968"/>
                  </a:lnTo>
                  <a:lnTo>
                    <a:pt x="1494" y="4968"/>
                  </a:lnTo>
                  <a:cubicBezTo>
                    <a:pt x="1464" y="4791"/>
                    <a:pt x="1391" y="4658"/>
                    <a:pt x="1287" y="4540"/>
                  </a:cubicBezTo>
                  <a:cubicBezTo>
                    <a:pt x="1139" y="4392"/>
                    <a:pt x="947" y="4318"/>
                    <a:pt x="725" y="4318"/>
                  </a:cubicBezTo>
                  <a:cubicBezTo>
                    <a:pt x="326" y="4333"/>
                    <a:pt x="1" y="4687"/>
                    <a:pt x="15" y="5087"/>
                  </a:cubicBezTo>
                  <a:cubicBezTo>
                    <a:pt x="30" y="5491"/>
                    <a:pt x="369" y="5797"/>
                    <a:pt x="757" y="5797"/>
                  </a:cubicBezTo>
                  <a:cubicBezTo>
                    <a:pt x="766" y="5797"/>
                    <a:pt x="775" y="5797"/>
                    <a:pt x="784" y="5796"/>
                  </a:cubicBezTo>
                  <a:cubicBezTo>
                    <a:pt x="1139" y="5782"/>
                    <a:pt x="1435" y="5515"/>
                    <a:pt x="1494" y="5175"/>
                  </a:cubicBezTo>
                  <a:lnTo>
                    <a:pt x="7379" y="5175"/>
                  </a:lnTo>
                  <a:lnTo>
                    <a:pt x="11179" y="1375"/>
                  </a:lnTo>
                  <a:cubicBezTo>
                    <a:pt x="11282" y="1427"/>
                    <a:pt x="11396" y="1467"/>
                    <a:pt x="11521" y="1467"/>
                  </a:cubicBezTo>
                  <a:cubicBezTo>
                    <a:pt x="11540" y="1467"/>
                    <a:pt x="11559" y="1466"/>
                    <a:pt x="11578" y="1464"/>
                  </a:cubicBezTo>
                  <a:cubicBezTo>
                    <a:pt x="11992" y="1449"/>
                    <a:pt x="12303" y="1109"/>
                    <a:pt x="12288" y="710"/>
                  </a:cubicBezTo>
                  <a:cubicBezTo>
                    <a:pt x="12288" y="518"/>
                    <a:pt x="12214" y="340"/>
                    <a:pt x="12081" y="207"/>
                  </a:cubicBezTo>
                  <a:cubicBezTo>
                    <a:pt x="12066" y="207"/>
                    <a:pt x="12066" y="192"/>
                    <a:pt x="12051" y="192"/>
                  </a:cubicBezTo>
                  <a:cubicBezTo>
                    <a:pt x="11918" y="59"/>
                    <a:pt x="11741" y="0"/>
                    <a:pt x="115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6150712" y="2996275"/>
              <a:ext cx="598499" cy="533045"/>
            </a:xfrm>
            <a:custGeom>
              <a:avLst/>
              <a:gdLst/>
              <a:ahLst/>
              <a:cxnLst/>
              <a:rect l="l" t="t" r="r" b="b"/>
              <a:pathLst>
                <a:path w="15645" h="13934" extrusionOk="0">
                  <a:moveTo>
                    <a:pt x="14890" y="1"/>
                  </a:moveTo>
                  <a:cubicBezTo>
                    <a:pt x="14875" y="1"/>
                    <a:pt x="14861" y="1"/>
                    <a:pt x="14861" y="16"/>
                  </a:cubicBezTo>
                  <a:cubicBezTo>
                    <a:pt x="14447" y="30"/>
                    <a:pt x="14136" y="370"/>
                    <a:pt x="14151" y="770"/>
                  </a:cubicBezTo>
                  <a:cubicBezTo>
                    <a:pt x="14151" y="918"/>
                    <a:pt x="14210" y="1051"/>
                    <a:pt x="14284" y="1154"/>
                  </a:cubicBezTo>
                  <a:lnTo>
                    <a:pt x="10159" y="5279"/>
                  </a:lnTo>
                  <a:lnTo>
                    <a:pt x="3239" y="5279"/>
                  </a:lnTo>
                  <a:lnTo>
                    <a:pt x="666" y="7852"/>
                  </a:lnTo>
                  <a:lnTo>
                    <a:pt x="666" y="12466"/>
                  </a:lnTo>
                  <a:cubicBezTo>
                    <a:pt x="533" y="12495"/>
                    <a:pt x="400" y="12569"/>
                    <a:pt x="281" y="12673"/>
                  </a:cubicBezTo>
                  <a:cubicBezTo>
                    <a:pt x="1" y="12954"/>
                    <a:pt x="1" y="13427"/>
                    <a:pt x="281" y="13722"/>
                  </a:cubicBezTo>
                  <a:cubicBezTo>
                    <a:pt x="429" y="13863"/>
                    <a:pt x="618" y="13933"/>
                    <a:pt x="806" y="13933"/>
                  </a:cubicBezTo>
                  <a:cubicBezTo>
                    <a:pt x="995" y="13933"/>
                    <a:pt x="1183" y="13863"/>
                    <a:pt x="1331" y="13722"/>
                  </a:cubicBezTo>
                  <a:cubicBezTo>
                    <a:pt x="1612" y="13427"/>
                    <a:pt x="1612" y="12954"/>
                    <a:pt x="1331" y="12673"/>
                  </a:cubicBezTo>
                  <a:cubicBezTo>
                    <a:pt x="1213" y="12554"/>
                    <a:pt x="1050" y="12480"/>
                    <a:pt x="888" y="12466"/>
                  </a:cubicBezTo>
                  <a:lnTo>
                    <a:pt x="888" y="7941"/>
                  </a:lnTo>
                  <a:lnTo>
                    <a:pt x="3342" y="5501"/>
                  </a:lnTo>
                  <a:lnTo>
                    <a:pt x="10247" y="5501"/>
                  </a:lnTo>
                  <a:lnTo>
                    <a:pt x="14432" y="1317"/>
                  </a:lnTo>
                  <a:cubicBezTo>
                    <a:pt x="14551" y="1423"/>
                    <a:pt x="14695" y="1482"/>
                    <a:pt x="14862" y="1482"/>
                  </a:cubicBezTo>
                  <a:cubicBezTo>
                    <a:pt x="14881" y="1482"/>
                    <a:pt x="14900" y="1481"/>
                    <a:pt x="14920" y="1479"/>
                  </a:cubicBezTo>
                  <a:cubicBezTo>
                    <a:pt x="15319" y="1465"/>
                    <a:pt x="15644" y="1125"/>
                    <a:pt x="15630" y="711"/>
                  </a:cubicBezTo>
                  <a:cubicBezTo>
                    <a:pt x="15615" y="518"/>
                    <a:pt x="15541" y="356"/>
                    <a:pt x="15408" y="223"/>
                  </a:cubicBezTo>
                  <a:cubicBezTo>
                    <a:pt x="15275" y="90"/>
                    <a:pt x="15082" y="1"/>
                    <a:pt x="148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6207291" y="3425606"/>
              <a:ext cx="610359" cy="376773"/>
            </a:xfrm>
            <a:custGeom>
              <a:avLst/>
              <a:gdLst/>
              <a:ahLst/>
              <a:cxnLst/>
              <a:rect l="l" t="t" r="r" b="b"/>
              <a:pathLst>
                <a:path w="15955" h="9849" extrusionOk="0">
                  <a:moveTo>
                    <a:pt x="15171" y="1"/>
                  </a:moveTo>
                  <a:cubicBezTo>
                    <a:pt x="14979" y="15"/>
                    <a:pt x="14786" y="89"/>
                    <a:pt x="14653" y="237"/>
                  </a:cubicBezTo>
                  <a:cubicBezTo>
                    <a:pt x="14520" y="385"/>
                    <a:pt x="14461" y="577"/>
                    <a:pt x="14461" y="769"/>
                  </a:cubicBezTo>
                  <a:cubicBezTo>
                    <a:pt x="14476" y="932"/>
                    <a:pt x="14535" y="1080"/>
                    <a:pt x="14638" y="1213"/>
                  </a:cubicBezTo>
                  <a:lnTo>
                    <a:pt x="12391" y="3446"/>
                  </a:lnTo>
                  <a:lnTo>
                    <a:pt x="6284" y="3446"/>
                  </a:lnTo>
                  <a:lnTo>
                    <a:pt x="1198" y="8532"/>
                  </a:lnTo>
                  <a:cubicBezTo>
                    <a:pt x="1065" y="8429"/>
                    <a:pt x="902" y="8370"/>
                    <a:pt x="725" y="8370"/>
                  </a:cubicBezTo>
                  <a:cubicBezTo>
                    <a:pt x="311" y="8399"/>
                    <a:pt x="0" y="8739"/>
                    <a:pt x="15" y="9138"/>
                  </a:cubicBezTo>
                  <a:cubicBezTo>
                    <a:pt x="29" y="9543"/>
                    <a:pt x="354" y="9849"/>
                    <a:pt x="755" y="9849"/>
                  </a:cubicBezTo>
                  <a:cubicBezTo>
                    <a:pt x="765" y="9849"/>
                    <a:pt x="774" y="9848"/>
                    <a:pt x="784" y="9848"/>
                  </a:cubicBezTo>
                  <a:cubicBezTo>
                    <a:pt x="1183" y="9833"/>
                    <a:pt x="1508" y="9493"/>
                    <a:pt x="1494" y="9079"/>
                  </a:cubicBezTo>
                  <a:cubicBezTo>
                    <a:pt x="1479" y="8946"/>
                    <a:pt x="1434" y="8798"/>
                    <a:pt x="1360" y="8695"/>
                  </a:cubicBezTo>
                  <a:lnTo>
                    <a:pt x="6373" y="3668"/>
                  </a:lnTo>
                  <a:lnTo>
                    <a:pt x="12494" y="3668"/>
                  </a:lnTo>
                  <a:lnTo>
                    <a:pt x="14801" y="1361"/>
                  </a:lnTo>
                  <a:cubicBezTo>
                    <a:pt x="14934" y="1435"/>
                    <a:pt x="15082" y="1479"/>
                    <a:pt x="15230" y="1479"/>
                  </a:cubicBezTo>
                  <a:cubicBezTo>
                    <a:pt x="15422" y="1464"/>
                    <a:pt x="15614" y="1390"/>
                    <a:pt x="15747" y="1243"/>
                  </a:cubicBezTo>
                  <a:cubicBezTo>
                    <a:pt x="15881" y="1095"/>
                    <a:pt x="15954" y="903"/>
                    <a:pt x="15940" y="710"/>
                  </a:cubicBezTo>
                  <a:cubicBezTo>
                    <a:pt x="15940" y="518"/>
                    <a:pt x="15851" y="355"/>
                    <a:pt x="15718" y="222"/>
                  </a:cubicBezTo>
                  <a:cubicBezTo>
                    <a:pt x="15718" y="208"/>
                    <a:pt x="15718" y="208"/>
                    <a:pt x="15703" y="193"/>
                  </a:cubicBezTo>
                  <a:cubicBezTo>
                    <a:pt x="15570" y="74"/>
                    <a:pt x="15393" y="1"/>
                    <a:pt x="1520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6437507" y="3720319"/>
              <a:ext cx="493260" cy="334923"/>
            </a:xfrm>
            <a:custGeom>
              <a:avLst/>
              <a:gdLst/>
              <a:ahLst/>
              <a:cxnLst/>
              <a:rect l="l" t="t" r="r" b="b"/>
              <a:pathLst>
                <a:path w="12894" h="8755" extrusionOk="0">
                  <a:moveTo>
                    <a:pt x="12125" y="0"/>
                  </a:moveTo>
                  <a:cubicBezTo>
                    <a:pt x="11933" y="0"/>
                    <a:pt x="11740" y="89"/>
                    <a:pt x="11607" y="237"/>
                  </a:cubicBezTo>
                  <a:cubicBezTo>
                    <a:pt x="11474" y="370"/>
                    <a:pt x="11400" y="562"/>
                    <a:pt x="11415" y="754"/>
                  </a:cubicBezTo>
                  <a:cubicBezTo>
                    <a:pt x="11415" y="932"/>
                    <a:pt x="11489" y="1094"/>
                    <a:pt x="11592" y="1213"/>
                  </a:cubicBezTo>
                  <a:lnTo>
                    <a:pt x="9108" y="3711"/>
                  </a:lnTo>
                  <a:lnTo>
                    <a:pt x="2055" y="3711"/>
                  </a:lnTo>
                  <a:lnTo>
                    <a:pt x="621" y="5131"/>
                  </a:lnTo>
                  <a:lnTo>
                    <a:pt x="621" y="7290"/>
                  </a:lnTo>
                  <a:cubicBezTo>
                    <a:pt x="266" y="7349"/>
                    <a:pt x="0" y="7674"/>
                    <a:pt x="15" y="8044"/>
                  </a:cubicBezTo>
                  <a:cubicBezTo>
                    <a:pt x="29" y="8434"/>
                    <a:pt x="355" y="8754"/>
                    <a:pt x="757" y="8754"/>
                  </a:cubicBezTo>
                  <a:cubicBezTo>
                    <a:pt x="766" y="8754"/>
                    <a:pt x="775" y="8754"/>
                    <a:pt x="784" y="8754"/>
                  </a:cubicBezTo>
                  <a:cubicBezTo>
                    <a:pt x="1183" y="8739"/>
                    <a:pt x="1508" y="8399"/>
                    <a:pt x="1494" y="7985"/>
                  </a:cubicBezTo>
                  <a:cubicBezTo>
                    <a:pt x="1479" y="7792"/>
                    <a:pt x="1405" y="7630"/>
                    <a:pt x="1272" y="7497"/>
                  </a:cubicBezTo>
                  <a:cubicBezTo>
                    <a:pt x="1257" y="7482"/>
                    <a:pt x="1257" y="7482"/>
                    <a:pt x="1257" y="7467"/>
                  </a:cubicBezTo>
                  <a:cubicBezTo>
                    <a:pt x="1139" y="7364"/>
                    <a:pt x="991" y="7305"/>
                    <a:pt x="843" y="7290"/>
                  </a:cubicBezTo>
                  <a:lnTo>
                    <a:pt x="843" y="5220"/>
                  </a:lnTo>
                  <a:lnTo>
                    <a:pt x="2144" y="3933"/>
                  </a:lnTo>
                  <a:lnTo>
                    <a:pt x="9197" y="3933"/>
                  </a:lnTo>
                  <a:lnTo>
                    <a:pt x="11755" y="1360"/>
                  </a:lnTo>
                  <a:cubicBezTo>
                    <a:pt x="11871" y="1425"/>
                    <a:pt x="11998" y="1467"/>
                    <a:pt x="12127" y="1467"/>
                  </a:cubicBezTo>
                  <a:cubicBezTo>
                    <a:pt x="12146" y="1467"/>
                    <a:pt x="12165" y="1466"/>
                    <a:pt x="12184" y="1464"/>
                  </a:cubicBezTo>
                  <a:cubicBezTo>
                    <a:pt x="12376" y="1464"/>
                    <a:pt x="12554" y="1375"/>
                    <a:pt x="12701" y="1227"/>
                  </a:cubicBezTo>
                  <a:cubicBezTo>
                    <a:pt x="12835" y="1094"/>
                    <a:pt x="12894" y="902"/>
                    <a:pt x="12894" y="710"/>
                  </a:cubicBezTo>
                  <a:cubicBezTo>
                    <a:pt x="12879" y="518"/>
                    <a:pt x="12805" y="340"/>
                    <a:pt x="12672" y="207"/>
                  </a:cubicBezTo>
                  <a:cubicBezTo>
                    <a:pt x="12672" y="207"/>
                    <a:pt x="12657" y="192"/>
                    <a:pt x="12657" y="192"/>
                  </a:cubicBezTo>
                  <a:cubicBezTo>
                    <a:pt x="12524" y="59"/>
                    <a:pt x="12347" y="0"/>
                    <a:pt x="1215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579993" y="3673916"/>
              <a:ext cx="1311764" cy="1137704"/>
            </a:xfrm>
            <a:custGeom>
              <a:avLst/>
              <a:gdLst/>
              <a:ahLst/>
              <a:cxnLst/>
              <a:rect l="l" t="t" r="r" b="b"/>
              <a:pathLst>
                <a:path w="34290" h="29740" extrusionOk="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4315222" y="2926728"/>
              <a:ext cx="2327664" cy="2183404"/>
            </a:xfrm>
            <a:custGeom>
              <a:avLst/>
              <a:gdLst/>
              <a:ahLst/>
              <a:cxnLst/>
              <a:rect l="l" t="t" r="r" b="b"/>
              <a:pathLst>
                <a:path w="60846" h="57075" extrusionOk="0">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750800" y="3714657"/>
              <a:ext cx="1260885" cy="1109280"/>
            </a:xfrm>
            <a:custGeom>
              <a:avLst/>
              <a:gdLst/>
              <a:ahLst/>
              <a:cxnLst/>
              <a:rect l="l" t="t" r="r" b="b"/>
              <a:pathLst>
                <a:path w="32960" h="28997" extrusionOk="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6582874" y="3958951"/>
              <a:ext cx="168016" cy="56694"/>
            </a:xfrm>
            <a:custGeom>
              <a:avLst/>
              <a:gdLst/>
              <a:ahLst/>
              <a:cxnLst/>
              <a:rect l="l" t="t" r="r" b="b"/>
              <a:pathLst>
                <a:path w="4392" h="1482" extrusionOk="0">
                  <a:moveTo>
                    <a:pt x="770" y="0"/>
                  </a:moveTo>
                  <a:cubicBezTo>
                    <a:pt x="755" y="0"/>
                    <a:pt x="740" y="1"/>
                    <a:pt x="725" y="2"/>
                  </a:cubicBezTo>
                  <a:cubicBezTo>
                    <a:pt x="311" y="17"/>
                    <a:pt x="0" y="357"/>
                    <a:pt x="15" y="771"/>
                  </a:cubicBezTo>
                  <a:cubicBezTo>
                    <a:pt x="29" y="1161"/>
                    <a:pt x="355" y="1481"/>
                    <a:pt x="757" y="1481"/>
                  </a:cubicBezTo>
                  <a:cubicBezTo>
                    <a:pt x="766" y="1481"/>
                    <a:pt x="775" y="1481"/>
                    <a:pt x="784" y="1481"/>
                  </a:cubicBezTo>
                  <a:cubicBezTo>
                    <a:pt x="1153" y="1466"/>
                    <a:pt x="1449" y="1170"/>
                    <a:pt x="1479" y="800"/>
                  </a:cubicBezTo>
                  <a:lnTo>
                    <a:pt x="2898" y="800"/>
                  </a:lnTo>
                  <a:cubicBezTo>
                    <a:pt x="2913" y="993"/>
                    <a:pt x="3002" y="1155"/>
                    <a:pt x="3135" y="1288"/>
                  </a:cubicBezTo>
                  <a:cubicBezTo>
                    <a:pt x="3268" y="1421"/>
                    <a:pt x="3460" y="1481"/>
                    <a:pt x="3667" y="1481"/>
                  </a:cubicBezTo>
                  <a:cubicBezTo>
                    <a:pt x="4066" y="1466"/>
                    <a:pt x="4392" y="1111"/>
                    <a:pt x="4377" y="712"/>
                  </a:cubicBezTo>
                  <a:cubicBezTo>
                    <a:pt x="4362" y="519"/>
                    <a:pt x="4288" y="342"/>
                    <a:pt x="4155" y="224"/>
                  </a:cubicBezTo>
                  <a:cubicBezTo>
                    <a:pt x="4155" y="209"/>
                    <a:pt x="4140" y="209"/>
                    <a:pt x="4140" y="194"/>
                  </a:cubicBezTo>
                  <a:cubicBezTo>
                    <a:pt x="3992" y="76"/>
                    <a:pt x="3815" y="2"/>
                    <a:pt x="3638" y="2"/>
                  </a:cubicBezTo>
                  <a:lnTo>
                    <a:pt x="3608" y="2"/>
                  </a:lnTo>
                  <a:cubicBezTo>
                    <a:pt x="3253" y="17"/>
                    <a:pt x="2987" y="268"/>
                    <a:pt x="2913" y="593"/>
                  </a:cubicBezTo>
                  <a:lnTo>
                    <a:pt x="1464" y="593"/>
                  </a:lnTo>
                  <a:cubicBezTo>
                    <a:pt x="1434" y="446"/>
                    <a:pt x="1375" y="312"/>
                    <a:pt x="1272" y="224"/>
                  </a:cubicBezTo>
                  <a:cubicBezTo>
                    <a:pt x="1135" y="87"/>
                    <a:pt x="959" y="0"/>
                    <a:pt x="7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32"/>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of Vulnerabilites</a:t>
            </a:r>
            <a:endParaRPr dirty="0"/>
          </a:p>
        </p:txBody>
      </p:sp>
      <p:sp>
        <p:nvSpPr>
          <p:cNvPr id="478" name="Google Shape;478;p32"/>
          <p:cNvSpPr txBox="1">
            <a:spLocks noGrp="1"/>
          </p:cNvSpPr>
          <p:nvPr>
            <p:ph type="body" idx="1"/>
          </p:nvPr>
        </p:nvSpPr>
        <p:spPr>
          <a:xfrm>
            <a:off x="720000" y="1459825"/>
            <a:ext cx="3340800" cy="27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Exciting news! Our company has just released a cutting-edge product that is poised to revolutionize the industry. With this new technology, businesses can:</a:t>
            </a:r>
            <a:endParaRPr/>
          </a:p>
          <a:p>
            <a:pPr marL="457200" lvl="0" indent="-304800" algn="l" rtl="0">
              <a:spcBef>
                <a:spcPts val="1000"/>
              </a:spcBef>
              <a:spcAft>
                <a:spcPts val="0"/>
              </a:spcAft>
              <a:buSzPts val="1200"/>
              <a:buChar char="●"/>
            </a:pPr>
            <a:r>
              <a:rPr lang="en"/>
              <a:t>Optimize their workflow and increase productivity</a:t>
            </a:r>
            <a:endParaRPr/>
          </a:p>
          <a:p>
            <a:pPr marL="457200" lvl="0" indent="-304800" algn="l" rtl="0">
              <a:spcBef>
                <a:spcPts val="0"/>
              </a:spcBef>
              <a:spcAft>
                <a:spcPts val="0"/>
              </a:spcAft>
              <a:buSzPts val="1200"/>
              <a:buChar char="●"/>
            </a:pPr>
            <a:r>
              <a:rPr lang="en"/>
              <a:t>Automate routine tasks and free up any valuable resources</a:t>
            </a:r>
            <a:endParaRPr/>
          </a:p>
          <a:p>
            <a:pPr marL="457200" lvl="0" indent="-304800" algn="l" rtl="0">
              <a:spcBef>
                <a:spcPts val="0"/>
              </a:spcBef>
              <a:spcAft>
                <a:spcPts val="0"/>
              </a:spcAft>
              <a:buSzPts val="1200"/>
              <a:buChar char="●"/>
            </a:pPr>
            <a:r>
              <a:rPr lang="en"/>
              <a:t>Improve their bottom line by reducing costs and boosting profits</a:t>
            </a:r>
            <a:endParaRPr/>
          </a:p>
          <a:p>
            <a:pPr marL="0" lvl="0" indent="0" algn="l" rtl="0">
              <a:spcBef>
                <a:spcPts val="1000"/>
              </a:spcBef>
              <a:spcAft>
                <a:spcPts val="0"/>
              </a:spcAft>
              <a:buNone/>
            </a:pPr>
            <a:r>
              <a:rPr lang="en"/>
              <a:t>Stay tuned for more updates on this exciting development as we continue to innovate and push the boundaries of what's possible!</a:t>
            </a:r>
            <a:endParaRPr/>
          </a:p>
        </p:txBody>
      </p:sp>
      <p:pic>
        <p:nvPicPr>
          <p:cNvPr id="2" name="Picture 1" descr="A pie chart showing the types of vulnerabilities. Missing patches: 31 percent. Lack of operating system hardening: 13 percent. Network design flaw: 8 percent. Lack of application hardening: 6 percent. Weak passwords: 13 percent. Incorrect configuration: 6 percent. Others: 23 percent.">
            <a:extLst>
              <a:ext uri="{FF2B5EF4-FFF2-40B4-BE49-F238E27FC236}">
                <a16:creationId xmlns:a16="http://schemas.microsoft.com/office/drawing/2014/main" id="{6D770942-8D74-5401-B967-4DB3715EA7A1}"/>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537063" y="1411217"/>
            <a:ext cx="5632089" cy="27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lc="http://schemas.openxmlformats.org/drawingml/2006/lockedCanvas" xmlns:ma14="http://schemas.microsoft.com/office/mac/drawingml/2011/main" xmlns="" val="1"/>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1"/>
          <p:cNvSpPr/>
          <p:nvPr/>
        </p:nvSpPr>
        <p:spPr>
          <a:xfrm>
            <a:off x="3441700" y="763263"/>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txBox="1">
            <a:spLocks noGrp="1"/>
          </p:cNvSpPr>
          <p:nvPr>
            <p:ph type="title"/>
          </p:nvPr>
        </p:nvSpPr>
        <p:spPr>
          <a:xfrm>
            <a:off x="1266663" y="2515822"/>
            <a:ext cx="6610673"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Vulnerability Scanning</a:t>
            </a:r>
            <a:endParaRPr dirty="0"/>
          </a:p>
        </p:txBody>
      </p:sp>
      <p:sp>
        <p:nvSpPr>
          <p:cNvPr id="438" name="Google Shape;438;p31"/>
          <p:cNvSpPr txBox="1">
            <a:spLocks noGrp="1"/>
          </p:cNvSpPr>
          <p:nvPr>
            <p:ph type="title" idx="2"/>
          </p:nvPr>
        </p:nvSpPr>
        <p:spPr>
          <a:xfrm>
            <a:off x="4027150" y="1427100"/>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439" name="Google Shape;439;p31"/>
          <p:cNvGrpSpPr/>
          <p:nvPr/>
        </p:nvGrpSpPr>
        <p:grpSpPr>
          <a:xfrm>
            <a:off x="1904099" y="-1529434"/>
            <a:ext cx="2837840" cy="3551812"/>
            <a:chOff x="1904099" y="-1529434"/>
            <a:chExt cx="2837840" cy="3551812"/>
          </a:xfrm>
        </p:grpSpPr>
        <p:sp>
          <p:nvSpPr>
            <p:cNvPr id="440" name="Google Shape;440;p31"/>
            <p:cNvSpPr/>
            <p:nvPr/>
          </p:nvSpPr>
          <p:spPr>
            <a:xfrm rot="10800000">
              <a:off x="3467464" y="-66820"/>
              <a:ext cx="484483" cy="34620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rot="10800000">
              <a:off x="3182498" y="-239366"/>
              <a:ext cx="1075767" cy="927156"/>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rot="10800000">
              <a:off x="2419423" y="-115878"/>
              <a:ext cx="1923585" cy="2138257"/>
            </a:xfrm>
            <a:custGeom>
              <a:avLst/>
              <a:gdLst/>
              <a:ahLst/>
              <a:cxnLst/>
              <a:rect l="l" t="t" r="r" b="b"/>
              <a:pathLst>
                <a:path w="35932" h="39942" extrusionOk="0">
                  <a:moveTo>
                    <a:pt x="35148" y="1"/>
                  </a:moveTo>
                  <a:cubicBezTo>
                    <a:pt x="34956" y="15"/>
                    <a:pt x="34778" y="104"/>
                    <a:pt x="34630" y="237"/>
                  </a:cubicBezTo>
                  <a:cubicBezTo>
                    <a:pt x="34497" y="385"/>
                    <a:pt x="34438" y="577"/>
                    <a:pt x="34438" y="769"/>
                  </a:cubicBezTo>
                  <a:cubicBezTo>
                    <a:pt x="34453" y="917"/>
                    <a:pt x="34497" y="1050"/>
                    <a:pt x="34586" y="1169"/>
                  </a:cubicBezTo>
                  <a:lnTo>
                    <a:pt x="31806" y="3948"/>
                  </a:lnTo>
                  <a:lnTo>
                    <a:pt x="22890" y="3948"/>
                  </a:lnTo>
                  <a:lnTo>
                    <a:pt x="18291" y="8532"/>
                  </a:lnTo>
                  <a:lnTo>
                    <a:pt x="18291" y="19430"/>
                  </a:lnTo>
                  <a:lnTo>
                    <a:pt x="14299" y="23422"/>
                  </a:lnTo>
                  <a:lnTo>
                    <a:pt x="9228" y="23422"/>
                  </a:lnTo>
                  <a:lnTo>
                    <a:pt x="578" y="32087"/>
                  </a:lnTo>
                  <a:lnTo>
                    <a:pt x="578" y="38504"/>
                  </a:lnTo>
                  <a:cubicBezTo>
                    <a:pt x="474" y="38533"/>
                    <a:pt x="371" y="38593"/>
                    <a:pt x="282" y="38681"/>
                  </a:cubicBezTo>
                  <a:cubicBezTo>
                    <a:pt x="1" y="38962"/>
                    <a:pt x="1" y="39435"/>
                    <a:pt x="282" y="39731"/>
                  </a:cubicBezTo>
                  <a:cubicBezTo>
                    <a:pt x="430" y="39872"/>
                    <a:pt x="618" y="39942"/>
                    <a:pt x="807" y="39942"/>
                  </a:cubicBezTo>
                  <a:cubicBezTo>
                    <a:pt x="995" y="39942"/>
                    <a:pt x="1184" y="39872"/>
                    <a:pt x="1332" y="39731"/>
                  </a:cubicBezTo>
                  <a:cubicBezTo>
                    <a:pt x="1613" y="39435"/>
                    <a:pt x="1613" y="38962"/>
                    <a:pt x="1332" y="38681"/>
                  </a:cubicBezTo>
                  <a:cubicBezTo>
                    <a:pt x="1184" y="38533"/>
                    <a:pt x="992" y="38459"/>
                    <a:pt x="799" y="38459"/>
                  </a:cubicBezTo>
                  <a:lnTo>
                    <a:pt x="799" y="32175"/>
                  </a:lnTo>
                  <a:lnTo>
                    <a:pt x="9331" y="23644"/>
                  </a:lnTo>
                  <a:lnTo>
                    <a:pt x="14388" y="23644"/>
                  </a:lnTo>
                  <a:lnTo>
                    <a:pt x="18513" y="19518"/>
                  </a:lnTo>
                  <a:lnTo>
                    <a:pt x="18513" y="8621"/>
                  </a:lnTo>
                  <a:lnTo>
                    <a:pt x="22979" y="4170"/>
                  </a:lnTo>
                  <a:lnTo>
                    <a:pt x="31895" y="4170"/>
                  </a:lnTo>
                  <a:lnTo>
                    <a:pt x="34734" y="1331"/>
                  </a:lnTo>
                  <a:cubicBezTo>
                    <a:pt x="34853" y="1424"/>
                    <a:pt x="34997" y="1481"/>
                    <a:pt x="35153" y="1481"/>
                  </a:cubicBezTo>
                  <a:cubicBezTo>
                    <a:pt x="35171" y="1481"/>
                    <a:pt x="35189" y="1481"/>
                    <a:pt x="35207" y="1479"/>
                  </a:cubicBezTo>
                  <a:cubicBezTo>
                    <a:pt x="35399" y="1479"/>
                    <a:pt x="35591" y="1390"/>
                    <a:pt x="35724" y="1243"/>
                  </a:cubicBezTo>
                  <a:cubicBezTo>
                    <a:pt x="35857" y="1095"/>
                    <a:pt x="35931" y="917"/>
                    <a:pt x="35917" y="710"/>
                  </a:cubicBezTo>
                  <a:cubicBezTo>
                    <a:pt x="35917" y="533"/>
                    <a:pt x="35828" y="355"/>
                    <a:pt x="35710" y="222"/>
                  </a:cubicBezTo>
                  <a:cubicBezTo>
                    <a:pt x="35695" y="222"/>
                    <a:pt x="35695" y="208"/>
                    <a:pt x="35680" y="208"/>
                  </a:cubicBezTo>
                  <a:cubicBezTo>
                    <a:pt x="35547" y="74"/>
                    <a:pt x="35370" y="1"/>
                    <a:pt x="3517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rot="10800000">
              <a:off x="3018631" y="-71388"/>
              <a:ext cx="1214313" cy="1778722"/>
            </a:xfrm>
            <a:custGeom>
              <a:avLst/>
              <a:gdLst/>
              <a:ahLst/>
              <a:cxnLst/>
              <a:rect l="l" t="t" r="r" b="b"/>
              <a:pathLst>
                <a:path w="22683" h="33226" extrusionOk="0">
                  <a:moveTo>
                    <a:pt x="21869" y="0"/>
                  </a:moveTo>
                  <a:cubicBezTo>
                    <a:pt x="21677" y="0"/>
                    <a:pt x="21485" y="74"/>
                    <a:pt x="21337" y="222"/>
                  </a:cubicBezTo>
                  <a:cubicBezTo>
                    <a:pt x="21085" y="488"/>
                    <a:pt x="21056" y="902"/>
                    <a:pt x="21278" y="1183"/>
                  </a:cubicBezTo>
                  <a:lnTo>
                    <a:pt x="18808" y="3667"/>
                  </a:lnTo>
                  <a:lnTo>
                    <a:pt x="18808" y="14373"/>
                  </a:lnTo>
                  <a:lnTo>
                    <a:pt x="13618" y="19577"/>
                  </a:lnTo>
                  <a:lnTo>
                    <a:pt x="8369" y="19577"/>
                  </a:lnTo>
                  <a:lnTo>
                    <a:pt x="651" y="27296"/>
                  </a:lnTo>
                  <a:lnTo>
                    <a:pt x="651" y="31761"/>
                  </a:lnTo>
                  <a:cubicBezTo>
                    <a:pt x="518" y="31791"/>
                    <a:pt x="399" y="31865"/>
                    <a:pt x="296" y="31968"/>
                  </a:cubicBezTo>
                  <a:cubicBezTo>
                    <a:pt x="0" y="32249"/>
                    <a:pt x="0" y="32722"/>
                    <a:pt x="296" y="33003"/>
                  </a:cubicBezTo>
                  <a:cubicBezTo>
                    <a:pt x="436" y="33151"/>
                    <a:pt x="625" y="33225"/>
                    <a:pt x="813" y="33225"/>
                  </a:cubicBezTo>
                  <a:cubicBezTo>
                    <a:pt x="1002" y="33225"/>
                    <a:pt x="1191" y="33151"/>
                    <a:pt x="1331" y="33003"/>
                  </a:cubicBezTo>
                  <a:cubicBezTo>
                    <a:pt x="1627" y="32722"/>
                    <a:pt x="1627" y="32249"/>
                    <a:pt x="1331" y="31968"/>
                  </a:cubicBezTo>
                  <a:cubicBezTo>
                    <a:pt x="1213" y="31835"/>
                    <a:pt x="1035" y="31761"/>
                    <a:pt x="873" y="31746"/>
                  </a:cubicBezTo>
                  <a:lnTo>
                    <a:pt x="873" y="27385"/>
                  </a:lnTo>
                  <a:lnTo>
                    <a:pt x="8458" y="19784"/>
                  </a:lnTo>
                  <a:lnTo>
                    <a:pt x="13707" y="19784"/>
                  </a:lnTo>
                  <a:lnTo>
                    <a:pt x="19030" y="14476"/>
                  </a:lnTo>
                  <a:lnTo>
                    <a:pt x="19030" y="3756"/>
                  </a:lnTo>
                  <a:lnTo>
                    <a:pt x="21440" y="1346"/>
                  </a:lnTo>
                  <a:cubicBezTo>
                    <a:pt x="21565" y="1438"/>
                    <a:pt x="21716" y="1483"/>
                    <a:pt x="21867" y="1483"/>
                  </a:cubicBezTo>
                  <a:cubicBezTo>
                    <a:pt x="22056" y="1483"/>
                    <a:pt x="22247" y="1412"/>
                    <a:pt x="22387" y="1272"/>
                  </a:cubicBezTo>
                  <a:cubicBezTo>
                    <a:pt x="22682" y="976"/>
                    <a:pt x="22682" y="503"/>
                    <a:pt x="22387" y="222"/>
                  </a:cubicBezTo>
                  <a:cubicBezTo>
                    <a:pt x="22239" y="74"/>
                    <a:pt x="22061" y="0"/>
                    <a:pt x="2186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rot="10800000">
              <a:off x="1904099" y="-1529434"/>
              <a:ext cx="2837840" cy="2621723"/>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1"/>
          <p:cNvSpPr/>
          <p:nvPr/>
        </p:nvSpPr>
        <p:spPr>
          <a:xfrm>
            <a:off x="2704650" y="3474063"/>
            <a:ext cx="3734700" cy="33300"/>
          </a:xfrm>
          <a:prstGeom prst="rect">
            <a:avLst/>
          </a:prstGeom>
          <a:gradFill>
            <a:gsLst>
              <a:gs pos="0">
                <a:srgbClr val="49E1BB"/>
              </a:gs>
              <a:gs pos="100000">
                <a:srgbClr val="1E8A6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a:off x="1977334" y="3761457"/>
            <a:ext cx="5006600" cy="2547208"/>
            <a:chOff x="1977334" y="3761457"/>
            <a:chExt cx="5006600" cy="2547208"/>
          </a:xfrm>
        </p:grpSpPr>
        <p:sp>
          <p:nvSpPr>
            <p:cNvPr id="447" name="Google Shape;447;p31"/>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p:cNvGrpSpPr/>
            <p:nvPr/>
          </p:nvGrpSpPr>
          <p:grpSpPr>
            <a:xfrm>
              <a:off x="4400671" y="3821498"/>
              <a:ext cx="2583262" cy="2084187"/>
              <a:chOff x="4400671" y="3821498"/>
              <a:chExt cx="2583262" cy="2084187"/>
            </a:xfrm>
          </p:grpSpPr>
          <p:sp>
            <p:nvSpPr>
              <p:cNvPr id="449" name="Google Shape;449;p31"/>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1"/>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151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Vulnerability Scanning (1 of 5)</a:t>
            </a:r>
            <a:endParaRPr dirty="0"/>
          </a:p>
        </p:txBody>
      </p:sp>
      <p:sp>
        <p:nvSpPr>
          <p:cNvPr id="802" name="Google Shape;802;p48"/>
          <p:cNvSpPr txBox="1">
            <a:spLocks noGrp="1"/>
          </p:cNvSpPr>
          <p:nvPr>
            <p:ph type="body" idx="4294967295"/>
          </p:nvPr>
        </p:nvSpPr>
        <p:spPr>
          <a:xfrm>
            <a:off x="720000" y="1014230"/>
            <a:ext cx="7966800" cy="854400"/>
          </a:xfrm>
          <a:prstGeom prst="rect">
            <a:avLst/>
          </a:prstGeom>
        </p:spPr>
        <p:txBody>
          <a:bodyPr spcFirstLastPara="1" wrap="square" lIns="91425" tIns="91425" rIns="91425" bIns="91425" anchor="t" anchorCtr="0">
            <a:noAutofit/>
          </a:bodyPr>
          <a:lstStyle/>
          <a:p>
            <a:pPr marL="0" indent="0">
              <a:buNone/>
            </a:pPr>
            <a:r>
              <a:rPr lang="en-US" sz="1800" dirty="0">
                <a:solidFill>
                  <a:schemeClr val="accent6"/>
                </a:solidFill>
              </a:rPr>
              <a:t>A </a:t>
            </a:r>
            <a:r>
              <a:rPr lang="en-US" sz="1800" dirty="0">
                <a:solidFill>
                  <a:schemeClr val="accent4"/>
                </a:solidFill>
              </a:rPr>
              <a:t>vulnerability scan </a:t>
            </a:r>
            <a:r>
              <a:rPr lang="en-US" sz="1800" dirty="0">
                <a:solidFill>
                  <a:schemeClr val="accent6"/>
                </a:solidFill>
              </a:rPr>
              <a:t>is a frequent and ongoing process that identifies vulnerabilities and monitors cybersecurity progress</a:t>
            </a:r>
          </a:p>
          <a:p>
            <a:pPr marL="0" indent="0">
              <a:buNone/>
            </a:pPr>
            <a:endParaRPr lang="en-US" sz="1800" dirty="0">
              <a:solidFill>
                <a:schemeClr val="accent6"/>
              </a:solidFill>
            </a:endParaRPr>
          </a:p>
          <a:p>
            <a:pPr marL="0" indent="0">
              <a:buNone/>
            </a:pPr>
            <a:r>
              <a:rPr lang="en-US" sz="1800" dirty="0">
                <a:solidFill>
                  <a:schemeClr val="accent6"/>
                </a:solidFill>
              </a:rPr>
              <a:t>Conducting a vulnerability scan involves:</a:t>
            </a:r>
          </a:p>
          <a:p>
            <a:pPr marL="285750" indent="-285750"/>
            <a:r>
              <a:rPr lang="en-US" sz="1800" dirty="0">
                <a:solidFill>
                  <a:schemeClr val="accent6"/>
                </a:solidFill>
              </a:rPr>
              <a:t>Knowing what to scan and how often</a:t>
            </a:r>
          </a:p>
          <a:p>
            <a:pPr marL="285750" indent="-285750"/>
            <a:r>
              <a:rPr lang="en-US" sz="1800" dirty="0">
                <a:solidFill>
                  <a:schemeClr val="accent6"/>
                </a:solidFill>
              </a:rPr>
              <a:t>Selecting a type of scan</a:t>
            </a:r>
          </a:p>
          <a:p>
            <a:pPr marL="285750" indent="-285750"/>
            <a:r>
              <a:rPr lang="en-US" sz="1800" dirty="0">
                <a:solidFill>
                  <a:schemeClr val="accent6"/>
                </a:solidFill>
              </a:rPr>
              <a:t>Interpreting vulnerability information</a:t>
            </a:r>
          </a:p>
          <a:p>
            <a:pPr marL="0" indent="0">
              <a:buNone/>
            </a:pPr>
            <a:endParaRPr lang="en-US" sz="1800" dirty="0">
              <a:solidFill>
                <a:schemeClr val="accent6"/>
              </a:solidFill>
            </a:endParaRPr>
          </a:p>
          <a:p>
            <a:pPr marL="0" indent="0">
              <a:buNone/>
            </a:pPr>
            <a:r>
              <a:rPr lang="en-US" sz="1800" dirty="0">
                <a:solidFill>
                  <a:schemeClr val="accent6"/>
                </a:solidFill>
              </a:rPr>
              <a:t>It is ideal not to conduct around-the-clock vulnerability scan due to workflow interruptions and technical constraints</a:t>
            </a:r>
          </a:p>
          <a:p>
            <a:pPr marL="0" indent="0">
              <a:buNone/>
            </a:pPr>
            <a:endParaRPr lang="en-US" sz="1800" dirty="0">
              <a:solidFill>
                <a:schemeClr val="accent6"/>
              </a:solidFill>
            </a:endParaRPr>
          </a:p>
          <a:p>
            <a:pPr marL="0" indent="0">
              <a:buNone/>
            </a:pPr>
            <a:r>
              <a:rPr lang="en-US" sz="1800" dirty="0">
                <a:solidFill>
                  <a:schemeClr val="accent6"/>
                </a:solidFill>
              </a:rPr>
              <a:t>Scanning the location of systems with high-value data more frequently leads to a more focused approach</a:t>
            </a:r>
          </a:p>
          <a:p>
            <a:pPr marL="0" indent="0">
              <a:buNone/>
            </a:pPr>
            <a:br>
              <a:rPr lang="en-US" sz="1800" dirty="0"/>
            </a:br>
            <a:endParaRPr lang="en-US" sz="1800" dirty="0"/>
          </a:p>
          <a:p>
            <a:pPr marL="285750" indent="-285750"/>
            <a:endParaRPr lang="en-US" sz="1400" dirty="0"/>
          </a:p>
        </p:txBody>
      </p:sp>
    </p:spTree>
    <p:extLst>
      <p:ext uri="{BB962C8B-B14F-4D97-AF65-F5344CB8AC3E}">
        <p14:creationId xmlns:p14="http://schemas.microsoft.com/office/powerpoint/2010/main" val="2667287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Vulnerability Scanning (2 of 5)</a:t>
            </a:r>
          </a:p>
        </p:txBody>
      </p:sp>
      <p:sp>
        <p:nvSpPr>
          <p:cNvPr id="802" name="Google Shape;802;p48"/>
          <p:cNvSpPr txBox="1">
            <a:spLocks noGrp="1"/>
          </p:cNvSpPr>
          <p:nvPr>
            <p:ph type="body" idx="4294967295"/>
          </p:nvPr>
        </p:nvSpPr>
        <p:spPr>
          <a:xfrm>
            <a:off x="720000" y="1014230"/>
            <a:ext cx="7840393" cy="854400"/>
          </a:xfrm>
          <a:prstGeom prst="rect">
            <a:avLst/>
          </a:prstGeom>
        </p:spPr>
        <p:txBody>
          <a:bodyPr spcFirstLastPara="1" wrap="square" lIns="91425" tIns="91425" rIns="91425" bIns="91425" anchor="t" anchorCtr="0">
            <a:noAutofit/>
          </a:bodyPr>
          <a:lstStyle/>
          <a:p>
            <a:pPr marL="0" indent="0">
              <a:buNone/>
            </a:pPr>
            <a:r>
              <a:rPr lang="en-US" sz="1800" dirty="0">
                <a:solidFill>
                  <a:schemeClr val="accent6"/>
                </a:solidFill>
              </a:rPr>
              <a:t>Vulnerability scans should be limited, so a configuration review of software setting should be conducted before scanning:</a:t>
            </a:r>
          </a:p>
          <a:p>
            <a:pPr marL="0" indent="0">
              <a:buNone/>
            </a:pPr>
            <a:endParaRPr lang="en-US" sz="1800" dirty="0">
              <a:solidFill>
                <a:schemeClr val="accent6"/>
              </a:solidFill>
            </a:endParaRPr>
          </a:p>
          <a:p>
            <a:pPr marL="285750" indent="-285750"/>
            <a:r>
              <a:rPr lang="en-US" sz="1800" dirty="0">
                <a:solidFill>
                  <a:schemeClr val="accent6"/>
                </a:solidFill>
              </a:rPr>
              <a:t>Define the group of target devices to be scanned</a:t>
            </a:r>
          </a:p>
          <a:p>
            <a:pPr marL="285750" indent="-285750"/>
            <a:r>
              <a:rPr lang="en-US" sz="1800" dirty="0">
                <a:solidFill>
                  <a:schemeClr val="accent6"/>
                </a:solidFill>
              </a:rPr>
              <a:t>Ensure that a scan should be designed to meet its goals</a:t>
            </a:r>
          </a:p>
          <a:p>
            <a:pPr marL="285750" indent="-285750"/>
            <a:r>
              <a:rPr lang="en-US" sz="1800" dirty="0">
                <a:solidFill>
                  <a:schemeClr val="accent6"/>
                </a:solidFill>
              </a:rPr>
              <a:t>Determine the sensitivity level or depth of a scan</a:t>
            </a:r>
          </a:p>
          <a:p>
            <a:pPr marL="285750" indent="-285750"/>
            <a:r>
              <a:rPr lang="en-US" sz="1800" dirty="0">
                <a:solidFill>
                  <a:schemeClr val="accent6"/>
                </a:solidFill>
              </a:rPr>
              <a:t>Specify the data types to be scanned</a:t>
            </a:r>
            <a:endParaRPr lang="en-US" sz="1800" dirty="0">
              <a:solidFill>
                <a:schemeClr val="accent4"/>
              </a:solidFill>
            </a:endParaRPr>
          </a:p>
          <a:p>
            <a:pPr marL="285750" indent="-285750"/>
            <a:endParaRPr lang="en-US" sz="1800" dirty="0">
              <a:solidFill>
                <a:schemeClr val="accent4"/>
              </a:solidFill>
            </a:endParaRPr>
          </a:p>
        </p:txBody>
      </p:sp>
      <p:grpSp>
        <p:nvGrpSpPr>
          <p:cNvPr id="841" name="Google Shape;446;p31">
            <a:extLst>
              <a:ext uri="{FF2B5EF4-FFF2-40B4-BE49-F238E27FC236}">
                <a16:creationId xmlns:a16="http://schemas.microsoft.com/office/drawing/2014/main" id="{757E2923-7350-FFFC-2A5E-8FDD00C13E02}"/>
              </a:ext>
            </a:extLst>
          </p:cNvPr>
          <p:cNvGrpSpPr/>
          <p:nvPr/>
        </p:nvGrpSpPr>
        <p:grpSpPr>
          <a:xfrm rot="2700252">
            <a:off x="4929794" y="4297280"/>
            <a:ext cx="5006600" cy="2547208"/>
            <a:chOff x="1977334" y="3761457"/>
            <a:chExt cx="5006600" cy="2547208"/>
          </a:xfrm>
        </p:grpSpPr>
        <p:sp>
          <p:nvSpPr>
            <p:cNvPr id="842" name="Google Shape;447;p31">
              <a:extLst>
                <a:ext uri="{FF2B5EF4-FFF2-40B4-BE49-F238E27FC236}">
                  <a16:creationId xmlns:a16="http://schemas.microsoft.com/office/drawing/2014/main" id="{54E86E5F-D02D-4FC3-DFBD-6CA94C8DB548}"/>
                </a:ext>
              </a:extLst>
            </p:cNvPr>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3" name="Google Shape;448;p31">
              <a:extLst>
                <a:ext uri="{FF2B5EF4-FFF2-40B4-BE49-F238E27FC236}">
                  <a16:creationId xmlns:a16="http://schemas.microsoft.com/office/drawing/2014/main" id="{5077EFBE-B967-1EB7-FB85-D2CEDEBA3495}"/>
                </a:ext>
              </a:extLst>
            </p:cNvPr>
            <p:cNvGrpSpPr/>
            <p:nvPr/>
          </p:nvGrpSpPr>
          <p:grpSpPr>
            <a:xfrm>
              <a:off x="4400671" y="3821498"/>
              <a:ext cx="2583262" cy="2084187"/>
              <a:chOff x="4400671" y="3821498"/>
              <a:chExt cx="2583262" cy="2084187"/>
            </a:xfrm>
          </p:grpSpPr>
          <p:sp>
            <p:nvSpPr>
              <p:cNvPr id="852" name="Google Shape;449;p31">
                <a:extLst>
                  <a:ext uri="{FF2B5EF4-FFF2-40B4-BE49-F238E27FC236}">
                    <a16:creationId xmlns:a16="http://schemas.microsoft.com/office/drawing/2014/main" id="{A431E387-88E4-989D-521B-3D25B660B5AB}"/>
                  </a:ext>
                </a:extLst>
              </p:cNvPr>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450;p31">
                <a:extLst>
                  <a:ext uri="{FF2B5EF4-FFF2-40B4-BE49-F238E27FC236}">
                    <a16:creationId xmlns:a16="http://schemas.microsoft.com/office/drawing/2014/main" id="{3637D967-430A-F083-CE15-6BEF61966BC5}"/>
                  </a:ext>
                </a:extLst>
              </p:cNvPr>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451;p31">
                <a:extLst>
                  <a:ext uri="{FF2B5EF4-FFF2-40B4-BE49-F238E27FC236}">
                    <a16:creationId xmlns:a16="http://schemas.microsoft.com/office/drawing/2014/main" id="{5EA3ECE7-B92D-21D4-97DA-75D89DDDA300}"/>
                  </a:ext>
                </a:extLst>
              </p:cNvPr>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452;p31">
                <a:extLst>
                  <a:ext uri="{FF2B5EF4-FFF2-40B4-BE49-F238E27FC236}">
                    <a16:creationId xmlns:a16="http://schemas.microsoft.com/office/drawing/2014/main" id="{93FB1A6B-46B3-F619-76F3-E593F25BB0FB}"/>
                  </a:ext>
                </a:extLst>
              </p:cNvPr>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453;p31">
                <a:extLst>
                  <a:ext uri="{FF2B5EF4-FFF2-40B4-BE49-F238E27FC236}">
                    <a16:creationId xmlns:a16="http://schemas.microsoft.com/office/drawing/2014/main" id="{12040E48-95B3-EC5D-FD10-2B5AE192973D}"/>
                  </a:ext>
                </a:extLst>
              </p:cNvPr>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454;p31">
              <a:extLst>
                <a:ext uri="{FF2B5EF4-FFF2-40B4-BE49-F238E27FC236}">
                  <a16:creationId xmlns:a16="http://schemas.microsoft.com/office/drawing/2014/main" id="{A2514D1A-B3C6-AEA3-F7FB-DB1D4AEEBC24}"/>
                </a:ext>
              </a:extLst>
            </p:cNvPr>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455;p31">
              <a:extLst>
                <a:ext uri="{FF2B5EF4-FFF2-40B4-BE49-F238E27FC236}">
                  <a16:creationId xmlns:a16="http://schemas.microsoft.com/office/drawing/2014/main" id="{79E17A63-0367-F993-0569-F02AAD0F0A92}"/>
                </a:ext>
              </a:extLst>
            </p:cNvPr>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456;p31">
              <a:extLst>
                <a:ext uri="{FF2B5EF4-FFF2-40B4-BE49-F238E27FC236}">
                  <a16:creationId xmlns:a16="http://schemas.microsoft.com/office/drawing/2014/main" id="{5AAC761B-1EE1-BBC2-D84D-3DB12494BBB8}"/>
                </a:ext>
              </a:extLst>
            </p:cNvPr>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457;p31">
              <a:extLst>
                <a:ext uri="{FF2B5EF4-FFF2-40B4-BE49-F238E27FC236}">
                  <a16:creationId xmlns:a16="http://schemas.microsoft.com/office/drawing/2014/main" id="{3570A134-56B4-93C9-FB54-61674AAF125D}"/>
                </a:ext>
              </a:extLst>
            </p:cNvPr>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458;p31">
              <a:extLst>
                <a:ext uri="{FF2B5EF4-FFF2-40B4-BE49-F238E27FC236}">
                  <a16:creationId xmlns:a16="http://schemas.microsoft.com/office/drawing/2014/main" id="{42260588-14FA-0B21-4134-58CAB7DE330F}"/>
                </a:ext>
              </a:extLst>
            </p:cNvPr>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459;p31">
              <a:extLst>
                <a:ext uri="{FF2B5EF4-FFF2-40B4-BE49-F238E27FC236}">
                  <a16:creationId xmlns:a16="http://schemas.microsoft.com/office/drawing/2014/main" id="{354F7B9B-7DEF-4BED-5571-140648DA104D}"/>
                </a:ext>
              </a:extLst>
            </p:cNvPr>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460;p31">
              <a:extLst>
                <a:ext uri="{FF2B5EF4-FFF2-40B4-BE49-F238E27FC236}">
                  <a16:creationId xmlns:a16="http://schemas.microsoft.com/office/drawing/2014/main" id="{C1586985-148C-0DF5-91D4-8D1B492714B6}"/>
                </a:ext>
              </a:extLst>
            </p:cNvPr>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461;p31">
              <a:extLst>
                <a:ext uri="{FF2B5EF4-FFF2-40B4-BE49-F238E27FC236}">
                  <a16:creationId xmlns:a16="http://schemas.microsoft.com/office/drawing/2014/main" id="{0667BD05-EF8F-D1C9-4083-A4C051C531B5}"/>
                </a:ext>
              </a:extLst>
            </p:cNvPr>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1032;p48">
            <a:extLst>
              <a:ext uri="{FF2B5EF4-FFF2-40B4-BE49-F238E27FC236}">
                <a16:creationId xmlns:a16="http://schemas.microsoft.com/office/drawing/2014/main" id="{0D4A486A-E36C-EB92-9240-1F0FF58D0491}"/>
              </a:ext>
            </a:extLst>
          </p:cNvPr>
          <p:cNvGrpSpPr/>
          <p:nvPr/>
        </p:nvGrpSpPr>
        <p:grpSpPr>
          <a:xfrm rot="10096822">
            <a:off x="-260334" y="4089635"/>
            <a:ext cx="3070713" cy="2349520"/>
            <a:chOff x="266225" y="3103488"/>
            <a:chExt cx="1946379" cy="1587658"/>
          </a:xfrm>
        </p:grpSpPr>
        <p:sp>
          <p:nvSpPr>
            <p:cNvPr id="858" name="Google Shape;1033;p48">
              <a:extLst>
                <a:ext uri="{FF2B5EF4-FFF2-40B4-BE49-F238E27FC236}">
                  <a16:creationId xmlns:a16="http://schemas.microsoft.com/office/drawing/2014/main" id="{7A043520-F768-A27D-271E-BFD7F2FEF933}"/>
                </a:ext>
              </a:extLst>
            </p:cNvPr>
            <p:cNvSpPr/>
            <p:nvPr/>
          </p:nvSpPr>
          <p:spPr>
            <a:xfrm>
              <a:off x="1228442" y="3124643"/>
              <a:ext cx="132387" cy="110460"/>
            </a:xfrm>
            <a:custGeom>
              <a:avLst/>
              <a:gdLst/>
              <a:ahLst/>
              <a:cxnLst/>
              <a:rect l="l" t="t" r="r" b="b"/>
              <a:pathLst>
                <a:path w="7716" h="6438" extrusionOk="0">
                  <a:moveTo>
                    <a:pt x="0" y="343"/>
                  </a:moveTo>
                  <a:lnTo>
                    <a:pt x="1507" y="343"/>
                  </a:lnTo>
                  <a:lnTo>
                    <a:pt x="7464" y="6437"/>
                  </a:lnTo>
                  <a:lnTo>
                    <a:pt x="7715" y="6209"/>
                  </a:lnTo>
                  <a:lnTo>
                    <a:pt x="1644" y="23"/>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1034;p48">
              <a:extLst>
                <a:ext uri="{FF2B5EF4-FFF2-40B4-BE49-F238E27FC236}">
                  <a16:creationId xmlns:a16="http://schemas.microsoft.com/office/drawing/2014/main" id="{3C1DFB46-8245-95AC-B12C-46FC23BE7B5F}"/>
                </a:ext>
              </a:extLst>
            </p:cNvPr>
            <p:cNvSpPr/>
            <p:nvPr/>
          </p:nvSpPr>
          <p:spPr>
            <a:xfrm>
              <a:off x="1721097" y="3398783"/>
              <a:ext cx="441771" cy="113977"/>
            </a:xfrm>
            <a:custGeom>
              <a:avLst/>
              <a:gdLst/>
              <a:ahLst/>
              <a:cxnLst/>
              <a:rect l="l" t="t" r="r" b="b"/>
              <a:pathLst>
                <a:path w="25748" h="6643" extrusionOk="0">
                  <a:moveTo>
                    <a:pt x="1" y="343"/>
                  </a:moveTo>
                  <a:lnTo>
                    <a:pt x="9633" y="434"/>
                  </a:lnTo>
                  <a:lnTo>
                    <a:pt x="12897" y="3766"/>
                  </a:lnTo>
                  <a:lnTo>
                    <a:pt x="22803" y="3880"/>
                  </a:lnTo>
                  <a:lnTo>
                    <a:pt x="25519" y="6642"/>
                  </a:lnTo>
                  <a:lnTo>
                    <a:pt x="25748" y="6414"/>
                  </a:lnTo>
                  <a:lnTo>
                    <a:pt x="22940" y="3538"/>
                  </a:lnTo>
                  <a:lnTo>
                    <a:pt x="13034" y="3447"/>
                  </a:lnTo>
                  <a:lnTo>
                    <a:pt x="9793" y="114"/>
                  </a:lnTo>
                  <a:lnTo>
                    <a:pt x="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1035;p48">
              <a:extLst>
                <a:ext uri="{FF2B5EF4-FFF2-40B4-BE49-F238E27FC236}">
                  <a16:creationId xmlns:a16="http://schemas.microsoft.com/office/drawing/2014/main" id="{C18BC0DB-EA2D-FB56-2D17-C2F7080712CF}"/>
                </a:ext>
              </a:extLst>
            </p:cNvPr>
            <p:cNvSpPr/>
            <p:nvPr/>
          </p:nvSpPr>
          <p:spPr>
            <a:xfrm>
              <a:off x="1208076" y="3205711"/>
              <a:ext cx="252215" cy="250259"/>
            </a:xfrm>
            <a:custGeom>
              <a:avLst/>
              <a:gdLst/>
              <a:ahLst/>
              <a:cxnLst/>
              <a:rect l="l" t="t" r="r" b="b"/>
              <a:pathLst>
                <a:path w="14700" h="14586" extrusionOk="0">
                  <a:moveTo>
                    <a:pt x="0" y="343"/>
                  </a:moveTo>
                  <a:lnTo>
                    <a:pt x="1484" y="343"/>
                  </a:lnTo>
                  <a:lnTo>
                    <a:pt x="2443" y="1324"/>
                  </a:lnTo>
                  <a:lnTo>
                    <a:pt x="2397" y="4953"/>
                  </a:lnTo>
                  <a:lnTo>
                    <a:pt x="6209" y="8834"/>
                  </a:lnTo>
                  <a:lnTo>
                    <a:pt x="8879" y="8857"/>
                  </a:lnTo>
                  <a:lnTo>
                    <a:pt x="14472" y="14586"/>
                  </a:lnTo>
                  <a:lnTo>
                    <a:pt x="14700" y="14335"/>
                  </a:lnTo>
                  <a:lnTo>
                    <a:pt x="9016" y="8537"/>
                  </a:lnTo>
                  <a:lnTo>
                    <a:pt x="6346" y="8514"/>
                  </a:lnTo>
                  <a:lnTo>
                    <a:pt x="2739" y="4816"/>
                  </a:lnTo>
                  <a:lnTo>
                    <a:pt x="2762" y="1187"/>
                  </a:lnTo>
                  <a:lnTo>
                    <a:pt x="1621" y="23"/>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1036;p48">
              <a:extLst>
                <a:ext uri="{FF2B5EF4-FFF2-40B4-BE49-F238E27FC236}">
                  <a16:creationId xmlns:a16="http://schemas.microsoft.com/office/drawing/2014/main" id="{B12240E5-ABBA-1FF6-C8F7-039A44C40B42}"/>
                </a:ext>
              </a:extLst>
            </p:cNvPr>
            <p:cNvSpPr/>
            <p:nvPr/>
          </p:nvSpPr>
          <p:spPr>
            <a:xfrm>
              <a:off x="949601" y="3417570"/>
              <a:ext cx="200142" cy="84226"/>
            </a:xfrm>
            <a:custGeom>
              <a:avLst/>
              <a:gdLst/>
              <a:ahLst/>
              <a:cxnLst/>
              <a:rect l="l" t="t" r="r" b="b"/>
              <a:pathLst>
                <a:path w="11665" h="4909" extrusionOk="0">
                  <a:moveTo>
                    <a:pt x="1" y="229"/>
                  </a:moveTo>
                  <a:lnTo>
                    <a:pt x="4497" y="4840"/>
                  </a:lnTo>
                  <a:lnTo>
                    <a:pt x="11642" y="4908"/>
                  </a:lnTo>
                  <a:lnTo>
                    <a:pt x="11664" y="4566"/>
                  </a:lnTo>
                  <a:lnTo>
                    <a:pt x="4657" y="4497"/>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1037;p48">
              <a:extLst>
                <a:ext uri="{FF2B5EF4-FFF2-40B4-BE49-F238E27FC236}">
                  <a16:creationId xmlns:a16="http://schemas.microsoft.com/office/drawing/2014/main" id="{096B8DE4-0635-DAD6-99C7-CD3AA1B59152}"/>
                </a:ext>
              </a:extLst>
            </p:cNvPr>
            <p:cNvSpPr/>
            <p:nvPr/>
          </p:nvSpPr>
          <p:spPr>
            <a:xfrm>
              <a:off x="1298546" y="3475150"/>
              <a:ext cx="233033" cy="147263"/>
            </a:xfrm>
            <a:custGeom>
              <a:avLst/>
              <a:gdLst/>
              <a:ahLst/>
              <a:cxnLst/>
              <a:rect l="l" t="t" r="r" b="b"/>
              <a:pathLst>
                <a:path w="13582" h="8583" extrusionOk="0">
                  <a:moveTo>
                    <a:pt x="11025" y="2260"/>
                  </a:moveTo>
                  <a:lnTo>
                    <a:pt x="6254" y="2214"/>
                  </a:lnTo>
                  <a:lnTo>
                    <a:pt x="0" y="8331"/>
                  </a:lnTo>
                  <a:lnTo>
                    <a:pt x="251" y="8582"/>
                  </a:lnTo>
                  <a:lnTo>
                    <a:pt x="6391" y="2534"/>
                  </a:lnTo>
                  <a:lnTo>
                    <a:pt x="11162" y="2602"/>
                  </a:lnTo>
                  <a:lnTo>
                    <a:pt x="13581" y="228"/>
                  </a:lnTo>
                  <a:lnTo>
                    <a:pt x="1333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038;p48">
              <a:extLst>
                <a:ext uri="{FF2B5EF4-FFF2-40B4-BE49-F238E27FC236}">
                  <a16:creationId xmlns:a16="http://schemas.microsoft.com/office/drawing/2014/main" id="{45E6DAD3-61BD-206A-3791-927CD1F3C076}"/>
                </a:ext>
              </a:extLst>
            </p:cNvPr>
            <p:cNvSpPr/>
            <p:nvPr/>
          </p:nvSpPr>
          <p:spPr>
            <a:xfrm>
              <a:off x="1508449" y="3499034"/>
              <a:ext cx="159805" cy="83042"/>
            </a:xfrm>
            <a:custGeom>
              <a:avLst/>
              <a:gdLst/>
              <a:ahLst/>
              <a:cxnLst/>
              <a:rect l="l" t="t" r="r" b="b"/>
              <a:pathLst>
                <a:path w="9314" h="4840" extrusionOk="0">
                  <a:moveTo>
                    <a:pt x="7008" y="2032"/>
                  </a:moveTo>
                  <a:lnTo>
                    <a:pt x="2694" y="1986"/>
                  </a:lnTo>
                  <a:lnTo>
                    <a:pt x="0" y="4611"/>
                  </a:lnTo>
                  <a:lnTo>
                    <a:pt x="229" y="4839"/>
                  </a:lnTo>
                  <a:lnTo>
                    <a:pt x="2808" y="2306"/>
                  </a:lnTo>
                  <a:lnTo>
                    <a:pt x="7145" y="2351"/>
                  </a:lnTo>
                  <a:lnTo>
                    <a:pt x="9313" y="252"/>
                  </a:lnTo>
                  <a:lnTo>
                    <a:pt x="906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039;p48">
              <a:extLst>
                <a:ext uri="{FF2B5EF4-FFF2-40B4-BE49-F238E27FC236}">
                  <a16:creationId xmlns:a16="http://schemas.microsoft.com/office/drawing/2014/main" id="{15B0A1E4-E876-56B6-466D-AFB0DC1F11DF}"/>
                </a:ext>
              </a:extLst>
            </p:cNvPr>
            <p:cNvSpPr/>
            <p:nvPr/>
          </p:nvSpPr>
          <p:spPr>
            <a:xfrm>
              <a:off x="1725798" y="3543677"/>
              <a:ext cx="289824" cy="132387"/>
            </a:xfrm>
            <a:custGeom>
              <a:avLst/>
              <a:gdLst/>
              <a:ahLst/>
              <a:cxnLst/>
              <a:rect l="l" t="t" r="r" b="b"/>
              <a:pathLst>
                <a:path w="16892" h="7716" extrusionOk="0">
                  <a:moveTo>
                    <a:pt x="9108" y="7396"/>
                  </a:moveTo>
                  <a:lnTo>
                    <a:pt x="0" y="7282"/>
                  </a:lnTo>
                  <a:lnTo>
                    <a:pt x="0" y="7624"/>
                  </a:lnTo>
                  <a:lnTo>
                    <a:pt x="9176" y="7715"/>
                  </a:lnTo>
                  <a:lnTo>
                    <a:pt x="9245" y="7715"/>
                  </a:lnTo>
                  <a:lnTo>
                    <a:pt x="16891" y="252"/>
                  </a:lnTo>
                  <a:lnTo>
                    <a:pt x="1664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040;p48">
              <a:extLst>
                <a:ext uri="{FF2B5EF4-FFF2-40B4-BE49-F238E27FC236}">
                  <a16:creationId xmlns:a16="http://schemas.microsoft.com/office/drawing/2014/main" id="{7BD003FD-81A8-98F8-F1A6-3C53D9551BBA}"/>
                </a:ext>
              </a:extLst>
            </p:cNvPr>
            <p:cNvSpPr/>
            <p:nvPr/>
          </p:nvSpPr>
          <p:spPr>
            <a:xfrm>
              <a:off x="1778660" y="3541326"/>
              <a:ext cx="195836" cy="85788"/>
            </a:xfrm>
            <a:custGeom>
              <a:avLst/>
              <a:gdLst/>
              <a:ahLst/>
              <a:cxnLst/>
              <a:rect l="l" t="t" r="r" b="b"/>
              <a:pathLst>
                <a:path w="11414" h="5000" extrusionOk="0">
                  <a:moveTo>
                    <a:pt x="6415" y="4680"/>
                  </a:moveTo>
                  <a:lnTo>
                    <a:pt x="2261" y="4634"/>
                  </a:lnTo>
                  <a:lnTo>
                    <a:pt x="252" y="2557"/>
                  </a:lnTo>
                  <a:lnTo>
                    <a:pt x="1" y="2808"/>
                  </a:lnTo>
                  <a:lnTo>
                    <a:pt x="2124" y="4954"/>
                  </a:lnTo>
                  <a:lnTo>
                    <a:pt x="6552" y="4999"/>
                  </a:lnTo>
                  <a:lnTo>
                    <a:pt x="11414" y="229"/>
                  </a:lnTo>
                  <a:lnTo>
                    <a:pt x="1118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041;p48">
              <a:extLst>
                <a:ext uri="{FF2B5EF4-FFF2-40B4-BE49-F238E27FC236}">
                  <a16:creationId xmlns:a16="http://schemas.microsoft.com/office/drawing/2014/main" id="{7CBB34EF-1F2A-651F-10BA-811F5BE2182E}"/>
                </a:ext>
              </a:extLst>
            </p:cNvPr>
            <p:cNvSpPr/>
            <p:nvPr/>
          </p:nvSpPr>
          <p:spPr>
            <a:xfrm>
              <a:off x="1821347" y="3824475"/>
              <a:ext cx="190740" cy="105364"/>
            </a:xfrm>
            <a:custGeom>
              <a:avLst/>
              <a:gdLst/>
              <a:ahLst/>
              <a:cxnLst/>
              <a:rect l="l" t="t" r="r" b="b"/>
              <a:pathLst>
                <a:path w="11117" h="6141" extrusionOk="0">
                  <a:moveTo>
                    <a:pt x="4954" y="5821"/>
                  </a:moveTo>
                  <a:lnTo>
                    <a:pt x="1" y="5752"/>
                  </a:lnTo>
                  <a:lnTo>
                    <a:pt x="1" y="6095"/>
                  </a:lnTo>
                  <a:lnTo>
                    <a:pt x="5000" y="6140"/>
                  </a:lnTo>
                  <a:lnTo>
                    <a:pt x="5091" y="6140"/>
                  </a:lnTo>
                  <a:lnTo>
                    <a:pt x="11117" y="251"/>
                  </a:lnTo>
                  <a:lnTo>
                    <a:pt x="1086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042;p48">
              <a:extLst>
                <a:ext uri="{FF2B5EF4-FFF2-40B4-BE49-F238E27FC236}">
                  <a16:creationId xmlns:a16="http://schemas.microsoft.com/office/drawing/2014/main" id="{9A6A89B3-A58B-4CC4-5580-37ADF961A1CE}"/>
                </a:ext>
              </a:extLst>
            </p:cNvPr>
            <p:cNvSpPr/>
            <p:nvPr/>
          </p:nvSpPr>
          <p:spPr>
            <a:xfrm>
              <a:off x="1319684" y="3899658"/>
              <a:ext cx="316848" cy="144929"/>
            </a:xfrm>
            <a:custGeom>
              <a:avLst/>
              <a:gdLst/>
              <a:ahLst/>
              <a:cxnLst/>
              <a:rect l="l" t="t" r="r" b="b"/>
              <a:pathLst>
                <a:path w="18467" h="8447" extrusionOk="0">
                  <a:moveTo>
                    <a:pt x="9952" y="8126"/>
                  </a:moveTo>
                  <a:lnTo>
                    <a:pt x="1" y="8012"/>
                  </a:lnTo>
                  <a:lnTo>
                    <a:pt x="1" y="8355"/>
                  </a:lnTo>
                  <a:lnTo>
                    <a:pt x="10021" y="8446"/>
                  </a:lnTo>
                  <a:lnTo>
                    <a:pt x="10089" y="8446"/>
                  </a:lnTo>
                  <a:lnTo>
                    <a:pt x="18466" y="229"/>
                  </a:lnTo>
                  <a:lnTo>
                    <a:pt x="1823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043;p48">
              <a:extLst>
                <a:ext uri="{FF2B5EF4-FFF2-40B4-BE49-F238E27FC236}">
                  <a16:creationId xmlns:a16="http://schemas.microsoft.com/office/drawing/2014/main" id="{35681E9C-6672-274A-67F8-88343B106EBF}"/>
                </a:ext>
              </a:extLst>
            </p:cNvPr>
            <p:cNvSpPr/>
            <p:nvPr/>
          </p:nvSpPr>
          <p:spPr>
            <a:xfrm>
              <a:off x="1242545" y="3899264"/>
              <a:ext cx="357957" cy="107320"/>
            </a:xfrm>
            <a:custGeom>
              <a:avLst/>
              <a:gdLst/>
              <a:ahLst/>
              <a:cxnLst/>
              <a:rect l="l" t="t" r="r" b="b"/>
              <a:pathLst>
                <a:path w="20863" h="6255" extrusionOk="0">
                  <a:moveTo>
                    <a:pt x="14585" y="5913"/>
                  </a:moveTo>
                  <a:lnTo>
                    <a:pt x="6437" y="5821"/>
                  </a:lnTo>
                  <a:lnTo>
                    <a:pt x="3629" y="2968"/>
                  </a:lnTo>
                  <a:lnTo>
                    <a:pt x="0" y="2945"/>
                  </a:lnTo>
                  <a:lnTo>
                    <a:pt x="0" y="3265"/>
                  </a:lnTo>
                  <a:lnTo>
                    <a:pt x="3492" y="3311"/>
                  </a:lnTo>
                  <a:lnTo>
                    <a:pt x="6277" y="6164"/>
                  </a:lnTo>
                  <a:lnTo>
                    <a:pt x="14654" y="6255"/>
                  </a:lnTo>
                  <a:lnTo>
                    <a:pt x="14722" y="6255"/>
                  </a:lnTo>
                  <a:lnTo>
                    <a:pt x="20862" y="229"/>
                  </a:lnTo>
                  <a:lnTo>
                    <a:pt x="2063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044;p48">
              <a:extLst>
                <a:ext uri="{FF2B5EF4-FFF2-40B4-BE49-F238E27FC236}">
                  <a16:creationId xmlns:a16="http://schemas.microsoft.com/office/drawing/2014/main" id="{94E16E3B-72DC-7B84-D583-6AC9318D7115}"/>
                </a:ext>
              </a:extLst>
            </p:cNvPr>
            <p:cNvSpPr/>
            <p:nvPr/>
          </p:nvSpPr>
          <p:spPr>
            <a:xfrm>
              <a:off x="1159898" y="3890256"/>
              <a:ext cx="409275" cy="88138"/>
            </a:xfrm>
            <a:custGeom>
              <a:avLst/>
              <a:gdLst/>
              <a:ahLst/>
              <a:cxnLst/>
              <a:rect l="l" t="t" r="r" b="b"/>
              <a:pathLst>
                <a:path w="23854" h="5137" extrusionOk="0">
                  <a:moveTo>
                    <a:pt x="18695" y="4817"/>
                  </a:moveTo>
                  <a:lnTo>
                    <a:pt x="12258" y="4749"/>
                  </a:lnTo>
                  <a:lnTo>
                    <a:pt x="9177" y="1621"/>
                  </a:lnTo>
                  <a:lnTo>
                    <a:pt x="1302" y="1530"/>
                  </a:lnTo>
                  <a:lnTo>
                    <a:pt x="1233" y="1530"/>
                  </a:lnTo>
                  <a:lnTo>
                    <a:pt x="1" y="2717"/>
                  </a:lnTo>
                  <a:lnTo>
                    <a:pt x="229" y="2968"/>
                  </a:lnTo>
                  <a:lnTo>
                    <a:pt x="1370" y="1873"/>
                  </a:lnTo>
                  <a:lnTo>
                    <a:pt x="9040" y="1941"/>
                  </a:lnTo>
                  <a:lnTo>
                    <a:pt x="12098" y="5068"/>
                  </a:lnTo>
                  <a:lnTo>
                    <a:pt x="18763" y="5137"/>
                  </a:lnTo>
                  <a:lnTo>
                    <a:pt x="18832" y="5137"/>
                  </a:lnTo>
                  <a:lnTo>
                    <a:pt x="23853" y="229"/>
                  </a:lnTo>
                  <a:lnTo>
                    <a:pt x="2362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045;p48">
              <a:extLst>
                <a:ext uri="{FF2B5EF4-FFF2-40B4-BE49-F238E27FC236}">
                  <a16:creationId xmlns:a16="http://schemas.microsoft.com/office/drawing/2014/main" id="{A4B405EE-6C41-7621-97DE-CC192B5F0171}"/>
                </a:ext>
              </a:extLst>
            </p:cNvPr>
            <p:cNvSpPr/>
            <p:nvPr/>
          </p:nvSpPr>
          <p:spPr>
            <a:xfrm>
              <a:off x="1125841" y="3637665"/>
              <a:ext cx="173497" cy="126519"/>
            </a:xfrm>
            <a:custGeom>
              <a:avLst/>
              <a:gdLst/>
              <a:ahLst/>
              <a:cxnLst/>
              <a:rect l="l" t="t" r="r" b="b"/>
              <a:pathLst>
                <a:path w="10112" h="7374" extrusionOk="0">
                  <a:moveTo>
                    <a:pt x="0" y="252"/>
                  </a:moveTo>
                  <a:lnTo>
                    <a:pt x="1484" y="1758"/>
                  </a:lnTo>
                  <a:lnTo>
                    <a:pt x="4405" y="1804"/>
                  </a:lnTo>
                  <a:lnTo>
                    <a:pt x="9861" y="7373"/>
                  </a:lnTo>
                  <a:lnTo>
                    <a:pt x="10112" y="7122"/>
                  </a:lnTo>
                  <a:lnTo>
                    <a:pt x="4542" y="1461"/>
                  </a:lnTo>
                  <a:lnTo>
                    <a:pt x="1621" y="1439"/>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046;p48">
              <a:extLst>
                <a:ext uri="{FF2B5EF4-FFF2-40B4-BE49-F238E27FC236}">
                  <a16:creationId xmlns:a16="http://schemas.microsoft.com/office/drawing/2014/main" id="{81577FCE-6901-6696-A313-B8F05D52DE89}"/>
                </a:ext>
              </a:extLst>
            </p:cNvPr>
            <p:cNvSpPr/>
            <p:nvPr/>
          </p:nvSpPr>
          <p:spPr>
            <a:xfrm>
              <a:off x="1266033" y="4219609"/>
              <a:ext cx="165278" cy="54458"/>
            </a:xfrm>
            <a:custGeom>
              <a:avLst/>
              <a:gdLst/>
              <a:ahLst/>
              <a:cxnLst/>
              <a:rect l="l" t="t" r="r" b="b"/>
              <a:pathLst>
                <a:path w="9633" h="3174" extrusionOk="0">
                  <a:moveTo>
                    <a:pt x="7784" y="1576"/>
                  </a:moveTo>
                  <a:lnTo>
                    <a:pt x="1507" y="1507"/>
                  </a:lnTo>
                  <a:lnTo>
                    <a:pt x="1439" y="1507"/>
                  </a:lnTo>
                  <a:lnTo>
                    <a:pt x="1" y="2945"/>
                  </a:lnTo>
                  <a:lnTo>
                    <a:pt x="229" y="3174"/>
                  </a:lnTo>
                  <a:lnTo>
                    <a:pt x="1576" y="1850"/>
                  </a:lnTo>
                  <a:lnTo>
                    <a:pt x="7852" y="1918"/>
                  </a:lnTo>
                  <a:lnTo>
                    <a:pt x="7921" y="1918"/>
                  </a:lnTo>
                  <a:lnTo>
                    <a:pt x="9633" y="252"/>
                  </a:lnTo>
                  <a:lnTo>
                    <a:pt x="938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047;p48">
              <a:extLst>
                <a:ext uri="{FF2B5EF4-FFF2-40B4-BE49-F238E27FC236}">
                  <a16:creationId xmlns:a16="http://schemas.microsoft.com/office/drawing/2014/main" id="{2B4A187D-A65A-9184-A2CC-950114FA9006}"/>
                </a:ext>
              </a:extLst>
            </p:cNvPr>
            <p:cNvSpPr/>
            <p:nvPr/>
          </p:nvSpPr>
          <p:spPr>
            <a:xfrm>
              <a:off x="960187" y="4353556"/>
              <a:ext cx="85770" cy="112793"/>
            </a:xfrm>
            <a:custGeom>
              <a:avLst/>
              <a:gdLst/>
              <a:ahLst/>
              <a:cxnLst/>
              <a:rect l="l" t="t" r="r" b="b"/>
              <a:pathLst>
                <a:path w="4999" h="6574" extrusionOk="0">
                  <a:moveTo>
                    <a:pt x="23" y="4611"/>
                  </a:moveTo>
                  <a:lnTo>
                    <a:pt x="0" y="6574"/>
                  </a:lnTo>
                  <a:lnTo>
                    <a:pt x="342" y="6574"/>
                  </a:lnTo>
                  <a:lnTo>
                    <a:pt x="365" y="4771"/>
                  </a:lnTo>
                  <a:lnTo>
                    <a:pt x="4999" y="228"/>
                  </a:lnTo>
                  <a:lnTo>
                    <a:pt x="474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048;p48">
              <a:extLst>
                <a:ext uri="{FF2B5EF4-FFF2-40B4-BE49-F238E27FC236}">
                  <a16:creationId xmlns:a16="http://schemas.microsoft.com/office/drawing/2014/main" id="{61B8221E-609B-C58D-79A8-E9720EFE88B7}"/>
                </a:ext>
              </a:extLst>
            </p:cNvPr>
            <p:cNvSpPr/>
            <p:nvPr/>
          </p:nvSpPr>
          <p:spPr>
            <a:xfrm>
              <a:off x="1084715" y="4268953"/>
              <a:ext cx="134343" cy="47012"/>
            </a:xfrm>
            <a:custGeom>
              <a:avLst/>
              <a:gdLst/>
              <a:ahLst/>
              <a:cxnLst/>
              <a:rect l="l" t="t" r="r" b="b"/>
              <a:pathLst>
                <a:path w="7830" h="2740" extrusionOk="0">
                  <a:moveTo>
                    <a:pt x="0" y="2512"/>
                  </a:moveTo>
                  <a:lnTo>
                    <a:pt x="229" y="2740"/>
                  </a:lnTo>
                  <a:lnTo>
                    <a:pt x="2694" y="343"/>
                  </a:lnTo>
                  <a:lnTo>
                    <a:pt x="7830" y="389"/>
                  </a:lnTo>
                  <a:lnTo>
                    <a:pt x="7830" y="69"/>
                  </a:lnTo>
                  <a:lnTo>
                    <a:pt x="2625" y="1"/>
                  </a:lnTo>
                  <a:lnTo>
                    <a:pt x="255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049;p48">
              <a:extLst>
                <a:ext uri="{FF2B5EF4-FFF2-40B4-BE49-F238E27FC236}">
                  <a16:creationId xmlns:a16="http://schemas.microsoft.com/office/drawing/2014/main" id="{DAD76C3E-159C-1979-DB9B-4017B4E4F960}"/>
                </a:ext>
              </a:extLst>
            </p:cNvPr>
            <p:cNvSpPr/>
            <p:nvPr/>
          </p:nvSpPr>
          <p:spPr>
            <a:xfrm>
              <a:off x="1078452" y="4335147"/>
              <a:ext cx="365009" cy="108881"/>
            </a:xfrm>
            <a:custGeom>
              <a:avLst/>
              <a:gdLst/>
              <a:ahLst/>
              <a:cxnLst/>
              <a:rect l="l" t="t" r="r" b="b"/>
              <a:pathLst>
                <a:path w="21274" h="6346" extrusionOk="0">
                  <a:moveTo>
                    <a:pt x="12531" y="3652"/>
                  </a:moveTo>
                  <a:lnTo>
                    <a:pt x="2694" y="3538"/>
                  </a:lnTo>
                  <a:lnTo>
                    <a:pt x="2625" y="3538"/>
                  </a:lnTo>
                  <a:lnTo>
                    <a:pt x="0" y="6095"/>
                  </a:lnTo>
                  <a:lnTo>
                    <a:pt x="251" y="6346"/>
                  </a:lnTo>
                  <a:lnTo>
                    <a:pt x="2762" y="3881"/>
                  </a:lnTo>
                  <a:lnTo>
                    <a:pt x="12600" y="3995"/>
                  </a:lnTo>
                  <a:lnTo>
                    <a:pt x="12668" y="3995"/>
                  </a:lnTo>
                  <a:lnTo>
                    <a:pt x="16389" y="320"/>
                  </a:lnTo>
                  <a:lnTo>
                    <a:pt x="21273" y="388"/>
                  </a:lnTo>
                  <a:lnTo>
                    <a:pt x="21273" y="46"/>
                  </a:lnTo>
                  <a:lnTo>
                    <a:pt x="16320" y="0"/>
                  </a:lnTo>
                  <a:lnTo>
                    <a:pt x="16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050;p48">
              <a:extLst>
                <a:ext uri="{FF2B5EF4-FFF2-40B4-BE49-F238E27FC236}">
                  <a16:creationId xmlns:a16="http://schemas.microsoft.com/office/drawing/2014/main" id="{ABD657B2-95E4-3BF0-EBCA-9CB775E02A00}"/>
                </a:ext>
              </a:extLst>
            </p:cNvPr>
            <p:cNvSpPr/>
            <p:nvPr/>
          </p:nvSpPr>
          <p:spPr>
            <a:xfrm>
              <a:off x="1160293" y="4397805"/>
              <a:ext cx="60326" cy="89699"/>
            </a:xfrm>
            <a:custGeom>
              <a:avLst/>
              <a:gdLst/>
              <a:ahLst/>
              <a:cxnLst/>
              <a:rect l="l" t="t" r="r" b="b"/>
              <a:pathLst>
                <a:path w="3516" h="5228" extrusionOk="0">
                  <a:moveTo>
                    <a:pt x="24" y="3196"/>
                  </a:moveTo>
                  <a:lnTo>
                    <a:pt x="1" y="5205"/>
                  </a:lnTo>
                  <a:lnTo>
                    <a:pt x="320" y="5227"/>
                  </a:lnTo>
                  <a:lnTo>
                    <a:pt x="343" y="3333"/>
                  </a:lnTo>
                  <a:lnTo>
                    <a:pt x="3516" y="229"/>
                  </a:lnTo>
                  <a:lnTo>
                    <a:pt x="3265"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051;p48">
              <a:extLst>
                <a:ext uri="{FF2B5EF4-FFF2-40B4-BE49-F238E27FC236}">
                  <a16:creationId xmlns:a16="http://schemas.microsoft.com/office/drawing/2014/main" id="{6B614857-9C6D-352C-3C6D-84FA83F3A68D}"/>
                </a:ext>
              </a:extLst>
            </p:cNvPr>
            <p:cNvSpPr/>
            <p:nvPr/>
          </p:nvSpPr>
          <p:spPr>
            <a:xfrm>
              <a:off x="1485733" y="4320649"/>
              <a:ext cx="106153" cy="104197"/>
            </a:xfrm>
            <a:custGeom>
              <a:avLst/>
              <a:gdLst/>
              <a:ahLst/>
              <a:cxnLst/>
              <a:rect l="l" t="t" r="r" b="b"/>
              <a:pathLst>
                <a:path w="6187" h="6073" extrusionOk="0">
                  <a:moveTo>
                    <a:pt x="1" y="5821"/>
                  </a:moveTo>
                  <a:lnTo>
                    <a:pt x="229" y="6072"/>
                  </a:lnTo>
                  <a:lnTo>
                    <a:pt x="6186" y="252"/>
                  </a:lnTo>
                  <a:lnTo>
                    <a:pt x="595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052;p48">
              <a:extLst>
                <a:ext uri="{FF2B5EF4-FFF2-40B4-BE49-F238E27FC236}">
                  <a16:creationId xmlns:a16="http://schemas.microsoft.com/office/drawing/2014/main" id="{C906BC92-8967-A795-10AF-4D12070C3074}"/>
                </a:ext>
              </a:extLst>
            </p:cNvPr>
            <p:cNvSpPr/>
            <p:nvPr/>
          </p:nvSpPr>
          <p:spPr>
            <a:xfrm>
              <a:off x="1794719" y="4111140"/>
              <a:ext cx="90094" cy="247909"/>
            </a:xfrm>
            <a:custGeom>
              <a:avLst/>
              <a:gdLst/>
              <a:ahLst/>
              <a:cxnLst/>
              <a:rect l="l" t="t" r="r" b="b"/>
              <a:pathLst>
                <a:path w="5251" h="14449" extrusionOk="0">
                  <a:moveTo>
                    <a:pt x="4817" y="9496"/>
                  </a:moveTo>
                  <a:lnTo>
                    <a:pt x="1" y="14220"/>
                  </a:lnTo>
                  <a:lnTo>
                    <a:pt x="252" y="14449"/>
                  </a:lnTo>
                  <a:lnTo>
                    <a:pt x="5159" y="9633"/>
                  </a:lnTo>
                  <a:lnTo>
                    <a:pt x="5251" y="0"/>
                  </a:lnTo>
                  <a:lnTo>
                    <a:pt x="493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053;p48">
              <a:extLst>
                <a:ext uri="{FF2B5EF4-FFF2-40B4-BE49-F238E27FC236}">
                  <a16:creationId xmlns:a16="http://schemas.microsoft.com/office/drawing/2014/main" id="{EE429CE6-F306-DCC0-88AC-39031B33A1CE}"/>
                </a:ext>
              </a:extLst>
            </p:cNvPr>
            <p:cNvSpPr/>
            <p:nvPr/>
          </p:nvSpPr>
          <p:spPr>
            <a:xfrm>
              <a:off x="1798631" y="4141680"/>
              <a:ext cx="54853" cy="146885"/>
            </a:xfrm>
            <a:custGeom>
              <a:avLst/>
              <a:gdLst/>
              <a:ahLst/>
              <a:cxnLst/>
              <a:rect l="l" t="t" r="r" b="b"/>
              <a:pathLst>
                <a:path w="3197" h="8561" extrusionOk="0">
                  <a:moveTo>
                    <a:pt x="2809" y="5570"/>
                  </a:moveTo>
                  <a:lnTo>
                    <a:pt x="1" y="8309"/>
                  </a:lnTo>
                  <a:lnTo>
                    <a:pt x="229" y="8560"/>
                  </a:lnTo>
                  <a:lnTo>
                    <a:pt x="3151" y="5707"/>
                  </a:lnTo>
                  <a:lnTo>
                    <a:pt x="3197" y="1"/>
                  </a:lnTo>
                  <a:lnTo>
                    <a:pt x="287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054;p48">
              <a:extLst>
                <a:ext uri="{FF2B5EF4-FFF2-40B4-BE49-F238E27FC236}">
                  <a16:creationId xmlns:a16="http://schemas.microsoft.com/office/drawing/2014/main" id="{AA92DE87-8434-8238-E082-E781DB539DA4}"/>
                </a:ext>
              </a:extLst>
            </p:cNvPr>
            <p:cNvSpPr/>
            <p:nvPr/>
          </p:nvSpPr>
          <p:spPr>
            <a:xfrm>
              <a:off x="1892636" y="4292854"/>
              <a:ext cx="93611" cy="91655"/>
            </a:xfrm>
            <a:custGeom>
              <a:avLst/>
              <a:gdLst/>
              <a:ahLst/>
              <a:cxnLst/>
              <a:rect l="l" t="t" r="r" b="b"/>
              <a:pathLst>
                <a:path w="5456" h="5342" extrusionOk="0">
                  <a:moveTo>
                    <a:pt x="0" y="5113"/>
                  </a:moveTo>
                  <a:lnTo>
                    <a:pt x="251" y="5341"/>
                  </a:lnTo>
                  <a:lnTo>
                    <a:pt x="5455" y="251"/>
                  </a:lnTo>
                  <a:lnTo>
                    <a:pt x="522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055;p48">
              <a:extLst>
                <a:ext uri="{FF2B5EF4-FFF2-40B4-BE49-F238E27FC236}">
                  <a16:creationId xmlns:a16="http://schemas.microsoft.com/office/drawing/2014/main" id="{2000BC13-74AF-2E8F-E2B1-61B58C6581D1}"/>
                </a:ext>
              </a:extLst>
            </p:cNvPr>
            <p:cNvSpPr/>
            <p:nvPr/>
          </p:nvSpPr>
          <p:spPr>
            <a:xfrm>
              <a:off x="1630626" y="3851103"/>
              <a:ext cx="521279" cy="531059"/>
            </a:xfrm>
            <a:custGeom>
              <a:avLst/>
              <a:gdLst/>
              <a:ahLst/>
              <a:cxnLst/>
              <a:rect l="l" t="t" r="r" b="b"/>
              <a:pathLst>
                <a:path w="30382" h="30952" extrusionOk="0">
                  <a:moveTo>
                    <a:pt x="24" y="29536"/>
                  </a:moveTo>
                  <a:lnTo>
                    <a:pt x="1" y="30951"/>
                  </a:lnTo>
                  <a:lnTo>
                    <a:pt x="343" y="30951"/>
                  </a:lnTo>
                  <a:lnTo>
                    <a:pt x="343" y="29673"/>
                  </a:lnTo>
                  <a:lnTo>
                    <a:pt x="30381" y="251"/>
                  </a:lnTo>
                  <a:lnTo>
                    <a:pt x="3015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056;p48">
              <a:extLst>
                <a:ext uri="{FF2B5EF4-FFF2-40B4-BE49-F238E27FC236}">
                  <a16:creationId xmlns:a16="http://schemas.microsoft.com/office/drawing/2014/main" id="{0C4691BE-C56E-9BAB-11F8-E6CCB96A6001}"/>
                </a:ext>
              </a:extLst>
            </p:cNvPr>
            <p:cNvSpPr/>
            <p:nvPr/>
          </p:nvSpPr>
          <p:spPr>
            <a:xfrm>
              <a:off x="1703476" y="4002654"/>
              <a:ext cx="285895" cy="159016"/>
            </a:xfrm>
            <a:custGeom>
              <a:avLst/>
              <a:gdLst/>
              <a:ahLst/>
              <a:cxnLst/>
              <a:rect l="l" t="t" r="r" b="b"/>
              <a:pathLst>
                <a:path w="16663" h="9268" extrusionOk="0">
                  <a:moveTo>
                    <a:pt x="0" y="9017"/>
                  </a:moveTo>
                  <a:lnTo>
                    <a:pt x="229" y="9268"/>
                  </a:lnTo>
                  <a:lnTo>
                    <a:pt x="9336" y="343"/>
                  </a:lnTo>
                  <a:lnTo>
                    <a:pt x="16663" y="412"/>
                  </a:lnTo>
                  <a:lnTo>
                    <a:pt x="16663" y="69"/>
                  </a:lnTo>
                  <a:lnTo>
                    <a:pt x="9268" y="1"/>
                  </a:lnTo>
                  <a:lnTo>
                    <a:pt x="919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057;p48">
              <a:extLst>
                <a:ext uri="{FF2B5EF4-FFF2-40B4-BE49-F238E27FC236}">
                  <a16:creationId xmlns:a16="http://schemas.microsoft.com/office/drawing/2014/main" id="{9BE6C048-2F71-CF53-F313-99BDAC9EA8D7}"/>
                </a:ext>
              </a:extLst>
            </p:cNvPr>
            <p:cNvSpPr/>
            <p:nvPr/>
          </p:nvSpPr>
          <p:spPr>
            <a:xfrm>
              <a:off x="1241756" y="4142864"/>
              <a:ext cx="173514" cy="7446"/>
            </a:xfrm>
            <a:custGeom>
              <a:avLst/>
              <a:gdLst/>
              <a:ahLst/>
              <a:cxnLst/>
              <a:rect l="l" t="t" r="r" b="b"/>
              <a:pathLst>
                <a:path w="10113" h="434" extrusionOk="0">
                  <a:moveTo>
                    <a:pt x="0" y="320"/>
                  </a:moveTo>
                  <a:lnTo>
                    <a:pt x="10112" y="434"/>
                  </a:lnTo>
                  <a:lnTo>
                    <a:pt x="10112" y="91"/>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058;p48">
              <a:extLst>
                <a:ext uri="{FF2B5EF4-FFF2-40B4-BE49-F238E27FC236}">
                  <a16:creationId xmlns:a16="http://schemas.microsoft.com/office/drawing/2014/main" id="{2560D408-460D-27BA-EEAD-69BCBB2E38E6}"/>
                </a:ext>
              </a:extLst>
            </p:cNvPr>
            <p:cNvSpPr/>
            <p:nvPr/>
          </p:nvSpPr>
          <p:spPr>
            <a:xfrm>
              <a:off x="1499441" y="4028905"/>
              <a:ext cx="333679" cy="112399"/>
            </a:xfrm>
            <a:custGeom>
              <a:avLst/>
              <a:gdLst/>
              <a:ahLst/>
              <a:cxnLst/>
              <a:rect l="l" t="t" r="r" b="b"/>
              <a:pathLst>
                <a:path w="19448" h="6551" extrusionOk="0">
                  <a:moveTo>
                    <a:pt x="0" y="6323"/>
                  </a:moveTo>
                  <a:lnTo>
                    <a:pt x="229" y="6551"/>
                  </a:lnTo>
                  <a:lnTo>
                    <a:pt x="6597" y="342"/>
                  </a:lnTo>
                  <a:lnTo>
                    <a:pt x="19448" y="457"/>
                  </a:lnTo>
                  <a:lnTo>
                    <a:pt x="19448" y="137"/>
                  </a:lnTo>
                  <a:lnTo>
                    <a:pt x="6528" y="0"/>
                  </a:lnTo>
                  <a:lnTo>
                    <a:pt x="646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059;p48">
              <a:extLst>
                <a:ext uri="{FF2B5EF4-FFF2-40B4-BE49-F238E27FC236}">
                  <a16:creationId xmlns:a16="http://schemas.microsoft.com/office/drawing/2014/main" id="{64EF5D2A-432F-8006-7392-8E38D4E830D3}"/>
                </a:ext>
              </a:extLst>
            </p:cNvPr>
            <p:cNvSpPr/>
            <p:nvPr/>
          </p:nvSpPr>
          <p:spPr>
            <a:xfrm>
              <a:off x="1004041" y="3782559"/>
              <a:ext cx="243208" cy="43889"/>
            </a:xfrm>
            <a:custGeom>
              <a:avLst/>
              <a:gdLst/>
              <a:ahLst/>
              <a:cxnLst/>
              <a:rect l="l" t="t" r="r" b="b"/>
              <a:pathLst>
                <a:path w="14175" h="2558" extrusionOk="0">
                  <a:moveTo>
                    <a:pt x="0" y="320"/>
                  </a:moveTo>
                  <a:lnTo>
                    <a:pt x="7190" y="412"/>
                  </a:lnTo>
                  <a:lnTo>
                    <a:pt x="9268" y="2512"/>
                  </a:lnTo>
                  <a:lnTo>
                    <a:pt x="14175" y="2557"/>
                  </a:lnTo>
                  <a:lnTo>
                    <a:pt x="14175" y="2238"/>
                  </a:lnTo>
                  <a:lnTo>
                    <a:pt x="9404" y="2169"/>
                  </a:lnTo>
                  <a:lnTo>
                    <a:pt x="7327" y="69"/>
                  </a:lnTo>
                  <a:lnTo>
                    <a:pt x="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060;p48">
              <a:extLst>
                <a:ext uri="{FF2B5EF4-FFF2-40B4-BE49-F238E27FC236}">
                  <a16:creationId xmlns:a16="http://schemas.microsoft.com/office/drawing/2014/main" id="{FA74F9DD-A929-B17C-0124-2E1382AAE322}"/>
                </a:ext>
              </a:extLst>
            </p:cNvPr>
            <p:cNvSpPr/>
            <p:nvPr/>
          </p:nvSpPr>
          <p:spPr>
            <a:xfrm>
              <a:off x="1356898" y="3746151"/>
              <a:ext cx="784441" cy="150403"/>
            </a:xfrm>
            <a:custGeom>
              <a:avLst/>
              <a:gdLst/>
              <a:ahLst/>
              <a:cxnLst/>
              <a:rect l="l" t="t" r="r" b="b"/>
              <a:pathLst>
                <a:path w="45720" h="8766" extrusionOk="0">
                  <a:moveTo>
                    <a:pt x="40835" y="4565"/>
                  </a:moveTo>
                  <a:lnTo>
                    <a:pt x="22894" y="4383"/>
                  </a:lnTo>
                  <a:lnTo>
                    <a:pt x="22825" y="4383"/>
                  </a:lnTo>
                  <a:lnTo>
                    <a:pt x="18694" y="8423"/>
                  </a:lnTo>
                  <a:lnTo>
                    <a:pt x="10911" y="8331"/>
                  </a:lnTo>
                  <a:lnTo>
                    <a:pt x="5935" y="3264"/>
                  </a:lnTo>
                  <a:lnTo>
                    <a:pt x="23" y="3196"/>
                  </a:lnTo>
                  <a:lnTo>
                    <a:pt x="0" y="3538"/>
                  </a:lnTo>
                  <a:lnTo>
                    <a:pt x="5798" y="3584"/>
                  </a:lnTo>
                  <a:lnTo>
                    <a:pt x="10774" y="8674"/>
                  </a:lnTo>
                  <a:lnTo>
                    <a:pt x="18762" y="8765"/>
                  </a:lnTo>
                  <a:lnTo>
                    <a:pt x="18831" y="8765"/>
                  </a:lnTo>
                  <a:lnTo>
                    <a:pt x="22962" y="4725"/>
                  </a:lnTo>
                  <a:lnTo>
                    <a:pt x="40903" y="4908"/>
                  </a:lnTo>
                  <a:lnTo>
                    <a:pt x="40971" y="4908"/>
                  </a:lnTo>
                  <a:lnTo>
                    <a:pt x="45719" y="251"/>
                  </a:lnTo>
                  <a:lnTo>
                    <a:pt x="4549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061;p48">
              <a:extLst>
                <a:ext uri="{FF2B5EF4-FFF2-40B4-BE49-F238E27FC236}">
                  <a16:creationId xmlns:a16="http://schemas.microsoft.com/office/drawing/2014/main" id="{6255BD95-2B4D-BB84-6193-0763C9A5724E}"/>
                </a:ext>
              </a:extLst>
            </p:cNvPr>
            <p:cNvSpPr/>
            <p:nvPr/>
          </p:nvSpPr>
          <p:spPr>
            <a:xfrm>
              <a:off x="2023820" y="3907499"/>
              <a:ext cx="73640" cy="213439"/>
            </a:xfrm>
            <a:custGeom>
              <a:avLst/>
              <a:gdLst/>
              <a:ahLst/>
              <a:cxnLst/>
              <a:rect l="l" t="t" r="r" b="b"/>
              <a:pathLst>
                <a:path w="4292" h="12440" extrusionOk="0">
                  <a:moveTo>
                    <a:pt x="3858" y="8400"/>
                  </a:moveTo>
                  <a:lnTo>
                    <a:pt x="1" y="12189"/>
                  </a:lnTo>
                  <a:lnTo>
                    <a:pt x="229" y="12440"/>
                  </a:lnTo>
                  <a:lnTo>
                    <a:pt x="4200" y="8537"/>
                  </a:lnTo>
                  <a:lnTo>
                    <a:pt x="4292" y="23"/>
                  </a:lnTo>
                  <a:lnTo>
                    <a:pt x="394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062;p48">
              <a:extLst>
                <a:ext uri="{FF2B5EF4-FFF2-40B4-BE49-F238E27FC236}">
                  <a16:creationId xmlns:a16="http://schemas.microsoft.com/office/drawing/2014/main" id="{13B6BF9D-D655-F5B3-AC96-198B503F0F27}"/>
                </a:ext>
              </a:extLst>
            </p:cNvPr>
            <p:cNvSpPr/>
            <p:nvPr/>
          </p:nvSpPr>
          <p:spPr>
            <a:xfrm>
              <a:off x="1986229" y="4197682"/>
              <a:ext cx="7841" cy="191924"/>
            </a:xfrm>
            <a:custGeom>
              <a:avLst/>
              <a:gdLst/>
              <a:ahLst/>
              <a:cxnLst/>
              <a:rect l="l" t="t" r="r" b="b"/>
              <a:pathLst>
                <a:path w="457" h="11186" extrusionOk="0">
                  <a:moveTo>
                    <a:pt x="0" y="11185"/>
                  </a:moveTo>
                  <a:lnTo>
                    <a:pt x="343" y="11185"/>
                  </a:lnTo>
                  <a:lnTo>
                    <a:pt x="457" y="1"/>
                  </a:lnTo>
                  <a:lnTo>
                    <a:pt x="11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063;p48">
              <a:extLst>
                <a:ext uri="{FF2B5EF4-FFF2-40B4-BE49-F238E27FC236}">
                  <a16:creationId xmlns:a16="http://schemas.microsoft.com/office/drawing/2014/main" id="{F72FAA45-D696-3DBB-5644-2E7DCF1175E5}"/>
                </a:ext>
              </a:extLst>
            </p:cNvPr>
            <p:cNvSpPr/>
            <p:nvPr/>
          </p:nvSpPr>
          <p:spPr>
            <a:xfrm>
              <a:off x="1930999" y="4098993"/>
              <a:ext cx="119073" cy="113600"/>
            </a:xfrm>
            <a:custGeom>
              <a:avLst/>
              <a:gdLst/>
              <a:ahLst/>
              <a:cxnLst/>
              <a:rect l="l" t="t" r="r" b="b"/>
              <a:pathLst>
                <a:path w="6940" h="6621" extrusionOk="0">
                  <a:moveTo>
                    <a:pt x="1256" y="891"/>
                  </a:moveTo>
                  <a:cubicBezTo>
                    <a:pt x="24" y="2123"/>
                    <a:pt x="1" y="4109"/>
                    <a:pt x="1211" y="5365"/>
                  </a:cubicBezTo>
                  <a:lnTo>
                    <a:pt x="1211" y="5365"/>
                  </a:lnTo>
                  <a:cubicBezTo>
                    <a:pt x="2443" y="6597"/>
                    <a:pt x="4429" y="6620"/>
                    <a:pt x="5684" y="5410"/>
                  </a:cubicBezTo>
                  <a:lnTo>
                    <a:pt x="5684" y="5410"/>
                  </a:lnTo>
                  <a:cubicBezTo>
                    <a:pt x="6917" y="4178"/>
                    <a:pt x="6940" y="2192"/>
                    <a:pt x="5730" y="937"/>
                  </a:cubicBezTo>
                  <a:lnTo>
                    <a:pt x="5730" y="937"/>
                  </a:lnTo>
                  <a:cubicBezTo>
                    <a:pt x="5114" y="320"/>
                    <a:pt x="4292" y="1"/>
                    <a:pt x="3470" y="1"/>
                  </a:cubicBezTo>
                  <a:lnTo>
                    <a:pt x="3470" y="1"/>
                  </a:lnTo>
                  <a:cubicBezTo>
                    <a:pt x="2672" y="1"/>
                    <a:pt x="1873" y="297"/>
                    <a:pt x="1256" y="891"/>
                  </a:cubicBezTo>
                  <a:moveTo>
                    <a:pt x="1462" y="5114"/>
                  </a:moveTo>
                  <a:cubicBezTo>
                    <a:pt x="366" y="4018"/>
                    <a:pt x="389" y="2215"/>
                    <a:pt x="1507" y="1142"/>
                  </a:cubicBezTo>
                  <a:lnTo>
                    <a:pt x="1507" y="1142"/>
                  </a:lnTo>
                  <a:cubicBezTo>
                    <a:pt x="2603" y="46"/>
                    <a:pt x="4406" y="69"/>
                    <a:pt x="5502" y="1165"/>
                  </a:cubicBezTo>
                  <a:lnTo>
                    <a:pt x="5502" y="1165"/>
                  </a:lnTo>
                  <a:cubicBezTo>
                    <a:pt x="6575" y="2283"/>
                    <a:pt x="6552" y="4086"/>
                    <a:pt x="5456" y="5159"/>
                  </a:cubicBezTo>
                  <a:lnTo>
                    <a:pt x="5456" y="5159"/>
                  </a:lnTo>
                  <a:cubicBezTo>
                    <a:pt x="4908" y="5707"/>
                    <a:pt x="4178" y="5981"/>
                    <a:pt x="3470" y="5981"/>
                  </a:cubicBezTo>
                  <a:lnTo>
                    <a:pt x="3470" y="5981"/>
                  </a:lnTo>
                  <a:cubicBezTo>
                    <a:pt x="2740" y="5981"/>
                    <a:pt x="2010" y="5684"/>
                    <a:pt x="1462" y="511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064;p48">
              <a:extLst>
                <a:ext uri="{FF2B5EF4-FFF2-40B4-BE49-F238E27FC236}">
                  <a16:creationId xmlns:a16="http://schemas.microsoft.com/office/drawing/2014/main" id="{CF9D78E3-C660-6B29-42DF-82D674911AA9}"/>
                </a:ext>
              </a:extLst>
            </p:cNvPr>
            <p:cNvSpPr/>
            <p:nvPr/>
          </p:nvSpPr>
          <p:spPr>
            <a:xfrm>
              <a:off x="1948637" y="4386842"/>
              <a:ext cx="76763" cy="73245"/>
            </a:xfrm>
            <a:custGeom>
              <a:avLst/>
              <a:gdLst/>
              <a:ahLst/>
              <a:cxnLst/>
              <a:rect l="l" t="t" r="r" b="b"/>
              <a:pathLst>
                <a:path w="4474" h="4269" extrusionOk="0">
                  <a:moveTo>
                    <a:pt x="822" y="571"/>
                  </a:moveTo>
                  <a:cubicBezTo>
                    <a:pt x="23" y="1370"/>
                    <a:pt x="0" y="2648"/>
                    <a:pt x="776" y="3447"/>
                  </a:cubicBezTo>
                  <a:lnTo>
                    <a:pt x="776" y="3447"/>
                  </a:lnTo>
                  <a:cubicBezTo>
                    <a:pt x="1575" y="4246"/>
                    <a:pt x="2853" y="4269"/>
                    <a:pt x="3675" y="3493"/>
                  </a:cubicBezTo>
                  <a:lnTo>
                    <a:pt x="3675" y="3493"/>
                  </a:lnTo>
                  <a:cubicBezTo>
                    <a:pt x="4474" y="2694"/>
                    <a:pt x="4474" y="1415"/>
                    <a:pt x="3698" y="594"/>
                  </a:cubicBezTo>
                  <a:lnTo>
                    <a:pt x="3698" y="594"/>
                  </a:lnTo>
                  <a:cubicBezTo>
                    <a:pt x="3287" y="206"/>
                    <a:pt x="2762" y="0"/>
                    <a:pt x="2237" y="0"/>
                  </a:cubicBezTo>
                  <a:lnTo>
                    <a:pt x="2237" y="0"/>
                  </a:lnTo>
                  <a:cubicBezTo>
                    <a:pt x="1735" y="0"/>
                    <a:pt x="1210" y="183"/>
                    <a:pt x="822" y="571"/>
                  </a:cubicBezTo>
                  <a:moveTo>
                    <a:pt x="1027" y="3219"/>
                  </a:moveTo>
                  <a:cubicBezTo>
                    <a:pt x="365" y="2557"/>
                    <a:pt x="388" y="1461"/>
                    <a:pt x="1050" y="822"/>
                  </a:cubicBezTo>
                  <a:lnTo>
                    <a:pt x="1050" y="822"/>
                  </a:lnTo>
                  <a:cubicBezTo>
                    <a:pt x="1712" y="160"/>
                    <a:pt x="2808" y="160"/>
                    <a:pt x="3447" y="845"/>
                  </a:cubicBezTo>
                  <a:lnTo>
                    <a:pt x="3447" y="845"/>
                  </a:lnTo>
                  <a:cubicBezTo>
                    <a:pt x="4109" y="1507"/>
                    <a:pt x="4109" y="2580"/>
                    <a:pt x="3424" y="3241"/>
                  </a:cubicBezTo>
                  <a:lnTo>
                    <a:pt x="3424" y="3241"/>
                  </a:lnTo>
                  <a:cubicBezTo>
                    <a:pt x="3104" y="3561"/>
                    <a:pt x="2671" y="3721"/>
                    <a:pt x="2237" y="3721"/>
                  </a:cubicBezTo>
                  <a:lnTo>
                    <a:pt x="2237" y="3721"/>
                  </a:lnTo>
                  <a:cubicBezTo>
                    <a:pt x="1803" y="3721"/>
                    <a:pt x="1370" y="3561"/>
                    <a:pt x="1027" y="321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065;p48">
              <a:extLst>
                <a:ext uri="{FF2B5EF4-FFF2-40B4-BE49-F238E27FC236}">
                  <a16:creationId xmlns:a16="http://schemas.microsoft.com/office/drawing/2014/main" id="{9C62BEEB-A0B9-517A-1180-30EE9A145C65}"/>
                </a:ext>
              </a:extLst>
            </p:cNvPr>
            <p:cNvSpPr/>
            <p:nvPr/>
          </p:nvSpPr>
          <p:spPr>
            <a:xfrm>
              <a:off x="1574625" y="4105255"/>
              <a:ext cx="137483" cy="130826"/>
            </a:xfrm>
            <a:custGeom>
              <a:avLst/>
              <a:gdLst/>
              <a:ahLst/>
              <a:cxnLst/>
              <a:rect l="l" t="t" r="r" b="b"/>
              <a:pathLst>
                <a:path w="8013" h="7625" extrusionOk="0">
                  <a:moveTo>
                    <a:pt x="1462" y="1028"/>
                  </a:moveTo>
                  <a:cubicBezTo>
                    <a:pt x="24" y="2420"/>
                    <a:pt x="1" y="4749"/>
                    <a:pt x="1393" y="6164"/>
                  </a:cubicBezTo>
                  <a:lnTo>
                    <a:pt x="1393" y="6164"/>
                  </a:lnTo>
                  <a:cubicBezTo>
                    <a:pt x="2808" y="7602"/>
                    <a:pt x="5114" y="7625"/>
                    <a:pt x="6552" y="6232"/>
                  </a:cubicBezTo>
                  <a:lnTo>
                    <a:pt x="6552" y="6232"/>
                  </a:lnTo>
                  <a:cubicBezTo>
                    <a:pt x="7990" y="4817"/>
                    <a:pt x="8013" y="2512"/>
                    <a:pt x="6597" y="1074"/>
                  </a:cubicBezTo>
                  <a:lnTo>
                    <a:pt x="6597" y="1074"/>
                  </a:lnTo>
                  <a:cubicBezTo>
                    <a:pt x="5890" y="366"/>
                    <a:pt x="4954" y="1"/>
                    <a:pt x="3995" y="1"/>
                  </a:cubicBezTo>
                  <a:lnTo>
                    <a:pt x="3995" y="1"/>
                  </a:lnTo>
                  <a:cubicBezTo>
                    <a:pt x="3082" y="1"/>
                    <a:pt x="2169" y="343"/>
                    <a:pt x="1462" y="1028"/>
                  </a:cubicBezTo>
                  <a:close/>
                  <a:moveTo>
                    <a:pt x="1644" y="5936"/>
                  </a:moveTo>
                  <a:cubicBezTo>
                    <a:pt x="366" y="4634"/>
                    <a:pt x="389" y="2535"/>
                    <a:pt x="1690" y="1256"/>
                  </a:cubicBezTo>
                  <a:lnTo>
                    <a:pt x="1690" y="1256"/>
                  </a:lnTo>
                  <a:cubicBezTo>
                    <a:pt x="2991" y="1"/>
                    <a:pt x="5091" y="24"/>
                    <a:pt x="6369" y="1325"/>
                  </a:cubicBezTo>
                  <a:lnTo>
                    <a:pt x="6369" y="1325"/>
                  </a:lnTo>
                  <a:cubicBezTo>
                    <a:pt x="7625" y="2626"/>
                    <a:pt x="7625" y="4703"/>
                    <a:pt x="6324" y="5981"/>
                  </a:cubicBezTo>
                  <a:lnTo>
                    <a:pt x="6324" y="5981"/>
                  </a:lnTo>
                  <a:cubicBezTo>
                    <a:pt x="5662" y="6620"/>
                    <a:pt x="4840" y="6917"/>
                    <a:pt x="3995" y="6917"/>
                  </a:cubicBezTo>
                  <a:lnTo>
                    <a:pt x="3995" y="6917"/>
                  </a:lnTo>
                  <a:cubicBezTo>
                    <a:pt x="3151" y="6917"/>
                    <a:pt x="2283" y="6597"/>
                    <a:pt x="1644" y="593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066;p48">
              <a:extLst>
                <a:ext uri="{FF2B5EF4-FFF2-40B4-BE49-F238E27FC236}">
                  <a16:creationId xmlns:a16="http://schemas.microsoft.com/office/drawing/2014/main" id="{C3B03F12-B20B-5FC3-2559-8EFBF1D6A91E}"/>
                </a:ext>
              </a:extLst>
            </p:cNvPr>
            <p:cNvSpPr/>
            <p:nvPr/>
          </p:nvSpPr>
          <p:spPr>
            <a:xfrm>
              <a:off x="1398797" y="4119358"/>
              <a:ext cx="127686" cy="121818"/>
            </a:xfrm>
            <a:custGeom>
              <a:avLst/>
              <a:gdLst/>
              <a:ahLst/>
              <a:cxnLst/>
              <a:rect l="l" t="t" r="r" b="b"/>
              <a:pathLst>
                <a:path w="7442" h="7100" extrusionOk="0">
                  <a:moveTo>
                    <a:pt x="1347" y="959"/>
                  </a:moveTo>
                  <a:cubicBezTo>
                    <a:pt x="23" y="2260"/>
                    <a:pt x="0" y="4406"/>
                    <a:pt x="1301" y="5730"/>
                  </a:cubicBezTo>
                  <a:lnTo>
                    <a:pt x="1301" y="5730"/>
                  </a:lnTo>
                  <a:cubicBezTo>
                    <a:pt x="2602" y="7076"/>
                    <a:pt x="4748" y="7099"/>
                    <a:pt x="6095" y="5798"/>
                  </a:cubicBezTo>
                  <a:lnTo>
                    <a:pt x="6095" y="5798"/>
                  </a:lnTo>
                  <a:cubicBezTo>
                    <a:pt x="7419" y="4474"/>
                    <a:pt x="7441" y="2329"/>
                    <a:pt x="6140" y="1005"/>
                  </a:cubicBezTo>
                  <a:lnTo>
                    <a:pt x="6140" y="1005"/>
                  </a:lnTo>
                  <a:cubicBezTo>
                    <a:pt x="5478" y="343"/>
                    <a:pt x="4611" y="1"/>
                    <a:pt x="3721" y="1"/>
                  </a:cubicBezTo>
                  <a:lnTo>
                    <a:pt x="3721" y="1"/>
                  </a:lnTo>
                  <a:cubicBezTo>
                    <a:pt x="2876" y="1"/>
                    <a:pt x="2009" y="320"/>
                    <a:pt x="1347" y="959"/>
                  </a:cubicBezTo>
                  <a:close/>
                  <a:moveTo>
                    <a:pt x="1552" y="5502"/>
                  </a:moveTo>
                  <a:cubicBezTo>
                    <a:pt x="366" y="4315"/>
                    <a:pt x="388" y="2374"/>
                    <a:pt x="1598" y="1188"/>
                  </a:cubicBezTo>
                  <a:lnTo>
                    <a:pt x="1598" y="1188"/>
                  </a:lnTo>
                  <a:cubicBezTo>
                    <a:pt x="2785" y="23"/>
                    <a:pt x="4725" y="46"/>
                    <a:pt x="5912" y="1233"/>
                  </a:cubicBezTo>
                  <a:lnTo>
                    <a:pt x="5912" y="1233"/>
                  </a:lnTo>
                  <a:cubicBezTo>
                    <a:pt x="7076" y="2443"/>
                    <a:pt x="7053" y="4383"/>
                    <a:pt x="5866" y="5547"/>
                  </a:cubicBezTo>
                  <a:lnTo>
                    <a:pt x="5866" y="5547"/>
                  </a:lnTo>
                  <a:cubicBezTo>
                    <a:pt x="5273" y="6141"/>
                    <a:pt x="4497" y="6415"/>
                    <a:pt x="3721" y="6415"/>
                  </a:cubicBezTo>
                  <a:lnTo>
                    <a:pt x="3721" y="6415"/>
                  </a:lnTo>
                  <a:cubicBezTo>
                    <a:pt x="2922" y="6415"/>
                    <a:pt x="2146" y="6118"/>
                    <a:pt x="1552" y="550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067;p48">
              <a:extLst>
                <a:ext uri="{FF2B5EF4-FFF2-40B4-BE49-F238E27FC236}">
                  <a16:creationId xmlns:a16="http://schemas.microsoft.com/office/drawing/2014/main" id="{48DABAF6-91B5-F277-5674-CDEC1E74E278}"/>
                </a:ext>
              </a:extLst>
            </p:cNvPr>
            <p:cNvSpPr/>
            <p:nvPr/>
          </p:nvSpPr>
          <p:spPr>
            <a:xfrm>
              <a:off x="1138760" y="4098598"/>
              <a:ext cx="110460" cy="105364"/>
            </a:xfrm>
            <a:custGeom>
              <a:avLst/>
              <a:gdLst/>
              <a:ahLst/>
              <a:cxnLst/>
              <a:rect l="l" t="t" r="r" b="b"/>
              <a:pathLst>
                <a:path w="6438" h="6141" extrusionOk="0">
                  <a:moveTo>
                    <a:pt x="1164" y="845"/>
                  </a:moveTo>
                  <a:cubicBezTo>
                    <a:pt x="23" y="1964"/>
                    <a:pt x="0" y="3813"/>
                    <a:pt x="1142" y="4954"/>
                  </a:cubicBezTo>
                  <a:lnTo>
                    <a:pt x="1142" y="4954"/>
                  </a:lnTo>
                  <a:cubicBezTo>
                    <a:pt x="2260" y="6118"/>
                    <a:pt x="4109" y="6141"/>
                    <a:pt x="5250" y="5000"/>
                  </a:cubicBezTo>
                  <a:lnTo>
                    <a:pt x="5250" y="5000"/>
                  </a:lnTo>
                  <a:cubicBezTo>
                    <a:pt x="6414" y="3881"/>
                    <a:pt x="6437" y="2032"/>
                    <a:pt x="5296" y="891"/>
                  </a:cubicBezTo>
                  <a:lnTo>
                    <a:pt x="5296" y="891"/>
                  </a:lnTo>
                  <a:cubicBezTo>
                    <a:pt x="4725" y="298"/>
                    <a:pt x="3972" y="1"/>
                    <a:pt x="3219" y="1"/>
                  </a:cubicBezTo>
                  <a:lnTo>
                    <a:pt x="3219" y="1"/>
                  </a:lnTo>
                  <a:cubicBezTo>
                    <a:pt x="2488" y="1"/>
                    <a:pt x="1735" y="275"/>
                    <a:pt x="1164" y="845"/>
                  </a:cubicBezTo>
                  <a:close/>
                  <a:moveTo>
                    <a:pt x="1370" y="4726"/>
                  </a:moveTo>
                  <a:cubicBezTo>
                    <a:pt x="366" y="3721"/>
                    <a:pt x="388" y="2078"/>
                    <a:pt x="1416" y="1074"/>
                  </a:cubicBezTo>
                  <a:lnTo>
                    <a:pt x="1416" y="1074"/>
                  </a:lnTo>
                  <a:cubicBezTo>
                    <a:pt x="2420" y="69"/>
                    <a:pt x="4063" y="92"/>
                    <a:pt x="5068" y="1119"/>
                  </a:cubicBezTo>
                  <a:lnTo>
                    <a:pt x="5068" y="1119"/>
                  </a:lnTo>
                  <a:cubicBezTo>
                    <a:pt x="6049" y="2124"/>
                    <a:pt x="6049" y="3767"/>
                    <a:pt x="5022" y="4771"/>
                  </a:cubicBezTo>
                  <a:lnTo>
                    <a:pt x="5022" y="4771"/>
                  </a:lnTo>
                  <a:cubicBezTo>
                    <a:pt x="4520" y="5251"/>
                    <a:pt x="3858" y="5502"/>
                    <a:pt x="3219" y="5502"/>
                  </a:cubicBezTo>
                  <a:lnTo>
                    <a:pt x="3219" y="5502"/>
                  </a:lnTo>
                  <a:cubicBezTo>
                    <a:pt x="2557" y="5502"/>
                    <a:pt x="1872" y="5251"/>
                    <a:pt x="1370" y="472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068;p48">
              <a:extLst>
                <a:ext uri="{FF2B5EF4-FFF2-40B4-BE49-F238E27FC236}">
                  <a16:creationId xmlns:a16="http://schemas.microsoft.com/office/drawing/2014/main" id="{A3881BEE-62E8-FF51-E0D0-6F81BA58044E}"/>
                </a:ext>
              </a:extLst>
            </p:cNvPr>
            <p:cNvSpPr/>
            <p:nvPr/>
          </p:nvSpPr>
          <p:spPr>
            <a:xfrm>
              <a:off x="1068261" y="3917279"/>
              <a:ext cx="120634" cy="114767"/>
            </a:xfrm>
            <a:custGeom>
              <a:avLst/>
              <a:gdLst/>
              <a:ahLst/>
              <a:cxnLst/>
              <a:rect l="l" t="t" r="r" b="b"/>
              <a:pathLst>
                <a:path w="7031" h="6689" extrusionOk="0">
                  <a:moveTo>
                    <a:pt x="1279" y="891"/>
                  </a:moveTo>
                  <a:cubicBezTo>
                    <a:pt x="24" y="2124"/>
                    <a:pt x="1" y="4155"/>
                    <a:pt x="1233" y="5410"/>
                  </a:cubicBezTo>
                  <a:lnTo>
                    <a:pt x="1233" y="5410"/>
                  </a:lnTo>
                  <a:cubicBezTo>
                    <a:pt x="2466" y="6666"/>
                    <a:pt x="4497" y="6689"/>
                    <a:pt x="5753" y="5456"/>
                  </a:cubicBezTo>
                  <a:lnTo>
                    <a:pt x="5753" y="5456"/>
                  </a:lnTo>
                  <a:cubicBezTo>
                    <a:pt x="7008" y="4223"/>
                    <a:pt x="7031" y="2215"/>
                    <a:pt x="5798" y="937"/>
                  </a:cubicBezTo>
                  <a:lnTo>
                    <a:pt x="5798" y="937"/>
                  </a:lnTo>
                  <a:cubicBezTo>
                    <a:pt x="5159" y="320"/>
                    <a:pt x="4338" y="1"/>
                    <a:pt x="3516" y="1"/>
                  </a:cubicBezTo>
                  <a:lnTo>
                    <a:pt x="3516" y="1"/>
                  </a:lnTo>
                  <a:cubicBezTo>
                    <a:pt x="2717" y="1"/>
                    <a:pt x="1895" y="298"/>
                    <a:pt x="1279" y="891"/>
                  </a:cubicBezTo>
                  <a:moveTo>
                    <a:pt x="1462" y="5182"/>
                  </a:moveTo>
                  <a:cubicBezTo>
                    <a:pt x="366" y="4064"/>
                    <a:pt x="389" y="2238"/>
                    <a:pt x="1507" y="1142"/>
                  </a:cubicBezTo>
                  <a:lnTo>
                    <a:pt x="1507" y="1142"/>
                  </a:lnTo>
                  <a:cubicBezTo>
                    <a:pt x="2649" y="46"/>
                    <a:pt x="4452" y="46"/>
                    <a:pt x="5547" y="1188"/>
                  </a:cubicBezTo>
                  <a:lnTo>
                    <a:pt x="5547" y="1188"/>
                  </a:lnTo>
                  <a:cubicBezTo>
                    <a:pt x="6666" y="2306"/>
                    <a:pt x="6643" y="4109"/>
                    <a:pt x="5525" y="5228"/>
                  </a:cubicBezTo>
                  <a:lnTo>
                    <a:pt x="5525" y="5228"/>
                  </a:lnTo>
                  <a:cubicBezTo>
                    <a:pt x="4954" y="5776"/>
                    <a:pt x="4246" y="6050"/>
                    <a:pt x="3516" y="6050"/>
                  </a:cubicBezTo>
                  <a:lnTo>
                    <a:pt x="3516" y="6050"/>
                  </a:lnTo>
                  <a:cubicBezTo>
                    <a:pt x="2763" y="6050"/>
                    <a:pt x="2032" y="5753"/>
                    <a:pt x="1462" y="518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069;p48">
              <a:extLst>
                <a:ext uri="{FF2B5EF4-FFF2-40B4-BE49-F238E27FC236}">
                  <a16:creationId xmlns:a16="http://schemas.microsoft.com/office/drawing/2014/main" id="{1D9E9A97-831E-46CD-CFEC-F9238BAA0FDA}"/>
                </a:ext>
              </a:extLst>
            </p:cNvPr>
            <p:cNvSpPr/>
            <p:nvPr/>
          </p:nvSpPr>
          <p:spPr>
            <a:xfrm>
              <a:off x="1237844" y="3758676"/>
              <a:ext cx="119845" cy="114767"/>
            </a:xfrm>
            <a:custGeom>
              <a:avLst/>
              <a:gdLst/>
              <a:ahLst/>
              <a:cxnLst/>
              <a:rect l="l" t="t" r="r" b="b"/>
              <a:pathLst>
                <a:path w="6985" h="6689" extrusionOk="0">
                  <a:moveTo>
                    <a:pt x="1256" y="914"/>
                  </a:moveTo>
                  <a:cubicBezTo>
                    <a:pt x="0" y="2146"/>
                    <a:pt x="0" y="4155"/>
                    <a:pt x="1210" y="5410"/>
                  </a:cubicBezTo>
                  <a:lnTo>
                    <a:pt x="1210" y="5410"/>
                  </a:lnTo>
                  <a:cubicBezTo>
                    <a:pt x="2442" y="6666"/>
                    <a:pt x="4474" y="6688"/>
                    <a:pt x="5706" y="5456"/>
                  </a:cubicBezTo>
                  <a:lnTo>
                    <a:pt x="5706" y="5456"/>
                  </a:lnTo>
                  <a:cubicBezTo>
                    <a:pt x="6962" y="4223"/>
                    <a:pt x="6985" y="2215"/>
                    <a:pt x="5752" y="959"/>
                  </a:cubicBezTo>
                  <a:lnTo>
                    <a:pt x="5752" y="959"/>
                  </a:lnTo>
                  <a:cubicBezTo>
                    <a:pt x="5136" y="320"/>
                    <a:pt x="4314" y="1"/>
                    <a:pt x="3492" y="1"/>
                  </a:cubicBezTo>
                  <a:lnTo>
                    <a:pt x="3492" y="1"/>
                  </a:lnTo>
                  <a:cubicBezTo>
                    <a:pt x="2694" y="1"/>
                    <a:pt x="1872" y="297"/>
                    <a:pt x="1256" y="914"/>
                  </a:cubicBezTo>
                  <a:moveTo>
                    <a:pt x="1461" y="5182"/>
                  </a:moveTo>
                  <a:cubicBezTo>
                    <a:pt x="365" y="4063"/>
                    <a:pt x="365" y="2237"/>
                    <a:pt x="1507" y="1142"/>
                  </a:cubicBezTo>
                  <a:lnTo>
                    <a:pt x="1507" y="1142"/>
                  </a:lnTo>
                  <a:cubicBezTo>
                    <a:pt x="2625" y="46"/>
                    <a:pt x="4428" y="69"/>
                    <a:pt x="5524" y="1187"/>
                  </a:cubicBezTo>
                  <a:lnTo>
                    <a:pt x="5524" y="1187"/>
                  </a:lnTo>
                  <a:cubicBezTo>
                    <a:pt x="6619" y="2306"/>
                    <a:pt x="6597" y="4109"/>
                    <a:pt x="5478" y="5228"/>
                  </a:cubicBezTo>
                  <a:lnTo>
                    <a:pt x="5478" y="5228"/>
                  </a:lnTo>
                  <a:cubicBezTo>
                    <a:pt x="4930" y="5753"/>
                    <a:pt x="4200" y="6026"/>
                    <a:pt x="3492" y="6026"/>
                  </a:cubicBezTo>
                  <a:lnTo>
                    <a:pt x="3492" y="6026"/>
                  </a:lnTo>
                  <a:cubicBezTo>
                    <a:pt x="2762" y="6026"/>
                    <a:pt x="2009" y="5753"/>
                    <a:pt x="1461" y="518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070;p48">
              <a:extLst>
                <a:ext uri="{FF2B5EF4-FFF2-40B4-BE49-F238E27FC236}">
                  <a16:creationId xmlns:a16="http://schemas.microsoft.com/office/drawing/2014/main" id="{B25CC16A-2B64-7EA0-99A4-DB16190EB035}"/>
                </a:ext>
              </a:extLst>
            </p:cNvPr>
            <p:cNvSpPr/>
            <p:nvPr/>
          </p:nvSpPr>
          <p:spPr>
            <a:xfrm>
              <a:off x="914360" y="3733609"/>
              <a:ext cx="96751" cy="92839"/>
            </a:xfrm>
            <a:custGeom>
              <a:avLst/>
              <a:gdLst/>
              <a:ahLst/>
              <a:cxnLst/>
              <a:rect l="l" t="t" r="r" b="b"/>
              <a:pathLst>
                <a:path w="5639" h="5411" extrusionOk="0">
                  <a:moveTo>
                    <a:pt x="1028" y="754"/>
                  </a:moveTo>
                  <a:cubicBezTo>
                    <a:pt x="23" y="1735"/>
                    <a:pt x="0" y="3356"/>
                    <a:pt x="982" y="4383"/>
                  </a:cubicBezTo>
                  <a:lnTo>
                    <a:pt x="982" y="4383"/>
                  </a:lnTo>
                  <a:cubicBezTo>
                    <a:pt x="1986" y="5388"/>
                    <a:pt x="3607" y="5410"/>
                    <a:pt x="4611" y="4406"/>
                  </a:cubicBezTo>
                  <a:lnTo>
                    <a:pt x="4611" y="4406"/>
                  </a:lnTo>
                  <a:cubicBezTo>
                    <a:pt x="5638" y="3425"/>
                    <a:pt x="5638" y="1804"/>
                    <a:pt x="4657" y="777"/>
                  </a:cubicBezTo>
                  <a:lnTo>
                    <a:pt x="4657" y="777"/>
                  </a:lnTo>
                  <a:cubicBezTo>
                    <a:pt x="4155" y="275"/>
                    <a:pt x="3493" y="1"/>
                    <a:pt x="2831" y="1"/>
                  </a:cubicBezTo>
                  <a:lnTo>
                    <a:pt x="2831" y="1"/>
                  </a:lnTo>
                  <a:cubicBezTo>
                    <a:pt x="2169" y="1"/>
                    <a:pt x="1530" y="252"/>
                    <a:pt x="1028" y="754"/>
                  </a:cubicBezTo>
                  <a:moveTo>
                    <a:pt x="1233" y="4132"/>
                  </a:moveTo>
                  <a:cubicBezTo>
                    <a:pt x="366" y="3265"/>
                    <a:pt x="388" y="1850"/>
                    <a:pt x="1256" y="982"/>
                  </a:cubicBezTo>
                  <a:lnTo>
                    <a:pt x="1256" y="982"/>
                  </a:lnTo>
                  <a:cubicBezTo>
                    <a:pt x="2146" y="115"/>
                    <a:pt x="3561" y="138"/>
                    <a:pt x="4429" y="1005"/>
                  </a:cubicBezTo>
                  <a:lnTo>
                    <a:pt x="4429" y="1005"/>
                  </a:lnTo>
                  <a:cubicBezTo>
                    <a:pt x="5273" y="1895"/>
                    <a:pt x="5273" y="3310"/>
                    <a:pt x="4383" y="4178"/>
                  </a:cubicBezTo>
                  <a:lnTo>
                    <a:pt x="4383" y="4178"/>
                  </a:lnTo>
                  <a:cubicBezTo>
                    <a:pt x="3949" y="4589"/>
                    <a:pt x="3379" y="4817"/>
                    <a:pt x="2831" y="4817"/>
                  </a:cubicBezTo>
                  <a:lnTo>
                    <a:pt x="2831" y="4817"/>
                  </a:lnTo>
                  <a:cubicBezTo>
                    <a:pt x="2237" y="4817"/>
                    <a:pt x="1667" y="4589"/>
                    <a:pt x="1233" y="413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071;p48">
              <a:extLst>
                <a:ext uri="{FF2B5EF4-FFF2-40B4-BE49-F238E27FC236}">
                  <a16:creationId xmlns:a16="http://schemas.microsoft.com/office/drawing/2014/main" id="{5453C4AC-A6D3-17D3-243E-A82E202FD550}"/>
                </a:ext>
              </a:extLst>
            </p:cNvPr>
            <p:cNvSpPr/>
            <p:nvPr/>
          </p:nvSpPr>
          <p:spPr>
            <a:xfrm>
              <a:off x="1067094" y="3583225"/>
              <a:ext cx="75991" cy="72473"/>
            </a:xfrm>
            <a:custGeom>
              <a:avLst/>
              <a:gdLst/>
              <a:ahLst/>
              <a:cxnLst/>
              <a:rect l="l" t="t" r="r" b="b"/>
              <a:pathLst>
                <a:path w="4429" h="4224" extrusionOk="0">
                  <a:moveTo>
                    <a:pt x="799" y="571"/>
                  </a:moveTo>
                  <a:cubicBezTo>
                    <a:pt x="0" y="1348"/>
                    <a:pt x="0" y="2626"/>
                    <a:pt x="776" y="3425"/>
                  </a:cubicBezTo>
                  <a:lnTo>
                    <a:pt x="776" y="3425"/>
                  </a:lnTo>
                  <a:cubicBezTo>
                    <a:pt x="1552" y="4224"/>
                    <a:pt x="2831" y="4224"/>
                    <a:pt x="3607" y="3447"/>
                  </a:cubicBezTo>
                  <a:lnTo>
                    <a:pt x="3607" y="3447"/>
                  </a:lnTo>
                  <a:cubicBezTo>
                    <a:pt x="4406" y="2671"/>
                    <a:pt x="4428" y="1393"/>
                    <a:pt x="3652" y="617"/>
                  </a:cubicBezTo>
                  <a:lnTo>
                    <a:pt x="3652" y="617"/>
                  </a:lnTo>
                  <a:cubicBezTo>
                    <a:pt x="3242" y="206"/>
                    <a:pt x="2739" y="1"/>
                    <a:pt x="2214" y="1"/>
                  </a:cubicBezTo>
                  <a:lnTo>
                    <a:pt x="2214" y="1"/>
                  </a:lnTo>
                  <a:cubicBezTo>
                    <a:pt x="1689" y="1"/>
                    <a:pt x="1187" y="206"/>
                    <a:pt x="799" y="571"/>
                  </a:cubicBezTo>
                  <a:close/>
                  <a:moveTo>
                    <a:pt x="1005" y="3196"/>
                  </a:moveTo>
                  <a:cubicBezTo>
                    <a:pt x="366" y="2534"/>
                    <a:pt x="366" y="1462"/>
                    <a:pt x="1027" y="823"/>
                  </a:cubicBezTo>
                  <a:lnTo>
                    <a:pt x="1027" y="823"/>
                  </a:lnTo>
                  <a:cubicBezTo>
                    <a:pt x="1689" y="161"/>
                    <a:pt x="2762" y="183"/>
                    <a:pt x="3401" y="845"/>
                  </a:cubicBezTo>
                  <a:lnTo>
                    <a:pt x="3401" y="845"/>
                  </a:lnTo>
                  <a:cubicBezTo>
                    <a:pt x="4063" y="1507"/>
                    <a:pt x="4040" y="2557"/>
                    <a:pt x="3378" y="3219"/>
                  </a:cubicBezTo>
                  <a:lnTo>
                    <a:pt x="3378" y="3219"/>
                  </a:lnTo>
                  <a:cubicBezTo>
                    <a:pt x="3059" y="3539"/>
                    <a:pt x="2625" y="3699"/>
                    <a:pt x="2214" y="3699"/>
                  </a:cubicBezTo>
                  <a:lnTo>
                    <a:pt x="2214" y="3699"/>
                  </a:lnTo>
                  <a:cubicBezTo>
                    <a:pt x="1781" y="3699"/>
                    <a:pt x="1324" y="3516"/>
                    <a:pt x="1005" y="319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072;p48">
              <a:extLst>
                <a:ext uri="{FF2B5EF4-FFF2-40B4-BE49-F238E27FC236}">
                  <a16:creationId xmlns:a16="http://schemas.microsoft.com/office/drawing/2014/main" id="{EFA9EAAB-FA5E-057B-8411-C2C1B1C8F317}"/>
                </a:ext>
              </a:extLst>
            </p:cNvPr>
            <p:cNvSpPr/>
            <p:nvPr/>
          </p:nvSpPr>
          <p:spPr>
            <a:xfrm>
              <a:off x="927674" y="3525662"/>
              <a:ext cx="75991" cy="72473"/>
            </a:xfrm>
            <a:custGeom>
              <a:avLst/>
              <a:gdLst/>
              <a:ahLst/>
              <a:cxnLst/>
              <a:rect l="l" t="t" r="r" b="b"/>
              <a:pathLst>
                <a:path w="4429" h="4224" extrusionOk="0">
                  <a:moveTo>
                    <a:pt x="799" y="571"/>
                  </a:moveTo>
                  <a:cubicBezTo>
                    <a:pt x="1" y="1347"/>
                    <a:pt x="1" y="2625"/>
                    <a:pt x="777" y="3424"/>
                  </a:cubicBezTo>
                  <a:lnTo>
                    <a:pt x="777" y="3424"/>
                  </a:lnTo>
                  <a:cubicBezTo>
                    <a:pt x="1553" y="4223"/>
                    <a:pt x="2831" y="4223"/>
                    <a:pt x="3607" y="3447"/>
                  </a:cubicBezTo>
                  <a:lnTo>
                    <a:pt x="3607" y="3447"/>
                  </a:lnTo>
                  <a:cubicBezTo>
                    <a:pt x="4406" y="2671"/>
                    <a:pt x="4429" y="1393"/>
                    <a:pt x="3653" y="617"/>
                  </a:cubicBezTo>
                  <a:lnTo>
                    <a:pt x="3653" y="617"/>
                  </a:lnTo>
                  <a:cubicBezTo>
                    <a:pt x="3265" y="206"/>
                    <a:pt x="2740" y="1"/>
                    <a:pt x="2215" y="1"/>
                  </a:cubicBezTo>
                  <a:lnTo>
                    <a:pt x="2215" y="1"/>
                  </a:lnTo>
                  <a:cubicBezTo>
                    <a:pt x="1712" y="1"/>
                    <a:pt x="1187" y="206"/>
                    <a:pt x="799" y="571"/>
                  </a:cubicBezTo>
                  <a:close/>
                  <a:moveTo>
                    <a:pt x="1005" y="3196"/>
                  </a:moveTo>
                  <a:cubicBezTo>
                    <a:pt x="366" y="2534"/>
                    <a:pt x="366" y="1461"/>
                    <a:pt x="1028" y="822"/>
                  </a:cubicBezTo>
                  <a:lnTo>
                    <a:pt x="1028" y="822"/>
                  </a:lnTo>
                  <a:cubicBezTo>
                    <a:pt x="1690" y="160"/>
                    <a:pt x="2762" y="183"/>
                    <a:pt x="3401" y="845"/>
                  </a:cubicBezTo>
                  <a:lnTo>
                    <a:pt x="3401" y="845"/>
                  </a:lnTo>
                  <a:cubicBezTo>
                    <a:pt x="4063" y="1507"/>
                    <a:pt x="4041" y="2580"/>
                    <a:pt x="3379" y="3219"/>
                  </a:cubicBezTo>
                  <a:lnTo>
                    <a:pt x="3379" y="3219"/>
                  </a:lnTo>
                  <a:cubicBezTo>
                    <a:pt x="3059" y="3538"/>
                    <a:pt x="2625" y="3698"/>
                    <a:pt x="2215" y="3698"/>
                  </a:cubicBezTo>
                  <a:lnTo>
                    <a:pt x="2215" y="3698"/>
                  </a:lnTo>
                  <a:cubicBezTo>
                    <a:pt x="1781" y="3698"/>
                    <a:pt x="1347" y="3538"/>
                    <a:pt x="1005" y="319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073;p48">
              <a:extLst>
                <a:ext uri="{FF2B5EF4-FFF2-40B4-BE49-F238E27FC236}">
                  <a16:creationId xmlns:a16="http://schemas.microsoft.com/office/drawing/2014/main" id="{D2F8E209-A0E6-E58B-ECE1-0ABD19751AF3}"/>
                </a:ext>
              </a:extLst>
            </p:cNvPr>
            <p:cNvSpPr/>
            <p:nvPr/>
          </p:nvSpPr>
          <p:spPr>
            <a:xfrm>
              <a:off x="1260938" y="4005794"/>
              <a:ext cx="68956" cy="65799"/>
            </a:xfrm>
            <a:custGeom>
              <a:avLst/>
              <a:gdLst/>
              <a:ahLst/>
              <a:cxnLst/>
              <a:rect l="l" t="t" r="r" b="b"/>
              <a:pathLst>
                <a:path w="4019" h="3835" extrusionOk="0">
                  <a:moveTo>
                    <a:pt x="731" y="525"/>
                  </a:moveTo>
                  <a:cubicBezTo>
                    <a:pt x="24" y="1233"/>
                    <a:pt x="1" y="2374"/>
                    <a:pt x="708" y="3105"/>
                  </a:cubicBezTo>
                  <a:lnTo>
                    <a:pt x="708" y="3105"/>
                  </a:lnTo>
                  <a:cubicBezTo>
                    <a:pt x="1416" y="3812"/>
                    <a:pt x="2580" y="3835"/>
                    <a:pt x="3288" y="3127"/>
                  </a:cubicBezTo>
                  <a:lnTo>
                    <a:pt x="3288" y="3127"/>
                  </a:lnTo>
                  <a:cubicBezTo>
                    <a:pt x="4018" y="2420"/>
                    <a:pt x="4018" y="1256"/>
                    <a:pt x="3311" y="548"/>
                  </a:cubicBezTo>
                  <a:lnTo>
                    <a:pt x="3311" y="548"/>
                  </a:lnTo>
                  <a:cubicBezTo>
                    <a:pt x="2968" y="183"/>
                    <a:pt x="2489" y="0"/>
                    <a:pt x="2009" y="0"/>
                  </a:cubicBezTo>
                  <a:lnTo>
                    <a:pt x="2009" y="0"/>
                  </a:lnTo>
                  <a:cubicBezTo>
                    <a:pt x="1553" y="0"/>
                    <a:pt x="1096" y="160"/>
                    <a:pt x="731" y="525"/>
                  </a:cubicBezTo>
                  <a:close/>
                  <a:moveTo>
                    <a:pt x="960" y="2876"/>
                  </a:moveTo>
                  <a:cubicBezTo>
                    <a:pt x="366" y="2283"/>
                    <a:pt x="389" y="1324"/>
                    <a:pt x="960" y="754"/>
                  </a:cubicBezTo>
                  <a:lnTo>
                    <a:pt x="960" y="754"/>
                  </a:lnTo>
                  <a:cubicBezTo>
                    <a:pt x="1553" y="183"/>
                    <a:pt x="2512" y="183"/>
                    <a:pt x="3082" y="776"/>
                  </a:cubicBezTo>
                  <a:lnTo>
                    <a:pt x="3082" y="776"/>
                  </a:lnTo>
                  <a:cubicBezTo>
                    <a:pt x="3653" y="1370"/>
                    <a:pt x="3653" y="2306"/>
                    <a:pt x="3059" y="2899"/>
                  </a:cubicBezTo>
                  <a:lnTo>
                    <a:pt x="3059" y="2899"/>
                  </a:lnTo>
                  <a:cubicBezTo>
                    <a:pt x="2763" y="3173"/>
                    <a:pt x="2397" y="3310"/>
                    <a:pt x="2009" y="3310"/>
                  </a:cubicBezTo>
                  <a:lnTo>
                    <a:pt x="2009" y="3310"/>
                  </a:lnTo>
                  <a:cubicBezTo>
                    <a:pt x="1621" y="3310"/>
                    <a:pt x="1233" y="3173"/>
                    <a:pt x="960" y="287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074;p48">
              <a:extLst>
                <a:ext uri="{FF2B5EF4-FFF2-40B4-BE49-F238E27FC236}">
                  <a16:creationId xmlns:a16="http://schemas.microsoft.com/office/drawing/2014/main" id="{FC08613B-9926-68B2-9426-61AE4A44ED4A}"/>
                </a:ext>
              </a:extLst>
            </p:cNvPr>
            <p:cNvSpPr/>
            <p:nvPr/>
          </p:nvSpPr>
          <p:spPr>
            <a:xfrm>
              <a:off x="1203375" y="3946652"/>
              <a:ext cx="65816" cy="63071"/>
            </a:xfrm>
            <a:custGeom>
              <a:avLst/>
              <a:gdLst/>
              <a:ahLst/>
              <a:cxnLst/>
              <a:rect l="l" t="t" r="r" b="b"/>
              <a:pathLst>
                <a:path w="3836" h="3676" extrusionOk="0">
                  <a:moveTo>
                    <a:pt x="708" y="503"/>
                  </a:moveTo>
                  <a:cubicBezTo>
                    <a:pt x="23" y="1188"/>
                    <a:pt x="1" y="2283"/>
                    <a:pt x="685" y="2968"/>
                  </a:cubicBezTo>
                  <a:lnTo>
                    <a:pt x="685" y="2968"/>
                  </a:lnTo>
                  <a:cubicBezTo>
                    <a:pt x="1347" y="3653"/>
                    <a:pt x="2466" y="3676"/>
                    <a:pt x="3150" y="2991"/>
                  </a:cubicBezTo>
                  <a:lnTo>
                    <a:pt x="3150" y="2991"/>
                  </a:lnTo>
                  <a:cubicBezTo>
                    <a:pt x="3835" y="2329"/>
                    <a:pt x="3835" y="1210"/>
                    <a:pt x="3173" y="526"/>
                  </a:cubicBezTo>
                  <a:lnTo>
                    <a:pt x="3173" y="526"/>
                  </a:lnTo>
                  <a:cubicBezTo>
                    <a:pt x="2831" y="183"/>
                    <a:pt x="2374" y="1"/>
                    <a:pt x="1918" y="1"/>
                  </a:cubicBezTo>
                  <a:lnTo>
                    <a:pt x="1918" y="1"/>
                  </a:lnTo>
                  <a:cubicBezTo>
                    <a:pt x="1484" y="1"/>
                    <a:pt x="1050" y="183"/>
                    <a:pt x="708" y="503"/>
                  </a:cubicBezTo>
                  <a:moveTo>
                    <a:pt x="914" y="2740"/>
                  </a:moveTo>
                  <a:cubicBezTo>
                    <a:pt x="366" y="2192"/>
                    <a:pt x="389" y="1279"/>
                    <a:pt x="936" y="754"/>
                  </a:cubicBezTo>
                  <a:lnTo>
                    <a:pt x="936" y="754"/>
                  </a:lnTo>
                  <a:cubicBezTo>
                    <a:pt x="1507" y="206"/>
                    <a:pt x="2397" y="206"/>
                    <a:pt x="2945" y="777"/>
                  </a:cubicBezTo>
                  <a:lnTo>
                    <a:pt x="2945" y="777"/>
                  </a:lnTo>
                  <a:cubicBezTo>
                    <a:pt x="3470" y="1325"/>
                    <a:pt x="3470" y="2215"/>
                    <a:pt x="2922" y="2763"/>
                  </a:cubicBezTo>
                  <a:lnTo>
                    <a:pt x="2922" y="2763"/>
                  </a:lnTo>
                  <a:cubicBezTo>
                    <a:pt x="2648" y="3036"/>
                    <a:pt x="2283" y="3173"/>
                    <a:pt x="1918" y="3173"/>
                  </a:cubicBezTo>
                  <a:lnTo>
                    <a:pt x="1918" y="3173"/>
                  </a:lnTo>
                  <a:cubicBezTo>
                    <a:pt x="1553" y="3173"/>
                    <a:pt x="1187" y="3014"/>
                    <a:pt x="914" y="2740"/>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075;p48">
              <a:extLst>
                <a:ext uri="{FF2B5EF4-FFF2-40B4-BE49-F238E27FC236}">
                  <a16:creationId xmlns:a16="http://schemas.microsoft.com/office/drawing/2014/main" id="{8AEA7917-763A-7EA1-8E9D-218FA0010EA7}"/>
                </a:ext>
              </a:extLst>
            </p:cNvPr>
            <p:cNvSpPr/>
            <p:nvPr/>
          </p:nvSpPr>
          <p:spPr>
            <a:xfrm>
              <a:off x="1211988" y="4248210"/>
              <a:ext cx="71289" cy="68150"/>
            </a:xfrm>
            <a:custGeom>
              <a:avLst/>
              <a:gdLst/>
              <a:ahLst/>
              <a:cxnLst/>
              <a:rect l="l" t="t" r="r" b="b"/>
              <a:pathLst>
                <a:path w="4155" h="3972" extrusionOk="0">
                  <a:moveTo>
                    <a:pt x="754" y="525"/>
                  </a:moveTo>
                  <a:cubicBezTo>
                    <a:pt x="1" y="1256"/>
                    <a:pt x="1" y="2465"/>
                    <a:pt x="731" y="3219"/>
                  </a:cubicBezTo>
                  <a:lnTo>
                    <a:pt x="731" y="3219"/>
                  </a:lnTo>
                  <a:cubicBezTo>
                    <a:pt x="1461" y="3949"/>
                    <a:pt x="2648" y="3972"/>
                    <a:pt x="3402" y="3241"/>
                  </a:cubicBezTo>
                  <a:lnTo>
                    <a:pt x="3402" y="3241"/>
                  </a:lnTo>
                  <a:cubicBezTo>
                    <a:pt x="4155" y="2511"/>
                    <a:pt x="4155" y="1301"/>
                    <a:pt x="3424" y="571"/>
                  </a:cubicBezTo>
                  <a:lnTo>
                    <a:pt x="3424" y="571"/>
                  </a:lnTo>
                  <a:cubicBezTo>
                    <a:pt x="3059" y="183"/>
                    <a:pt x="2580" y="0"/>
                    <a:pt x="2078" y="0"/>
                  </a:cubicBezTo>
                  <a:lnTo>
                    <a:pt x="2078" y="0"/>
                  </a:lnTo>
                  <a:cubicBezTo>
                    <a:pt x="1598" y="0"/>
                    <a:pt x="1119" y="183"/>
                    <a:pt x="754" y="525"/>
                  </a:cubicBezTo>
                  <a:moveTo>
                    <a:pt x="959" y="2967"/>
                  </a:moveTo>
                  <a:cubicBezTo>
                    <a:pt x="366" y="2351"/>
                    <a:pt x="366" y="1370"/>
                    <a:pt x="982" y="776"/>
                  </a:cubicBezTo>
                  <a:lnTo>
                    <a:pt x="982" y="776"/>
                  </a:lnTo>
                  <a:cubicBezTo>
                    <a:pt x="1598" y="160"/>
                    <a:pt x="2603" y="183"/>
                    <a:pt x="3196" y="799"/>
                  </a:cubicBezTo>
                  <a:lnTo>
                    <a:pt x="3196" y="799"/>
                  </a:lnTo>
                  <a:cubicBezTo>
                    <a:pt x="3790" y="1415"/>
                    <a:pt x="3790" y="2397"/>
                    <a:pt x="3173" y="2990"/>
                  </a:cubicBezTo>
                  <a:lnTo>
                    <a:pt x="3173" y="2990"/>
                  </a:lnTo>
                  <a:cubicBezTo>
                    <a:pt x="2877" y="3287"/>
                    <a:pt x="2466" y="3447"/>
                    <a:pt x="2078" y="3447"/>
                  </a:cubicBezTo>
                  <a:lnTo>
                    <a:pt x="2078" y="3447"/>
                  </a:lnTo>
                  <a:cubicBezTo>
                    <a:pt x="1667" y="3447"/>
                    <a:pt x="1279" y="3287"/>
                    <a:pt x="959" y="296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076;p48">
              <a:extLst>
                <a:ext uri="{FF2B5EF4-FFF2-40B4-BE49-F238E27FC236}">
                  <a16:creationId xmlns:a16="http://schemas.microsoft.com/office/drawing/2014/main" id="{C517F351-14E6-6EB0-A0D9-7601F9B5B49E}"/>
                </a:ext>
              </a:extLst>
            </p:cNvPr>
            <p:cNvSpPr/>
            <p:nvPr/>
          </p:nvSpPr>
          <p:spPr>
            <a:xfrm>
              <a:off x="928068" y="4463604"/>
              <a:ext cx="71289" cy="68150"/>
            </a:xfrm>
            <a:custGeom>
              <a:avLst/>
              <a:gdLst/>
              <a:ahLst/>
              <a:cxnLst/>
              <a:rect l="l" t="t" r="r" b="b"/>
              <a:pathLst>
                <a:path w="4155" h="3972" extrusionOk="0">
                  <a:moveTo>
                    <a:pt x="754" y="548"/>
                  </a:moveTo>
                  <a:cubicBezTo>
                    <a:pt x="0" y="1278"/>
                    <a:pt x="0" y="2465"/>
                    <a:pt x="731" y="3218"/>
                  </a:cubicBezTo>
                  <a:lnTo>
                    <a:pt x="731" y="3218"/>
                  </a:lnTo>
                  <a:cubicBezTo>
                    <a:pt x="1461" y="3949"/>
                    <a:pt x="2648" y="3972"/>
                    <a:pt x="3401" y="3241"/>
                  </a:cubicBezTo>
                  <a:lnTo>
                    <a:pt x="3401" y="3241"/>
                  </a:lnTo>
                  <a:cubicBezTo>
                    <a:pt x="4155" y="2511"/>
                    <a:pt x="4155" y="1301"/>
                    <a:pt x="3424" y="571"/>
                  </a:cubicBezTo>
                  <a:lnTo>
                    <a:pt x="3424" y="571"/>
                  </a:lnTo>
                  <a:cubicBezTo>
                    <a:pt x="3059" y="183"/>
                    <a:pt x="2557" y="0"/>
                    <a:pt x="2077" y="0"/>
                  </a:cubicBezTo>
                  <a:lnTo>
                    <a:pt x="2077" y="0"/>
                  </a:lnTo>
                  <a:cubicBezTo>
                    <a:pt x="1598" y="0"/>
                    <a:pt x="1119" y="183"/>
                    <a:pt x="754" y="548"/>
                  </a:cubicBezTo>
                  <a:close/>
                  <a:moveTo>
                    <a:pt x="959" y="2990"/>
                  </a:moveTo>
                  <a:cubicBezTo>
                    <a:pt x="366" y="2374"/>
                    <a:pt x="366" y="1370"/>
                    <a:pt x="982" y="776"/>
                  </a:cubicBezTo>
                  <a:lnTo>
                    <a:pt x="982" y="776"/>
                  </a:lnTo>
                  <a:cubicBezTo>
                    <a:pt x="1598" y="183"/>
                    <a:pt x="2580" y="183"/>
                    <a:pt x="3196" y="799"/>
                  </a:cubicBezTo>
                  <a:lnTo>
                    <a:pt x="3196" y="799"/>
                  </a:lnTo>
                  <a:cubicBezTo>
                    <a:pt x="3789" y="1415"/>
                    <a:pt x="3789" y="2397"/>
                    <a:pt x="3173" y="3013"/>
                  </a:cubicBezTo>
                  <a:lnTo>
                    <a:pt x="3173" y="3013"/>
                  </a:lnTo>
                  <a:cubicBezTo>
                    <a:pt x="2853" y="3310"/>
                    <a:pt x="2465" y="3447"/>
                    <a:pt x="2077" y="3447"/>
                  </a:cubicBezTo>
                  <a:lnTo>
                    <a:pt x="2077" y="3447"/>
                  </a:lnTo>
                  <a:cubicBezTo>
                    <a:pt x="1667" y="3447"/>
                    <a:pt x="1256" y="3287"/>
                    <a:pt x="959" y="299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077;p48">
              <a:extLst>
                <a:ext uri="{FF2B5EF4-FFF2-40B4-BE49-F238E27FC236}">
                  <a16:creationId xmlns:a16="http://schemas.microsoft.com/office/drawing/2014/main" id="{8C29A469-5298-EA2B-6C12-0C9A54812057}"/>
                </a:ext>
              </a:extLst>
            </p:cNvPr>
            <p:cNvSpPr/>
            <p:nvPr/>
          </p:nvSpPr>
          <p:spPr>
            <a:xfrm>
              <a:off x="1027924" y="4297555"/>
              <a:ext cx="77569" cy="74035"/>
            </a:xfrm>
            <a:custGeom>
              <a:avLst/>
              <a:gdLst/>
              <a:ahLst/>
              <a:cxnLst/>
              <a:rect l="l" t="t" r="r" b="b"/>
              <a:pathLst>
                <a:path w="4521" h="4315" extrusionOk="0">
                  <a:moveTo>
                    <a:pt x="822" y="594"/>
                  </a:moveTo>
                  <a:cubicBezTo>
                    <a:pt x="24" y="1370"/>
                    <a:pt x="1" y="2671"/>
                    <a:pt x="800" y="3492"/>
                  </a:cubicBezTo>
                  <a:lnTo>
                    <a:pt x="800" y="3492"/>
                  </a:lnTo>
                  <a:cubicBezTo>
                    <a:pt x="1599" y="4291"/>
                    <a:pt x="2900" y="4314"/>
                    <a:pt x="3698" y="3515"/>
                  </a:cubicBezTo>
                  <a:lnTo>
                    <a:pt x="3698" y="3515"/>
                  </a:lnTo>
                  <a:cubicBezTo>
                    <a:pt x="4520" y="2739"/>
                    <a:pt x="4520" y="1415"/>
                    <a:pt x="3744" y="616"/>
                  </a:cubicBezTo>
                  <a:lnTo>
                    <a:pt x="3744" y="616"/>
                  </a:lnTo>
                  <a:cubicBezTo>
                    <a:pt x="3333" y="206"/>
                    <a:pt x="2808" y="0"/>
                    <a:pt x="2260" y="0"/>
                  </a:cubicBezTo>
                  <a:lnTo>
                    <a:pt x="2260" y="0"/>
                  </a:lnTo>
                  <a:cubicBezTo>
                    <a:pt x="1758" y="0"/>
                    <a:pt x="1233" y="206"/>
                    <a:pt x="822" y="594"/>
                  </a:cubicBezTo>
                  <a:close/>
                  <a:moveTo>
                    <a:pt x="1051" y="3264"/>
                  </a:moveTo>
                  <a:cubicBezTo>
                    <a:pt x="389" y="2579"/>
                    <a:pt x="389" y="1484"/>
                    <a:pt x="1074" y="822"/>
                  </a:cubicBezTo>
                  <a:lnTo>
                    <a:pt x="1074" y="822"/>
                  </a:lnTo>
                  <a:cubicBezTo>
                    <a:pt x="1736" y="160"/>
                    <a:pt x="2831" y="183"/>
                    <a:pt x="3493" y="845"/>
                  </a:cubicBezTo>
                  <a:lnTo>
                    <a:pt x="3493" y="845"/>
                  </a:lnTo>
                  <a:cubicBezTo>
                    <a:pt x="4155" y="1529"/>
                    <a:pt x="4155" y="2625"/>
                    <a:pt x="3470" y="3287"/>
                  </a:cubicBezTo>
                  <a:lnTo>
                    <a:pt x="3470" y="3287"/>
                  </a:lnTo>
                  <a:cubicBezTo>
                    <a:pt x="3128" y="3607"/>
                    <a:pt x="2694" y="3766"/>
                    <a:pt x="2260" y="3766"/>
                  </a:cubicBezTo>
                  <a:lnTo>
                    <a:pt x="2260" y="3766"/>
                  </a:lnTo>
                  <a:cubicBezTo>
                    <a:pt x="1827" y="3766"/>
                    <a:pt x="1370" y="3607"/>
                    <a:pt x="1051" y="326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078;p48">
              <a:extLst>
                <a:ext uri="{FF2B5EF4-FFF2-40B4-BE49-F238E27FC236}">
                  <a16:creationId xmlns:a16="http://schemas.microsoft.com/office/drawing/2014/main" id="{6F2422E0-53CB-584D-DEE4-EA8362925268}"/>
                </a:ext>
              </a:extLst>
            </p:cNvPr>
            <p:cNvSpPr/>
            <p:nvPr/>
          </p:nvSpPr>
          <p:spPr>
            <a:xfrm>
              <a:off x="1012259" y="4403673"/>
              <a:ext cx="75991" cy="72473"/>
            </a:xfrm>
            <a:custGeom>
              <a:avLst/>
              <a:gdLst/>
              <a:ahLst/>
              <a:cxnLst/>
              <a:rect l="l" t="t" r="r" b="b"/>
              <a:pathLst>
                <a:path w="4429" h="4224" extrusionOk="0">
                  <a:moveTo>
                    <a:pt x="800" y="571"/>
                  </a:moveTo>
                  <a:cubicBezTo>
                    <a:pt x="24" y="1347"/>
                    <a:pt x="1" y="2626"/>
                    <a:pt x="777" y="3402"/>
                  </a:cubicBezTo>
                  <a:lnTo>
                    <a:pt x="777" y="3402"/>
                  </a:lnTo>
                  <a:cubicBezTo>
                    <a:pt x="1553" y="4201"/>
                    <a:pt x="2831" y="4223"/>
                    <a:pt x="3607" y="3447"/>
                  </a:cubicBezTo>
                  <a:lnTo>
                    <a:pt x="3607" y="3447"/>
                  </a:lnTo>
                  <a:cubicBezTo>
                    <a:pt x="4406" y="2671"/>
                    <a:pt x="4429" y="1393"/>
                    <a:pt x="3653" y="594"/>
                  </a:cubicBezTo>
                  <a:lnTo>
                    <a:pt x="3653" y="594"/>
                  </a:lnTo>
                  <a:cubicBezTo>
                    <a:pt x="3265" y="206"/>
                    <a:pt x="2740" y="1"/>
                    <a:pt x="2215" y="1"/>
                  </a:cubicBezTo>
                  <a:lnTo>
                    <a:pt x="2215" y="1"/>
                  </a:lnTo>
                  <a:cubicBezTo>
                    <a:pt x="1713" y="1"/>
                    <a:pt x="1188" y="183"/>
                    <a:pt x="800" y="571"/>
                  </a:cubicBezTo>
                  <a:close/>
                  <a:moveTo>
                    <a:pt x="1028" y="3173"/>
                  </a:moveTo>
                  <a:cubicBezTo>
                    <a:pt x="366" y="2512"/>
                    <a:pt x="389" y="1462"/>
                    <a:pt x="1051" y="822"/>
                  </a:cubicBezTo>
                  <a:lnTo>
                    <a:pt x="1051" y="822"/>
                  </a:lnTo>
                  <a:cubicBezTo>
                    <a:pt x="1713" y="161"/>
                    <a:pt x="2763" y="183"/>
                    <a:pt x="3402" y="845"/>
                  </a:cubicBezTo>
                  <a:lnTo>
                    <a:pt x="3402" y="845"/>
                  </a:lnTo>
                  <a:cubicBezTo>
                    <a:pt x="4064" y="1507"/>
                    <a:pt x="4041" y="2557"/>
                    <a:pt x="3379" y="3196"/>
                  </a:cubicBezTo>
                  <a:lnTo>
                    <a:pt x="3379" y="3196"/>
                  </a:lnTo>
                  <a:cubicBezTo>
                    <a:pt x="3059" y="3516"/>
                    <a:pt x="2626" y="3676"/>
                    <a:pt x="2215" y="3676"/>
                  </a:cubicBezTo>
                  <a:lnTo>
                    <a:pt x="2215" y="3676"/>
                  </a:lnTo>
                  <a:cubicBezTo>
                    <a:pt x="1781" y="3676"/>
                    <a:pt x="1347" y="3516"/>
                    <a:pt x="1028" y="317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079;p48">
              <a:extLst>
                <a:ext uri="{FF2B5EF4-FFF2-40B4-BE49-F238E27FC236}">
                  <a16:creationId xmlns:a16="http://schemas.microsoft.com/office/drawing/2014/main" id="{CE1B5F1F-F95C-D568-0228-60B7F1722526}"/>
                </a:ext>
              </a:extLst>
            </p:cNvPr>
            <p:cNvSpPr/>
            <p:nvPr/>
          </p:nvSpPr>
          <p:spPr>
            <a:xfrm>
              <a:off x="1120350" y="4481224"/>
              <a:ext cx="88138" cy="84604"/>
            </a:xfrm>
            <a:custGeom>
              <a:avLst/>
              <a:gdLst/>
              <a:ahLst/>
              <a:cxnLst/>
              <a:rect l="l" t="t" r="r" b="b"/>
              <a:pathLst>
                <a:path w="5137" h="4931" extrusionOk="0">
                  <a:moveTo>
                    <a:pt x="936" y="685"/>
                  </a:moveTo>
                  <a:cubicBezTo>
                    <a:pt x="23" y="1575"/>
                    <a:pt x="1" y="3059"/>
                    <a:pt x="891" y="3995"/>
                  </a:cubicBezTo>
                  <a:lnTo>
                    <a:pt x="891" y="3995"/>
                  </a:lnTo>
                  <a:cubicBezTo>
                    <a:pt x="1804" y="4908"/>
                    <a:pt x="3287" y="4930"/>
                    <a:pt x="4200" y="4017"/>
                  </a:cubicBezTo>
                  <a:lnTo>
                    <a:pt x="4200" y="4017"/>
                  </a:lnTo>
                  <a:cubicBezTo>
                    <a:pt x="5136" y="3104"/>
                    <a:pt x="5136" y="1621"/>
                    <a:pt x="4246" y="708"/>
                  </a:cubicBezTo>
                  <a:lnTo>
                    <a:pt x="4246" y="708"/>
                  </a:lnTo>
                  <a:cubicBezTo>
                    <a:pt x="3790" y="251"/>
                    <a:pt x="3173" y="0"/>
                    <a:pt x="2580" y="0"/>
                  </a:cubicBezTo>
                  <a:lnTo>
                    <a:pt x="2580" y="0"/>
                  </a:lnTo>
                  <a:cubicBezTo>
                    <a:pt x="1986" y="0"/>
                    <a:pt x="1393" y="228"/>
                    <a:pt x="936" y="685"/>
                  </a:cubicBezTo>
                  <a:moveTo>
                    <a:pt x="1142" y="3744"/>
                  </a:moveTo>
                  <a:cubicBezTo>
                    <a:pt x="366" y="2967"/>
                    <a:pt x="389" y="1689"/>
                    <a:pt x="1165" y="913"/>
                  </a:cubicBezTo>
                  <a:lnTo>
                    <a:pt x="1165" y="913"/>
                  </a:lnTo>
                  <a:cubicBezTo>
                    <a:pt x="1964" y="137"/>
                    <a:pt x="3242" y="160"/>
                    <a:pt x="3995" y="936"/>
                  </a:cubicBezTo>
                  <a:lnTo>
                    <a:pt x="3995" y="936"/>
                  </a:lnTo>
                  <a:cubicBezTo>
                    <a:pt x="4771" y="1735"/>
                    <a:pt x="4771" y="3013"/>
                    <a:pt x="3972" y="3789"/>
                  </a:cubicBezTo>
                  <a:lnTo>
                    <a:pt x="3972" y="3789"/>
                  </a:lnTo>
                  <a:cubicBezTo>
                    <a:pt x="3584" y="4154"/>
                    <a:pt x="3082" y="4360"/>
                    <a:pt x="2580" y="4360"/>
                  </a:cubicBezTo>
                  <a:lnTo>
                    <a:pt x="2580" y="4360"/>
                  </a:lnTo>
                  <a:cubicBezTo>
                    <a:pt x="2055" y="4360"/>
                    <a:pt x="1530" y="4154"/>
                    <a:pt x="1142" y="374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080;p48">
              <a:extLst>
                <a:ext uri="{FF2B5EF4-FFF2-40B4-BE49-F238E27FC236}">
                  <a16:creationId xmlns:a16="http://schemas.microsoft.com/office/drawing/2014/main" id="{B2F93CBF-E24A-1F2C-77E6-A05ACE86CDBD}"/>
                </a:ext>
              </a:extLst>
            </p:cNvPr>
            <p:cNvSpPr/>
            <p:nvPr/>
          </p:nvSpPr>
          <p:spPr>
            <a:xfrm>
              <a:off x="1423074" y="4407208"/>
              <a:ext cx="78736" cy="75201"/>
            </a:xfrm>
            <a:custGeom>
              <a:avLst/>
              <a:gdLst/>
              <a:ahLst/>
              <a:cxnLst/>
              <a:rect l="l" t="t" r="r" b="b"/>
              <a:pathLst>
                <a:path w="4589" h="4383" extrusionOk="0">
                  <a:moveTo>
                    <a:pt x="822" y="616"/>
                  </a:moveTo>
                  <a:cubicBezTo>
                    <a:pt x="1" y="1415"/>
                    <a:pt x="1" y="2739"/>
                    <a:pt x="799" y="3561"/>
                  </a:cubicBezTo>
                  <a:lnTo>
                    <a:pt x="799" y="3561"/>
                  </a:lnTo>
                  <a:cubicBezTo>
                    <a:pt x="1598" y="4383"/>
                    <a:pt x="2922" y="4383"/>
                    <a:pt x="3744" y="3584"/>
                  </a:cubicBezTo>
                  <a:lnTo>
                    <a:pt x="3744" y="3584"/>
                  </a:lnTo>
                  <a:cubicBezTo>
                    <a:pt x="4566" y="2785"/>
                    <a:pt x="4588" y="1461"/>
                    <a:pt x="3767" y="639"/>
                  </a:cubicBezTo>
                  <a:lnTo>
                    <a:pt x="3767" y="639"/>
                  </a:lnTo>
                  <a:cubicBezTo>
                    <a:pt x="3356" y="228"/>
                    <a:pt x="2831" y="0"/>
                    <a:pt x="2283" y="0"/>
                  </a:cubicBezTo>
                  <a:lnTo>
                    <a:pt x="2283" y="0"/>
                  </a:lnTo>
                  <a:cubicBezTo>
                    <a:pt x="1758" y="0"/>
                    <a:pt x="1233" y="206"/>
                    <a:pt x="822" y="616"/>
                  </a:cubicBezTo>
                  <a:close/>
                  <a:moveTo>
                    <a:pt x="1028" y="3310"/>
                  </a:moveTo>
                  <a:cubicBezTo>
                    <a:pt x="366" y="2625"/>
                    <a:pt x="366" y="1530"/>
                    <a:pt x="1050" y="845"/>
                  </a:cubicBezTo>
                  <a:lnTo>
                    <a:pt x="1050" y="845"/>
                  </a:lnTo>
                  <a:cubicBezTo>
                    <a:pt x="1758" y="160"/>
                    <a:pt x="2854" y="183"/>
                    <a:pt x="3538" y="868"/>
                  </a:cubicBezTo>
                  <a:lnTo>
                    <a:pt x="3538" y="868"/>
                  </a:lnTo>
                  <a:cubicBezTo>
                    <a:pt x="4200" y="1552"/>
                    <a:pt x="4200" y="2671"/>
                    <a:pt x="3516" y="3356"/>
                  </a:cubicBezTo>
                  <a:lnTo>
                    <a:pt x="3516" y="3356"/>
                  </a:lnTo>
                  <a:cubicBezTo>
                    <a:pt x="3173" y="3675"/>
                    <a:pt x="2717" y="3835"/>
                    <a:pt x="2283" y="3835"/>
                  </a:cubicBezTo>
                  <a:lnTo>
                    <a:pt x="2283" y="3835"/>
                  </a:lnTo>
                  <a:cubicBezTo>
                    <a:pt x="1827" y="3835"/>
                    <a:pt x="1370" y="3675"/>
                    <a:pt x="1028" y="331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081;p48">
              <a:extLst>
                <a:ext uri="{FF2B5EF4-FFF2-40B4-BE49-F238E27FC236}">
                  <a16:creationId xmlns:a16="http://schemas.microsoft.com/office/drawing/2014/main" id="{98EA2974-D397-4282-0219-7EEA3A455F06}"/>
                </a:ext>
              </a:extLst>
            </p:cNvPr>
            <p:cNvSpPr/>
            <p:nvPr/>
          </p:nvSpPr>
          <p:spPr>
            <a:xfrm>
              <a:off x="1598919" y="4373528"/>
              <a:ext cx="88121" cy="83814"/>
            </a:xfrm>
            <a:custGeom>
              <a:avLst/>
              <a:gdLst/>
              <a:ahLst/>
              <a:cxnLst/>
              <a:rect l="l" t="t" r="r" b="b"/>
              <a:pathLst>
                <a:path w="5136" h="4885" extrusionOk="0">
                  <a:moveTo>
                    <a:pt x="936" y="662"/>
                  </a:moveTo>
                  <a:cubicBezTo>
                    <a:pt x="23" y="1552"/>
                    <a:pt x="0" y="3036"/>
                    <a:pt x="890" y="3949"/>
                  </a:cubicBezTo>
                  <a:lnTo>
                    <a:pt x="890" y="3949"/>
                  </a:lnTo>
                  <a:cubicBezTo>
                    <a:pt x="1803" y="4862"/>
                    <a:pt x="3287" y="4885"/>
                    <a:pt x="4200" y="3995"/>
                  </a:cubicBezTo>
                  <a:lnTo>
                    <a:pt x="4200" y="3995"/>
                  </a:lnTo>
                  <a:cubicBezTo>
                    <a:pt x="5113" y="3082"/>
                    <a:pt x="5136" y="1621"/>
                    <a:pt x="4223" y="685"/>
                  </a:cubicBezTo>
                  <a:lnTo>
                    <a:pt x="4223" y="685"/>
                  </a:lnTo>
                  <a:cubicBezTo>
                    <a:pt x="3766" y="228"/>
                    <a:pt x="3173" y="0"/>
                    <a:pt x="2557" y="0"/>
                  </a:cubicBezTo>
                  <a:lnTo>
                    <a:pt x="2557" y="0"/>
                  </a:lnTo>
                  <a:cubicBezTo>
                    <a:pt x="1986" y="0"/>
                    <a:pt x="1392" y="206"/>
                    <a:pt x="936" y="662"/>
                  </a:cubicBezTo>
                  <a:moveTo>
                    <a:pt x="1141" y="3721"/>
                  </a:moveTo>
                  <a:cubicBezTo>
                    <a:pt x="365" y="2945"/>
                    <a:pt x="388" y="1666"/>
                    <a:pt x="1164" y="890"/>
                  </a:cubicBezTo>
                  <a:lnTo>
                    <a:pt x="1164" y="890"/>
                  </a:lnTo>
                  <a:cubicBezTo>
                    <a:pt x="1963" y="137"/>
                    <a:pt x="3218" y="137"/>
                    <a:pt x="3995" y="936"/>
                  </a:cubicBezTo>
                  <a:lnTo>
                    <a:pt x="3995" y="936"/>
                  </a:lnTo>
                  <a:cubicBezTo>
                    <a:pt x="4771" y="1712"/>
                    <a:pt x="4748" y="2990"/>
                    <a:pt x="3972" y="3744"/>
                  </a:cubicBezTo>
                  <a:lnTo>
                    <a:pt x="3972" y="3744"/>
                  </a:lnTo>
                  <a:cubicBezTo>
                    <a:pt x="3584" y="4132"/>
                    <a:pt x="3059" y="4314"/>
                    <a:pt x="2557" y="4314"/>
                  </a:cubicBezTo>
                  <a:lnTo>
                    <a:pt x="2557" y="4314"/>
                  </a:lnTo>
                  <a:cubicBezTo>
                    <a:pt x="2054" y="4314"/>
                    <a:pt x="1529" y="4109"/>
                    <a:pt x="1141" y="372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082;p48">
              <a:extLst>
                <a:ext uri="{FF2B5EF4-FFF2-40B4-BE49-F238E27FC236}">
                  <a16:creationId xmlns:a16="http://schemas.microsoft.com/office/drawing/2014/main" id="{D1171506-C997-3938-01C3-80DCF9D60511}"/>
                </a:ext>
              </a:extLst>
            </p:cNvPr>
            <p:cNvSpPr/>
            <p:nvPr/>
          </p:nvSpPr>
          <p:spPr>
            <a:xfrm>
              <a:off x="1238616" y="3589110"/>
              <a:ext cx="68167" cy="64632"/>
            </a:xfrm>
            <a:custGeom>
              <a:avLst/>
              <a:gdLst/>
              <a:ahLst/>
              <a:cxnLst/>
              <a:rect l="l" t="t" r="r" b="b"/>
              <a:pathLst>
                <a:path w="3973" h="3767" extrusionOk="0">
                  <a:moveTo>
                    <a:pt x="731" y="502"/>
                  </a:moveTo>
                  <a:cubicBezTo>
                    <a:pt x="24" y="1187"/>
                    <a:pt x="1" y="2328"/>
                    <a:pt x="708" y="3036"/>
                  </a:cubicBezTo>
                  <a:lnTo>
                    <a:pt x="708" y="3036"/>
                  </a:lnTo>
                  <a:cubicBezTo>
                    <a:pt x="1393" y="3766"/>
                    <a:pt x="2534" y="3766"/>
                    <a:pt x="3242" y="3082"/>
                  </a:cubicBezTo>
                  <a:lnTo>
                    <a:pt x="3242" y="3082"/>
                  </a:lnTo>
                  <a:cubicBezTo>
                    <a:pt x="3950" y="2374"/>
                    <a:pt x="3972" y="1233"/>
                    <a:pt x="3265" y="525"/>
                  </a:cubicBezTo>
                  <a:lnTo>
                    <a:pt x="3265" y="525"/>
                  </a:lnTo>
                  <a:cubicBezTo>
                    <a:pt x="2922" y="183"/>
                    <a:pt x="2466" y="0"/>
                    <a:pt x="1987" y="0"/>
                  </a:cubicBezTo>
                  <a:lnTo>
                    <a:pt x="1987" y="0"/>
                  </a:lnTo>
                  <a:cubicBezTo>
                    <a:pt x="1530" y="0"/>
                    <a:pt x="1074" y="160"/>
                    <a:pt x="731" y="502"/>
                  </a:cubicBezTo>
                  <a:moveTo>
                    <a:pt x="937" y="2808"/>
                  </a:moveTo>
                  <a:cubicBezTo>
                    <a:pt x="389" y="2237"/>
                    <a:pt x="389" y="1301"/>
                    <a:pt x="959" y="753"/>
                  </a:cubicBezTo>
                  <a:lnTo>
                    <a:pt x="959" y="753"/>
                  </a:lnTo>
                  <a:cubicBezTo>
                    <a:pt x="1530" y="183"/>
                    <a:pt x="2466" y="183"/>
                    <a:pt x="3037" y="753"/>
                  </a:cubicBezTo>
                  <a:lnTo>
                    <a:pt x="3037" y="753"/>
                  </a:lnTo>
                  <a:cubicBezTo>
                    <a:pt x="3607" y="1347"/>
                    <a:pt x="3584" y="2260"/>
                    <a:pt x="3014" y="2831"/>
                  </a:cubicBezTo>
                  <a:lnTo>
                    <a:pt x="3014" y="2831"/>
                  </a:lnTo>
                  <a:cubicBezTo>
                    <a:pt x="2740" y="3104"/>
                    <a:pt x="2352" y="3241"/>
                    <a:pt x="1987" y="3241"/>
                  </a:cubicBezTo>
                  <a:lnTo>
                    <a:pt x="1987" y="3241"/>
                  </a:lnTo>
                  <a:cubicBezTo>
                    <a:pt x="1599" y="3241"/>
                    <a:pt x="1233" y="3104"/>
                    <a:pt x="937"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083;p48">
              <a:extLst>
                <a:ext uri="{FF2B5EF4-FFF2-40B4-BE49-F238E27FC236}">
                  <a16:creationId xmlns:a16="http://schemas.microsoft.com/office/drawing/2014/main" id="{9C06227C-09C6-515B-A117-2BAB2A1788FC}"/>
                </a:ext>
              </a:extLst>
            </p:cNvPr>
            <p:cNvSpPr/>
            <p:nvPr/>
          </p:nvSpPr>
          <p:spPr>
            <a:xfrm>
              <a:off x="1372168" y="3555035"/>
              <a:ext cx="67755" cy="64632"/>
            </a:xfrm>
            <a:custGeom>
              <a:avLst/>
              <a:gdLst/>
              <a:ahLst/>
              <a:cxnLst/>
              <a:rect l="l" t="t" r="r" b="b"/>
              <a:pathLst>
                <a:path w="3949" h="3767" extrusionOk="0">
                  <a:moveTo>
                    <a:pt x="731" y="503"/>
                  </a:moveTo>
                  <a:cubicBezTo>
                    <a:pt x="23" y="1187"/>
                    <a:pt x="0" y="2329"/>
                    <a:pt x="708" y="3036"/>
                  </a:cubicBezTo>
                  <a:lnTo>
                    <a:pt x="708" y="3036"/>
                  </a:lnTo>
                  <a:cubicBezTo>
                    <a:pt x="1393" y="3744"/>
                    <a:pt x="2534" y="3767"/>
                    <a:pt x="3241" y="3082"/>
                  </a:cubicBezTo>
                  <a:lnTo>
                    <a:pt x="3241" y="3082"/>
                  </a:lnTo>
                  <a:cubicBezTo>
                    <a:pt x="3949" y="2374"/>
                    <a:pt x="3949" y="1233"/>
                    <a:pt x="3264" y="525"/>
                  </a:cubicBezTo>
                  <a:lnTo>
                    <a:pt x="3264" y="525"/>
                  </a:lnTo>
                  <a:cubicBezTo>
                    <a:pt x="2922" y="183"/>
                    <a:pt x="2443" y="0"/>
                    <a:pt x="1986" y="0"/>
                  </a:cubicBezTo>
                  <a:lnTo>
                    <a:pt x="1986" y="0"/>
                  </a:lnTo>
                  <a:cubicBezTo>
                    <a:pt x="1530" y="0"/>
                    <a:pt x="1073" y="160"/>
                    <a:pt x="731" y="503"/>
                  </a:cubicBezTo>
                  <a:moveTo>
                    <a:pt x="936" y="2808"/>
                  </a:moveTo>
                  <a:cubicBezTo>
                    <a:pt x="365" y="2237"/>
                    <a:pt x="388" y="1301"/>
                    <a:pt x="959" y="754"/>
                  </a:cubicBezTo>
                  <a:lnTo>
                    <a:pt x="959" y="754"/>
                  </a:lnTo>
                  <a:cubicBezTo>
                    <a:pt x="1530" y="183"/>
                    <a:pt x="2465" y="183"/>
                    <a:pt x="3036" y="754"/>
                  </a:cubicBezTo>
                  <a:lnTo>
                    <a:pt x="3036" y="754"/>
                  </a:lnTo>
                  <a:cubicBezTo>
                    <a:pt x="3584" y="1347"/>
                    <a:pt x="3584" y="2260"/>
                    <a:pt x="3013" y="2831"/>
                  </a:cubicBezTo>
                  <a:lnTo>
                    <a:pt x="3013" y="2831"/>
                  </a:lnTo>
                  <a:cubicBezTo>
                    <a:pt x="2716" y="3105"/>
                    <a:pt x="2351" y="3242"/>
                    <a:pt x="1986" y="3242"/>
                  </a:cubicBezTo>
                  <a:lnTo>
                    <a:pt x="1986" y="3242"/>
                  </a:lnTo>
                  <a:cubicBezTo>
                    <a:pt x="1598" y="3242"/>
                    <a:pt x="1233" y="3105"/>
                    <a:pt x="936" y="280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084;p48">
              <a:extLst>
                <a:ext uri="{FF2B5EF4-FFF2-40B4-BE49-F238E27FC236}">
                  <a16:creationId xmlns:a16="http://schemas.microsoft.com/office/drawing/2014/main" id="{8C8E704F-D981-C47F-AB62-D8CA3A33FE5F}"/>
                </a:ext>
              </a:extLst>
            </p:cNvPr>
            <p:cNvSpPr/>
            <p:nvPr/>
          </p:nvSpPr>
          <p:spPr>
            <a:xfrm>
              <a:off x="1322035" y="3679186"/>
              <a:ext cx="68167" cy="64632"/>
            </a:xfrm>
            <a:custGeom>
              <a:avLst/>
              <a:gdLst/>
              <a:ahLst/>
              <a:cxnLst/>
              <a:rect l="l" t="t" r="r" b="b"/>
              <a:pathLst>
                <a:path w="3973" h="3767" extrusionOk="0">
                  <a:moveTo>
                    <a:pt x="731" y="502"/>
                  </a:moveTo>
                  <a:cubicBezTo>
                    <a:pt x="23" y="1187"/>
                    <a:pt x="1" y="2328"/>
                    <a:pt x="708" y="3036"/>
                  </a:cubicBezTo>
                  <a:lnTo>
                    <a:pt x="708" y="3036"/>
                  </a:lnTo>
                  <a:cubicBezTo>
                    <a:pt x="1393" y="3743"/>
                    <a:pt x="2534" y="3766"/>
                    <a:pt x="3242" y="3081"/>
                  </a:cubicBezTo>
                  <a:lnTo>
                    <a:pt x="3242" y="3081"/>
                  </a:lnTo>
                  <a:cubicBezTo>
                    <a:pt x="3949" y="2374"/>
                    <a:pt x="3972" y="1233"/>
                    <a:pt x="3265" y="525"/>
                  </a:cubicBezTo>
                  <a:lnTo>
                    <a:pt x="3265" y="525"/>
                  </a:lnTo>
                  <a:cubicBezTo>
                    <a:pt x="2922" y="160"/>
                    <a:pt x="2443" y="0"/>
                    <a:pt x="1986" y="0"/>
                  </a:cubicBezTo>
                  <a:lnTo>
                    <a:pt x="1986" y="0"/>
                  </a:lnTo>
                  <a:cubicBezTo>
                    <a:pt x="1530" y="0"/>
                    <a:pt x="1073" y="160"/>
                    <a:pt x="731" y="502"/>
                  </a:cubicBezTo>
                  <a:moveTo>
                    <a:pt x="936" y="2808"/>
                  </a:moveTo>
                  <a:cubicBezTo>
                    <a:pt x="366" y="2237"/>
                    <a:pt x="389" y="1301"/>
                    <a:pt x="959" y="730"/>
                  </a:cubicBezTo>
                  <a:lnTo>
                    <a:pt x="959" y="730"/>
                  </a:lnTo>
                  <a:cubicBezTo>
                    <a:pt x="1530" y="183"/>
                    <a:pt x="2466" y="183"/>
                    <a:pt x="3036" y="753"/>
                  </a:cubicBezTo>
                  <a:lnTo>
                    <a:pt x="3036" y="753"/>
                  </a:lnTo>
                  <a:cubicBezTo>
                    <a:pt x="3584" y="1347"/>
                    <a:pt x="3584" y="2260"/>
                    <a:pt x="3014" y="2830"/>
                  </a:cubicBezTo>
                  <a:lnTo>
                    <a:pt x="3014" y="2830"/>
                  </a:lnTo>
                  <a:cubicBezTo>
                    <a:pt x="2717" y="3104"/>
                    <a:pt x="2352" y="3241"/>
                    <a:pt x="1986" y="3241"/>
                  </a:cubicBezTo>
                  <a:lnTo>
                    <a:pt x="1986" y="3241"/>
                  </a:lnTo>
                  <a:cubicBezTo>
                    <a:pt x="1598" y="3241"/>
                    <a:pt x="1233" y="3104"/>
                    <a:pt x="936"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085;p48">
              <a:extLst>
                <a:ext uri="{FF2B5EF4-FFF2-40B4-BE49-F238E27FC236}">
                  <a16:creationId xmlns:a16="http://schemas.microsoft.com/office/drawing/2014/main" id="{D2B89982-5481-367F-C835-7B9C427B9A6C}"/>
                </a:ext>
              </a:extLst>
            </p:cNvPr>
            <p:cNvSpPr/>
            <p:nvPr/>
          </p:nvSpPr>
          <p:spPr>
            <a:xfrm>
              <a:off x="1453237" y="3557780"/>
              <a:ext cx="67755" cy="64632"/>
            </a:xfrm>
            <a:custGeom>
              <a:avLst/>
              <a:gdLst/>
              <a:ahLst/>
              <a:cxnLst/>
              <a:rect l="l" t="t" r="r" b="b"/>
              <a:pathLst>
                <a:path w="3949" h="3767" extrusionOk="0">
                  <a:moveTo>
                    <a:pt x="730" y="502"/>
                  </a:moveTo>
                  <a:cubicBezTo>
                    <a:pt x="23" y="1210"/>
                    <a:pt x="0" y="2328"/>
                    <a:pt x="685" y="3059"/>
                  </a:cubicBezTo>
                  <a:lnTo>
                    <a:pt x="685" y="3059"/>
                  </a:lnTo>
                  <a:cubicBezTo>
                    <a:pt x="1392" y="3766"/>
                    <a:pt x="2534" y="3766"/>
                    <a:pt x="3241" y="3082"/>
                  </a:cubicBezTo>
                  <a:lnTo>
                    <a:pt x="3241" y="3082"/>
                  </a:lnTo>
                  <a:cubicBezTo>
                    <a:pt x="3949" y="2374"/>
                    <a:pt x="3949" y="1233"/>
                    <a:pt x="3264" y="525"/>
                  </a:cubicBezTo>
                  <a:lnTo>
                    <a:pt x="3264" y="525"/>
                  </a:lnTo>
                  <a:cubicBezTo>
                    <a:pt x="2922" y="183"/>
                    <a:pt x="2442" y="0"/>
                    <a:pt x="1986" y="0"/>
                  </a:cubicBezTo>
                  <a:lnTo>
                    <a:pt x="1986" y="0"/>
                  </a:lnTo>
                  <a:cubicBezTo>
                    <a:pt x="1529" y="0"/>
                    <a:pt x="1073" y="160"/>
                    <a:pt x="730" y="502"/>
                  </a:cubicBezTo>
                  <a:close/>
                  <a:moveTo>
                    <a:pt x="936" y="2808"/>
                  </a:moveTo>
                  <a:cubicBezTo>
                    <a:pt x="365" y="2237"/>
                    <a:pt x="388" y="1301"/>
                    <a:pt x="959" y="753"/>
                  </a:cubicBezTo>
                  <a:lnTo>
                    <a:pt x="959" y="753"/>
                  </a:lnTo>
                  <a:cubicBezTo>
                    <a:pt x="1529" y="183"/>
                    <a:pt x="2465" y="183"/>
                    <a:pt x="3036" y="776"/>
                  </a:cubicBezTo>
                  <a:lnTo>
                    <a:pt x="3036" y="776"/>
                  </a:lnTo>
                  <a:cubicBezTo>
                    <a:pt x="3584" y="1347"/>
                    <a:pt x="3584" y="2260"/>
                    <a:pt x="3013" y="2831"/>
                  </a:cubicBezTo>
                  <a:lnTo>
                    <a:pt x="3013" y="2831"/>
                  </a:lnTo>
                  <a:cubicBezTo>
                    <a:pt x="2716" y="3104"/>
                    <a:pt x="2351" y="3241"/>
                    <a:pt x="1986" y="3241"/>
                  </a:cubicBezTo>
                  <a:lnTo>
                    <a:pt x="1986" y="3241"/>
                  </a:lnTo>
                  <a:cubicBezTo>
                    <a:pt x="1598" y="3241"/>
                    <a:pt x="1210" y="3104"/>
                    <a:pt x="936"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086;p48">
              <a:extLst>
                <a:ext uri="{FF2B5EF4-FFF2-40B4-BE49-F238E27FC236}">
                  <a16:creationId xmlns:a16="http://schemas.microsoft.com/office/drawing/2014/main" id="{CAD868AE-BCA6-4228-CCE3-4A432892F396}"/>
                </a:ext>
              </a:extLst>
            </p:cNvPr>
            <p:cNvSpPr/>
            <p:nvPr/>
          </p:nvSpPr>
          <p:spPr>
            <a:xfrm>
              <a:off x="1335743" y="3216280"/>
              <a:ext cx="113583" cy="108504"/>
            </a:xfrm>
            <a:custGeom>
              <a:avLst/>
              <a:gdLst/>
              <a:ahLst/>
              <a:cxnLst/>
              <a:rect l="l" t="t" r="r" b="b"/>
              <a:pathLst>
                <a:path w="6620" h="6324" extrusionOk="0">
                  <a:moveTo>
                    <a:pt x="1210" y="868"/>
                  </a:moveTo>
                  <a:cubicBezTo>
                    <a:pt x="23" y="2032"/>
                    <a:pt x="0" y="3927"/>
                    <a:pt x="1165" y="5113"/>
                  </a:cubicBezTo>
                  <a:lnTo>
                    <a:pt x="1165" y="5113"/>
                  </a:lnTo>
                  <a:cubicBezTo>
                    <a:pt x="2329" y="6300"/>
                    <a:pt x="4246" y="6323"/>
                    <a:pt x="5410" y="5159"/>
                  </a:cubicBezTo>
                  <a:lnTo>
                    <a:pt x="5410" y="5159"/>
                  </a:lnTo>
                  <a:cubicBezTo>
                    <a:pt x="6597" y="3995"/>
                    <a:pt x="6620" y="2101"/>
                    <a:pt x="5456" y="914"/>
                  </a:cubicBezTo>
                  <a:lnTo>
                    <a:pt x="5456" y="914"/>
                  </a:lnTo>
                  <a:cubicBezTo>
                    <a:pt x="4885" y="320"/>
                    <a:pt x="4086" y="1"/>
                    <a:pt x="3310" y="1"/>
                  </a:cubicBezTo>
                  <a:lnTo>
                    <a:pt x="3310" y="1"/>
                  </a:lnTo>
                  <a:cubicBezTo>
                    <a:pt x="2557" y="1"/>
                    <a:pt x="1804" y="297"/>
                    <a:pt x="1210" y="868"/>
                  </a:cubicBezTo>
                  <a:moveTo>
                    <a:pt x="1416" y="4885"/>
                  </a:moveTo>
                  <a:cubicBezTo>
                    <a:pt x="389" y="3835"/>
                    <a:pt x="389" y="2146"/>
                    <a:pt x="1438" y="1096"/>
                  </a:cubicBezTo>
                  <a:lnTo>
                    <a:pt x="1438" y="1096"/>
                  </a:lnTo>
                  <a:cubicBezTo>
                    <a:pt x="2511" y="69"/>
                    <a:pt x="4200" y="92"/>
                    <a:pt x="5227" y="1142"/>
                  </a:cubicBezTo>
                  <a:lnTo>
                    <a:pt x="5227" y="1142"/>
                  </a:lnTo>
                  <a:cubicBezTo>
                    <a:pt x="6255" y="2192"/>
                    <a:pt x="6232" y="3881"/>
                    <a:pt x="5182" y="4931"/>
                  </a:cubicBezTo>
                  <a:lnTo>
                    <a:pt x="5182" y="4931"/>
                  </a:lnTo>
                  <a:cubicBezTo>
                    <a:pt x="4657" y="5433"/>
                    <a:pt x="3995" y="5684"/>
                    <a:pt x="3310" y="5684"/>
                  </a:cubicBezTo>
                  <a:lnTo>
                    <a:pt x="3310" y="5684"/>
                  </a:lnTo>
                  <a:cubicBezTo>
                    <a:pt x="2625" y="5684"/>
                    <a:pt x="1941" y="5410"/>
                    <a:pt x="1416" y="488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087;p48">
              <a:extLst>
                <a:ext uri="{FF2B5EF4-FFF2-40B4-BE49-F238E27FC236}">
                  <a16:creationId xmlns:a16="http://schemas.microsoft.com/office/drawing/2014/main" id="{35F769FE-7E02-5661-CF1E-D0C9EF41715B}"/>
                </a:ext>
              </a:extLst>
            </p:cNvPr>
            <p:cNvSpPr/>
            <p:nvPr/>
          </p:nvSpPr>
          <p:spPr>
            <a:xfrm>
              <a:off x="1532332" y="3195520"/>
              <a:ext cx="113205" cy="108109"/>
            </a:xfrm>
            <a:custGeom>
              <a:avLst/>
              <a:gdLst/>
              <a:ahLst/>
              <a:cxnLst/>
              <a:rect l="l" t="t" r="r" b="b"/>
              <a:pathLst>
                <a:path w="6598" h="6301" extrusionOk="0">
                  <a:moveTo>
                    <a:pt x="1211" y="845"/>
                  </a:moveTo>
                  <a:cubicBezTo>
                    <a:pt x="24" y="2009"/>
                    <a:pt x="1" y="3927"/>
                    <a:pt x="1165" y="5114"/>
                  </a:cubicBezTo>
                  <a:lnTo>
                    <a:pt x="1165" y="5114"/>
                  </a:lnTo>
                  <a:cubicBezTo>
                    <a:pt x="2306" y="6278"/>
                    <a:pt x="4223" y="6301"/>
                    <a:pt x="5410" y="5159"/>
                  </a:cubicBezTo>
                  <a:lnTo>
                    <a:pt x="5410" y="5159"/>
                  </a:lnTo>
                  <a:cubicBezTo>
                    <a:pt x="6597" y="3995"/>
                    <a:pt x="6597" y="2078"/>
                    <a:pt x="5456" y="891"/>
                  </a:cubicBezTo>
                  <a:lnTo>
                    <a:pt x="5456" y="891"/>
                  </a:lnTo>
                  <a:cubicBezTo>
                    <a:pt x="4863" y="298"/>
                    <a:pt x="4087" y="1"/>
                    <a:pt x="3310" y="1"/>
                  </a:cubicBezTo>
                  <a:lnTo>
                    <a:pt x="3310" y="1"/>
                  </a:lnTo>
                  <a:cubicBezTo>
                    <a:pt x="2534" y="1"/>
                    <a:pt x="1781" y="275"/>
                    <a:pt x="1211" y="845"/>
                  </a:cubicBezTo>
                  <a:moveTo>
                    <a:pt x="1393" y="4863"/>
                  </a:moveTo>
                  <a:cubicBezTo>
                    <a:pt x="366" y="3813"/>
                    <a:pt x="389" y="2124"/>
                    <a:pt x="1439" y="1096"/>
                  </a:cubicBezTo>
                  <a:lnTo>
                    <a:pt x="1439" y="1096"/>
                  </a:lnTo>
                  <a:cubicBezTo>
                    <a:pt x="2489" y="69"/>
                    <a:pt x="4178" y="92"/>
                    <a:pt x="5205" y="1142"/>
                  </a:cubicBezTo>
                  <a:lnTo>
                    <a:pt x="5205" y="1142"/>
                  </a:lnTo>
                  <a:cubicBezTo>
                    <a:pt x="6232" y="2192"/>
                    <a:pt x="6232" y="3881"/>
                    <a:pt x="5159" y="4908"/>
                  </a:cubicBezTo>
                  <a:lnTo>
                    <a:pt x="5159" y="4908"/>
                  </a:lnTo>
                  <a:cubicBezTo>
                    <a:pt x="4657" y="5410"/>
                    <a:pt x="3972" y="5662"/>
                    <a:pt x="3310" y="5662"/>
                  </a:cubicBezTo>
                  <a:lnTo>
                    <a:pt x="3310" y="5662"/>
                  </a:lnTo>
                  <a:cubicBezTo>
                    <a:pt x="2603" y="5662"/>
                    <a:pt x="1918" y="5410"/>
                    <a:pt x="1393" y="486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088;p48">
              <a:extLst>
                <a:ext uri="{FF2B5EF4-FFF2-40B4-BE49-F238E27FC236}">
                  <a16:creationId xmlns:a16="http://schemas.microsoft.com/office/drawing/2014/main" id="{120AEABC-C018-60A7-AF2C-2CEF278BAAA0}"/>
                </a:ext>
              </a:extLst>
            </p:cNvPr>
            <p:cNvSpPr/>
            <p:nvPr/>
          </p:nvSpPr>
          <p:spPr>
            <a:xfrm>
              <a:off x="1871875" y="3245259"/>
              <a:ext cx="113188" cy="108504"/>
            </a:xfrm>
            <a:custGeom>
              <a:avLst/>
              <a:gdLst/>
              <a:ahLst/>
              <a:cxnLst/>
              <a:rect l="l" t="t" r="r" b="b"/>
              <a:pathLst>
                <a:path w="6597" h="6324" extrusionOk="0">
                  <a:moveTo>
                    <a:pt x="1187" y="868"/>
                  </a:moveTo>
                  <a:cubicBezTo>
                    <a:pt x="23" y="2032"/>
                    <a:pt x="0" y="3927"/>
                    <a:pt x="1142" y="5114"/>
                  </a:cubicBezTo>
                  <a:lnTo>
                    <a:pt x="1142" y="5114"/>
                  </a:lnTo>
                  <a:cubicBezTo>
                    <a:pt x="2306" y="6300"/>
                    <a:pt x="4223" y="6323"/>
                    <a:pt x="5410" y="5159"/>
                  </a:cubicBezTo>
                  <a:lnTo>
                    <a:pt x="5410" y="5159"/>
                  </a:lnTo>
                  <a:cubicBezTo>
                    <a:pt x="6574" y="3995"/>
                    <a:pt x="6597" y="2101"/>
                    <a:pt x="5456" y="914"/>
                  </a:cubicBezTo>
                  <a:lnTo>
                    <a:pt x="5456" y="914"/>
                  </a:lnTo>
                  <a:cubicBezTo>
                    <a:pt x="4862" y="320"/>
                    <a:pt x="4086" y="1"/>
                    <a:pt x="3287" y="1"/>
                  </a:cubicBezTo>
                  <a:lnTo>
                    <a:pt x="3287" y="1"/>
                  </a:lnTo>
                  <a:cubicBezTo>
                    <a:pt x="2534" y="1"/>
                    <a:pt x="1781" y="297"/>
                    <a:pt x="1187" y="868"/>
                  </a:cubicBezTo>
                  <a:moveTo>
                    <a:pt x="1393" y="4885"/>
                  </a:moveTo>
                  <a:cubicBezTo>
                    <a:pt x="366" y="3835"/>
                    <a:pt x="388" y="2146"/>
                    <a:pt x="1438" y="1096"/>
                  </a:cubicBezTo>
                  <a:lnTo>
                    <a:pt x="1438" y="1096"/>
                  </a:lnTo>
                  <a:cubicBezTo>
                    <a:pt x="2488" y="69"/>
                    <a:pt x="4177" y="92"/>
                    <a:pt x="5204" y="1142"/>
                  </a:cubicBezTo>
                  <a:lnTo>
                    <a:pt x="5204" y="1142"/>
                  </a:lnTo>
                  <a:cubicBezTo>
                    <a:pt x="6232" y="2192"/>
                    <a:pt x="6209" y="3881"/>
                    <a:pt x="5159" y="4931"/>
                  </a:cubicBezTo>
                  <a:lnTo>
                    <a:pt x="5159" y="4931"/>
                  </a:lnTo>
                  <a:cubicBezTo>
                    <a:pt x="4657" y="5433"/>
                    <a:pt x="3972" y="5684"/>
                    <a:pt x="3287" y="5684"/>
                  </a:cubicBezTo>
                  <a:lnTo>
                    <a:pt x="3287" y="5684"/>
                  </a:lnTo>
                  <a:cubicBezTo>
                    <a:pt x="2602" y="5684"/>
                    <a:pt x="1918" y="5410"/>
                    <a:pt x="1393" y="488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089;p48">
              <a:extLst>
                <a:ext uri="{FF2B5EF4-FFF2-40B4-BE49-F238E27FC236}">
                  <a16:creationId xmlns:a16="http://schemas.microsoft.com/office/drawing/2014/main" id="{0CAD92EA-4141-7FBD-49FF-E51ED88F5902}"/>
                </a:ext>
              </a:extLst>
            </p:cNvPr>
            <p:cNvSpPr/>
            <p:nvPr/>
          </p:nvSpPr>
          <p:spPr>
            <a:xfrm>
              <a:off x="1127008" y="3334151"/>
              <a:ext cx="1011589" cy="285123"/>
            </a:xfrm>
            <a:custGeom>
              <a:avLst/>
              <a:gdLst/>
              <a:ahLst/>
              <a:cxnLst/>
              <a:rect l="l" t="t" r="r" b="b"/>
              <a:pathLst>
                <a:path w="58959" h="16618" extrusionOk="0">
                  <a:moveTo>
                    <a:pt x="1" y="343"/>
                  </a:moveTo>
                  <a:lnTo>
                    <a:pt x="7305" y="412"/>
                  </a:lnTo>
                  <a:lnTo>
                    <a:pt x="13833" y="7077"/>
                  </a:lnTo>
                  <a:lnTo>
                    <a:pt x="21890" y="7168"/>
                  </a:lnTo>
                  <a:lnTo>
                    <a:pt x="24355" y="9679"/>
                  </a:lnTo>
                  <a:lnTo>
                    <a:pt x="40835" y="9862"/>
                  </a:lnTo>
                  <a:lnTo>
                    <a:pt x="43483" y="12578"/>
                  </a:lnTo>
                  <a:lnTo>
                    <a:pt x="54895" y="12692"/>
                  </a:lnTo>
                  <a:lnTo>
                    <a:pt x="58730" y="16618"/>
                  </a:lnTo>
                  <a:cubicBezTo>
                    <a:pt x="58799" y="16526"/>
                    <a:pt x="58890" y="16435"/>
                    <a:pt x="58958" y="16367"/>
                  </a:cubicBezTo>
                  <a:lnTo>
                    <a:pt x="58958" y="16367"/>
                  </a:lnTo>
                  <a:lnTo>
                    <a:pt x="55032" y="12349"/>
                  </a:lnTo>
                  <a:lnTo>
                    <a:pt x="43620" y="12235"/>
                  </a:lnTo>
                  <a:lnTo>
                    <a:pt x="40972" y="9519"/>
                  </a:lnTo>
                  <a:lnTo>
                    <a:pt x="24492" y="9359"/>
                  </a:lnTo>
                  <a:lnTo>
                    <a:pt x="22027" y="6826"/>
                  </a:lnTo>
                  <a:lnTo>
                    <a:pt x="13970" y="6734"/>
                  </a:lnTo>
                  <a:lnTo>
                    <a:pt x="7442" y="69"/>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090;p48">
              <a:extLst>
                <a:ext uri="{FF2B5EF4-FFF2-40B4-BE49-F238E27FC236}">
                  <a16:creationId xmlns:a16="http://schemas.microsoft.com/office/drawing/2014/main" id="{94A20616-41F8-8945-97E8-E4FD880F211D}"/>
                </a:ext>
              </a:extLst>
            </p:cNvPr>
            <p:cNvSpPr/>
            <p:nvPr/>
          </p:nvSpPr>
          <p:spPr>
            <a:xfrm>
              <a:off x="1424635" y="3300866"/>
              <a:ext cx="188784" cy="192696"/>
            </a:xfrm>
            <a:custGeom>
              <a:avLst/>
              <a:gdLst/>
              <a:ahLst/>
              <a:cxnLst/>
              <a:rect l="l" t="t" r="r" b="b"/>
              <a:pathLst>
                <a:path w="11003" h="11231" extrusionOk="0">
                  <a:moveTo>
                    <a:pt x="1" y="229"/>
                  </a:moveTo>
                  <a:lnTo>
                    <a:pt x="10774" y="11231"/>
                  </a:lnTo>
                  <a:lnTo>
                    <a:pt x="11003" y="10980"/>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091;p48">
              <a:extLst>
                <a:ext uri="{FF2B5EF4-FFF2-40B4-BE49-F238E27FC236}">
                  <a16:creationId xmlns:a16="http://schemas.microsoft.com/office/drawing/2014/main" id="{105FFD1C-8C2B-1699-D884-2276B1735AB0}"/>
                </a:ext>
              </a:extLst>
            </p:cNvPr>
            <p:cNvSpPr/>
            <p:nvPr/>
          </p:nvSpPr>
          <p:spPr>
            <a:xfrm>
              <a:off x="1157170" y="3184161"/>
              <a:ext cx="56019" cy="53669"/>
            </a:xfrm>
            <a:custGeom>
              <a:avLst/>
              <a:gdLst/>
              <a:ahLst/>
              <a:cxnLst/>
              <a:rect l="l" t="t" r="r" b="b"/>
              <a:pathLst>
                <a:path w="3265" h="3128" extrusionOk="0">
                  <a:moveTo>
                    <a:pt x="594" y="412"/>
                  </a:moveTo>
                  <a:cubicBezTo>
                    <a:pt x="0" y="982"/>
                    <a:pt x="0" y="1941"/>
                    <a:pt x="571" y="2535"/>
                  </a:cubicBezTo>
                  <a:lnTo>
                    <a:pt x="571" y="2535"/>
                  </a:lnTo>
                  <a:cubicBezTo>
                    <a:pt x="1141" y="3105"/>
                    <a:pt x="2077" y="3128"/>
                    <a:pt x="2671" y="2557"/>
                  </a:cubicBezTo>
                  <a:lnTo>
                    <a:pt x="2671" y="2557"/>
                  </a:lnTo>
                  <a:cubicBezTo>
                    <a:pt x="3264" y="1964"/>
                    <a:pt x="3264" y="1028"/>
                    <a:pt x="2694" y="435"/>
                  </a:cubicBezTo>
                  <a:lnTo>
                    <a:pt x="2694" y="435"/>
                  </a:lnTo>
                  <a:cubicBezTo>
                    <a:pt x="2397" y="138"/>
                    <a:pt x="2009" y="1"/>
                    <a:pt x="1621" y="1"/>
                  </a:cubicBezTo>
                  <a:lnTo>
                    <a:pt x="1621" y="1"/>
                  </a:lnTo>
                  <a:cubicBezTo>
                    <a:pt x="1256" y="1"/>
                    <a:pt x="867" y="138"/>
                    <a:pt x="594" y="412"/>
                  </a:cubicBezTo>
                  <a:close/>
                  <a:moveTo>
                    <a:pt x="799" y="2283"/>
                  </a:moveTo>
                  <a:cubicBezTo>
                    <a:pt x="365" y="1827"/>
                    <a:pt x="365" y="1097"/>
                    <a:pt x="822" y="663"/>
                  </a:cubicBezTo>
                  <a:lnTo>
                    <a:pt x="822" y="663"/>
                  </a:lnTo>
                  <a:cubicBezTo>
                    <a:pt x="1278" y="206"/>
                    <a:pt x="2009" y="206"/>
                    <a:pt x="2465" y="663"/>
                  </a:cubicBezTo>
                  <a:lnTo>
                    <a:pt x="2465" y="663"/>
                  </a:lnTo>
                  <a:cubicBezTo>
                    <a:pt x="2899" y="1119"/>
                    <a:pt x="2899" y="1873"/>
                    <a:pt x="2442" y="2306"/>
                  </a:cubicBezTo>
                  <a:lnTo>
                    <a:pt x="2442" y="2306"/>
                  </a:lnTo>
                  <a:cubicBezTo>
                    <a:pt x="2214" y="2535"/>
                    <a:pt x="1917" y="2626"/>
                    <a:pt x="1621" y="2626"/>
                  </a:cubicBezTo>
                  <a:lnTo>
                    <a:pt x="1621" y="2626"/>
                  </a:lnTo>
                  <a:cubicBezTo>
                    <a:pt x="1324" y="2626"/>
                    <a:pt x="1027" y="2512"/>
                    <a:pt x="799" y="228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092;p48">
              <a:extLst>
                <a:ext uri="{FF2B5EF4-FFF2-40B4-BE49-F238E27FC236}">
                  <a16:creationId xmlns:a16="http://schemas.microsoft.com/office/drawing/2014/main" id="{7D55B7BF-FF4C-9DEF-7F52-283704D06AB0}"/>
                </a:ext>
              </a:extLst>
            </p:cNvPr>
            <p:cNvSpPr/>
            <p:nvPr/>
          </p:nvSpPr>
          <p:spPr>
            <a:xfrm>
              <a:off x="1178308" y="3103488"/>
              <a:ext cx="56414" cy="53669"/>
            </a:xfrm>
            <a:custGeom>
              <a:avLst/>
              <a:gdLst/>
              <a:ahLst/>
              <a:cxnLst/>
              <a:rect l="l" t="t" r="r" b="b"/>
              <a:pathLst>
                <a:path w="3288" h="3128" extrusionOk="0">
                  <a:moveTo>
                    <a:pt x="594" y="435"/>
                  </a:moveTo>
                  <a:cubicBezTo>
                    <a:pt x="24" y="1005"/>
                    <a:pt x="1" y="1964"/>
                    <a:pt x="571" y="2535"/>
                  </a:cubicBezTo>
                  <a:lnTo>
                    <a:pt x="571" y="2535"/>
                  </a:lnTo>
                  <a:cubicBezTo>
                    <a:pt x="1142" y="3128"/>
                    <a:pt x="2101" y="3128"/>
                    <a:pt x="2694" y="2557"/>
                  </a:cubicBezTo>
                  <a:lnTo>
                    <a:pt x="2694" y="2557"/>
                  </a:lnTo>
                  <a:cubicBezTo>
                    <a:pt x="3265" y="1987"/>
                    <a:pt x="3288" y="1051"/>
                    <a:pt x="2717" y="457"/>
                  </a:cubicBezTo>
                  <a:lnTo>
                    <a:pt x="2717" y="457"/>
                  </a:lnTo>
                  <a:cubicBezTo>
                    <a:pt x="2420" y="161"/>
                    <a:pt x="2032" y="1"/>
                    <a:pt x="1644" y="1"/>
                  </a:cubicBezTo>
                  <a:lnTo>
                    <a:pt x="1644" y="1"/>
                  </a:lnTo>
                  <a:cubicBezTo>
                    <a:pt x="1256" y="1"/>
                    <a:pt x="891" y="161"/>
                    <a:pt x="594" y="435"/>
                  </a:cubicBezTo>
                  <a:close/>
                  <a:moveTo>
                    <a:pt x="822" y="2306"/>
                  </a:moveTo>
                  <a:cubicBezTo>
                    <a:pt x="366" y="1850"/>
                    <a:pt x="389" y="1119"/>
                    <a:pt x="822" y="663"/>
                  </a:cubicBezTo>
                  <a:lnTo>
                    <a:pt x="822" y="663"/>
                  </a:lnTo>
                  <a:cubicBezTo>
                    <a:pt x="1279" y="229"/>
                    <a:pt x="2032" y="229"/>
                    <a:pt x="2466" y="686"/>
                  </a:cubicBezTo>
                  <a:lnTo>
                    <a:pt x="2466" y="686"/>
                  </a:lnTo>
                  <a:cubicBezTo>
                    <a:pt x="2922" y="1142"/>
                    <a:pt x="2900" y="1873"/>
                    <a:pt x="2443" y="2329"/>
                  </a:cubicBezTo>
                  <a:lnTo>
                    <a:pt x="2443" y="2329"/>
                  </a:lnTo>
                  <a:cubicBezTo>
                    <a:pt x="2238" y="2535"/>
                    <a:pt x="1941" y="2649"/>
                    <a:pt x="1644" y="2649"/>
                  </a:cubicBezTo>
                  <a:lnTo>
                    <a:pt x="1644" y="2649"/>
                  </a:lnTo>
                  <a:cubicBezTo>
                    <a:pt x="1347" y="2649"/>
                    <a:pt x="1051" y="2535"/>
                    <a:pt x="822" y="230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093;p48">
              <a:extLst>
                <a:ext uri="{FF2B5EF4-FFF2-40B4-BE49-F238E27FC236}">
                  <a16:creationId xmlns:a16="http://schemas.microsoft.com/office/drawing/2014/main" id="{39BA1BB5-0B3B-FB8C-5714-D2664097F9B9}"/>
                </a:ext>
              </a:extLst>
            </p:cNvPr>
            <p:cNvSpPr/>
            <p:nvPr/>
          </p:nvSpPr>
          <p:spPr>
            <a:xfrm>
              <a:off x="1053385" y="3137167"/>
              <a:ext cx="56414" cy="53669"/>
            </a:xfrm>
            <a:custGeom>
              <a:avLst/>
              <a:gdLst/>
              <a:ahLst/>
              <a:cxnLst/>
              <a:rect l="l" t="t" r="r" b="b"/>
              <a:pathLst>
                <a:path w="3288" h="3128" extrusionOk="0">
                  <a:moveTo>
                    <a:pt x="594" y="435"/>
                  </a:moveTo>
                  <a:cubicBezTo>
                    <a:pt x="0" y="1005"/>
                    <a:pt x="0" y="1941"/>
                    <a:pt x="571" y="2534"/>
                  </a:cubicBezTo>
                  <a:lnTo>
                    <a:pt x="571" y="2534"/>
                  </a:lnTo>
                  <a:cubicBezTo>
                    <a:pt x="1142" y="3128"/>
                    <a:pt x="2100" y="3128"/>
                    <a:pt x="2694" y="2557"/>
                  </a:cubicBezTo>
                  <a:lnTo>
                    <a:pt x="2694" y="2557"/>
                  </a:lnTo>
                  <a:cubicBezTo>
                    <a:pt x="3264" y="1987"/>
                    <a:pt x="3287" y="1028"/>
                    <a:pt x="2717" y="457"/>
                  </a:cubicBezTo>
                  <a:lnTo>
                    <a:pt x="2717" y="457"/>
                  </a:lnTo>
                  <a:cubicBezTo>
                    <a:pt x="2420" y="161"/>
                    <a:pt x="2032" y="1"/>
                    <a:pt x="1644" y="1"/>
                  </a:cubicBezTo>
                  <a:lnTo>
                    <a:pt x="1644" y="1"/>
                  </a:lnTo>
                  <a:cubicBezTo>
                    <a:pt x="1256" y="1"/>
                    <a:pt x="891" y="138"/>
                    <a:pt x="594" y="435"/>
                  </a:cubicBezTo>
                  <a:moveTo>
                    <a:pt x="822" y="2306"/>
                  </a:moveTo>
                  <a:cubicBezTo>
                    <a:pt x="366" y="1850"/>
                    <a:pt x="366" y="1119"/>
                    <a:pt x="822" y="663"/>
                  </a:cubicBezTo>
                  <a:lnTo>
                    <a:pt x="822" y="663"/>
                  </a:lnTo>
                  <a:cubicBezTo>
                    <a:pt x="1279" y="229"/>
                    <a:pt x="2032" y="229"/>
                    <a:pt x="2466" y="686"/>
                  </a:cubicBezTo>
                  <a:lnTo>
                    <a:pt x="2466" y="686"/>
                  </a:lnTo>
                  <a:cubicBezTo>
                    <a:pt x="2922" y="1142"/>
                    <a:pt x="2899" y="1873"/>
                    <a:pt x="2443" y="2306"/>
                  </a:cubicBezTo>
                  <a:lnTo>
                    <a:pt x="2443" y="2306"/>
                  </a:lnTo>
                  <a:cubicBezTo>
                    <a:pt x="2214" y="2534"/>
                    <a:pt x="1941" y="2649"/>
                    <a:pt x="1644" y="2649"/>
                  </a:cubicBezTo>
                  <a:lnTo>
                    <a:pt x="1644" y="2649"/>
                  </a:lnTo>
                  <a:cubicBezTo>
                    <a:pt x="1347" y="2649"/>
                    <a:pt x="1050" y="2534"/>
                    <a:pt x="822" y="230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094;p48">
              <a:extLst>
                <a:ext uri="{FF2B5EF4-FFF2-40B4-BE49-F238E27FC236}">
                  <a16:creationId xmlns:a16="http://schemas.microsoft.com/office/drawing/2014/main" id="{BF4F15D1-4D24-1FEC-D71C-9C8890417145}"/>
                </a:ext>
              </a:extLst>
            </p:cNvPr>
            <p:cNvSpPr/>
            <p:nvPr/>
          </p:nvSpPr>
          <p:spPr>
            <a:xfrm>
              <a:off x="1654526" y="3373321"/>
              <a:ext cx="66588" cy="66983"/>
            </a:xfrm>
            <a:custGeom>
              <a:avLst/>
              <a:gdLst/>
              <a:ahLst/>
              <a:cxnLst/>
              <a:rect l="l" t="t" r="r" b="b"/>
              <a:pathLst>
                <a:path w="3881" h="3904" extrusionOk="0">
                  <a:moveTo>
                    <a:pt x="662" y="594"/>
                  </a:moveTo>
                  <a:cubicBezTo>
                    <a:pt x="0" y="1324"/>
                    <a:pt x="23" y="2443"/>
                    <a:pt x="708" y="3150"/>
                  </a:cubicBezTo>
                  <a:lnTo>
                    <a:pt x="708" y="3150"/>
                  </a:lnTo>
                  <a:cubicBezTo>
                    <a:pt x="731" y="3173"/>
                    <a:pt x="754" y="3173"/>
                    <a:pt x="776" y="3196"/>
                  </a:cubicBezTo>
                  <a:lnTo>
                    <a:pt x="776" y="3196"/>
                  </a:lnTo>
                  <a:cubicBezTo>
                    <a:pt x="1507" y="3904"/>
                    <a:pt x="2694" y="3858"/>
                    <a:pt x="3378" y="3105"/>
                  </a:cubicBezTo>
                  <a:lnTo>
                    <a:pt x="3378" y="3105"/>
                  </a:lnTo>
                  <a:cubicBezTo>
                    <a:pt x="3721" y="2740"/>
                    <a:pt x="3881" y="2283"/>
                    <a:pt x="3881" y="1781"/>
                  </a:cubicBezTo>
                  <a:lnTo>
                    <a:pt x="3881" y="1781"/>
                  </a:lnTo>
                  <a:cubicBezTo>
                    <a:pt x="3858" y="1279"/>
                    <a:pt x="3652" y="845"/>
                    <a:pt x="3287" y="503"/>
                  </a:cubicBezTo>
                  <a:lnTo>
                    <a:pt x="3287" y="503"/>
                  </a:lnTo>
                  <a:cubicBezTo>
                    <a:pt x="2922" y="160"/>
                    <a:pt x="2465" y="1"/>
                    <a:pt x="2032" y="1"/>
                  </a:cubicBezTo>
                  <a:lnTo>
                    <a:pt x="2032" y="1"/>
                  </a:lnTo>
                  <a:cubicBezTo>
                    <a:pt x="1530" y="1"/>
                    <a:pt x="1027" y="206"/>
                    <a:pt x="662" y="594"/>
                  </a:cubicBezTo>
                  <a:close/>
                  <a:moveTo>
                    <a:pt x="982" y="2968"/>
                  </a:moveTo>
                  <a:cubicBezTo>
                    <a:pt x="388" y="2397"/>
                    <a:pt x="343" y="1439"/>
                    <a:pt x="913" y="822"/>
                  </a:cubicBezTo>
                  <a:lnTo>
                    <a:pt x="913" y="822"/>
                  </a:lnTo>
                  <a:cubicBezTo>
                    <a:pt x="1484" y="206"/>
                    <a:pt x="2443" y="183"/>
                    <a:pt x="3059" y="731"/>
                  </a:cubicBezTo>
                  <a:lnTo>
                    <a:pt x="3059" y="731"/>
                  </a:lnTo>
                  <a:cubicBezTo>
                    <a:pt x="3082" y="754"/>
                    <a:pt x="3082" y="777"/>
                    <a:pt x="3105" y="799"/>
                  </a:cubicBezTo>
                  <a:lnTo>
                    <a:pt x="3105" y="799"/>
                  </a:lnTo>
                  <a:cubicBezTo>
                    <a:pt x="3675" y="1370"/>
                    <a:pt x="3675" y="2283"/>
                    <a:pt x="3127" y="2877"/>
                  </a:cubicBezTo>
                  <a:lnTo>
                    <a:pt x="3127" y="2877"/>
                  </a:lnTo>
                  <a:cubicBezTo>
                    <a:pt x="2831" y="3196"/>
                    <a:pt x="2420" y="3356"/>
                    <a:pt x="2032" y="3356"/>
                  </a:cubicBezTo>
                  <a:lnTo>
                    <a:pt x="2032" y="3356"/>
                  </a:lnTo>
                  <a:cubicBezTo>
                    <a:pt x="1644" y="3356"/>
                    <a:pt x="1278" y="3219"/>
                    <a:pt x="982" y="296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095;p48">
              <a:extLst>
                <a:ext uri="{FF2B5EF4-FFF2-40B4-BE49-F238E27FC236}">
                  <a16:creationId xmlns:a16="http://schemas.microsoft.com/office/drawing/2014/main" id="{EB3534EC-E429-6371-DFD2-C94629A381B9}"/>
                </a:ext>
              </a:extLst>
            </p:cNvPr>
            <p:cNvSpPr/>
            <p:nvPr/>
          </p:nvSpPr>
          <p:spPr>
            <a:xfrm>
              <a:off x="1963118" y="3327117"/>
              <a:ext cx="200142" cy="74807"/>
            </a:xfrm>
            <a:custGeom>
              <a:avLst/>
              <a:gdLst/>
              <a:ahLst/>
              <a:cxnLst/>
              <a:rect l="l" t="t" r="r" b="b"/>
              <a:pathLst>
                <a:path w="11665" h="4360" extrusionOk="0">
                  <a:moveTo>
                    <a:pt x="1" y="228"/>
                  </a:moveTo>
                  <a:lnTo>
                    <a:pt x="3972" y="4268"/>
                  </a:lnTo>
                  <a:lnTo>
                    <a:pt x="11664" y="4360"/>
                  </a:lnTo>
                  <a:lnTo>
                    <a:pt x="11664" y="4017"/>
                  </a:lnTo>
                  <a:lnTo>
                    <a:pt x="4109" y="3949"/>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096;p48">
              <a:extLst>
                <a:ext uri="{FF2B5EF4-FFF2-40B4-BE49-F238E27FC236}">
                  <a16:creationId xmlns:a16="http://schemas.microsoft.com/office/drawing/2014/main" id="{416F2405-8536-1D78-6A3B-23210C993D02}"/>
                </a:ext>
              </a:extLst>
            </p:cNvPr>
            <p:cNvSpPr/>
            <p:nvPr/>
          </p:nvSpPr>
          <p:spPr>
            <a:xfrm>
              <a:off x="1620847" y="3279728"/>
              <a:ext cx="258872" cy="27435"/>
            </a:xfrm>
            <a:custGeom>
              <a:avLst/>
              <a:gdLst/>
              <a:ahLst/>
              <a:cxnLst/>
              <a:rect l="l" t="t" r="r" b="b"/>
              <a:pathLst>
                <a:path w="15088" h="1599" extrusionOk="0">
                  <a:moveTo>
                    <a:pt x="0" y="229"/>
                  </a:moveTo>
                  <a:lnTo>
                    <a:pt x="1187" y="1438"/>
                  </a:lnTo>
                  <a:lnTo>
                    <a:pt x="15088" y="1598"/>
                  </a:lnTo>
                  <a:lnTo>
                    <a:pt x="15088" y="1256"/>
                  </a:lnTo>
                  <a:lnTo>
                    <a:pt x="1324" y="1119"/>
                  </a:lnTo>
                  <a:lnTo>
                    <a:pt x="25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097;p48">
              <a:extLst>
                <a:ext uri="{FF2B5EF4-FFF2-40B4-BE49-F238E27FC236}">
                  <a16:creationId xmlns:a16="http://schemas.microsoft.com/office/drawing/2014/main" id="{2666A55D-0CC5-08AB-31B1-24C97BE27805}"/>
                </a:ext>
              </a:extLst>
            </p:cNvPr>
            <p:cNvSpPr/>
            <p:nvPr/>
          </p:nvSpPr>
          <p:spPr>
            <a:xfrm>
              <a:off x="1753215" y="3532713"/>
              <a:ext cx="66588" cy="63466"/>
            </a:xfrm>
            <a:custGeom>
              <a:avLst/>
              <a:gdLst/>
              <a:ahLst/>
              <a:cxnLst/>
              <a:rect l="l" t="t" r="r" b="b"/>
              <a:pathLst>
                <a:path w="3881" h="3699" extrusionOk="0">
                  <a:moveTo>
                    <a:pt x="708" y="503"/>
                  </a:moveTo>
                  <a:cubicBezTo>
                    <a:pt x="23" y="1187"/>
                    <a:pt x="0" y="2306"/>
                    <a:pt x="685" y="2991"/>
                  </a:cubicBezTo>
                  <a:lnTo>
                    <a:pt x="685" y="2991"/>
                  </a:lnTo>
                  <a:cubicBezTo>
                    <a:pt x="1370" y="3675"/>
                    <a:pt x="2488" y="3698"/>
                    <a:pt x="3173" y="3013"/>
                  </a:cubicBezTo>
                  <a:lnTo>
                    <a:pt x="3173" y="3013"/>
                  </a:lnTo>
                  <a:cubicBezTo>
                    <a:pt x="3858" y="2329"/>
                    <a:pt x="3881" y="1233"/>
                    <a:pt x="3196" y="525"/>
                  </a:cubicBezTo>
                  <a:lnTo>
                    <a:pt x="3196" y="525"/>
                  </a:lnTo>
                  <a:cubicBezTo>
                    <a:pt x="2853" y="183"/>
                    <a:pt x="2397" y="0"/>
                    <a:pt x="1940" y="0"/>
                  </a:cubicBezTo>
                  <a:lnTo>
                    <a:pt x="1940" y="0"/>
                  </a:lnTo>
                  <a:cubicBezTo>
                    <a:pt x="1507" y="0"/>
                    <a:pt x="1050" y="160"/>
                    <a:pt x="708" y="503"/>
                  </a:cubicBezTo>
                  <a:moveTo>
                    <a:pt x="936" y="2762"/>
                  </a:moveTo>
                  <a:cubicBezTo>
                    <a:pt x="388" y="2192"/>
                    <a:pt x="388" y="1301"/>
                    <a:pt x="959" y="754"/>
                  </a:cubicBezTo>
                  <a:lnTo>
                    <a:pt x="959" y="754"/>
                  </a:lnTo>
                  <a:cubicBezTo>
                    <a:pt x="1507" y="183"/>
                    <a:pt x="2420" y="206"/>
                    <a:pt x="2968" y="754"/>
                  </a:cubicBezTo>
                  <a:lnTo>
                    <a:pt x="2968" y="754"/>
                  </a:lnTo>
                  <a:cubicBezTo>
                    <a:pt x="3515" y="1324"/>
                    <a:pt x="3493" y="2237"/>
                    <a:pt x="2945" y="2785"/>
                  </a:cubicBezTo>
                  <a:lnTo>
                    <a:pt x="2945" y="2785"/>
                  </a:lnTo>
                  <a:cubicBezTo>
                    <a:pt x="2671" y="3036"/>
                    <a:pt x="2306" y="3173"/>
                    <a:pt x="1940" y="3173"/>
                  </a:cubicBezTo>
                  <a:lnTo>
                    <a:pt x="1940" y="3173"/>
                  </a:lnTo>
                  <a:cubicBezTo>
                    <a:pt x="1575" y="3173"/>
                    <a:pt x="1210" y="3036"/>
                    <a:pt x="936" y="2762"/>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098;p48">
              <a:extLst>
                <a:ext uri="{FF2B5EF4-FFF2-40B4-BE49-F238E27FC236}">
                  <a16:creationId xmlns:a16="http://schemas.microsoft.com/office/drawing/2014/main" id="{CE7548DE-1880-CBD8-669F-630F532512FB}"/>
                </a:ext>
              </a:extLst>
            </p:cNvPr>
            <p:cNvSpPr/>
            <p:nvPr/>
          </p:nvSpPr>
          <p:spPr>
            <a:xfrm>
              <a:off x="1668235" y="3634920"/>
              <a:ext cx="66588" cy="63071"/>
            </a:xfrm>
            <a:custGeom>
              <a:avLst/>
              <a:gdLst/>
              <a:ahLst/>
              <a:cxnLst/>
              <a:rect l="l" t="t" r="r" b="b"/>
              <a:pathLst>
                <a:path w="3881" h="3676" extrusionOk="0">
                  <a:moveTo>
                    <a:pt x="708" y="480"/>
                  </a:moveTo>
                  <a:cubicBezTo>
                    <a:pt x="23" y="1165"/>
                    <a:pt x="0" y="2283"/>
                    <a:pt x="685" y="2968"/>
                  </a:cubicBezTo>
                  <a:lnTo>
                    <a:pt x="685" y="2968"/>
                  </a:lnTo>
                  <a:cubicBezTo>
                    <a:pt x="1370" y="3676"/>
                    <a:pt x="2488" y="3676"/>
                    <a:pt x="3173" y="2991"/>
                  </a:cubicBezTo>
                  <a:lnTo>
                    <a:pt x="3173" y="2991"/>
                  </a:lnTo>
                  <a:cubicBezTo>
                    <a:pt x="3858" y="2329"/>
                    <a:pt x="3880" y="1211"/>
                    <a:pt x="3196" y="526"/>
                  </a:cubicBezTo>
                  <a:lnTo>
                    <a:pt x="3196" y="526"/>
                  </a:lnTo>
                  <a:cubicBezTo>
                    <a:pt x="2853" y="161"/>
                    <a:pt x="2397" y="1"/>
                    <a:pt x="1940" y="1"/>
                  </a:cubicBezTo>
                  <a:lnTo>
                    <a:pt x="1940" y="1"/>
                  </a:lnTo>
                  <a:cubicBezTo>
                    <a:pt x="1507" y="1"/>
                    <a:pt x="1050" y="161"/>
                    <a:pt x="708" y="480"/>
                  </a:cubicBezTo>
                  <a:moveTo>
                    <a:pt x="936" y="2740"/>
                  </a:moveTo>
                  <a:cubicBezTo>
                    <a:pt x="388" y="2192"/>
                    <a:pt x="388" y="1279"/>
                    <a:pt x="959" y="731"/>
                  </a:cubicBezTo>
                  <a:lnTo>
                    <a:pt x="959" y="731"/>
                  </a:lnTo>
                  <a:cubicBezTo>
                    <a:pt x="1507" y="183"/>
                    <a:pt x="2420" y="183"/>
                    <a:pt x="2967" y="754"/>
                  </a:cubicBezTo>
                  <a:lnTo>
                    <a:pt x="2967" y="754"/>
                  </a:lnTo>
                  <a:cubicBezTo>
                    <a:pt x="3515" y="1302"/>
                    <a:pt x="3492" y="2215"/>
                    <a:pt x="2945" y="2763"/>
                  </a:cubicBezTo>
                  <a:lnTo>
                    <a:pt x="2945" y="2763"/>
                  </a:lnTo>
                  <a:cubicBezTo>
                    <a:pt x="2671" y="3037"/>
                    <a:pt x="2306" y="3174"/>
                    <a:pt x="1940" y="3174"/>
                  </a:cubicBezTo>
                  <a:lnTo>
                    <a:pt x="1940" y="3174"/>
                  </a:lnTo>
                  <a:cubicBezTo>
                    <a:pt x="1575" y="3174"/>
                    <a:pt x="1210" y="3037"/>
                    <a:pt x="936" y="274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099;p48">
              <a:extLst>
                <a:ext uri="{FF2B5EF4-FFF2-40B4-BE49-F238E27FC236}">
                  <a16:creationId xmlns:a16="http://schemas.microsoft.com/office/drawing/2014/main" id="{361411B2-CA69-AAB5-63D5-04E00AC2CC27}"/>
                </a:ext>
              </a:extLst>
            </p:cNvPr>
            <p:cNvSpPr/>
            <p:nvPr/>
          </p:nvSpPr>
          <p:spPr>
            <a:xfrm>
              <a:off x="1544874" y="3694061"/>
              <a:ext cx="117495" cy="112021"/>
            </a:xfrm>
            <a:custGeom>
              <a:avLst/>
              <a:gdLst/>
              <a:ahLst/>
              <a:cxnLst/>
              <a:rect l="l" t="t" r="r" b="b"/>
              <a:pathLst>
                <a:path w="6848" h="6529" extrusionOk="0">
                  <a:moveTo>
                    <a:pt x="1256" y="891"/>
                  </a:moveTo>
                  <a:cubicBezTo>
                    <a:pt x="23" y="2078"/>
                    <a:pt x="0" y="4063"/>
                    <a:pt x="1210" y="5296"/>
                  </a:cubicBezTo>
                  <a:lnTo>
                    <a:pt x="1210" y="5296"/>
                  </a:lnTo>
                  <a:cubicBezTo>
                    <a:pt x="2397" y="6506"/>
                    <a:pt x="4383" y="6528"/>
                    <a:pt x="5615" y="5342"/>
                  </a:cubicBezTo>
                  <a:lnTo>
                    <a:pt x="5615" y="5342"/>
                  </a:lnTo>
                  <a:cubicBezTo>
                    <a:pt x="6825" y="4132"/>
                    <a:pt x="6848" y="2169"/>
                    <a:pt x="5661" y="936"/>
                  </a:cubicBezTo>
                  <a:lnTo>
                    <a:pt x="5661" y="936"/>
                  </a:lnTo>
                  <a:cubicBezTo>
                    <a:pt x="5045" y="320"/>
                    <a:pt x="4246" y="0"/>
                    <a:pt x="3424" y="0"/>
                  </a:cubicBezTo>
                  <a:lnTo>
                    <a:pt x="3424" y="0"/>
                  </a:lnTo>
                  <a:cubicBezTo>
                    <a:pt x="2648" y="0"/>
                    <a:pt x="1849" y="297"/>
                    <a:pt x="1256" y="891"/>
                  </a:cubicBezTo>
                  <a:close/>
                  <a:moveTo>
                    <a:pt x="1438" y="5045"/>
                  </a:moveTo>
                  <a:cubicBezTo>
                    <a:pt x="365" y="3949"/>
                    <a:pt x="388" y="2192"/>
                    <a:pt x="1484" y="1119"/>
                  </a:cubicBezTo>
                  <a:lnTo>
                    <a:pt x="1484" y="1119"/>
                  </a:lnTo>
                  <a:cubicBezTo>
                    <a:pt x="2579" y="46"/>
                    <a:pt x="4337" y="69"/>
                    <a:pt x="5410" y="1164"/>
                  </a:cubicBezTo>
                  <a:lnTo>
                    <a:pt x="5410" y="1164"/>
                  </a:lnTo>
                  <a:cubicBezTo>
                    <a:pt x="6483" y="2260"/>
                    <a:pt x="6460" y="4018"/>
                    <a:pt x="5364" y="5090"/>
                  </a:cubicBezTo>
                  <a:lnTo>
                    <a:pt x="5364" y="5090"/>
                  </a:lnTo>
                  <a:cubicBezTo>
                    <a:pt x="4839" y="5615"/>
                    <a:pt x="4132" y="5889"/>
                    <a:pt x="3424" y="5889"/>
                  </a:cubicBezTo>
                  <a:lnTo>
                    <a:pt x="3424" y="5889"/>
                  </a:lnTo>
                  <a:cubicBezTo>
                    <a:pt x="2716" y="5889"/>
                    <a:pt x="1986" y="5615"/>
                    <a:pt x="1438" y="5045"/>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100;p48">
              <a:extLst>
                <a:ext uri="{FF2B5EF4-FFF2-40B4-BE49-F238E27FC236}">
                  <a16:creationId xmlns:a16="http://schemas.microsoft.com/office/drawing/2014/main" id="{57D0B719-9F95-E10E-2B2A-3308FFA50314}"/>
                </a:ext>
              </a:extLst>
            </p:cNvPr>
            <p:cNvSpPr/>
            <p:nvPr/>
          </p:nvSpPr>
          <p:spPr>
            <a:xfrm>
              <a:off x="1759478" y="3895746"/>
              <a:ext cx="66194" cy="63071"/>
            </a:xfrm>
            <a:custGeom>
              <a:avLst/>
              <a:gdLst/>
              <a:ahLst/>
              <a:cxnLst/>
              <a:rect l="l" t="t" r="r" b="b"/>
              <a:pathLst>
                <a:path w="3858" h="3676" extrusionOk="0">
                  <a:moveTo>
                    <a:pt x="708" y="503"/>
                  </a:moveTo>
                  <a:cubicBezTo>
                    <a:pt x="0" y="1165"/>
                    <a:pt x="0" y="2283"/>
                    <a:pt x="662" y="2968"/>
                  </a:cubicBezTo>
                  <a:lnTo>
                    <a:pt x="662" y="2968"/>
                  </a:lnTo>
                  <a:cubicBezTo>
                    <a:pt x="1347" y="3675"/>
                    <a:pt x="2466" y="3675"/>
                    <a:pt x="3150" y="2991"/>
                  </a:cubicBezTo>
                  <a:lnTo>
                    <a:pt x="3150" y="2991"/>
                  </a:lnTo>
                  <a:cubicBezTo>
                    <a:pt x="3858" y="2329"/>
                    <a:pt x="3858" y="1210"/>
                    <a:pt x="3173" y="525"/>
                  </a:cubicBezTo>
                  <a:lnTo>
                    <a:pt x="3173" y="525"/>
                  </a:lnTo>
                  <a:cubicBezTo>
                    <a:pt x="2831" y="160"/>
                    <a:pt x="2374" y="0"/>
                    <a:pt x="1918" y="0"/>
                  </a:cubicBezTo>
                  <a:lnTo>
                    <a:pt x="1918" y="0"/>
                  </a:lnTo>
                  <a:cubicBezTo>
                    <a:pt x="1484" y="0"/>
                    <a:pt x="1028" y="160"/>
                    <a:pt x="708" y="503"/>
                  </a:cubicBezTo>
                  <a:moveTo>
                    <a:pt x="913" y="2739"/>
                  </a:moveTo>
                  <a:cubicBezTo>
                    <a:pt x="366" y="2192"/>
                    <a:pt x="366" y="1279"/>
                    <a:pt x="936" y="731"/>
                  </a:cubicBezTo>
                  <a:lnTo>
                    <a:pt x="936" y="731"/>
                  </a:lnTo>
                  <a:cubicBezTo>
                    <a:pt x="1484" y="183"/>
                    <a:pt x="2397" y="183"/>
                    <a:pt x="2945" y="754"/>
                  </a:cubicBezTo>
                  <a:lnTo>
                    <a:pt x="2945" y="754"/>
                  </a:lnTo>
                  <a:cubicBezTo>
                    <a:pt x="3493" y="1301"/>
                    <a:pt x="3493" y="2214"/>
                    <a:pt x="2922" y="2762"/>
                  </a:cubicBezTo>
                  <a:lnTo>
                    <a:pt x="2922" y="2762"/>
                  </a:lnTo>
                  <a:cubicBezTo>
                    <a:pt x="2648" y="3036"/>
                    <a:pt x="2283" y="3173"/>
                    <a:pt x="1918" y="3173"/>
                  </a:cubicBezTo>
                  <a:lnTo>
                    <a:pt x="1918" y="3173"/>
                  </a:lnTo>
                  <a:cubicBezTo>
                    <a:pt x="1553" y="3173"/>
                    <a:pt x="1187" y="3036"/>
                    <a:pt x="913" y="2739"/>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101;p48">
              <a:extLst>
                <a:ext uri="{FF2B5EF4-FFF2-40B4-BE49-F238E27FC236}">
                  <a16:creationId xmlns:a16="http://schemas.microsoft.com/office/drawing/2014/main" id="{B77E4814-1F36-BAA4-D7BA-07EB68CD6742}"/>
                </a:ext>
              </a:extLst>
            </p:cNvPr>
            <p:cNvSpPr/>
            <p:nvPr/>
          </p:nvSpPr>
          <p:spPr>
            <a:xfrm>
              <a:off x="1656088" y="3748879"/>
              <a:ext cx="228332" cy="78736"/>
            </a:xfrm>
            <a:custGeom>
              <a:avLst/>
              <a:gdLst/>
              <a:ahLst/>
              <a:cxnLst/>
              <a:rect l="l" t="t" r="r" b="b"/>
              <a:pathLst>
                <a:path w="13308" h="4589" extrusionOk="0">
                  <a:moveTo>
                    <a:pt x="1" y="321"/>
                  </a:moveTo>
                  <a:lnTo>
                    <a:pt x="8994" y="435"/>
                  </a:lnTo>
                  <a:lnTo>
                    <a:pt x="13079" y="4589"/>
                  </a:lnTo>
                  <a:lnTo>
                    <a:pt x="13308" y="4361"/>
                  </a:lnTo>
                  <a:lnTo>
                    <a:pt x="9131" y="92"/>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102;p48">
              <a:extLst>
                <a:ext uri="{FF2B5EF4-FFF2-40B4-BE49-F238E27FC236}">
                  <a16:creationId xmlns:a16="http://schemas.microsoft.com/office/drawing/2014/main" id="{CCB2CDAB-34FE-5CEB-88BC-94C0D82B8D25}"/>
                </a:ext>
              </a:extLst>
            </p:cNvPr>
            <p:cNvSpPr/>
            <p:nvPr/>
          </p:nvSpPr>
          <p:spPr>
            <a:xfrm>
              <a:off x="1424241" y="3496683"/>
              <a:ext cx="125353" cy="71684"/>
            </a:xfrm>
            <a:custGeom>
              <a:avLst/>
              <a:gdLst/>
              <a:ahLst/>
              <a:cxnLst/>
              <a:rect l="l" t="t" r="r" b="b"/>
              <a:pathLst>
                <a:path w="7306" h="4178" extrusionOk="0">
                  <a:moveTo>
                    <a:pt x="4657" y="2351"/>
                  </a:moveTo>
                  <a:lnTo>
                    <a:pt x="1644" y="2329"/>
                  </a:lnTo>
                  <a:lnTo>
                    <a:pt x="1" y="3926"/>
                  </a:lnTo>
                  <a:lnTo>
                    <a:pt x="229" y="4177"/>
                  </a:lnTo>
                  <a:lnTo>
                    <a:pt x="1781" y="2648"/>
                  </a:lnTo>
                  <a:lnTo>
                    <a:pt x="4794" y="2694"/>
                  </a:lnTo>
                  <a:lnTo>
                    <a:pt x="7305" y="252"/>
                  </a:lnTo>
                  <a:lnTo>
                    <a:pt x="7054"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103;p48">
              <a:extLst>
                <a:ext uri="{FF2B5EF4-FFF2-40B4-BE49-F238E27FC236}">
                  <a16:creationId xmlns:a16="http://schemas.microsoft.com/office/drawing/2014/main" id="{DAA88EA5-BE71-7F24-5F33-A331CAE1FC12}"/>
                </a:ext>
              </a:extLst>
            </p:cNvPr>
            <p:cNvSpPr/>
            <p:nvPr/>
          </p:nvSpPr>
          <p:spPr>
            <a:xfrm>
              <a:off x="890854" y="3358446"/>
              <a:ext cx="84621" cy="81069"/>
            </a:xfrm>
            <a:custGeom>
              <a:avLst/>
              <a:gdLst/>
              <a:ahLst/>
              <a:cxnLst/>
              <a:rect l="l" t="t" r="r" b="b"/>
              <a:pathLst>
                <a:path w="4932" h="4725" extrusionOk="0">
                  <a:moveTo>
                    <a:pt x="891" y="639"/>
                  </a:moveTo>
                  <a:cubicBezTo>
                    <a:pt x="1" y="1507"/>
                    <a:pt x="1" y="2945"/>
                    <a:pt x="845" y="3812"/>
                  </a:cubicBezTo>
                  <a:lnTo>
                    <a:pt x="845" y="3812"/>
                  </a:lnTo>
                  <a:cubicBezTo>
                    <a:pt x="1713" y="4702"/>
                    <a:pt x="3151" y="4725"/>
                    <a:pt x="4018" y="3858"/>
                  </a:cubicBezTo>
                  <a:lnTo>
                    <a:pt x="4018" y="3858"/>
                  </a:lnTo>
                  <a:cubicBezTo>
                    <a:pt x="4908" y="2990"/>
                    <a:pt x="4931" y="1575"/>
                    <a:pt x="4064" y="685"/>
                  </a:cubicBezTo>
                  <a:lnTo>
                    <a:pt x="4064" y="685"/>
                  </a:lnTo>
                  <a:cubicBezTo>
                    <a:pt x="3630" y="228"/>
                    <a:pt x="3037" y="0"/>
                    <a:pt x="2466" y="0"/>
                  </a:cubicBezTo>
                  <a:lnTo>
                    <a:pt x="2466" y="0"/>
                  </a:lnTo>
                  <a:cubicBezTo>
                    <a:pt x="1895" y="0"/>
                    <a:pt x="1325" y="228"/>
                    <a:pt x="891" y="639"/>
                  </a:cubicBezTo>
                  <a:moveTo>
                    <a:pt x="1097" y="3584"/>
                  </a:moveTo>
                  <a:cubicBezTo>
                    <a:pt x="366" y="2830"/>
                    <a:pt x="366" y="1621"/>
                    <a:pt x="1119" y="890"/>
                  </a:cubicBezTo>
                  <a:lnTo>
                    <a:pt x="1119" y="890"/>
                  </a:lnTo>
                  <a:cubicBezTo>
                    <a:pt x="1873" y="160"/>
                    <a:pt x="3082" y="160"/>
                    <a:pt x="3813" y="913"/>
                  </a:cubicBezTo>
                  <a:lnTo>
                    <a:pt x="3813" y="913"/>
                  </a:lnTo>
                  <a:cubicBezTo>
                    <a:pt x="4566" y="1666"/>
                    <a:pt x="4543" y="2876"/>
                    <a:pt x="3790" y="3607"/>
                  </a:cubicBezTo>
                  <a:lnTo>
                    <a:pt x="3790" y="3607"/>
                  </a:lnTo>
                  <a:cubicBezTo>
                    <a:pt x="3425" y="3972"/>
                    <a:pt x="2945" y="4154"/>
                    <a:pt x="2466" y="4154"/>
                  </a:cubicBezTo>
                  <a:lnTo>
                    <a:pt x="2466" y="4154"/>
                  </a:lnTo>
                  <a:cubicBezTo>
                    <a:pt x="1964" y="4154"/>
                    <a:pt x="1462" y="3972"/>
                    <a:pt x="1097" y="358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104;p48">
              <a:extLst>
                <a:ext uri="{FF2B5EF4-FFF2-40B4-BE49-F238E27FC236}">
                  <a16:creationId xmlns:a16="http://schemas.microsoft.com/office/drawing/2014/main" id="{634A2450-1236-1E2C-561D-5B154EE4C0A2}"/>
                </a:ext>
              </a:extLst>
            </p:cNvPr>
            <p:cNvSpPr/>
            <p:nvPr/>
          </p:nvSpPr>
          <p:spPr>
            <a:xfrm>
              <a:off x="1141505" y="3445382"/>
              <a:ext cx="99874" cy="95567"/>
            </a:xfrm>
            <a:custGeom>
              <a:avLst/>
              <a:gdLst/>
              <a:ahLst/>
              <a:cxnLst/>
              <a:rect l="l" t="t" r="r" b="b"/>
              <a:pathLst>
                <a:path w="5821" h="5570" extrusionOk="0">
                  <a:moveTo>
                    <a:pt x="1050" y="754"/>
                  </a:moveTo>
                  <a:cubicBezTo>
                    <a:pt x="23" y="1781"/>
                    <a:pt x="0" y="3447"/>
                    <a:pt x="1027" y="4497"/>
                  </a:cubicBezTo>
                  <a:lnTo>
                    <a:pt x="1027" y="4497"/>
                  </a:lnTo>
                  <a:cubicBezTo>
                    <a:pt x="2032" y="5547"/>
                    <a:pt x="3721" y="5570"/>
                    <a:pt x="4771" y="4543"/>
                  </a:cubicBezTo>
                  <a:lnTo>
                    <a:pt x="4771" y="4543"/>
                  </a:lnTo>
                  <a:cubicBezTo>
                    <a:pt x="5798" y="3515"/>
                    <a:pt x="5821" y="1849"/>
                    <a:pt x="4793" y="799"/>
                  </a:cubicBezTo>
                  <a:lnTo>
                    <a:pt x="4793" y="799"/>
                  </a:lnTo>
                  <a:cubicBezTo>
                    <a:pt x="4291" y="274"/>
                    <a:pt x="3584" y="0"/>
                    <a:pt x="2899" y="0"/>
                  </a:cubicBezTo>
                  <a:lnTo>
                    <a:pt x="2899" y="0"/>
                  </a:lnTo>
                  <a:cubicBezTo>
                    <a:pt x="2237" y="0"/>
                    <a:pt x="1575" y="251"/>
                    <a:pt x="1050" y="754"/>
                  </a:cubicBezTo>
                  <a:close/>
                  <a:moveTo>
                    <a:pt x="1256" y="4269"/>
                  </a:moveTo>
                  <a:cubicBezTo>
                    <a:pt x="365" y="3356"/>
                    <a:pt x="388" y="1895"/>
                    <a:pt x="1301" y="1005"/>
                  </a:cubicBezTo>
                  <a:lnTo>
                    <a:pt x="1301" y="1005"/>
                  </a:lnTo>
                  <a:cubicBezTo>
                    <a:pt x="2191" y="114"/>
                    <a:pt x="3675" y="114"/>
                    <a:pt x="4565" y="1028"/>
                  </a:cubicBezTo>
                  <a:lnTo>
                    <a:pt x="4565" y="1028"/>
                  </a:lnTo>
                  <a:cubicBezTo>
                    <a:pt x="5455" y="1941"/>
                    <a:pt x="5433" y="3401"/>
                    <a:pt x="4520" y="4292"/>
                  </a:cubicBezTo>
                  <a:lnTo>
                    <a:pt x="4520" y="4292"/>
                  </a:lnTo>
                  <a:cubicBezTo>
                    <a:pt x="4086" y="4748"/>
                    <a:pt x="3492" y="4953"/>
                    <a:pt x="2899" y="4953"/>
                  </a:cubicBezTo>
                  <a:lnTo>
                    <a:pt x="2899" y="4953"/>
                  </a:lnTo>
                  <a:cubicBezTo>
                    <a:pt x="2305" y="4953"/>
                    <a:pt x="1712" y="4725"/>
                    <a:pt x="1256" y="426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105;p48">
              <a:extLst>
                <a:ext uri="{FF2B5EF4-FFF2-40B4-BE49-F238E27FC236}">
                  <a16:creationId xmlns:a16="http://schemas.microsoft.com/office/drawing/2014/main" id="{09CFCD84-A35A-6E28-0F57-CB5BA1E65E9E}"/>
                </a:ext>
              </a:extLst>
            </p:cNvPr>
            <p:cNvSpPr/>
            <p:nvPr/>
          </p:nvSpPr>
          <p:spPr>
            <a:xfrm>
              <a:off x="1034581" y="3294603"/>
              <a:ext cx="99891" cy="95190"/>
            </a:xfrm>
            <a:custGeom>
              <a:avLst/>
              <a:gdLst/>
              <a:ahLst/>
              <a:cxnLst/>
              <a:rect l="l" t="t" r="r" b="b"/>
              <a:pathLst>
                <a:path w="5822" h="5548" extrusionOk="0">
                  <a:moveTo>
                    <a:pt x="1051" y="754"/>
                  </a:moveTo>
                  <a:cubicBezTo>
                    <a:pt x="24" y="1781"/>
                    <a:pt x="1" y="3447"/>
                    <a:pt x="1028" y="4497"/>
                  </a:cubicBezTo>
                  <a:lnTo>
                    <a:pt x="1028" y="4497"/>
                  </a:lnTo>
                  <a:cubicBezTo>
                    <a:pt x="2032" y="5547"/>
                    <a:pt x="3721" y="5547"/>
                    <a:pt x="4748" y="4543"/>
                  </a:cubicBezTo>
                  <a:lnTo>
                    <a:pt x="4748" y="4543"/>
                  </a:lnTo>
                  <a:cubicBezTo>
                    <a:pt x="5798" y="3516"/>
                    <a:pt x="5821" y="1827"/>
                    <a:pt x="4794" y="800"/>
                  </a:cubicBezTo>
                  <a:lnTo>
                    <a:pt x="4794" y="800"/>
                  </a:lnTo>
                  <a:cubicBezTo>
                    <a:pt x="4292" y="275"/>
                    <a:pt x="3584" y="1"/>
                    <a:pt x="2900" y="1"/>
                  </a:cubicBezTo>
                  <a:lnTo>
                    <a:pt x="2900" y="1"/>
                  </a:lnTo>
                  <a:cubicBezTo>
                    <a:pt x="2238" y="1"/>
                    <a:pt x="1576" y="252"/>
                    <a:pt x="1051" y="754"/>
                  </a:cubicBezTo>
                  <a:close/>
                  <a:moveTo>
                    <a:pt x="1256" y="4269"/>
                  </a:moveTo>
                  <a:cubicBezTo>
                    <a:pt x="366" y="3356"/>
                    <a:pt x="389" y="1872"/>
                    <a:pt x="1302" y="982"/>
                  </a:cubicBezTo>
                  <a:lnTo>
                    <a:pt x="1302" y="982"/>
                  </a:lnTo>
                  <a:cubicBezTo>
                    <a:pt x="2192" y="92"/>
                    <a:pt x="3676" y="115"/>
                    <a:pt x="4566" y="1028"/>
                  </a:cubicBezTo>
                  <a:lnTo>
                    <a:pt x="4566" y="1028"/>
                  </a:lnTo>
                  <a:cubicBezTo>
                    <a:pt x="5456" y="1941"/>
                    <a:pt x="5433" y="3402"/>
                    <a:pt x="4520" y="4292"/>
                  </a:cubicBezTo>
                  <a:lnTo>
                    <a:pt x="4520" y="4292"/>
                  </a:lnTo>
                  <a:cubicBezTo>
                    <a:pt x="4087" y="4725"/>
                    <a:pt x="3493" y="4954"/>
                    <a:pt x="2900" y="4954"/>
                  </a:cubicBezTo>
                  <a:lnTo>
                    <a:pt x="2900" y="4954"/>
                  </a:lnTo>
                  <a:cubicBezTo>
                    <a:pt x="2306" y="4954"/>
                    <a:pt x="1713" y="4725"/>
                    <a:pt x="1256" y="426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106;p48">
              <a:extLst>
                <a:ext uri="{FF2B5EF4-FFF2-40B4-BE49-F238E27FC236}">
                  <a16:creationId xmlns:a16="http://schemas.microsoft.com/office/drawing/2014/main" id="{8C781A4B-7387-A79E-1459-B17339A32270}"/>
                </a:ext>
              </a:extLst>
            </p:cNvPr>
            <p:cNvSpPr/>
            <p:nvPr/>
          </p:nvSpPr>
          <p:spPr>
            <a:xfrm>
              <a:off x="1233915" y="3450478"/>
              <a:ext cx="133571" cy="45828"/>
            </a:xfrm>
            <a:custGeom>
              <a:avLst/>
              <a:gdLst/>
              <a:ahLst/>
              <a:cxnLst/>
              <a:rect l="l" t="t" r="r" b="b"/>
              <a:pathLst>
                <a:path w="7785" h="2671" extrusionOk="0">
                  <a:moveTo>
                    <a:pt x="5182" y="2328"/>
                  </a:moveTo>
                  <a:lnTo>
                    <a:pt x="1" y="2283"/>
                  </a:lnTo>
                  <a:lnTo>
                    <a:pt x="1" y="2625"/>
                  </a:lnTo>
                  <a:lnTo>
                    <a:pt x="5251" y="2671"/>
                  </a:lnTo>
                  <a:lnTo>
                    <a:pt x="5319" y="2671"/>
                  </a:lnTo>
                  <a:lnTo>
                    <a:pt x="7784" y="251"/>
                  </a:lnTo>
                  <a:lnTo>
                    <a:pt x="755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107;p48">
              <a:extLst>
                <a:ext uri="{FF2B5EF4-FFF2-40B4-BE49-F238E27FC236}">
                  <a16:creationId xmlns:a16="http://schemas.microsoft.com/office/drawing/2014/main" id="{5D562D2C-C96A-CAA1-EF6A-6BB61C43D658}"/>
                </a:ext>
              </a:extLst>
            </p:cNvPr>
            <p:cNvSpPr/>
            <p:nvPr/>
          </p:nvSpPr>
          <p:spPr>
            <a:xfrm>
              <a:off x="1322429" y="4312430"/>
              <a:ext cx="353650" cy="143746"/>
            </a:xfrm>
            <a:custGeom>
              <a:avLst/>
              <a:gdLst/>
              <a:ahLst/>
              <a:cxnLst/>
              <a:rect l="l" t="t" r="r" b="b"/>
              <a:pathLst>
                <a:path w="20612" h="8378" extrusionOk="0">
                  <a:moveTo>
                    <a:pt x="0" y="8149"/>
                  </a:moveTo>
                  <a:lnTo>
                    <a:pt x="251" y="8377"/>
                  </a:lnTo>
                  <a:lnTo>
                    <a:pt x="8446" y="343"/>
                  </a:lnTo>
                  <a:lnTo>
                    <a:pt x="20612" y="480"/>
                  </a:lnTo>
                  <a:lnTo>
                    <a:pt x="20612" y="137"/>
                  </a:lnTo>
                  <a:lnTo>
                    <a:pt x="8400" y="0"/>
                  </a:lnTo>
                  <a:lnTo>
                    <a:pt x="833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108;p48">
              <a:extLst>
                <a:ext uri="{FF2B5EF4-FFF2-40B4-BE49-F238E27FC236}">
                  <a16:creationId xmlns:a16="http://schemas.microsoft.com/office/drawing/2014/main" id="{08A4D925-7737-1D9B-CE33-93C3814DBAAE}"/>
                </a:ext>
              </a:extLst>
            </p:cNvPr>
            <p:cNvSpPr/>
            <p:nvPr/>
          </p:nvSpPr>
          <p:spPr>
            <a:xfrm>
              <a:off x="1248413" y="4436186"/>
              <a:ext cx="99874" cy="95173"/>
            </a:xfrm>
            <a:custGeom>
              <a:avLst/>
              <a:gdLst/>
              <a:ahLst/>
              <a:cxnLst/>
              <a:rect l="l" t="t" r="r" b="b"/>
              <a:pathLst>
                <a:path w="5821" h="5547" extrusionOk="0">
                  <a:moveTo>
                    <a:pt x="1050" y="754"/>
                  </a:moveTo>
                  <a:cubicBezTo>
                    <a:pt x="23" y="1758"/>
                    <a:pt x="0" y="3447"/>
                    <a:pt x="1028" y="4474"/>
                  </a:cubicBezTo>
                  <a:lnTo>
                    <a:pt x="1028" y="4474"/>
                  </a:lnTo>
                  <a:cubicBezTo>
                    <a:pt x="2032" y="5524"/>
                    <a:pt x="3721" y="5547"/>
                    <a:pt x="4748" y="4520"/>
                  </a:cubicBezTo>
                  <a:lnTo>
                    <a:pt x="4748" y="4520"/>
                  </a:lnTo>
                  <a:cubicBezTo>
                    <a:pt x="5798" y="3493"/>
                    <a:pt x="5821" y="1826"/>
                    <a:pt x="4794" y="799"/>
                  </a:cubicBezTo>
                  <a:lnTo>
                    <a:pt x="4794" y="799"/>
                  </a:lnTo>
                  <a:cubicBezTo>
                    <a:pt x="4269" y="251"/>
                    <a:pt x="3584" y="0"/>
                    <a:pt x="2899" y="0"/>
                  </a:cubicBezTo>
                  <a:lnTo>
                    <a:pt x="2899" y="0"/>
                  </a:lnTo>
                  <a:cubicBezTo>
                    <a:pt x="2237" y="0"/>
                    <a:pt x="1575" y="251"/>
                    <a:pt x="1050" y="754"/>
                  </a:cubicBezTo>
                  <a:close/>
                  <a:moveTo>
                    <a:pt x="1256" y="4246"/>
                  </a:moveTo>
                  <a:cubicBezTo>
                    <a:pt x="366" y="3333"/>
                    <a:pt x="388" y="1872"/>
                    <a:pt x="1301" y="982"/>
                  </a:cubicBezTo>
                  <a:lnTo>
                    <a:pt x="1301" y="982"/>
                  </a:lnTo>
                  <a:cubicBezTo>
                    <a:pt x="2192" y="92"/>
                    <a:pt x="3675" y="114"/>
                    <a:pt x="4543" y="1027"/>
                  </a:cubicBezTo>
                  <a:lnTo>
                    <a:pt x="4543" y="1027"/>
                  </a:lnTo>
                  <a:cubicBezTo>
                    <a:pt x="5433" y="1940"/>
                    <a:pt x="5433" y="3401"/>
                    <a:pt x="4520" y="4291"/>
                  </a:cubicBezTo>
                  <a:lnTo>
                    <a:pt x="4520" y="4291"/>
                  </a:lnTo>
                  <a:cubicBezTo>
                    <a:pt x="4063" y="4725"/>
                    <a:pt x="3493" y="4931"/>
                    <a:pt x="2899" y="4931"/>
                  </a:cubicBezTo>
                  <a:lnTo>
                    <a:pt x="2899" y="4931"/>
                  </a:lnTo>
                  <a:cubicBezTo>
                    <a:pt x="2306" y="4931"/>
                    <a:pt x="1712" y="4702"/>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109;p48">
              <a:extLst>
                <a:ext uri="{FF2B5EF4-FFF2-40B4-BE49-F238E27FC236}">
                  <a16:creationId xmlns:a16="http://schemas.microsoft.com/office/drawing/2014/main" id="{E21C9BB8-7A85-183D-9DC4-1C6BBB01EFE1}"/>
                </a:ext>
              </a:extLst>
            </p:cNvPr>
            <p:cNvSpPr/>
            <p:nvPr/>
          </p:nvSpPr>
          <p:spPr>
            <a:xfrm>
              <a:off x="1753215" y="4347672"/>
              <a:ext cx="55230" cy="52502"/>
            </a:xfrm>
            <a:custGeom>
              <a:avLst/>
              <a:gdLst/>
              <a:ahLst/>
              <a:cxnLst/>
              <a:rect l="l" t="t" r="r" b="b"/>
              <a:pathLst>
                <a:path w="3219" h="3060" extrusionOk="0">
                  <a:moveTo>
                    <a:pt x="594" y="412"/>
                  </a:moveTo>
                  <a:cubicBezTo>
                    <a:pt x="23" y="959"/>
                    <a:pt x="0" y="1895"/>
                    <a:pt x="571" y="2466"/>
                  </a:cubicBezTo>
                  <a:lnTo>
                    <a:pt x="571" y="2466"/>
                  </a:lnTo>
                  <a:cubicBezTo>
                    <a:pt x="1142" y="3059"/>
                    <a:pt x="2055" y="3059"/>
                    <a:pt x="2648" y="2489"/>
                  </a:cubicBezTo>
                  <a:lnTo>
                    <a:pt x="2648" y="2489"/>
                  </a:lnTo>
                  <a:cubicBezTo>
                    <a:pt x="3219" y="1941"/>
                    <a:pt x="3219" y="1005"/>
                    <a:pt x="2671" y="434"/>
                  </a:cubicBezTo>
                  <a:lnTo>
                    <a:pt x="2671" y="434"/>
                  </a:lnTo>
                  <a:cubicBezTo>
                    <a:pt x="2374" y="138"/>
                    <a:pt x="2009" y="1"/>
                    <a:pt x="1621" y="1"/>
                  </a:cubicBezTo>
                  <a:lnTo>
                    <a:pt x="1621" y="1"/>
                  </a:lnTo>
                  <a:cubicBezTo>
                    <a:pt x="1256" y="1"/>
                    <a:pt x="890" y="138"/>
                    <a:pt x="594" y="412"/>
                  </a:cubicBezTo>
                  <a:close/>
                  <a:moveTo>
                    <a:pt x="822" y="2238"/>
                  </a:moveTo>
                  <a:cubicBezTo>
                    <a:pt x="388" y="1804"/>
                    <a:pt x="388" y="1074"/>
                    <a:pt x="822" y="640"/>
                  </a:cubicBezTo>
                  <a:lnTo>
                    <a:pt x="822" y="640"/>
                  </a:lnTo>
                  <a:cubicBezTo>
                    <a:pt x="1278" y="206"/>
                    <a:pt x="1986" y="206"/>
                    <a:pt x="2420" y="663"/>
                  </a:cubicBezTo>
                  <a:lnTo>
                    <a:pt x="2420" y="663"/>
                  </a:lnTo>
                  <a:cubicBezTo>
                    <a:pt x="2853" y="1096"/>
                    <a:pt x="2853" y="1827"/>
                    <a:pt x="2397" y="2260"/>
                  </a:cubicBezTo>
                  <a:lnTo>
                    <a:pt x="2397" y="2260"/>
                  </a:lnTo>
                  <a:cubicBezTo>
                    <a:pt x="2191" y="2466"/>
                    <a:pt x="1895" y="2580"/>
                    <a:pt x="1621" y="2580"/>
                  </a:cubicBezTo>
                  <a:lnTo>
                    <a:pt x="1621" y="2580"/>
                  </a:lnTo>
                  <a:cubicBezTo>
                    <a:pt x="1324" y="2580"/>
                    <a:pt x="1027" y="2466"/>
                    <a:pt x="822" y="223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110;p48">
              <a:extLst>
                <a:ext uri="{FF2B5EF4-FFF2-40B4-BE49-F238E27FC236}">
                  <a16:creationId xmlns:a16="http://schemas.microsoft.com/office/drawing/2014/main" id="{777A6C29-FBA3-61A9-C044-F5E714277014}"/>
                </a:ext>
              </a:extLst>
            </p:cNvPr>
            <p:cNvSpPr/>
            <p:nvPr/>
          </p:nvSpPr>
          <p:spPr>
            <a:xfrm>
              <a:off x="1757916" y="4275233"/>
              <a:ext cx="55230" cy="52879"/>
            </a:xfrm>
            <a:custGeom>
              <a:avLst/>
              <a:gdLst/>
              <a:ahLst/>
              <a:cxnLst/>
              <a:rect l="l" t="t" r="r" b="b"/>
              <a:pathLst>
                <a:path w="3219" h="3082" extrusionOk="0">
                  <a:moveTo>
                    <a:pt x="594" y="434"/>
                  </a:moveTo>
                  <a:cubicBezTo>
                    <a:pt x="23" y="982"/>
                    <a:pt x="0" y="1917"/>
                    <a:pt x="571" y="2488"/>
                  </a:cubicBezTo>
                  <a:lnTo>
                    <a:pt x="571" y="2488"/>
                  </a:lnTo>
                  <a:cubicBezTo>
                    <a:pt x="1141" y="3059"/>
                    <a:pt x="2054" y="3082"/>
                    <a:pt x="2648" y="2511"/>
                  </a:cubicBezTo>
                  <a:lnTo>
                    <a:pt x="2648" y="2511"/>
                  </a:lnTo>
                  <a:cubicBezTo>
                    <a:pt x="3219" y="1940"/>
                    <a:pt x="3219" y="1027"/>
                    <a:pt x="2648" y="457"/>
                  </a:cubicBezTo>
                  <a:lnTo>
                    <a:pt x="2648" y="457"/>
                  </a:lnTo>
                  <a:cubicBezTo>
                    <a:pt x="2374" y="160"/>
                    <a:pt x="1986" y="0"/>
                    <a:pt x="1621" y="0"/>
                  </a:cubicBezTo>
                  <a:lnTo>
                    <a:pt x="1621" y="0"/>
                  </a:lnTo>
                  <a:cubicBezTo>
                    <a:pt x="1256" y="0"/>
                    <a:pt x="868" y="137"/>
                    <a:pt x="594" y="434"/>
                  </a:cubicBezTo>
                  <a:moveTo>
                    <a:pt x="799" y="2260"/>
                  </a:moveTo>
                  <a:cubicBezTo>
                    <a:pt x="365" y="1803"/>
                    <a:pt x="388" y="1096"/>
                    <a:pt x="822" y="662"/>
                  </a:cubicBezTo>
                  <a:lnTo>
                    <a:pt x="822" y="662"/>
                  </a:lnTo>
                  <a:cubicBezTo>
                    <a:pt x="1278" y="228"/>
                    <a:pt x="1986" y="228"/>
                    <a:pt x="2420" y="685"/>
                  </a:cubicBezTo>
                  <a:lnTo>
                    <a:pt x="2420" y="685"/>
                  </a:lnTo>
                  <a:cubicBezTo>
                    <a:pt x="2853" y="1119"/>
                    <a:pt x="2853" y="1849"/>
                    <a:pt x="2397" y="2283"/>
                  </a:cubicBezTo>
                  <a:lnTo>
                    <a:pt x="2397" y="2283"/>
                  </a:lnTo>
                  <a:cubicBezTo>
                    <a:pt x="2191" y="2488"/>
                    <a:pt x="1895" y="2602"/>
                    <a:pt x="1621" y="2602"/>
                  </a:cubicBezTo>
                  <a:lnTo>
                    <a:pt x="1621" y="2602"/>
                  </a:lnTo>
                  <a:cubicBezTo>
                    <a:pt x="1324" y="2602"/>
                    <a:pt x="1027" y="2488"/>
                    <a:pt x="799" y="226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111;p48">
              <a:extLst>
                <a:ext uri="{FF2B5EF4-FFF2-40B4-BE49-F238E27FC236}">
                  <a16:creationId xmlns:a16="http://schemas.microsoft.com/office/drawing/2014/main" id="{300B02E8-C508-F532-4613-21F7DF61C6D9}"/>
                </a:ext>
              </a:extLst>
            </p:cNvPr>
            <p:cNvSpPr/>
            <p:nvPr/>
          </p:nvSpPr>
          <p:spPr>
            <a:xfrm>
              <a:off x="1761039" y="4306562"/>
              <a:ext cx="90489" cy="247909"/>
            </a:xfrm>
            <a:custGeom>
              <a:avLst/>
              <a:gdLst/>
              <a:ahLst/>
              <a:cxnLst/>
              <a:rect l="l" t="t" r="r" b="b"/>
              <a:pathLst>
                <a:path w="5274" h="14449" extrusionOk="0">
                  <a:moveTo>
                    <a:pt x="4840" y="9495"/>
                  </a:moveTo>
                  <a:lnTo>
                    <a:pt x="1" y="14220"/>
                  </a:lnTo>
                  <a:lnTo>
                    <a:pt x="252" y="14449"/>
                  </a:lnTo>
                  <a:lnTo>
                    <a:pt x="5159" y="9632"/>
                  </a:lnTo>
                  <a:lnTo>
                    <a:pt x="5273" y="0"/>
                  </a:lnTo>
                  <a:lnTo>
                    <a:pt x="493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112;p48">
              <a:extLst>
                <a:ext uri="{FF2B5EF4-FFF2-40B4-BE49-F238E27FC236}">
                  <a16:creationId xmlns:a16="http://schemas.microsoft.com/office/drawing/2014/main" id="{9C290F05-58F8-97A2-4511-D712E45CA61E}"/>
                </a:ext>
              </a:extLst>
            </p:cNvPr>
            <p:cNvSpPr/>
            <p:nvPr/>
          </p:nvSpPr>
          <p:spPr>
            <a:xfrm>
              <a:off x="1764968" y="4337103"/>
              <a:ext cx="54835" cy="146868"/>
            </a:xfrm>
            <a:custGeom>
              <a:avLst/>
              <a:gdLst/>
              <a:ahLst/>
              <a:cxnLst/>
              <a:rect l="l" t="t" r="r" b="b"/>
              <a:pathLst>
                <a:path w="3196" h="8560" extrusionOk="0">
                  <a:moveTo>
                    <a:pt x="2808" y="5570"/>
                  </a:moveTo>
                  <a:lnTo>
                    <a:pt x="0" y="8309"/>
                  </a:lnTo>
                  <a:lnTo>
                    <a:pt x="228" y="8560"/>
                  </a:lnTo>
                  <a:lnTo>
                    <a:pt x="3150" y="5707"/>
                  </a:lnTo>
                  <a:lnTo>
                    <a:pt x="3196" y="0"/>
                  </a:lnTo>
                  <a:lnTo>
                    <a:pt x="287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113;p48">
              <a:extLst>
                <a:ext uri="{FF2B5EF4-FFF2-40B4-BE49-F238E27FC236}">
                  <a16:creationId xmlns:a16="http://schemas.microsoft.com/office/drawing/2014/main" id="{4CDB7978-9F23-DA61-D6E8-9581C88B0DA8}"/>
                </a:ext>
              </a:extLst>
            </p:cNvPr>
            <p:cNvSpPr/>
            <p:nvPr/>
          </p:nvSpPr>
          <p:spPr>
            <a:xfrm>
              <a:off x="1719930" y="4542699"/>
              <a:ext cx="54835" cy="52897"/>
            </a:xfrm>
            <a:custGeom>
              <a:avLst/>
              <a:gdLst/>
              <a:ahLst/>
              <a:cxnLst/>
              <a:rect l="l" t="t" r="r" b="b"/>
              <a:pathLst>
                <a:path w="3196" h="3083" extrusionOk="0">
                  <a:moveTo>
                    <a:pt x="571" y="434"/>
                  </a:moveTo>
                  <a:cubicBezTo>
                    <a:pt x="0" y="982"/>
                    <a:pt x="0" y="1918"/>
                    <a:pt x="548" y="2489"/>
                  </a:cubicBezTo>
                  <a:lnTo>
                    <a:pt x="548" y="2489"/>
                  </a:lnTo>
                  <a:cubicBezTo>
                    <a:pt x="1119" y="3059"/>
                    <a:pt x="2054" y="3082"/>
                    <a:pt x="2625" y="2512"/>
                  </a:cubicBezTo>
                  <a:lnTo>
                    <a:pt x="2625" y="2512"/>
                  </a:lnTo>
                  <a:cubicBezTo>
                    <a:pt x="3196" y="1941"/>
                    <a:pt x="3196" y="1028"/>
                    <a:pt x="2648" y="457"/>
                  </a:cubicBezTo>
                  <a:lnTo>
                    <a:pt x="2648" y="457"/>
                  </a:lnTo>
                  <a:cubicBezTo>
                    <a:pt x="2351" y="161"/>
                    <a:pt x="1986" y="1"/>
                    <a:pt x="1598" y="1"/>
                  </a:cubicBezTo>
                  <a:lnTo>
                    <a:pt x="1598" y="1"/>
                  </a:lnTo>
                  <a:cubicBezTo>
                    <a:pt x="1233" y="1"/>
                    <a:pt x="867" y="161"/>
                    <a:pt x="571" y="434"/>
                  </a:cubicBezTo>
                  <a:close/>
                  <a:moveTo>
                    <a:pt x="799" y="2260"/>
                  </a:moveTo>
                  <a:cubicBezTo>
                    <a:pt x="365" y="1827"/>
                    <a:pt x="365" y="1096"/>
                    <a:pt x="799" y="663"/>
                  </a:cubicBezTo>
                  <a:lnTo>
                    <a:pt x="799" y="663"/>
                  </a:lnTo>
                  <a:cubicBezTo>
                    <a:pt x="1255" y="229"/>
                    <a:pt x="1963" y="229"/>
                    <a:pt x="2397" y="686"/>
                  </a:cubicBezTo>
                  <a:lnTo>
                    <a:pt x="2397" y="686"/>
                  </a:lnTo>
                  <a:cubicBezTo>
                    <a:pt x="2830" y="1119"/>
                    <a:pt x="2830" y="1850"/>
                    <a:pt x="2397" y="2283"/>
                  </a:cubicBezTo>
                  <a:lnTo>
                    <a:pt x="2397" y="2283"/>
                  </a:lnTo>
                  <a:cubicBezTo>
                    <a:pt x="2169" y="2489"/>
                    <a:pt x="1872" y="2603"/>
                    <a:pt x="1598" y="2603"/>
                  </a:cubicBezTo>
                  <a:lnTo>
                    <a:pt x="1598" y="2603"/>
                  </a:lnTo>
                  <a:cubicBezTo>
                    <a:pt x="1301" y="2603"/>
                    <a:pt x="1004" y="2489"/>
                    <a:pt x="799" y="226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114;p48">
              <a:extLst>
                <a:ext uri="{FF2B5EF4-FFF2-40B4-BE49-F238E27FC236}">
                  <a16:creationId xmlns:a16="http://schemas.microsoft.com/office/drawing/2014/main" id="{4880F3BE-0C2E-BB2D-AA80-F74BDB2DA176}"/>
                </a:ext>
              </a:extLst>
            </p:cNvPr>
            <p:cNvSpPr/>
            <p:nvPr/>
          </p:nvSpPr>
          <p:spPr>
            <a:xfrm>
              <a:off x="1724237" y="4470638"/>
              <a:ext cx="55230" cy="52897"/>
            </a:xfrm>
            <a:custGeom>
              <a:avLst/>
              <a:gdLst/>
              <a:ahLst/>
              <a:cxnLst/>
              <a:rect l="l" t="t" r="r" b="b"/>
              <a:pathLst>
                <a:path w="3219" h="3083" extrusionOk="0">
                  <a:moveTo>
                    <a:pt x="594" y="435"/>
                  </a:moveTo>
                  <a:cubicBezTo>
                    <a:pt x="23" y="982"/>
                    <a:pt x="0" y="1918"/>
                    <a:pt x="571" y="2489"/>
                  </a:cubicBezTo>
                  <a:lnTo>
                    <a:pt x="571" y="2489"/>
                  </a:lnTo>
                  <a:cubicBezTo>
                    <a:pt x="1141" y="3059"/>
                    <a:pt x="2054" y="3082"/>
                    <a:pt x="2648" y="2512"/>
                  </a:cubicBezTo>
                  <a:lnTo>
                    <a:pt x="2648" y="2512"/>
                  </a:lnTo>
                  <a:cubicBezTo>
                    <a:pt x="3219" y="1941"/>
                    <a:pt x="3219" y="1028"/>
                    <a:pt x="2671" y="435"/>
                  </a:cubicBezTo>
                  <a:lnTo>
                    <a:pt x="2671" y="435"/>
                  </a:lnTo>
                  <a:cubicBezTo>
                    <a:pt x="2374" y="161"/>
                    <a:pt x="1986" y="1"/>
                    <a:pt x="1621" y="1"/>
                  </a:cubicBezTo>
                  <a:lnTo>
                    <a:pt x="1621" y="1"/>
                  </a:lnTo>
                  <a:cubicBezTo>
                    <a:pt x="1256" y="1"/>
                    <a:pt x="868" y="138"/>
                    <a:pt x="594" y="435"/>
                  </a:cubicBezTo>
                  <a:moveTo>
                    <a:pt x="822" y="2261"/>
                  </a:moveTo>
                  <a:cubicBezTo>
                    <a:pt x="365" y="1804"/>
                    <a:pt x="388" y="1097"/>
                    <a:pt x="822" y="663"/>
                  </a:cubicBezTo>
                  <a:lnTo>
                    <a:pt x="822" y="663"/>
                  </a:lnTo>
                  <a:cubicBezTo>
                    <a:pt x="1278" y="229"/>
                    <a:pt x="1986" y="229"/>
                    <a:pt x="2420" y="686"/>
                  </a:cubicBezTo>
                  <a:lnTo>
                    <a:pt x="2420" y="686"/>
                  </a:lnTo>
                  <a:cubicBezTo>
                    <a:pt x="2853" y="1119"/>
                    <a:pt x="2853" y="1850"/>
                    <a:pt x="2397" y="2283"/>
                  </a:cubicBezTo>
                  <a:lnTo>
                    <a:pt x="2397" y="2283"/>
                  </a:lnTo>
                  <a:cubicBezTo>
                    <a:pt x="2191" y="2489"/>
                    <a:pt x="1895" y="2603"/>
                    <a:pt x="1621" y="2603"/>
                  </a:cubicBezTo>
                  <a:lnTo>
                    <a:pt x="1621" y="2603"/>
                  </a:lnTo>
                  <a:cubicBezTo>
                    <a:pt x="1324" y="2603"/>
                    <a:pt x="1027" y="2489"/>
                    <a:pt x="822" y="226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115;p48">
              <a:extLst>
                <a:ext uri="{FF2B5EF4-FFF2-40B4-BE49-F238E27FC236}">
                  <a16:creationId xmlns:a16="http://schemas.microsoft.com/office/drawing/2014/main" id="{853D4B7E-6C1C-20F0-2ADC-C0BE7DCF6B96}"/>
                </a:ext>
              </a:extLst>
            </p:cNvPr>
            <p:cNvSpPr/>
            <p:nvPr/>
          </p:nvSpPr>
          <p:spPr>
            <a:xfrm>
              <a:off x="1851904" y="4372738"/>
              <a:ext cx="54835" cy="52502"/>
            </a:xfrm>
            <a:custGeom>
              <a:avLst/>
              <a:gdLst/>
              <a:ahLst/>
              <a:cxnLst/>
              <a:rect l="l" t="t" r="r" b="b"/>
              <a:pathLst>
                <a:path w="3196" h="3060" extrusionOk="0">
                  <a:moveTo>
                    <a:pt x="571" y="411"/>
                  </a:moveTo>
                  <a:cubicBezTo>
                    <a:pt x="0" y="982"/>
                    <a:pt x="0" y="1895"/>
                    <a:pt x="548" y="2489"/>
                  </a:cubicBezTo>
                  <a:lnTo>
                    <a:pt x="548" y="2489"/>
                  </a:lnTo>
                  <a:cubicBezTo>
                    <a:pt x="1119" y="3059"/>
                    <a:pt x="2055" y="3059"/>
                    <a:pt x="2625" y="2511"/>
                  </a:cubicBezTo>
                  <a:lnTo>
                    <a:pt x="2625" y="2511"/>
                  </a:lnTo>
                  <a:cubicBezTo>
                    <a:pt x="3196" y="1941"/>
                    <a:pt x="3196" y="1005"/>
                    <a:pt x="2648" y="434"/>
                  </a:cubicBezTo>
                  <a:lnTo>
                    <a:pt x="2648" y="434"/>
                  </a:lnTo>
                  <a:cubicBezTo>
                    <a:pt x="2351" y="138"/>
                    <a:pt x="1986" y="1"/>
                    <a:pt x="1598" y="1"/>
                  </a:cubicBezTo>
                  <a:lnTo>
                    <a:pt x="1598" y="1"/>
                  </a:lnTo>
                  <a:cubicBezTo>
                    <a:pt x="1233" y="1"/>
                    <a:pt x="868" y="138"/>
                    <a:pt x="571" y="411"/>
                  </a:cubicBezTo>
                  <a:moveTo>
                    <a:pt x="799" y="2237"/>
                  </a:moveTo>
                  <a:cubicBezTo>
                    <a:pt x="365" y="1804"/>
                    <a:pt x="365" y="1096"/>
                    <a:pt x="799" y="663"/>
                  </a:cubicBezTo>
                  <a:lnTo>
                    <a:pt x="799" y="663"/>
                  </a:lnTo>
                  <a:cubicBezTo>
                    <a:pt x="1256" y="206"/>
                    <a:pt x="1963" y="229"/>
                    <a:pt x="2397" y="663"/>
                  </a:cubicBezTo>
                  <a:lnTo>
                    <a:pt x="2397" y="663"/>
                  </a:lnTo>
                  <a:cubicBezTo>
                    <a:pt x="2831" y="1119"/>
                    <a:pt x="2831" y="1827"/>
                    <a:pt x="2397" y="2260"/>
                  </a:cubicBezTo>
                  <a:lnTo>
                    <a:pt x="2397" y="2260"/>
                  </a:lnTo>
                  <a:cubicBezTo>
                    <a:pt x="2169" y="2466"/>
                    <a:pt x="1895" y="2580"/>
                    <a:pt x="1598" y="2580"/>
                  </a:cubicBezTo>
                  <a:lnTo>
                    <a:pt x="1598" y="2580"/>
                  </a:lnTo>
                  <a:cubicBezTo>
                    <a:pt x="1301" y="2580"/>
                    <a:pt x="1005" y="2466"/>
                    <a:pt x="799" y="223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116;p48">
              <a:extLst>
                <a:ext uri="{FF2B5EF4-FFF2-40B4-BE49-F238E27FC236}">
                  <a16:creationId xmlns:a16="http://schemas.microsoft.com/office/drawing/2014/main" id="{6B5D9874-70EE-DEEA-E5BA-7D96C90811CD}"/>
                </a:ext>
              </a:extLst>
            </p:cNvPr>
            <p:cNvSpPr/>
            <p:nvPr/>
          </p:nvSpPr>
          <p:spPr>
            <a:xfrm>
              <a:off x="2076305" y="3899264"/>
              <a:ext cx="136299" cy="410047"/>
            </a:xfrm>
            <a:custGeom>
              <a:avLst/>
              <a:gdLst/>
              <a:ahLst/>
              <a:cxnLst/>
              <a:rect l="l" t="t" r="r" b="b"/>
              <a:pathLst>
                <a:path w="7944" h="23899" extrusionOk="0">
                  <a:moveTo>
                    <a:pt x="4017" y="3607"/>
                  </a:moveTo>
                  <a:lnTo>
                    <a:pt x="3903" y="15248"/>
                  </a:lnTo>
                  <a:lnTo>
                    <a:pt x="69" y="19014"/>
                  </a:lnTo>
                  <a:lnTo>
                    <a:pt x="0" y="23876"/>
                  </a:lnTo>
                  <a:lnTo>
                    <a:pt x="343" y="23899"/>
                  </a:lnTo>
                  <a:lnTo>
                    <a:pt x="388" y="19174"/>
                  </a:lnTo>
                  <a:lnTo>
                    <a:pt x="4223" y="15408"/>
                  </a:lnTo>
                  <a:lnTo>
                    <a:pt x="4360" y="3744"/>
                  </a:lnTo>
                  <a:lnTo>
                    <a:pt x="7943" y="252"/>
                  </a:lnTo>
                  <a:lnTo>
                    <a:pt x="771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117;p48">
              <a:extLst>
                <a:ext uri="{FF2B5EF4-FFF2-40B4-BE49-F238E27FC236}">
                  <a16:creationId xmlns:a16="http://schemas.microsoft.com/office/drawing/2014/main" id="{E2447A68-A48A-2EA0-F667-7AF39DAC28A4}"/>
                </a:ext>
              </a:extLst>
            </p:cNvPr>
            <p:cNvSpPr/>
            <p:nvPr/>
          </p:nvSpPr>
          <p:spPr>
            <a:xfrm>
              <a:off x="2065719" y="4370782"/>
              <a:ext cx="24690" cy="100663"/>
            </a:xfrm>
            <a:custGeom>
              <a:avLst/>
              <a:gdLst/>
              <a:ahLst/>
              <a:cxnLst/>
              <a:rect l="l" t="t" r="r" b="b"/>
              <a:pathLst>
                <a:path w="1439" h="5867" extrusionOk="0">
                  <a:moveTo>
                    <a:pt x="1051" y="4588"/>
                  </a:moveTo>
                  <a:lnTo>
                    <a:pt x="1" y="5638"/>
                  </a:lnTo>
                  <a:lnTo>
                    <a:pt x="229" y="5867"/>
                  </a:lnTo>
                  <a:lnTo>
                    <a:pt x="1393" y="4725"/>
                  </a:lnTo>
                  <a:lnTo>
                    <a:pt x="1439" y="0"/>
                  </a:lnTo>
                  <a:lnTo>
                    <a:pt x="109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118;p48">
              <a:extLst>
                <a:ext uri="{FF2B5EF4-FFF2-40B4-BE49-F238E27FC236}">
                  <a16:creationId xmlns:a16="http://schemas.microsoft.com/office/drawing/2014/main" id="{3E22946D-976B-41F7-5883-7F9B1B596452}"/>
                </a:ext>
              </a:extLst>
            </p:cNvPr>
            <p:cNvSpPr/>
            <p:nvPr/>
          </p:nvSpPr>
          <p:spPr>
            <a:xfrm>
              <a:off x="2046142" y="4305773"/>
              <a:ext cx="77174" cy="73640"/>
            </a:xfrm>
            <a:custGeom>
              <a:avLst/>
              <a:gdLst/>
              <a:ahLst/>
              <a:cxnLst/>
              <a:rect l="l" t="t" r="r" b="b"/>
              <a:pathLst>
                <a:path w="4498" h="4292" extrusionOk="0">
                  <a:moveTo>
                    <a:pt x="822" y="594"/>
                  </a:moveTo>
                  <a:cubicBezTo>
                    <a:pt x="23" y="1370"/>
                    <a:pt x="1" y="2671"/>
                    <a:pt x="799" y="3470"/>
                  </a:cubicBezTo>
                  <a:lnTo>
                    <a:pt x="799" y="3470"/>
                  </a:lnTo>
                  <a:cubicBezTo>
                    <a:pt x="1576" y="4292"/>
                    <a:pt x="2877" y="4292"/>
                    <a:pt x="3698" y="3516"/>
                  </a:cubicBezTo>
                  <a:lnTo>
                    <a:pt x="3698" y="3516"/>
                  </a:lnTo>
                  <a:cubicBezTo>
                    <a:pt x="4497" y="2717"/>
                    <a:pt x="4497" y="1416"/>
                    <a:pt x="3721" y="617"/>
                  </a:cubicBezTo>
                  <a:lnTo>
                    <a:pt x="3721" y="617"/>
                  </a:lnTo>
                  <a:cubicBezTo>
                    <a:pt x="3310" y="206"/>
                    <a:pt x="2785" y="0"/>
                    <a:pt x="2260" y="0"/>
                  </a:cubicBezTo>
                  <a:lnTo>
                    <a:pt x="2260" y="0"/>
                  </a:lnTo>
                  <a:cubicBezTo>
                    <a:pt x="1735" y="0"/>
                    <a:pt x="1210" y="206"/>
                    <a:pt x="822" y="594"/>
                  </a:cubicBezTo>
                  <a:moveTo>
                    <a:pt x="1028" y="3242"/>
                  </a:moveTo>
                  <a:cubicBezTo>
                    <a:pt x="366" y="2580"/>
                    <a:pt x="389" y="1484"/>
                    <a:pt x="1051" y="822"/>
                  </a:cubicBezTo>
                  <a:lnTo>
                    <a:pt x="1051" y="822"/>
                  </a:lnTo>
                  <a:cubicBezTo>
                    <a:pt x="1735" y="160"/>
                    <a:pt x="2808" y="183"/>
                    <a:pt x="3470" y="845"/>
                  </a:cubicBezTo>
                  <a:lnTo>
                    <a:pt x="3470" y="845"/>
                  </a:lnTo>
                  <a:cubicBezTo>
                    <a:pt x="4132" y="1530"/>
                    <a:pt x="4132" y="2603"/>
                    <a:pt x="3447" y="3264"/>
                  </a:cubicBezTo>
                  <a:lnTo>
                    <a:pt x="3447" y="3264"/>
                  </a:lnTo>
                  <a:cubicBezTo>
                    <a:pt x="3128" y="3607"/>
                    <a:pt x="2694" y="3767"/>
                    <a:pt x="2260" y="3767"/>
                  </a:cubicBezTo>
                  <a:lnTo>
                    <a:pt x="2260" y="3767"/>
                  </a:lnTo>
                  <a:cubicBezTo>
                    <a:pt x="1804" y="3767"/>
                    <a:pt x="1370" y="3584"/>
                    <a:pt x="1028" y="324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119;p48">
              <a:extLst>
                <a:ext uri="{FF2B5EF4-FFF2-40B4-BE49-F238E27FC236}">
                  <a16:creationId xmlns:a16="http://schemas.microsoft.com/office/drawing/2014/main" id="{F8086DB3-7B7D-6CE1-3796-37BA569266F1}"/>
                </a:ext>
              </a:extLst>
            </p:cNvPr>
            <p:cNvSpPr/>
            <p:nvPr/>
          </p:nvSpPr>
          <p:spPr>
            <a:xfrm>
              <a:off x="2025776" y="4460464"/>
              <a:ext cx="52897" cy="50151"/>
            </a:xfrm>
            <a:custGeom>
              <a:avLst/>
              <a:gdLst/>
              <a:ahLst/>
              <a:cxnLst/>
              <a:rect l="l" t="t" r="r" b="b"/>
              <a:pathLst>
                <a:path w="3083" h="2923" extrusionOk="0">
                  <a:moveTo>
                    <a:pt x="571" y="388"/>
                  </a:moveTo>
                  <a:cubicBezTo>
                    <a:pt x="23" y="936"/>
                    <a:pt x="1" y="1826"/>
                    <a:pt x="548" y="2374"/>
                  </a:cubicBezTo>
                  <a:lnTo>
                    <a:pt x="548" y="2374"/>
                  </a:lnTo>
                  <a:cubicBezTo>
                    <a:pt x="1096" y="2922"/>
                    <a:pt x="1964" y="2922"/>
                    <a:pt x="2534" y="2397"/>
                  </a:cubicBezTo>
                  <a:lnTo>
                    <a:pt x="2534" y="2397"/>
                  </a:lnTo>
                  <a:cubicBezTo>
                    <a:pt x="3082" y="1849"/>
                    <a:pt x="3082" y="959"/>
                    <a:pt x="2534" y="411"/>
                  </a:cubicBezTo>
                  <a:lnTo>
                    <a:pt x="2534" y="411"/>
                  </a:lnTo>
                  <a:cubicBezTo>
                    <a:pt x="2260" y="137"/>
                    <a:pt x="1918" y="0"/>
                    <a:pt x="1553" y="0"/>
                  </a:cubicBezTo>
                  <a:lnTo>
                    <a:pt x="1553" y="0"/>
                  </a:lnTo>
                  <a:cubicBezTo>
                    <a:pt x="1188" y="0"/>
                    <a:pt x="845" y="137"/>
                    <a:pt x="571" y="388"/>
                  </a:cubicBezTo>
                  <a:close/>
                  <a:moveTo>
                    <a:pt x="777" y="2146"/>
                  </a:moveTo>
                  <a:cubicBezTo>
                    <a:pt x="366" y="1712"/>
                    <a:pt x="389" y="1050"/>
                    <a:pt x="800" y="640"/>
                  </a:cubicBezTo>
                  <a:lnTo>
                    <a:pt x="800" y="640"/>
                  </a:lnTo>
                  <a:cubicBezTo>
                    <a:pt x="1210" y="229"/>
                    <a:pt x="1895" y="229"/>
                    <a:pt x="2306" y="662"/>
                  </a:cubicBezTo>
                  <a:lnTo>
                    <a:pt x="2306" y="662"/>
                  </a:lnTo>
                  <a:cubicBezTo>
                    <a:pt x="2717" y="1073"/>
                    <a:pt x="2717" y="1735"/>
                    <a:pt x="2283" y="2146"/>
                  </a:cubicBezTo>
                  <a:lnTo>
                    <a:pt x="2283" y="2146"/>
                  </a:lnTo>
                  <a:cubicBezTo>
                    <a:pt x="2078" y="2351"/>
                    <a:pt x="1804" y="2466"/>
                    <a:pt x="1553" y="2466"/>
                  </a:cubicBezTo>
                  <a:lnTo>
                    <a:pt x="1553" y="2466"/>
                  </a:lnTo>
                  <a:cubicBezTo>
                    <a:pt x="1279" y="2466"/>
                    <a:pt x="1005" y="2351"/>
                    <a:pt x="777" y="21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120;p48">
              <a:extLst>
                <a:ext uri="{FF2B5EF4-FFF2-40B4-BE49-F238E27FC236}">
                  <a16:creationId xmlns:a16="http://schemas.microsoft.com/office/drawing/2014/main" id="{D88E5BE2-5AAB-4B36-7396-A5AC448619D8}"/>
                </a:ext>
              </a:extLst>
            </p:cNvPr>
            <p:cNvSpPr/>
            <p:nvPr/>
          </p:nvSpPr>
          <p:spPr>
            <a:xfrm>
              <a:off x="1647080" y="3578918"/>
              <a:ext cx="456269" cy="149236"/>
            </a:xfrm>
            <a:custGeom>
              <a:avLst/>
              <a:gdLst/>
              <a:ahLst/>
              <a:cxnLst/>
              <a:rect l="l" t="t" r="r" b="b"/>
              <a:pathLst>
                <a:path w="26593" h="8698" extrusionOk="0">
                  <a:moveTo>
                    <a:pt x="17827" y="8355"/>
                  </a:moveTo>
                  <a:lnTo>
                    <a:pt x="1" y="8172"/>
                  </a:lnTo>
                  <a:lnTo>
                    <a:pt x="1" y="8515"/>
                  </a:lnTo>
                  <a:lnTo>
                    <a:pt x="17896" y="8697"/>
                  </a:lnTo>
                  <a:lnTo>
                    <a:pt x="17964" y="8697"/>
                  </a:lnTo>
                  <a:lnTo>
                    <a:pt x="26592" y="229"/>
                  </a:lnTo>
                  <a:lnTo>
                    <a:pt x="2636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121;p48">
              <a:extLst>
                <a:ext uri="{FF2B5EF4-FFF2-40B4-BE49-F238E27FC236}">
                  <a16:creationId xmlns:a16="http://schemas.microsoft.com/office/drawing/2014/main" id="{F46272A8-16F1-184A-9C53-CCC3F3D386D0}"/>
                </a:ext>
              </a:extLst>
            </p:cNvPr>
            <p:cNvSpPr/>
            <p:nvPr/>
          </p:nvSpPr>
          <p:spPr>
            <a:xfrm>
              <a:off x="1840151" y="3659198"/>
              <a:ext cx="282773" cy="127686"/>
            </a:xfrm>
            <a:custGeom>
              <a:avLst/>
              <a:gdLst/>
              <a:ahLst/>
              <a:cxnLst/>
              <a:rect l="l" t="t" r="r" b="b"/>
              <a:pathLst>
                <a:path w="16481" h="7442" extrusionOk="0">
                  <a:moveTo>
                    <a:pt x="8971" y="7122"/>
                  </a:moveTo>
                  <a:lnTo>
                    <a:pt x="0" y="7031"/>
                  </a:lnTo>
                  <a:lnTo>
                    <a:pt x="0" y="7351"/>
                  </a:lnTo>
                  <a:lnTo>
                    <a:pt x="9039" y="7442"/>
                  </a:lnTo>
                  <a:lnTo>
                    <a:pt x="9108" y="7442"/>
                  </a:lnTo>
                  <a:lnTo>
                    <a:pt x="16480" y="252"/>
                  </a:lnTo>
                  <a:lnTo>
                    <a:pt x="16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122;p48">
              <a:extLst>
                <a:ext uri="{FF2B5EF4-FFF2-40B4-BE49-F238E27FC236}">
                  <a16:creationId xmlns:a16="http://schemas.microsoft.com/office/drawing/2014/main" id="{A3E66772-3577-21CE-A8FC-48BB001429C9}"/>
                </a:ext>
              </a:extLst>
            </p:cNvPr>
            <p:cNvSpPr/>
            <p:nvPr/>
          </p:nvSpPr>
          <p:spPr>
            <a:xfrm>
              <a:off x="1876182" y="3553851"/>
              <a:ext cx="176636" cy="173119"/>
            </a:xfrm>
            <a:custGeom>
              <a:avLst/>
              <a:gdLst/>
              <a:ahLst/>
              <a:cxnLst/>
              <a:rect l="l" t="t" r="r" b="b"/>
              <a:pathLst>
                <a:path w="10295" h="10090" extrusionOk="0">
                  <a:moveTo>
                    <a:pt x="0" y="9839"/>
                  </a:moveTo>
                  <a:lnTo>
                    <a:pt x="229" y="10090"/>
                  </a:lnTo>
                  <a:lnTo>
                    <a:pt x="10295" y="229"/>
                  </a:lnTo>
                  <a:lnTo>
                    <a:pt x="10066"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123;p48">
              <a:extLst>
                <a:ext uri="{FF2B5EF4-FFF2-40B4-BE49-F238E27FC236}">
                  <a16:creationId xmlns:a16="http://schemas.microsoft.com/office/drawing/2014/main" id="{8BCCD663-FEEA-D475-574B-F16A44D40B18}"/>
                </a:ext>
              </a:extLst>
            </p:cNvPr>
            <p:cNvSpPr/>
            <p:nvPr/>
          </p:nvSpPr>
          <p:spPr>
            <a:xfrm>
              <a:off x="1383132" y="3496683"/>
              <a:ext cx="358746" cy="215807"/>
            </a:xfrm>
            <a:custGeom>
              <a:avLst/>
              <a:gdLst/>
              <a:ahLst/>
              <a:cxnLst/>
              <a:rect l="l" t="t" r="r" b="b"/>
              <a:pathLst>
                <a:path w="20909" h="12578" extrusionOk="0">
                  <a:moveTo>
                    <a:pt x="13399" y="7259"/>
                  </a:moveTo>
                  <a:lnTo>
                    <a:pt x="9861" y="7213"/>
                  </a:lnTo>
                  <a:lnTo>
                    <a:pt x="4725" y="12235"/>
                  </a:lnTo>
                  <a:lnTo>
                    <a:pt x="23" y="12189"/>
                  </a:lnTo>
                  <a:lnTo>
                    <a:pt x="0" y="12532"/>
                  </a:lnTo>
                  <a:lnTo>
                    <a:pt x="4862" y="12577"/>
                  </a:lnTo>
                  <a:lnTo>
                    <a:pt x="9998" y="7556"/>
                  </a:lnTo>
                  <a:lnTo>
                    <a:pt x="13536" y="7578"/>
                  </a:lnTo>
                  <a:lnTo>
                    <a:pt x="13604" y="7533"/>
                  </a:lnTo>
                  <a:cubicBezTo>
                    <a:pt x="16183" y="4839"/>
                    <a:pt x="20475" y="503"/>
                    <a:pt x="20908" y="320"/>
                  </a:cubicBezTo>
                  <a:lnTo>
                    <a:pt x="20908" y="320"/>
                  </a:lnTo>
                  <a:lnTo>
                    <a:pt x="20885" y="160"/>
                  </a:lnTo>
                  <a:lnTo>
                    <a:pt x="20885" y="0"/>
                  </a:lnTo>
                  <a:lnTo>
                    <a:pt x="20885" y="0"/>
                  </a:lnTo>
                  <a:lnTo>
                    <a:pt x="20885" y="0"/>
                  </a:lnTo>
                  <a:cubicBezTo>
                    <a:pt x="20429" y="0"/>
                    <a:pt x="16024" y="4520"/>
                    <a:pt x="13399" y="725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124;p48">
              <a:extLst>
                <a:ext uri="{FF2B5EF4-FFF2-40B4-BE49-F238E27FC236}">
                  <a16:creationId xmlns:a16="http://schemas.microsoft.com/office/drawing/2014/main" id="{E844DD70-6583-0B69-E0DE-2FDA70263A8B}"/>
                </a:ext>
              </a:extLst>
            </p:cNvPr>
            <p:cNvSpPr/>
            <p:nvPr/>
          </p:nvSpPr>
          <p:spPr>
            <a:xfrm>
              <a:off x="1296968" y="3753975"/>
              <a:ext cx="416704" cy="108504"/>
            </a:xfrm>
            <a:custGeom>
              <a:avLst/>
              <a:gdLst/>
              <a:ahLst/>
              <a:cxnLst/>
              <a:rect l="l" t="t" r="r" b="b"/>
              <a:pathLst>
                <a:path w="24287" h="6324" extrusionOk="0">
                  <a:moveTo>
                    <a:pt x="1" y="343"/>
                  </a:moveTo>
                  <a:lnTo>
                    <a:pt x="10409" y="457"/>
                  </a:lnTo>
                  <a:lnTo>
                    <a:pt x="16070" y="6232"/>
                  </a:lnTo>
                  <a:lnTo>
                    <a:pt x="24287" y="6323"/>
                  </a:lnTo>
                  <a:lnTo>
                    <a:pt x="24287" y="5981"/>
                  </a:lnTo>
                  <a:lnTo>
                    <a:pt x="16207" y="5912"/>
                  </a:lnTo>
                  <a:lnTo>
                    <a:pt x="10546" y="115"/>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125;p48">
              <a:extLst>
                <a:ext uri="{FF2B5EF4-FFF2-40B4-BE49-F238E27FC236}">
                  <a16:creationId xmlns:a16="http://schemas.microsoft.com/office/drawing/2014/main" id="{B64B3EF8-2AB3-A701-F8B6-94FDF8D92FE5}"/>
                </a:ext>
              </a:extLst>
            </p:cNvPr>
            <p:cNvSpPr/>
            <p:nvPr/>
          </p:nvSpPr>
          <p:spPr>
            <a:xfrm>
              <a:off x="984465" y="3579313"/>
              <a:ext cx="271020" cy="209545"/>
            </a:xfrm>
            <a:custGeom>
              <a:avLst/>
              <a:gdLst/>
              <a:ahLst/>
              <a:cxnLst/>
              <a:rect l="l" t="t" r="r" b="b"/>
              <a:pathLst>
                <a:path w="15796" h="12213" extrusionOk="0">
                  <a:moveTo>
                    <a:pt x="0" y="252"/>
                  </a:moveTo>
                  <a:lnTo>
                    <a:pt x="8537" y="8971"/>
                  </a:lnTo>
                  <a:lnTo>
                    <a:pt x="12394" y="9017"/>
                  </a:lnTo>
                  <a:lnTo>
                    <a:pt x="15544" y="12212"/>
                  </a:lnTo>
                  <a:lnTo>
                    <a:pt x="15795" y="11984"/>
                  </a:lnTo>
                  <a:lnTo>
                    <a:pt x="12554" y="8674"/>
                  </a:lnTo>
                  <a:lnTo>
                    <a:pt x="8674" y="8629"/>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126;p48">
              <a:extLst>
                <a:ext uri="{FF2B5EF4-FFF2-40B4-BE49-F238E27FC236}">
                  <a16:creationId xmlns:a16="http://schemas.microsoft.com/office/drawing/2014/main" id="{2693C221-4A10-7836-E882-B5E7AE97AA64}"/>
                </a:ext>
              </a:extLst>
            </p:cNvPr>
            <p:cNvSpPr/>
            <p:nvPr/>
          </p:nvSpPr>
          <p:spPr>
            <a:xfrm>
              <a:off x="1102730" y="3159884"/>
              <a:ext cx="68544" cy="35653"/>
            </a:xfrm>
            <a:custGeom>
              <a:avLst/>
              <a:gdLst/>
              <a:ahLst/>
              <a:cxnLst/>
              <a:rect l="l" t="t" r="r" b="b"/>
              <a:pathLst>
                <a:path w="3995" h="2078" extrusionOk="0">
                  <a:moveTo>
                    <a:pt x="0" y="320"/>
                  </a:moveTo>
                  <a:lnTo>
                    <a:pt x="2078" y="343"/>
                  </a:lnTo>
                  <a:lnTo>
                    <a:pt x="3767" y="2078"/>
                  </a:lnTo>
                  <a:lnTo>
                    <a:pt x="3995" y="1827"/>
                  </a:lnTo>
                  <a:lnTo>
                    <a:pt x="2214" y="24"/>
                  </a:lnTo>
                  <a:lnTo>
                    <a:pt x="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127;p48">
              <a:extLst>
                <a:ext uri="{FF2B5EF4-FFF2-40B4-BE49-F238E27FC236}">
                  <a16:creationId xmlns:a16="http://schemas.microsoft.com/office/drawing/2014/main" id="{84D8DD68-3359-45EB-A13D-47BA0D8F8FF9}"/>
                </a:ext>
              </a:extLst>
            </p:cNvPr>
            <p:cNvSpPr/>
            <p:nvPr/>
          </p:nvSpPr>
          <p:spPr>
            <a:xfrm>
              <a:off x="1289539" y="4575985"/>
              <a:ext cx="51318" cy="51318"/>
            </a:xfrm>
            <a:custGeom>
              <a:avLst/>
              <a:gdLst/>
              <a:ahLst/>
              <a:cxnLst/>
              <a:rect l="l" t="t" r="r" b="b"/>
              <a:pathLst>
                <a:path w="2991" h="2991" extrusionOk="0">
                  <a:moveTo>
                    <a:pt x="0" y="1485"/>
                  </a:moveTo>
                  <a:cubicBezTo>
                    <a:pt x="0" y="1895"/>
                    <a:pt x="160" y="2261"/>
                    <a:pt x="434" y="2534"/>
                  </a:cubicBezTo>
                  <a:lnTo>
                    <a:pt x="434" y="2534"/>
                  </a:lnTo>
                  <a:cubicBezTo>
                    <a:pt x="685" y="2808"/>
                    <a:pt x="1073" y="2968"/>
                    <a:pt x="1484" y="2991"/>
                  </a:cubicBezTo>
                  <a:lnTo>
                    <a:pt x="1484" y="2991"/>
                  </a:lnTo>
                  <a:cubicBezTo>
                    <a:pt x="2305" y="2991"/>
                    <a:pt x="2967" y="2329"/>
                    <a:pt x="2990" y="1507"/>
                  </a:cubicBezTo>
                  <a:lnTo>
                    <a:pt x="2990" y="1507"/>
                  </a:lnTo>
                  <a:cubicBezTo>
                    <a:pt x="2990" y="708"/>
                    <a:pt x="2305" y="1"/>
                    <a:pt x="1507" y="1"/>
                  </a:cubicBezTo>
                  <a:lnTo>
                    <a:pt x="1507" y="1"/>
                  </a:lnTo>
                  <a:lnTo>
                    <a:pt x="1484" y="1"/>
                  </a:lnTo>
                  <a:lnTo>
                    <a:pt x="1484" y="1"/>
                  </a:lnTo>
                  <a:cubicBezTo>
                    <a:pt x="685" y="1"/>
                    <a:pt x="0" y="663"/>
                    <a:pt x="0" y="1485"/>
                  </a:cubicBezTo>
                  <a:close/>
                  <a:moveTo>
                    <a:pt x="1484" y="2649"/>
                  </a:moveTo>
                  <a:cubicBezTo>
                    <a:pt x="867" y="2649"/>
                    <a:pt x="320" y="2101"/>
                    <a:pt x="342" y="1485"/>
                  </a:cubicBezTo>
                  <a:lnTo>
                    <a:pt x="342" y="1485"/>
                  </a:lnTo>
                  <a:cubicBezTo>
                    <a:pt x="342" y="1165"/>
                    <a:pt x="457" y="891"/>
                    <a:pt x="685" y="663"/>
                  </a:cubicBezTo>
                  <a:lnTo>
                    <a:pt x="685" y="663"/>
                  </a:lnTo>
                  <a:cubicBezTo>
                    <a:pt x="890" y="457"/>
                    <a:pt x="1187" y="320"/>
                    <a:pt x="1507" y="343"/>
                  </a:cubicBezTo>
                  <a:lnTo>
                    <a:pt x="1507" y="343"/>
                  </a:lnTo>
                  <a:cubicBezTo>
                    <a:pt x="1803" y="343"/>
                    <a:pt x="2100" y="457"/>
                    <a:pt x="2305" y="686"/>
                  </a:cubicBezTo>
                  <a:lnTo>
                    <a:pt x="2305" y="686"/>
                  </a:lnTo>
                  <a:cubicBezTo>
                    <a:pt x="2534" y="891"/>
                    <a:pt x="2648" y="1188"/>
                    <a:pt x="2648" y="1507"/>
                  </a:cubicBezTo>
                  <a:lnTo>
                    <a:pt x="2648" y="1507"/>
                  </a:lnTo>
                  <a:cubicBezTo>
                    <a:pt x="2648" y="2146"/>
                    <a:pt x="2123" y="2649"/>
                    <a:pt x="1484" y="2649"/>
                  </a:cubicBezTo>
                  <a:lnTo>
                    <a:pt x="1484" y="2649"/>
                  </a:lnTo>
                  <a:lnTo>
                    <a:pt x="1484" y="2649"/>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128;p48">
              <a:extLst>
                <a:ext uri="{FF2B5EF4-FFF2-40B4-BE49-F238E27FC236}">
                  <a16:creationId xmlns:a16="http://schemas.microsoft.com/office/drawing/2014/main" id="{D2C7C62D-8862-DC88-B9F0-F5A8B6186B06}"/>
                </a:ext>
              </a:extLst>
            </p:cNvPr>
            <p:cNvSpPr/>
            <p:nvPr/>
          </p:nvSpPr>
          <p:spPr>
            <a:xfrm>
              <a:off x="1271524" y="4518027"/>
              <a:ext cx="30558" cy="70517"/>
            </a:xfrm>
            <a:custGeom>
              <a:avLst/>
              <a:gdLst/>
              <a:ahLst/>
              <a:cxnLst/>
              <a:rect l="l" t="t" r="r" b="b"/>
              <a:pathLst>
                <a:path w="1781" h="4110" extrusionOk="0">
                  <a:moveTo>
                    <a:pt x="0" y="2534"/>
                  </a:moveTo>
                  <a:lnTo>
                    <a:pt x="1529" y="4109"/>
                  </a:lnTo>
                  <a:lnTo>
                    <a:pt x="1780" y="3881"/>
                  </a:lnTo>
                  <a:lnTo>
                    <a:pt x="320" y="2397"/>
                  </a:lnTo>
                  <a:lnTo>
                    <a:pt x="343" y="1"/>
                  </a:lnTo>
                  <a:lnTo>
                    <a:pt x="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129;p48">
              <a:extLst>
                <a:ext uri="{FF2B5EF4-FFF2-40B4-BE49-F238E27FC236}">
                  <a16:creationId xmlns:a16="http://schemas.microsoft.com/office/drawing/2014/main" id="{76162E45-1036-A5E9-51A3-0789C346E212}"/>
                </a:ext>
              </a:extLst>
            </p:cNvPr>
            <p:cNvSpPr/>
            <p:nvPr/>
          </p:nvSpPr>
          <p:spPr>
            <a:xfrm>
              <a:off x="561897" y="4019108"/>
              <a:ext cx="355624" cy="108487"/>
            </a:xfrm>
            <a:custGeom>
              <a:avLst/>
              <a:gdLst/>
              <a:ahLst/>
              <a:cxnLst/>
              <a:rect l="l" t="t" r="r" b="b"/>
              <a:pathLst>
                <a:path w="20727" h="6323" extrusionOk="0">
                  <a:moveTo>
                    <a:pt x="1" y="229"/>
                  </a:moveTo>
                  <a:lnTo>
                    <a:pt x="2146" y="2420"/>
                  </a:lnTo>
                  <a:lnTo>
                    <a:pt x="12052" y="2534"/>
                  </a:lnTo>
                  <a:lnTo>
                    <a:pt x="15704" y="6254"/>
                  </a:lnTo>
                  <a:lnTo>
                    <a:pt x="20726" y="6323"/>
                  </a:lnTo>
                  <a:lnTo>
                    <a:pt x="20726" y="5981"/>
                  </a:lnTo>
                  <a:lnTo>
                    <a:pt x="15841" y="5935"/>
                  </a:lnTo>
                  <a:lnTo>
                    <a:pt x="12189" y="2192"/>
                  </a:lnTo>
                  <a:lnTo>
                    <a:pt x="2283" y="2100"/>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130;p48">
              <a:extLst>
                <a:ext uri="{FF2B5EF4-FFF2-40B4-BE49-F238E27FC236}">
                  <a16:creationId xmlns:a16="http://schemas.microsoft.com/office/drawing/2014/main" id="{9749B190-3EC0-9425-C3D0-28FE24C04DEB}"/>
                </a:ext>
              </a:extLst>
            </p:cNvPr>
            <p:cNvSpPr/>
            <p:nvPr/>
          </p:nvSpPr>
          <p:spPr>
            <a:xfrm>
              <a:off x="637098" y="3970158"/>
              <a:ext cx="58747" cy="90866"/>
            </a:xfrm>
            <a:custGeom>
              <a:avLst/>
              <a:gdLst/>
              <a:ahLst/>
              <a:cxnLst/>
              <a:rect l="l" t="t" r="r" b="b"/>
              <a:pathLst>
                <a:path w="3424" h="5296" extrusionOk="0">
                  <a:moveTo>
                    <a:pt x="0" y="2032"/>
                  </a:moveTo>
                  <a:lnTo>
                    <a:pt x="3196" y="5296"/>
                  </a:lnTo>
                  <a:lnTo>
                    <a:pt x="3424" y="5045"/>
                  </a:lnTo>
                  <a:lnTo>
                    <a:pt x="320" y="1895"/>
                  </a:lnTo>
                  <a:lnTo>
                    <a:pt x="343" y="0"/>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131;p48">
              <a:extLst>
                <a:ext uri="{FF2B5EF4-FFF2-40B4-BE49-F238E27FC236}">
                  <a16:creationId xmlns:a16="http://schemas.microsoft.com/office/drawing/2014/main" id="{DFFF52D1-9292-CA50-69BD-9DE6DC3181D4}"/>
                </a:ext>
              </a:extLst>
            </p:cNvPr>
            <p:cNvSpPr/>
            <p:nvPr/>
          </p:nvSpPr>
          <p:spPr>
            <a:xfrm>
              <a:off x="961354" y="4039474"/>
              <a:ext cx="104197" cy="106136"/>
            </a:xfrm>
            <a:custGeom>
              <a:avLst/>
              <a:gdLst/>
              <a:ahLst/>
              <a:cxnLst/>
              <a:rect l="l" t="t" r="r" b="b"/>
              <a:pathLst>
                <a:path w="6073" h="6186" extrusionOk="0">
                  <a:moveTo>
                    <a:pt x="0" y="229"/>
                  </a:moveTo>
                  <a:lnTo>
                    <a:pt x="5844" y="6186"/>
                  </a:lnTo>
                  <a:lnTo>
                    <a:pt x="6072" y="5958"/>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132;p48">
              <a:extLst>
                <a:ext uri="{FF2B5EF4-FFF2-40B4-BE49-F238E27FC236}">
                  <a16:creationId xmlns:a16="http://schemas.microsoft.com/office/drawing/2014/main" id="{D1F56A82-4989-3850-40C1-B1F0DD623951}"/>
                </a:ext>
              </a:extLst>
            </p:cNvPr>
            <p:cNvSpPr/>
            <p:nvPr/>
          </p:nvSpPr>
          <p:spPr>
            <a:xfrm>
              <a:off x="494537" y="3988568"/>
              <a:ext cx="75596" cy="72456"/>
            </a:xfrm>
            <a:custGeom>
              <a:avLst/>
              <a:gdLst/>
              <a:ahLst/>
              <a:cxnLst/>
              <a:rect l="l" t="t" r="r" b="b"/>
              <a:pathLst>
                <a:path w="4406" h="4223" extrusionOk="0">
                  <a:moveTo>
                    <a:pt x="800" y="593"/>
                  </a:moveTo>
                  <a:cubicBezTo>
                    <a:pt x="1" y="1347"/>
                    <a:pt x="1" y="2625"/>
                    <a:pt x="777" y="3424"/>
                  </a:cubicBezTo>
                  <a:lnTo>
                    <a:pt x="777" y="3424"/>
                  </a:lnTo>
                  <a:cubicBezTo>
                    <a:pt x="1553" y="4223"/>
                    <a:pt x="2808" y="4223"/>
                    <a:pt x="3607" y="3447"/>
                  </a:cubicBezTo>
                  <a:lnTo>
                    <a:pt x="3607" y="3447"/>
                  </a:lnTo>
                  <a:cubicBezTo>
                    <a:pt x="4406" y="2671"/>
                    <a:pt x="4406" y="1392"/>
                    <a:pt x="3630" y="616"/>
                  </a:cubicBezTo>
                  <a:lnTo>
                    <a:pt x="3630" y="616"/>
                  </a:lnTo>
                  <a:cubicBezTo>
                    <a:pt x="3242" y="205"/>
                    <a:pt x="2717" y="0"/>
                    <a:pt x="2215" y="0"/>
                  </a:cubicBezTo>
                  <a:lnTo>
                    <a:pt x="2215" y="0"/>
                  </a:lnTo>
                  <a:cubicBezTo>
                    <a:pt x="1690" y="0"/>
                    <a:pt x="1188" y="205"/>
                    <a:pt x="800" y="593"/>
                  </a:cubicBezTo>
                  <a:moveTo>
                    <a:pt x="1005" y="3196"/>
                  </a:moveTo>
                  <a:cubicBezTo>
                    <a:pt x="366" y="2534"/>
                    <a:pt x="366" y="1461"/>
                    <a:pt x="1028" y="822"/>
                  </a:cubicBezTo>
                  <a:lnTo>
                    <a:pt x="1028" y="822"/>
                  </a:lnTo>
                  <a:cubicBezTo>
                    <a:pt x="1690" y="183"/>
                    <a:pt x="2763" y="183"/>
                    <a:pt x="3402" y="845"/>
                  </a:cubicBezTo>
                  <a:lnTo>
                    <a:pt x="3402" y="845"/>
                  </a:lnTo>
                  <a:cubicBezTo>
                    <a:pt x="4041" y="1506"/>
                    <a:pt x="4041" y="2556"/>
                    <a:pt x="3379" y="3218"/>
                  </a:cubicBezTo>
                  <a:lnTo>
                    <a:pt x="3379" y="3218"/>
                  </a:lnTo>
                  <a:cubicBezTo>
                    <a:pt x="3059" y="3538"/>
                    <a:pt x="2626" y="3698"/>
                    <a:pt x="2215" y="3698"/>
                  </a:cubicBezTo>
                  <a:lnTo>
                    <a:pt x="2215" y="3698"/>
                  </a:lnTo>
                  <a:cubicBezTo>
                    <a:pt x="1781" y="3698"/>
                    <a:pt x="1347" y="3515"/>
                    <a:pt x="1005" y="319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133;p48">
              <a:extLst>
                <a:ext uri="{FF2B5EF4-FFF2-40B4-BE49-F238E27FC236}">
                  <a16:creationId xmlns:a16="http://schemas.microsoft.com/office/drawing/2014/main" id="{7DF4F13A-32F7-EC22-600B-7C968AC0EC2D}"/>
                </a:ext>
              </a:extLst>
            </p:cNvPr>
            <p:cNvSpPr/>
            <p:nvPr/>
          </p:nvSpPr>
          <p:spPr>
            <a:xfrm>
              <a:off x="598322" y="3896141"/>
              <a:ext cx="88138" cy="84209"/>
            </a:xfrm>
            <a:custGeom>
              <a:avLst/>
              <a:gdLst/>
              <a:ahLst/>
              <a:cxnLst/>
              <a:rect l="l" t="t" r="r" b="b"/>
              <a:pathLst>
                <a:path w="5137" h="4908" extrusionOk="0">
                  <a:moveTo>
                    <a:pt x="936" y="662"/>
                  </a:moveTo>
                  <a:cubicBezTo>
                    <a:pt x="0" y="1552"/>
                    <a:pt x="0" y="3036"/>
                    <a:pt x="891" y="3972"/>
                  </a:cubicBezTo>
                  <a:lnTo>
                    <a:pt x="891" y="3972"/>
                  </a:lnTo>
                  <a:cubicBezTo>
                    <a:pt x="1804" y="4885"/>
                    <a:pt x="3287" y="4908"/>
                    <a:pt x="4200" y="3995"/>
                  </a:cubicBezTo>
                  <a:lnTo>
                    <a:pt x="4200" y="3995"/>
                  </a:lnTo>
                  <a:cubicBezTo>
                    <a:pt x="5136" y="3104"/>
                    <a:pt x="5136" y="1621"/>
                    <a:pt x="4246" y="685"/>
                  </a:cubicBezTo>
                  <a:lnTo>
                    <a:pt x="4246" y="685"/>
                  </a:lnTo>
                  <a:cubicBezTo>
                    <a:pt x="3789" y="228"/>
                    <a:pt x="3173" y="0"/>
                    <a:pt x="2557" y="0"/>
                  </a:cubicBezTo>
                  <a:lnTo>
                    <a:pt x="2557" y="0"/>
                  </a:lnTo>
                  <a:cubicBezTo>
                    <a:pt x="1986" y="0"/>
                    <a:pt x="1393" y="206"/>
                    <a:pt x="936" y="662"/>
                  </a:cubicBezTo>
                  <a:close/>
                  <a:moveTo>
                    <a:pt x="1142" y="3744"/>
                  </a:moveTo>
                  <a:cubicBezTo>
                    <a:pt x="366" y="2945"/>
                    <a:pt x="366" y="1666"/>
                    <a:pt x="1165" y="890"/>
                  </a:cubicBezTo>
                  <a:lnTo>
                    <a:pt x="1165" y="890"/>
                  </a:lnTo>
                  <a:cubicBezTo>
                    <a:pt x="1963" y="114"/>
                    <a:pt x="3219" y="137"/>
                    <a:pt x="3995" y="936"/>
                  </a:cubicBezTo>
                  <a:lnTo>
                    <a:pt x="3995" y="936"/>
                  </a:lnTo>
                  <a:cubicBezTo>
                    <a:pt x="4771" y="1712"/>
                    <a:pt x="4771" y="2990"/>
                    <a:pt x="3972" y="3766"/>
                  </a:cubicBezTo>
                  <a:lnTo>
                    <a:pt x="3972" y="3766"/>
                  </a:lnTo>
                  <a:cubicBezTo>
                    <a:pt x="3584" y="4154"/>
                    <a:pt x="3082" y="4337"/>
                    <a:pt x="2580" y="4337"/>
                  </a:cubicBezTo>
                  <a:lnTo>
                    <a:pt x="2580" y="4337"/>
                  </a:lnTo>
                  <a:cubicBezTo>
                    <a:pt x="2055" y="4337"/>
                    <a:pt x="1530" y="4132"/>
                    <a:pt x="1142" y="374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134;p48">
              <a:extLst>
                <a:ext uri="{FF2B5EF4-FFF2-40B4-BE49-F238E27FC236}">
                  <a16:creationId xmlns:a16="http://schemas.microsoft.com/office/drawing/2014/main" id="{D54E1555-23B0-DFED-78EB-78E57913961E}"/>
                </a:ext>
              </a:extLst>
            </p:cNvPr>
            <p:cNvSpPr/>
            <p:nvPr/>
          </p:nvSpPr>
          <p:spPr>
            <a:xfrm>
              <a:off x="899090" y="3985033"/>
              <a:ext cx="78736" cy="74824"/>
            </a:xfrm>
            <a:custGeom>
              <a:avLst/>
              <a:gdLst/>
              <a:ahLst/>
              <a:cxnLst/>
              <a:rect l="l" t="t" r="r" b="b"/>
              <a:pathLst>
                <a:path w="4589" h="4361" extrusionOk="0">
                  <a:moveTo>
                    <a:pt x="845" y="594"/>
                  </a:moveTo>
                  <a:cubicBezTo>
                    <a:pt x="23" y="1393"/>
                    <a:pt x="0" y="2717"/>
                    <a:pt x="799" y="3538"/>
                  </a:cubicBezTo>
                  <a:lnTo>
                    <a:pt x="799" y="3538"/>
                  </a:lnTo>
                  <a:cubicBezTo>
                    <a:pt x="1621" y="4360"/>
                    <a:pt x="2922" y="4360"/>
                    <a:pt x="3744" y="3561"/>
                  </a:cubicBezTo>
                  <a:lnTo>
                    <a:pt x="3744" y="3561"/>
                  </a:lnTo>
                  <a:cubicBezTo>
                    <a:pt x="4565" y="2762"/>
                    <a:pt x="4588" y="1439"/>
                    <a:pt x="3789" y="617"/>
                  </a:cubicBezTo>
                  <a:lnTo>
                    <a:pt x="3789" y="617"/>
                  </a:lnTo>
                  <a:cubicBezTo>
                    <a:pt x="3378" y="206"/>
                    <a:pt x="2831" y="1"/>
                    <a:pt x="2306" y="1"/>
                  </a:cubicBezTo>
                  <a:lnTo>
                    <a:pt x="2306" y="1"/>
                  </a:lnTo>
                  <a:cubicBezTo>
                    <a:pt x="1758" y="1"/>
                    <a:pt x="1233" y="183"/>
                    <a:pt x="845" y="594"/>
                  </a:cubicBezTo>
                  <a:moveTo>
                    <a:pt x="1050" y="3310"/>
                  </a:moveTo>
                  <a:cubicBezTo>
                    <a:pt x="365" y="2603"/>
                    <a:pt x="388" y="1507"/>
                    <a:pt x="1073" y="822"/>
                  </a:cubicBezTo>
                  <a:lnTo>
                    <a:pt x="1073" y="822"/>
                  </a:lnTo>
                  <a:cubicBezTo>
                    <a:pt x="1758" y="138"/>
                    <a:pt x="2876" y="160"/>
                    <a:pt x="3538" y="845"/>
                  </a:cubicBezTo>
                  <a:lnTo>
                    <a:pt x="3538" y="845"/>
                  </a:lnTo>
                  <a:cubicBezTo>
                    <a:pt x="4223" y="1530"/>
                    <a:pt x="4200" y="2648"/>
                    <a:pt x="3515" y="3333"/>
                  </a:cubicBezTo>
                  <a:lnTo>
                    <a:pt x="3515" y="3333"/>
                  </a:lnTo>
                  <a:cubicBezTo>
                    <a:pt x="3173" y="3653"/>
                    <a:pt x="2739" y="3835"/>
                    <a:pt x="2306" y="3835"/>
                  </a:cubicBezTo>
                  <a:lnTo>
                    <a:pt x="2306" y="3835"/>
                  </a:lnTo>
                  <a:cubicBezTo>
                    <a:pt x="1849" y="3835"/>
                    <a:pt x="1393" y="3653"/>
                    <a:pt x="1050" y="331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135;p48">
              <a:extLst>
                <a:ext uri="{FF2B5EF4-FFF2-40B4-BE49-F238E27FC236}">
                  <a16:creationId xmlns:a16="http://schemas.microsoft.com/office/drawing/2014/main" id="{1F659138-617E-FF05-E9D7-09B428863535}"/>
                </a:ext>
              </a:extLst>
            </p:cNvPr>
            <p:cNvSpPr/>
            <p:nvPr/>
          </p:nvSpPr>
          <p:spPr>
            <a:xfrm>
              <a:off x="798822" y="4004610"/>
              <a:ext cx="350528" cy="148841"/>
            </a:xfrm>
            <a:custGeom>
              <a:avLst/>
              <a:gdLst/>
              <a:ahLst/>
              <a:cxnLst/>
              <a:rect l="l" t="t" r="r" b="b"/>
              <a:pathLst>
                <a:path w="20430" h="8675" extrusionOk="0">
                  <a:moveTo>
                    <a:pt x="1" y="229"/>
                  </a:moveTo>
                  <a:lnTo>
                    <a:pt x="8150" y="8537"/>
                  </a:lnTo>
                  <a:lnTo>
                    <a:pt x="20430" y="8674"/>
                  </a:lnTo>
                  <a:lnTo>
                    <a:pt x="20430" y="8332"/>
                  </a:lnTo>
                  <a:lnTo>
                    <a:pt x="8287" y="8218"/>
                  </a:lnTo>
                  <a:lnTo>
                    <a:pt x="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136;p48">
              <a:extLst>
                <a:ext uri="{FF2B5EF4-FFF2-40B4-BE49-F238E27FC236}">
                  <a16:creationId xmlns:a16="http://schemas.microsoft.com/office/drawing/2014/main" id="{B3D29E5D-233B-B49E-7BFA-2022A596C003}"/>
                </a:ext>
              </a:extLst>
            </p:cNvPr>
            <p:cNvSpPr/>
            <p:nvPr/>
          </p:nvSpPr>
          <p:spPr>
            <a:xfrm>
              <a:off x="725595" y="3933733"/>
              <a:ext cx="99496" cy="95173"/>
            </a:xfrm>
            <a:custGeom>
              <a:avLst/>
              <a:gdLst/>
              <a:ahLst/>
              <a:cxnLst/>
              <a:rect l="l" t="t" r="r" b="b"/>
              <a:pathLst>
                <a:path w="5799" h="5547" extrusionOk="0">
                  <a:moveTo>
                    <a:pt x="1051" y="754"/>
                  </a:moveTo>
                  <a:cubicBezTo>
                    <a:pt x="23" y="1781"/>
                    <a:pt x="1" y="3447"/>
                    <a:pt x="1005" y="4474"/>
                  </a:cubicBezTo>
                  <a:lnTo>
                    <a:pt x="1005" y="4474"/>
                  </a:lnTo>
                  <a:cubicBezTo>
                    <a:pt x="2032" y="5524"/>
                    <a:pt x="3698" y="5547"/>
                    <a:pt x="4748" y="4520"/>
                  </a:cubicBezTo>
                  <a:lnTo>
                    <a:pt x="4748" y="4520"/>
                  </a:lnTo>
                  <a:cubicBezTo>
                    <a:pt x="5775" y="3516"/>
                    <a:pt x="5798" y="1826"/>
                    <a:pt x="4794" y="799"/>
                  </a:cubicBezTo>
                  <a:lnTo>
                    <a:pt x="4794" y="799"/>
                  </a:lnTo>
                  <a:cubicBezTo>
                    <a:pt x="4269" y="274"/>
                    <a:pt x="3584" y="0"/>
                    <a:pt x="2899" y="0"/>
                  </a:cubicBezTo>
                  <a:lnTo>
                    <a:pt x="2899" y="0"/>
                  </a:lnTo>
                  <a:cubicBezTo>
                    <a:pt x="2238" y="0"/>
                    <a:pt x="1576" y="252"/>
                    <a:pt x="1051" y="754"/>
                  </a:cubicBezTo>
                  <a:moveTo>
                    <a:pt x="1256" y="4246"/>
                  </a:moveTo>
                  <a:cubicBezTo>
                    <a:pt x="366" y="3333"/>
                    <a:pt x="389" y="1872"/>
                    <a:pt x="1279" y="982"/>
                  </a:cubicBezTo>
                  <a:lnTo>
                    <a:pt x="1279" y="982"/>
                  </a:lnTo>
                  <a:cubicBezTo>
                    <a:pt x="2192" y="115"/>
                    <a:pt x="3653" y="115"/>
                    <a:pt x="4543" y="1028"/>
                  </a:cubicBezTo>
                  <a:lnTo>
                    <a:pt x="4543" y="1028"/>
                  </a:lnTo>
                  <a:cubicBezTo>
                    <a:pt x="5433" y="1941"/>
                    <a:pt x="5410" y="3401"/>
                    <a:pt x="4520" y="4292"/>
                  </a:cubicBezTo>
                  <a:lnTo>
                    <a:pt x="4520" y="4292"/>
                  </a:lnTo>
                  <a:cubicBezTo>
                    <a:pt x="4064" y="4725"/>
                    <a:pt x="3470" y="4931"/>
                    <a:pt x="2899" y="4931"/>
                  </a:cubicBezTo>
                  <a:lnTo>
                    <a:pt x="2899" y="4931"/>
                  </a:lnTo>
                  <a:cubicBezTo>
                    <a:pt x="2306" y="4931"/>
                    <a:pt x="1713" y="4702"/>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137;p48">
              <a:extLst>
                <a:ext uri="{FF2B5EF4-FFF2-40B4-BE49-F238E27FC236}">
                  <a16:creationId xmlns:a16="http://schemas.microsoft.com/office/drawing/2014/main" id="{B79A8750-96E3-97C6-7E3C-479B19A36BCC}"/>
                </a:ext>
              </a:extLst>
            </p:cNvPr>
            <p:cNvSpPr/>
            <p:nvPr/>
          </p:nvSpPr>
          <p:spPr>
            <a:xfrm>
              <a:off x="769072" y="3833482"/>
              <a:ext cx="51318" cy="51318"/>
            </a:xfrm>
            <a:custGeom>
              <a:avLst/>
              <a:gdLst/>
              <a:ahLst/>
              <a:cxnLst/>
              <a:rect l="l" t="t" r="r" b="b"/>
              <a:pathLst>
                <a:path w="2991" h="2991" extrusionOk="0">
                  <a:moveTo>
                    <a:pt x="0" y="1484"/>
                  </a:moveTo>
                  <a:cubicBezTo>
                    <a:pt x="0" y="1895"/>
                    <a:pt x="160" y="2260"/>
                    <a:pt x="434" y="2534"/>
                  </a:cubicBezTo>
                  <a:lnTo>
                    <a:pt x="434" y="2534"/>
                  </a:lnTo>
                  <a:cubicBezTo>
                    <a:pt x="685" y="2808"/>
                    <a:pt x="1073" y="2990"/>
                    <a:pt x="1484" y="2990"/>
                  </a:cubicBezTo>
                  <a:lnTo>
                    <a:pt x="1484" y="2990"/>
                  </a:lnTo>
                  <a:cubicBezTo>
                    <a:pt x="2306" y="2990"/>
                    <a:pt x="2968" y="2328"/>
                    <a:pt x="2990" y="1507"/>
                  </a:cubicBezTo>
                  <a:lnTo>
                    <a:pt x="2990" y="1507"/>
                  </a:lnTo>
                  <a:cubicBezTo>
                    <a:pt x="2990" y="685"/>
                    <a:pt x="2328" y="23"/>
                    <a:pt x="1507" y="0"/>
                  </a:cubicBezTo>
                  <a:lnTo>
                    <a:pt x="1507" y="0"/>
                  </a:lnTo>
                  <a:cubicBezTo>
                    <a:pt x="1507" y="0"/>
                    <a:pt x="1484" y="0"/>
                    <a:pt x="1484" y="0"/>
                  </a:cubicBezTo>
                  <a:lnTo>
                    <a:pt x="1484" y="0"/>
                  </a:lnTo>
                  <a:cubicBezTo>
                    <a:pt x="662" y="0"/>
                    <a:pt x="0" y="662"/>
                    <a:pt x="0" y="1484"/>
                  </a:cubicBezTo>
                  <a:close/>
                  <a:moveTo>
                    <a:pt x="1484" y="2648"/>
                  </a:moveTo>
                  <a:cubicBezTo>
                    <a:pt x="845" y="2648"/>
                    <a:pt x="320" y="2123"/>
                    <a:pt x="343" y="1484"/>
                  </a:cubicBezTo>
                  <a:lnTo>
                    <a:pt x="343" y="1484"/>
                  </a:lnTo>
                  <a:cubicBezTo>
                    <a:pt x="343" y="845"/>
                    <a:pt x="868" y="343"/>
                    <a:pt x="1507" y="343"/>
                  </a:cubicBezTo>
                  <a:lnTo>
                    <a:pt x="1507" y="343"/>
                  </a:lnTo>
                  <a:cubicBezTo>
                    <a:pt x="1803" y="343"/>
                    <a:pt x="2100" y="480"/>
                    <a:pt x="2306" y="685"/>
                  </a:cubicBezTo>
                  <a:lnTo>
                    <a:pt x="2306" y="685"/>
                  </a:lnTo>
                  <a:cubicBezTo>
                    <a:pt x="2534" y="913"/>
                    <a:pt x="2648" y="1210"/>
                    <a:pt x="2648" y="1507"/>
                  </a:cubicBezTo>
                  <a:lnTo>
                    <a:pt x="2648" y="1507"/>
                  </a:lnTo>
                  <a:cubicBezTo>
                    <a:pt x="2648" y="1826"/>
                    <a:pt x="2511" y="2100"/>
                    <a:pt x="2306" y="2328"/>
                  </a:cubicBezTo>
                  <a:lnTo>
                    <a:pt x="2306" y="2328"/>
                  </a:lnTo>
                  <a:cubicBezTo>
                    <a:pt x="2077" y="2534"/>
                    <a:pt x="1803" y="2648"/>
                    <a:pt x="1484" y="2648"/>
                  </a:cubicBezTo>
                  <a:lnTo>
                    <a:pt x="1484" y="2648"/>
                  </a:lnTo>
                  <a:cubicBezTo>
                    <a:pt x="1484" y="2648"/>
                    <a:pt x="1484" y="2648"/>
                    <a:pt x="1484" y="264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138;p48">
              <a:extLst>
                <a:ext uri="{FF2B5EF4-FFF2-40B4-BE49-F238E27FC236}">
                  <a16:creationId xmlns:a16="http://schemas.microsoft.com/office/drawing/2014/main" id="{00AE4D50-AE14-68C3-0403-63587D598681}"/>
                </a:ext>
              </a:extLst>
            </p:cNvPr>
            <p:cNvSpPr/>
            <p:nvPr/>
          </p:nvSpPr>
          <p:spPr>
            <a:xfrm>
              <a:off x="749478" y="3871863"/>
              <a:ext cx="31741" cy="70106"/>
            </a:xfrm>
            <a:custGeom>
              <a:avLst/>
              <a:gdLst/>
              <a:ahLst/>
              <a:cxnLst/>
              <a:rect l="l" t="t" r="r" b="b"/>
              <a:pathLst>
                <a:path w="1850" h="4086" extrusionOk="0">
                  <a:moveTo>
                    <a:pt x="47" y="1552"/>
                  </a:moveTo>
                  <a:lnTo>
                    <a:pt x="1" y="4086"/>
                  </a:lnTo>
                  <a:lnTo>
                    <a:pt x="343" y="4086"/>
                  </a:lnTo>
                  <a:lnTo>
                    <a:pt x="366" y="1689"/>
                  </a:lnTo>
                  <a:lnTo>
                    <a:pt x="1850" y="228"/>
                  </a:lnTo>
                  <a:lnTo>
                    <a:pt x="159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139;p48">
              <a:extLst>
                <a:ext uri="{FF2B5EF4-FFF2-40B4-BE49-F238E27FC236}">
                  <a16:creationId xmlns:a16="http://schemas.microsoft.com/office/drawing/2014/main" id="{4E06D3C4-7CB9-E4FF-DAF9-5361D196B46C}"/>
                </a:ext>
              </a:extLst>
            </p:cNvPr>
            <p:cNvSpPr/>
            <p:nvPr/>
          </p:nvSpPr>
          <p:spPr>
            <a:xfrm>
              <a:off x="560336" y="4202383"/>
              <a:ext cx="365009" cy="108899"/>
            </a:xfrm>
            <a:custGeom>
              <a:avLst/>
              <a:gdLst/>
              <a:ahLst/>
              <a:cxnLst/>
              <a:rect l="l" t="t" r="r" b="b"/>
              <a:pathLst>
                <a:path w="21274" h="6347" extrusionOk="0">
                  <a:moveTo>
                    <a:pt x="12531" y="3653"/>
                  </a:moveTo>
                  <a:lnTo>
                    <a:pt x="2694" y="3539"/>
                  </a:lnTo>
                  <a:lnTo>
                    <a:pt x="2625" y="3539"/>
                  </a:lnTo>
                  <a:lnTo>
                    <a:pt x="0" y="6095"/>
                  </a:lnTo>
                  <a:lnTo>
                    <a:pt x="251" y="6346"/>
                  </a:lnTo>
                  <a:lnTo>
                    <a:pt x="2762" y="3881"/>
                  </a:lnTo>
                  <a:lnTo>
                    <a:pt x="12600" y="3972"/>
                  </a:lnTo>
                  <a:lnTo>
                    <a:pt x="12668" y="3972"/>
                  </a:lnTo>
                  <a:lnTo>
                    <a:pt x="16389" y="320"/>
                  </a:lnTo>
                  <a:lnTo>
                    <a:pt x="21274" y="389"/>
                  </a:lnTo>
                  <a:lnTo>
                    <a:pt x="21274" y="46"/>
                  </a:lnTo>
                  <a:lnTo>
                    <a:pt x="16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140;p48">
              <a:extLst>
                <a:ext uri="{FF2B5EF4-FFF2-40B4-BE49-F238E27FC236}">
                  <a16:creationId xmlns:a16="http://schemas.microsoft.com/office/drawing/2014/main" id="{2D600496-B761-3474-BA8D-EC7A915A0529}"/>
                </a:ext>
              </a:extLst>
            </p:cNvPr>
            <p:cNvSpPr/>
            <p:nvPr/>
          </p:nvSpPr>
          <p:spPr>
            <a:xfrm>
              <a:off x="642176" y="4265042"/>
              <a:ext cx="60326" cy="89699"/>
            </a:xfrm>
            <a:custGeom>
              <a:avLst/>
              <a:gdLst/>
              <a:ahLst/>
              <a:cxnLst/>
              <a:rect l="l" t="t" r="r" b="b"/>
              <a:pathLst>
                <a:path w="3516" h="5228" extrusionOk="0">
                  <a:moveTo>
                    <a:pt x="24" y="3196"/>
                  </a:moveTo>
                  <a:lnTo>
                    <a:pt x="1" y="5205"/>
                  </a:lnTo>
                  <a:lnTo>
                    <a:pt x="320" y="5228"/>
                  </a:lnTo>
                  <a:lnTo>
                    <a:pt x="343" y="3333"/>
                  </a:lnTo>
                  <a:lnTo>
                    <a:pt x="3516" y="229"/>
                  </a:lnTo>
                  <a:lnTo>
                    <a:pt x="328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141;p48">
              <a:extLst>
                <a:ext uri="{FF2B5EF4-FFF2-40B4-BE49-F238E27FC236}">
                  <a16:creationId xmlns:a16="http://schemas.microsoft.com/office/drawing/2014/main" id="{C9878857-0CBC-4741-A8F9-81813594D735}"/>
                </a:ext>
              </a:extLst>
            </p:cNvPr>
            <p:cNvSpPr/>
            <p:nvPr/>
          </p:nvSpPr>
          <p:spPr>
            <a:xfrm>
              <a:off x="493765" y="4264252"/>
              <a:ext cx="75991" cy="72079"/>
            </a:xfrm>
            <a:custGeom>
              <a:avLst/>
              <a:gdLst/>
              <a:ahLst/>
              <a:cxnLst/>
              <a:rect l="l" t="t" r="r" b="b"/>
              <a:pathLst>
                <a:path w="4429" h="4201" extrusionOk="0">
                  <a:moveTo>
                    <a:pt x="799" y="572"/>
                  </a:moveTo>
                  <a:cubicBezTo>
                    <a:pt x="23" y="1348"/>
                    <a:pt x="0" y="2603"/>
                    <a:pt x="776" y="3402"/>
                  </a:cubicBezTo>
                  <a:lnTo>
                    <a:pt x="776" y="3402"/>
                  </a:lnTo>
                  <a:cubicBezTo>
                    <a:pt x="1552" y="4201"/>
                    <a:pt x="2830" y="4201"/>
                    <a:pt x="3606" y="3425"/>
                  </a:cubicBezTo>
                  <a:lnTo>
                    <a:pt x="3606" y="3425"/>
                  </a:lnTo>
                  <a:cubicBezTo>
                    <a:pt x="4405" y="2649"/>
                    <a:pt x="4428" y="1393"/>
                    <a:pt x="3652" y="594"/>
                  </a:cubicBezTo>
                  <a:lnTo>
                    <a:pt x="3652" y="594"/>
                  </a:lnTo>
                  <a:cubicBezTo>
                    <a:pt x="3241" y="206"/>
                    <a:pt x="2739" y="1"/>
                    <a:pt x="2214" y="1"/>
                  </a:cubicBezTo>
                  <a:lnTo>
                    <a:pt x="2214" y="1"/>
                  </a:lnTo>
                  <a:cubicBezTo>
                    <a:pt x="1712" y="1"/>
                    <a:pt x="1187" y="184"/>
                    <a:pt x="799" y="572"/>
                  </a:cubicBezTo>
                  <a:moveTo>
                    <a:pt x="1004" y="3174"/>
                  </a:moveTo>
                  <a:cubicBezTo>
                    <a:pt x="365" y="2512"/>
                    <a:pt x="388" y="1439"/>
                    <a:pt x="1050" y="800"/>
                  </a:cubicBezTo>
                  <a:lnTo>
                    <a:pt x="1050" y="800"/>
                  </a:lnTo>
                  <a:cubicBezTo>
                    <a:pt x="1689" y="161"/>
                    <a:pt x="2762" y="161"/>
                    <a:pt x="3401" y="823"/>
                  </a:cubicBezTo>
                  <a:lnTo>
                    <a:pt x="3401" y="823"/>
                  </a:lnTo>
                  <a:cubicBezTo>
                    <a:pt x="4063" y="1485"/>
                    <a:pt x="4040" y="2557"/>
                    <a:pt x="3378" y="3197"/>
                  </a:cubicBezTo>
                  <a:lnTo>
                    <a:pt x="3378" y="3197"/>
                  </a:lnTo>
                  <a:cubicBezTo>
                    <a:pt x="3059" y="3516"/>
                    <a:pt x="2625" y="3676"/>
                    <a:pt x="2214" y="3676"/>
                  </a:cubicBezTo>
                  <a:lnTo>
                    <a:pt x="2214" y="3676"/>
                  </a:lnTo>
                  <a:cubicBezTo>
                    <a:pt x="1780" y="3676"/>
                    <a:pt x="1347" y="3516"/>
                    <a:pt x="1004" y="317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142;p48">
              <a:extLst>
                <a:ext uri="{FF2B5EF4-FFF2-40B4-BE49-F238E27FC236}">
                  <a16:creationId xmlns:a16="http://schemas.microsoft.com/office/drawing/2014/main" id="{B7B76124-EEEE-EEFA-4C80-B45A7C29ED65}"/>
                </a:ext>
              </a:extLst>
            </p:cNvPr>
            <p:cNvSpPr/>
            <p:nvPr/>
          </p:nvSpPr>
          <p:spPr>
            <a:xfrm>
              <a:off x="602234" y="4348461"/>
              <a:ext cx="88533" cy="84209"/>
            </a:xfrm>
            <a:custGeom>
              <a:avLst/>
              <a:gdLst/>
              <a:ahLst/>
              <a:cxnLst/>
              <a:rect l="l" t="t" r="r" b="b"/>
              <a:pathLst>
                <a:path w="5160" h="4908" extrusionOk="0">
                  <a:moveTo>
                    <a:pt x="937" y="662"/>
                  </a:moveTo>
                  <a:cubicBezTo>
                    <a:pt x="23" y="1575"/>
                    <a:pt x="1" y="3059"/>
                    <a:pt x="914" y="3972"/>
                  </a:cubicBezTo>
                  <a:lnTo>
                    <a:pt x="914" y="3972"/>
                  </a:lnTo>
                  <a:cubicBezTo>
                    <a:pt x="1804" y="4908"/>
                    <a:pt x="3288" y="4908"/>
                    <a:pt x="4223" y="4018"/>
                  </a:cubicBezTo>
                  <a:lnTo>
                    <a:pt x="4223" y="4018"/>
                  </a:lnTo>
                  <a:cubicBezTo>
                    <a:pt x="5136" y="3105"/>
                    <a:pt x="5159" y="1621"/>
                    <a:pt x="4246" y="708"/>
                  </a:cubicBezTo>
                  <a:lnTo>
                    <a:pt x="4246" y="708"/>
                  </a:lnTo>
                  <a:cubicBezTo>
                    <a:pt x="3790" y="229"/>
                    <a:pt x="3173" y="0"/>
                    <a:pt x="2580" y="0"/>
                  </a:cubicBezTo>
                  <a:lnTo>
                    <a:pt x="2580" y="0"/>
                  </a:lnTo>
                  <a:cubicBezTo>
                    <a:pt x="1986" y="0"/>
                    <a:pt x="1393" y="229"/>
                    <a:pt x="937" y="662"/>
                  </a:cubicBezTo>
                  <a:moveTo>
                    <a:pt x="1142" y="3744"/>
                  </a:moveTo>
                  <a:cubicBezTo>
                    <a:pt x="366" y="2968"/>
                    <a:pt x="389" y="1689"/>
                    <a:pt x="1165" y="913"/>
                  </a:cubicBezTo>
                  <a:lnTo>
                    <a:pt x="1165" y="913"/>
                  </a:lnTo>
                  <a:cubicBezTo>
                    <a:pt x="1964" y="137"/>
                    <a:pt x="3242" y="160"/>
                    <a:pt x="4018" y="936"/>
                  </a:cubicBezTo>
                  <a:lnTo>
                    <a:pt x="4018" y="936"/>
                  </a:lnTo>
                  <a:cubicBezTo>
                    <a:pt x="4794" y="1735"/>
                    <a:pt x="4771" y="3013"/>
                    <a:pt x="3972" y="3767"/>
                  </a:cubicBezTo>
                  <a:lnTo>
                    <a:pt x="3972" y="3767"/>
                  </a:lnTo>
                  <a:cubicBezTo>
                    <a:pt x="3584" y="4155"/>
                    <a:pt x="3082" y="4360"/>
                    <a:pt x="2580" y="4360"/>
                  </a:cubicBezTo>
                  <a:lnTo>
                    <a:pt x="2580" y="4360"/>
                  </a:lnTo>
                  <a:cubicBezTo>
                    <a:pt x="2055" y="4360"/>
                    <a:pt x="1530" y="4155"/>
                    <a:pt x="1142" y="374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143;p48">
              <a:extLst>
                <a:ext uri="{FF2B5EF4-FFF2-40B4-BE49-F238E27FC236}">
                  <a16:creationId xmlns:a16="http://schemas.microsoft.com/office/drawing/2014/main" id="{C51FBF31-BFE2-F954-30E8-5C49A8A13F0B}"/>
                </a:ext>
              </a:extLst>
            </p:cNvPr>
            <p:cNvSpPr/>
            <p:nvPr/>
          </p:nvSpPr>
          <p:spPr>
            <a:xfrm>
              <a:off x="479267" y="4523123"/>
              <a:ext cx="60326" cy="89699"/>
            </a:xfrm>
            <a:custGeom>
              <a:avLst/>
              <a:gdLst/>
              <a:ahLst/>
              <a:cxnLst/>
              <a:rect l="l" t="t" r="r" b="b"/>
              <a:pathLst>
                <a:path w="3516" h="5228" extrusionOk="0">
                  <a:moveTo>
                    <a:pt x="23" y="3196"/>
                  </a:moveTo>
                  <a:lnTo>
                    <a:pt x="1" y="5227"/>
                  </a:lnTo>
                  <a:lnTo>
                    <a:pt x="343" y="5227"/>
                  </a:lnTo>
                  <a:lnTo>
                    <a:pt x="343" y="3356"/>
                  </a:lnTo>
                  <a:lnTo>
                    <a:pt x="3516" y="252"/>
                  </a:lnTo>
                  <a:lnTo>
                    <a:pt x="328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144;p48">
              <a:extLst>
                <a:ext uri="{FF2B5EF4-FFF2-40B4-BE49-F238E27FC236}">
                  <a16:creationId xmlns:a16="http://schemas.microsoft.com/office/drawing/2014/main" id="{686C1333-FF28-1770-88B0-33F03F668AA6}"/>
                </a:ext>
              </a:extLst>
            </p:cNvPr>
            <p:cNvSpPr/>
            <p:nvPr/>
          </p:nvSpPr>
          <p:spPr>
            <a:xfrm>
              <a:off x="439325" y="4606937"/>
              <a:ext cx="88516" cy="84209"/>
            </a:xfrm>
            <a:custGeom>
              <a:avLst/>
              <a:gdLst/>
              <a:ahLst/>
              <a:cxnLst/>
              <a:rect l="l" t="t" r="r" b="b"/>
              <a:pathLst>
                <a:path w="5159" h="4908" extrusionOk="0">
                  <a:moveTo>
                    <a:pt x="936" y="662"/>
                  </a:moveTo>
                  <a:cubicBezTo>
                    <a:pt x="23" y="1575"/>
                    <a:pt x="0" y="3059"/>
                    <a:pt x="913" y="3972"/>
                  </a:cubicBezTo>
                  <a:lnTo>
                    <a:pt x="913" y="3972"/>
                  </a:lnTo>
                  <a:cubicBezTo>
                    <a:pt x="1804" y="4885"/>
                    <a:pt x="3287" y="4908"/>
                    <a:pt x="4223" y="3995"/>
                  </a:cubicBezTo>
                  <a:lnTo>
                    <a:pt x="4223" y="3995"/>
                  </a:lnTo>
                  <a:cubicBezTo>
                    <a:pt x="5136" y="3104"/>
                    <a:pt x="5159" y="1621"/>
                    <a:pt x="4246" y="708"/>
                  </a:cubicBezTo>
                  <a:lnTo>
                    <a:pt x="4246" y="708"/>
                  </a:lnTo>
                  <a:cubicBezTo>
                    <a:pt x="3789" y="228"/>
                    <a:pt x="3196" y="0"/>
                    <a:pt x="2580" y="0"/>
                  </a:cubicBezTo>
                  <a:lnTo>
                    <a:pt x="2580" y="0"/>
                  </a:lnTo>
                  <a:cubicBezTo>
                    <a:pt x="1986" y="0"/>
                    <a:pt x="1393" y="228"/>
                    <a:pt x="936" y="662"/>
                  </a:cubicBezTo>
                  <a:close/>
                  <a:moveTo>
                    <a:pt x="1142" y="3743"/>
                  </a:moveTo>
                  <a:cubicBezTo>
                    <a:pt x="366" y="2945"/>
                    <a:pt x="388" y="1666"/>
                    <a:pt x="1164" y="890"/>
                  </a:cubicBezTo>
                  <a:lnTo>
                    <a:pt x="1164" y="890"/>
                  </a:lnTo>
                  <a:cubicBezTo>
                    <a:pt x="1963" y="137"/>
                    <a:pt x="3242" y="137"/>
                    <a:pt x="4018" y="936"/>
                  </a:cubicBezTo>
                  <a:lnTo>
                    <a:pt x="4018" y="936"/>
                  </a:lnTo>
                  <a:cubicBezTo>
                    <a:pt x="4794" y="1712"/>
                    <a:pt x="4771" y="2990"/>
                    <a:pt x="3972" y="3766"/>
                  </a:cubicBezTo>
                  <a:lnTo>
                    <a:pt x="3972" y="3766"/>
                  </a:lnTo>
                  <a:cubicBezTo>
                    <a:pt x="3584" y="4154"/>
                    <a:pt x="3082" y="4337"/>
                    <a:pt x="2580" y="4337"/>
                  </a:cubicBezTo>
                  <a:lnTo>
                    <a:pt x="2580" y="4337"/>
                  </a:lnTo>
                  <a:cubicBezTo>
                    <a:pt x="2055" y="4337"/>
                    <a:pt x="1530" y="4131"/>
                    <a:pt x="1142" y="374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145;p48">
              <a:extLst>
                <a:ext uri="{FF2B5EF4-FFF2-40B4-BE49-F238E27FC236}">
                  <a16:creationId xmlns:a16="http://schemas.microsoft.com/office/drawing/2014/main" id="{65304A39-4D78-DF72-92D8-D8F8439BA0B2}"/>
                </a:ext>
              </a:extLst>
            </p:cNvPr>
            <p:cNvSpPr/>
            <p:nvPr/>
          </p:nvSpPr>
          <p:spPr>
            <a:xfrm>
              <a:off x="675084" y="4085284"/>
              <a:ext cx="123757" cy="90883"/>
            </a:xfrm>
            <a:custGeom>
              <a:avLst/>
              <a:gdLst/>
              <a:ahLst/>
              <a:cxnLst/>
              <a:rect l="l" t="t" r="r" b="b"/>
              <a:pathLst>
                <a:path w="7213" h="5297" extrusionOk="0">
                  <a:moveTo>
                    <a:pt x="1895" y="4977"/>
                  </a:moveTo>
                  <a:lnTo>
                    <a:pt x="0" y="4954"/>
                  </a:lnTo>
                  <a:lnTo>
                    <a:pt x="0" y="5273"/>
                  </a:lnTo>
                  <a:lnTo>
                    <a:pt x="2032" y="5296"/>
                  </a:lnTo>
                  <a:lnTo>
                    <a:pt x="7213" y="229"/>
                  </a:lnTo>
                  <a:lnTo>
                    <a:pt x="698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146;p48">
              <a:extLst>
                <a:ext uri="{FF2B5EF4-FFF2-40B4-BE49-F238E27FC236}">
                  <a16:creationId xmlns:a16="http://schemas.microsoft.com/office/drawing/2014/main" id="{1FA5A2C8-6490-12A1-2370-6264D94D6F69}"/>
                </a:ext>
              </a:extLst>
            </p:cNvPr>
            <p:cNvSpPr/>
            <p:nvPr/>
          </p:nvSpPr>
          <p:spPr>
            <a:xfrm>
              <a:off x="596761" y="4130717"/>
              <a:ext cx="88516" cy="84209"/>
            </a:xfrm>
            <a:custGeom>
              <a:avLst/>
              <a:gdLst/>
              <a:ahLst/>
              <a:cxnLst/>
              <a:rect l="l" t="t" r="r" b="b"/>
              <a:pathLst>
                <a:path w="5159" h="4908" extrusionOk="0">
                  <a:moveTo>
                    <a:pt x="936" y="663"/>
                  </a:moveTo>
                  <a:cubicBezTo>
                    <a:pt x="23" y="1576"/>
                    <a:pt x="0" y="3059"/>
                    <a:pt x="913" y="3972"/>
                  </a:cubicBezTo>
                  <a:lnTo>
                    <a:pt x="913" y="3972"/>
                  </a:lnTo>
                  <a:cubicBezTo>
                    <a:pt x="1826" y="4908"/>
                    <a:pt x="3310" y="4908"/>
                    <a:pt x="4223" y="4018"/>
                  </a:cubicBezTo>
                  <a:lnTo>
                    <a:pt x="4223" y="4018"/>
                  </a:lnTo>
                  <a:cubicBezTo>
                    <a:pt x="5136" y="3105"/>
                    <a:pt x="5159" y="1621"/>
                    <a:pt x="4246" y="708"/>
                  </a:cubicBezTo>
                  <a:lnTo>
                    <a:pt x="4246" y="708"/>
                  </a:lnTo>
                  <a:cubicBezTo>
                    <a:pt x="3789" y="229"/>
                    <a:pt x="3196" y="1"/>
                    <a:pt x="2579" y="1"/>
                  </a:cubicBezTo>
                  <a:lnTo>
                    <a:pt x="2579" y="1"/>
                  </a:lnTo>
                  <a:cubicBezTo>
                    <a:pt x="1986" y="1"/>
                    <a:pt x="1392" y="229"/>
                    <a:pt x="936" y="663"/>
                  </a:cubicBezTo>
                  <a:close/>
                  <a:moveTo>
                    <a:pt x="1141" y="3744"/>
                  </a:moveTo>
                  <a:cubicBezTo>
                    <a:pt x="388" y="2945"/>
                    <a:pt x="388" y="1690"/>
                    <a:pt x="1187" y="914"/>
                  </a:cubicBezTo>
                  <a:lnTo>
                    <a:pt x="1187" y="914"/>
                  </a:lnTo>
                  <a:cubicBezTo>
                    <a:pt x="1963" y="138"/>
                    <a:pt x="3241" y="138"/>
                    <a:pt x="4017" y="936"/>
                  </a:cubicBezTo>
                  <a:lnTo>
                    <a:pt x="4017" y="936"/>
                  </a:lnTo>
                  <a:cubicBezTo>
                    <a:pt x="4793" y="1735"/>
                    <a:pt x="4771" y="2991"/>
                    <a:pt x="3995" y="3767"/>
                  </a:cubicBezTo>
                  <a:lnTo>
                    <a:pt x="3995" y="3767"/>
                  </a:lnTo>
                  <a:cubicBezTo>
                    <a:pt x="3607" y="4155"/>
                    <a:pt x="3082" y="4337"/>
                    <a:pt x="2579" y="4337"/>
                  </a:cubicBezTo>
                  <a:lnTo>
                    <a:pt x="2579" y="4337"/>
                  </a:lnTo>
                  <a:cubicBezTo>
                    <a:pt x="2054" y="4337"/>
                    <a:pt x="1552" y="4155"/>
                    <a:pt x="1141" y="374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147;p48">
              <a:extLst>
                <a:ext uri="{FF2B5EF4-FFF2-40B4-BE49-F238E27FC236}">
                  <a16:creationId xmlns:a16="http://schemas.microsoft.com/office/drawing/2014/main" id="{4729021F-BD96-1B03-94A5-DC00C24318E5}"/>
                </a:ext>
              </a:extLst>
            </p:cNvPr>
            <p:cNvSpPr/>
            <p:nvPr/>
          </p:nvSpPr>
          <p:spPr>
            <a:xfrm>
              <a:off x="467909" y="4418943"/>
              <a:ext cx="136694" cy="108504"/>
            </a:xfrm>
            <a:custGeom>
              <a:avLst/>
              <a:gdLst/>
              <a:ahLst/>
              <a:cxnLst/>
              <a:rect l="l" t="t" r="r" b="b"/>
              <a:pathLst>
                <a:path w="7967" h="6324" extrusionOk="0">
                  <a:moveTo>
                    <a:pt x="1" y="321"/>
                  </a:moveTo>
                  <a:lnTo>
                    <a:pt x="1872" y="343"/>
                  </a:lnTo>
                  <a:lnTo>
                    <a:pt x="7716" y="6324"/>
                  </a:lnTo>
                  <a:lnTo>
                    <a:pt x="7967" y="6072"/>
                  </a:lnTo>
                  <a:lnTo>
                    <a:pt x="2032" y="24"/>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148;p48">
              <a:extLst>
                <a:ext uri="{FF2B5EF4-FFF2-40B4-BE49-F238E27FC236}">
                  <a16:creationId xmlns:a16="http://schemas.microsoft.com/office/drawing/2014/main" id="{326310CA-F003-8375-3191-494999504E7A}"/>
                </a:ext>
              </a:extLst>
            </p:cNvPr>
            <p:cNvSpPr/>
            <p:nvPr/>
          </p:nvSpPr>
          <p:spPr>
            <a:xfrm>
              <a:off x="389586" y="4382930"/>
              <a:ext cx="88533" cy="84604"/>
            </a:xfrm>
            <a:custGeom>
              <a:avLst/>
              <a:gdLst/>
              <a:ahLst/>
              <a:cxnLst/>
              <a:rect l="l" t="t" r="r" b="b"/>
              <a:pathLst>
                <a:path w="5160" h="4931" extrusionOk="0">
                  <a:moveTo>
                    <a:pt x="936" y="662"/>
                  </a:moveTo>
                  <a:cubicBezTo>
                    <a:pt x="23" y="1575"/>
                    <a:pt x="1" y="3059"/>
                    <a:pt x="914" y="3972"/>
                  </a:cubicBezTo>
                  <a:lnTo>
                    <a:pt x="914" y="3972"/>
                  </a:lnTo>
                  <a:cubicBezTo>
                    <a:pt x="1804" y="4907"/>
                    <a:pt x="3287" y="4930"/>
                    <a:pt x="4200" y="4017"/>
                  </a:cubicBezTo>
                  <a:lnTo>
                    <a:pt x="4200" y="4017"/>
                  </a:lnTo>
                  <a:cubicBezTo>
                    <a:pt x="5136" y="3104"/>
                    <a:pt x="5159" y="1621"/>
                    <a:pt x="4246" y="708"/>
                  </a:cubicBezTo>
                  <a:lnTo>
                    <a:pt x="4246" y="708"/>
                  </a:lnTo>
                  <a:cubicBezTo>
                    <a:pt x="3790" y="251"/>
                    <a:pt x="3173" y="0"/>
                    <a:pt x="2580" y="0"/>
                  </a:cubicBezTo>
                  <a:lnTo>
                    <a:pt x="2580" y="0"/>
                  </a:lnTo>
                  <a:cubicBezTo>
                    <a:pt x="1986" y="0"/>
                    <a:pt x="1393" y="228"/>
                    <a:pt x="936" y="662"/>
                  </a:cubicBezTo>
                  <a:close/>
                  <a:moveTo>
                    <a:pt x="1142" y="3743"/>
                  </a:moveTo>
                  <a:cubicBezTo>
                    <a:pt x="366" y="2967"/>
                    <a:pt x="389" y="1689"/>
                    <a:pt x="1165" y="913"/>
                  </a:cubicBezTo>
                  <a:lnTo>
                    <a:pt x="1165" y="913"/>
                  </a:lnTo>
                  <a:cubicBezTo>
                    <a:pt x="1964" y="137"/>
                    <a:pt x="3242" y="160"/>
                    <a:pt x="4018" y="936"/>
                  </a:cubicBezTo>
                  <a:lnTo>
                    <a:pt x="4018" y="936"/>
                  </a:lnTo>
                  <a:cubicBezTo>
                    <a:pt x="4771" y="1735"/>
                    <a:pt x="4771" y="3013"/>
                    <a:pt x="3972" y="3789"/>
                  </a:cubicBezTo>
                  <a:lnTo>
                    <a:pt x="3972" y="3789"/>
                  </a:lnTo>
                  <a:cubicBezTo>
                    <a:pt x="3584" y="4154"/>
                    <a:pt x="3082" y="4360"/>
                    <a:pt x="2580" y="4360"/>
                  </a:cubicBezTo>
                  <a:lnTo>
                    <a:pt x="2580" y="4360"/>
                  </a:lnTo>
                  <a:cubicBezTo>
                    <a:pt x="2055" y="4360"/>
                    <a:pt x="1530" y="4154"/>
                    <a:pt x="1142" y="374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149;p48">
              <a:extLst>
                <a:ext uri="{FF2B5EF4-FFF2-40B4-BE49-F238E27FC236}">
                  <a16:creationId xmlns:a16="http://schemas.microsoft.com/office/drawing/2014/main" id="{A30B0D8C-DA21-FB90-D263-F2B56B8C4CEC}"/>
                </a:ext>
              </a:extLst>
            </p:cNvPr>
            <p:cNvSpPr/>
            <p:nvPr/>
          </p:nvSpPr>
          <p:spPr>
            <a:xfrm>
              <a:off x="804707" y="4179667"/>
              <a:ext cx="353256" cy="143746"/>
            </a:xfrm>
            <a:custGeom>
              <a:avLst/>
              <a:gdLst/>
              <a:ahLst/>
              <a:cxnLst/>
              <a:rect l="l" t="t" r="r" b="b"/>
              <a:pathLst>
                <a:path w="20589" h="8378" extrusionOk="0">
                  <a:moveTo>
                    <a:pt x="0" y="8149"/>
                  </a:moveTo>
                  <a:lnTo>
                    <a:pt x="229" y="8378"/>
                  </a:lnTo>
                  <a:lnTo>
                    <a:pt x="8446" y="343"/>
                  </a:lnTo>
                  <a:lnTo>
                    <a:pt x="20589" y="457"/>
                  </a:lnTo>
                  <a:lnTo>
                    <a:pt x="20589" y="138"/>
                  </a:lnTo>
                  <a:lnTo>
                    <a:pt x="8377" y="1"/>
                  </a:lnTo>
                  <a:lnTo>
                    <a:pt x="830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150;p48">
              <a:extLst>
                <a:ext uri="{FF2B5EF4-FFF2-40B4-BE49-F238E27FC236}">
                  <a16:creationId xmlns:a16="http://schemas.microsoft.com/office/drawing/2014/main" id="{9977D3BA-F071-8CB8-7C7E-CA479E9C1823}"/>
                </a:ext>
              </a:extLst>
            </p:cNvPr>
            <p:cNvSpPr/>
            <p:nvPr/>
          </p:nvSpPr>
          <p:spPr>
            <a:xfrm>
              <a:off x="730296" y="4303423"/>
              <a:ext cx="99874" cy="94795"/>
            </a:xfrm>
            <a:custGeom>
              <a:avLst/>
              <a:gdLst/>
              <a:ahLst/>
              <a:cxnLst/>
              <a:rect l="l" t="t" r="r" b="b"/>
              <a:pathLst>
                <a:path w="5821" h="5525" extrusionOk="0">
                  <a:moveTo>
                    <a:pt x="1073" y="754"/>
                  </a:moveTo>
                  <a:cubicBezTo>
                    <a:pt x="23" y="1758"/>
                    <a:pt x="1" y="3447"/>
                    <a:pt x="1028" y="4474"/>
                  </a:cubicBezTo>
                  <a:lnTo>
                    <a:pt x="1028" y="4474"/>
                  </a:lnTo>
                  <a:cubicBezTo>
                    <a:pt x="2055" y="5524"/>
                    <a:pt x="3721" y="5524"/>
                    <a:pt x="4748" y="4520"/>
                  </a:cubicBezTo>
                  <a:lnTo>
                    <a:pt x="4748" y="4520"/>
                  </a:lnTo>
                  <a:cubicBezTo>
                    <a:pt x="5798" y="3493"/>
                    <a:pt x="5821" y="1827"/>
                    <a:pt x="4794" y="777"/>
                  </a:cubicBezTo>
                  <a:lnTo>
                    <a:pt x="4794" y="777"/>
                  </a:lnTo>
                  <a:cubicBezTo>
                    <a:pt x="4269" y="252"/>
                    <a:pt x="3607" y="1"/>
                    <a:pt x="2922" y="1"/>
                  </a:cubicBezTo>
                  <a:lnTo>
                    <a:pt x="2922" y="1"/>
                  </a:lnTo>
                  <a:cubicBezTo>
                    <a:pt x="2237" y="1"/>
                    <a:pt x="1575" y="252"/>
                    <a:pt x="1073" y="754"/>
                  </a:cubicBezTo>
                  <a:moveTo>
                    <a:pt x="1256" y="4246"/>
                  </a:moveTo>
                  <a:cubicBezTo>
                    <a:pt x="366" y="3333"/>
                    <a:pt x="389" y="1872"/>
                    <a:pt x="1302" y="982"/>
                  </a:cubicBezTo>
                  <a:lnTo>
                    <a:pt x="1302" y="982"/>
                  </a:lnTo>
                  <a:cubicBezTo>
                    <a:pt x="2215" y="92"/>
                    <a:pt x="3675" y="115"/>
                    <a:pt x="4566" y="1028"/>
                  </a:cubicBezTo>
                  <a:lnTo>
                    <a:pt x="4566" y="1028"/>
                  </a:lnTo>
                  <a:cubicBezTo>
                    <a:pt x="5456" y="1918"/>
                    <a:pt x="5433" y="3379"/>
                    <a:pt x="4520" y="4269"/>
                  </a:cubicBezTo>
                  <a:lnTo>
                    <a:pt x="4520" y="4269"/>
                  </a:lnTo>
                  <a:cubicBezTo>
                    <a:pt x="4086" y="4725"/>
                    <a:pt x="3493" y="4931"/>
                    <a:pt x="2922" y="4931"/>
                  </a:cubicBezTo>
                  <a:lnTo>
                    <a:pt x="2922" y="4931"/>
                  </a:lnTo>
                  <a:cubicBezTo>
                    <a:pt x="2306" y="4931"/>
                    <a:pt x="1712" y="4703"/>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151;p48">
              <a:extLst>
                <a:ext uri="{FF2B5EF4-FFF2-40B4-BE49-F238E27FC236}">
                  <a16:creationId xmlns:a16="http://schemas.microsoft.com/office/drawing/2014/main" id="{25FC0132-7A4F-5B6B-C4FC-EDC407987854}"/>
                </a:ext>
              </a:extLst>
            </p:cNvPr>
            <p:cNvSpPr/>
            <p:nvPr/>
          </p:nvSpPr>
          <p:spPr>
            <a:xfrm>
              <a:off x="771422" y="4443238"/>
              <a:ext cx="51318" cy="51318"/>
            </a:xfrm>
            <a:custGeom>
              <a:avLst/>
              <a:gdLst/>
              <a:ahLst/>
              <a:cxnLst/>
              <a:rect l="l" t="t" r="r" b="b"/>
              <a:pathLst>
                <a:path w="2991" h="2991" extrusionOk="0">
                  <a:moveTo>
                    <a:pt x="0" y="1461"/>
                  </a:moveTo>
                  <a:cubicBezTo>
                    <a:pt x="0" y="1872"/>
                    <a:pt x="160" y="2260"/>
                    <a:pt x="434" y="2534"/>
                  </a:cubicBezTo>
                  <a:lnTo>
                    <a:pt x="434" y="2534"/>
                  </a:lnTo>
                  <a:cubicBezTo>
                    <a:pt x="685" y="2808"/>
                    <a:pt x="1073" y="2967"/>
                    <a:pt x="1484" y="2967"/>
                  </a:cubicBezTo>
                  <a:lnTo>
                    <a:pt x="1484" y="2967"/>
                  </a:lnTo>
                  <a:cubicBezTo>
                    <a:pt x="2306" y="2990"/>
                    <a:pt x="2967" y="2328"/>
                    <a:pt x="2990" y="1507"/>
                  </a:cubicBezTo>
                  <a:lnTo>
                    <a:pt x="2990" y="1507"/>
                  </a:lnTo>
                  <a:cubicBezTo>
                    <a:pt x="2990" y="685"/>
                    <a:pt x="2328" y="0"/>
                    <a:pt x="1507" y="0"/>
                  </a:cubicBezTo>
                  <a:lnTo>
                    <a:pt x="1507" y="0"/>
                  </a:lnTo>
                  <a:lnTo>
                    <a:pt x="1484" y="0"/>
                  </a:lnTo>
                  <a:lnTo>
                    <a:pt x="1484" y="0"/>
                  </a:lnTo>
                  <a:cubicBezTo>
                    <a:pt x="685" y="0"/>
                    <a:pt x="0" y="662"/>
                    <a:pt x="0" y="1461"/>
                  </a:cubicBezTo>
                  <a:close/>
                  <a:moveTo>
                    <a:pt x="1484" y="2648"/>
                  </a:moveTo>
                  <a:cubicBezTo>
                    <a:pt x="868" y="2648"/>
                    <a:pt x="320" y="2100"/>
                    <a:pt x="343" y="1484"/>
                  </a:cubicBezTo>
                  <a:lnTo>
                    <a:pt x="343" y="1484"/>
                  </a:lnTo>
                  <a:cubicBezTo>
                    <a:pt x="343" y="1164"/>
                    <a:pt x="457" y="867"/>
                    <a:pt x="685" y="662"/>
                  </a:cubicBezTo>
                  <a:lnTo>
                    <a:pt x="685" y="662"/>
                  </a:lnTo>
                  <a:cubicBezTo>
                    <a:pt x="913" y="434"/>
                    <a:pt x="1187" y="320"/>
                    <a:pt x="1507" y="320"/>
                  </a:cubicBezTo>
                  <a:lnTo>
                    <a:pt x="1507" y="320"/>
                  </a:lnTo>
                  <a:cubicBezTo>
                    <a:pt x="1826" y="343"/>
                    <a:pt x="2123" y="457"/>
                    <a:pt x="2328" y="685"/>
                  </a:cubicBezTo>
                  <a:lnTo>
                    <a:pt x="2328" y="685"/>
                  </a:lnTo>
                  <a:cubicBezTo>
                    <a:pt x="2534" y="890"/>
                    <a:pt x="2648" y="1187"/>
                    <a:pt x="2648" y="1507"/>
                  </a:cubicBezTo>
                  <a:lnTo>
                    <a:pt x="2648" y="1507"/>
                  </a:lnTo>
                  <a:cubicBezTo>
                    <a:pt x="2648" y="2123"/>
                    <a:pt x="2123" y="2648"/>
                    <a:pt x="1484" y="2648"/>
                  </a:cubicBezTo>
                  <a:lnTo>
                    <a:pt x="1484" y="2648"/>
                  </a:lnTo>
                  <a:lnTo>
                    <a:pt x="1484"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152;p48">
              <a:extLst>
                <a:ext uri="{FF2B5EF4-FFF2-40B4-BE49-F238E27FC236}">
                  <a16:creationId xmlns:a16="http://schemas.microsoft.com/office/drawing/2014/main" id="{19329761-5838-A201-E085-91BAD816B0E0}"/>
                </a:ext>
              </a:extLst>
            </p:cNvPr>
            <p:cNvSpPr/>
            <p:nvPr/>
          </p:nvSpPr>
          <p:spPr>
            <a:xfrm>
              <a:off x="753407" y="4384886"/>
              <a:ext cx="30558" cy="70895"/>
            </a:xfrm>
            <a:custGeom>
              <a:avLst/>
              <a:gdLst/>
              <a:ahLst/>
              <a:cxnLst/>
              <a:rect l="l" t="t" r="r" b="b"/>
              <a:pathLst>
                <a:path w="1781" h="4132" extrusionOk="0">
                  <a:moveTo>
                    <a:pt x="0" y="2557"/>
                  </a:moveTo>
                  <a:lnTo>
                    <a:pt x="1530" y="4132"/>
                  </a:lnTo>
                  <a:lnTo>
                    <a:pt x="1781" y="3903"/>
                  </a:lnTo>
                  <a:lnTo>
                    <a:pt x="343" y="2420"/>
                  </a:lnTo>
                  <a:lnTo>
                    <a:pt x="365" y="23"/>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153;p48">
              <a:extLst>
                <a:ext uri="{FF2B5EF4-FFF2-40B4-BE49-F238E27FC236}">
                  <a16:creationId xmlns:a16="http://schemas.microsoft.com/office/drawing/2014/main" id="{1A24F8B8-0B64-7911-5DBC-CF90458088EF}"/>
                </a:ext>
              </a:extLst>
            </p:cNvPr>
            <p:cNvSpPr/>
            <p:nvPr/>
          </p:nvSpPr>
          <p:spPr>
            <a:xfrm>
              <a:off x="402900" y="4377440"/>
              <a:ext cx="350528" cy="151569"/>
            </a:xfrm>
            <a:custGeom>
              <a:avLst/>
              <a:gdLst/>
              <a:ahLst/>
              <a:cxnLst/>
              <a:rect l="l" t="t" r="r" b="b"/>
              <a:pathLst>
                <a:path w="20430" h="8834" extrusionOk="0">
                  <a:moveTo>
                    <a:pt x="11505" y="8514"/>
                  </a:moveTo>
                  <a:lnTo>
                    <a:pt x="23" y="8377"/>
                  </a:lnTo>
                  <a:lnTo>
                    <a:pt x="1" y="8720"/>
                  </a:lnTo>
                  <a:lnTo>
                    <a:pt x="11573" y="8834"/>
                  </a:lnTo>
                  <a:lnTo>
                    <a:pt x="11641" y="8834"/>
                  </a:lnTo>
                  <a:lnTo>
                    <a:pt x="20429" y="252"/>
                  </a:lnTo>
                  <a:lnTo>
                    <a:pt x="2017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154;p48">
              <a:extLst>
                <a:ext uri="{FF2B5EF4-FFF2-40B4-BE49-F238E27FC236}">
                  <a16:creationId xmlns:a16="http://schemas.microsoft.com/office/drawing/2014/main" id="{C5879EDF-DC45-7967-CFAC-FD3FC4C8EA2F}"/>
                </a:ext>
              </a:extLst>
            </p:cNvPr>
            <p:cNvSpPr/>
            <p:nvPr/>
          </p:nvSpPr>
          <p:spPr>
            <a:xfrm>
              <a:off x="319876" y="4477690"/>
              <a:ext cx="90883" cy="90883"/>
            </a:xfrm>
            <a:custGeom>
              <a:avLst/>
              <a:gdLst/>
              <a:ahLst/>
              <a:cxnLst/>
              <a:rect l="l" t="t" r="r" b="b"/>
              <a:pathLst>
                <a:path w="5297" h="5297" extrusionOk="0">
                  <a:moveTo>
                    <a:pt x="800" y="754"/>
                  </a:moveTo>
                  <a:cubicBezTo>
                    <a:pt x="297" y="1233"/>
                    <a:pt x="23" y="1895"/>
                    <a:pt x="23" y="2603"/>
                  </a:cubicBezTo>
                  <a:lnTo>
                    <a:pt x="23" y="2603"/>
                  </a:lnTo>
                  <a:cubicBezTo>
                    <a:pt x="1" y="3333"/>
                    <a:pt x="297" y="3995"/>
                    <a:pt x="777" y="4475"/>
                  </a:cubicBezTo>
                  <a:lnTo>
                    <a:pt x="777" y="4475"/>
                  </a:lnTo>
                  <a:cubicBezTo>
                    <a:pt x="1233" y="4954"/>
                    <a:pt x="1895" y="5273"/>
                    <a:pt x="2626" y="5273"/>
                  </a:cubicBezTo>
                  <a:lnTo>
                    <a:pt x="2626" y="5273"/>
                  </a:lnTo>
                  <a:cubicBezTo>
                    <a:pt x="4086" y="5296"/>
                    <a:pt x="5273" y="4109"/>
                    <a:pt x="5296" y="2648"/>
                  </a:cubicBezTo>
                  <a:lnTo>
                    <a:pt x="5296" y="2648"/>
                  </a:lnTo>
                  <a:cubicBezTo>
                    <a:pt x="5296" y="1210"/>
                    <a:pt x="4132" y="1"/>
                    <a:pt x="2671" y="1"/>
                  </a:cubicBezTo>
                  <a:lnTo>
                    <a:pt x="2671" y="1"/>
                  </a:lnTo>
                  <a:lnTo>
                    <a:pt x="2648" y="1"/>
                  </a:lnTo>
                  <a:lnTo>
                    <a:pt x="2648" y="1"/>
                  </a:lnTo>
                  <a:cubicBezTo>
                    <a:pt x="1964" y="1"/>
                    <a:pt x="1302" y="252"/>
                    <a:pt x="800" y="754"/>
                  </a:cubicBezTo>
                  <a:close/>
                  <a:moveTo>
                    <a:pt x="2626" y="4931"/>
                  </a:moveTo>
                  <a:cubicBezTo>
                    <a:pt x="1347" y="4931"/>
                    <a:pt x="343" y="3881"/>
                    <a:pt x="343" y="2603"/>
                  </a:cubicBezTo>
                  <a:lnTo>
                    <a:pt x="343" y="2603"/>
                  </a:lnTo>
                  <a:cubicBezTo>
                    <a:pt x="366" y="1347"/>
                    <a:pt x="1416" y="320"/>
                    <a:pt x="2671" y="320"/>
                  </a:cubicBezTo>
                  <a:lnTo>
                    <a:pt x="2671" y="320"/>
                  </a:lnTo>
                  <a:cubicBezTo>
                    <a:pt x="3310" y="343"/>
                    <a:pt x="3881" y="594"/>
                    <a:pt x="4292" y="1028"/>
                  </a:cubicBezTo>
                  <a:lnTo>
                    <a:pt x="4292" y="1028"/>
                  </a:lnTo>
                  <a:cubicBezTo>
                    <a:pt x="4703" y="1439"/>
                    <a:pt x="4954" y="2009"/>
                    <a:pt x="4954" y="2648"/>
                  </a:cubicBezTo>
                  <a:lnTo>
                    <a:pt x="4954" y="2648"/>
                  </a:lnTo>
                  <a:cubicBezTo>
                    <a:pt x="4954" y="3927"/>
                    <a:pt x="3904" y="4931"/>
                    <a:pt x="2648" y="4931"/>
                  </a:cubicBezTo>
                  <a:lnTo>
                    <a:pt x="2648" y="4931"/>
                  </a:lnTo>
                  <a:lnTo>
                    <a:pt x="2626" y="4931"/>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155;p48">
              <a:extLst>
                <a:ext uri="{FF2B5EF4-FFF2-40B4-BE49-F238E27FC236}">
                  <a16:creationId xmlns:a16="http://schemas.microsoft.com/office/drawing/2014/main" id="{17C5549C-7A74-F362-40CC-2DB7581EED94}"/>
                </a:ext>
              </a:extLst>
            </p:cNvPr>
            <p:cNvSpPr/>
            <p:nvPr/>
          </p:nvSpPr>
          <p:spPr>
            <a:xfrm>
              <a:off x="266225" y="4398972"/>
              <a:ext cx="56414" cy="53669"/>
            </a:xfrm>
            <a:custGeom>
              <a:avLst/>
              <a:gdLst/>
              <a:ahLst/>
              <a:cxnLst/>
              <a:rect l="l" t="t" r="r" b="b"/>
              <a:pathLst>
                <a:path w="3288" h="3128" extrusionOk="0">
                  <a:moveTo>
                    <a:pt x="594" y="412"/>
                  </a:moveTo>
                  <a:cubicBezTo>
                    <a:pt x="1" y="1005"/>
                    <a:pt x="1" y="1941"/>
                    <a:pt x="571" y="2534"/>
                  </a:cubicBezTo>
                  <a:lnTo>
                    <a:pt x="571" y="2534"/>
                  </a:lnTo>
                  <a:cubicBezTo>
                    <a:pt x="1142" y="3128"/>
                    <a:pt x="2100" y="3128"/>
                    <a:pt x="2671" y="2557"/>
                  </a:cubicBezTo>
                  <a:lnTo>
                    <a:pt x="2671" y="2557"/>
                  </a:lnTo>
                  <a:cubicBezTo>
                    <a:pt x="3265" y="1987"/>
                    <a:pt x="3287" y="1028"/>
                    <a:pt x="2694" y="435"/>
                  </a:cubicBezTo>
                  <a:lnTo>
                    <a:pt x="2694" y="435"/>
                  </a:lnTo>
                  <a:cubicBezTo>
                    <a:pt x="2420" y="138"/>
                    <a:pt x="2032" y="1"/>
                    <a:pt x="1644" y="1"/>
                  </a:cubicBezTo>
                  <a:lnTo>
                    <a:pt x="1644" y="1"/>
                  </a:lnTo>
                  <a:cubicBezTo>
                    <a:pt x="1256" y="1"/>
                    <a:pt x="891" y="138"/>
                    <a:pt x="594" y="412"/>
                  </a:cubicBezTo>
                  <a:moveTo>
                    <a:pt x="822" y="2306"/>
                  </a:moveTo>
                  <a:cubicBezTo>
                    <a:pt x="366" y="1850"/>
                    <a:pt x="366" y="1096"/>
                    <a:pt x="822" y="663"/>
                  </a:cubicBezTo>
                  <a:lnTo>
                    <a:pt x="822" y="663"/>
                  </a:lnTo>
                  <a:cubicBezTo>
                    <a:pt x="1279" y="206"/>
                    <a:pt x="2009" y="229"/>
                    <a:pt x="2466" y="686"/>
                  </a:cubicBezTo>
                  <a:lnTo>
                    <a:pt x="2466" y="686"/>
                  </a:lnTo>
                  <a:cubicBezTo>
                    <a:pt x="2899" y="1142"/>
                    <a:pt x="2899" y="1873"/>
                    <a:pt x="2443" y="2306"/>
                  </a:cubicBezTo>
                  <a:lnTo>
                    <a:pt x="2443" y="2306"/>
                  </a:lnTo>
                  <a:cubicBezTo>
                    <a:pt x="2215" y="2534"/>
                    <a:pt x="1941" y="2649"/>
                    <a:pt x="1644" y="2649"/>
                  </a:cubicBezTo>
                  <a:lnTo>
                    <a:pt x="1644" y="2649"/>
                  </a:lnTo>
                  <a:cubicBezTo>
                    <a:pt x="1347" y="2649"/>
                    <a:pt x="1028" y="2534"/>
                    <a:pt x="822" y="230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156;p48">
              <a:extLst>
                <a:ext uri="{FF2B5EF4-FFF2-40B4-BE49-F238E27FC236}">
                  <a16:creationId xmlns:a16="http://schemas.microsoft.com/office/drawing/2014/main" id="{C0B2C0A7-BACA-43D0-69B3-4AC34CF5194D}"/>
                </a:ext>
              </a:extLst>
            </p:cNvPr>
            <p:cNvSpPr/>
            <p:nvPr/>
          </p:nvSpPr>
          <p:spPr>
            <a:xfrm>
              <a:off x="290503" y="4445966"/>
              <a:ext cx="34487" cy="68956"/>
            </a:xfrm>
            <a:custGeom>
              <a:avLst/>
              <a:gdLst/>
              <a:ahLst/>
              <a:cxnLst/>
              <a:rect l="l" t="t" r="r" b="b"/>
              <a:pathLst>
                <a:path w="2010" h="4019" extrusionOk="0">
                  <a:moveTo>
                    <a:pt x="1" y="2192"/>
                  </a:moveTo>
                  <a:lnTo>
                    <a:pt x="1781" y="4018"/>
                  </a:lnTo>
                  <a:lnTo>
                    <a:pt x="2009" y="3790"/>
                  </a:lnTo>
                  <a:lnTo>
                    <a:pt x="343" y="2055"/>
                  </a:lnTo>
                  <a:lnTo>
                    <a:pt x="366" y="1"/>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157;p48">
              <a:extLst>
                <a:ext uri="{FF2B5EF4-FFF2-40B4-BE49-F238E27FC236}">
                  <a16:creationId xmlns:a16="http://schemas.microsoft.com/office/drawing/2014/main" id="{31985F1E-4EA7-C651-FFB7-835759B6D2FF}"/>
                </a:ext>
              </a:extLst>
            </p:cNvPr>
            <p:cNvSpPr/>
            <p:nvPr/>
          </p:nvSpPr>
          <p:spPr>
            <a:xfrm>
              <a:off x="807830" y="3692878"/>
              <a:ext cx="51713" cy="51335"/>
            </a:xfrm>
            <a:custGeom>
              <a:avLst/>
              <a:gdLst/>
              <a:ahLst/>
              <a:cxnLst/>
              <a:rect l="l" t="t" r="r" b="b"/>
              <a:pathLst>
                <a:path w="3014" h="2992" extrusionOk="0">
                  <a:moveTo>
                    <a:pt x="24" y="1485"/>
                  </a:moveTo>
                  <a:cubicBezTo>
                    <a:pt x="1" y="1895"/>
                    <a:pt x="184" y="2261"/>
                    <a:pt x="435" y="2535"/>
                  </a:cubicBezTo>
                  <a:lnTo>
                    <a:pt x="435" y="2535"/>
                  </a:lnTo>
                  <a:cubicBezTo>
                    <a:pt x="709" y="2808"/>
                    <a:pt x="1074" y="2968"/>
                    <a:pt x="1485" y="2991"/>
                  </a:cubicBezTo>
                  <a:lnTo>
                    <a:pt x="1485" y="2991"/>
                  </a:lnTo>
                  <a:cubicBezTo>
                    <a:pt x="1895" y="2991"/>
                    <a:pt x="2261" y="2831"/>
                    <a:pt x="2557" y="2557"/>
                  </a:cubicBezTo>
                  <a:lnTo>
                    <a:pt x="2557" y="2557"/>
                  </a:lnTo>
                  <a:cubicBezTo>
                    <a:pt x="2831" y="2283"/>
                    <a:pt x="2991" y="1895"/>
                    <a:pt x="2991" y="1507"/>
                  </a:cubicBezTo>
                  <a:lnTo>
                    <a:pt x="2991" y="1507"/>
                  </a:lnTo>
                  <a:cubicBezTo>
                    <a:pt x="3014" y="686"/>
                    <a:pt x="2352" y="1"/>
                    <a:pt x="1530" y="1"/>
                  </a:cubicBezTo>
                  <a:lnTo>
                    <a:pt x="1530" y="1"/>
                  </a:lnTo>
                  <a:cubicBezTo>
                    <a:pt x="1507" y="1"/>
                    <a:pt x="1507" y="1"/>
                    <a:pt x="1507" y="1"/>
                  </a:cubicBezTo>
                  <a:lnTo>
                    <a:pt x="1507" y="1"/>
                  </a:lnTo>
                  <a:cubicBezTo>
                    <a:pt x="686" y="1"/>
                    <a:pt x="24" y="663"/>
                    <a:pt x="24" y="1485"/>
                  </a:cubicBezTo>
                  <a:moveTo>
                    <a:pt x="1485" y="2649"/>
                  </a:moveTo>
                  <a:cubicBezTo>
                    <a:pt x="845" y="2649"/>
                    <a:pt x="343" y="2124"/>
                    <a:pt x="343" y="1485"/>
                  </a:cubicBezTo>
                  <a:lnTo>
                    <a:pt x="343" y="1485"/>
                  </a:lnTo>
                  <a:cubicBezTo>
                    <a:pt x="343" y="1165"/>
                    <a:pt x="480" y="891"/>
                    <a:pt x="686" y="663"/>
                  </a:cubicBezTo>
                  <a:lnTo>
                    <a:pt x="686" y="663"/>
                  </a:lnTo>
                  <a:cubicBezTo>
                    <a:pt x="914" y="457"/>
                    <a:pt x="1211" y="320"/>
                    <a:pt x="1507" y="343"/>
                  </a:cubicBezTo>
                  <a:lnTo>
                    <a:pt x="1507" y="343"/>
                  </a:lnTo>
                  <a:cubicBezTo>
                    <a:pt x="1827" y="343"/>
                    <a:pt x="2124" y="457"/>
                    <a:pt x="2329" y="686"/>
                  </a:cubicBezTo>
                  <a:lnTo>
                    <a:pt x="2329" y="686"/>
                  </a:lnTo>
                  <a:cubicBezTo>
                    <a:pt x="2557" y="891"/>
                    <a:pt x="2672" y="1188"/>
                    <a:pt x="2672" y="1507"/>
                  </a:cubicBezTo>
                  <a:lnTo>
                    <a:pt x="2672" y="1507"/>
                  </a:lnTo>
                  <a:cubicBezTo>
                    <a:pt x="2649" y="1804"/>
                    <a:pt x="2535" y="2101"/>
                    <a:pt x="2306" y="2306"/>
                  </a:cubicBezTo>
                  <a:lnTo>
                    <a:pt x="2306" y="2306"/>
                  </a:lnTo>
                  <a:cubicBezTo>
                    <a:pt x="2101" y="2535"/>
                    <a:pt x="1804" y="2649"/>
                    <a:pt x="1507" y="2649"/>
                  </a:cubicBezTo>
                  <a:lnTo>
                    <a:pt x="1507" y="2649"/>
                  </a:lnTo>
                  <a:cubicBezTo>
                    <a:pt x="1507" y="2649"/>
                    <a:pt x="1507" y="2649"/>
                    <a:pt x="1485" y="2649"/>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158;p48">
              <a:extLst>
                <a:ext uri="{FF2B5EF4-FFF2-40B4-BE49-F238E27FC236}">
                  <a16:creationId xmlns:a16="http://schemas.microsoft.com/office/drawing/2014/main" id="{D2F4A7BF-43C0-BE28-2B79-9517987E3FA9}"/>
                </a:ext>
              </a:extLst>
            </p:cNvPr>
            <p:cNvSpPr/>
            <p:nvPr/>
          </p:nvSpPr>
          <p:spPr>
            <a:xfrm>
              <a:off x="846211" y="3732048"/>
              <a:ext cx="80314" cy="31347"/>
            </a:xfrm>
            <a:custGeom>
              <a:avLst/>
              <a:gdLst/>
              <a:ahLst/>
              <a:cxnLst/>
              <a:rect l="l" t="t" r="r" b="b"/>
              <a:pathLst>
                <a:path w="4681" h="1827" extrusionOk="0">
                  <a:moveTo>
                    <a:pt x="1" y="229"/>
                  </a:moveTo>
                  <a:lnTo>
                    <a:pt x="1553" y="1804"/>
                  </a:lnTo>
                  <a:lnTo>
                    <a:pt x="4680" y="1826"/>
                  </a:lnTo>
                  <a:lnTo>
                    <a:pt x="4680" y="1507"/>
                  </a:lnTo>
                  <a:lnTo>
                    <a:pt x="1690" y="1461"/>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159;p48">
              <a:extLst>
                <a:ext uri="{FF2B5EF4-FFF2-40B4-BE49-F238E27FC236}">
                  <a16:creationId xmlns:a16="http://schemas.microsoft.com/office/drawing/2014/main" id="{AB25E168-817D-5367-7B14-9AE23823DCFD}"/>
                </a:ext>
              </a:extLst>
            </p:cNvPr>
            <p:cNvSpPr/>
            <p:nvPr/>
          </p:nvSpPr>
          <p:spPr>
            <a:xfrm>
              <a:off x="830546" y="4407980"/>
              <a:ext cx="51318" cy="51318"/>
            </a:xfrm>
            <a:custGeom>
              <a:avLst/>
              <a:gdLst/>
              <a:ahLst/>
              <a:cxnLst/>
              <a:rect l="l" t="t" r="r" b="b"/>
              <a:pathLst>
                <a:path w="2991" h="2991" extrusionOk="0">
                  <a:moveTo>
                    <a:pt x="1" y="1485"/>
                  </a:moveTo>
                  <a:cubicBezTo>
                    <a:pt x="1" y="1895"/>
                    <a:pt x="161" y="2261"/>
                    <a:pt x="435" y="2534"/>
                  </a:cubicBezTo>
                  <a:lnTo>
                    <a:pt x="435" y="2534"/>
                  </a:lnTo>
                  <a:cubicBezTo>
                    <a:pt x="708" y="2808"/>
                    <a:pt x="1074" y="2991"/>
                    <a:pt x="1484" y="2991"/>
                  </a:cubicBezTo>
                  <a:lnTo>
                    <a:pt x="1484" y="2991"/>
                  </a:lnTo>
                  <a:cubicBezTo>
                    <a:pt x="2306" y="2991"/>
                    <a:pt x="2991" y="2329"/>
                    <a:pt x="2991" y="1507"/>
                  </a:cubicBezTo>
                  <a:lnTo>
                    <a:pt x="2991" y="1507"/>
                  </a:lnTo>
                  <a:cubicBezTo>
                    <a:pt x="2991" y="686"/>
                    <a:pt x="2329" y="24"/>
                    <a:pt x="1507" y="1"/>
                  </a:cubicBezTo>
                  <a:lnTo>
                    <a:pt x="1507" y="1"/>
                  </a:lnTo>
                  <a:lnTo>
                    <a:pt x="1507" y="1"/>
                  </a:lnTo>
                  <a:lnTo>
                    <a:pt x="1507" y="1"/>
                  </a:lnTo>
                  <a:cubicBezTo>
                    <a:pt x="686" y="1"/>
                    <a:pt x="24" y="663"/>
                    <a:pt x="1" y="1485"/>
                  </a:cubicBezTo>
                  <a:close/>
                  <a:moveTo>
                    <a:pt x="1484" y="2649"/>
                  </a:moveTo>
                  <a:cubicBezTo>
                    <a:pt x="868" y="2649"/>
                    <a:pt x="343" y="2101"/>
                    <a:pt x="343" y="1485"/>
                  </a:cubicBezTo>
                  <a:lnTo>
                    <a:pt x="343" y="1485"/>
                  </a:lnTo>
                  <a:cubicBezTo>
                    <a:pt x="343" y="845"/>
                    <a:pt x="868" y="343"/>
                    <a:pt x="1507" y="343"/>
                  </a:cubicBezTo>
                  <a:lnTo>
                    <a:pt x="1507" y="343"/>
                  </a:lnTo>
                  <a:cubicBezTo>
                    <a:pt x="2146" y="343"/>
                    <a:pt x="2671" y="868"/>
                    <a:pt x="2649" y="1507"/>
                  </a:cubicBezTo>
                  <a:lnTo>
                    <a:pt x="2649" y="1507"/>
                  </a:lnTo>
                  <a:cubicBezTo>
                    <a:pt x="2649" y="2146"/>
                    <a:pt x="2124" y="2649"/>
                    <a:pt x="1507" y="2649"/>
                  </a:cubicBezTo>
                  <a:lnTo>
                    <a:pt x="1507" y="2649"/>
                  </a:lnTo>
                  <a:lnTo>
                    <a:pt x="1484" y="2649"/>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160;p48">
              <a:extLst>
                <a:ext uri="{FF2B5EF4-FFF2-40B4-BE49-F238E27FC236}">
                  <a16:creationId xmlns:a16="http://schemas.microsoft.com/office/drawing/2014/main" id="{3E362660-145D-E14C-8125-8B1EAE1109DF}"/>
                </a:ext>
              </a:extLst>
            </p:cNvPr>
            <p:cNvSpPr/>
            <p:nvPr/>
          </p:nvSpPr>
          <p:spPr>
            <a:xfrm>
              <a:off x="868927" y="4447150"/>
              <a:ext cx="74035" cy="31741"/>
            </a:xfrm>
            <a:custGeom>
              <a:avLst/>
              <a:gdLst/>
              <a:ahLst/>
              <a:cxnLst/>
              <a:rect l="l" t="t" r="r" b="b"/>
              <a:pathLst>
                <a:path w="4315" h="1850" extrusionOk="0">
                  <a:moveTo>
                    <a:pt x="1" y="229"/>
                  </a:moveTo>
                  <a:lnTo>
                    <a:pt x="1553" y="1804"/>
                  </a:lnTo>
                  <a:lnTo>
                    <a:pt x="4315" y="1849"/>
                  </a:lnTo>
                  <a:lnTo>
                    <a:pt x="4315" y="1507"/>
                  </a:lnTo>
                  <a:lnTo>
                    <a:pt x="1690" y="1484"/>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161;p48">
              <a:extLst>
                <a:ext uri="{FF2B5EF4-FFF2-40B4-BE49-F238E27FC236}">
                  <a16:creationId xmlns:a16="http://schemas.microsoft.com/office/drawing/2014/main" id="{D1DB685C-B1A3-2010-E580-3D302CF02F7E}"/>
                </a:ext>
              </a:extLst>
            </p:cNvPr>
            <p:cNvSpPr/>
            <p:nvPr/>
          </p:nvSpPr>
          <p:spPr>
            <a:xfrm>
              <a:off x="1094889" y="4050437"/>
              <a:ext cx="51713" cy="51318"/>
            </a:xfrm>
            <a:custGeom>
              <a:avLst/>
              <a:gdLst/>
              <a:ahLst/>
              <a:cxnLst/>
              <a:rect l="l" t="t" r="r" b="b"/>
              <a:pathLst>
                <a:path w="3014" h="2991" extrusionOk="0">
                  <a:moveTo>
                    <a:pt x="24" y="1484"/>
                  </a:moveTo>
                  <a:cubicBezTo>
                    <a:pt x="1" y="1895"/>
                    <a:pt x="184" y="2260"/>
                    <a:pt x="435" y="2534"/>
                  </a:cubicBezTo>
                  <a:lnTo>
                    <a:pt x="435" y="2534"/>
                  </a:lnTo>
                  <a:cubicBezTo>
                    <a:pt x="708" y="2808"/>
                    <a:pt x="1074" y="2991"/>
                    <a:pt x="1485" y="2991"/>
                  </a:cubicBezTo>
                  <a:lnTo>
                    <a:pt x="1485" y="2991"/>
                  </a:lnTo>
                  <a:cubicBezTo>
                    <a:pt x="1895" y="2991"/>
                    <a:pt x="2261" y="2854"/>
                    <a:pt x="2557" y="2557"/>
                  </a:cubicBezTo>
                  <a:lnTo>
                    <a:pt x="2557" y="2557"/>
                  </a:lnTo>
                  <a:cubicBezTo>
                    <a:pt x="2831" y="2283"/>
                    <a:pt x="2991" y="1918"/>
                    <a:pt x="2991" y="1507"/>
                  </a:cubicBezTo>
                  <a:lnTo>
                    <a:pt x="2991" y="1507"/>
                  </a:lnTo>
                  <a:cubicBezTo>
                    <a:pt x="3014" y="685"/>
                    <a:pt x="2352" y="23"/>
                    <a:pt x="1530" y="0"/>
                  </a:cubicBezTo>
                  <a:lnTo>
                    <a:pt x="1530" y="0"/>
                  </a:lnTo>
                  <a:lnTo>
                    <a:pt x="1507" y="0"/>
                  </a:lnTo>
                  <a:lnTo>
                    <a:pt x="1507" y="0"/>
                  </a:lnTo>
                  <a:cubicBezTo>
                    <a:pt x="686" y="0"/>
                    <a:pt x="24" y="662"/>
                    <a:pt x="24" y="1484"/>
                  </a:cubicBezTo>
                  <a:moveTo>
                    <a:pt x="1485" y="2648"/>
                  </a:moveTo>
                  <a:cubicBezTo>
                    <a:pt x="868" y="2648"/>
                    <a:pt x="343" y="2100"/>
                    <a:pt x="343" y="1484"/>
                  </a:cubicBezTo>
                  <a:lnTo>
                    <a:pt x="343" y="1484"/>
                  </a:lnTo>
                  <a:cubicBezTo>
                    <a:pt x="366" y="845"/>
                    <a:pt x="891" y="343"/>
                    <a:pt x="1507" y="343"/>
                  </a:cubicBezTo>
                  <a:lnTo>
                    <a:pt x="1507" y="343"/>
                  </a:lnTo>
                  <a:cubicBezTo>
                    <a:pt x="1827" y="343"/>
                    <a:pt x="2124" y="480"/>
                    <a:pt x="2329" y="685"/>
                  </a:cubicBezTo>
                  <a:lnTo>
                    <a:pt x="2329" y="685"/>
                  </a:lnTo>
                  <a:cubicBezTo>
                    <a:pt x="2535" y="913"/>
                    <a:pt x="2671" y="1187"/>
                    <a:pt x="2671" y="1507"/>
                  </a:cubicBezTo>
                  <a:lnTo>
                    <a:pt x="2671" y="1507"/>
                  </a:lnTo>
                  <a:cubicBezTo>
                    <a:pt x="2649" y="1826"/>
                    <a:pt x="2535" y="2100"/>
                    <a:pt x="2306" y="2329"/>
                  </a:cubicBezTo>
                  <a:lnTo>
                    <a:pt x="2306" y="2329"/>
                  </a:lnTo>
                  <a:cubicBezTo>
                    <a:pt x="2101" y="2534"/>
                    <a:pt x="1804" y="2648"/>
                    <a:pt x="1507" y="2648"/>
                  </a:cubicBezTo>
                  <a:lnTo>
                    <a:pt x="1507" y="2648"/>
                  </a:lnTo>
                  <a:lnTo>
                    <a:pt x="1485"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162;p48">
              <a:extLst>
                <a:ext uri="{FF2B5EF4-FFF2-40B4-BE49-F238E27FC236}">
                  <a16:creationId xmlns:a16="http://schemas.microsoft.com/office/drawing/2014/main" id="{2BF85D46-F206-4A2B-1EBC-3276D65E0039}"/>
                </a:ext>
              </a:extLst>
            </p:cNvPr>
            <p:cNvSpPr/>
            <p:nvPr/>
          </p:nvSpPr>
          <p:spPr>
            <a:xfrm>
              <a:off x="1076874" y="3992480"/>
              <a:ext cx="30575" cy="70500"/>
            </a:xfrm>
            <a:custGeom>
              <a:avLst/>
              <a:gdLst/>
              <a:ahLst/>
              <a:cxnLst/>
              <a:rect l="l" t="t" r="r" b="b"/>
              <a:pathLst>
                <a:path w="1782" h="4109" extrusionOk="0">
                  <a:moveTo>
                    <a:pt x="1" y="2557"/>
                  </a:moveTo>
                  <a:lnTo>
                    <a:pt x="1553" y="4109"/>
                  </a:lnTo>
                  <a:lnTo>
                    <a:pt x="1781" y="3881"/>
                  </a:lnTo>
                  <a:lnTo>
                    <a:pt x="343" y="2420"/>
                  </a:lnTo>
                  <a:lnTo>
                    <a:pt x="366" y="0"/>
                  </a:lnTo>
                  <a:lnTo>
                    <a:pt x="4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163;p48">
              <a:extLst>
                <a:ext uri="{FF2B5EF4-FFF2-40B4-BE49-F238E27FC236}">
                  <a16:creationId xmlns:a16="http://schemas.microsoft.com/office/drawing/2014/main" id="{6BA412F9-8D6E-CF1D-DA03-C4F17C7F0E92}"/>
                </a:ext>
              </a:extLst>
            </p:cNvPr>
            <p:cNvSpPr/>
            <p:nvPr/>
          </p:nvSpPr>
          <p:spPr>
            <a:xfrm>
              <a:off x="965266" y="3902009"/>
              <a:ext cx="51318" cy="51318"/>
            </a:xfrm>
            <a:custGeom>
              <a:avLst/>
              <a:gdLst/>
              <a:ahLst/>
              <a:cxnLst/>
              <a:rect l="l" t="t" r="r" b="b"/>
              <a:pathLst>
                <a:path w="2991" h="2991" extrusionOk="0">
                  <a:moveTo>
                    <a:pt x="1" y="1484"/>
                  </a:moveTo>
                  <a:cubicBezTo>
                    <a:pt x="1" y="1872"/>
                    <a:pt x="161" y="2260"/>
                    <a:pt x="434" y="2534"/>
                  </a:cubicBezTo>
                  <a:lnTo>
                    <a:pt x="434" y="2534"/>
                  </a:lnTo>
                  <a:cubicBezTo>
                    <a:pt x="708" y="2831"/>
                    <a:pt x="1074" y="2991"/>
                    <a:pt x="1484" y="2991"/>
                  </a:cubicBezTo>
                  <a:lnTo>
                    <a:pt x="1484" y="2991"/>
                  </a:lnTo>
                  <a:cubicBezTo>
                    <a:pt x="2306" y="2991"/>
                    <a:pt x="2968" y="2329"/>
                    <a:pt x="2991" y="1507"/>
                  </a:cubicBezTo>
                  <a:lnTo>
                    <a:pt x="2991" y="1507"/>
                  </a:lnTo>
                  <a:cubicBezTo>
                    <a:pt x="2991" y="708"/>
                    <a:pt x="2306" y="23"/>
                    <a:pt x="1507" y="1"/>
                  </a:cubicBezTo>
                  <a:lnTo>
                    <a:pt x="1507" y="1"/>
                  </a:lnTo>
                  <a:lnTo>
                    <a:pt x="1484" y="1"/>
                  </a:lnTo>
                  <a:lnTo>
                    <a:pt x="1484" y="1"/>
                  </a:lnTo>
                  <a:cubicBezTo>
                    <a:pt x="685" y="1"/>
                    <a:pt x="24" y="663"/>
                    <a:pt x="1" y="1484"/>
                  </a:cubicBezTo>
                  <a:close/>
                  <a:moveTo>
                    <a:pt x="1484" y="2648"/>
                  </a:moveTo>
                  <a:cubicBezTo>
                    <a:pt x="868" y="2648"/>
                    <a:pt x="343" y="2101"/>
                    <a:pt x="343" y="1484"/>
                  </a:cubicBezTo>
                  <a:lnTo>
                    <a:pt x="343" y="1484"/>
                  </a:lnTo>
                  <a:cubicBezTo>
                    <a:pt x="343" y="845"/>
                    <a:pt x="868" y="343"/>
                    <a:pt x="1507" y="343"/>
                  </a:cubicBezTo>
                  <a:lnTo>
                    <a:pt x="1507" y="343"/>
                  </a:lnTo>
                  <a:cubicBezTo>
                    <a:pt x="1827" y="343"/>
                    <a:pt x="2101" y="457"/>
                    <a:pt x="2329" y="685"/>
                  </a:cubicBezTo>
                  <a:lnTo>
                    <a:pt x="2329" y="685"/>
                  </a:lnTo>
                  <a:cubicBezTo>
                    <a:pt x="2534" y="914"/>
                    <a:pt x="2648" y="1188"/>
                    <a:pt x="2648" y="1507"/>
                  </a:cubicBezTo>
                  <a:lnTo>
                    <a:pt x="2648" y="1507"/>
                  </a:lnTo>
                  <a:cubicBezTo>
                    <a:pt x="2648" y="1827"/>
                    <a:pt x="2534" y="2101"/>
                    <a:pt x="2306" y="2329"/>
                  </a:cubicBezTo>
                  <a:lnTo>
                    <a:pt x="2306" y="2329"/>
                  </a:lnTo>
                  <a:cubicBezTo>
                    <a:pt x="2078" y="2534"/>
                    <a:pt x="1804" y="2648"/>
                    <a:pt x="1484" y="2648"/>
                  </a:cubicBezTo>
                  <a:lnTo>
                    <a:pt x="1484" y="2648"/>
                  </a:lnTo>
                  <a:lnTo>
                    <a:pt x="1484"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164;p48">
              <a:extLst>
                <a:ext uri="{FF2B5EF4-FFF2-40B4-BE49-F238E27FC236}">
                  <a16:creationId xmlns:a16="http://schemas.microsoft.com/office/drawing/2014/main" id="{5984378D-2F66-4860-985B-465A35E7C6D0}"/>
                </a:ext>
              </a:extLst>
            </p:cNvPr>
            <p:cNvSpPr/>
            <p:nvPr/>
          </p:nvSpPr>
          <p:spPr>
            <a:xfrm>
              <a:off x="1003646" y="3941179"/>
              <a:ext cx="70123" cy="31347"/>
            </a:xfrm>
            <a:custGeom>
              <a:avLst/>
              <a:gdLst/>
              <a:ahLst/>
              <a:cxnLst/>
              <a:rect l="l" t="t" r="r" b="b"/>
              <a:pathLst>
                <a:path w="4087" h="1827" extrusionOk="0">
                  <a:moveTo>
                    <a:pt x="1" y="228"/>
                  </a:moveTo>
                  <a:lnTo>
                    <a:pt x="1530" y="1803"/>
                  </a:lnTo>
                  <a:lnTo>
                    <a:pt x="4086" y="1826"/>
                  </a:lnTo>
                  <a:lnTo>
                    <a:pt x="4086" y="1507"/>
                  </a:lnTo>
                  <a:lnTo>
                    <a:pt x="1690" y="1484"/>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23281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36"/>
          <p:cNvSpPr txBox="1">
            <a:spLocks noGrp="1"/>
          </p:cNvSpPr>
          <p:nvPr>
            <p:ph type="subTitle" idx="2"/>
          </p:nvPr>
        </p:nvSpPr>
        <p:spPr>
          <a:xfrm>
            <a:off x="1251826" y="2204948"/>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Valid authentication credentails are supplied to the vulnerability scanner to mimic a threat actor who posses them</a:t>
            </a:r>
            <a:endParaRPr dirty="0"/>
          </a:p>
        </p:txBody>
      </p:sp>
      <p:sp>
        <p:nvSpPr>
          <p:cNvPr id="526" name="Google Shape;526;p36"/>
          <p:cNvSpPr txBox="1">
            <a:spLocks noGrp="1"/>
          </p:cNvSpPr>
          <p:nvPr>
            <p:ph type="subTitle" idx="3"/>
          </p:nvPr>
        </p:nvSpPr>
        <p:spPr>
          <a:xfrm>
            <a:off x="4703402" y="2204948"/>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Provides no such authenication information</a:t>
            </a:r>
            <a:endParaRPr dirty="0"/>
          </a:p>
        </p:txBody>
      </p:sp>
      <p:sp>
        <p:nvSpPr>
          <p:cNvPr id="527" name="Google Shape;527;p36"/>
          <p:cNvSpPr txBox="1">
            <a:spLocks noGrp="1"/>
          </p:cNvSpPr>
          <p:nvPr>
            <p:ph type="subTitle" idx="4"/>
          </p:nvPr>
        </p:nvSpPr>
        <p:spPr>
          <a:xfrm>
            <a:off x="1251826" y="3954904"/>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Attempts to employ any vulnerabilites it finds</a:t>
            </a:r>
            <a:endParaRPr dirty="0"/>
          </a:p>
        </p:txBody>
      </p:sp>
      <p:sp>
        <p:nvSpPr>
          <p:cNvPr id="528" name="Google Shape;528;p36"/>
          <p:cNvSpPr txBox="1">
            <a:spLocks noGrp="1"/>
          </p:cNvSpPr>
          <p:nvPr>
            <p:ph type="subTitle" idx="5"/>
          </p:nvPr>
        </p:nvSpPr>
        <p:spPr>
          <a:xfrm>
            <a:off x="4703402" y="3954904"/>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Only records vulnerabilites that is discovers</a:t>
            </a:r>
            <a:endParaRPr dirty="0"/>
          </a:p>
        </p:txBody>
      </p:sp>
      <p:sp>
        <p:nvSpPr>
          <p:cNvPr id="529" name="Google Shape;529;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Vulnerability Scanning (3 of 5)</a:t>
            </a:r>
            <a:endParaRPr dirty="0"/>
          </a:p>
        </p:txBody>
      </p:sp>
      <p:sp>
        <p:nvSpPr>
          <p:cNvPr id="530" name="Google Shape;530;p36"/>
          <p:cNvSpPr txBox="1">
            <a:spLocks noGrp="1"/>
          </p:cNvSpPr>
          <p:nvPr>
            <p:ph type="subTitle" idx="1"/>
          </p:nvPr>
        </p:nvSpPr>
        <p:spPr>
          <a:xfrm>
            <a:off x="1251824" y="1707949"/>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t>Credentialed</a:t>
            </a:r>
            <a:endParaRPr b="0" dirty="0"/>
          </a:p>
        </p:txBody>
      </p:sp>
      <p:sp>
        <p:nvSpPr>
          <p:cNvPr id="531" name="Google Shape;531;p36"/>
          <p:cNvSpPr txBox="1">
            <a:spLocks noGrp="1"/>
          </p:cNvSpPr>
          <p:nvPr>
            <p:ph type="subTitle" idx="6"/>
          </p:nvPr>
        </p:nvSpPr>
        <p:spPr>
          <a:xfrm>
            <a:off x="1251824" y="3456274"/>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t>Intrusive</a:t>
            </a:r>
            <a:endParaRPr b="0" dirty="0"/>
          </a:p>
        </p:txBody>
      </p:sp>
      <p:sp>
        <p:nvSpPr>
          <p:cNvPr id="532" name="Google Shape;532;p36"/>
          <p:cNvSpPr txBox="1">
            <a:spLocks noGrp="1"/>
          </p:cNvSpPr>
          <p:nvPr>
            <p:ph type="subTitle" idx="7"/>
          </p:nvPr>
        </p:nvSpPr>
        <p:spPr>
          <a:xfrm>
            <a:off x="4703400" y="1707949"/>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t>Non-Credentialed</a:t>
            </a:r>
            <a:endParaRPr b="0" dirty="0"/>
          </a:p>
        </p:txBody>
      </p:sp>
      <p:sp>
        <p:nvSpPr>
          <p:cNvPr id="533" name="Google Shape;533;p36"/>
          <p:cNvSpPr txBox="1">
            <a:spLocks noGrp="1"/>
          </p:cNvSpPr>
          <p:nvPr>
            <p:ph type="subTitle" idx="8"/>
          </p:nvPr>
        </p:nvSpPr>
        <p:spPr>
          <a:xfrm>
            <a:off x="4703400" y="3456274"/>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t>Non-Intrusive</a:t>
            </a:r>
            <a:endParaRPr b="0" dirty="0"/>
          </a:p>
        </p:txBody>
      </p:sp>
      <p:sp>
        <p:nvSpPr>
          <p:cNvPr id="2" name="Google Shape;802;p48">
            <a:extLst>
              <a:ext uri="{FF2B5EF4-FFF2-40B4-BE49-F238E27FC236}">
                <a16:creationId xmlns:a16="http://schemas.microsoft.com/office/drawing/2014/main" id="{439392FF-AC77-14F7-DDCF-7084D005771E}"/>
              </a:ext>
            </a:extLst>
          </p:cNvPr>
          <p:cNvSpPr txBox="1">
            <a:spLocks/>
          </p:cNvSpPr>
          <p:nvPr/>
        </p:nvSpPr>
        <p:spPr>
          <a:xfrm>
            <a:off x="720000" y="1131562"/>
            <a:ext cx="7966800" cy="85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pPr marL="0" indent="0">
              <a:buFont typeface="Albert Sans"/>
              <a:buNone/>
            </a:pPr>
            <a:r>
              <a:rPr lang="en-US" sz="1800" dirty="0">
                <a:solidFill>
                  <a:schemeClr val="accent6"/>
                </a:solidFill>
              </a:rPr>
              <a:t>There are two major types of scans: </a:t>
            </a:r>
            <a:r>
              <a:rPr lang="en-US" sz="1800" dirty="0">
                <a:solidFill>
                  <a:schemeClr val="accent4"/>
                </a:solidFill>
              </a:rPr>
              <a:t>credentialed</a:t>
            </a:r>
            <a:r>
              <a:rPr lang="en-US" sz="1800" dirty="0">
                <a:solidFill>
                  <a:schemeClr val="accent6"/>
                </a:solidFill>
              </a:rPr>
              <a:t> and </a:t>
            </a:r>
            <a:r>
              <a:rPr lang="en-US" sz="1800" dirty="0">
                <a:solidFill>
                  <a:schemeClr val="accent4"/>
                </a:solidFill>
              </a:rPr>
              <a:t>intrusive</a:t>
            </a:r>
          </a:p>
          <a:p>
            <a:pPr marL="285750" indent="-285750"/>
            <a:endParaRPr lang="en-US" sz="1400" dirty="0"/>
          </a:p>
        </p:txBody>
      </p:sp>
    </p:spTree>
    <p:extLst>
      <p:ext uri="{BB962C8B-B14F-4D97-AF65-F5344CB8AC3E}">
        <p14:creationId xmlns:p14="http://schemas.microsoft.com/office/powerpoint/2010/main" val="4275419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lt1"/>
            </a:gs>
          </a:gsLst>
          <a:path path="circle">
            <a:fillToRect l="50000" t="50000" r="50000" b="50000"/>
          </a:path>
          <a:tileRect/>
        </a:gradFill>
        <a:effectLst/>
      </p:bgPr>
    </p:bg>
    <p:spTree>
      <p:nvGrpSpPr>
        <p:cNvPr id="1" name="Shape 435"/>
        <p:cNvGrpSpPr/>
        <p:nvPr/>
      </p:nvGrpSpPr>
      <p:grpSpPr>
        <a:xfrm>
          <a:off x="0" y="0"/>
          <a:ext cx="0" cy="0"/>
          <a:chOff x="0" y="0"/>
          <a:chExt cx="0" cy="0"/>
        </a:xfrm>
      </p:grpSpPr>
      <p:sp>
        <p:nvSpPr>
          <p:cNvPr id="436" name="Google Shape;436;p31"/>
          <p:cNvSpPr/>
          <p:nvPr/>
        </p:nvSpPr>
        <p:spPr>
          <a:xfrm>
            <a:off x="3441700" y="763263"/>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txBox="1">
            <a:spLocks noGrp="1"/>
          </p:cNvSpPr>
          <p:nvPr>
            <p:ph type="title"/>
          </p:nvPr>
        </p:nvSpPr>
        <p:spPr>
          <a:xfrm>
            <a:off x="1574575" y="2503610"/>
            <a:ext cx="5994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Penetration Testing</a:t>
            </a:r>
            <a:endParaRPr dirty="0"/>
          </a:p>
        </p:txBody>
      </p:sp>
      <p:sp>
        <p:nvSpPr>
          <p:cNvPr id="438" name="Google Shape;438;p31"/>
          <p:cNvSpPr txBox="1">
            <a:spLocks noGrp="1"/>
          </p:cNvSpPr>
          <p:nvPr>
            <p:ph type="title" idx="2"/>
          </p:nvPr>
        </p:nvSpPr>
        <p:spPr>
          <a:xfrm>
            <a:off x="4027150" y="1427100"/>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439" name="Google Shape;439;p31"/>
          <p:cNvGrpSpPr/>
          <p:nvPr/>
        </p:nvGrpSpPr>
        <p:grpSpPr>
          <a:xfrm>
            <a:off x="1904099" y="-1529434"/>
            <a:ext cx="2837840" cy="3551812"/>
            <a:chOff x="1904099" y="-1529434"/>
            <a:chExt cx="2837840" cy="3551812"/>
          </a:xfrm>
        </p:grpSpPr>
        <p:sp>
          <p:nvSpPr>
            <p:cNvPr id="440" name="Google Shape;440;p31"/>
            <p:cNvSpPr/>
            <p:nvPr/>
          </p:nvSpPr>
          <p:spPr>
            <a:xfrm rot="10800000">
              <a:off x="3467464" y="-66820"/>
              <a:ext cx="484483" cy="34620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rot="10800000">
              <a:off x="3182498" y="-239366"/>
              <a:ext cx="1075767" cy="927156"/>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rot="10800000">
              <a:off x="2419423" y="-115878"/>
              <a:ext cx="1923585" cy="2138257"/>
            </a:xfrm>
            <a:custGeom>
              <a:avLst/>
              <a:gdLst/>
              <a:ahLst/>
              <a:cxnLst/>
              <a:rect l="l" t="t" r="r" b="b"/>
              <a:pathLst>
                <a:path w="35932" h="39942" extrusionOk="0">
                  <a:moveTo>
                    <a:pt x="35148" y="1"/>
                  </a:moveTo>
                  <a:cubicBezTo>
                    <a:pt x="34956" y="15"/>
                    <a:pt x="34778" y="104"/>
                    <a:pt x="34630" y="237"/>
                  </a:cubicBezTo>
                  <a:cubicBezTo>
                    <a:pt x="34497" y="385"/>
                    <a:pt x="34438" y="577"/>
                    <a:pt x="34438" y="769"/>
                  </a:cubicBezTo>
                  <a:cubicBezTo>
                    <a:pt x="34453" y="917"/>
                    <a:pt x="34497" y="1050"/>
                    <a:pt x="34586" y="1169"/>
                  </a:cubicBezTo>
                  <a:lnTo>
                    <a:pt x="31806" y="3948"/>
                  </a:lnTo>
                  <a:lnTo>
                    <a:pt x="22890" y="3948"/>
                  </a:lnTo>
                  <a:lnTo>
                    <a:pt x="18291" y="8532"/>
                  </a:lnTo>
                  <a:lnTo>
                    <a:pt x="18291" y="19430"/>
                  </a:lnTo>
                  <a:lnTo>
                    <a:pt x="14299" y="23422"/>
                  </a:lnTo>
                  <a:lnTo>
                    <a:pt x="9228" y="23422"/>
                  </a:lnTo>
                  <a:lnTo>
                    <a:pt x="578" y="32087"/>
                  </a:lnTo>
                  <a:lnTo>
                    <a:pt x="578" y="38504"/>
                  </a:lnTo>
                  <a:cubicBezTo>
                    <a:pt x="474" y="38533"/>
                    <a:pt x="371" y="38593"/>
                    <a:pt x="282" y="38681"/>
                  </a:cubicBezTo>
                  <a:cubicBezTo>
                    <a:pt x="1" y="38962"/>
                    <a:pt x="1" y="39435"/>
                    <a:pt x="282" y="39731"/>
                  </a:cubicBezTo>
                  <a:cubicBezTo>
                    <a:pt x="430" y="39872"/>
                    <a:pt x="618" y="39942"/>
                    <a:pt x="807" y="39942"/>
                  </a:cubicBezTo>
                  <a:cubicBezTo>
                    <a:pt x="995" y="39942"/>
                    <a:pt x="1184" y="39872"/>
                    <a:pt x="1332" y="39731"/>
                  </a:cubicBezTo>
                  <a:cubicBezTo>
                    <a:pt x="1613" y="39435"/>
                    <a:pt x="1613" y="38962"/>
                    <a:pt x="1332" y="38681"/>
                  </a:cubicBezTo>
                  <a:cubicBezTo>
                    <a:pt x="1184" y="38533"/>
                    <a:pt x="992" y="38459"/>
                    <a:pt x="799" y="38459"/>
                  </a:cubicBezTo>
                  <a:lnTo>
                    <a:pt x="799" y="32175"/>
                  </a:lnTo>
                  <a:lnTo>
                    <a:pt x="9331" y="23644"/>
                  </a:lnTo>
                  <a:lnTo>
                    <a:pt x="14388" y="23644"/>
                  </a:lnTo>
                  <a:lnTo>
                    <a:pt x="18513" y="19518"/>
                  </a:lnTo>
                  <a:lnTo>
                    <a:pt x="18513" y="8621"/>
                  </a:lnTo>
                  <a:lnTo>
                    <a:pt x="22979" y="4170"/>
                  </a:lnTo>
                  <a:lnTo>
                    <a:pt x="31895" y="4170"/>
                  </a:lnTo>
                  <a:lnTo>
                    <a:pt x="34734" y="1331"/>
                  </a:lnTo>
                  <a:cubicBezTo>
                    <a:pt x="34853" y="1424"/>
                    <a:pt x="34997" y="1481"/>
                    <a:pt x="35153" y="1481"/>
                  </a:cubicBezTo>
                  <a:cubicBezTo>
                    <a:pt x="35171" y="1481"/>
                    <a:pt x="35189" y="1481"/>
                    <a:pt x="35207" y="1479"/>
                  </a:cubicBezTo>
                  <a:cubicBezTo>
                    <a:pt x="35399" y="1479"/>
                    <a:pt x="35591" y="1390"/>
                    <a:pt x="35724" y="1243"/>
                  </a:cubicBezTo>
                  <a:cubicBezTo>
                    <a:pt x="35857" y="1095"/>
                    <a:pt x="35931" y="917"/>
                    <a:pt x="35917" y="710"/>
                  </a:cubicBezTo>
                  <a:cubicBezTo>
                    <a:pt x="35917" y="533"/>
                    <a:pt x="35828" y="355"/>
                    <a:pt x="35710" y="222"/>
                  </a:cubicBezTo>
                  <a:cubicBezTo>
                    <a:pt x="35695" y="222"/>
                    <a:pt x="35695" y="208"/>
                    <a:pt x="35680" y="208"/>
                  </a:cubicBezTo>
                  <a:cubicBezTo>
                    <a:pt x="35547" y="74"/>
                    <a:pt x="35370" y="1"/>
                    <a:pt x="3517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rot="10800000">
              <a:off x="3018631" y="-71388"/>
              <a:ext cx="1214313" cy="1778722"/>
            </a:xfrm>
            <a:custGeom>
              <a:avLst/>
              <a:gdLst/>
              <a:ahLst/>
              <a:cxnLst/>
              <a:rect l="l" t="t" r="r" b="b"/>
              <a:pathLst>
                <a:path w="22683" h="33226" extrusionOk="0">
                  <a:moveTo>
                    <a:pt x="21869" y="0"/>
                  </a:moveTo>
                  <a:cubicBezTo>
                    <a:pt x="21677" y="0"/>
                    <a:pt x="21485" y="74"/>
                    <a:pt x="21337" y="222"/>
                  </a:cubicBezTo>
                  <a:cubicBezTo>
                    <a:pt x="21085" y="488"/>
                    <a:pt x="21056" y="902"/>
                    <a:pt x="21278" y="1183"/>
                  </a:cubicBezTo>
                  <a:lnTo>
                    <a:pt x="18808" y="3667"/>
                  </a:lnTo>
                  <a:lnTo>
                    <a:pt x="18808" y="14373"/>
                  </a:lnTo>
                  <a:lnTo>
                    <a:pt x="13618" y="19577"/>
                  </a:lnTo>
                  <a:lnTo>
                    <a:pt x="8369" y="19577"/>
                  </a:lnTo>
                  <a:lnTo>
                    <a:pt x="651" y="27296"/>
                  </a:lnTo>
                  <a:lnTo>
                    <a:pt x="651" y="31761"/>
                  </a:lnTo>
                  <a:cubicBezTo>
                    <a:pt x="518" y="31791"/>
                    <a:pt x="399" y="31865"/>
                    <a:pt x="296" y="31968"/>
                  </a:cubicBezTo>
                  <a:cubicBezTo>
                    <a:pt x="0" y="32249"/>
                    <a:pt x="0" y="32722"/>
                    <a:pt x="296" y="33003"/>
                  </a:cubicBezTo>
                  <a:cubicBezTo>
                    <a:pt x="436" y="33151"/>
                    <a:pt x="625" y="33225"/>
                    <a:pt x="813" y="33225"/>
                  </a:cubicBezTo>
                  <a:cubicBezTo>
                    <a:pt x="1002" y="33225"/>
                    <a:pt x="1191" y="33151"/>
                    <a:pt x="1331" y="33003"/>
                  </a:cubicBezTo>
                  <a:cubicBezTo>
                    <a:pt x="1627" y="32722"/>
                    <a:pt x="1627" y="32249"/>
                    <a:pt x="1331" y="31968"/>
                  </a:cubicBezTo>
                  <a:cubicBezTo>
                    <a:pt x="1213" y="31835"/>
                    <a:pt x="1035" y="31761"/>
                    <a:pt x="873" y="31746"/>
                  </a:cubicBezTo>
                  <a:lnTo>
                    <a:pt x="873" y="27385"/>
                  </a:lnTo>
                  <a:lnTo>
                    <a:pt x="8458" y="19784"/>
                  </a:lnTo>
                  <a:lnTo>
                    <a:pt x="13707" y="19784"/>
                  </a:lnTo>
                  <a:lnTo>
                    <a:pt x="19030" y="14476"/>
                  </a:lnTo>
                  <a:lnTo>
                    <a:pt x="19030" y="3756"/>
                  </a:lnTo>
                  <a:lnTo>
                    <a:pt x="21440" y="1346"/>
                  </a:lnTo>
                  <a:cubicBezTo>
                    <a:pt x="21565" y="1438"/>
                    <a:pt x="21716" y="1483"/>
                    <a:pt x="21867" y="1483"/>
                  </a:cubicBezTo>
                  <a:cubicBezTo>
                    <a:pt x="22056" y="1483"/>
                    <a:pt x="22247" y="1412"/>
                    <a:pt x="22387" y="1272"/>
                  </a:cubicBezTo>
                  <a:cubicBezTo>
                    <a:pt x="22682" y="976"/>
                    <a:pt x="22682" y="503"/>
                    <a:pt x="22387" y="222"/>
                  </a:cubicBezTo>
                  <a:cubicBezTo>
                    <a:pt x="22239" y="74"/>
                    <a:pt x="22061" y="0"/>
                    <a:pt x="2186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rot="10800000">
              <a:off x="1904099" y="-1529434"/>
              <a:ext cx="2837840" cy="2621723"/>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1"/>
          <p:cNvSpPr/>
          <p:nvPr/>
        </p:nvSpPr>
        <p:spPr>
          <a:xfrm>
            <a:off x="2704650" y="3474063"/>
            <a:ext cx="3734700" cy="33300"/>
          </a:xfrm>
          <a:prstGeom prst="rect">
            <a:avLst/>
          </a:prstGeom>
          <a:gradFill>
            <a:gsLst>
              <a:gs pos="0">
                <a:srgbClr val="49E1BB"/>
              </a:gs>
              <a:gs pos="100000">
                <a:srgbClr val="1E8A6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a:off x="1977334" y="3761457"/>
            <a:ext cx="5006600" cy="2547208"/>
            <a:chOff x="1977334" y="3761457"/>
            <a:chExt cx="5006600" cy="2547208"/>
          </a:xfrm>
        </p:grpSpPr>
        <p:sp>
          <p:nvSpPr>
            <p:cNvPr id="447" name="Google Shape;447;p31"/>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p:cNvGrpSpPr/>
            <p:nvPr/>
          </p:nvGrpSpPr>
          <p:grpSpPr>
            <a:xfrm>
              <a:off x="4400671" y="3821498"/>
              <a:ext cx="2583262" cy="2084187"/>
              <a:chOff x="4400671" y="3821498"/>
              <a:chExt cx="2583262" cy="2084187"/>
            </a:xfrm>
          </p:grpSpPr>
          <p:sp>
            <p:nvSpPr>
              <p:cNvPr id="449" name="Google Shape;449;p31"/>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1"/>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Vulnerability Scanning (4 of 5)</a:t>
            </a:r>
          </a:p>
        </p:txBody>
      </p:sp>
      <p:sp>
        <p:nvSpPr>
          <p:cNvPr id="802" name="Google Shape;802;p48"/>
          <p:cNvSpPr txBox="1">
            <a:spLocks noGrp="1"/>
          </p:cNvSpPr>
          <p:nvPr>
            <p:ph type="body" idx="4294967295"/>
          </p:nvPr>
        </p:nvSpPr>
        <p:spPr>
          <a:xfrm>
            <a:off x="720000" y="1014230"/>
            <a:ext cx="7840393" cy="854400"/>
          </a:xfrm>
          <a:prstGeom prst="rect">
            <a:avLst/>
          </a:prstGeom>
        </p:spPr>
        <p:txBody>
          <a:bodyPr spcFirstLastPara="1" wrap="square" lIns="91425" tIns="91425" rIns="91425" bIns="91425" anchor="t" anchorCtr="0">
            <a:noAutofit/>
          </a:bodyPr>
          <a:lstStyle/>
          <a:p>
            <a:pPr marL="0" indent="0">
              <a:buNone/>
            </a:pPr>
            <a:r>
              <a:rPr lang="en-US" sz="1800" dirty="0">
                <a:solidFill>
                  <a:schemeClr val="accent6"/>
                </a:solidFill>
              </a:rPr>
              <a:t>When examining the results of a vulnerability scan, assess the importance of vulnerabilities</a:t>
            </a:r>
          </a:p>
          <a:p>
            <a:pPr marL="0" indent="0">
              <a:buNone/>
            </a:pPr>
            <a:endParaRPr lang="en-US" sz="1800" dirty="0">
              <a:solidFill>
                <a:schemeClr val="accent6"/>
              </a:solidFill>
            </a:endParaRPr>
          </a:p>
          <a:p>
            <a:pPr marL="0" indent="0">
              <a:buNone/>
            </a:pPr>
            <a:r>
              <a:rPr lang="en-US" sz="1800" dirty="0">
                <a:solidFill>
                  <a:schemeClr val="accent6"/>
                </a:solidFill>
              </a:rPr>
              <a:t>To identify which vulnerabilities need attention, one must ask:</a:t>
            </a:r>
          </a:p>
          <a:p>
            <a:pPr marL="285750" indent="-285750"/>
            <a:r>
              <a:rPr lang="en-US" sz="1800" dirty="0">
                <a:solidFill>
                  <a:schemeClr val="accent6"/>
                </a:solidFill>
              </a:rPr>
              <a:t>Can the vulnerability be addressed in a reasonable amount of time</a:t>
            </a:r>
          </a:p>
          <a:p>
            <a:pPr marL="285750" indent="-285750"/>
            <a:r>
              <a:rPr lang="en-US" sz="1800" dirty="0">
                <a:solidFill>
                  <a:schemeClr val="accent6"/>
                </a:solidFill>
              </a:rPr>
              <a:t>Can the vulnerability be exploited by an external threat actor</a:t>
            </a:r>
          </a:p>
          <a:p>
            <a:pPr marL="285750" indent="-285750"/>
            <a:r>
              <a:rPr lang="en-US" sz="1800" dirty="0">
                <a:solidFill>
                  <a:schemeClr val="accent6"/>
                </a:solidFill>
              </a:rPr>
              <a:t>Would a threat actor be able to pivot using the vulnerability</a:t>
            </a:r>
          </a:p>
          <a:p>
            <a:pPr marL="285750" indent="-285750"/>
            <a:r>
              <a:rPr lang="en-US" sz="1800" dirty="0">
                <a:solidFill>
                  <a:schemeClr val="accent6"/>
                </a:solidFill>
              </a:rPr>
              <a:t>Is data on the device sensitive or is it public</a:t>
            </a:r>
          </a:p>
          <a:p>
            <a:pPr marL="285750" indent="-285750"/>
            <a:r>
              <a:rPr lang="en-US" sz="1800" dirty="0">
                <a:solidFill>
                  <a:schemeClr val="accent6"/>
                </a:solidFill>
              </a:rPr>
              <a:t>Is the vulnerability on a critical system</a:t>
            </a:r>
            <a:endParaRPr lang="en-US" sz="1800" dirty="0">
              <a:solidFill>
                <a:schemeClr val="accent4"/>
              </a:solidFill>
            </a:endParaRPr>
          </a:p>
        </p:txBody>
      </p:sp>
      <p:grpSp>
        <p:nvGrpSpPr>
          <p:cNvPr id="841" name="Google Shape;446;p31">
            <a:extLst>
              <a:ext uri="{FF2B5EF4-FFF2-40B4-BE49-F238E27FC236}">
                <a16:creationId xmlns:a16="http://schemas.microsoft.com/office/drawing/2014/main" id="{757E2923-7350-FFFC-2A5E-8FDD00C13E02}"/>
              </a:ext>
            </a:extLst>
          </p:cNvPr>
          <p:cNvGrpSpPr/>
          <p:nvPr/>
        </p:nvGrpSpPr>
        <p:grpSpPr>
          <a:xfrm rot="2700252">
            <a:off x="4929794" y="4297280"/>
            <a:ext cx="5006600" cy="2547208"/>
            <a:chOff x="1977334" y="3761457"/>
            <a:chExt cx="5006600" cy="2547208"/>
          </a:xfrm>
        </p:grpSpPr>
        <p:sp>
          <p:nvSpPr>
            <p:cNvPr id="842" name="Google Shape;447;p31">
              <a:extLst>
                <a:ext uri="{FF2B5EF4-FFF2-40B4-BE49-F238E27FC236}">
                  <a16:creationId xmlns:a16="http://schemas.microsoft.com/office/drawing/2014/main" id="{54E86E5F-D02D-4FC3-DFBD-6CA94C8DB548}"/>
                </a:ext>
              </a:extLst>
            </p:cNvPr>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3" name="Google Shape;448;p31">
              <a:extLst>
                <a:ext uri="{FF2B5EF4-FFF2-40B4-BE49-F238E27FC236}">
                  <a16:creationId xmlns:a16="http://schemas.microsoft.com/office/drawing/2014/main" id="{5077EFBE-B967-1EB7-FB85-D2CEDEBA3495}"/>
                </a:ext>
              </a:extLst>
            </p:cNvPr>
            <p:cNvGrpSpPr/>
            <p:nvPr/>
          </p:nvGrpSpPr>
          <p:grpSpPr>
            <a:xfrm>
              <a:off x="4400671" y="3821498"/>
              <a:ext cx="2583262" cy="2084187"/>
              <a:chOff x="4400671" y="3821498"/>
              <a:chExt cx="2583262" cy="2084187"/>
            </a:xfrm>
          </p:grpSpPr>
          <p:sp>
            <p:nvSpPr>
              <p:cNvPr id="852" name="Google Shape;449;p31">
                <a:extLst>
                  <a:ext uri="{FF2B5EF4-FFF2-40B4-BE49-F238E27FC236}">
                    <a16:creationId xmlns:a16="http://schemas.microsoft.com/office/drawing/2014/main" id="{A431E387-88E4-989D-521B-3D25B660B5AB}"/>
                  </a:ext>
                </a:extLst>
              </p:cNvPr>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450;p31">
                <a:extLst>
                  <a:ext uri="{FF2B5EF4-FFF2-40B4-BE49-F238E27FC236}">
                    <a16:creationId xmlns:a16="http://schemas.microsoft.com/office/drawing/2014/main" id="{3637D967-430A-F083-CE15-6BEF61966BC5}"/>
                  </a:ext>
                </a:extLst>
              </p:cNvPr>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451;p31">
                <a:extLst>
                  <a:ext uri="{FF2B5EF4-FFF2-40B4-BE49-F238E27FC236}">
                    <a16:creationId xmlns:a16="http://schemas.microsoft.com/office/drawing/2014/main" id="{5EA3ECE7-B92D-21D4-97DA-75D89DDDA300}"/>
                  </a:ext>
                </a:extLst>
              </p:cNvPr>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452;p31">
                <a:extLst>
                  <a:ext uri="{FF2B5EF4-FFF2-40B4-BE49-F238E27FC236}">
                    <a16:creationId xmlns:a16="http://schemas.microsoft.com/office/drawing/2014/main" id="{93FB1A6B-46B3-F619-76F3-E593F25BB0FB}"/>
                  </a:ext>
                </a:extLst>
              </p:cNvPr>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453;p31">
                <a:extLst>
                  <a:ext uri="{FF2B5EF4-FFF2-40B4-BE49-F238E27FC236}">
                    <a16:creationId xmlns:a16="http://schemas.microsoft.com/office/drawing/2014/main" id="{12040E48-95B3-EC5D-FD10-2B5AE192973D}"/>
                  </a:ext>
                </a:extLst>
              </p:cNvPr>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454;p31">
              <a:extLst>
                <a:ext uri="{FF2B5EF4-FFF2-40B4-BE49-F238E27FC236}">
                  <a16:creationId xmlns:a16="http://schemas.microsoft.com/office/drawing/2014/main" id="{A2514D1A-B3C6-AEA3-F7FB-DB1D4AEEBC24}"/>
                </a:ext>
              </a:extLst>
            </p:cNvPr>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455;p31">
              <a:extLst>
                <a:ext uri="{FF2B5EF4-FFF2-40B4-BE49-F238E27FC236}">
                  <a16:creationId xmlns:a16="http://schemas.microsoft.com/office/drawing/2014/main" id="{79E17A63-0367-F993-0569-F02AAD0F0A92}"/>
                </a:ext>
              </a:extLst>
            </p:cNvPr>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456;p31">
              <a:extLst>
                <a:ext uri="{FF2B5EF4-FFF2-40B4-BE49-F238E27FC236}">
                  <a16:creationId xmlns:a16="http://schemas.microsoft.com/office/drawing/2014/main" id="{5AAC761B-1EE1-BBC2-D84D-3DB12494BBB8}"/>
                </a:ext>
              </a:extLst>
            </p:cNvPr>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457;p31">
              <a:extLst>
                <a:ext uri="{FF2B5EF4-FFF2-40B4-BE49-F238E27FC236}">
                  <a16:creationId xmlns:a16="http://schemas.microsoft.com/office/drawing/2014/main" id="{3570A134-56B4-93C9-FB54-61674AAF125D}"/>
                </a:ext>
              </a:extLst>
            </p:cNvPr>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458;p31">
              <a:extLst>
                <a:ext uri="{FF2B5EF4-FFF2-40B4-BE49-F238E27FC236}">
                  <a16:creationId xmlns:a16="http://schemas.microsoft.com/office/drawing/2014/main" id="{42260588-14FA-0B21-4134-58CAB7DE330F}"/>
                </a:ext>
              </a:extLst>
            </p:cNvPr>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459;p31">
              <a:extLst>
                <a:ext uri="{FF2B5EF4-FFF2-40B4-BE49-F238E27FC236}">
                  <a16:creationId xmlns:a16="http://schemas.microsoft.com/office/drawing/2014/main" id="{354F7B9B-7DEF-4BED-5571-140648DA104D}"/>
                </a:ext>
              </a:extLst>
            </p:cNvPr>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460;p31">
              <a:extLst>
                <a:ext uri="{FF2B5EF4-FFF2-40B4-BE49-F238E27FC236}">
                  <a16:creationId xmlns:a16="http://schemas.microsoft.com/office/drawing/2014/main" id="{C1586985-148C-0DF5-91D4-8D1B492714B6}"/>
                </a:ext>
              </a:extLst>
            </p:cNvPr>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461;p31">
              <a:extLst>
                <a:ext uri="{FF2B5EF4-FFF2-40B4-BE49-F238E27FC236}">
                  <a16:creationId xmlns:a16="http://schemas.microsoft.com/office/drawing/2014/main" id="{0667BD05-EF8F-D1C9-4083-A4C051C531B5}"/>
                </a:ext>
              </a:extLst>
            </p:cNvPr>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1032;p48">
            <a:extLst>
              <a:ext uri="{FF2B5EF4-FFF2-40B4-BE49-F238E27FC236}">
                <a16:creationId xmlns:a16="http://schemas.microsoft.com/office/drawing/2014/main" id="{0D4A486A-E36C-EB92-9240-1F0FF58D0491}"/>
              </a:ext>
            </a:extLst>
          </p:cNvPr>
          <p:cNvGrpSpPr/>
          <p:nvPr/>
        </p:nvGrpSpPr>
        <p:grpSpPr>
          <a:xfrm rot="10096822">
            <a:off x="-260334" y="4089635"/>
            <a:ext cx="3070713" cy="2349520"/>
            <a:chOff x="266225" y="3103488"/>
            <a:chExt cx="1946379" cy="1587658"/>
          </a:xfrm>
        </p:grpSpPr>
        <p:sp>
          <p:nvSpPr>
            <p:cNvPr id="858" name="Google Shape;1033;p48">
              <a:extLst>
                <a:ext uri="{FF2B5EF4-FFF2-40B4-BE49-F238E27FC236}">
                  <a16:creationId xmlns:a16="http://schemas.microsoft.com/office/drawing/2014/main" id="{7A043520-F768-A27D-271E-BFD7F2FEF933}"/>
                </a:ext>
              </a:extLst>
            </p:cNvPr>
            <p:cNvSpPr/>
            <p:nvPr/>
          </p:nvSpPr>
          <p:spPr>
            <a:xfrm>
              <a:off x="1228442" y="3124643"/>
              <a:ext cx="132387" cy="110460"/>
            </a:xfrm>
            <a:custGeom>
              <a:avLst/>
              <a:gdLst/>
              <a:ahLst/>
              <a:cxnLst/>
              <a:rect l="l" t="t" r="r" b="b"/>
              <a:pathLst>
                <a:path w="7716" h="6438" extrusionOk="0">
                  <a:moveTo>
                    <a:pt x="0" y="343"/>
                  </a:moveTo>
                  <a:lnTo>
                    <a:pt x="1507" y="343"/>
                  </a:lnTo>
                  <a:lnTo>
                    <a:pt x="7464" y="6437"/>
                  </a:lnTo>
                  <a:lnTo>
                    <a:pt x="7715" y="6209"/>
                  </a:lnTo>
                  <a:lnTo>
                    <a:pt x="1644" y="23"/>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1034;p48">
              <a:extLst>
                <a:ext uri="{FF2B5EF4-FFF2-40B4-BE49-F238E27FC236}">
                  <a16:creationId xmlns:a16="http://schemas.microsoft.com/office/drawing/2014/main" id="{3C1DFB46-8245-95AC-B12C-46FC23BE7B5F}"/>
                </a:ext>
              </a:extLst>
            </p:cNvPr>
            <p:cNvSpPr/>
            <p:nvPr/>
          </p:nvSpPr>
          <p:spPr>
            <a:xfrm>
              <a:off x="1721097" y="3398783"/>
              <a:ext cx="441771" cy="113977"/>
            </a:xfrm>
            <a:custGeom>
              <a:avLst/>
              <a:gdLst/>
              <a:ahLst/>
              <a:cxnLst/>
              <a:rect l="l" t="t" r="r" b="b"/>
              <a:pathLst>
                <a:path w="25748" h="6643" extrusionOk="0">
                  <a:moveTo>
                    <a:pt x="1" y="343"/>
                  </a:moveTo>
                  <a:lnTo>
                    <a:pt x="9633" y="434"/>
                  </a:lnTo>
                  <a:lnTo>
                    <a:pt x="12897" y="3766"/>
                  </a:lnTo>
                  <a:lnTo>
                    <a:pt x="22803" y="3880"/>
                  </a:lnTo>
                  <a:lnTo>
                    <a:pt x="25519" y="6642"/>
                  </a:lnTo>
                  <a:lnTo>
                    <a:pt x="25748" y="6414"/>
                  </a:lnTo>
                  <a:lnTo>
                    <a:pt x="22940" y="3538"/>
                  </a:lnTo>
                  <a:lnTo>
                    <a:pt x="13034" y="3447"/>
                  </a:lnTo>
                  <a:lnTo>
                    <a:pt x="9793" y="114"/>
                  </a:lnTo>
                  <a:lnTo>
                    <a:pt x="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1035;p48">
              <a:extLst>
                <a:ext uri="{FF2B5EF4-FFF2-40B4-BE49-F238E27FC236}">
                  <a16:creationId xmlns:a16="http://schemas.microsoft.com/office/drawing/2014/main" id="{C18BC0DB-EA2D-FB56-2D17-C2F7080712CF}"/>
                </a:ext>
              </a:extLst>
            </p:cNvPr>
            <p:cNvSpPr/>
            <p:nvPr/>
          </p:nvSpPr>
          <p:spPr>
            <a:xfrm>
              <a:off x="1208076" y="3205711"/>
              <a:ext cx="252215" cy="250259"/>
            </a:xfrm>
            <a:custGeom>
              <a:avLst/>
              <a:gdLst/>
              <a:ahLst/>
              <a:cxnLst/>
              <a:rect l="l" t="t" r="r" b="b"/>
              <a:pathLst>
                <a:path w="14700" h="14586" extrusionOk="0">
                  <a:moveTo>
                    <a:pt x="0" y="343"/>
                  </a:moveTo>
                  <a:lnTo>
                    <a:pt x="1484" y="343"/>
                  </a:lnTo>
                  <a:lnTo>
                    <a:pt x="2443" y="1324"/>
                  </a:lnTo>
                  <a:lnTo>
                    <a:pt x="2397" y="4953"/>
                  </a:lnTo>
                  <a:lnTo>
                    <a:pt x="6209" y="8834"/>
                  </a:lnTo>
                  <a:lnTo>
                    <a:pt x="8879" y="8857"/>
                  </a:lnTo>
                  <a:lnTo>
                    <a:pt x="14472" y="14586"/>
                  </a:lnTo>
                  <a:lnTo>
                    <a:pt x="14700" y="14335"/>
                  </a:lnTo>
                  <a:lnTo>
                    <a:pt x="9016" y="8537"/>
                  </a:lnTo>
                  <a:lnTo>
                    <a:pt x="6346" y="8514"/>
                  </a:lnTo>
                  <a:lnTo>
                    <a:pt x="2739" y="4816"/>
                  </a:lnTo>
                  <a:lnTo>
                    <a:pt x="2762" y="1187"/>
                  </a:lnTo>
                  <a:lnTo>
                    <a:pt x="1621" y="23"/>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1036;p48">
              <a:extLst>
                <a:ext uri="{FF2B5EF4-FFF2-40B4-BE49-F238E27FC236}">
                  <a16:creationId xmlns:a16="http://schemas.microsoft.com/office/drawing/2014/main" id="{B12240E5-ABBA-1FF6-C8F7-039A44C40B42}"/>
                </a:ext>
              </a:extLst>
            </p:cNvPr>
            <p:cNvSpPr/>
            <p:nvPr/>
          </p:nvSpPr>
          <p:spPr>
            <a:xfrm>
              <a:off x="949601" y="3417570"/>
              <a:ext cx="200142" cy="84226"/>
            </a:xfrm>
            <a:custGeom>
              <a:avLst/>
              <a:gdLst/>
              <a:ahLst/>
              <a:cxnLst/>
              <a:rect l="l" t="t" r="r" b="b"/>
              <a:pathLst>
                <a:path w="11665" h="4909" extrusionOk="0">
                  <a:moveTo>
                    <a:pt x="1" y="229"/>
                  </a:moveTo>
                  <a:lnTo>
                    <a:pt x="4497" y="4840"/>
                  </a:lnTo>
                  <a:lnTo>
                    <a:pt x="11642" y="4908"/>
                  </a:lnTo>
                  <a:lnTo>
                    <a:pt x="11664" y="4566"/>
                  </a:lnTo>
                  <a:lnTo>
                    <a:pt x="4657" y="4497"/>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1037;p48">
              <a:extLst>
                <a:ext uri="{FF2B5EF4-FFF2-40B4-BE49-F238E27FC236}">
                  <a16:creationId xmlns:a16="http://schemas.microsoft.com/office/drawing/2014/main" id="{096B8DE4-0635-DAD6-99C7-CD3AA1B59152}"/>
                </a:ext>
              </a:extLst>
            </p:cNvPr>
            <p:cNvSpPr/>
            <p:nvPr/>
          </p:nvSpPr>
          <p:spPr>
            <a:xfrm>
              <a:off x="1298546" y="3475150"/>
              <a:ext cx="233033" cy="147263"/>
            </a:xfrm>
            <a:custGeom>
              <a:avLst/>
              <a:gdLst/>
              <a:ahLst/>
              <a:cxnLst/>
              <a:rect l="l" t="t" r="r" b="b"/>
              <a:pathLst>
                <a:path w="13582" h="8583" extrusionOk="0">
                  <a:moveTo>
                    <a:pt x="11025" y="2260"/>
                  </a:moveTo>
                  <a:lnTo>
                    <a:pt x="6254" y="2214"/>
                  </a:lnTo>
                  <a:lnTo>
                    <a:pt x="0" y="8331"/>
                  </a:lnTo>
                  <a:lnTo>
                    <a:pt x="251" y="8582"/>
                  </a:lnTo>
                  <a:lnTo>
                    <a:pt x="6391" y="2534"/>
                  </a:lnTo>
                  <a:lnTo>
                    <a:pt x="11162" y="2602"/>
                  </a:lnTo>
                  <a:lnTo>
                    <a:pt x="13581" y="228"/>
                  </a:lnTo>
                  <a:lnTo>
                    <a:pt x="1333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038;p48">
              <a:extLst>
                <a:ext uri="{FF2B5EF4-FFF2-40B4-BE49-F238E27FC236}">
                  <a16:creationId xmlns:a16="http://schemas.microsoft.com/office/drawing/2014/main" id="{45E6DAD3-61BD-206A-3791-927CD1F3C076}"/>
                </a:ext>
              </a:extLst>
            </p:cNvPr>
            <p:cNvSpPr/>
            <p:nvPr/>
          </p:nvSpPr>
          <p:spPr>
            <a:xfrm>
              <a:off x="1508449" y="3499034"/>
              <a:ext cx="159805" cy="83042"/>
            </a:xfrm>
            <a:custGeom>
              <a:avLst/>
              <a:gdLst/>
              <a:ahLst/>
              <a:cxnLst/>
              <a:rect l="l" t="t" r="r" b="b"/>
              <a:pathLst>
                <a:path w="9314" h="4840" extrusionOk="0">
                  <a:moveTo>
                    <a:pt x="7008" y="2032"/>
                  </a:moveTo>
                  <a:lnTo>
                    <a:pt x="2694" y="1986"/>
                  </a:lnTo>
                  <a:lnTo>
                    <a:pt x="0" y="4611"/>
                  </a:lnTo>
                  <a:lnTo>
                    <a:pt x="229" y="4839"/>
                  </a:lnTo>
                  <a:lnTo>
                    <a:pt x="2808" y="2306"/>
                  </a:lnTo>
                  <a:lnTo>
                    <a:pt x="7145" y="2351"/>
                  </a:lnTo>
                  <a:lnTo>
                    <a:pt x="9313" y="252"/>
                  </a:lnTo>
                  <a:lnTo>
                    <a:pt x="906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039;p48">
              <a:extLst>
                <a:ext uri="{FF2B5EF4-FFF2-40B4-BE49-F238E27FC236}">
                  <a16:creationId xmlns:a16="http://schemas.microsoft.com/office/drawing/2014/main" id="{15B0A1E4-E876-56B6-466D-AFB0DC1F11DF}"/>
                </a:ext>
              </a:extLst>
            </p:cNvPr>
            <p:cNvSpPr/>
            <p:nvPr/>
          </p:nvSpPr>
          <p:spPr>
            <a:xfrm>
              <a:off x="1725798" y="3543677"/>
              <a:ext cx="289824" cy="132387"/>
            </a:xfrm>
            <a:custGeom>
              <a:avLst/>
              <a:gdLst/>
              <a:ahLst/>
              <a:cxnLst/>
              <a:rect l="l" t="t" r="r" b="b"/>
              <a:pathLst>
                <a:path w="16892" h="7716" extrusionOk="0">
                  <a:moveTo>
                    <a:pt x="9108" y="7396"/>
                  </a:moveTo>
                  <a:lnTo>
                    <a:pt x="0" y="7282"/>
                  </a:lnTo>
                  <a:lnTo>
                    <a:pt x="0" y="7624"/>
                  </a:lnTo>
                  <a:lnTo>
                    <a:pt x="9176" y="7715"/>
                  </a:lnTo>
                  <a:lnTo>
                    <a:pt x="9245" y="7715"/>
                  </a:lnTo>
                  <a:lnTo>
                    <a:pt x="16891" y="252"/>
                  </a:lnTo>
                  <a:lnTo>
                    <a:pt x="1664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040;p48">
              <a:extLst>
                <a:ext uri="{FF2B5EF4-FFF2-40B4-BE49-F238E27FC236}">
                  <a16:creationId xmlns:a16="http://schemas.microsoft.com/office/drawing/2014/main" id="{7BD003FD-81A8-98F8-F1A6-3C53D9551BBA}"/>
                </a:ext>
              </a:extLst>
            </p:cNvPr>
            <p:cNvSpPr/>
            <p:nvPr/>
          </p:nvSpPr>
          <p:spPr>
            <a:xfrm>
              <a:off x="1778660" y="3541326"/>
              <a:ext cx="195836" cy="85788"/>
            </a:xfrm>
            <a:custGeom>
              <a:avLst/>
              <a:gdLst/>
              <a:ahLst/>
              <a:cxnLst/>
              <a:rect l="l" t="t" r="r" b="b"/>
              <a:pathLst>
                <a:path w="11414" h="5000" extrusionOk="0">
                  <a:moveTo>
                    <a:pt x="6415" y="4680"/>
                  </a:moveTo>
                  <a:lnTo>
                    <a:pt x="2261" y="4634"/>
                  </a:lnTo>
                  <a:lnTo>
                    <a:pt x="252" y="2557"/>
                  </a:lnTo>
                  <a:lnTo>
                    <a:pt x="1" y="2808"/>
                  </a:lnTo>
                  <a:lnTo>
                    <a:pt x="2124" y="4954"/>
                  </a:lnTo>
                  <a:lnTo>
                    <a:pt x="6552" y="4999"/>
                  </a:lnTo>
                  <a:lnTo>
                    <a:pt x="11414" y="229"/>
                  </a:lnTo>
                  <a:lnTo>
                    <a:pt x="1118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041;p48">
              <a:extLst>
                <a:ext uri="{FF2B5EF4-FFF2-40B4-BE49-F238E27FC236}">
                  <a16:creationId xmlns:a16="http://schemas.microsoft.com/office/drawing/2014/main" id="{7CBB34EF-1F2A-651F-10BA-811F5BE2182E}"/>
                </a:ext>
              </a:extLst>
            </p:cNvPr>
            <p:cNvSpPr/>
            <p:nvPr/>
          </p:nvSpPr>
          <p:spPr>
            <a:xfrm>
              <a:off x="1821347" y="3824475"/>
              <a:ext cx="190740" cy="105364"/>
            </a:xfrm>
            <a:custGeom>
              <a:avLst/>
              <a:gdLst/>
              <a:ahLst/>
              <a:cxnLst/>
              <a:rect l="l" t="t" r="r" b="b"/>
              <a:pathLst>
                <a:path w="11117" h="6141" extrusionOk="0">
                  <a:moveTo>
                    <a:pt x="4954" y="5821"/>
                  </a:moveTo>
                  <a:lnTo>
                    <a:pt x="1" y="5752"/>
                  </a:lnTo>
                  <a:lnTo>
                    <a:pt x="1" y="6095"/>
                  </a:lnTo>
                  <a:lnTo>
                    <a:pt x="5000" y="6140"/>
                  </a:lnTo>
                  <a:lnTo>
                    <a:pt x="5091" y="6140"/>
                  </a:lnTo>
                  <a:lnTo>
                    <a:pt x="11117" y="251"/>
                  </a:lnTo>
                  <a:lnTo>
                    <a:pt x="1086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042;p48">
              <a:extLst>
                <a:ext uri="{FF2B5EF4-FFF2-40B4-BE49-F238E27FC236}">
                  <a16:creationId xmlns:a16="http://schemas.microsoft.com/office/drawing/2014/main" id="{9A6A89B3-A58B-4CC4-5580-37ADF961A1CE}"/>
                </a:ext>
              </a:extLst>
            </p:cNvPr>
            <p:cNvSpPr/>
            <p:nvPr/>
          </p:nvSpPr>
          <p:spPr>
            <a:xfrm>
              <a:off x="1319684" y="3899658"/>
              <a:ext cx="316848" cy="144929"/>
            </a:xfrm>
            <a:custGeom>
              <a:avLst/>
              <a:gdLst/>
              <a:ahLst/>
              <a:cxnLst/>
              <a:rect l="l" t="t" r="r" b="b"/>
              <a:pathLst>
                <a:path w="18467" h="8447" extrusionOk="0">
                  <a:moveTo>
                    <a:pt x="9952" y="8126"/>
                  </a:moveTo>
                  <a:lnTo>
                    <a:pt x="1" y="8012"/>
                  </a:lnTo>
                  <a:lnTo>
                    <a:pt x="1" y="8355"/>
                  </a:lnTo>
                  <a:lnTo>
                    <a:pt x="10021" y="8446"/>
                  </a:lnTo>
                  <a:lnTo>
                    <a:pt x="10089" y="8446"/>
                  </a:lnTo>
                  <a:lnTo>
                    <a:pt x="18466" y="229"/>
                  </a:lnTo>
                  <a:lnTo>
                    <a:pt x="1823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043;p48">
              <a:extLst>
                <a:ext uri="{FF2B5EF4-FFF2-40B4-BE49-F238E27FC236}">
                  <a16:creationId xmlns:a16="http://schemas.microsoft.com/office/drawing/2014/main" id="{35681E9C-6672-274A-67F8-88343B106EBF}"/>
                </a:ext>
              </a:extLst>
            </p:cNvPr>
            <p:cNvSpPr/>
            <p:nvPr/>
          </p:nvSpPr>
          <p:spPr>
            <a:xfrm>
              <a:off x="1242545" y="3899264"/>
              <a:ext cx="357957" cy="107320"/>
            </a:xfrm>
            <a:custGeom>
              <a:avLst/>
              <a:gdLst/>
              <a:ahLst/>
              <a:cxnLst/>
              <a:rect l="l" t="t" r="r" b="b"/>
              <a:pathLst>
                <a:path w="20863" h="6255" extrusionOk="0">
                  <a:moveTo>
                    <a:pt x="14585" y="5913"/>
                  </a:moveTo>
                  <a:lnTo>
                    <a:pt x="6437" y="5821"/>
                  </a:lnTo>
                  <a:lnTo>
                    <a:pt x="3629" y="2968"/>
                  </a:lnTo>
                  <a:lnTo>
                    <a:pt x="0" y="2945"/>
                  </a:lnTo>
                  <a:lnTo>
                    <a:pt x="0" y="3265"/>
                  </a:lnTo>
                  <a:lnTo>
                    <a:pt x="3492" y="3311"/>
                  </a:lnTo>
                  <a:lnTo>
                    <a:pt x="6277" y="6164"/>
                  </a:lnTo>
                  <a:lnTo>
                    <a:pt x="14654" y="6255"/>
                  </a:lnTo>
                  <a:lnTo>
                    <a:pt x="14722" y="6255"/>
                  </a:lnTo>
                  <a:lnTo>
                    <a:pt x="20862" y="229"/>
                  </a:lnTo>
                  <a:lnTo>
                    <a:pt x="2063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044;p48">
              <a:extLst>
                <a:ext uri="{FF2B5EF4-FFF2-40B4-BE49-F238E27FC236}">
                  <a16:creationId xmlns:a16="http://schemas.microsoft.com/office/drawing/2014/main" id="{94E16E3B-72DC-7B84-D583-6AC9318D7115}"/>
                </a:ext>
              </a:extLst>
            </p:cNvPr>
            <p:cNvSpPr/>
            <p:nvPr/>
          </p:nvSpPr>
          <p:spPr>
            <a:xfrm>
              <a:off x="1159898" y="3890256"/>
              <a:ext cx="409275" cy="88138"/>
            </a:xfrm>
            <a:custGeom>
              <a:avLst/>
              <a:gdLst/>
              <a:ahLst/>
              <a:cxnLst/>
              <a:rect l="l" t="t" r="r" b="b"/>
              <a:pathLst>
                <a:path w="23854" h="5137" extrusionOk="0">
                  <a:moveTo>
                    <a:pt x="18695" y="4817"/>
                  </a:moveTo>
                  <a:lnTo>
                    <a:pt x="12258" y="4749"/>
                  </a:lnTo>
                  <a:lnTo>
                    <a:pt x="9177" y="1621"/>
                  </a:lnTo>
                  <a:lnTo>
                    <a:pt x="1302" y="1530"/>
                  </a:lnTo>
                  <a:lnTo>
                    <a:pt x="1233" y="1530"/>
                  </a:lnTo>
                  <a:lnTo>
                    <a:pt x="1" y="2717"/>
                  </a:lnTo>
                  <a:lnTo>
                    <a:pt x="229" y="2968"/>
                  </a:lnTo>
                  <a:lnTo>
                    <a:pt x="1370" y="1873"/>
                  </a:lnTo>
                  <a:lnTo>
                    <a:pt x="9040" y="1941"/>
                  </a:lnTo>
                  <a:lnTo>
                    <a:pt x="12098" y="5068"/>
                  </a:lnTo>
                  <a:lnTo>
                    <a:pt x="18763" y="5137"/>
                  </a:lnTo>
                  <a:lnTo>
                    <a:pt x="18832" y="5137"/>
                  </a:lnTo>
                  <a:lnTo>
                    <a:pt x="23853" y="229"/>
                  </a:lnTo>
                  <a:lnTo>
                    <a:pt x="2362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045;p48">
              <a:extLst>
                <a:ext uri="{FF2B5EF4-FFF2-40B4-BE49-F238E27FC236}">
                  <a16:creationId xmlns:a16="http://schemas.microsoft.com/office/drawing/2014/main" id="{A4B405EE-6C41-7621-97DE-CC192B5F0171}"/>
                </a:ext>
              </a:extLst>
            </p:cNvPr>
            <p:cNvSpPr/>
            <p:nvPr/>
          </p:nvSpPr>
          <p:spPr>
            <a:xfrm>
              <a:off x="1125841" y="3637665"/>
              <a:ext cx="173497" cy="126519"/>
            </a:xfrm>
            <a:custGeom>
              <a:avLst/>
              <a:gdLst/>
              <a:ahLst/>
              <a:cxnLst/>
              <a:rect l="l" t="t" r="r" b="b"/>
              <a:pathLst>
                <a:path w="10112" h="7374" extrusionOk="0">
                  <a:moveTo>
                    <a:pt x="0" y="252"/>
                  </a:moveTo>
                  <a:lnTo>
                    <a:pt x="1484" y="1758"/>
                  </a:lnTo>
                  <a:lnTo>
                    <a:pt x="4405" y="1804"/>
                  </a:lnTo>
                  <a:lnTo>
                    <a:pt x="9861" y="7373"/>
                  </a:lnTo>
                  <a:lnTo>
                    <a:pt x="10112" y="7122"/>
                  </a:lnTo>
                  <a:lnTo>
                    <a:pt x="4542" y="1461"/>
                  </a:lnTo>
                  <a:lnTo>
                    <a:pt x="1621" y="1439"/>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046;p48">
              <a:extLst>
                <a:ext uri="{FF2B5EF4-FFF2-40B4-BE49-F238E27FC236}">
                  <a16:creationId xmlns:a16="http://schemas.microsoft.com/office/drawing/2014/main" id="{81577FCE-6901-6696-A313-B8F05D52DE89}"/>
                </a:ext>
              </a:extLst>
            </p:cNvPr>
            <p:cNvSpPr/>
            <p:nvPr/>
          </p:nvSpPr>
          <p:spPr>
            <a:xfrm>
              <a:off x="1266033" y="4219609"/>
              <a:ext cx="165278" cy="54458"/>
            </a:xfrm>
            <a:custGeom>
              <a:avLst/>
              <a:gdLst/>
              <a:ahLst/>
              <a:cxnLst/>
              <a:rect l="l" t="t" r="r" b="b"/>
              <a:pathLst>
                <a:path w="9633" h="3174" extrusionOk="0">
                  <a:moveTo>
                    <a:pt x="7784" y="1576"/>
                  </a:moveTo>
                  <a:lnTo>
                    <a:pt x="1507" y="1507"/>
                  </a:lnTo>
                  <a:lnTo>
                    <a:pt x="1439" y="1507"/>
                  </a:lnTo>
                  <a:lnTo>
                    <a:pt x="1" y="2945"/>
                  </a:lnTo>
                  <a:lnTo>
                    <a:pt x="229" y="3174"/>
                  </a:lnTo>
                  <a:lnTo>
                    <a:pt x="1576" y="1850"/>
                  </a:lnTo>
                  <a:lnTo>
                    <a:pt x="7852" y="1918"/>
                  </a:lnTo>
                  <a:lnTo>
                    <a:pt x="7921" y="1918"/>
                  </a:lnTo>
                  <a:lnTo>
                    <a:pt x="9633" y="252"/>
                  </a:lnTo>
                  <a:lnTo>
                    <a:pt x="938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047;p48">
              <a:extLst>
                <a:ext uri="{FF2B5EF4-FFF2-40B4-BE49-F238E27FC236}">
                  <a16:creationId xmlns:a16="http://schemas.microsoft.com/office/drawing/2014/main" id="{2B4A187D-A65A-9184-A2CC-950114FA9006}"/>
                </a:ext>
              </a:extLst>
            </p:cNvPr>
            <p:cNvSpPr/>
            <p:nvPr/>
          </p:nvSpPr>
          <p:spPr>
            <a:xfrm>
              <a:off x="960187" y="4353556"/>
              <a:ext cx="85770" cy="112793"/>
            </a:xfrm>
            <a:custGeom>
              <a:avLst/>
              <a:gdLst/>
              <a:ahLst/>
              <a:cxnLst/>
              <a:rect l="l" t="t" r="r" b="b"/>
              <a:pathLst>
                <a:path w="4999" h="6574" extrusionOk="0">
                  <a:moveTo>
                    <a:pt x="23" y="4611"/>
                  </a:moveTo>
                  <a:lnTo>
                    <a:pt x="0" y="6574"/>
                  </a:lnTo>
                  <a:lnTo>
                    <a:pt x="342" y="6574"/>
                  </a:lnTo>
                  <a:lnTo>
                    <a:pt x="365" y="4771"/>
                  </a:lnTo>
                  <a:lnTo>
                    <a:pt x="4999" y="228"/>
                  </a:lnTo>
                  <a:lnTo>
                    <a:pt x="474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048;p48">
              <a:extLst>
                <a:ext uri="{FF2B5EF4-FFF2-40B4-BE49-F238E27FC236}">
                  <a16:creationId xmlns:a16="http://schemas.microsoft.com/office/drawing/2014/main" id="{61B8221E-609B-C58D-79A8-E9720EFE88B7}"/>
                </a:ext>
              </a:extLst>
            </p:cNvPr>
            <p:cNvSpPr/>
            <p:nvPr/>
          </p:nvSpPr>
          <p:spPr>
            <a:xfrm>
              <a:off x="1084715" y="4268953"/>
              <a:ext cx="134343" cy="47012"/>
            </a:xfrm>
            <a:custGeom>
              <a:avLst/>
              <a:gdLst/>
              <a:ahLst/>
              <a:cxnLst/>
              <a:rect l="l" t="t" r="r" b="b"/>
              <a:pathLst>
                <a:path w="7830" h="2740" extrusionOk="0">
                  <a:moveTo>
                    <a:pt x="0" y="2512"/>
                  </a:moveTo>
                  <a:lnTo>
                    <a:pt x="229" y="2740"/>
                  </a:lnTo>
                  <a:lnTo>
                    <a:pt x="2694" y="343"/>
                  </a:lnTo>
                  <a:lnTo>
                    <a:pt x="7830" y="389"/>
                  </a:lnTo>
                  <a:lnTo>
                    <a:pt x="7830" y="69"/>
                  </a:lnTo>
                  <a:lnTo>
                    <a:pt x="2625" y="1"/>
                  </a:lnTo>
                  <a:lnTo>
                    <a:pt x="255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049;p48">
              <a:extLst>
                <a:ext uri="{FF2B5EF4-FFF2-40B4-BE49-F238E27FC236}">
                  <a16:creationId xmlns:a16="http://schemas.microsoft.com/office/drawing/2014/main" id="{DAD76C3E-159C-1979-DB9B-4017B4E4F960}"/>
                </a:ext>
              </a:extLst>
            </p:cNvPr>
            <p:cNvSpPr/>
            <p:nvPr/>
          </p:nvSpPr>
          <p:spPr>
            <a:xfrm>
              <a:off x="1078452" y="4335147"/>
              <a:ext cx="365009" cy="108881"/>
            </a:xfrm>
            <a:custGeom>
              <a:avLst/>
              <a:gdLst/>
              <a:ahLst/>
              <a:cxnLst/>
              <a:rect l="l" t="t" r="r" b="b"/>
              <a:pathLst>
                <a:path w="21274" h="6346" extrusionOk="0">
                  <a:moveTo>
                    <a:pt x="12531" y="3652"/>
                  </a:moveTo>
                  <a:lnTo>
                    <a:pt x="2694" y="3538"/>
                  </a:lnTo>
                  <a:lnTo>
                    <a:pt x="2625" y="3538"/>
                  </a:lnTo>
                  <a:lnTo>
                    <a:pt x="0" y="6095"/>
                  </a:lnTo>
                  <a:lnTo>
                    <a:pt x="251" y="6346"/>
                  </a:lnTo>
                  <a:lnTo>
                    <a:pt x="2762" y="3881"/>
                  </a:lnTo>
                  <a:lnTo>
                    <a:pt x="12600" y="3995"/>
                  </a:lnTo>
                  <a:lnTo>
                    <a:pt x="12668" y="3995"/>
                  </a:lnTo>
                  <a:lnTo>
                    <a:pt x="16389" y="320"/>
                  </a:lnTo>
                  <a:lnTo>
                    <a:pt x="21273" y="388"/>
                  </a:lnTo>
                  <a:lnTo>
                    <a:pt x="21273" y="46"/>
                  </a:lnTo>
                  <a:lnTo>
                    <a:pt x="16320" y="0"/>
                  </a:lnTo>
                  <a:lnTo>
                    <a:pt x="16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050;p48">
              <a:extLst>
                <a:ext uri="{FF2B5EF4-FFF2-40B4-BE49-F238E27FC236}">
                  <a16:creationId xmlns:a16="http://schemas.microsoft.com/office/drawing/2014/main" id="{ABD657B2-95E4-3BF0-EBCA-9CB775E02A00}"/>
                </a:ext>
              </a:extLst>
            </p:cNvPr>
            <p:cNvSpPr/>
            <p:nvPr/>
          </p:nvSpPr>
          <p:spPr>
            <a:xfrm>
              <a:off x="1160293" y="4397805"/>
              <a:ext cx="60326" cy="89699"/>
            </a:xfrm>
            <a:custGeom>
              <a:avLst/>
              <a:gdLst/>
              <a:ahLst/>
              <a:cxnLst/>
              <a:rect l="l" t="t" r="r" b="b"/>
              <a:pathLst>
                <a:path w="3516" h="5228" extrusionOk="0">
                  <a:moveTo>
                    <a:pt x="24" y="3196"/>
                  </a:moveTo>
                  <a:lnTo>
                    <a:pt x="1" y="5205"/>
                  </a:lnTo>
                  <a:lnTo>
                    <a:pt x="320" y="5227"/>
                  </a:lnTo>
                  <a:lnTo>
                    <a:pt x="343" y="3333"/>
                  </a:lnTo>
                  <a:lnTo>
                    <a:pt x="3516" y="229"/>
                  </a:lnTo>
                  <a:lnTo>
                    <a:pt x="3265"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051;p48">
              <a:extLst>
                <a:ext uri="{FF2B5EF4-FFF2-40B4-BE49-F238E27FC236}">
                  <a16:creationId xmlns:a16="http://schemas.microsoft.com/office/drawing/2014/main" id="{6B614857-9C6D-352C-3C6D-84FA83F3A68D}"/>
                </a:ext>
              </a:extLst>
            </p:cNvPr>
            <p:cNvSpPr/>
            <p:nvPr/>
          </p:nvSpPr>
          <p:spPr>
            <a:xfrm>
              <a:off x="1485733" y="4320649"/>
              <a:ext cx="106153" cy="104197"/>
            </a:xfrm>
            <a:custGeom>
              <a:avLst/>
              <a:gdLst/>
              <a:ahLst/>
              <a:cxnLst/>
              <a:rect l="l" t="t" r="r" b="b"/>
              <a:pathLst>
                <a:path w="6187" h="6073" extrusionOk="0">
                  <a:moveTo>
                    <a:pt x="1" y="5821"/>
                  </a:moveTo>
                  <a:lnTo>
                    <a:pt x="229" y="6072"/>
                  </a:lnTo>
                  <a:lnTo>
                    <a:pt x="6186" y="252"/>
                  </a:lnTo>
                  <a:lnTo>
                    <a:pt x="595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052;p48">
              <a:extLst>
                <a:ext uri="{FF2B5EF4-FFF2-40B4-BE49-F238E27FC236}">
                  <a16:creationId xmlns:a16="http://schemas.microsoft.com/office/drawing/2014/main" id="{C906BC92-8967-A795-10AF-4D12070C3074}"/>
                </a:ext>
              </a:extLst>
            </p:cNvPr>
            <p:cNvSpPr/>
            <p:nvPr/>
          </p:nvSpPr>
          <p:spPr>
            <a:xfrm>
              <a:off x="1794719" y="4111140"/>
              <a:ext cx="90094" cy="247909"/>
            </a:xfrm>
            <a:custGeom>
              <a:avLst/>
              <a:gdLst/>
              <a:ahLst/>
              <a:cxnLst/>
              <a:rect l="l" t="t" r="r" b="b"/>
              <a:pathLst>
                <a:path w="5251" h="14449" extrusionOk="0">
                  <a:moveTo>
                    <a:pt x="4817" y="9496"/>
                  </a:moveTo>
                  <a:lnTo>
                    <a:pt x="1" y="14220"/>
                  </a:lnTo>
                  <a:lnTo>
                    <a:pt x="252" y="14449"/>
                  </a:lnTo>
                  <a:lnTo>
                    <a:pt x="5159" y="9633"/>
                  </a:lnTo>
                  <a:lnTo>
                    <a:pt x="5251" y="0"/>
                  </a:lnTo>
                  <a:lnTo>
                    <a:pt x="493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053;p48">
              <a:extLst>
                <a:ext uri="{FF2B5EF4-FFF2-40B4-BE49-F238E27FC236}">
                  <a16:creationId xmlns:a16="http://schemas.microsoft.com/office/drawing/2014/main" id="{EE429CE6-F306-DCC0-88AC-39031B33A1CE}"/>
                </a:ext>
              </a:extLst>
            </p:cNvPr>
            <p:cNvSpPr/>
            <p:nvPr/>
          </p:nvSpPr>
          <p:spPr>
            <a:xfrm>
              <a:off x="1798631" y="4141680"/>
              <a:ext cx="54853" cy="146885"/>
            </a:xfrm>
            <a:custGeom>
              <a:avLst/>
              <a:gdLst/>
              <a:ahLst/>
              <a:cxnLst/>
              <a:rect l="l" t="t" r="r" b="b"/>
              <a:pathLst>
                <a:path w="3197" h="8561" extrusionOk="0">
                  <a:moveTo>
                    <a:pt x="2809" y="5570"/>
                  </a:moveTo>
                  <a:lnTo>
                    <a:pt x="1" y="8309"/>
                  </a:lnTo>
                  <a:lnTo>
                    <a:pt x="229" y="8560"/>
                  </a:lnTo>
                  <a:lnTo>
                    <a:pt x="3151" y="5707"/>
                  </a:lnTo>
                  <a:lnTo>
                    <a:pt x="3197" y="1"/>
                  </a:lnTo>
                  <a:lnTo>
                    <a:pt x="287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054;p48">
              <a:extLst>
                <a:ext uri="{FF2B5EF4-FFF2-40B4-BE49-F238E27FC236}">
                  <a16:creationId xmlns:a16="http://schemas.microsoft.com/office/drawing/2014/main" id="{AA92DE87-8434-8238-E082-E781DB539DA4}"/>
                </a:ext>
              </a:extLst>
            </p:cNvPr>
            <p:cNvSpPr/>
            <p:nvPr/>
          </p:nvSpPr>
          <p:spPr>
            <a:xfrm>
              <a:off x="1892636" y="4292854"/>
              <a:ext cx="93611" cy="91655"/>
            </a:xfrm>
            <a:custGeom>
              <a:avLst/>
              <a:gdLst/>
              <a:ahLst/>
              <a:cxnLst/>
              <a:rect l="l" t="t" r="r" b="b"/>
              <a:pathLst>
                <a:path w="5456" h="5342" extrusionOk="0">
                  <a:moveTo>
                    <a:pt x="0" y="5113"/>
                  </a:moveTo>
                  <a:lnTo>
                    <a:pt x="251" y="5341"/>
                  </a:lnTo>
                  <a:lnTo>
                    <a:pt x="5455" y="251"/>
                  </a:lnTo>
                  <a:lnTo>
                    <a:pt x="522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055;p48">
              <a:extLst>
                <a:ext uri="{FF2B5EF4-FFF2-40B4-BE49-F238E27FC236}">
                  <a16:creationId xmlns:a16="http://schemas.microsoft.com/office/drawing/2014/main" id="{2000BC13-74AF-2E8F-E2B1-61B58C6581D1}"/>
                </a:ext>
              </a:extLst>
            </p:cNvPr>
            <p:cNvSpPr/>
            <p:nvPr/>
          </p:nvSpPr>
          <p:spPr>
            <a:xfrm>
              <a:off x="1630626" y="3851103"/>
              <a:ext cx="521279" cy="531059"/>
            </a:xfrm>
            <a:custGeom>
              <a:avLst/>
              <a:gdLst/>
              <a:ahLst/>
              <a:cxnLst/>
              <a:rect l="l" t="t" r="r" b="b"/>
              <a:pathLst>
                <a:path w="30382" h="30952" extrusionOk="0">
                  <a:moveTo>
                    <a:pt x="24" y="29536"/>
                  </a:moveTo>
                  <a:lnTo>
                    <a:pt x="1" y="30951"/>
                  </a:lnTo>
                  <a:lnTo>
                    <a:pt x="343" y="30951"/>
                  </a:lnTo>
                  <a:lnTo>
                    <a:pt x="343" y="29673"/>
                  </a:lnTo>
                  <a:lnTo>
                    <a:pt x="30381" y="251"/>
                  </a:lnTo>
                  <a:lnTo>
                    <a:pt x="3015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056;p48">
              <a:extLst>
                <a:ext uri="{FF2B5EF4-FFF2-40B4-BE49-F238E27FC236}">
                  <a16:creationId xmlns:a16="http://schemas.microsoft.com/office/drawing/2014/main" id="{0C4691BE-C56E-9BAB-11F8-E6CCB96A6001}"/>
                </a:ext>
              </a:extLst>
            </p:cNvPr>
            <p:cNvSpPr/>
            <p:nvPr/>
          </p:nvSpPr>
          <p:spPr>
            <a:xfrm>
              <a:off x="1703476" y="4002654"/>
              <a:ext cx="285895" cy="159016"/>
            </a:xfrm>
            <a:custGeom>
              <a:avLst/>
              <a:gdLst/>
              <a:ahLst/>
              <a:cxnLst/>
              <a:rect l="l" t="t" r="r" b="b"/>
              <a:pathLst>
                <a:path w="16663" h="9268" extrusionOk="0">
                  <a:moveTo>
                    <a:pt x="0" y="9017"/>
                  </a:moveTo>
                  <a:lnTo>
                    <a:pt x="229" y="9268"/>
                  </a:lnTo>
                  <a:lnTo>
                    <a:pt x="9336" y="343"/>
                  </a:lnTo>
                  <a:lnTo>
                    <a:pt x="16663" y="412"/>
                  </a:lnTo>
                  <a:lnTo>
                    <a:pt x="16663" y="69"/>
                  </a:lnTo>
                  <a:lnTo>
                    <a:pt x="9268" y="1"/>
                  </a:lnTo>
                  <a:lnTo>
                    <a:pt x="919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057;p48">
              <a:extLst>
                <a:ext uri="{FF2B5EF4-FFF2-40B4-BE49-F238E27FC236}">
                  <a16:creationId xmlns:a16="http://schemas.microsoft.com/office/drawing/2014/main" id="{9BE6C048-2F71-CF53-F313-99BDAC9EA8D7}"/>
                </a:ext>
              </a:extLst>
            </p:cNvPr>
            <p:cNvSpPr/>
            <p:nvPr/>
          </p:nvSpPr>
          <p:spPr>
            <a:xfrm>
              <a:off x="1241756" y="4142864"/>
              <a:ext cx="173514" cy="7446"/>
            </a:xfrm>
            <a:custGeom>
              <a:avLst/>
              <a:gdLst/>
              <a:ahLst/>
              <a:cxnLst/>
              <a:rect l="l" t="t" r="r" b="b"/>
              <a:pathLst>
                <a:path w="10113" h="434" extrusionOk="0">
                  <a:moveTo>
                    <a:pt x="0" y="320"/>
                  </a:moveTo>
                  <a:lnTo>
                    <a:pt x="10112" y="434"/>
                  </a:lnTo>
                  <a:lnTo>
                    <a:pt x="10112" y="91"/>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058;p48">
              <a:extLst>
                <a:ext uri="{FF2B5EF4-FFF2-40B4-BE49-F238E27FC236}">
                  <a16:creationId xmlns:a16="http://schemas.microsoft.com/office/drawing/2014/main" id="{2560D408-460D-27BA-EEAD-69BCBB2E38E6}"/>
                </a:ext>
              </a:extLst>
            </p:cNvPr>
            <p:cNvSpPr/>
            <p:nvPr/>
          </p:nvSpPr>
          <p:spPr>
            <a:xfrm>
              <a:off x="1499441" y="4028905"/>
              <a:ext cx="333679" cy="112399"/>
            </a:xfrm>
            <a:custGeom>
              <a:avLst/>
              <a:gdLst/>
              <a:ahLst/>
              <a:cxnLst/>
              <a:rect l="l" t="t" r="r" b="b"/>
              <a:pathLst>
                <a:path w="19448" h="6551" extrusionOk="0">
                  <a:moveTo>
                    <a:pt x="0" y="6323"/>
                  </a:moveTo>
                  <a:lnTo>
                    <a:pt x="229" y="6551"/>
                  </a:lnTo>
                  <a:lnTo>
                    <a:pt x="6597" y="342"/>
                  </a:lnTo>
                  <a:lnTo>
                    <a:pt x="19448" y="457"/>
                  </a:lnTo>
                  <a:lnTo>
                    <a:pt x="19448" y="137"/>
                  </a:lnTo>
                  <a:lnTo>
                    <a:pt x="6528" y="0"/>
                  </a:lnTo>
                  <a:lnTo>
                    <a:pt x="646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059;p48">
              <a:extLst>
                <a:ext uri="{FF2B5EF4-FFF2-40B4-BE49-F238E27FC236}">
                  <a16:creationId xmlns:a16="http://schemas.microsoft.com/office/drawing/2014/main" id="{64EF5D2A-432F-8006-7392-8E38D4E830D3}"/>
                </a:ext>
              </a:extLst>
            </p:cNvPr>
            <p:cNvSpPr/>
            <p:nvPr/>
          </p:nvSpPr>
          <p:spPr>
            <a:xfrm>
              <a:off x="1004041" y="3782559"/>
              <a:ext cx="243208" cy="43889"/>
            </a:xfrm>
            <a:custGeom>
              <a:avLst/>
              <a:gdLst/>
              <a:ahLst/>
              <a:cxnLst/>
              <a:rect l="l" t="t" r="r" b="b"/>
              <a:pathLst>
                <a:path w="14175" h="2558" extrusionOk="0">
                  <a:moveTo>
                    <a:pt x="0" y="320"/>
                  </a:moveTo>
                  <a:lnTo>
                    <a:pt x="7190" y="412"/>
                  </a:lnTo>
                  <a:lnTo>
                    <a:pt x="9268" y="2512"/>
                  </a:lnTo>
                  <a:lnTo>
                    <a:pt x="14175" y="2557"/>
                  </a:lnTo>
                  <a:lnTo>
                    <a:pt x="14175" y="2238"/>
                  </a:lnTo>
                  <a:lnTo>
                    <a:pt x="9404" y="2169"/>
                  </a:lnTo>
                  <a:lnTo>
                    <a:pt x="7327" y="69"/>
                  </a:lnTo>
                  <a:lnTo>
                    <a:pt x="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060;p48">
              <a:extLst>
                <a:ext uri="{FF2B5EF4-FFF2-40B4-BE49-F238E27FC236}">
                  <a16:creationId xmlns:a16="http://schemas.microsoft.com/office/drawing/2014/main" id="{FA74F9DD-A929-B17C-0124-2E1382AAE322}"/>
                </a:ext>
              </a:extLst>
            </p:cNvPr>
            <p:cNvSpPr/>
            <p:nvPr/>
          </p:nvSpPr>
          <p:spPr>
            <a:xfrm>
              <a:off x="1356898" y="3746151"/>
              <a:ext cx="784441" cy="150403"/>
            </a:xfrm>
            <a:custGeom>
              <a:avLst/>
              <a:gdLst/>
              <a:ahLst/>
              <a:cxnLst/>
              <a:rect l="l" t="t" r="r" b="b"/>
              <a:pathLst>
                <a:path w="45720" h="8766" extrusionOk="0">
                  <a:moveTo>
                    <a:pt x="40835" y="4565"/>
                  </a:moveTo>
                  <a:lnTo>
                    <a:pt x="22894" y="4383"/>
                  </a:lnTo>
                  <a:lnTo>
                    <a:pt x="22825" y="4383"/>
                  </a:lnTo>
                  <a:lnTo>
                    <a:pt x="18694" y="8423"/>
                  </a:lnTo>
                  <a:lnTo>
                    <a:pt x="10911" y="8331"/>
                  </a:lnTo>
                  <a:lnTo>
                    <a:pt x="5935" y="3264"/>
                  </a:lnTo>
                  <a:lnTo>
                    <a:pt x="23" y="3196"/>
                  </a:lnTo>
                  <a:lnTo>
                    <a:pt x="0" y="3538"/>
                  </a:lnTo>
                  <a:lnTo>
                    <a:pt x="5798" y="3584"/>
                  </a:lnTo>
                  <a:lnTo>
                    <a:pt x="10774" y="8674"/>
                  </a:lnTo>
                  <a:lnTo>
                    <a:pt x="18762" y="8765"/>
                  </a:lnTo>
                  <a:lnTo>
                    <a:pt x="18831" y="8765"/>
                  </a:lnTo>
                  <a:lnTo>
                    <a:pt x="22962" y="4725"/>
                  </a:lnTo>
                  <a:lnTo>
                    <a:pt x="40903" y="4908"/>
                  </a:lnTo>
                  <a:lnTo>
                    <a:pt x="40971" y="4908"/>
                  </a:lnTo>
                  <a:lnTo>
                    <a:pt x="45719" y="251"/>
                  </a:lnTo>
                  <a:lnTo>
                    <a:pt x="4549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061;p48">
              <a:extLst>
                <a:ext uri="{FF2B5EF4-FFF2-40B4-BE49-F238E27FC236}">
                  <a16:creationId xmlns:a16="http://schemas.microsoft.com/office/drawing/2014/main" id="{6255BD95-2B4D-BB84-6193-0763C9A5724E}"/>
                </a:ext>
              </a:extLst>
            </p:cNvPr>
            <p:cNvSpPr/>
            <p:nvPr/>
          </p:nvSpPr>
          <p:spPr>
            <a:xfrm>
              <a:off x="2023820" y="3907499"/>
              <a:ext cx="73640" cy="213439"/>
            </a:xfrm>
            <a:custGeom>
              <a:avLst/>
              <a:gdLst/>
              <a:ahLst/>
              <a:cxnLst/>
              <a:rect l="l" t="t" r="r" b="b"/>
              <a:pathLst>
                <a:path w="4292" h="12440" extrusionOk="0">
                  <a:moveTo>
                    <a:pt x="3858" y="8400"/>
                  </a:moveTo>
                  <a:lnTo>
                    <a:pt x="1" y="12189"/>
                  </a:lnTo>
                  <a:lnTo>
                    <a:pt x="229" y="12440"/>
                  </a:lnTo>
                  <a:lnTo>
                    <a:pt x="4200" y="8537"/>
                  </a:lnTo>
                  <a:lnTo>
                    <a:pt x="4292" y="23"/>
                  </a:lnTo>
                  <a:lnTo>
                    <a:pt x="394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062;p48">
              <a:extLst>
                <a:ext uri="{FF2B5EF4-FFF2-40B4-BE49-F238E27FC236}">
                  <a16:creationId xmlns:a16="http://schemas.microsoft.com/office/drawing/2014/main" id="{13B6BF9D-D655-F5B3-AC96-198B503F0F27}"/>
                </a:ext>
              </a:extLst>
            </p:cNvPr>
            <p:cNvSpPr/>
            <p:nvPr/>
          </p:nvSpPr>
          <p:spPr>
            <a:xfrm>
              <a:off x="1986229" y="4197682"/>
              <a:ext cx="7841" cy="191924"/>
            </a:xfrm>
            <a:custGeom>
              <a:avLst/>
              <a:gdLst/>
              <a:ahLst/>
              <a:cxnLst/>
              <a:rect l="l" t="t" r="r" b="b"/>
              <a:pathLst>
                <a:path w="457" h="11186" extrusionOk="0">
                  <a:moveTo>
                    <a:pt x="0" y="11185"/>
                  </a:moveTo>
                  <a:lnTo>
                    <a:pt x="343" y="11185"/>
                  </a:lnTo>
                  <a:lnTo>
                    <a:pt x="457" y="1"/>
                  </a:lnTo>
                  <a:lnTo>
                    <a:pt x="11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063;p48">
              <a:extLst>
                <a:ext uri="{FF2B5EF4-FFF2-40B4-BE49-F238E27FC236}">
                  <a16:creationId xmlns:a16="http://schemas.microsoft.com/office/drawing/2014/main" id="{F72FAA45-D696-3DBB-5644-2E7DCF1175E5}"/>
                </a:ext>
              </a:extLst>
            </p:cNvPr>
            <p:cNvSpPr/>
            <p:nvPr/>
          </p:nvSpPr>
          <p:spPr>
            <a:xfrm>
              <a:off x="1930999" y="4098993"/>
              <a:ext cx="119073" cy="113600"/>
            </a:xfrm>
            <a:custGeom>
              <a:avLst/>
              <a:gdLst/>
              <a:ahLst/>
              <a:cxnLst/>
              <a:rect l="l" t="t" r="r" b="b"/>
              <a:pathLst>
                <a:path w="6940" h="6621" extrusionOk="0">
                  <a:moveTo>
                    <a:pt x="1256" y="891"/>
                  </a:moveTo>
                  <a:cubicBezTo>
                    <a:pt x="24" y="2123"/>
                    <a:pt x="1" y="4109"/>
                    <a:pt x="1211" y="5365"/>
                  </a:cubicBezTo>
                  <a:lnTo>
                    <a:pt x="1211" y="5365"/>
                  </a:lnTo>
                  <a:cubicBezTo>
                    <a:pt x="2443" y="6597"/>
                    <a:pt x="4429" y="6620"/>
                    <a:pt x="5684" y="5410"/>
                  </a:cubicBezTo>
                  <a:lnTo>
                    <a:pt x="5684" y="5410"/>
                  </a:lnTo>
                  <a:cubicBezTo>
                    <a:pt x="6917" y="4178"/>
                    <a:pt x="6940" y="2192"/>
                    <a:pt x="5730" y="937"/>
                  </a:cubicBezTo>
                  <a:lnTo>
                    <a:pt x="5730" y="937"/>
                  </a:lnTo>
                  <a:cubicBezTo>
                    <a:pt x="5114" y="320"/>
                    <a:pt x="4292" y="1"/>
                    <a:pt x="3470" y="1"/>
                  </a:cubicBezTo>
                  <a:lnTo>
                    <a:pt x="3470" y="1"/>
                  </a:lnTo>
                  <a:cubicBezTo>
                    <a:pt x="2672" y="1"/>
                    <a:pt x="1873" y="297"/>
                    <a:pt x="1256" y="891"/>
                  </a:cubicBezTo>
                  <a:moveTo>
                    <a:pt x="1462" y="5114"/>
                  </a:moveTo>
                  <a:cubicBezTo>
                    <a:pt x="366" y="4018"/>
                    <a:pt x="389" y="2215"/>
                    <a:pt x="1507" y="1142"/>
                  </a:cubicBezTo>
                  <a:lnTo>
                    <a:pt x="1507" y="1142"/>
                  </a:lnTo>
                  <a:cubicBezTo>
                    <a:pt x="2603" y="46"/>
                    <a:pt x="4406" y="69"/>
                    <a:pt x="5502" y="1165"/>
                  </a:cubicBezTo>
                  <a:lnTo>
                    <a:pt x="5502" y="1165"/>
                  </a:lnTo>
                  <a:cubicBezTo>
                    <a:pt x="6575" y="2283"/>
                    <a:pt x="6552" y="4086"/>
                    <a:pt x="5456" y="5159"/>
                  </a:cubicBezTo>
                  <a:lnTo>
                    <a:pt x="5456" y="5159"/>
                  </a:lnTo>
                  <a:cubicBezTo>
                    <a:pt x="4908" y="5707"/>
                    <a:pt x="4178" y="5981"/>
                    <a:pt x="3470" y="5981"/>
                  </a:cubicBezTo>
                  <a:lnTo>
                    <a:pt x="3470" y="5981"/>
                  </a:lnTo>
                  <a:cubicBezTo>
                    <a:pt x="2740" y="5981"/>
                    <a:pt x="2010" y="5684"/>
                    <a:pt x="1462" y="511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064;p48">
              <a:extLst>
                <a:ext uri="{FF2B5EF4-FFF2-40B4-BE49-F238E27FC236}">
                  <a16:creationId xmlns:a16="http://schemas.microsoft.com/office/drawing/2014/main" id="{CF9D78E3-C660-6B29-42DF-82D674911AA9}"/>
                </a:ext>
              </a:extLst>
            </p:cNvPr>
            <p:cNvSpPr/>
            <p:nvPr/>
          </p:nvSpPr>
          <p:spPr>
            <a:xfrm>
              <a:off x="1948637" y="4386842"/>
              <a:ext cx="76763" cy="73245"/>
            </a:xfrm>
            <a:custGeom>
              <a:avLst/>
              <a:gdLst/>
              <a:ahLst/>
              <a:cxnLst/>
              <a:rect l="l" t="t" r="r" b="b"/>
              <a:pathLst>
                <a:path w="4474" h="4269" extrusionOk="0">
                  <a:moveTo>
                    <a:pt x="822" y="571"/>
                  </a:moveTo>
                  <a:cubicBezTo>
                    <a:pt x="23" y="1370"/>
                    <a:pt x="0" y="2648"/>
                    <a:pt x="776" y="3447"/>
                  </a:cubicBezTo>
                  <a:lnTo>
                    <a:pt x="776" y="3447"/>
                  </a:lnTo>
                  <a:cubicBezTo>
                    <a:pt x="1575" y="4246"/>
                    <a:pt x="2853" y="4269"/>
                    <a:pt x="3675" y="3493"/>
                  </a:cubicBezTo>
                  <a:lnTo>
                    <a:pt x="3675" y="3493"/>
                  </a:lnTo>
                  <a:cubicBezTo>
                    <a:pt x="4474" y="2694"/>
                    <a:pt x="4474" y="1415"/>
                    <a:pt x="3698" y="594"/>
                  </a:cubicBezTo>
                  <a:lnTo>
                    <a:pt x="3698" y="594"/>
                  </a:lnTo>
                  <a:cubicBezTo>
                    <a:pt x="3287" y="206"/>
                    <a:pt x="2762" y="0"/>
                    <a:pt x="2237" y="0"/>
                  </a:cubicBezTo>
                  <a:lnTo>
                    <a:pt x="2237" y="0"/>
                  </a:lnTo>
                  <a:cubicBezTo>
                    <a:pt x="1735" y="0"/>
                    <a:pt x="1210" y="183"/>
                    <a:pt x="822" y="571"/>
                  </a:cubicBezTo>
                  <a:moveTo>
                    <a:pt x="1027" y="3219"/>
                  </a:moveTo>
                  <a:cubicBezTo>
                    <a:pt x="365" y="2557"/>
                    <a:pt x="388" y="1461"/>
                    <a:pt x="1050" y="822"/>
                  </a:cubicBezTo>
                  <a:lnTo>
                    <a:pt x="1050" y="822"/>
                  </a:lnTo>
                  <a:cubicBezTo>
                    <a:pt x="1712" y="160"/>
                    <a:pt x="2808" y="160"/>
                    <a:pt x="3447" y="845"/>
                  </a:cubicBezTo>
                  <a:lnTo>
                    <a:pt x="3447" y="845"/>
                  </a:lnTo>
                  <a:cubicBezTo>
                    <a:pt x="4109" y="1507"/>
                    <a:pt x="4109" y="2580"/>
                    <a:pt x="3424" y="3241"/>
                  </a:cubicBezTo>
                  <a:lnTo>
                    <a:pt x="3424" y="3241"/>
                  </a:lnTo>
                  <a:cubicBezTo>
                    <a:pt x="3104" y="3561"/>
                    <a:pt x="2671" y="3721"/>
                    <a:pt x="2237" y="3721"/>
                  </a:cubicBezTo>
                  <a:lnTo>
                    <a:pt x="2237" y="3721"/>
                  </a:lnTo>
                  <a:cubicBezTo>
                    <a:pt x="1803" y="3721"/>
                    <a:pt x="1370" y="3561"/>
                    <a:pt x="1027" y="321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065;p48">
              <a:extLst>
                <a:ext uri="{FF2B5EF4-FFF2-40B4-BE49-F238E27FC236}">
                  <a16:creationId xmlns:a16="http://schemas.microsoft.com/office/drawing/2014/main" id="{9C62BEEB-A0B9-517A-1180-30EE9A145C65}"/>
                </a:ext>
              </a:extLst>
            </p:cNvPr>
            <p:cNvSpPr/>
            <p:nvPr/>
          </p:nvSpPr>
          <p:spPr>
            <a:xfrm>
              <a:off x="1574625" y="4105255"/>
              <a:ext cx="137483" cy="130826"/>
            </a:xfrm>
            <a:custGeom>
              <a:avLst/>
              <a:gdLst/>
              <a:ahLst/>
              <a:cxnLst/>
              <a:rect l="l" t="t" r="r" b="b"/>
              <a:pathLst>
                <a:path w="8013" h="7625" extrusionOk="0">
                  <a:moveTo>
                    <a:pt x="1462" y="1028"/>
                  </a:moveTo>
                  <a:cubicBezTo>
                    <a:pt x="24" y="2420"/>
                    <a:pt x="1" y="4749"/>
                    <a:pt x="1393" y="6164"/>
                  </a:cubicBezTo>
                  <a:lnTo>
                    <a:pt x="1393" y="6164"/>
                  </a:lnTo>
                  <a:cubicBezTo>
                    <a:pt x="2808" y="7602"/>
                    <a:pt x="5114" y="7625"/>
                    <a:pt x="6552" y="6232"/>
                  </a:cubicBezTo>
                  <a:lnTo>
                    <a:pt x="6552" y="6232"/>
                  </a:lnTo>
                  <a:cubicBezTo>
                    <a:pt x="7990" y="4817"/>
                    <a:pt x="8013" y="2512"/>
                    <a:pt x="6597" y="1074"/>
                  </a:cubicBezTo>
                  <a:lnTo>
                    <a:pt x="6597" y="1074"/>
                  </a:lnTo>
                  <a:cubicBezTo>
                    <a:pt x="5890" y="366"/>
                    <a:pt x="4954" y="1"/>
                    <a:pt x="3995" y="1"/>
                  </a:cubicBezTo>
                  <a:lnTo>
                    <a:pt x="3995" y="1"/>
                  </a:lnTo>
                  <a:cubicBezTo>
                    <a:pt x="3082" y="1"/>
                    <a:pt x="2169" y="343"/>
                    <a:pt x="1462" y="1028"/>
                  </a:cubicBezTo>
                  <a:close/>
                  <a:moveTo>
                    <a:pt x="1644" y="5936"/>
                  </a:moveTo>
                  <a:cubicBezTo>
                    <a:pt x="366" y="4634"/>
                    <a:pt x="389" y="2535"/>
                    <a:pt x="1690" y="1256"/>
                  </a:cubicBezTo>
                  <a:lnTo>
                    <a:pt x="1690" y="1256"/>
                  </a:lnTo>
                  <a:cubicBezTo>
                    <a:pt x="2991" y="1"/>
                    <a:pt x="5091" y="24"/>
                    <a:pt x="6369" y="1325"/>
                  </a:cubicBezTo>
                  <a:lnTo>
                    <a:pt x="6369" y="1325"/>
                  </a:lnTo>
                  <a:cubicBezTo>
                    <a:pt x="7625" y="2626"/>
                    <a:pt x="7625" y="4703"/>
                    <a:pt x="6324" y="5981"/>
                  </a:cubicBezTo>
                  <a:lnTo>
                    <a:pt x="6324" y="5981"/>
                  </a:lnTo>
                  <a:cubicBezTo>
                    <a:pt x="5662" y="6620"/>
                    <a:pt x="4840" y="6917"/>
                    <a:pt x="3995" y="6917"/>
                  </a:cubicBezTo>
                  <a:lnTo>
                    <a:pt x="3995" y="6917"/>
                  </a:lnTo>
                  <a:cubicBezTo>
                    <a:pt x="3151" y="6917"/>
                    <a:pt x="2283" y="6597"/>
                    <a:pt x="1644" y="593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066;p48">
              <a:extLst>
                <a:ext uri="{FF2B5EF4-FFF2-40B4-BE49-F238E27FC236}">
                  <a16:creationId xmlns:a16="http://schemas.microsoft.com/office/drawing/2014/main" id="{C3B03F12-B20B-5FC3-2559-8EFBF1D6A91E}"/>
                </a:ext>
              </a:extLst>
            </p:cNvPr>
            <p:cNvSpPr/>
            <p:nvPr/>
          </p:nvSpPr>
          <p:spPr>
            <a:xfrm>
              <a:off x="1398797" y="4119358"/>
              <a:ext cx="127686" cy="121818"/>
            </a:xfrm>
            <a:custGeom>
              <a:avLst/>
              <a:gdLst/>
              <a:ahLst/>
              <a:cxnLst/>
              <a:rect l="l" t="t" r="r" b="b"/>
              <a:pathLst>
                <a:path w="7442" h="7100" extrusionOk="0">
                  <a:moveTo>
                    <a:pt x="1347" y="959"/>
                  </a:moveTo>
                  <a:cubicBezTo>
                    <a:pt x="23" y="2260"/>
                    <a:pt x="0" y="4406"/>
                    <a:pt x="1301" y="5730"/>
                  </a:cubicBezTo>
                  <a:lnTo>
                    <a:pt x="1301" y="5730"/>
                  </a:lnTo>
                  <a:cubicBezTo>
                    <a:pt x="2602" y="7076"/>
                    <a:pt x="4748" y="7099"/>
                    <a:pt x="6095" y="5798"/>
                  </a:cubicBezTo>
                  <a:lnTo>
                    <a:pt x="6095" y="5798"/>
                  </a:lnTo>
                  <a:cubicBezTo>
                    <a:pt x="7419" y="4474"/>
                    <a:pt x="7441" y="2329"/>
                    <a:pt x="6140" y="1005"/>
                  </a:cubicBezTo>
                  <a:lnTo>
                    <a:pt x="6140" y="1005"/>
                  </a:lnTo>
                  <a:cubicBezTo>
                    <a:pt x="5478" y="343"/>
                    <a:pt x="4611" y="1"/>
                    <a:pt x="3721" y="1"/>
                  </a:cubicBezTo>
                  <a:lnTo>
                    <a:pt x="3721" y="1"/>
                  </a:lnTo>
                  <a:cubicBezTo>
                    <a:pt x="2876" y="1"/>
                    <a:pt x="2009" y="320"/>
                    <a:pt x="1347" y="959"/>
                  </a:cubicBezTo>
                  <a:close/>
                  <a:moveTo>
                    <a:pt x="1552" y="5502"/>
                  </a:moveTo>
                  <a:cubicBezTo>
                    <a:pt x="366" y="4315"/>
                    <a:pt x="388" y="2374"/>
                    <a:pt x="1598" y="1188"/>
                  </a:cubicBezTo>
                  <a:lnTo>
                    <a:pt x="1598" y="1188"/>
                  </a:lnTo>
                  <a:cubicBezTo>
                    <a:pt x="2785" y="23"/>
                    <a:pt x="4725" y="46"/>
                    <a:pt x="5912" y="1233"/>
                  </a:cubicBezTo>
                  <a:lnTo>
                    <a:pt x="5912" y="1233"/>
                  </a:lnTo>
                  <a:cubicBezTo>
                    <a:pt x="7076" y="2443"/>
                    <a:pt x="7053" y="4383"/>
                    <a:pt x="5866" y="5547"/>
                  </a:cubicBezTo>
                  <a:lnTo>
                    <a:pt x="5866" y="5547"/>
                  </a:lnTo>
                  <a:cubicBezTo>
                    <a:pt x="5273" y="6141"/>
                    <a:pt x="4497" y="6415"/>
                    <a:pt x="3721" y="6415"/>
                  </a:cubicBezTo>
                  <a:lnTo>
                    <a:pt x="3721" y="6415"/>
                  </a:lnTo>
                  <a:cubicBezTo>
                    <a:pt x="2922" y="6415"/>
                    <a:pt x="2146" y="6118"/>
                    <a:pt x="1552" y="550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067;p48">
              <a:extLst>
                <a:ext uri="{FF2B5EF4-FFF2-40B4-BE49-F238E27FC236}">
                  <a16:creationId xmlns:a16="http://schemas.microsoft.com/office/drawing/2014/main" id="{48DABAF6-91B5-F277-5674-CDEC1E74E278}"/>
                </a:ext>
              </a:extLst>
            </p:cNvPr>
            <p:cNvSpPr/>
            <p:nvPr/>
          </p:nvSpPr>
          <p:spPr>
            <a:xfrm>
              <a:off x="1138760" y="4098598"/>
              <a:ext cx="110460" cy="105364"/>
            </a:xfrm>
            <a:custGeom>
              <a:avLst/>
              <a:gdLst/>
              <a:ahLst/>
              <a:cxnLst/>
              <a:rect l="l" t="t" r="r" b="b"/>
              <a:pathLst>
                <a:path w="6438" h="6141" extrusionOk="0">
                  <a:moveTo>
                    <a:pt x="1164" y="845"/>
                  </a:moveTo>
                  <a:cubicBezTo>
                    <a:pt x="23" y="1964"/>
                    <a:pt x="0" y="3813"/>
                    <a:pt x="1142" y="4954"/>
                  </a:cubicBezTo>
                  <a:lnTo>
                    <a:pt x="1142" y="4954"/>
                  </a:lnTo>
                  <a:cubicBezTo>
                    <a:pt x="2260" y="6118"/>
                    <a:pt x="4109" y="6141"/>
                    <a:pt x="5250" y="5000"/>
                  </a:cubicBezTo>
                  <a:lnTo>
                    <a:pt x="5250" y="5000"/>
                  </a:lnTo>
                  <a:cubicBezTo>
                    <a:pt x="6414" y="3881"/>
                    <a:pt x="6437" y="2032"/>
                    <a:pt x="5296" y="891"/>
                  </a:cubicBezTo>
                  <a:lnTo>
                    <a:pt x="5296" y="891"/>
                  </a:lnTo>
                  <a:cubicBezTo>
                    <a:pt x="4725" y="298"/>
                    <a:pt x="3972" y="1"/>
                    <a:pt x="3219" y="1"/>
                  </a:cubicBezTo>
                  <a:lnTo>
                    <a:pt x="3219" y="1"/>
                  </a:lnTo>
                  <a:cubicBezTo>
                    <a:pt x="2488" y="1"/>
                    <a:pt x="1735" y="275"/>
                    <a:pt x="1164" y="845"/>
                  </a:cubicBezTo>
                  <a:close/>
                  <a:moveTo>
                    <a:pt x="1370" y="4726"/>
                  </a:moveTo>
                  <a:cubicBezTo>
                    <a:pt x="366" y="3721"/>
                    <a:pt x="388" y="2078"/>
                    <a:pt x="1416" y="1074"/>
                  </a:cubicBezTo>
                  <a:lnTo>
                    <a:pt x="1416" y="1074"/>
                  </a:lnTo>
                  <a:cubicBezTo>
                    <a:pt x="2420" y="69"/>
                    <a:pt x="4063" y="92"/>
                    <a:pt x="5068" y="1119"/>
                  </a:cubicBezTo>
                  <a:lnTo>
                    <a:pt x="5068" y="1119"/>
                  </a:lnTo>
                  <a:cubicBezTo>
                    <a:pt x="6049" y="2124"/>
                    <a:pt x="6049" y="3767"/>
                    <a:pt x="5022" y="4771"/>
                  </a:cubicBezTo>
                  <a:lnTo>
                    <a:pt x="5022" y="4771"/>
                  </a:lnTo>
                  <a:cubicBezTo>
                    <a:pt x="4520" y="5251"/>
                    <a:pt x="3858" y="5502"/>
                    <a:pt x="3219" y="5502"/>
                  </a:cubicBezTo>
                  <a:lnTo>
                    <a:pt x="3219" y="5502"/>
                  </a:lnTo>
                  <a:cubicBezTo>
                    <a:pt x="2557" y="5502"/>
                    <a:pt x="1872" y="5251"/>
                    <a:pt x="1370" y="472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068;p48">
              <a:extLst>
                <a:ext uri="{FF2B5EF4-FFF2-40B4-BE49-F238E27FC236}">
                  <a16:creationId xmlns:a16="http://schemas.microsoft.com/office/drawing/2014/main" id="{A3881BEE-62E8-FF51-E0D0-6F81BA58044E}"/>
                </a:ext>
              </a:extLst>
            </p:cNvPr>
            <p:cNvSpPr/>
            <p:nvPr/>
          </p:nvSpPr>
          <p:spPr>
            <a:xfrm>
              <a:off x="1068261" y="3917279"/>
              <a:ext cx="120634" cy="114767"/>
            </a:xfrm>
            <a:custGeom>
              <a:avLst/>
              <a:gdLst/>
              <a:ahLst/>
              <a:cxnLst/>
              <a:rect l="l" t="t" r="r" b="b"/>
              <a:pathLst>
                <a:path w="7031" h="6689" extrusionOk="0">
                  <a:moveTo>
                    <a:pt x="1279" y="891"/>
                  </a:moveTo>
                  <a:cubicBezTo>
                    <a:pt x="24" y="2124"/>
                    <a:pt x="1" y="4155"/>
                    <a:pt x="1233" y="5410"/>
                  </a:cubicBezTo>
                  <a:lnTo>
                    <a:pt x="1233" y="5410"/>
                  </a:lnTo>
                  <a:cubicBezTo>
                    <a:pt x="2466" y="6666"/>
                    <a:pt x="4497" y="6689"/>
                    <a:pt x="5753" y="5456"/>
                  </a:cubicBezTo>
                  <a:lnTo>
                    <a:pt x="5753" y="5456"/>
                  </a:lnTo>
                  <a:cubicBezTo>
                    <a:pt x="7008" y="4223"/>
                    <a:pt x="7031" y="2215"/>
                    <a:pt x="5798" y="937"/>
                  </a:cubicBezTo>
                  <a:lnTo>
                    <a:pt x="5798" y="937"/>
                  </a:lnTo>
                  <a:cubicBezTo>
                    <a:pt x="5159" y="320"/>
                    <a:pt x="4338" y="1"/>
                    <a:pt x="3516" y="1"/>
                  </a:cubicBezTo>
                  <a:lnTo>
                    <a:pt x="3516" y="1"/>
                  </a:lnTo>
                  <a:cubicBezTo>
                    <a:pt x="2717" y="1"/>
                    <a:pt x="1895" y="298"/>
                    <a:pt x="1279" y="891"/>
                  </a:cubicBezTo>
                  <a:moveTo>
                    <a:pt x="1462" y="5182"/>
                  </a:moveTo>
                  <a:cubicBezTo>
                    <a:pt x="366" y="4064"/>
                    <a:pt x="389" y="2238"/>
                    <a:pt x="1507" y="1142"/>
                  </a:cubicBezTo>
                  <a:lnTo>
                    <a:pt x="1507" y="1142"/>
                  </a:lnTo>
                  <a:cubicBezTo>
                    <a:pt x="2649" y="46"/>
                    <a:pt x="4452" y="46"/>
                    <a:pt x="5547" y="1188"/>
                  </a:cubicBezTo>
                  <a:lnTo>
                    <a:pt x="5547" y="1188"/>
                  </a:lnTo>
                  <a:cubicBezTo>
                    <a:pt x="6666" y="2306"/>
                    <a:pt x="6643" y="4109"/>
                    <a:pt x="5525" y="5228"/>
                  </a:cubicBezTo>
                  <a:lnTo>
                    <a:pt x="5525" y="5228"/>
                  </a:lnTo>
                  <a:cubicBezTo>
                    <a:pt x="4954" y="5776"/>
                    <a:pt x="4246" y="6050"/>
                    <a:pt x="3516" y="6050"/>
                  </a:cubicBezTo>
                  <a:lnTo>
                    <a:pt x="3516" y="6050"/>
                  </a:lnTo>
                  <a:cubicBezTo>
                    <a:pt x="2763" y="6050"/>
                    <a:pt x="2032" y="5753"/>
                    <a:pt x="1462" y="518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069;p48">
              <a:extLst>
                <a:ext uri="{FF2B5EF4-FFF2-40B4-BE49-F238E27FC236}">
                  <a16:creationId xmlns:a16="http://schemas.microsoft.com/office/drawing/2014/main" id="{1D9E9A97-831E-46CD-CFEC-F9238BAA0FDA}"/>
                </a:ext>
              </a:extLst>
            </p:cNvPr>
            <p:cNvSpPr/>
            <p:nvPr/>
          </p:nvSpPr>
          <p:spPr>
            <a:xfrm>
              <a:off x="1237844" y="3758676"/>
              <a:ext cx="119845" cy="114767"/>
            </a:xfrm>
            <a:custGeom>
              <a:avLst/>
              <a:gdLst/>
              <a:ahLst/>
              <a:cxnLst/>
              <a:rect l="l" t="t" r="r" b="b"/>
              <a:pathLst>
                <a:path w="6985" h="6689" extrusionOk="0">
                  <a:moveTo>
                    <a:pt x="1256" y="914"/>
                  </a:moveTo>
                  <a:cubicBezTo>
                    <a:pt x="0" y="2146"/>
                    <a:pt x="0" y="4155"/>
                    <a:pt x="1210" y="5410"/>
                  </a:cubicBezTo>
                  <a:lnTo>
                    <a:pt x="1210" y="5410"/>
                  </a:lnTo>
                  <a:cubicBezTo>
                    <a:pt x="2442" y="6666"/>
                    <a:pt x="4474" y="6688"/>
                    <a:pt x="5706" y="5456"/>
                  </a:cubicBezTo>
                  <a:lnTo>
                    <a:pt x="5706" y="5456"/>
                  </a:lnTo>
                  <a:cubicBezTo>
                    <a:pt x="6962" y="4223"/>
                    <a:pt x="6985" y="2215"/>
                    <a:pt x="5752" y="959"/>
                  </a:cubicBezTo>
                  <a:lnTo>
                    <a:pt x="5752" y="959"/>
                  </a:lnTo>
                  <a:cubicBezTo>
                    <a:pt x="5136" y="320"/>
                    <a:pt x="4314" y="1"/>
                    <a:pt x="3492" y="1"/>
                  </a:cubicBezTo>
                  <a:lnTo>
                    <a:pt x="3492" y="1"/>
                  </a:lnTo>
                  <a:cubicBezTo>
                    <a:pt x="2694" y="1"/>
                    <a:pt x="1872" y="297"/>
                    <a:pt x="1256" y="914"/>
                  </a:cubicBezTo>
                  <a:moveTo>
                    <a:pt x="1461" y="5182"/>
                  </a:moveTo>
                  <a:cubicBezTo>
                    <a:pt x="365" y="4063"/>
                    <a:pt x="365" y="2237"/>
                    <a:pt x="1507" y="1142"/>
                  </a:cubicBezTo>
                  <a:lnTo>
                    <a:pt x="1507" y="1142"/>
                  </a:lnTo>
                  <a:cubicBezTo>
                    <a:pt x="2625" y="46"/>
                    <a:pt x="4428" y="69"/>
                    <a:pt x="5524" y="1187"/>
                  </a:cubicBezTo>
                  <a:lnTo>
                    <a:pt x="5524" y="1187"/>
                  </a:lnTo>
                  <a:cubicBezTo>
                    <a:pt x="6619" y="2306"/>
                    <a:pt x="6597" y="4109"/>
                    <a:pt x="5478" y="5228"/>
                  </a:cubicBezTo>
                  <a:lnTo>
                    <a:pt x="5478" y="5228"/>
                  </a:lnTo>
                  <a:cubicBezTo>
                    <a:pt x="4930" y="5753"/>
                    <a:pt x="4200" y="6026"/>
                    <a:pt x="3492" y="6026"/>
                  </a:cubicBezTo>
                  <a:lnTo>
                    <a:pt x="3492" y="6026"/>
                  </a:lnTo>
                  <a:cubicBezTo>
                    <a:pt x="2762" y="6026"/>
                    <a:pt x="2009" y="5753"/>
                    <a:pt x="1461" y="518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070;p48">
              <a:extLst>
                <a:ext uri="{FF2B5EF4-FFF2-40B4-BE49-F238E27FC236}">
                  <a16:creationId xmlns:a16="http://schemas.microsoft.com/office/drawing/2014/main" id="{B25CC16A-2B64-7EA0-99A4-DB16190EB035}"/>
                </a:ext>
              </a:extLst>
            </p:cNvPr>
            <p:cNvSpPr/>
            <p:nvPr/>
          </p:nvSpPr>
          <p:spPr>
            <a:xfrm>
              <a:off x="914360" y="3733609"/>
              <a:ext cx="96751" cy="92839"/>
            </a:xfrm>
            <a:custGeom>
              <a:avLst/>
              <a:gdLst/>
              <a:ahLst/>
              <a:cxnLst/>
              <a:rect l="l" t="t" r="r" b="b"/>
              <a:pathLst>
                <a:path w="5639" h="5411" extrusionOk="0">
                  <a:moveTo>
                    <a:pt x="1028" y="754"/>
                  </a:moveTo>
                  <a:cubicBezTo>
                    <a:pt x="23" y="1735"/>
                    <a:pt x="0" y="3356"/>
                    <a:pt x="982" y="4383"/>
                  </a:cubicBezTo>
                  <a:lnTo>
                    <a:pt x="982" y="4383"/>
                  </a:lnTo>
                  <a:cubicBezTo>
                    <a:pt x="1986" y="5388"/>
                    <a:pt x="3607" y="5410"/>
                    <a:pt x="4611" y="4406"/>
                  </a:cubicBezTo>
                  <a:lnTo>
                    <a:pt x="4611" y="4406"/>
                  </a:lnTo>
                  <a:cubicBezTo>
                    <a:pt x="5638" y="3425"/>
                    <a:pt x="5638" y="1804"/>
                    <a:pt x="4657" y="777"/>
                  </a:cubicBezTo>
                  <a:lnTo>
                    <a:pt x="4657" y="777"/>
                  </a:lnTo>
                  <a:cubicBezTo>
                    <a:pt x="4155" y="275"/>
                    <a:pt x="3493" y="1"/>
                    <a:pt x="2831" y="1"/>
                  </a:cubicBezTo>
                  <a:lnTo>
                    <a:pt x="2831" y="1"/>
                  </a:lnTo>
                  <a:cubicBezTo>
                    <a:pt x="2169" y="1"/>
                    <a:pt x="1530" y="252"/>
                    <a:pt x="1028" y="754"/>
                  </a:cubicBezTo>
                  <a:moveTo>
                    <a:pt x="1233" y="4132"/>
                  </a:moveTo>
                  <a:cubicBezTo>
                    <a:pt x="366" y="3265"/>
                    <a:pt x="388" y="1850"/>
                    <a:pt x="1256" y="982"/>
                  </a:cubicBezTo>
                  <a:lnTo>
                    <a:pt x="1256" y="982"/>
                  </a:lnTo>
                  <a:cubicBezTo>
                    <a:pt x="2146" y="115"/>
                    <a:pt x="3561" y="138"/>
                    <a:pt x="4429" y="1005"/>
                  </a:cubicBezTo>
                  <a:lnTo>
                    <a:pt x="4429" y="1005"/>
                  </a:lnTo>
                  <a:cubicBezTo>
                    <a:pt x="5273" y="1895"/>
                    <a:pt x="5273" y="3310"/>
                    <a:pt x="4383" y="4178"/>
                  </a:cubicBezTo>
                  <a:lnTo>
                    <a:pt x="4383" y="4178"/>
                  </a:lnTo>
                  <a:cubicBezTo>
                    <a:pt x="3949" y="4589"/>
                    <a:pt x="3379" y="4817"/>
                    <a:pt x="2831" y="4817"/>
                  </a:cubicBezTo>
                  <a:lnTo>
                    <a:pt x="2831" y="4817"/>
                  </a:lnTo>
                  <a:cubicBezTo>
                    <a:pt x="2237" y="4817"/>
                    <a:pt x="1667" y="4589"/>
                    <a:pt x="1233" y="413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071;p48">
              <a:extLst>
                <a:ext uri="{FF2B5EF4-FFF2-40B4-BE49-F238E27FC236}">
                  <a16:creationId xmlns:a16="http://schemas.microsoft.com/office/drawing/2014/main" id="{5453C4AC-A6D3-17D3-243E-A82E202FD550}"/>
                </a:ext>
              </a:extLst>
            </p:cNvPr>
            <p:cNvSpPr/>
            <p:nvPr/>
          </p:nvSpPr>
          <p:spPr>
            <a:xfrm>
              <a:off x="1067094" y="3583225"/>
              <a:ext cx="75991" cy="72473"/>
            </a:xfrm>
            <a:custGeom>
              <a:avLst/>
              <a:gdLst/>
              <a:ahLst/>
              <a:cxnLst/>
              <a:rect l="l" t="t" r="r" b="b"/>
              <a:pathLst>
                <a:path w="4429" h="4224" extrusionOk="0">
                  <a:moveTo>
                    <a:pt x="799" y="571"/>
                  </a:moveTo>
                  <a:cubicBezTo>
                    <a:pt x="0" y="1348"/>
                    <a:pt x="0" y="2626"/>
                    <a:pt x="776" y="3425"/>
                  </a:cubicBezTo>
                  <a:lnTo>
                    <a:pt x="776" y="3425"/>
                  </a:lnTo>
                  <a:cubicBezTo>
                    <a:pt x="1552" y="4224"/>
                    <a:pt x="2831" y="4224"/>
                    <a:pt x="3607" y="3447"/>
                  </a:cubicBezTo>
                  <a:lnTo>
                    <a:pt x="3607" y="3447"/>
                  </a:lnTo>
                  <a:cubicBezTo>
                    <a:pt x="4406" y="2671"/>
                    <a:pt x="4428" y="1393"/>
                    <a:pt x="3652" y="617"/>
                  </a:cubicBezTo>
                  <a:lnTo>
                    <a:pt x="3652" y="617"/>
                  </a:lnTo>
                  <a:cubicBezTo>
                    <a:pt x="3242" y="206"/>
                    <a:pt x="2739" y="1"/>
                    <a:pt x="2214" y="1"/>
                  </a:cubicBezTo>
                  <a:lnTo>
                    <a:pt x="2214" y="1"/>
                  </a:lnTo>
                  <a:cubicBezTo>
                    <a:pt x="1689" y="1"/>
                    <a:pt x="1187" y="206"/>
                    <a:pt x="799" y="571"/>
                  </a:cubicBezTo>
                  <a:close/>
                  <a:moveTo>
                    <a:pt x="1005" y="3196"/>
                  </a:moveTo>
                  <a:cubicBezTo>
                    <a:pt x="366" y="2534"/>
                    <a:pt x="366" y="1462"/>
                    <a:pt x="1027" y="823"/>
                  </a:cubicBezTo>
                  <a:lnTo>
                    <a:pt x="1027" y="823"/>
                  </a:lnTo>
                  <a:cubicBezTo>
                    <a:pt x="1689" y="161"/>
                    <a:pt x="2762" y="183"/>
                    <a:pt x="3401" y="845"/>
                  </a:cubicBezTo>
                  <a:lnTo>
                    <a:pt x="3401" y="845"/>
                  </a:lnTo>
                  <a:cubicBezTo>
                    <a:pt x="4063" y="1507"/>
                    <a:pt x="4040" y="2557"/>
                    <a:pt x="3378" y="3219"/>
                  </a:cubicBezTo>
                  <a:lnTo>
                    <a:pt x="3378" y="3219"/>
                  </a:lnTo>
                  <a:cubicBezTo>
                    <a:pt x="3059" y="3539"/>
                    <a:pt x="2625" y="3699"/>
                    <a:pt x="2214" y="3699"/>
                  </a:cubicBezTo>
                  <a:lnTo>
                    <a:pt x="2214" y="3699"/>
                  </a:lnTo>
                  <a:cubicBezTo>
                    <a:pt x="1781" y="3699"/>
                    <a:pt x="1324" y="3516"/>
                    <a:pt x="1005" y="319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072;p48">
              <a:extLst>
                <a:ext uri="{FF2B5EF4-FFF2-40B4-BE49-F238E27FC236}">
                  <a16:creationId xmlns:a16="http://schemas.microsoft.com/office/drawing/2014/main" id="{EFA9EAAB-FA5E-057B-8411-C2C1B1C8F317}"/>
                </a:ext>
              </a:extLst>
            </p:cNvPr>
            <p:cNvSpPr/>
            <p:nvPr/>
          </p:nvSpPr>
          <p:spPr>
            <a:xfrm>
              <a:off x="927674" y="3525662"/>
              <a:ext cx="75991" cy="72473"/>
            </a:xfrm>
            <a:custGeom>
              <a:avLst/>
              <a:gdLst/>
              <a:ahLst/>
              <a:cxnLst/>
              <a:rect l="l" t="t" r="r" b="b"/>
              <a:pathLst>
                <a:path w="4429" h="4224" extrusionOk="0">
                  <a:moveTo>
                    <a:pt x="799" y="571"/>
                  </a:moveTo>
                  <a:cubicBezTo>
                    <a:pt x="1" y="1347"/>
                    <a:pt x="1" y="2625"/>
                    <a:pt x="777" y="3424"/>
                  </a:cubicBezTo>
                  <a:lnTo>
                    <a:pt x="777" y="3424"/>
                  </a:lnTo>
                  <a:cubicBezTo>
                    <a:pt x="1553" y="4223"/>
                    <a:pt x="2831" y="4223"/>
                    <a:pt x="3607" y="3447"/>
                  </a:cubicBezTo>
                  <a:lnTo>
                    <a:pt x="3607" y="3447"/>
                  </a:lnTo>
                  <a:cubicBezTo>
                    <a:pt x="4406" y="2671"/>
                    <a:pt x="4429" y="1393"/>
                    <a:pt x="3653" y="617"/>
                  </a:cubicBezTo>
                  <a:lnTo>
                    <a:pt x="3653" y="617"/>
                  </a:lnTo>
                  <a:cubicBezTo>
                    <a:pt x="3265" y="206"/>
                    <a:pt x="2740" y="1"/>
                    <a:pt x="2215" y="1"/>
                  </a:cubicBezTo>
                  <a:lnTo>
                    <a:pt x="2215" y="1"/>
                  </a:lnTo>
                  <a:cubicBezTo>
                    <a:pt x="1712" y="1"/>
                    <a:pt x="1187" y="206"/>
                    <a:pt x="799" y="571"/>
                  </a:cubicBezTo>
                  <a:close/>
                  <a:moveTo>
                    <a:pt x="1005" y="3196"/>
                  </a:moveTo>
                  <a:cubicBezTo>
                    <a:pt x="366" y="2534"/>
                    <a:pt x="366" y="1461"/>
                    <a:pt x="1028" y="822"/>
                  </a:cubicBezTo>
                  <a:lnTo>
                    <a:pt x="1028" y="822"/>
                  </a:lnTo>
                  <a:cubicBezTo>
                    <a:pt x="1690" y="160"/>
                    <a:pt x="2762" y="183"/>
                    <a:pt x="3401" y="845"/>
                  </a:cubicBezTo>
                  <a:lnTo>
                    <a:pt x="3401" y="845"/>
                  </a:lnTo>
                  <a:cubicBezTo>
                    <a:pt x="4063" y="1507"/>
                    <a:pt x="4041" y="2580"/>
                    <a:pt x="3379" y="3219"/>
                  </a:cubicBezTo>
                  <a:lnTo>
                    <a:pt x="3379" y="3219"/>
                  </a:lnTo>
                  <a:cubicBezTo>
                    <a:pt x="3059" y="3538"/>
                    <a:pt x="2625" y="3698"/>
                    <a:pt x="2215" y="3698"/>
                  </a:cubicBezTo>
                  <a:lnTo>
                    <a:pt x="2215" y="3698"/>
                  </a:lnTo>
                  <a:cubicBezTo>
                    <a:pt x="1781" y="3698"/>
                    <a:pt x="1347" y="3538"/>
                    <a:pt x="1005" y="319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073;p48">
              <a:extLst>
                <a:ext uri="{FF2B5EF4-FFF2-40B4-BE49-F238E27FC236}">
                  <a16:creationId xmlns:a16="http://schemas.microsoft.com/office/drawing/2014/main" id="{D2F8E209-A0E6-E58B-ECE1-0ABD19751AF3}"/>
                </a:ext>
              </a:extLst>
            </p:cNvPr>
            <p:cNvSpPr/>
            <p:nvPr/>
          </p:nvSpPr>
          <p:spPr>
            <a:xfrm>
              <a:off x="1260938" y="4005794"/>
              <a:ext cx="68956" cy="65799"/>
            </a:xfrm>
            <a:custGeom>
              <a:avLst/>
              <a:gdLst/>
              <a:ahLst/>
              <a:cxnLst/>
              <a:rect l="l" t="t" r="r" b="b"/>
              <a:pathLst>
                <a:path w="4019" h="3835" extrusionOk="0">
                  <a:moveTo>
                    <a:pt x="731" y="525"/>
                  </a:moveTo>
                  <a:cubicBezTo>
                    <a:pt x="24" y="1233"/>
                    <a:pt x="1" y="2374"/>
                    <a:pt x="708" y="3105"/>
                  </a:cubicBezTo>
                  <a:lnTo>
                    <a:pt x="708" y="3105"/>
                  </a:lnTo>
                  <a:cubicBezTo>
                    <a:pt x="1416" y="3812"/>
                    <a:pt x="2580" y="3835"/>
                    <a:pt x="3288" y="3127"/>
                  </a:cubicBezTo>
                  <a:lnTo>
                    <a:pt x="3288" y="3127"/>
                  </a:lnTo>
                  <a:cubicBezTo>
                    <a:pt x="4018" y="2420"/>
                    <a:pt x="4018" y="1256"/>
                    <a:pt x="3311" y="548"/>
                  </a:cubicBezTo>
                  <a:lnTo>
                    <a:pt x="3311" y="548"/>
                  </a:lnTo>
                  <a:cubicBezTo>
                    <a:pt x="2968" y="183"/>
                    <a:pt x="2489" y="0"/>
                    <a:pt x="2009" y="0"/>
                  </a:cubicBezTo>
                  <a:lnTo>
                    <a:pt x="2009" y="0"/>
                  </a:lnTo>
                  <a:cubicBezTo>
                    <a:pt x="1553" y="0"/>
                    <a:pt x="1096" y="160"/>
                    <a:pt x="731" y="525"/>
                  </a:cubicBezTo>
                  <a:close/>
                  <a:moveTo>
                    <a:pt x="960" y="2876"/>
                  </a:moveTo>
                  <a:cubicBezTo>
                    <a:pt x="366" y="2283"/>
                    <a:pt x="389" y="1324"/>
                    <a:pt x="960" y="754"/>
                  </a:cubicBezTo>
                  <a:lnTo>
                    <a:pt x="960" y="754"/>
                  </a:lnTo>
                  <a:cubicBezTo>
                    <a:pt x="1553" y="183"/>
                    <a:pt x="2512" y="183"/>
                    <a:pt x="3082" y="776"/>
                  </a:cubicBezTo>
                  <a:lnTo>
                    <a:pt x="3082" y="776"/>
                  </a:lnTo>
                  <a:cubicBezTo>
                    <a:pt x="3653" y="1370"/>
                    <a:pt x="3653" y="2306"/>
                    <a:pt x="3059" y="2899"/>
                  </a:cubicBezTo>
                  <a:lnTo>
                    <a:pt x="3059" y="2899"/>
                  </a:lnTo>
                  <a:cubicBezTo>
                    <a:pt x="2763" y="3173"/>
                    <a:pt x="2397" y="3310"/>
                    <a:pt x="2009" y="3310"/>
                  </a:cubicBezTo>
                  <a:lnTo>
                    <a:pt x="2009" y="3310"/>
                  </a:lnTo>
                  <a:cubicBezTo>
                    <a:pt x="1621" y="3310"/>
                    <a:pt x="1233" y="3173"/>
                    <a:pt x="960" y="287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074;p48">
              <a:extLst>
                <a:ext uri="{FF2B5EF4-FFF2-40B4-BE49-F238E27FC236}">
                  <a16:creationId xmlns:a16="http://schemas.microsoft.com/office/drawing/2014/main" id="{FC08613B-9926-68B2-9426-61AE4A44ED4A}"/>
                </a:ext>
              </a:extLst>
            </p:cNvPr>
            <p:cNvSpPr/>
            <p:nvPr/>
          </p:nvSpPr>
          <p:spPr>
            <a:xfrm>
              <a:off x="1203375" y="3946652"/>
              <a:ext cx="65816" cy="63071"/>
            </a:xfrm>
            <a:custGeom>
              <a:avLst/>
              <a:gdLst/>
              <a:ahLst/>
              <a:cxnLst/>
              <a:rect l="l" t="t" r="r" b="b"/>
              <a:pathLst>
                <a:path w="3836" h="3676" extrusionOk="0">
                  <a:moveTo>
                    <a:pt x="708" y="503"/>
                  </a:moveTo>
                  <a:cubicBezTo>
                    <a:pt x="23" y="1188"/>
                    <a:pt x="1" y="2283"/>
                    <a:pt x="685" y="2968"/>
                  </a:cubicBezTo>
                  <a:lnTo>
                    <a:pt x="685" y="2968"/>
                  </a:lnTo>
                  <a:cubicBezTo>
                    <a:pt x="1347" y="3653"/>
                    <a:pt x="2466" y="3676"/>
                    <a:pt x="3150" y="2991"/>
                  </a:cubicBezTo>
                  <a:lnTo>
                    <a:pt x="3150" y="2991"/>
                  </a:lnTo>
                  <a:cubicBezTo>
                    <a:pt x="3835" y="2329"/>
                    <a:pt x="3835" y="1210"/>
                    <a:pt x="3173" y="526"/>
                  </a:cubicBezTo>
                  <a:lnTo>
                    <a:pt x="3173" y="526"/>
                  </a:lnTo>
                  <a:cubicBezTo>
                    <a:pt x="2831" y="183"/>
                    <a:pt x="2374" y="1"/>
                    <a:pt x="1918" y="1"/>
                  </a:cubicBezTo>
                  <a:lnTo>
                    <a:pt x="1918" y="1"/>
                  </a:lnTo>
                  <a:cubicBezTo>
                    <a:pt x="1484" y="1"/>
                    <a:pt x="1050" y="183"/>
                    <a:pt x="708" y="503"/>
                  </a:cubicBezTo>
                  <a:moveTo>
                    <a:pt x="914" y="2740"/>
                  </a:moveTo>
                  <a:cubicBezTo>
                    <a:pt x="366" y="2192"/>
                    <a:pt x="389" y="1279"/>
                    <a:pt x="936" y="754"/>
                  </a:cubicBezTo>
                  <a:lnTo>
                    <a:pt x="936" y="754"/>
                  </a:lnTo>
                  <a:cubicBezTo>
                    <a:pt x="1507" y="206"/>
                    <a:pt x="2397" y="206"/>
                    <a:pt x="2945" y="777"/>
                  </a:cubicBezTo>
                  <a:lnTo>
                    <a:pt x="2945" y="777"/>
                  </a:lnTo>
                  <a:cubicBezTo>
                    <a:pt x="3470" y="1325"/>
                    <a:pt x="3470" y="2215"/>
                    <a:pt x="2922" y="2763"/>
                  </a:cubicBezTo>
                  <a:lnTo>
                    <a:pt x="2922" y="2763"/>
                  </a:lnTo>
                  <a:cubicBezTo>
                    <a:pt x="2648" y="3036"/>
                    <a:pt x="2283" y="3173"/>
                    <a:pt x="1918" y="3173"/>
                  </a:cubicBezTo>
                  <a:lnTo>
                    <a:pt x="1918" y="3173"/>
                  </a:lnTo>
                  <a:cubicBezTo>
                    <a:pt x="1553" y="3173"/>
                    <a:pt x="1187" y="3014"/>
                    <a:pt x="914" y="2740"/>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075;p48">
              <a:extLst>
                <a:ext uri="{FF2B5EF4-FFF2-40B4-BE49-F238E27FC236}">
                  <a16:creationId xmlns:a16="http://schemas.microsoft.com/office/drawing/2014/main" id="{8AEA7917-763A-7EA1-8E9D-218FA0010EA7}"/>
                </a:ext>
              </a:extLst>
            </p:cNvPr>
            <p:cNvSpPr/>
            <p:nvPr/>
          </p:nvSpPr>
          <p:spPr>
            <a:xfrm>
              <a:off x="1211988" y="4248210"/>
              <a:ext cx="71289" cy="68150"/>
            </a:xfrm>
            <a:custGeom>
              <a:avLst/>
              <a:gdLst/>
              <a:ahLst/>
              <a:cxnLst/>
              <a:rect l="l" t="t" r="r" b="b"/>
              <a:pathLst>
                <a:path w="4155" h="3972" extrusionOk="0">
                  <a:moveTo>
                    <a:pt x="754" y="525"/>
                  </a:moveTo>
                  <a:cubicBezTo>
                    <a:pt x="1" y="1256"/>
                    <a:pt x="1" y="2465"/>
                    <a:pt x="731" y="3219"/>
                  </a:cubicBezTo>
                  <a:lnTo>
                    <a:pt x="731" y="3219"/>
                  </a:lnTo>
                  <a:cubicBezTo>
                    <a:pt x="1461" y="3949"/>
                    <a:pt x="2648" y="3972"/>
                    <a:pt x="3402" y="3241"/>
                  </a:cubicBezTo>
                  <a:lnTo>
                    <a:pt x="3402" y="3241"/>
                  </a:lnTo>
                  <a:cubicBezTo>
                    <a:pt x="4155" y="2511"/>
                    <a:pt x="4155" y="1301"/>
                    <a:pt x="3424" y="571"/>
                  </a:cubicBezTo>
                  <a:lnTo>
                    <a:pt x="3424" y="571"/>
                  </a:lnTo>
                  <a:cubicBezTo>
                    <a:pt x="3059" y="183"/>
                    <a:pt x="2580" y="0"/>
                    <a:pt x="2078" y="0"/>
                  </a:cubicBezTo>
                  <a:lnTo>
                    <a:pt x="2078" y="0"/>
                  </a:lnTo>
                  <a:cubicBezTo>
                    <a:pt x="1598" y="0"/>
                    <a:pt x="1119" y="183"/>
                    <a:pt x="754" y="525"/>
                  </a:cubicBezTo>
                  <a:moveTo>
                    <a:pt x="959" y="2967"/>
                  </a:moveTo>
                  <a:cubicBezTo>
                    <a:pt x="366" y="2351"/>
                    <a:pt x="366" y="1370"/>
                    <a:pt x="982" y="776"/>
                  </a:cubicBezTo>
                  <a:lnTo>
                    <a:pt x="982" y="776"/>
                  </a:lnTo>
                  <a:cubicBezTo>
                    <a:pt x="1598" y="160"/>
                    <a:pt x="2603" y="183"/>
                    <a:pt x="3196" y="799"/>
                  </a:cubicBezTo>
                  <a:lnTo>
                    <a:pt x="3196" y="799"/>
                  </a:lnTo>
                  <a:cubicBezTo>
                    <a:pt x="3790" y="1415"/>
                    <a:pt x="3790" y="2397"/>
                    <a:pt x="3173" y="2990"/>
                  </a:cubicBezTo>
                  <a:lnTo>
                    <a:pt x="3173" y="2990"/>
                  </a:lnTo>
                  <a:cubicBezTo>
                    <a:pt x="2877" y="3287"/>
                    <a:pt x="2466" y="3447"/>
                    <a:pt x="2078" y="3447"/>
                  </a:cubicBezTo>
                  <a:lnTo>
                    <a:pt x="2078" y="3447"/>
                  </a:lnTo>
                  <a:cubicBezTo>
                    <a:pt x="1667" y="3447"/>
                    <a:pt x="1279" y="3287"/>
                    <a:pt x="959" y="296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076;p48">
              <a:extLst>
                <a:ext uri="{FF2B5EF4-FFF2-40B4-BE49-F238E27FC236}">
                  <a16:creationId xmlns:a16="http://schemas.microsoft.com/office/drawing/2014/main" id="{C517F351-14E6-6EB0-A0D9-7601F9B5B49E}"/>
                </a:ext>
              </a:extLst>
            </p:cNvPr>
            <p:cNvSpPr/>
            <p:nvPr/>
          </p:nvSpPr>
          <p:spPr>
            <a:xfrm>
              <a:off x="928068" y="4463604"/>
              <a:ext cx="71289" cy="68150"/>
            </a:xfrm>
            <a:custGeom>
              <a:avLst/>
              <a:gdLst/>
              <a:ahLst/>
              <a:cxnLst/>
              <a:rect l="l" t="t" r="r" b="b"/>
              <a:pathLst>
                <a:path w="4155" h="3972" extrusionOk="0">
                  <a:moveTo>
                    <a:pt x="754" y="548"/>
                  </a:moveTo>
                  <a:cubicBezTo>
                    <a:pt x="0" y="1278"/>
                    <a:pt x="0" y="2465"/>
                    <a:pt x="731" y="3218"/>
                  </a:cubicBezTo>
                  <a:lnTo>
                    <a:pt x="731" y="3218"/>
                  </a:lnTo>
                  <a:cubicBezTo>
                    <a:pt x="1461" y="3949"/>
                    <a:pt x="2648" y="3972"/>
                    <a:pt x="3401" y="3241"/>
                  </a:cubicBezTo>
                  <a:lnTo>
                    <a:pt x="3401" y="3241"/>
                  </a:lnTo>
                  <a:cubicBezTo>
                    <a:pt x="4155" y="2511"/>
                    <a:pt x="4155" y="1301"/>
                    <a:pt x="3424" y="571"/>
                  </a:cubicBezTo>
                  <a:lnTo>
                    <a:pt x="3424" y="571"/>
                  </a:lnTo>
                  <a:cubicBezTo>
                    <a:pt x="3059" y="183"/>
                    <a:pt x="2557" y="0"/>
                    <a:pt x="2077" y="0"/>
                  </a:cubicBezTo>
                  <a:lnTo>
                    <a:pt x="2077" y="0"/>
                  </a:lnTo>
                  <a:cubicBezTo>
                    <a:pt x="1598" y="0"/>
                    <a:pt x="1119" y="183"/>
                    <a:pt x="754" y="548"/>
                  </a:cubicBezTo>
                  <a:close/>
                  <a:moveTo>
                    <a:pt x="959" y="2990"/>
                  </a:moveTo>
                  <a:cubicBezTo>
                    <a:pt x="366" y="2374"/>
                    <a:pt x="366" y="1370"/>
                    <a:pt x="982" y="776"/>
                  </a:cubicBezTo>
                  <a:lnTo>
                    <a:pt x="982" y="776"/>
                  </a:lnTo>
                  <a:cubicBezTo>
                    <a:pt x="1598" y="183"/>
                    <a:pt x="2580" y="183"/>
                    <a:pt x="3196" y="799"/>
                  </a:cubicBezTo>
                  <a:lnTo>
                    <a:pt x="3196" y="799"/>
                  </a:lnTo>
                  <a:cubicBezTo>
                    <a:pt x="3789" y="1415"/>
                    <a:pt x="3789" y="2397"/>
                    <a:pt x="3173" y="3013"/>
                  </a:cubicBezTo>
                  <a:lnTo>
                    <a:pt x="3173" y="3013"/>
                  </a:lnTo>
                  <a:cubicBezTo>
                    <a:pt x="2853" y="3310"/>
                    <a:pt x="2465" y="3447"/>
                    <a:pt x="2077" y="3447"/>
                  </a:cubicBezTo>
                  <a:lnTo>
                    <a:pt x="2077" y="3447"/>
                  </a:lnTo>
                  <a:cubicBezTo>
                    <a:pt x="1667" y="3447"/>
                    <a:pt x="1256" y="3287"/>
                    <a:pt x="959" y="299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077;p48">
              <a:extLst>
                <a:ext uri="{FF2B5EF4-FFF2-40B4-BE49-F238E27FC236}">
                  <a16:creationId xmlns:a16="http://schemas.microsoft.com/office/drawing/2014/main" id="{8C29A469-5298-EA2B-6C12-0C9A54812057}"/>
                </a:ext>
              </a:extLst>
            </p:cNvPr>
            <p:cNvSpPr/>
            <p:nvPr/>
          </p:nvSpPr>
          <p:spPr>
            <a:xfrm>
              <a:off x="1027924" y="4297555"/>
              <a:ext cx="77569" cy="74035"/>
            </a:xfrm>
            <a:custGeom>
              <a:avLst/>
              <a:gdLst/>
              <a:ahLst/>
              <a:cxnLst/>
              <a:rect l="l" t="t" r="r" b="b"/>
              <a:pathLst>
                <a:path w="4521" h="4315" extrusionOk="0">
                  <a:moveTo>
                    <a:pt x="822" y="594"/>
                  </a:moveTo>
                  <a:cubicBezTo>
                    <a:pt x="24" y="1370"/>
                    <a:pt x="1" y="2671"/>
                    <a:pt x="800" y="3492"/>
                  </a:cubicBezTo>
                  <a:lnTo>
                    <a:pt x="800" y="3492"/>
                  </a:lnTo>
                  <a:cubicBezTo>
                    <a:pt x="1599" y="4291"/>
                    <a:pt x="2900" y="4314"/>
                    <a:pt x="3698" y="3515"/>
                  </a:cubicBezTo>
                  <a:lnTo>
                    <a:pt x="3698" y="3515"/>
                  </a:lnTo>
                  <a:cubicBezTo>
                    <a:pt x="4520" y="2739"/>
                    <a:pt x="4520" y="1415"/>
                    <a:pt x="3744" y="616"/>
                  </a:cubicBezTo>
                  <a:lnTo>
                    <a:pt x="3744" y="616"/>
                  </a:lnTo>
                  <a:cubicBezTo>
                    <a:pt x="3333" y="206"/>
                    <a:pt x="2808" y="0"/>
                    <a:pt x="2260" y="0"/>
                  </a:cubicBezTo>
                  <a:lnTo>
                    <a:pt x="2260" y="0"/>
                  </a:lnTo>
                  <a:cubicBezTo>
                    <a:pt x="1758" y="0"/>
                    <a:pt x="1233" y="206"/>
                    <a:pt x="822" y="594"/>
                  </a:cubicBezTo>
                  <a:close/>
                  <a:moveTo>
                    <a:pt x="1051" y="3264"/>
                  </a:moveTo>
                  <a:cubicBezTo>
                    <a:pt x="389" y="2579"/>
                    <a:pt x="389" y="1484"/>
                    <a:pt x="1074" y="822"/>
                  </a:cubicBezTo>
                  <a:lnTo>
                    <a:pt x="1074" y="822"/>
                  </a:lnTo>
                  <a:cubicBezTo>
                    <a:pt x="1736" y="160"/>
                    <a:pt x="2831" y="183"/>
                    <a:pt x="3493" y="845"/>
                  </a:cubicBezTo>
                  <a:lnTo>
                    <a:pt x="3493" y="845"/>
                  </a:lnTo>
                  <a:cubicBezTo>
                    <a:pt x="4155" y="1529"/>
                    <a:pt x="4155" y="2625"/>
                    <a:pt x="3470" y="3287"/>
                  </a:cubicBezTo>
                  <a:lnTo>
                    <a:pt x="3470" y="3287"/>
                  </a:lnTo>
                  <a:cubicBezTo>
                    <a:pt x="3128" y="3607"/>
                    <a:pt x="2694" y="3766"/>
                    <a:pt x="2260" y="3766"/>
                  </a:cubicBezTo>
                  <a:lnTo>
                    <a:pt x="2260" y="3766"/>
                  </a:lnTo>
                  <a:cubicBezTo>
                    <a:pt x="1827" y="3766"/>
                    <a:pt x="1370" y="3607"/>
                    <a:pt x="1051" y="326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078;p48">
              <a:extLst>
                <a:ext uri="{FF2B5EF4-FFF2-40B4-BE49-F238E27FC236}">
                  <a16:creationId xmlns:a16="http://schemas.microsoft.com/office/drawing/2014/main" id="{6F2422E0-53CB-584D-DEE4-EA8362925268}"/>
                </a:ext>
              </a:extLst>
            </p:cNvPr>
            <p:cNvSpPr/>
            <p:nvPr/>
          </p:nvSpPr>
          <p:spPr>
            <a:xfrm>
              <a:off x="1012259" y="4403673"/>
              <a:ext cx="75991" cy="72473"/>
            </a:xfrm>
            <a:custGeom>
              <a:avLst/>
              <a:gdLst/>
              <a:ahLst/>
              <a:cxnLst/>
              <a:rect l="l" t="t" r="r" b="b"/>
              <a:pathLst>
                <a:path w="4429" h="4224" extrusionOk="0">
                  <a:moveTo>
                    <a:pt x="800" y="571"/>
                  </a:moveTo>
                  <a:cubicBezTo>
                    <a:pt x="24" y="1347"/>
                    <a:pt x="1" y="2626"/>
                    <a:pt x="777" y="3402"/>
                  </a:cubicBezTo>
                  <a:lnTo>
                    <a:pt x="777" y="3402"/>
                  </a:lnTo>
                  <a:cubicBezTo>
                    <a:pt x="1553" y="4201"/>
                    <a:pt x="2831" y="4223"/>
                    <a:pt x="3607" y="3447"/>
                  </a:cubicBezTo>
                  <a:lnTo>
                    <a:pt x="3607" y="3447"/>
                  </a:lnTo>
                  <a:cubicBezTo>
                    <a:pt x="4406" y="2671"/>
                    <a:pt x="4429" y="1393"/>
                    <a:pt x="3653" y="594"/>
                  </a:cubicBezTo>
                  <a:lnTo>
                    <a:pt x="3653" y="594"/>
                  </a:lnTo>
                  <a:cubicBezTo>
                    <a:pt x="3265" y="206"/>
                    <a:pt x="2740" y="1"/>
                    <a:pt x="2215" y="1"/>
                  </a:cubicBezTo>
                  <a:lnTo>
                    <a:pt x="2215" y="1"/>
                  </a:lnTo>
                  <a:cubicBezTo>
                    <a:pt x="1713" y="1"/>
                    <a:pt x="1188" y="183"/>
                    <a:pt x="800" y="571"/>
                  </a:cubicBezTo>
                  <a:close/>
                  <a:moveTo>
                    <a:pt x="1028" y="3173"/>
                  </a:moveTo>
                  <a:cubicBezTo>
                    <a:pt x="366" y="2512"/>
                    <a:pt x="389" y="1462"/>
                    <a:pt x="1051" y="822"/>
                  </a:cubicBezTo>
                  <a:lnTo>
                    <a:pt x="1051" y="822"/>
                  </a:lnTo>
                  <a:cubicBezTo>
                    <a:pt x="1713" y="161"/>
                    <a:pt x="2763" y="183"/>
                    <a:pt x="3402" y="845"/>
                  </a:cubicBezTo>
                  <a:lnTo>
                    <a:pt x="3402" y="845"/>
                  </a:lnTo>
                  <a:cubicBezTo>
                    <a:pt x="4064" y="1507"/>
                    <a:pt x="4041" y="2557"/>
                    <a:pt x="3379" y="3196"/>
                  </a:cubicBezTo>
                  <a:lnTo>
                    <a:pt x="3379" y="3196"/>
                  </a:lnTo>
                  <a:cubicBezTo>
                    <a:pt x="3059" y="3516"/>
                    <a:pt x="2626" y="3676"/>
                    <a:pt x="2215" y="3676"/>
                  </a:cubicBezTo>
                  <a:lnTo>
                    <a:pt x="2215" y="3676"/>
                  </a:lnTo>
                  <a:cubicBezTo>
                    <a:pt x="1781" y="3676"/>
                    <a:pt x="1347" y="3516"/>
                    <a:pt x="1028" y="317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079;p48">
              <a:extLst>
                <a:ext uri="{FF2B5EF4-FFF2-40B4-BE49-F238E27FC236}">
                  <a16:creationId xmlns:a16="http://schemas.microsoft.com/office/drawing/2014/main" id="{CE1B5F1F-F95C-D568-0228-60B7F1722526}"/>
                </a:ext>
              </a:extLst>
            </p:cNvPr>
            <p:cNvSpPr/>
            <p:nvPr/>
          </p:nvSpPr>
          <p:spPr>
            <a:xfrm>
              <a:off x="1120350" y="4481224"/>
              <a:ext cx="88138" cy="84604"/>
            </a:xfrm>
            <a:custGeom>
              <a:avLst/>
              <a:gdLst/>
              <a:ahLst/>
              <a:cxnLst/>
              <a:rect l="l" t="t" r="r" b="b"/>
              <a:pathLst>
                <a:path w="5137" h="4931" extrusionOk="0">
                  <a:moveTo>
                    <a:pt x="936" y="685"/>
                  </a:moveTo>
                  <a:cubicBezTo>
                    <a:pt x="23" y="1575"/>
                    <a:pt x="1" y="3059"/>
                    <a:pt x="891" y="3995"/>
                  </a:cubicBezTo>
                  <a:lnTo>
                    <a:pt x="891" y="3995"/>
                  </a:lnTo>
                  <a:cubicBezTo>
                    <a:pt x="1804" y="4908"/>
                    <a:pt x="3287" y="4930"/>
                    <a:pt x="4200" y="4017"/>
                  </a:cubicBezTo>
                  <a:lnTo>
                    <a:pt x="4200" y="4017"/>
                  </a:lnTo>
                  <a:cubicBezTo>
                    <a:pt x="5136" y="3104"/>
                    <a:pt x="5136" y="1621"/>
                    <a:pt x="4246" y="708"/>
                  </a:cubicBezTo>
                  <a:lnTo>
                    <a:pt x="4246" y="708"/>
                  </a:lnTo>
                  <a:cubicBezTo>
                    <a:pt x="3790" y="251"/>
                    <a:pt x="3173" y="0"/>
                    <a:pt x="2580" y="0"/>
                  </a:cubicBezTo>
                  <a:lnTo>
                    <a:pt x="2580" y="0"/>
                  </a:lnTo>
                  <a:cubicBezTo>
                    <a:pt x="1986" y="0"/>
                    <a:pt x="1393" y="228"/>
                    <a:pt x="936" y="685"/>
                  </a:cubicBezTo>
                  <a:moveTo>
                    <a:pt x="1142" y="3744"/>
                  </a:moveTo>
                  <a:cubicBezTo>
                    <a:pt x="366" y="2967"/>
                    <a:pt x="389" y="1689"/>
                    <a:pt x="1165" y="913"/>
                  </a:cubicBezTo>
                  <a:lnTo>
                    <a:pt x="1165" y="913"/>
                  </a:lnTo>
                  <a:cubicBezTo>
                    <a:pt x="1964" y="137"/>
                    <a:pt x="3242" y="160"/>
                    <a:pt x="3995" y="936"/>
                  </a:cubicBezTo>
                  <a:lnTo>
                    <a:pt x="3995" y="936"/>
                  </a:lnTo>
                  <a:cubicBezTo>
                    <a:pt x="4771" y="1735"/>
                    <a:pt x="4771" y="3013"/>
                    <a:pt x="3972" y="3789"/>
                  </a:cubicBezTo>
                  <a:lnTo>
                    <a:pt x="3972" y="3789"/>
                  </a:lnTo>
                  <a:cubicBezTo>
                    <a:pt x="3584" y="4154"/>
                    <a:pt x="3082" y="4360"/>
                    <a:pt x="2580" y="4360"/>
                  </a:cubicBezTo>
                  <a:lnTo>
                    <a:pt x="2580" y="4360"/>
                  </a:lnTo>
                  <a:cubicBezTo>
                    <a:pt x="2055" y="4360"/>
                    <a:pt x="1530" y="4154"/>
                    <a:pt x="1142" y="374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080;p48">
              <a:extLst>
                <a:ext uri="{FF2B5EF4-FFF2-40B4-BE49-F238E27FC236}">
                  <a16:creationId xmlns:a16="http://schemas.microsoft.com/office/drawing/2014/main" id="{B2F93CBF-E24A-1F2C-77E6-A05ACE86CDBD}"/>
                </a:ext>
              </a:extLst>
            </p:cNvPr>
            <p:cNvSpPr/>
            <p:nvPr/>
          </p:nvSpPr>
          <p:spPr>
            <a:xfrm>
              <a:off x="1423074" y="4407208"/>
              <a:ext cx="78736" cy="75201"/>
            </a:xfrm>
            <a:custGeom>
              <a:avLst/>
              <a:gdLst/>
              <a:ahLst/>
              <a:cxnLst/>
              <a:rect l="l" t="t" r="r" b="b"/>
              <a:pathLst>
                <a:path w="4589" h="4383" extrusionOk="0">
                  <a:moveTo>
                    <a:pt x="822" y="616"/>
                  </a:moveTo>
                  <a:cubicBezTo>
                    <a:pt x="1" y="1415"/>
                    <a:pt x="1" y="2739"/>
                    <a:pt x="799" y="3561"/>
                  </a:cubicBezTo>
                  <a:lnTo>
                    <a:pt x="799" y="3561"/>
                  </a:lnTo>
                  <a:cubicBezTo>
                    <a:pt x="1598" y="4383"/>
                    <a:pt x="2922" y="4383"/>
                    <a:pt x="3744" y="3584"/>
                  </a:cubicBezTo>
                  <a:lnTo>
                    <a:pt x="3744" y="3584"/>
                  </a:lnTo>
                  <a:cubicBezTo>
                    <a:pt x="4566" y="2785"/>
                    <a:pt x="4588" y="1461"/>
                    <a:pt x="3767" y="639"/>
                  </a:cubicBezTo>
                  <a:lnTo>
                    <a:pt x="3767" y="639"/>
                  </a:lnTo>
                  <a:cubicBezTo>
                    <a:pt x="3356" y="228"/>
                    <a:pt x="2831" y="0"/>
                    <a:pt x="2283" y="0"/>
                  </a:cubicBezTo>
                  <a:lnTo>
                    <a:pt x="2283" y="0"/>
                  </a:lnTo>
                  <a:cubicBezTo>
                    <a:pt x="1758" y="0"/>
                    <a:pt x="1233" y="206"/>
                    <a:pt x="822" y="616"/>
                  </a:cubicBezTo>
                  <a:close/>
                  <a:moveTo>
                    <a:pt x="1028" y="3310"/>
                  </a:moveTo>
                  <a:cubicBezTo>
                    <a:pt x="366" y="2625"/>
                    <a:pt x="366" y="1530"/>
                    <a:pt x="1050" y="845"/>
                  </a:cubicBezTo>
                  <a:lnTo>
                    <a:pt x="1050" y="845"/>
                  </a:lnTo>
                  <a:cubicBezTo>
                    <a:pt x="1758" y="160"/>
                    <a:pt x="2854" y="183"/>
                    <a:pt x="3538" y="868"/>
                  </a:cubicBezTo>
                  <a:lnTo>
                    <a:pt x="3538" y="868"/>
                  </a:lnTo>
                  <a:cubicBezTo>
                    <a:pt x="4200" y="1552"/>
                    <a:pt x="4200" y="2671"/>
                    <a:pt x="3516" y="3356"/>
                  </a:cubicBezTo>
                  <a:lnTo>
                    <a:pt x="3516" y="3356"/>
                  </a:lnTo>
                  <a:cubicBezTo>
                    <a:pt x="3173" y="3675"/>
                    <a:pt x="2717" y="3835"/>
                    <a:pt x="2283" y="3835"/>
                  </a:cubicBezTo>
                  <a:lnTo>
                    <a:pt x="2283" y="3835"/>
                  </a:lnTo>
                  <a:cubicBezTo>
                    <a:pt x="1827" y="3835"/>
                    <a:pt x="1370" y="3675"/>
                    <a:pt x="1028" y="331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081;p48">
              <a:extLst>
                <a:ext uri="{FF2B5EF4-FFF2-40B4-BE49-F238E27FC236}">
                  <a16:creationId xmlns:a16="http://schemas.microsoft.com/office/drawing/2014/main" id="{98EA2974-D397-4282-0219-7EEA3A455F06}"/>
                </a:ext>
              </a:extLst>
            </p:cNvPr>
            <p:cNvSpPr/>
            <p:nvPr/>
          </p:nvSpPr>
          <p:spPr>
            <a:xfrm>
              <a:off x="1598919" y="4373528"/>
              <a:ext cx="88121" cy="83814"/>
            </a:xfrm>
            <a:custGeom>
              <a:avLst/>
              <a:gdLst/>
              <a:ahLst/>
              <a:cxnLst/>
              <a:rect l="l" t="t" r="r" b="b"/>
              <a:pathLst>
                <a:path w="5136" h="4885" extrusionOk="0">
                  <a:moveTo>
                    <a:pt x="936" y="662"/>
                  </a:moveTo>
                  <a:cubicBezTo>
                    <a:pt x="23" y="1552"/>
                    <a:pt x="0" y="3036"/>
                    <a:pt x="890" y="3949"/>
                  </a:cubicBezTo>
                  <a:lnTo>
                    <a:pt x="890" y="3949"/>
                  </a:lnTo>
                  <a:cubicBezTo>
                    <a:pt x="1803" y="4862"/>
                    <a:pt x="3287" y="4885"/>
                    <a:pt x="4200" y="3995"/>
                  </a:cubicBezTo>
                  <a:lnTo>
                    <a:pt x="4200" y="3995"/>
                  </a:lnTo>
                  <a:cubicBezTo>
                    <a:pt x="5113" y="3082"/>
                    <a:pt x="5136" y="1621"/>
                    <a:pt x="4223" y="685"/>
                  </a:cubicBezTo>
                  <a:lnTo>
                    <a:pt x="4223" y="685"/>
                  </a:lnTo>
                  <a:cubicBezTo>
                    <a:pt x="3766" y="228"/>
                    <a:pt x="3173" y="0"/>
                    <a:pt x="2557" y="0"/>
                  </a:cubicBezTo>
                  <a:lnTo>
                    <a:pt x="2557" y="0"/>
                  </a:lnTo>
                  <a:cubicBezTo>
                    <a:pt x="1986" y="0"/>
                    <a:pt x="1392" y="206"/>
                    <a:pt x="936" y="662"/>
                  </a:cubicBezTo>
                  <a:moveTo>
                    <a:pt x="1141" y="3721"/>
                  </a:moveTo>
                  <a:cubicBezTo>
                    <a:pt x="365" y="2945"/>
                    <a:pt x="388" y="1666"/>
                    <a:pt x="1164" y="890"/>
                  </a:cubicBezTo>
                  <a:lnTo>
                    <a:pt x="1164" y="890"/>
                  </a:lnTo>
                  <a:cubicBezTo>
                    <a:pt x="1963" y="137"/>
                    <a:pt x="3218" y="137"/>
                    <a:pt x="3995" y="936"/>
                  </a:cubicBezTo>
                  <a:lnTo>
                    <a:pt x="3995" y="936"/>
                  </a:lnTo>
                  <a:cubicBezTo>
                    <a:pt x="4771" y="1712"/>
                    <a:pt x="4748" y="2990"/>
                    <a:pt x="3972" y="3744"/>
                  </a:cubicBezTo>
                  <a:lnTo>
                    <a:pt x="3972" y="3744"/>
                  </a:lnTo>
                  <a:cubicBezTo>
                    <a:pt x="3584" y="4132"/>
                    <a:pt x="3059" y="4314"/>
                    <a:pt x="2557" y="4314"/>
                  </a:cubicBezTo>
                  <a:lnTo>
                    <a:pt x="2557" y="4314"/>
                  </a:lnTo>
                  <a:cubicBezTo>
                    <a:pt x="2054" y="4314"/>
                    <a:pt x="1529" y="4109"/>
                    <a:pt x="1141" y="372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082;p48">
              <a:extLst>
                <a:ext uri="{FF2B5EF4-FFF2-40B4-BE49-F238E27FC236}">
                  <a16:creationId xmlns:a16="http://schemas.microsoft.com/office/drawing/2014/main" id="{D1171506-C997-3938-01C3-80DCF9D60511}"/>
                </a:ext>
              </a:extLst>
            </p:cNvPr>
            <p:cNvSpPr/>
            <p:nvPr/>
          </p:nvSpPr>
          <p:spPr>
            <a:xfrm>
              <a:off x="1238616" y="3589110"/>
              <a:ext cx="68167" cy="64632"/>
            </a:xfrm>
            <a:custGeom>
              <a:avLst/>
              <a:gdLst/>
              <a:ahLst/>
              <a:cxnLst/>
              <a:rect l="l" t="t" r="r" b="b"/>
              <a:pathLst>
                <a:path w="3973" h="3767" extrusionOk="0">
                  <a:moveTo>
                    <a:pt x="731" y="502"/>
                  </a:moveTo>
                  <a:cubicBezTo>
                    <a:pt x="24" y="1187"/>
                    <a:pt x="1" y="2328"/>
                    <a:pt x="708" y="3036"/>
                  </a:cubicBezTo>
                  <a:lnTo>
                    <a:pt x="708" y="3036"/>
                  </a:lnTo>
                  <a:cubicBezTo>
                    <a:pt x="1393" y="3766"/>
                    <a:pt x="2534" y="3766"/>
                    <a:pt x="3242" y="3082"/>
                  </a:cubicBezTo>
                  <a:lnTo>
                    <a:pt x="3242" y="3082"/>
                  </a:lnTo>
                  <a:cubicBezTo>
                    <a:pt x="3950" y="2374"/>
                    <a:pt x="3972" y="1233"/>
                    <a:pt x="3265" y="525"/>
                  </a:cubicBezTo>
                  <a:lnTo>
                    <a:pt x="3265" y="525"/>
                  </a:lnTo>
                  <a:cubicBezTo>
                    <a:pt x="2922" y="183"/>
                    <a:pt x="2466" y="0"/>
                    <a:pt x="1987" y="0"/>
                  </a:cubicBezTo>
                  <a:lnTo>
                    <a:pt x="1987" y="0"/>
                  </a:lnTo>
                  <a:cubicBezTo>
                    <a:pt x="1530" y="0"/>
                    <a:pt x="1074" y="160"/>
                    <a:pt x="731" y="502"/>
                  </a:cubicBezTo>
                  <a:moveTo>
                    <a:pt x="937" y="2808"/>
                  </a:moveTo>
                  <a:cubicBezTo>
                    <a:pt x="389" y="2237"/>
                    <a:pt x="389" y="1301"/>
                    <a:pt x="959" y="753"/>
                  </a:cubicBezTo>
                  <a:lnTo>
                    <a:pt x="959" y="753"/>
                  </a:lnTo>
                  <a:cubicBezTo>
                    <a:pt x="1530" y="183"/>
                    <a:pt x="2466" y="183"/>
                    <a:pt x="3037" y="753"/>
                  </a:cubicBezTo>
                  <a:lnTo>
                    <a:pt x="3037" y="753"/>
                  </a:lnTo>
                  <a:cubicBezTo>
                    <a:pt x="3607" y="1347"/>
                    <a:pt x="3584" y="2260"/>
                    <a:pt x="3014" y="2831"/>
                  </a:cubicBezTo>
                  <a:lnTo>
                    <a:pt x="3014" y="2831"/>
                  </a:lnTo>
                  <a:cubicBezTo>
                    <a:pt x="2740" y="3104"/>
                    <a:pt x="2352" y="3241"/>
                    <a:pt x="1987" y="3241"/>
                  </a:cubicBezTo>
                  <a:lnTo>
                    <a:pt x="1987" y="3241"/>
                  </a:lnTo>
                  <a:cubicBezTo>
                    <a:pt x="1599" y="3241"/>
                    <a:pt x="1233" y="3104"/>
                    <a:pt x="937"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083;p48">
              <a:extLst>
                <a:ext uri="{FF2B5EF4-FFF2-40B4-BE49-F238E27FC236}">
                  <a16:creationId xmlns:a16="http://schemas.microsoft.com/office/drawing/2014/main" id="{9C06227C-09C6-515B-A117-2BAB2A1788FC}"/>
                </a:ext>
              </a:extLst>
            </p:cNvPr>
            <p:cNvSpPr/>
            <p:nvPr/>
          </p:nvSpPr>
          <p:spPr>
            <a:xfrm>
              <a:off x="1372168" y="3555035"/>
              <a:ext cx="67755" cy="64632"/>
            </a:xfrm>
            <a:custGeom>
              <a:avLst/>
              <a:gdLst/>
              <a:ahLst/>
              <a:cxnLst/>
              <a:rect l="l" t="t" r="r" b="b"/>
              <a:pathLst>
                <a:path w="3949" h="3767" extrusionOk="0">
                  <a:moveTo>
                    <a:pt x="731" y="503"/>
                  </a:moveTo>
                  <a:cubicBezTo>
                    <a:pt x="23" y="1187"/>
                    <a:pt x="0" y="2329"/>
                    <a:pt x="708" y="3036"/>
                  </a:cubicBezTo>
                  <a:lnTo>
                    <a:pt x="708" y="3036"/>
                  </a:lnTo>
                  <a:cubicBezTo>
                    <a:pt x="1393" y="3744"/>
                    <a:pt x="2534" y="3767"/>
                    <a:pt x="3241" y="3082"/>
                  </a:cubicBezTo>
                  <a:lnTo>
                    <a:pt x="3241" y="3082"/>
                  </a:lnTo>
                  <a:cubicBezTo>
                    <a:pt x="3949" y="2374"/>
                    <a:pt x="3949" y="1233"/>
                    <a:pt x="3264" y="525"/>
                  </a:cubicBezTo>
                  <a:lnTo>
                    <a:pt x="3264" y="525"/>
                  </a:lnTo>
                  <a:cubicBezTo>
                    <a:pt x="2922" y="183"/>
                    <a:pt x="2443" y="0"/>
                    <a:pt x="1986" y="0"/>
                  </a:cubicBezTo>
                  <a:lnTo>
                    <a:pt x="1986" y="0"/>
                  </a:lnTo>
                  <a:cubicBezTo>
                    <a:pt x="1530" y="0"/>
                    <a:pt x="1073" y="160"/>
                    <a:pt x="731" y="503"/>
                  </a:cubicBezTo>
                  <a:moveTo>
                    <a:pt x="936" y="2808"/>
                  </a:moveTo>
                  <a:cubicBezTo>
                    <a:pt x="365" y="2237"/>
                    <a:pt x="388" y="1301"/>
                    <a:pt x="959" y="754"/>
                  </a:cubicBezTo>
                  <a:lnTo>
                    <a:pt x="959" y="754"/>
                  </a:lnTo>
                  <a:cubicBezTo>
                    <a:pt x="1530" y="183"/>
                    <a:pt x="2465" y="183"/>
                    <a:pt x="3036" y="754"/>
                  </a:cubicBezTo>
                  <a:lnTo>
                    <a:pt x="3036" y="754"/>
                  </a:lnTo>
                  <a:cubicBezTo>
                    <a:pt x="3584" y="1347"/>
                    <a:pt x="3584" y="2260"/>
                    <a:pt x="3013" y="2831"/>
                  </a:cubicBezTo>
                  <a:lnTo>
                    <a:pt x="3013" y="2831"/>
                  </a:lnTo>
                  <a:cubicBezTo>
                    <a:pt x="2716" y="3105"/>
                    <a:pt x="2351" y="3242"/>
                    <a:pt x="1986" y="3242"/>
                  </a:cubicBezTo>
                  <a:lnTo>
                    <a:pt x="1986" y="3242"/>
                  </a:lnTo>
                  <a:cubicBezTo>
                    <a:pt x="1598" y="3242"/>
                    <a:pt x="1233" y="3105"/>
                    <a:pt x="936" y="280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084;p48">
              <a:extLst>
                <a:ext uri="{FF2B5EF4-FFF2-40B4-BE49-F238E27FC236}">
                  <a16:creationId xmlns:a16="http://schemas.microsoft.com/office/drawing/2014/main" id="{8C8E704F-D981-C47F-AB62-D8CA3A33FE5F}"/>
                </a:ext>
              </a:extLst>
            </p:cNvPr>
            <p:cNvSpPr/>
            <p:nvPr/>
          </p:nvSpPr>
          <p:spPr>
            <a:xfrm>
              <a:off x="1322035" y="3679186"/>
              <a:ext cx="68167" cy="64632"/>
            </a:xfrm>
            <a:custGeom>
              <a:avLst/>
              <a:gdLst/>
              <a:ahLst/>
              <a:cxnLst/>
              <a:rect l="l" t="t" r="r" b="b"/>
              <a:pathLst>
                <a:path w="3973" h="3767" extrusionOk="0">
                  <a:moveTo>
                    <a:pt x="731" y="502"/>
                  </a:moveTo>
                  <a:cubicBezTo>
                    <a:pt x="23" y="1187"/>
                    <a:pt x="1" y="2328"/>
                    <a:pt x="708" y="3036"/>
                  </a:cubicBezTo>
                  <a:lnTo>
                    <a:pt x="708" y="3036"/>
                  </a:lnTo>
                  <a:cubicBezTo>
                    <a:pt x="1393" y="3743"/>
                    <a:pt x="2534" y="3766"/>
                    <a:pt x="3242" y="3081"/>
                  </a:cubicBezTo>
                  <a:lnTo>
                    <a:pt x="3242" y="3081"/>
                  </a:lnTo>
                  <a:cubicBezTo>
                    <a:pt x="3949" y="2374"/>
                    <a:pt x="3972" y="1233"/>
                    <a:pt x="3265" y="525"/>
                  </a:cubicBezTo>
                  <a:lnTo>
                    <a:pt x="3265" y="525"/>
                  </a:lnTo>
                  <a:cubicBezTo>
                    <a:pt x="2922" y="160"/>
                    <a:pt x="2443" y="0"/>
                    <a:pt x="1986" y="0"/>
                  </a:cubicBezTo>
                  <a:lnTo>
                    <a:pt x="1986" y="0"/>
                  </a:lnTo>
                  <a:cubicBezTo>
                    <a:pt x="1530" y="0"/>
                    <a:pt x="1073" y="160"/>
                    <a:pt x="731" y="502"/>
                  </a:cubicBezTo>
                  <a:moveTo>
                    <a:pt x="936" y="2808"/>
                  </a:moveTo>
                  <a:cubicBezTo>
                    <a:pt x="366" y="2237"/>
                    <a:pt x="389" y="1301"/>
                    <a:pt x="959" y="730"/>
                  </a:cubicBezTo>
                  <a:lnTo>
                    <a:pt x="959" y="730"/>
                  </a:lnTo>
                  <a:cubicBezTo>
                    <a:pt x="1530" y="183"/>
                    <a:pt x="2466" y="183"/>
                    <a:pt x="3036" y="753"/>
                  </a:cubicBezTo>
                  <a:lnTo>
                    <a:pt x="3036" y="753"/>
                  </a:lnTo>
                  <a:cubicBezTo>
                    <a:pt x="3584" y="1347"/>
                    <a:pt x="3584" y="2260"/>
                    <a:pt x="3014" y="2830"/>
                  </a:cubicBezTo>
                  <a:lnTo>
                    <a:pt x="3014" y="2830"/>
                  </a:lnTo>
                  <a:cubicBezTo>
                    <a:pt x="2717" y="3104"/>
                    <a:pt x="2352" y="3241"/>
                    <a:pt x="1986" y="3241"/>
                  </a:cubicBezTo>
                  <a:lnTo>
                    <a:pt x="1986" y="3241"/>
                  </a:lnTo>
                  <a:cubicBezTo>
                    <a:pt x="1598" y="3241"/>
                    <a:pt x="1233" y="3104"/>
                    <a:pt x="936"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085;p48">
              <a:extLst>
                <a:ext uri="{FF2B5EF4-FFF2-40B4-BE49-F238E27FC236}">
                  <a16:creationId xmlns:a16="http://schemas.microsoft.com/office/drawing/2014/main" id="{D2B89982-5481-367F-C835-7B9C427B9A6C}"/>
                </a:ext>
              </a:extLst>
            </p:cNvPr>
            <p:cNvSpPr/>
            <p:nvPr/>
          </p:nvSpPr>
          <p:spPr>
            <a:xfrm>
              <a:off x="1453237" y="3557780"/>
              <a:ext cx="67755" cy="64632"/>
            </a:xfrm>
            <a:custGeom>
              <a:avLst/>
              <a:gdLst/>
              <a:ahLst/>
              <a:cxnLst/>
              <a:rect l="l" t="t" r="r" b="b"/>
              <a:pathLst>
                <a:path w="3949" h="3767" extrusionOk="0">
                  <a:moveTo>
                    <a:pt x="730" y="502"/>
                  </a:moveTo>
                  <a:cubicBezTo>
                    <a:pt x="23" y="1210"/>
                    <a:pt x="0" y="2328"/>
                    <a:pt x="685" y="3059"/>
                  </a:cubicBezTo>
                  <a:lnTo>
                    <a:pt x="685" y="3059"/>
                  </a:lnTo>
                  <a:cubicBezTo>
                    <a:pt x="1392" y="3766"/>
                    <a:pt x="2534" y="3766"/>
                    <a:pt x="3241" y="3082"/>
                  </a:cubicBezTo>
                  <a:lnTo>
                    <a:pt x="3241" y="3082"/>
                  </a:lnTo>
                  <a:cubicBezTo>
                    <a:pt x="3949" y="2374"/>
                    <a:pt x="3949" y="1233"/>
                    <a:pt x="3264" y="525"/>
                  </a:cubicBezTo>
                  <a:lnTo>
                    <a:pt x="3264" y="525"/>
                  </a:lnTo>
                  <a:cubicBezTo>
                    <a:pt x="2922" y="183"/>
                    <a:pt x="2442" y="0"/>
                    <a:pt x="1986" y="0"/>
                  </a:cubicBezTo>
                  <a:lnTo>
                    <a:pt x="1986" y="0"/>
                  </a:lnTo>
                  <a:cubicBezTo>
                    <a:pt x="1529" y="0"/>
                    <a:pt x="1073" y="160"/>
                    <a:pt x="730" y="502"/>
                  </a:cubicBezTo>
                  <a:close/>
                  <a:moveTo>
                    <a:pt x="936" y="2808"/>
                  </a:moveTo>
                  <a:cubicBezTo>
                    <a:pt x="365" y="2237"/>
                    <a:pt x="388" y="1301"/>
                    <a:pt x="959" y="753"/>
                  </a:cubicBezTo>
                  <a:lnTo>
                    <a:pt x="959" y="753"/>
                  </a:lnTo>
                  <a:cubicBezTo>
                    <a:pt x="1529" y="183"/>
                    <a:pt x="2465" y="183"/>
                    <a:pt x="3036" y="776"/>
                  </a:cubicBezTo>
                  <a:lnTo>
                    <a:pt x="3036" y="776"/>
                  </a:lnTo>
                  <a:cubicBezTo>
                    <a:pt x="3584" y="1347"/>
                    <a:pt x="3584" y="2260"/>
                    <a:pt x="3013" y="2831"/>
                  </a:cubicBezTo>
                  <a:lnTo>
                    <a:pt x="3013" y="2831"/>
                  </a:lnTo>
                  <a:cubicBezTo>
                    <a:pt x="2716" y="3104"/>
                    <a:pt x="2351" y="3241"/>
                    <a:pt x="1986" y="3241"/>
                  </a:cubicBezTo>
                  <a:lnTo>
                    <a:pt x="1986" y="3241"/>
                  </a:lnTo>
                  <a:cubicBezTo>
                    <a:pt x="1598" y="3241"/>
                    <a:pt x="1210" y="3104"/>
                    <a:pt x="936"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086;p48">
              <a:extLst>
                <a:ext uri="{FF2B5EF4-FFF2-40B4-BE49-F238E27FC236}">
                  <a16:creationId xmlns:a16="http://schemas.microsoft.com/office/drawing/2014/main" id="{CAD868AE-BCA6-4228-CCE3-4A432892F396}"/>
                </a:ext>
              </a:extLst>
            </p:cNvPr>
            <p:cNvSpPr/>
            <p:nvPr/>
          </p:nvSpPr>
          <p:spPr>
            <a:xfrm>
              <a:off x="1335743" y="3216280"/>
              <a:ext cx="113583" cy="108504"/>
            </a:xfrm>
            <a:custGeom>
              <a:avLst/>
              <a:gdLst/>
              <a:ahLst/>
              <a:cxnLst/>
              <a:rect l="l" t="t" r="r" b="b"/>
              <a:pathLst>
                <a:path w="6620" h="6324" extrusionOk="0">
                  <a:moveTo>
                    <a:pt x="1210" y="868"/>
                  </a:moveTo>
                  <a:cubicBezTo>
                    <a:pt x="23" y="2032"/>
                    <a:pt x="0" y="3927"/>
                    <a:pt x="1165" y="5113"/>
                  </a:cubicBezTo>
                  <a:lnTo>
                    <a:pt x="1165" y="5113"/>
                  </a:lnTo>
                  <a:cubicBezTo>
                    <a:pt x="2329" y="6300"/>
                    <a:pt x="4246" y="6323"/>
                    <a:pt x="5410" y="5159"/>
                  </a:cubicBezTo>
                  <a:lnTo>
                    <a:pt x="5410" y="5159"/>
                  </a:lnTo>
                  <a:cubicBezTo>
                    <a:pt x="6597" y="3995"/>
                    <a:pt x="6620" y="2101"/>
                    <a:pt x="5456" y="914"/>
                  </a:cubicBezTo>
                  <a:lnTo>
                    <a:pt x="5456" y="914"/>
                  </a:lnTo>
                  <a:cubicBezTo>
                    <a:pt x="4885" y="320"/>
                    <a:pt x="4086" y="1"/>
                    <a:pt x="3310" y="1"/>
                  </a:cubicBezTo>
                  <a:lnTo>
                    <a:pt x="3310" y="1"/>
                  </a:lnTo>
                  <a:cubicBezTo>
                    <a:pt x="2557" y="1"/>
                    <a:pt x="1804" y="297"/>
                    <a:pt x="1210" y="868"/>
                  </a:cubicBezTo>
                  <a:moveTo>
                    <a:pt x="1416" y="4885"/>
                  </a:moveTo>
                  <a:cubicBezTo>
                    <a:pt x="389" y="3835"/>
                    <a:pt x="389" y="2146"/>
                    <a:pt x="1438" y="1096"/>
                  </a:cubicBezTo>
                  <a:lnTo>
                    <a:pt x="1438" y="1096"/>
                  </a:lnTo>
                  <a:cubicBezTo>
                    <a:pt x="2511" y="69"/>
                    <a:pt x="4200" y="92"/>
                    <a:pt x="5227" y="1142"/>
                  </a:cubicBezTo>
                  <a:lnTo>
                    <a:pt x="5227" y="1142"/>
                  </a:lnTo>
                  <a:cubicBezTo>
                    <a:pt x="6255" y="2192"/>
                    <a:pt x="6232" y="3881"/>
                    <a:pt x="5182" y="4931"/>
                  </a:cubicBezTo>
                  <a:lnTo>
                    <a:pt x="5182" y="4931"/>
                  </a:lnTo>
                  <a:cubicBezTo>
                    <a:pt x="4657" y="5433"/>
                    <a:pt x="3995" y="5684"/>
                    <a:pt x="3310" y="5684"/>
                  </a:cubicBezTo>
                  <a:lnTo>
                    <a:pt x="3310" y="5684"/>
                  </a:lnTo>
                  <a:cubicBezTo>
                    <a:pt x="2625" y="5684"/>
                    <a:pt x="1941" y="5410"/>
                    <a:pt x="1416" y="488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087;p48">
              <a:extLst>
                <a:ext uri="{FF2B5EF4-FFF2-40B4-BE49-F238E27FC236}">
                  <a16:creationId xmlns:a16="http://schemas.microsoft.com/office/drawing/2014/main" id="{35F769FE-7E02-5661-CF1E-D0C9EF41715B}"/>
                </a:ext>
              </a:extLst>
            </p:cNvPr>
            <p:cNvSpPr/>
            <p:nvPr/>
          </p:nvSpPr>
          <p:spPr>
            <a:xfrm>
              <a:off x="1532332" y="3195520"/>
              <a:ext cx="113205" cy="108109"/>
            </a:xfrm>
            <a:custGeom>
              <a:avLst/>
              <a:gdLst/>
              <a:ahLst/>
              <a:cxnLst/>
              <a:rect l="l" t="t" r="r" b="b"/>
              <a:pathLst>
                <a:path w="6598" h="6301" extrusionOk="0">
                  <a:moveTo>
                    <a:pt x="1211" y="845"/>
                  </a:moveTo>
                  <a:cubicBezTo>
                    <a:pt x="24" y="2009"/>
                    <a:pt x="1" y="3927"/>
                    <a:pt x="1165" y="5114"/>
                  </a:cubicBezTo>
                  <a:lnTo>
                    <a:pt x="1165" y="5114"/>
                  </a:lnTo>
                  <a:cubicBezTo>
                    <a:pt x="2306" y="6278"/>
                    <a:pt x="4223" y="6301"/>
                    <a:pt x="5410" y="5159"/>
                  </a:cubicBezTo>
                  <a:lnTo>
                    <a:pt x="5410" y="5159"/>
                  </a:lnTo>
                  <a:cubicBezTo>
                    <a:pt x="6597" y="3995"/>
                    <a:pt x="6597" y="2078"/>
                    <a:pt x="5456" y="891"/>
                  </a:cubicBezTo>
                  <a:lnTo>
                    <a:pt x="5456" y="891"/>
                  </a:lnTo>
                  <a:cubicBezTo>
                    <a:pt x="4863" y="298"/>
                    <a:pt x="4087" y="1"/>
                    <a:pt x="3310" y="1"/>
                  </a:cubicBezTo>
                  <a:lnTo>
                    <a:pt x="3310" y="1"/>
                  </a:lnTo>
                  <a:cubicBezTo>
                    <a:pt x="2534" y="1"/>
                    <a:pt x="1781" y="275"/>
                    <a:pt x="1211" y="845"/>
                  </a:cubicBezTo>
                  <a:moveTo>
                    <a:pt x="1393" y="4863"/>
                  </a:moveTo>
                  <a:cubicBezTo>
                    <a:pt x="366" y="3813"/>
                    <a:pt x="389" y="2124"/>
                    <a:pt x="1439" y="1096"/>
                  </a:cubicBezTo>
                  <a:lnTo>
                    <a:pt x="1439" y="1096"/>
                  </a:lnTo>
                  <a:cubicBezTo>
                    <a:pt x="2489" y="69"/>
                    <a:pt x="4178" y="92"/>
                    <a:pt x="5205" y="1142"/>
                  </a:cubicBezTo>
                  <a:lnTo>
                    <a:pt x="5205" y="1142"/>
                  </a:lnTo>
                  <a:cubicBezTo>
                    <a:pt x="6232" y="2192"/>
                    <a:pt x="6232" y="3881"/>
                    <a:pt x="5159" y="4908"/>
                  </a:cubicBezTo>
                  <a:lnTo>
                    <a:pt x="5159" y="4908"/>
                  </a:lnTo>
                  <a:cubicBezTo>
                    <a:pt x="4657" y="5410"/>
                    <a:pt x="3972" y="5662"/>
                    <a:pt x="3310" y="5662"/>
                  </a:cubicBezTo>
                  <a:lnTo>
                    <a:pt x="3310" y="5662"/>
                  </a:lnTo>
                  <a:cubicBezTo>
                    <a:pt x="2603" y="5662"/>
                    <a:pt x="1918" y="5410"/>
                    <a:pt x="1393" y="486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088;p48">
              <a:extLst>
                <a:ext uri="{FF2B5EF4-FFF2-40B4-BE49-F238E27FC236}">
                  <a16:creationId xmlns:a16="http://schemas.microsoft.com/office/drawing/2014/main" id="{120AEABC-C018-60A7-AF2C-2CEF278BAAA0}"/>
                </a:ext>
              </a:extLst>
            </p:cNvPr>
            <p:cNvSpPr/>
            <p:nvPr/>
          </p:nvSpPr>
          <p:spPr>
            <a:xfrm>
              <a:off x="1871875" y="3245259"/>
              <a:ext cx="113188" cy="108504"/>
            </a:xfrm>
            <a:custGeom>
              <a:avLst/>
              <a:gdLst/>
              <a:ahLst/>
              <a:cxnLst/>
              <a:rect l="l" t="t" r="r" b="b"/>
              <a:pathLst>
                <a:path w="6597" h="6324" extrusionOk="0">
                  <a:moveTo>
                    <a:pt x="1187" y="868"/>
                  </a:moveTo>
                  <a:cubicBezTo>
                    <a:pt x="23" y="2032"/>
                    <a:pt x="0" y="3927"/>
                    <a:pt x="1142" y="5114"/>
                  </a:cubicBezTo>
                  <a:lnTo>
                    <a:pt x="1142" y="5114"/>
                  </a:lnTo>
                  <a:cubicBezTo>
                    <a:pt x="2306" y="6300"/>
                    <a:pt x="4223" y="6323"/>
                    <a:pt x="5410" y="5159"/>
                  </a:cubicBezTo>
                  <a:lnTo>
                    <a:pt x="5410" y="5159"/>
                  </a:lnTo>
                  <a:cubicBezTo>
                    <a:pt x="6574" y="3995"/>
                    <a:pt x="6597" y="2101"/>
                    <a:pt x="5456" y="914"/>
                  </a:cubicBezTo>
                  <a:lnTo>
                    <a:pt x="5456" y="914"/>
                  </a:lnTo>
                  <a:cubicBezTo>
                    <a:pt x="4862" y="320"/>
                    <a:pt x="4086" y="1"/>
                    <a:pt x="3287" y="1"/>
                  </a:cubicBezTo>
                  <a:lnTo>
                    <a:pt x="3287" y="1"/>
                  </a:lnTo>
                  <a:cubicBezTo>
                    <a:pt x="2534" y="1"/>
                    <a:pt x="1781" y="297"/>
                    <a:pt x="1187" y="868"/>
                  </a:cubicBezTo>
                  <a:moveTo>
                    <a:pt x="1393" y="4885"/>
                  </a:moveTo>
                  <a:cubicBezTo>
                    <a:pt x="366" y="3835"/>
                    <a:pt x="388" y="2146"/>
                    <a:pt x="1438" y="1096"/>
                  </a:cubicBezTo>
                  <a:lnTo>
                    <a:pt x="1438" y="1096"/>
                  </a:lnTo>
                  <a:cubicBezTo>
                    <a:pt x="2488" y="69"/>
                    <a:pt x="4177" y="92"/>
                    <a:pt x="5204" y="1142"/>
                  </a:cubicBezTo>
                  <a:lnTo>
                    <a:pt x="5204" y="1142"/>
                  </a:lnTo>
                  <a:cubicBezTo>
                    <a:pt x="6232" y="2192"/>
                    <a:pt x="6209" y="3881"/>
                    <a:pt x="5159" y="4931"/>
                  </a:cubicBezTo>
                  <a:lnTo>
                    <a:pt x="5159" y="4931"/>
                  </a:lnTo>
                  <a:cubicBezTo>
                    <a:pt x="4657" y="5433"/>
                    <a:pt x="3972" y="5684"/>
                    <a:pt x="3287" y="5684"/>
                  </a:cubicBezTo>
                  <a:lnTo>
                    <a:pt x="3287" y="5684"/>
                  </a:lnTo>
                  <a:cubicBezTo>
                    <a:pt x="2602" y="5684"/>
                    <a:pt x="1918" y="5410"/>
                    <a:pt x="1393" y="488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089;p48">
              <a:extLst>
                <a:ext uri="{FF2B5EF4-FFF2-40B4-BE49-F238E27FC236}">
                  <a16:creationId xmlns:a16="http://schemas.microsoft.com/office/drawing/2014/main" id="{0CAD92EA-4141-7FBD-49FF-E51ED88F5902}"/>
                </a:ext>
              </a:extLst>
            </p:cNvPr>
            <p:cNvSpPr/>
            <p:nvPr/>
          </p:nvSpPr>
          <p:spPr>
            <a:xfrm>
              <a:off x="1127008" y="3334151"/>
              <a:ext cx="1011589" cy="285123"/>
            </a:xfrm>
            <a:custGeom>
              <a:avLst/>
              <a:gdLst/>
              <a:ahLst/>
              <a:cxnLst/>
              <a:rect l="l" t="t" r="r" b="b"/>
              <a:pathLst>
                <a:path w="58959" h="16618" extrusionOk="0">
                  <a:moveTo>
                    <a:pt x="1" y="343"/>
                  </a:moveTo>
                  <a:lnTo>
                    <a:pt x="7305" y="412"/>
                  </a:lnTo>
                  <a:lnTo>
                    <a:pt x="13833" y="7077"/>
                  </a:lnTo>
                  <a:lnTo>
                    <a:pt x="21890" y="7168"/>
                  </a:lnTo>
                  <a:lnTo>
                    <a:pt x="24355" y="9679"/>
                  </a:lnTo>
                  <a:lnTo>
                    <a:pt x="40835" y="9862"/>
                  </a:lnTo>
                  <a:lnTo>
                    <a:pt x="43483" y="12578"/>
                  </a:lnTo>
                  <a:lnTo>
                    <a:pt x="54895" y="12692"/>
                  </a:lnTo>
                  <a:lnTo>
                    <a:pt x="58730" y="16618"/>
                  </a:lnTo>
                  <a:cubicBezTo>
                    <a:pt x="58799" y="16526"/>
                    <a:pt x="58890" y="16435"/>
                    <a:pt x="58958" y="16367"/>
                  </a:cubicBezTo>
                  <a:lnTo>
                    <a:pt x="58958" y="16367"/>
                  </a:lnTo>
                  <a:lnTo>
                    <a:pt x="55032" y="12349"/>
                  </a:lnTo>
                  <a:lnTo>
                    <a:pt x="43620" y="12235"/>
                  </a:lnTo>
                  <a:lnTo>
                    <a:pt x="40972" y="9519"/>
                  </a:lnTo>
                  <a:lnTo>
                    <a:pt x="24492" y="9359"/>
                  </a:lnTo>
                  <a:lnTo>
                    <a:pt x="22027" y="6826"/>
                  </a:lnTo>
                  <a:lnTo>
                    <a:pt x="13970" y="6734"/>
                  </a:lnTo>
                  <a:lnTo>
                    <a:pt x="7442" y="69"/>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090;p48">
              <a:extLst>
                <a:ext uri="{FF2B5EF4-FFF2-40B4-BE49-F238E27FC236}">
                  <a16:creationId xmlns:a16="http://schemas.microsoft.com/office/drawing/2014/main" id="{94A20616-41F8-8945-97E8-E4FD880F211D}"/>
                </a:ext>
              </a:extLst>
            </p:cNvPr>
            <p:cNvSpPr/>
            <p:nvPr/>
          </p:nvSpPr>
          <p:spPr>
            <a:xfrm>
              <a:off x="1424635" y="3300866"/>
              <a:ext cx="188784" cy="192696"/>
            </a:xfrm>
            <a:custGeom>
              <a:avLst/>
              <a:gdLst/>
              <a:ahLst/>
              <a:cxnLst/>
              <a:rect l="l" t="t" r="r" b="b"/>
              <a:pathLst>
                <a:path w="11003" h="11231" extrusionOk="0">
                  <a:moveTo>
                    <a:pt x="1" y="229"/>
                  </a:moveTo>
                  <a:lnTo>
                    <a:pt x="10774" y="11231"/>
                  </a:lnTo>
                  <a:lnTo>
                    <a:pt x="11003" y="10980"/>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091;p48">
              <a:extLst>
                <a:ext uri="{FF2B5EF4-FFF2-40B4-BE49-F238E27FC236}">
                  <a16:creationId xmlns:a16="http://schemas.microsoft.com/office/drawing/2014/main" id="{105FFD1C-8C2B-1699-D884-2276B1735AB0}"/>
                </a:ext>
              </a:extLst>
            </p:cNvPr>
            <p:cNvSpPr/>
            <p:nvPr/>
          </p:nvSpPr>
          <p:spPr>
            <a:xfrm>
              <a:off x="1157170" y="3184161"/>
              <a:ext cx="56019" cy="53669"/>
            </a:xfrm>
            <a:custGeom>
              <a:avLst/>
              <a:gdLst/>
              <a:ahLst/>
              <a:cxnLst/>
              <a:rect l="l" t="t" r="r" b="b"/>
              <a:pathLst>
                <a:path w="3265" h="3128" extrusionOk="0">
                  <a:moveTo>
                    <a:pt x="594" y="412"/>
                  </a:moveTo>
                  <a:cubicBezTo>
                    <a:pt x="0" y="982"/>
                    <a:pt x="0" y="1941"/>
                    <a:pt x="571" y="2535"/>
                  </a:cubicBezTo>
                  <a:lnTo>
                    <a:pt x="571" y="2535"/>
                  </a:lnTo>
                  <a:cubicBezTo>
                    <a:pt x="1141" y="3105"/>
                    <a:pt x="2077" y="3128"/>
                    <a:pt x="2671" y="2557"/>
                  </a:cubicBezTo>
                  <a:lnTo>
                    <a:pt x="2671" y="2557"/>
                  </a:lnTo>
                  <a:cubicBezTo>
                    <a:pt x="3264" y="1964"/>
                    <a:pt x="3264" y="1028"/>
                    <a:pt x="2694" y="435"/>
                  </a:cubicBezTo>
                  <a:lnTo>
                    <a:pt x="2694" y="435"/>
                  </a:lnTo>
                  <a:cubicBezTo>
                    <a:pt x="2397" y="138"/>
                    <a:pt x="2009" y="1"/>
                    <a:pt x="1621" y="1"/>
                  </a:cubicBezTo>
                  <a:lnTo>
                    <a:pt x="1621" y="1"/>
                  </a:lnTo>
                  <a:cubicBezTo>
                    <a:pt x="1256" y="1"/>
                    <a:pt x="867" y="138"/>
                    <a:pt x="594" y="412"/>
                  </a:cubicBezTo>
                  <a:close/>
                  <a:moveTo>
                    <a:pt x="799" y="2283"/>
                  </a:moveTo>
                  <a:cubicBezTo>
                    <a:pt x="365" y="1827"/>
                    <a:pt x="365" y="1097"/>
                    <a:pt x="822" y="663"/>
                  </a:cubicBezTo>
                  <a:lnTo>
                    <a:pt x="822" y="663"/>
                  </a:lnTo>
                  <a:cubicBezTo>
                    <a:pt x="1278" y="206"/>
                    <a:pt x="2009" y="206"/>
                    <a:pt x="2465" y="663"/>
                  </a:cubicBezTo>
                  <a:lnTo>
                    <a:pt x="2465" y="663"/>
                  </a:lnTo>
                  <a:cubicBezTo>
                    <a:pt x="2899" y="1119"/>
                    <a:pt x="2899" y="1873"/>
                    <a:pt x="2442" y="2306"/>
                  </a:cubicBezTo>
                  <a:lnTo>
                    <a:pt x="2442" y="2306"/>
                  </a:lnTo>
                  <a:cubicBezTo>
                    <a:pt x="2214" y="2535"/>
                    <a:pt x="1917" y="2626"/>
                    <a:pt x="1621" y="2626"/>
                  </a:cubicBezTo>
                  <a:lnTo>
                    <a:pt x="1621" y="2626"/>
                  </a:lnTo>
                  <a:cubicBezTo>
                    <a:pt x="1324" y="2626"/>
                    <a:pt x="1027" y="2512"/>
                    <a:pt x="799" y="228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092;p48">
              <a:extLst>
                <a:ext uri="{FF2B5EF4-FFF2-40B4-BE49-F238E27FC236}">
                  <a16:creationId xmlns:a16="http://schemas.microsoft.com/office/drawing/2014/main" id="{7D55B7BF-FF4C-9DEF-7F52-283704D06AB0}"/>
                </a:ext>
              </a:extLst>
            </p:cNvPr>
            <p:cNvSpPr/>
            <p:nvPr/>
          </p:nvSpPr>
          <p:spPr>
            <a:xfrm>
              <a:off x="1178308" y="3103488"/>
              <a:ext cx="56414" cy="53669"/>
            </a:xfrm>
            <a:custGeom>
              <a:avLst/>
              <a:gdLst/>
              <a:ahLst/>
              <a:cxnLst/>
              <a:rect l="l" t="t" r="r" b="b"/>
              <a:pathLst>
                <a:path w="3288" h="3128" extrusionOk="0">
                  <a:moveTo>
                    <a:pt x="594" y="435"/>
                  </a:moveTo>
                  <a:cubicBezTo>
                    <a:pt x="24" y="1005"/>
                    <a:pt x="1" y="1964"/>
                    <a:pt x="571" y="2535"/>
                  </a:cubicBezTo>
                  <a:lnTo>
                    <a:pt x="571" y="2535"/>
                  </a:lnTo>
                  <a:cubicBezTo>
                    <a:pt x="1142" y="3128"/>
                    <a:pt x="2101" y="3128"/>
                    <a:pt x="2694" y="2557"/>
                  </a:cubicBezTo>
                  <a:lnTo>
                    <a:pt x="2694" y="2557"/>
                  </a:lnTo>
                  <a:cubicBezTo>
                    <a:pt x="3265" y="1987"/>
                    <a:pt x="3288" y="1051"/>
                    <a:pt x="2717" y="457"/>
                  </a:cubicBezTo>
                  <a:lnTo>
                    <a:pt x="2717" y="457"/>
                  </a:lnTo>
                  <a:cubicBezTo>
                    <a:pt x="2420" y="161"/>
                    <a:pt x="2032" y="1"/>
                    <a:pt x="1644" y="1"/>
                  </a:cubicBezTo>
                  <a:lnTo>
                    <a:pt x="1644" y="1"/>
                  </a:lnTo>
                  <a:cubicBezTo>
                    <a:pt x="1256" y="1"/>
                    <a:pt x="891" y="161"/>
                    <a:pt x="594" y="435"/>
                  </a:cubicBezTo>
                  <a:close/>
                  <a:moveTo>
                    <a:pt x="822" y="2306"/>
                  </a:moveTo>
                  <a:cubicBezTo>
                    <a:pt x="366" y="1850"/>
                    <a:pt x="389" y="1119"/>
                    <a:pt x="822" y="663"/>
                  </a:cubicBezTo>
                  <a:lnTo>
                    <a:pt x="822" y="663"/>
                  </a:lnTo>
                  <a:cubicBezTo>
                    <a:pt x="1279" y="229"/>
                    <a:pt x="2032" y="229"/>
                    <a:pt x="2466" y="686"/>
                  </a:cubicBezTo>
                  <a:lnTo>
                    <a:pt x="2466" y="686"/>
                  </a:lnTo>
                  <a:cubicBezTo>
                    <a:pt x="2922" y="1142"/>
                    <a:pt x="2900" y="1873"/>
                    <a:pt x="2443" y="2329"/>
                  </a:cubicBezTo>
                  <a:lnTo>
                    <a:pt x="2443" y="2329"/>
                  </a:lnTo>
                  <a:cubicBezTo>
                    <a:pt x="2238" y="2535"/>
                    <a:pt x="1941" y="2649"/>
                    <a:pt x="1644" y="2649"/>
                  </a:cubicBezTo>
                  <a:lnTo>
                    <a:pt x="1644" y="2649"/>
                  </a:lnTo>
                  <a:cubicBezTo>
                    <a:pt x="1347" y="2649"/>
                    <a:pt x="1051" y="2535"/>
                    <a:pt x="822" y="230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093;p48">
              <a:extLst>
                <a:ext uri="{FF2B5EF4-FFF2-40B4-BE49-F238E27FC236}">
                  <a16:creationId xmlns:a16="http://schemas.microsoft.com/office/drawing/2014/main" id="{39BA1BB5-0B3B-FB8C-5714-D2664097F9B9}"/>
                </a:ext>
              </a:extLst>
            </p:cNvPr>
            <p:cNvSpPr/>
            <p:nvPr/>
          </p:nvSpPr>
          <p:spPr>
            <a:xfrm>
              <a:off x="1053385" y="3137167"/>
              <a:ext cx="56414" cy="53669"/>
            </a:xfrm>
            <a:custGeom>
              <a:avLst/>
              <a:gdLst/>
              <a:ahLst/>
              <a:cxnLst/>
              <a:rect l="l" t="t" r="r" b="b"/>
              <a:pathLst>
                <a:path w="3288" h="3128" extrusionOk="0">
                  <a:moveTo>
                    <a:pt x="594" y="435"/>
                  </a:moveTo>
                  <a:cubicBezTo>
                    <a:pt x="0" y="1005"/>
                    <a:pt x="0" y="1941"/>
                    <a:pt x="571" y="2534"/>
                  </a:cubicBezTo>
                  <a:lnTo>
                    <a:pt x="571" y="2534"/>
                  </a:lnTo>
                  <a:cubicBezTo>
                    <a:pt x="1142" y="3128"/>
                    <a:pt x="2100" y="3128"/>
                    <a:pt x="2694" y="2557"/>
                  </a:cubicBezTo>
                  <a:lnTo>
                    <a:pt x="2694" y="2557"/>
                  </a:lnTo>
                  <a:cubicBezTo>
                    <a:pt x="3264" y="1987"/>
                    <a:pt x="3287" y="1028"/>
                    <a:pt x="2717" y="457"/>
                  </a:cubicBezTo>
                  <a:lnTo>
                    <a:pt x="2717" y="457"/>
                  </a:lnTo>
                  <a:cubicBezTo>
                    <a:pt x="2420" y="161"/>
                    <a:pt x="2032" y="1"/>
                    <a:pt x="1644" y="1"/>
                  </a:cubicBezTo>
                  <a:lnTo>
                    <a:pt x="1644" y="1"/>
                  </a:lnTo>
                  <a:cubicBezTo>
                    <a:pt x="1256" y="1"/>
                    <a:pt x="891" y="138"/>
                    <a:pt x="594" y="435"/>
                  </a:cubicBezTo>
                  <a:moveTo>
                    <a:pt x="822" y="2306"/>
                  </a:moveTo>
                  <a:cubicBezTo>
                    <a:pt x="366" y="1850"/>
                    <a:pt x="366" y="1119"/>
                    <a:pt x="822" y="663"/>
                  </a:cubicBezTo>
                  <a:lnTo>
                    <a:pt x="822" y="663"/>
                  </a:lnTo>
                  <a:cubicBezTo>
                    <a:pt x="1279" y="229"/>
                    <a:pt x="2032" y="229"/>
                    <a:pt x="2466" y="686"/>
                  </a:cubicBezTo>
                  <a:lnTo>
                    <a:pt x="2466" y="686"/>
                  </a:lnTo>
                  <a:cubicBezTo>
                    <a:pt x="2922" y="1142"/>
                    <a:pt x="2899" y="1873"/>
                    <a:pt x="2443" y="2306"/>
                  </a:cubicBezTo>
                  <a:lnTo>
                    <a:pt x="2443" y="2306"/>
                  </a:lnTo>
                  <a:cubicBezTo>
                    <a:pt x="2214" y="2534"/>
                    <a:pt x="1941" y="2649"/>
                    <a:pt x="1644" y="2649"/>
                  </a:cubicBezTo>
                  <a:lnTo>
                    <a:pt x="1644" y="2649"/>
                  </a:lnTo>
                  <a:cubicBezTo>
                    <a:pt x="1347" y="2649"/>
                    <a:pt x="1050" y="2534"/>
                    <a:pt x="822" y="230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094;p48">
              <a:extLst>
                <a:ext uri="{FF2B5EF4-FFF2-40B4-BE49-F238E27FC236}">
                  <a16:creationId xmlns:a16="http://schemas.microsoft.com/office/drawing/2014/main" id="{BF4F15D1-4D24-1FEC-D71C-9C8890417145}"/>
                </a:ext>
              </a:extLst>
            </p:cNvPr>
            <p:cNvSpPr/>
            <p:nvPr/>
          </p:nvSpPr>
          <p:spPr>
            <a:xfrm>
              <a:off x="1654526" y="3373321"/>
              <a:ext cx="66588" cy="66983"/>
            </a:xfrm>
            <a:custGeom>
              <a:avLst/>
              <a:gdLst/>
              <a:ahLst/>
              <a:cxnLst/>
              <a:rect l="l" t="t" r="r" b="b"/>
              <a:pathLst>
                <a:path w="3881" h="3904" extrusionOk="0">
                  <a:moveTo>
                    <a:pt x="662" y="594"/>
                  </a:moveTo>
                  <a:cubicBezTo>
                    <a:pt x="0" y="1324"/>
                    <a:pt x="23" y="2443"/>
                    <a:pt x="708" y="3150"/>
                  </a:cubicBezTo>
                  <a:lnTo>
                    <a:pt x="708" y="3150"/>
                  </a:lnTo>
                  <a:cubicBezTo>
                    <a:pt x="731" y="3173"/>
                    <a:pt x="754" y="3173"/>
                    <a:pt x="776" y="3196"/>
                  </a:cubicBezTo>
                  <a:lnTo>
                    <a:pt x="776" y="3196"/>
                  </a:lnTo>
                  <a:cubicBezTo>
                    <a:pt x="1507" y="3904"/>
                    <a:pt x="2694" y="3858"/>
                    <a:pt x="3378" y="3105"/>
                  </a:cubicBezTo>
                  <a:lnTo>
                    <a:pt x="3378" y="3105"/>
                  </a:lnTo>
                  <a:cubicBezTo>
                    <a:pt x="3721" y="2740"/>
                    <a:pt x="3881" y="2283"/>
                    <a:pt x="3881" y="1781"/>
                  </a:cubicBezTo>
                  <a:lnTo>
                    <a:pt x="3881" y="1781"/>
                  </a:lnTo>
                  <a:cubicBezTo>
                    <a:pt x="3858" y="1279"/>
                    <a:pt x="3652" y="845"/>
                    <a:pt x="3287" y="503"/>
                  </a:cubicBezTo>
                  <a:lnTo>
                    <a:pt x="3287" y="503"/>
                  </a:lnTo>
                  <a:cubicBezTo>
                    <a:pt x="2922" y="160"/>
                    <a:pt x="2465" y="1"/>
                    <a:pt x="2032" y="1"/>
                  </a:cubicBezTo>
                  <a:lnTo>
                    <a:pt x="2032" y="1"/>
                  </a:lnTo>
                  <a:cubicBezTo>
                    <a:pt x="1530" y="1"/>
                    <a:pt x="1027" y="206"/>
                    <a:pt x="662" y="594"/>
                  </a:cubicBezTo>
                  <a:close/>
                  <a:moveTo>
                    <a:pt x="982" y="2968"/>
                  </a:moveTo>
                  <a:cubicBezTo>
                    <a:pt x="388" y="2397"/>
                    <a:pt x="343" y="1439"/>
                    <a:pt x="913" y="822"/>
                  </a:cubicBezTo>
                  <a:lnTo>
                    <a:pt x="913" y="822"/>
                  </a:lnTo>
                  <a:cubicBezTo>
                    <a:pt x="1484" y="206"/>
                    <a:pt x="2443" y="183"/>
                    <a:pt x="3059" y="731"/>
                  </a:cubicBezTo>
                  <a:lnTo>
                    <a:pt x="3059" y="731"/>
                  </a:lnTo>
                  <a:cubicBezTo>
                    <a:pt x="3082" y="754"/>
                    <a:pt x="3082" y="777"/>
                    <a:pt x="3105" y="799"/>
                  </a:cubicBezTo>
                  <a:lnTo>
                    <a:pt x="3105" y="799"/>
                  </a:lnTo>
                  <a:cubicBezTo>
                    <a:pt x="3675" y="1370"/>
                    <a:pt x="3675" y="2283"/>
                    <a:pt x="3127" y="2877"/>
                  </a:cubicBezTo>
                  <a:lnTo>
                    <a:pt x="3127" y="2877"/>
                  </a:lnTo>
                  <a:cubicBezTo>
                    <a:pt x="2831" y="3196"/>
                    <a:pt x="2420" y="3356"/>
                    <a:pt x="2032" y="3356"/>
                  </a:cubicBezTo>
                  <a:lnTo>
                    <a:pt x="2032" y="3356"/>
                  </a:lnTo>
                  <a:cubicBezTo>
                    <a:pt x="1644" y="3356"/>
                    <a:pt x="1278" y="3219"/>
                    <a:pt x="982" y="296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095;p48">
              <a:extLst>
                <a:ext uri="{FF2B5EF4-FFF2-40B4-BE49-F238E27FC236}">
                  <a16:creationId xmlns:a16="http://schemas.microsoft.com/office/drawing/2014/main" id="{EB3534EC-E429-6371-DFD2-C94629A381B9}"/>
                </a:ext>
              </a:extLst>
            </p:cNvPr>
            <p:cNvSpPr/>
            <p:nvPr/>
          </p:nvSpPr>
          <p:spPr>
            <a:xfrm>
              <a:off x="1963118" y="3327117"/>
              <a:ext cx="200142" cy="74807"/>
            </a:xfrm>
            <a:custGeom>
              <a:avLst/>
              <a:gdLst/>
              <a:ahLst/>
              <a:cxnLst/>
              <a:rect l="l" t="t" r="r" b="b"/>
              <a:pathLst>
                <a:path w="11665" h="4360" extrusionOk="0">
                  <a:moveTo>
                    <a:pt x="1" y="228"/>
                  </a:moveTo>
                  <a:lnTo>
                    <a:pt x="3972" y="4268"/>
                  </a:lnTo>
                  <a:lnTo>
                    <a:pt x="11664" y="4360"/>
                  </a:lnTo>
                  <a:lnTo>
                    <a:pt x="11664" y="4017"/>
                  </a:lnTo>
                  <a:lnTo>
                    <a:pt x="4109" y="3949"/>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096;p48">
              <a:extLst>
                <a:ext uri="{FF2B5EF4-FFF2-40B4-BE49-F238E27FC236}">
                  <a16:creationId xmlns:a16="http://schemas.microsoft.com/office/drawing/2014/main" id="{416F2405-8536-1D78-6A3B-23210C993D02}"/>
                </a:ext>
              </a:extLst>
            </p:cNvPr>
            <p:cNvSpPr/>
            <p:nvPr/>
          </p:nvSpPr>
          <p:spPr>
            <a:xfrm>
              <a:off x="1620847" y="3279728"/>
              <a:ext cx="258872" cy="27435"/>
            </a:xfrm>
            <a:custGeom>
              <a:avLst/>
              <a:gdLst/>
              <a:ahLst/>
              <a:cxnLst/>
              <a:rect l="l" t="t" r="r" b="b"/>
              <a:pathLst>
                <a:path w="15088" h="1599" extrusionOk="0">
                  <a:moveTo>
                    <a:pt x="0" y="229"/>
                  </a:moveTo>
                  <a:lnTo>
                    <a:pt x="1187" y="1438"/>
                  </a:lnTo>
                  <a:lnTo>
                    <a:pt x="15088" y="1598"/>
                  </a:lnTo>
                  <a:lnTo>
                    <a:pt x="15088" y="1256"/>
                  </a:lnTo>
                  <a:lnTo>
                    <a:pt x="1324" y="1119"/>
                  </a:lnTo>
                  <a:lnTo>
                    <a:pt x="25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097;p48">
              <a:extLst>
                <a:ext uri="{FF2B5EF4-FFF2-40B4-BE49-F238E27FC236}">
                  <a16:creationId xmlns:a16="http://schemas.microsoft.com/office/drawing/2014/main" id="{2666A55D-0CC5-08AB-31B1-24C97BE27805}"/>
                </a:ext>
              </a:extLst>
            </p:cNvPr>
            <p:cNvSpPr/>
            <p:nvPr/>
          </p:nvSpPr>
          <p:spPr>
            <a:xfrm>
              <a:off x="1753215" y="3532713"/>
              <a:ext cx="66588" cy="63466"/>
            </a:xfrm>
            <a:custGeom>
              <a:avLst/>
              <a:gdLst/>
              <a:ahLst/>
              <a:cxnLst/>
              <a:rect l="l" t="t" r="r" b="b"/>
              <a:pathLst>
                <a:path w="3881" h="3699" extrusionOk="0">
                  <a:moveTo>
                    <a:pt x="708" y="503"/>
                  </a:moveTo>
                  <a:cubicBezTo>
                    <a:pt x="23" y="1187"/>
                    <a:pt x="0" y="2306"/>
                    <a:pt x="685" y="2991"/>
                  </a:cubicBezTo>
                  <a:lnTo>
                    <a:pt x="685" y="2991"/>
                  </a:lnTo>
                  <a:cubicBezTo>
                    <a:pt x="1370" y="3675"/>
                    <a:pt x="2488" y="3698"/>
                    <a:pt x="3173" y="3013"/>
                  </a:cubicBezTo>
                  <a:lnTo>
                    <a:pt x="3173" y="3013"/>
                  </a:lnTo>
                  <a:cubicBezTo>
                    <a:pt x="3858" y="2329"/>
                    <a:pt x="3881" y="1233"/>
                    <a:pt x="3196" y="525"/>
                  </a:cubicBezTo>
                  <a:lnTo>
                    <a:pt x="3196" y="525"/>
                  </a:lnTo>
                  <a:cubicBezTo>
                    <a:pt x="2853" y="183"/>
                    <a:pt x="2397" y="0"/>
                    <a:pt x="1940" y="0"/>
                  </a:cubicBezTo>
                  <a:lnTo>
                    <a:pt x="1940" y="0"/>
                  </a:lnTo>
                  <a:cubicBezTo>
                    <a:pt x="1507" y="0"/>
                    <a:pt x="1050" y="160"/>
                    <a:pt x="708" y="503"/>
                  </a:cubicBezTo>
                  <a:moveTo>
                    <a:pt x="936" y="2762"/>
                  </a:moveTo>
                  <a:cubicBezTo>
                    <a:pt x="388" y="2192"/>
                    <a:pt x="388" y="1301"/>
                    <a:pt x="959" y="754"/>
                  </a:cubicBezTo>
                  <a:lnTo>
                    <a:pt x="959" y="754"/>
                  </a:lnTo>
                  <a:cubicBezTo>
                    <a:pt x="1507" y="183"/>
                    <a:pt x="2420" y="206"/>
                    <a:pt x="2968" y="754"/>
                  </a:cubicBezTo>
                  <a:lnTo>
                    <a:pt x="2968" y="754"/>
                  </a:lnTo>
                  <a:cubicBezTo>
                    <a:pt x="3515" y="1324"/>
                    <a:pt x="3493" y="2237"/>
                    <a:pt x="2945" y="2785"/>
                  </a:cubicBezTo>
                  <a:lnTo>
                    <a:pt x="2945" y="2785"/>
                  </a:lnTo>
                  <a:cubicBezTo>
                    <a:pt x="2671" y="3036"/>
                    <a:pt x="2306" y="3173"/>
                    <a:pt x="1940" y="3173"/>
                  </a:cubicBezTo>
                  <a:lnTo>
                    <a:pt x="1940" y="3173"/>
                  </a:lnTo>
                  <a:cubicBezTo>
                    <a:pt x="1575" y="3173"/>
                    <a:pt x="1210" y="3036"/>
                    <a:pt x="936" y="2762"/>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098;p48">
              <a:extLst>
                <a:ext uri="{FF2B5EF4-FFF2-40B4-BE49-F238E27FC236}">
                  <a16:creationId xmlns:a16="http://schemas.microsoft.com/office/drawing/2014/main" id="{CE7548DE-1880-CBD8-669F-630F532512FB}"/>
                </a:ext>
              </a:extLst>
            </p:cNvPr>
            <p:cNvSpPr/>
            <p:nvPr/>
          </p:nvSpPr>
          <p:spPr>
            <a:xfrm>
              <a:off x="1668235" y="3634920"/>
              <a:ext cx="66588" cy="63071"/>
            </a:xfrm>
            <a:custGeom>
              <a:avLst/>
              <a:gdLst/>
              <a:ahLst/>
              <a:cxnLst/>
              <a:rect l="l" t="t" r="r" b="b"/>
              <a:pathLst>
                <a:path w="3881" h="3676" extrusionOk="0">
                  <a:moveTo>
                    <a:pt x="708" y="480"/>
                  </a:moveTo>
                  <a:cubicBezTo>
                    <a:pt x="23" y="1165"/>
                    <a:pt x="0" y="2283"/>
                    <a:pt x="685" y="2968"/>
                  </a:cubicBezTo>
                  <a:lnTo>
                    <a:pt x="685" y="2968"/>
                  </a:lnTo>
                  <a:cubicBezTo>
                    <a:pt x="1370" y="3676"/>
                    <a:pt x="2488" y="3676"/>
                    <a:pt x="3173" y="2991"/>
                  </a:cubicBezTo>
                  <a:lnTo>
                    <a:pt x="3173" y="2991"/>
                  </a:lnTo>
                  <a:cubicBezTo>
                    <a:pt x="3858" y="2329"/>
                    <a:pt x="3880" y="1211"/>
                    <a:pt x="3196" y="526"/>
                  </a:cubicBezTo>
                  <a:lnTo>
                    <a:pt x="3196" y="526"/>
                  </a:lnTo>
                  <a:cubicBezTo>
                    <a:pt x="2853" y="161"/>
                    <a:pt x="2397" y="1"/>
                    <a:pt x="1940" y="1"/>
                  </a:cubicBezTo>
                  <a:lnTo>
                    <a:pt x="1940" y="1"/>
                  </a:lnTo>
                  <a:cubicBezTo>
                    <a:pt x="1507" y="1"/>
                    <a:pt x="1050" y="161"/>
                    <a:pt x="708" y="480"/>
                  </a:cubicBezTo>
                  <a:moveTo>
                    <a:pt x="936" y="2740"/>
                  </a:moveTo>
                  <a:cubicBezTo>
                    <a:pt x="388" y="2192"/>
                    <a:pt x="388" y="1279"/>
                    <a:pt x="959" y="731"/>
                  </a:cubicBezTo>
                  <a:lnTo>
                    <a:pt x="959" y="731"/>
                  </a:lnTo>
                  <a:cubicBezTo>
                    <a:pt x="1507" y="183"/>
                    <a:pt x="2420" y="183"/>
                    <a:pt x="2967" y="754"/>
                  </a:cubicBezTo>
                  <a:lnTo>
                    <a:pt x="2967" y="754"/>
                  </a:lnTo>
                  <a:cubicBezTo>
                    <a:pt x="3515" y="1302"/>
                    <a:pt x="3492" y="2215"/>
                    <a:pt x="2945" y="2763"/>
                  </a:cubicBezTo>
                  <a:lnTo>
                    <a:pt x="2945" y="2763"/>
                  </a:lnTo>
                  <a:cubicBezTo>
                    <a:pt x="2671" y="3037"/>
                    <a:pt x="2306" y="3174"/>
                    <a:pt x="1940" y="3174"/>
                  </a:cubicBezTo>
                  <a:lnTo>
                    <a:pt x="1940" y="3174"/>
                  </a:lnTo>
                  <a:cubicBezTo>
                    <a:pt x="1575" y="3174"/>
                    <a:pt x="1210" y="3037"/>
                    <a:pt x="936" y="274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099;p48">
              <a:extLst>
                <a:ext uri="{FF2B5EF4-FFF2-40B4-BE49-F238E27FC236}">
                  <a16:creationId xmlns:a16="http://schemas.microsoft.com/office/drawing/2014/main" id="{361411B2-CA69-AAB5-63D5-04E00AC2CC27}"/>
                </a:ext>
              </a:extLst>
            </p:cNvPr>
            <p:cNvSpPr/>
            <p:nvPr/>
          </p:nvSpPr>
          <p:spPr>
            <a:xfrm>
              <a:off x="1544874" y="3694061"/>
              <a:ext cx="117495" cy="112021"/>
            </a:xfrm>
            <a:custGeom>
              <a:avLst/>
              <a:gdLst/>
              <a:ahLst/>
              <a:cxnLst/>
              <a:rect l="l" t="t" r="r" b="b"/>
              <a:pathLst>
                <a:path w="6848" h="6529" extrusionOk="0">
                  <a:moveTo>
                    <a:pt x="1256" y="891"/>
                  </a:moveTo>
                  <a:cubicBezTo>
                    <a:pt x="23" y="2078"/>
                    <a:pt x="0" y="4063"/>
                    <a:pt x="1210" y="5296"/>
                  </a:cubicBezTo>
                  <a:lnTo>
                    <a:pt x="1210" y="5296"/>
                  </a:lnTo>
                  <a:cubicBezTo>
                    <a:pt x="2397" y="6506"/>
                    <a:pt x="4383" y="6528"/>
                    <a:pt x="5615" y="5342"/>
                  </a:cubicBezTo>
                  <a:lnTo>
                    <a:pt x="5615" y="5342"/>
                  </a:lnTo>
                  <a:cubicBezTo>
                    <a:pt x="6825" y="4132"/>
                    <a:pt x="6848" y="2169"/>
                    <a:pt x="5661" y="936"/>
                  </a:cubicBezTo>
                  <a:lnTo>
                    <a:pt x="5661" y="936"/>
                  </a:lnTo>
                  <a:cubicBezTo>
                    <a:pt x="5045" y="320"/>
                    <a:pt x="4246" y="0"/>
                    <a:pt x="3424" y="0"/>
                  </a:cubicBezTo>
                  <a:lnTo>
                    <a:pt x="3424" y="0"/>
                  </a:lnTo>
                  <a:cubicBezTo>
                    <a:pt x="2648" y="0"/>
                    <a:pt x="1849" y="297"/>
                    <a:pt x="1256" y="891"/>
                  </a:cubicBezTo>
                  <a:close/>
                  <a:moveTo>
                    <a:pt x="1438" y="5045"/>
                  </a:moveTo>
                  <a:cubicBezTo>
                    <a:pt x="365" y="3949"/>
                    <a:pt x="388" y="2192"/>
                    <a:pt x="1484" y="1119"/>
                  </a:cubicBezTo>
                  <a:lnTo>
                    <a:pt x="1484" y="1119"/>
                  </a:lnTo>
                  <a:cubicBezTo>
                    <a:pt x="2579" y="46"/>
                    <a:pt x="4337" y="69"/>
                    <a:pt x="5410" y="1164"/>
                  </a:cubicBezTo>
                  <a:lnTo>
                    <a:pt x="5410" y="1164"/>
                  </a:lnTo>
                  <a:cubicBezTo>
                    <a:pt x="6483" y="2260"/>
                    <a:pt x="6460" y="4018"/>
                    <a:pt x="5364" y="5090"/>
                  </a:cubicBezTo>
                  <a:lnTo>
                    <a:pt x="5364" y="5090"/>
                  </a:lnTo>
                  <a:cubicBezTo>
                    <a:pt x="4839" y="5615"/>
                    <a:pt x="4132" y="5889"/>
                    <a:pt x="3424" y="5889"/>
                  </a:cubicBezTo>
                  <a:lnTo>
                    <a:pt x="3424" y="5889"/>
                  </a:lnTo>
                  <a:cubicBezTo>
                    <a:pt x="2716" y="5889"/>
                    <a:pt x="1986" y="5615"/>
                    <a:pt x="1438" y="5045"/>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100;p48">
              <a:extLst>
                <a:ext uri="{FF2B5EF4-FFF2-40B4-BE49-F238E27FC236}">
                  <a16:creationId xmlns:a16="http://schemas.microsoft.com/office/drawing/2014/main" id="{57D0B719-9F95-E10E-2B2A-3308FFA50314}"/>
                </a:ext>
              </a:extLst>
            </p:cNvPr>
            <p:cNvSpPr/>
            <p:nvPr/>
          </p:nvSpPr>
          <p:spPr>
            <a:xfrm>
              <a:off x="1759478" y="3895746"/>
              <a:ext cx="66194" cy="63071"/>
            </a:xfrm>
            <a:custGeom>
              <a:avLst/>
              <a:gdLst/>
              <a:ahLst/>
              <a:cxnLst/>
              <a:rect l="l" t="t" r="r" b="b"/>
              <a:pathLst>
                <a:path w="3858" h="3676" extrusionOk="0">
                  <a:moveTo>
                    <a:pt x="708" y="503"/>
                  </a:moveTo>
                  <a:cubicBezTo>
                    <a:pt x="0" y="1165"/>
                    <a:pt x="0" y="2283"/>
                    <a:pt x="662" y="2968"/>
                  </a:cubicBezTo>
                  <a:lnTo>
                    <a:pt x="662" y="2968"/>
                  </a:lnTo>
                  <a:cubicBezTo>
                    <a:pt x="1347" y="3675"/>
                    <a:pt x="2466" y="3675"/>
                    <a:pt x="3150" y="2991"/>
                  </a:cubicBezTo>
                  <a:lnTo>
                    <a:pt x="3150" y="2991"/>
                  </a:lnTo>
                  <a:cubicBezTo>
                    <a:pt x="3858" y="2329"/>
                    <a:pt x="3858" y="1210"/>
                    <a:pt x="3173" y="525"/>
                  </a:cubicBezTo>
                  <a:lnTo>
                    <a:pt x="3173" y="525"/>
                  </a:lnTo>
                  <a:cubicBezTo>
                    <a:pt x="2831" y="160"/>
                    <a:pt x="2374" y="0"/>
                    <a:pt x="1918" y="0"/>
                  </a:cubicBezTo>
                  <a:lnTo>
                    <a:pt x="1918" y="0"/>
                  </a:lnTo>
                  <a:cubicBezTo>
                    <a:pt x="1484" y="0"/>
                    <a:pt x="1028" y="160"/>
                    <a:pt x="708" y="503"/>
                  </a:cubicBezTo>
                  <a:moveTo>
                    <a:pt x="913" y="2739"/>
                  </a:moveTo>
                  <a:cubicBezTo>
                    <a:pt x="366" y="2192"/>
                    <a:pt x="366" y="1279"/>
                    <a:pt x="936" y="731"/>
                  </a:cubicBezTo>
                  <a:lnTo>
                    <a:pt x="936" y="731"/>
                  </a:lnTo>
                  <a:cubicBezTo>
                    <a:pt x="1484" y="183"/>
                    <a:pt x="2397" y="183"/>
                    <a:pt x="2945" y="754"/>
                  </a:cubicBezTo>
                  <a:lnTo>
                    <a:pt x="2945" y="754"/>
                  </a:lnTo>
                  <a:cubicBezTo>
                    <a:pt x="3493" y="1301"/>
                    <a:pt x="3493" y="2214"/>
                    <a:pt x="2922" y="2762"/>
                  </a:cubicBezTo>
                  <a:lnTo>
                    <a:pt x="2922" y="2762"/>
                  </a:lnTo>
                  <a:cubicBezTo>
                    <a:pt x="2648" y="3036"/>
                    <a:pt x="2283" y="3173"/>
                    <a:pt x="1918" y="3173"/>
                  </a:cubicBezTo>
                  <a:lnTo>
                    <a:pt x="1918" y="3173"/>
                  </a:lnTo>
                  <a:cubicBezTo>
                    <a:pt x="1553" y="3173"/>
                    <a:pt x="1187" y="3036"/>
                    <a:pt x="913" y="2739"/>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101;p48">
              <a:extLst>
                <a:ext uri="{FF2B5EF4-FFF2-40B4-BE49-F238E27FC236}">
                  <a16:creationId xmlns:a16="http://schemas.microsoft.com/office/drawing/2014/main" id="{B77E4814-1F36-BAA4-D7BA-07EB68CD6742}"/>
                </a:ext>
              </a:extLst>
            </p:cNvPr>
            <p:cNvSpPr/>
            <p:nvPr/>
          </p:nvSpPr>
          <p:spPr>
            <a:xfrm>
              <a:off x="1656088" y="3748879"/>
              <a:ext cx="228332" cy="78736"/>
            </a:xfrm>
            <a:custGeom>
              <a:avLst/>
              <a:gdLst/>
              <a:ahLst/>
              <a:cxnLst/>
              <a:rect l="l" t="t" r="r" b="b"/>
              <a:pathLst>
                <a:path w="13308" h="4589" extrusionOk="0">
                  <a:moveTo>
                    <a:pt x="1" y="321"/>
                  </a:moveTo>
                  <a:lnTo>
                    <a:pt x="8994" y="435"/>
                  </a:lnTo>
                  <a:lnTo>
                    <a:pt x="13079" y="4589"/>
                  </a:lnTo>
                  <a:lnTo>
                    <a:pt x="13308" y="4361"/>
                  </a:lnTo>
                  <a:lnTo>
                    <a:pt x="9131" y="92"/>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102;p48">
              <a:extLst>
                <a:ext uri="{FF2B5EF4-FFF2-40B4-BE49-F238E27FC236}">
                  <a16:creationId xmlns:a16="http://schemas.microsoft.com/office/drawing/2014/main" id="{CCB2CDAB-34FE-5CEB-88BC-94C0D82B8D25}"/>
                </a:ext>
              </a:extLst>
            </p:cNvPr>
            <p:cNvSpPr/>
            <p:nvPr/>
          </p:nvSpPr>
          <p:spPr>
            <a:xfrm>
              <a:off x="1424241" y="3496683"/>
              <a:ext cx="125353" cy="71684"/>
            </a:xfrm>
            <a:custGeom>
              <a:avLst/>
              <a:gdLst/>
              <a:ahLst/>
              <a:cxnLst/>
              <a:rect l="l" t="t" r="r" b="b"/>
              <a:pathLst>
                <a:path w="7306" h="4178" extrusionOk="0">
                  <a:moveTo>
                    <a:pt x="4657" y="2351"/>
                  </a:moveTo>
                  <a:lnTo>
                    <a:pt x="1644" y="2329"/>
                  </a:lnTo>
                  <a:lnTo>
                    <a:pt x="1" y="3926"/>
                  </a:lnTo>
                  <a:lnTo>
                    <a:pt x="229" y="4177"/>
                  </a:lnTo>
                  <a:lnTo>
                    <a:pt x="1781" y="2648"/>
                  </a:lnTo>
                  <a:lnTo>
                    <a:pt x="4794" y="2694"/>
                  </a:lnTo>
                  <a:lnTo>
                    <a:pt x="7305" y="252"/>
                  </a:lnTo>
                  <a:lnTo>
                    <a:pt x="7054"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103;p48">
              <a:extLst>
                <a:ext uri="{FF2B5EF4-FFF2-40B4-BE49-F238E27FC236}">
                  <a16:creationId xmlns:a16="http://schemas.microsoft.com/office/drawing/2014/main" id="{DAA88EA5-BE71-7F24-5F33-A331CAE1FC12}"/>
                </a:ext>
              </a:extLst>
            </p:cNvPr>
            <p:cNvSpPr/>
            <p:nvPr/>
          </p:nvSpPr>
          <p:spPr>
            <a:xfrm>
              <a:off x="890854" y="3358446"/>
              <a:ext cx="84621" cy="81069"/>
            </a:xfrm>
            <a:custGeom>
              <a:avLst/>
              <a:gdLst/>
              <a:ahLst/>
              <a:cxnLst/>
              <a:rect l="l" t="t" r="r" b="b"/>
              <a:pathLst>
                <a:path w="4932" h="4725" extrusionOk="0">
                  <a:moveTo>
                    <a:pt x="891" y="639"/>
                  </a:moveTo>
                  <a:cubicBezTo>
                    <a:pt x="1" y="1507"/>
                    <a:pt x="1" y="2945"/>
                    <a:pt x="845" y="3812"/>
                  </a:cubicBezTo>
                  <a:lnTo>
                    <a:pt x="845" y="3812"/>
                  </a:lnTo>
                  <a:cubicBezTo>
                    <a:pt x="1713" y="4702"/>
                    <a:pt x="3151" y="4725"/>
                    <a:pt x="4018" y="3858"/>
                  </a:cubicBezTo>
                  <a:lnTo>
                    <a:pt x="4018" y="3858"/>
                  </a:lnTo>
                  <a:cubicBezTo>
                    <a:pt x="4908" y="2990"/>
                    <a:pt x="4931" y="1575"/>
                    <a:pt x="4064" y="685"/>
                  </a:cubicBezTo>
                  <a:lnTo>
                    <a:pt x="4064" y="685"/>
                  </a:lnTo>
                  <a:cubicBezTo>
                    <a:pt x="3630" y="228"/>
                    <a:pt x="3037" y="0"/>
                    <a:pt x="2466" y="0"/>
                  </a:cubicBezTo>
                  <a:lnTo>
                    <a:pt x="2466" y="0"/>
                  </a:lnTo>
                  <a:cubicBezTo>
                    <a:pt x="1895" y="0"/>
                    <a:pt x="1325" y="228"/>
                    <a:pt x="891" y="639"/>
                  </a:cubicBezTo>
                  <a:moveTo>
                    <a:pt x="1097" y="3584"/>
                  </a:moveTo>
                  <a:cubicBezTo>
                    <a:pt x="366" y="2830"/>
                    <a:pt x="366" y="1621"/>
                    <a:pt x="1119" y="890"/>
                  </a:cubicBezTo>
                  <a:lnTo>
                    <a:pt x="1119" y="890"/>
                  </a:lnTo>
                  <a:cubicBezTo>
                    <a:pt x="1873" y="160"/>
                    <a:pt x="3082" y="160"/>
                    <a:pt x="3813" y="913"/>
                  </a:cubicBezTo>
                  <a:lnTo>
                    <a:pt x="3813" y="913"/>
                  </a:lnTo>
                  <a:cubicBezTo>
                    <a:pt x="4566" y="1666"/>
                    <a:pt x="4543" y="2876"/>
                    <a:pt x="3790" y="3607"/>
                  </a:cubicBezTo>
                  <a:lnTo>
                    <a:pt x="3790" y="3607"/>
                  </a:lnTo>
                  <a:cubicBezTo>
                    <a:pt x="3425" y="3972"/>
                    <a:pt x="2945" y="4154"/>
                    <a:pt x="2466" y="4154"/>
                  </a:cubicBezTo>
                  <a:lnTo>
                    <a:pt x="2466" y="4154"/>
                  </a:lnTo>
                  <a:cubicBezTo>
                    <a:pt x="1964" y="4154"/>
                    <a:pt x="1462" y="3972"/>
                    <a:pt x="1097" y="358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104;p48">
              <a:extLst>
                <a:ext uri="{FF2B5EF4-FFF2-40B4-BE49-F238E27FC236}">
                  <a16:creationId xmlns:a16="http://schemas.microsoft.com/office/drawing/2014/main" id="{634A2450-1236-1E2C-561D-5B154EE4C0A2}"/>
                </a:ext>
              </a:extLst>
            </p:cNvPr>
            <p:cNvSpPr/>
            <p:nvPr/>
          </p:nvSpPr>
          <p:spPr>
            <a:xfrm>
              <a:off x="1141505" y="3445382"/>
              <a:ext cx="99874" cy="95567"/>
            </a:xfrm>
            <a:custGeom>
              <a:avLst/>
              <a:gdLst/>
              <a:ahLst/>
              <a:cxnLst/>
              <a:rect l="l" t="t" r="r" b="b"/>
              <a:pathLst>
                <a:path w="5821" h="5570" extrusionOk="0">
                  <a:moveTo>
                    <a:pt x="1050" y="754"/>
                  </a:moveTo>
                  <a:cubicBezTo>
                    <a:pt x="23" y="1781"/>
                    <a:pt x="0" y="3447"/>
                    <a:pt x="1027" y="4497"/>
                  </a:cubicBezTo>
                  <a:lnTo>
                    <a:pt x="1027" y="4497"/>
                  </a:lnTo>
                  <a:cubicBezTo>
                    <a:pt x="2032" y="5547"/>
                    <a:pt x="3721" y="5570"/>
                    <a:pt x="4771" y="4543"/>
                  </a:cubicBezTo>
                  <a:lnTo>
                    <a:pt x="4771" y="4543"/>
                  </a:lnTo>
                  <a:cubicBezTo>
                    <a:pt x="5798" y="3515"/>
                    <a:pt x="5821" y="1849"/>
                    <a:pt x="4793" y="799"/>
                  </a:cubicBezTo>
                  <a:lnTo>
                    <a:pt x="4793" y="799"/>
                  </a:lnTo>
                  <a:cubicBezTo>
                    <a:pt x="4291" y="274"/>
                    <a:pt x="3584" y="0"/>
                    <a:pt x="2899" y="0"/>
                  </a:cubicBezTo>
                  <a:lnTo>
                    <a:pt x="2899" y="0"/>
                  </a:lnTo>
                  <a:cubicBezTo>
                    <a:pt x="2237" y="0"/>
                    <a:pt x="1575" y="251"/>
                    <a:pt x="1050" y="754"/>
                  </a:cubicBezTo>
                  <a:close/>
                  <a:moveTo>
                    <a:pt x="1256" y="4269"/>
                  </a:moveTo>
                  <a:cubicBezTo>
                    <a:pt x="365" y="3356"/>
                    <a:pt x="388" y="1895"/>
                    <a:pt x="1301" y="1005"/>
                  </a:cubicBezTo>
                  <a:lnTo>
                    <a:pt x="1301" y="1005"/>
                  </a:lnTo>
                  <a:cubicBezTo>
                    <a:pt x="2191" y="114"/>
                    <a:pt x="3675" y="114"/>
                    <a:pt x="4565" y="1028"/>
                  </a:cubicBezTo>
                  <a:lnTo>
                    <a:pt x="4565" y="1028"/>
                  </a:lnTo>
                  <a:cubicBezTo>
                    <a:pt x="5455" y="1941"/>
                    <a:pt x="5433" y="3401"/>
                    <a:pt x="4520" y="4292"/>
                  </a:cubicBezTo>
                  <a:lnTo>
                    <a:pt x="4520" y="4292"/>
                  </a:lnTo>
                  <a:cubicBezTo>
                    <a:pt x="4086" y="4748"/>
                    <a:pt x="3492" y="4953"/>
                    <a:pt x="2899" y="4953"/>
                  </a:cubicBezTo>
                  <a:lnTo>
                    <a:pt x="2899" y="4953"/>
                  </a:lnTo>
                  <a:cubicBezTo>
                    <a:pt x="2305" y="4953"/>
                    <a:pt x="1712" y="4725"/>
                    <a:pt x="1256" y="426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105;p48">
              <a:extLst>
                <a:ext uri="{FF2B5EF4-FFF2-40B4-BE49-F238E27FC236}">
                  <a16:creationId xmlns:a16="http://schemas.microsoft.com/office/drawing/2014/main" id="{09CFCD84-A35A-6E28-0F57-CB5BA1E65E9E}"/>
                </a:ext>
              </a:extLst>
            </p:cNvPr>
            <p:cNvSpPr/>
            <p:nvPr/>
          </p:nvSpPr>
          <p:spPr>
            <a:xfrm>
              <a:off x="1034581" y="3294603"/>
              <a:ext cx="99891" cy="95190"/>
            </a:xfrm>
            <a:custGeom>
              <a:avLst/>
              <a:gdLst/>
              <a:ahLst/>
              <a:cxnLst/>
              <a:rect l="l" t="t" r="r" b="b"/>
              <a:pathLst>
                <a:path w="5822" h="5548" extrusionOk="0">
                  <a:moveTo>
                    <a:pt x="1051" y="754"/>
                  </a:moveTo>
                  <a:cubicBezTo>
                    <a:pt x="24" y="1781"/>
                    <a:pt x="1" y="3447"/>
                    <a:pt x="1028" y="4497"/>
                  </a:cubicBezTo>
                  <a:lnTo>
                    <a:pt x="1028" y="4497"/>
                  </a:lnTo>
                  <a:cubicBezTo>
                    <a:pt x="2032" y="5547"/>
                    <a:pt x="3721" y="5547"/>
                    <a:pt x="4748" y="4543"/>
                  </a:cubicBezTo>
                  <a:lnTo>
                    <a:pt x="4748" y="4543"/>
                  </a:lnTo>
                  <a:cubicBezTo>
                    <a:pt x="5798" y="3516"/>
                    <a:pt x="5821" y="1827"/>
                    <a:pt x="4794" y="800"/>
                  </a:cubicBezTo>
                  <a:lnTo>
                    <a:pt x="4794" y="800"/>
                  </a:lnTo>
                  <a:cubicBezTo>
                    <a:pt x="4292" y="275"/>
                    <a:pt x="3584" y="1"/>
                    <a:pt x="2900" y="1"/>
                  </a:cubicBezTo>
                  <a:lnTo>
                    <a:pt x="2900" y="1"/>
                  </a:lnTo>
                  <a:cubicBezTo>
                    <a:pt x="2238" y="1"/>
                    <a:pt x="1576" y="252"/>
                    <a:pt x="1051" y="754"/>
                  </a:cubicBezTo>
                  <a:close/>
                  <a:moveTo>
                    <a:pt x="1256" y="4269"/>
                  </a:moveTo>
                  <a:cubicBezTo>
                    <a:pt x="366" y="3356"/>
                    <a:pt x="389" y="1872"/>
                    <a:pt x="1302" y="982"/>
                  </a:cubicBezTo>
                  <a:lnTo>
                    <a:pt x="1302" y="982"/>
                  </a:lnTo>
                  <a:cubicBezTo>
                    <a:pt x="2192" y="92"/>
                    <a:pt x="3676" y="115"/>
                    <a:pt x="4566" y="1028"/>
                  </a:cubicBezTo>
                  <a:lnTo>
                    <a:pt x="4566" y="1028"/>
                  </a:lnTo>
                  <a:cubicBezTo>
                    <a:pt x="5456" y="1941"/>
                    <a:pt x="5433" y="3402"/>
                    <a:pt x="4520" y="4292"/>
                  </a:cubicBezTo>
                  <a:lnTo>
                    <a:pt x="4520" y="4292"/>
                  </a:lnTo>
                  <a:cubicBezTo>
                    <a:pt x="4087" y="4725"/>
                    <a:pt x="3493" y="4954"/>
                    <a:pt x="2900" y="4954"/>
                  </a:cubicBezTo>
                  <a:lnTo>
                    <a:pt x="2900" y="4954"/>
                  </a:lnTo>
                  <a:cubicBezTo>
                    <a:pt x="2306" y="4954"/>
                    <a:pt x="1713" y="4725"/>
                    <a:pt x="1256" y="426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106;p48">
              <a:extLst>
                <a:ext uri="{FF2B5EF4-FFF2-40B4-BE49-F238E27FC236}">
                  <a16:creationId xmlns:a16="http://schemas.microsoft.com/office/drawing/2014/main" id="{8C781A4B-7387-A79E-1459-B17339A32270}"/>
                </a:ext>
              </a:extLst>
            </p:cNvPr>
            <p:cNvSpPr/>
            <p:nvPr/>
          </p:nvSpPr>
          <p:spPr>
            <a:xfrm>
              <a:off x="1233915" y="3450478"/>
              <a:ext cx="133571" cy="45828"/>
            </a:xfrm>
            <a:custGeom>
              <a:avLst/>
              <a:gdLst/>
              <a:ahLst/>
              <a:cxnLst/>
              <a:rect l="l" t="t" r="r" b="b"/>
              <a:pathLst>
                <a:path w="7785" h="2671" extrusionOk="0">
                  <a:moveTo>
                    <a:pt x="5182" y="2328"/>
                  </a:moveTo>
                  <a:lnTo>
                    <a:pt x="1" y="2283"/>
                  </a:lnTo>
                  <a:lnTo>
                    <a:pt x="1" y="2625"/>
                  </a:lnTo>
                  <a:lnTo>
                    <a:pt x="5251" y="2671"/>
                  </a:lnTo>
                  <a:lnTo>
                    <a:pt x="5319" y="2671"/>
                  </a:lnTo>
                  <a:lnTo>
                    <a:pt x="7784" y="251"/>
                  </a:lnTo>
                  <a:lnTo>
                    <a:pt x="755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107;p48">
              <a:extLst>
                <a:ext uri="{FF2B5EF4-FFF2-40B4-BE49-F238E27FC236}">
                  <a16:creationId xmlns:a16="http://schemas.microsoft.com/office/drawing/2014/main" id="{5D562D2C-C96A-CAA1-EF6A-6BB61C43D658}"/>
                </a:ext>
              </a:extLst>
            </p:cNvPr>
            <p:cNvSpPr/>
            <p:nvPr/>
          </p:nvSpPr>
          <p:spPr>
            <a:xfrm>
              <a:off x="1322429" y="4312430"/>
              <a:ext cx="353650" cy="143746"/>
            </a:xfrm>
            <a:custGeom>
              <a:avLst/>
              <a:gdLst/>
              <a:ahLst/>
              <a:cxnLst/>
              <a:rect l="l" t="t" r="r" b="b"/>
              <a:pathLst>
                <a:path w="20612" h="8378" extrusionOk="0">
                  <a:moveTo>
                    <a:pt x="0" y="8149"/>
                  </a:moveTo>
                  <a:lnTo>
                    <a:pt x="251" y="8377"/>
                  </a:lnTo>
                  <a:lnTo>
                    <a:pt x="8446" y="343"/>
                  </a:lnTo>
                  <a:lnTo>
                    <a:pt x="20612" y="480"/>
                  </a:lnTo>
                  <a:lnTo>
                    <a:pt x="20612" y="137"/>
                  </a:lnTo>
                  <a:lnTo>
                    <a:pt x="8400" y="0"/>
                  </a:lnTo>
                  <a:lnTo>
                    <a:pt x="833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108;p48">
              <a:extLst>
                <a:ext uri="{FF2B5EF4-FFF2-40B4-BE49-F238E27FC236}">
                  <a16:creationId xmlns:a16="http://schemas.microsoft.com/office/drawing/2014/main" id="{08A4D925-7737-1D9B-CE33-93C3814DBAAE}"/>
                </a:ext>
              </a:extLst>
            </p:cNvPr>
            <p:cNvSpPr/>
            <p:nvPr/>
          </p:nvSpPr>
          <p:spPr>
            <a:xfrm>
              <a:off x="1248413" y="4436186"/>
              <a:ext cx="99874" cy="95173"/>
            </a:xfrm>
            <a:custGeom>
              <a:avLst/>
              <a:gdLst/>
              <a:ahLst/>
              <a:cxnLst/>
              <a:rect l="l" t="t" r="r" b="b"/>
              <a:pathLst>
                <a:path w="5821" h="5547" extrusionOk="0">
                  <a:moveTo>
                    <a:pt x="1050" y="754"/>
                  </a:moveTo>
                  <a:cubicBezTo>
                    <a:pt x="23" y="1758"/>
                    <a:pt x="0" y="3447"/>
                    <a:pt x="1028" y="4474"/>
                  </a:cubicBezTo>
                  <a:lnTo>
                    <a:pt x="1028" y="4474"/>
                  </a:lnTo>
                  <a:cubicBezTo>
                    <a:pt x="2032" y="5524"/>
                    <a:pt x="3721" y="5547"/>
                    <a:pt x="4748" y="4520"/>
                  </a:cubicBezTo>
                  <a:lnTo>
                    <a:pt x="4748" y="4520"/>
                  </a:lnTo>
                  <a:cubicBezTo>
                    <a:pt x="5798" y="3493"/>
                    <a:pt x="5821" y="1826"/>
                    <a:pt x="4794" y="799"/>
                  </a:cubicBezTo>
                  <a:lnTo>
                    <a:pt x="4794" y="799"/>
                  </a:lnTo>
                  <a:cubicBezTo>
                    <a:pt x="4269" y="251"/>
                    <a:pt x="3584" y="0"/>
                    <a:pt x="2899" y="0"/>
                  </a:cubicBezTo>
                  <a:lnTo>
                    <a:pt x="2899" y="0"/>
                  </a:lnTo>
                  <a:cubicBezTo>
                    <a:pt x="2237" y="0"/>
                    <a:pt x="1575" y="251"/>
                    <a:pt x="1050" y="754"/>
                  </a:cubicBezTo>
                  <a:close/>
                  <a:moveTo>
                    <a:pt x="1256" y="4246"/>
                  </a:moveTo>
                  <a:cubicBezTo>
                    <a:pt x="366" y="3333"/>
                    <a:pt x="388" y="1872"/>
                    <a:pt x="1301" y="982"/>
                  </a:cubicBezTo>
                  <a:lnTo>
                    <a:pt x="1301" y="982"/>
                  </a:lnTo>
                  <a:cubicBezTo>
                    <a:pt x="2192" y="92"/>
                    <a:pt x="3675" y="114"/>
                    <a:pt x="4543" y="1027"/>
                  </a:cubicBezTo>
                  <a:lnTo>
                    <a:pt x="4543" y="1027"/>
                  </a:lnTo>
                  <a:cubicBezTo>
                    <a:pt x="5433" y="1940"/>
                    <a:pt x="5433" y="3401"/>
                    <a:pt x="4520" y="4291"/>
                  </a:cubicBezTo>
                  <a:lnTo>
                    <a:pt x="4520" y="4291"/>
                  </a:lnTo>
                  <a:cubicBezTo>
                    <a:pt x="4063" y="4725"/>
                    <a:pt x="3493" y="4931"/>
                    <a:pt x="2899" y="4931"/>
                  </a:cubicBezTo>
                  <a:lnTo>
                    <a:pt x="2899" y="4931"/>
                  </a:lnTo>
                  <a:cubicBezTo>
                    <a:pt x="2306" y="4931"/>
                    <a:pt x="1712" y="4702"/>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109;p48">
              <a:extLst>
                <a:ext uri="{FF2B5EF4-FFF2-40B4-BE49-F238E27FC236}">
                  <a16:creationId xmlns:a16="http://schemas.microsoft.com/office/drawing/2014/main" id="{E21C9BB8-7A85-183D-9DC4-1C6BBB01EFE1}"/>
                </a:ext>
              </a:extLst>
            </p:cNvPr>
            <p:cNvSpPr/>
            <p:nvPr/>
          </p:nvSpPr>
          <p:spPr>
            <a:xfrm>
              <a:off x="1753215" y="4347672"/>
              <a:ext cx="55230" cy="52502"/>
            </a:xfrm>
            <a:custGeom>
              <a:avLst/>
              <a:gdLst/>
              <a:ahLst/>
              <a:cxnLst/>
              <a:rect l="l" t="t" r="r" b="b"/>
              <a:pathLst>
                <a:path w="3219" h="3060" extrusionOk="0">
                  <a:moveTo>
                    <a:pt x="594" y="412"/>
                  </a:moveTo>
                  <a:cubicBezTo>
                    <a:pt x="23" y="959"/>
                    <a:pt x="0" y="1895"/>
                    <a:pt x="571" y="2466"/>
                  </a:cubicBezTo>
                  <a:lnTo>
                    <a:pt x="571" y="2466"/>
                  </a:lnTo>
                  <a:cubicBezTo>
                    <a:pt x="1142" y="3059"/>
                    <a:pt x="2055" y="3059"/>
                    <a:pt x="2648" y="2489"/>
                  </a:cubicBezTo>
                  <a:lnTo>
                    <a:pt x="2648" y="2489"/>
                  </a:lnTo>
                  <a:cubicBezTo>
                    <a:pt x="3219" y="1941"/>
                    <a:pt x="3219" y="1005"/>
                    <a:pt x="2671" y="434"/>
                  </a:cubicBezTo>
                  <a:lnTo>
                    <a:pt x="2671" y="434"/>
                  </a:lnTo>
                  <a:cubicBezTo>
                    <a:pt x="2374" y="138"/>
                    <a:pt x="2009" y="1"/>
                    <a:pt x="1621" y="1"/>
                  </a:cubicBezTo>
                  <a:lnTo>
                    <a:pt x="1621" y="1"/>
                  </a:lnTo>
                  <a:cubicBezTo>
                    <a:pt x="1256" y="1"/>
                    <a:pt x="890" y="138"/>
                    <a:pt x="594" y="412"/>
                  </a:cubicBezTo>
                  <a:close/>
                  <a:moveTo>
                    <a:pt x="822" y="2238"/>
                  </a:moveTo>
                  <a:cubicBezTo>
                    <a:pt x="388" y="1804"/>
                    <a:pt x="388" y="1074"/>
                    <a:pt x="822" y="640"/>
                  </a:cubicBezTo>
                  <a:lnTo>
                    <a:pt x="822" y="640"/>
                  </a:lnTo>
                  <a:cubicBezTo>
                    <a:pt x="1278" y="206"/>
                    <a:pt x="1986" y="206"/>
                    <a:pt x="2420" y="663"/>
                  </a:cubicBezTo>
                  <a:lnTo>
                    <a:pt x="2420" y="663"/>
                  </a:lnTo>
                  <a:cubicBezTo>
                    <a:pt x="2853" y="1096"/>
                    <a:pt x="2853" y="1827"/>
                    <a:pt x="2397" y="2260"/>
                  </a:cubicBezTo>
                  <a:lnTo>
                    <a:pt x="2397" y="2260"/>
                  </a:lnTo>
                  <a:cubicBezTo>
                    <a:pt x="2191" y="2466"/>
                    <a:pt x="1895" y="2580"/>
                    <a:pt x="1621" y="2580"/>
                  </a:cubicBezTo>
                  <a:lnTo>
                    <a:pt x="1621" y="2580"/>
                  </a:lnTo>
                  <a:cubicBezTo>
                    <a:pt x="1324" y="2580"/>
                    <a:pt x="1027" y="2466"/>
                    <a:pt x="822" y="223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110;p48">
              <a:extLst>
                <a:ext uri="{FF2B5EF4-FFF2-40B4-BE49-F238E27FC236}">
                  <a16:creationId xmlns:a16="http://schemas.microsoft.com/office/drawing/2014/main" id="{777A6C29-FBA3-61A9-C044-F5E714277014}"/>
                </a:ext>
              </a:extLst>
            </p:cNvPr>
            <p:cNvSpPr/>
            <p:nvPr/>
          </p:nvSpPr>
          <p:spPr>
            <a:xfrm>
              <a:off x="1757916" y="4275233"/>
              <a:ext cx="55230" cy="52879"/>
            </a:xfrm>
            <a:custGeom>
              <a:avLst/>
              <a:gdLst/>
              <a:ahLst/>
              <a:cxnLst/>
              <a:rect l="l" t="t" r="r" b="b"/>
              <a:pathLst>
                <a:path w="3219" h="3082" extrusionOk="0">
                  <a:moveTo>
                    <a:pt x="594" y="434"/>
                  </a:moveTo>
                  <a:cubicBezTo>
                    <a:pt x="23" y="982"/>
                    <a:pt x="0" y="1917"/>
                    <a:pt x="571" y="2488"/>
                  </a:cubicBezTo>
                  <a:lnTo>
                    <a:pt x="571" y="2488"/>
                  </a:lnTo>
                  <a:cubicBezTo>
                    <a:pt x="1141" y="3059"/>
                    <a:pt x="2054" y="3082"/>
                    <a:pt x="2648" y="2511"/>
                  </a:cubicBezTo>
                  <a:lnTo>
                    <a:pt x="2648" y="2511"/>
                  </a:lnTo>
                  <a:cubicBezTo>
                    <a:pt x="3219" y="1940"/>
                    <a:pt x="3219" y="1027"/>
                    <a:pt x="2648" y="457"/>
                  </a:cubicBezTo>
                  <a:lnTo>
                    <a:pt x="2648" y="457"/>
                  </a:lnTo>
                  <a:cubicBezTo>
                    <a:pt x="2374" y="160"/>
                    <a:pt x="1986" y="0"/>
                    <a:pt x="1621" y="0"/>
                  </a:cubicBezTo>
                  <a:lnTo>
                    <a:pt x="1621" y="0"/>
                  </a:lnTo>
                  <a:cubicBezTo>
                    <a:pt x="1256" y="0"/>
                    <a:pt x="868" y="137"/>
                    <a:pt x="594" y="434"/>
                  </a:cubicBezTo>
                  <a:moveTo>
                    <a:pt x="799" y="2260"/>
                  </a:moveTo>
                  <a:cubicBezTo>
                    <a:pt x="365" y="1803"/>
                    <a:pt x="388" y="1096"/>
                    <a:pt x="822" y="662"/>
                  </a:cubicBezTo>
                  <a:lnTo>
                    <a:pt x="822" y="662"/>
                  </a:lnTo>
                  <a:cubicBezTo>
                    <a:pt x="1278" y="228"/>
                    <a:pt x="1986" y="228"/>
                    <a:pt x="2420" y="685"/>
                  </a:cubicBezTo>
                  <a:lnTo>
                    <a:pt x="2420" y="685"/>
                  </a:lnTo>
                  <a:cubicBezTo>
                    <a:pt x="2853" y="1119"/>
                    <a:pt x="2853" y="1849"/>
                    <a:pt x="2397" y="2283"/>
                  </a:cubicBezTo>
                  <a:lnTo>
                    <a:pt x="2397" y="2283"/>
                  </a:lnTo>
                  <a:cubicBezTo>
                    <a:pt x="2191" y="2488"/>
                    <a:pt x="1895" y="2602"/>
                    <a:pt x="1621" y="2602"/>
                  </a:cubicBezTo>
                  <a:lnTo>
                    <a:pt x="1621" y="2602"/>
                  </a:lnTo>
                  <a:cubicBezTo>
                    <a:pt x="1324" y="2602"/>
                    <a:pt x="1027" y="2488"/>
                    <a:pt x="799" y="226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111;p48">
              <a:extLst>
                <a:ext uri="{FF2B5EF4-FFF2-40B4-BE49-F238E27FC236}">
                  <a16:creationId xmlns:a16="http://schemas.microsoft.com/office/drawing/2014/main" id="{300B02E8-C508-F532-4613-21F7DF61C6D9}"/>
                </a:ext>
              </a:extLst>
            </p:cNvPr>
            <p:cNvSpPr/>
            <p:nvPr/>
          </p:nvSpPr>
          <p:spPr>
            <a:xfrm>
              <a:off x="1761039" y="4306562"/>
              <a:ext cx="90489" cy="247909"/>
            </a:xfrm>
            <a:custGeom>
              <a:avLst/>
              <a:gdLst/>
              <a:ahLst/>
              <a:cxnLst/>
              <a:rect l="l" t="t" r="r" b="b"/>
              <a:pathLst>
                <a:path w="5274" h="14449" extrusionOk="0">
                  <a:moveTo>
                    <a:pt x="4840" y="9495"/>
                  </a:moveTo>
                  <a:lnTo>
                    <a:pt x="1" y="14220"/>
                  </a:lnTo>
                  <a:lnTo>
                    <a:pt x="252" y="14449"/>
                  </a:lnTo>
                  <a:lnTo>
                    <a:pt x="5159" y="9632"/>
                  </a:lnTo>
                  <a:lnTo>
                    <a:pt x="5273" y="0"/>
                  </a:lnTo>
                  <a:lnTo>
                    <a:pt x="493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112;p48">
              <a:extLst>
                <a:ext uri="{FF2B5EF4-FFF2-40B4-BE49-F238E27FC236}">
                  <a16:creationId xmlns:a16="http://schemas.microsoft.com/office/drawing/2014/main" id="{9C290F05-58F8-97A2-4511-D712E45CA61E}"/>
                </a:ext>
              </a:extLst>
            </p:cNvPr>
            <p:cNvSpPr/>
            <p:nvPr/>
          </p:nvSpPr>
          <p:spPr>
            <a:xfrm>
              <a:off x="1764968" y="4337103"/>
              <a:ext cx="54835" cy="146868"/>
            </a:xfrm>
            <a:custGeom>
              <a:avLst/>
              <a:gdLst/>
              <a:ahLst/>
              <a:cxnLst/>
              <a:rect l="l" t="t" r="r" b="b"/>
              <a:pathLst>
                <a:path w="3196" h="8560" extrusionOk="0">
                  <a:moveTo>
                    <a:pt x="2808" y="5570"/>
                  </a:moveTo>
                  <a:lnTo>
                    <a:pt x="0" y="8309"/>
                  </a:lnTo>
                  <a:lnTo>
                    <a:pt x="228" y="8560"/>
                  </a:lnTo>
                  <a:lnTo>
                    <a:pt x="3150" y="5707"/>
                  </a:lnTo>
                  <a:lnTo>
                    <a:pt x="3196" y="0"/>
                  </a:lnTo>
                  <a:lnTo>
                    <a:pt x="287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113;p48">
              <a:extLst>
                <a:ext uri="{FF2B5EF4-FFF2-40B4-BE49-F238E27FC236}">
                  <a16:creationId xmlns:a16="http://schemas.microsoft.com/office/drawing/2014/main" id="{4CDB7978-9F23-DA61-D6E8-9581C88B0DA8}"/>
                </a:ext>
              </a:extLst>
            </p:cNvPr>
            <p:cNvSpPr/>
            <p:nvPr/>
          </p:nvSpPr>
          <p:spPr>
            <a:xfrm>
              <a:off x="1719930" y="4542699"/>
              <a:ext cx="54835" cy="52897"/>
            </a:xfrm>
            <a:custGeom>
              <a:avLst/>
              <a:gdLst/>
              <a:ahLst/>
              <a:cxnLst/>
              <a:rect l="l" t="t" r="r" b="b"/>
              <a:pathLst>
                <a:path w="3196" h="3083" extrusionOk="0">
                  <a:moveTo>
                    <a:pt x="571" y="434"/>
                  </a:moveTo>
                  <a:cubicBezTo>
                    <a:pt x="0" y="982"/>
                    <a:pt x="0" y="1918"/>
                    <a:pt x="548" y="2489"/>
                  </a:cubicBezTo>
                  <a:lnTo>
                    <a:pt x="548" y="2489"/>
                  </a:lnTo>
                  <a:cubicBezTo>
                    <a:pt x="1119" y="3059"/>
                    <a:pt x="2054" y="3082"/>
                    <a:pt x="2625" y="2512"/>
                  </a:cubicBezTo>
                  <a:lnTo>
                    <a:pt x="2625" y="2512"/>
                  </a:lnTo>
                  <a:cubicBezTo>
                    <a:pt x="3196" y="1941"/>
                    <a:pt x="3196" y="1028"/>
                    <a:pt x="2648" y="457"/>
                  </a:cubicBezTo>
                  <a:lnTo>
                    <a:pt x="2648" y="457"/>
                  </a:lnTo>
                  <a:cubicBezTo>
                    <a:pt x="2351" y="161"/>
                    <a:pt x="1986" y="1"/>
                    <a:pt x="1598" y="1"/>
                  </a:cubicBezTo>
                  <a:lnTo>
                    <a:pt x="1598" y="1"/>
                  </a:lnTo>
                  <a:cubicBezTo>
                    <a:pt x="1233" y="1"/>
                    <a:pt x="867" y="161"/>
                    <a:pt x="571" y="434"/>
                  </a:cubicBezTo>
                  <a:close/>
                  <a:moveTo>
                    <a:pt x="799" y="2260"/>
                  </a:moveTo>
                  <a:cubicBezTo>
                    <a:pt x="365" y="1827"/>
                    <a:pt x="365" y="1096"/>
                    <a:pt x="799" y="663"/>
                  </a:cubicBezTo>
                  <a:lnTo>
                    <a:pt x="799" y="663"/>
                  </a:lnTo>
                  <a:cubicBezTo>
                    <a:pt x="1255" y="229"/>
                    <a:pt x="1963" y="229"/>
                    <a:pt x="2397" y="686"/>
                  </a:cubicBezTo>
                  <a:lnTo>
                    <a:pt x="2397" y="686"/>
                  </a:lnTo>
                  <a:cubicBezTo>
                    <a:pt x="2830" y="1119"/>
                    <a:pt x="2830" y="1850"/>
                    <a:pt x="2397" y="2283"/>
                  </a:cubicBezTo>
                  <a:lnTo>
                    <a:pt x="2397" y="2283"/>
                  </a:lnTo>
                  <a:cubicBezTo>
                    <a:pt x="2169" y="2489"/>
                    <a:pt x="1872" y="2603"/>
                    <a:pt x="1598" y="2603"/>
                  </a:cubicBezTo>
                  <a:lnTo>
                    <a:pt x="1598" y="2603"/>
                  </a:lnTo>
                  <a:cubicBezTo>
                    <a:pt x="1301" y="2603"/>
                    <a:pt x="1004" y="2489"/>
                    <a:pt x="799" y="226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114;p48">
              <a:extLst>
                <a:ext uri="{FF2B5EF4-FFF2-40B4-BE49-F238E27FC236}">
                  <a16:creationId xmlns:a16="http://schemas.microsoft.com/office/drawing/2014/main" id="{4880F3BE-0C2E-BB2D-AA80-F74BDB2DA176}"/>
                </a:ext>
              </a:extLst>
            </p:cNvPr>
            <p:cNvSpPr/>
            <p:nvPr/>
          </p:nvSpPr>
          <p:spPr>
            <a:xfrm>
              <a:off x="1724237" y="4470638"/>
              <a:ext cx="55230" cy="52897"/>
            </a:xfrm>
            <a:custGeom>
              <a:avLst/>
              <a:gdLst/>
              <a:ahLst/>
              <a:cxnLst/>
              <a:rect l="l" t="t" r="r" b="b"/>
              <a:pathLst>
                <a:path w="3219" h="3083" extrusionOk="0">
                  <a:moveTo>
                    <a:pt x="594" y="435"/>
                  </a:moveTo>
                  <a:cubicBezTo>
                    <a:pt x="23" y="982"/>
                    <a:pt x="0" y="1918"/>
                    <a:pt x="571" y="2489"/>
                  </a:cubicBezTo>
                  <a:lnTo>
                    <a:pt x="571" y="2489"/>
                  </a:lnTo>
                  <a:cubicBezTo>
                    <a:pt x="1141" y="3059"/>
                    <a:pt x="2054" y="3082"/>
                    <a:pt x="2648" y="2512"/>
                  </a:cubicBezTo>
                  <a:lnTo>
                    <a:pt x="2648" y="2512"/>
                  </a:lnTo>
                  <a:cubicBezTo>
                    <a:pt x="3219" y="1941"/>
                    <a:pt x="3219" y="1028"/>
                    <a:pt x="2671" y="435"/>
                  </a:cubicBezTo>
                  <a:lnTo>
                    <a:pt x="2671" y="435"/>
                  </a:lnTo>
                  <a:cubicBezTo>
                    <a:pt x="2374" y="161"/>
                    <a:pt x="1986" y="1"/>
                    <a:pt x="1621" y="1"/>
                  </a:cubicBezTo>
                  <a:lnTo>
                    <a:pt x="1621" y="1"/>
                  </a:lnTo>
                  <a:cubicBezTo>
                    <a:pt x="1256" y="1"/>
                    <a:pt x="868" y="138"/>
                    <a:pt x="594" y="435"/>
                  </a:cubicBezTo>
                  <a:moveTo>
                    <a:pt x="822" y="2261"/>
                  </a:moveTo>
                  <a:cubicBezTo>
                    <a:pt x="365" y="1804"/>
                    <a:pt x="388" y="1097"/>
                    <a:pt x="822" y="663"/>
                  </a:cubicBezTo>
                  <a:lnTo>
                    <a:pt x="822" y="663"/>
                  </a:lnTo>
                  <a:cubicBezTo>
                    <a:pt x="1278" y="229"/>
                    <a:pt x="1986" y="229"/>
                    <a:pt x="2420" y="686"/>
                  </a:cubicBezTo>
                  <a:lnTo>
                    <a:pt x="2420" y="686"/>
                  </a:lnTo>
                  <a:cubicBezTo>
                    <a:pt x="2853" y="1119"/>
                    <a:pt x="2853" y="1850"/>
                    <a:pt x="2397" y="2283"/>
                  </a:cubicBezTo>
                  <a:lnTo>
                    <a:pt x="2397" y="2283"/>
                  </a:lnTo>
                  <a:cubicBezTo>
                    <a:pt x="2191" y="2489"/>
                    <a:pt x="1895" y="2603"/>
                    <a:pt x="1621" y="2603"/>
                  </a:cubicBezTo>
                  <a:lnTo>
                    <a:pt x="1621" y="2603"/>
                  </a:lnTo>
                  <a:cubicBezTo>
                    <a:pt x="1324" y="2603"/>
                    <a:pt x="1027" y="2489"/>
                    <a:pt x="822" y="226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115;p48">
              <a:extLst>
                <a:ext uri="{FF2B5EF4-FFF2-40B4-BE49-F238E27FC236}">
                  <a16:creationId xmlns:a16="http://schemas.microsoft.com/office/drawing/2014/main" id="{853D4B7E-6C1C-20F0-2ADC-C0BE7DCF6B96}"/>
                </a:ext>
              </a:extLst>
            </p:cNvPr>
            <p:cNvSpPr/>
            <p:nvPr/>
          </p:nvSpPr>
          <p:spPr>
            <a:xfrm>
              <a:off x="1851904" y="4372738"/>
              <a:ext cx="54835" cy="52502"/>
            </a:xfrm>
            <a:custGeom>
              <a:avLst/>
              <a:gdLst/>
              <a:ahLst/>
              <a:cxnLst/>
              <a:rect l="l" t="t" r="r" b="b"/>
              <a:pathLst>
                <a:path w="3196" h="3060" extrusionOk="0">
                  <a:moveTo>
                    <a:pt x="571" y="411"/>
                  </a:moveTo>
                  <a:cubicBezTo>
                    <a:pt x="0" y="982"/>
                    <a:pt x="0" y="1895"/>
                    <a:pt x="548" y="2489"/>
                  </a:cubicBezTo>
                  <a:lnTo>
                    <a:pt x="548" y="2489"/>
                  </a:lnTo>
                  <a:cubicBezTo>
                    <a:pt x="1119" y="3059"/>
                    <a:pt x="2055" y="3059"/>
                    <a:pt x="2625" y="2511"/>
                  </a:cubicBezTo>
                  <a:lnTo>
                    <a:pt x="2625" y="2511"/>
                  </a:lnTo>
                  <a:cubicBezTo>
                    <a:pt x="3196" y="1941"/>
                    <a:pt x="3196" y="1005"/>
                    <a:pt x="2648" y="434"/>
                  </a:cubicBezTo>
                  <a:lnTo>
                    <a:pt x="2648" y="434"/>
                  </a:lnTo>
                  <a:cubicBezTo>
                    <a:pt x="2351" y="138"/>
                    <a:pt x="1986" y="1"/>
                    <a:pt x="1598" y="1"/>
                  </a:cubicBezTo>
                  <a:lnTo>
                    <a:pt x="1598" y="1"/>
                  </a:lnTo>
                  <a:cubicBezTo>
                    <a:pt x="1233" y="1"/>
                    <a:pt x="868" y="138"/>
                    <a:pt x="571" y="411"/>
                  </a:cubicBezTo>
                  <a:moveTo>
                    <a:pt x="799" y="2237"/>
                  </a:moveTo>
                  <a:cubicBezTo>
                    <a:pt x="365" y="1804"/>
                    <a:pt x="365" y="1096"/>
                    <a:pt x="799" y="663"/>
                  </a:cubicBezTo>
                  <a:lnTo>
                    <a:pt x="799" y="663"/>
                  </a:lnTo>
                  <a:cubicBezTo>
                    <a:pt x="1256" y="206"/>
                    <a:pt x="1963" y="229"/>
                    <a:pt x="2397" y="663"/>
                  </a:cubicBezTo>
                  <a:lnTo>
                    <a:pt x="2397" y="663"/>
                  </a:lnTo>
                  <a:cubicBezTo>
                    <a:pt x="2831" y="1119"/>
                    <a:pt x="2831" y="1827"/>
                    <a:pt x="2397" y="2260"/>
                  </a:cubicBezTo>
                  <a:lnTo>
                    <a:pt x="2397" y="2260"/>
                  </a:lnTo>
                  <a:cubicBezTo>
                    <a:pt x="2169" y="2466"/>
                    <a:pt x="1895" y="2580"/>
                    <a:pt x="1598" y="2580"/>
                  </a:cubicBezTo>
                  <a:lnTo>
                    <a:pt x="1598" y="2580"/>
                  </a:lnTo>
                  <a:cubicBezTo>
                    <a:pt x="1301" y="2580"/>
                    <a:pt x="1005" y="2466"/>
                    <a:pt x="799" y="223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116;p48">
              <a:extLst>
                <a:ext uri="{FF2B5EF4-FFF2-40B4-BE49-F238E27FC236}">
                  <a16:creationId xmlns:a16="http://schemas.microsoft.com/office/drawing/2014/main" id="{6B5D9874-70EE-DEEA-E5BA-7D96C90811CD}"/>
                </a:ext>
              </a:extLst>
            </p:cNvPr>
            <p:cNvSpPr/>
            <p:nvPr/>
          </p:nvSpPr>
          <p:spPr>
            <a:xfrm>
              <a:off x="2076305" y="3899264"/>
              <a:ext cx="136299" cy="410047"/>
            </a:xfrm>
            <a:custGeom>
              <a:avLst/>
              <a:gdLst/>
              <a:ahLst/>
              <a:cxnLst/>
              <a:rect l="l" t="t" r="r" b="b"/>
              <a:pathLst>
                <a:path w="7944" h="23899" extrusionOk="0">
                  <a:moveTo>
                    <a:pt x="4017" y="3607"/>
                  </a:moveTo>
                  <a:lnTo>
                    <a:pt x="3903" y="15248"/>
                  </a:lnTo>
                  <a:lnTo>
                    <a:pt x="69" y="19014"/>
                  </a:lnTo>
                  <a:lnTo>
                    <a:pt x="0" y="23876"/>
                  </a:lnTo>
                  <a:lnTo>
                    <a:pt x="343" y="23899"/>
                  </a:lnTo>
                  <a:lnTo>
                    <a:pt x="388" y="19174"/>
                  </a:lnTo>
                  <a:lnTo>
                    <a:pt x="4223" y="15408"/>
                  </a:lnTo>
                  <a:lnTo>
                    <a:pt x="4360" y="3744"/>
                  </a:lnTo>
                  <a:lnTo>
                    <a:pt x="7943" y="252"/>
                  </a:lnTo>
                  <a:lnTo>
                    <a:pt x="771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117;p48">
              <a:extLst>
                <a:ext uri="{FF2B5EF4-FFF2-40B4-BE49-F238E27FC236}">
                  <a16:creationId xmlns:a16="http://schemas.microsoft.com/office/drawing/2014/main" id="{E2447A68-A48A-2EA0-F667-7AF39DAC28A4}"/>
                </a:ext>
              </a:extLst>
            </p:cNvPr>
            <p:cNvSpPr/>
            <p:nvPr/>
          </p:nvSpPr>
          <p:spPr>
            <a:xfrm>
              <a:off x="2065719" y="4370782"/>
              <a:ext cx="24690" cy="100663"/>
            </a:xfrm>
            <a:custGeom>
              <a:avLst/>
              <a:gdLst/>
              <a:ahLst/>
              <a:cxnLst/>
              <a:rect l="l" t="t" r="r" b="b"/>
              <a:pathLst>
                <a:path w="1439" h="5867" extrusionOk="0">
                  <a:moveTo>
                    <a:pt x="1051" y="4588"/>
                  </a:moveTo>
                  <a:lnTo>
                    <a:pt x="1" y="5638"/>
                  </a:lnTo>
                  <a:lnTo>
                    <a:pt x="229" y="5867"/>
                  </a:lnTo>
                  <a:lnTo>
                    <a:pt x="1393" y="4725"/>
                  </a:lnTo>
                  <a:lnTo>
                    <a:pt x="1439" y="0"/>
                  </a:lnTo>
                  <a:lnTo>
                    <a:pt x="109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118;p48">
              <a:extLst>
                <a:ext uri="{FF2B5EF4-FFF2-40B4-BE49-F238E27FC236}">
                  <a16:creationId xmlns:a16="http://schemas.microsoft.com/office/drawing/2014/main" id="{3E22946D-976B-41F7-5883-7F9B1B596452}"/>
                </a:ext>
              </a:extLst>
            </p:cNvPr>
            <p:cNvSpPr/>
            <p:nvPr/>
          </p:nvSpPr>
          <p:spPr>
            <a:xfrm>
              <a:off x="2046142" y="4305773"/>
              <a:ext cx="77174" cy="73640"/>
            </a:xfrm>
            <a:custGeom>
              <a:avLst/>
              <a:gdLst/>
              <a:ahLst/>
              <a:cxnLst/>
              <a:rect l="l" t="t" r="r" b="b"/>
              <a:pathLst>
                <a:path w="4498" h="4292" extrusionOk="0">
                  <a:moveTo>
                    <a:pt x="822" y="594"/>
                  </a:moveTo>
                  <a:cubicBezTo>
                    <a:pt x="23" y="1370"/>
                    <a:pt x="1" y="2671"/>
                    <a:pt x="799" y="3470"/>
                  </a:cubicBezTo>
                  <a:lnTo>
                    <a:pt x="799" y="3470"/>
                  </a:lnTo>
                  <a:cubicBezTo>
                    <a:pt x="1576" y="4292"/>
                    <a:pt x="2877" y="4292"/>
                    <a:pt x="3698" y="3516"/>
                  </a:cubicBezTo>
                  <a:lnTo>
                    <a:pt x="3698" y="3516"/>
                  </a:lnTo>
                  <a:cubicBezTo>
                    <a:pt x="4497" y="2717"/>
                    <a:pt x="4497" y="1416"/>
                    <a:pt x="3721" y="617"/>
                  </a:cubicBezTo>
                  <a:lnTo>
                    <a:pt x="3721" y="617"/>
                  </a:lnTo>
                  <a:cubicBezTo>
                    <a:pt x="3310" y="206"/>
                    <a:pt x="2785" y="0"/>
                    <a:pt x="2260" y="0"/>
                  </a:cubicBezTo>
                  <a:lnTo>
                    <a:pt x="2260" y="0"/>
                  </a:lnTo>
                  <a:cubicBezTo>
                    <a:pt x="1735" y="0"/>
                    <a:pt x="1210" y="206"/>
                    <a:pt x="822" y="594"/>
                  </a:cubicBezTo>
                  <a:moveTo>
                    <a:pt x="1028" y="3242"/>
                  </a:moveTo>
                  <a:cubicBezTo>
                    <a:pt x="366" y="2580"/>
                    <a:pt x="389" y="1484"/>
                    <a:pt x="1051" y="822"/>
                  </a:cubicBezTo>
                  <a:lnTo>
                    <a:pt x="1051" y="822"/>
                  </a:lnTo>
                  <a:cubicBezTo>
                    <a:pt x="1735" y="160"/>
                    <a:pt x="2808" y="183"/>
                    <a:pt x="3470" y="845"/>
                  </a:cubicBezTo>
                  <a:lnTo>
                    <a:pt x="3470" y="845"/>
                  </a:lnTo>
                  <a:cubicBezTo>
                    <a:pt x="4132" y="1530"/>
                    <a:pt x="4132" y="2603"/>
                    <a:pt x="3447" y="3264"/>
                  </a:cubicBezTo>
                  <a:lnTo>
                    <a:pt x="3447" y="3264"/>
                  </a:lnTo>
                  <a:cubicBezTo>
                    <a:pt x="3128" y="3607"/>
                    <a:pt x="2694" y="3767"/>
                    <a:pt x="2260" y="3767"/>
                  </a:cubicBezTo>
                  <a:lnTo>
                    <a:pt x="2260" y="3767"/>
                  </a:lnTo>
                  <a:cubicBezTo>
                    <a:pt x="1804" y="3767"/>
                    <a:pt x="1370" y="3584"/>
                    <a:pt x="1028" y="324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119;p48">
              <a:extLst>
                <a:ext uri="{FF2B5EF4-FFF2-40B4-BE49-F238E27FC236}">
                  <a16:creationId xmlns:a16="http://schemas.microsoft.com/office/drawing/2014/main" id="{F8086DB3-7B7D-6CE1-3796-37BA569266F1}"/>
                </a:ext>
              </a:extLst>
            </p:cNvPr>
            <p:cNvSpPr/>
            <p:nvPr/>
          </p:nvSpPr>
          <p:spPr>
            <a:xfrm>
              <a:off x="2025776" y="4460464"/>
              <a:ext cx="52897" cy="50151"/>
            </a:xfrm>
            <a:custGeom>
              <a:avLst/>
              <a:gdLst/>
              <a:ahLst/>
              <a:cxnLst/>
              <a:rect l="l" t="t" r="r" b="b"/>
              <a:pathLst>
                <a:path w="3083" h="2923" extrusionOk="0">
                  <a:moveTo>
                    <a:pt x="571" y="388"/>
                  </a:moveTo>
                  <a:cubicBezTo>
                    <a:pt x="23" y="936"/>
                    <a:pt x="1" y="1826"/>
                    <a:pt x="548" y="2374"/>
                  </a:cubicBezTo>
                  <a:lnTo>
                    <a:pt x="548" y="2374"/>
                  </a:lnTo>
                  <a:cubicBezTo>
                    <a:pt x="1096" y="2922"/>
                    <a:pt x="1964" y="2922"/>
                    <a:pt x="2534" y="2397"/>
                  </a:cubicBezTo>
                  <a:lnTo>
                    <a:pt x="2534" y="2397"/>
                  </a:lnTo>
                  <a:cubicBezTo>
                    <a:pt x="3082" y="1849"/>
                    <a:pt x="3082" y="959"/>
                    <a:pt x="2534" y="411"/>
                  </a:cubicBezTo>
                  <a:lnTo>
                    <a:pt x="2534" y="411"/>
                  </a:lnTo>
                  <a:cubicBezTo>
                    <a:pt x="2260" y="137"/>
                    <a:pt x="1918" y="0"/>
                    <a:pt x="1553" y="0"/>
                  </a:cubicBezTo>
                  <a:lnTo>
                    <a:pt x="1553" y="0"/>
                  </a:lnTo>
                  <a:cubicBezTo>
                    <a:pt x="1188" y="0"/>
                    <a:pt x="845" y="137"/>
                    <a:pt x="571" y="388"/>
                  </a:cubicBezTo>
                  <a:close/>
                  <a:moveTo>
                    <a:pt x="777" y="2146"/>
                  </a:moveTo>
                  <a:cubicBezTo>
                    <a:pt x="366" y="1712"/>
                    <a:pt x="389" y="1050"/>
                    <a:pt x="800" y="640"/>
                  </a:cubicBezTo>
                  <a:lnTo>
                    <a:pt x="800" y="640"/>
                  </a:lnTo>
                  <a:cubicBezTo>
                    <a:pt x="1210" y="229"/>
                    <a:pt x="1895" y="229"/>
                    <a:pt x="2306" y="662"/>
                  </a:cubicBezTo>
                  <a:lnTo>
                    <a:pt x="2306" y="662"/>
                  </a:lnTo>
                  <a:cubicBezTo>
                    <a:pt x="2717" y="1073"/>
                    <a:pt x="2717" y="1735"/>
                    <a:pt x="2283" y="2146"/>
                  </a:cubicBezTo>
                  <a:lnTo>
                    <a:pt x="2283" y="2146"/>
                  </a:lnTo>
                  <a:cubicBezTo>
                    <a:pt x="2078" y="2351"/>
                    <a:pt x="1804" y="2466"/>
                    <a:pt x="1553" y="2466"/>
                  </a:cubicBezTo>
                  <a:lnTo>
                    <a:pt x="1553" y="2466"/>
                  </a:lnTo>
                  <a:cubicBezTo>
                    <a:pt x="1279" y="2466"/>
                    <a:pt x="1005" y="2351"/>
                    <a:pt x="777" y="21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120;p48">
              <a:extLst>
                <a:ext uri="{FF2B5EF4-FFF2-40B4-BE49-F238E27FC236}">
                  <a16:creationId xmlns:a16="http://schemas.microsoft.com/office/drawing/2014/main" id="{D88E5BE2-5AAB-4B36-7396-A5AC448619D8}"/>
                </a:ext>
              </a:extLst>
            </p:cNvPr>
            <p:cNvSpPr/>
            <p:nvPr/>
          </p:nvSpPr>
          <p:spPr>
            <a:xfrm>
              <a:off x="1647080" y="3578918"/>
              <a:ext cx="456269" cy="149236"/>
            </a:xfrm>
            <a:custGeom>
              <a:avLst/>
              <a:gdLst/>
              <a:ahLst/>
              <a:cxnLst/>
              <a:rect l="l" t="t" r="r" b="b"/>
              <a:pathLst>
                <a:path w="26593" h="8698" extrusionOk="0">
                  <a:moveTo>
                    <a:pt x="17827" y="8355"/>
                  </a:moveTo>
                  <a:lnTo>
                    <a:pt x="1" y="8172"/>
                  </a:lnTo>
                  <a:lnTo>
                    <a:pt x="1" y="8515"/>
                  </a:lnTo>
                  <a:lnTo>
                    <a:pt x="17896" y="8697"/>
                  </a:lnTo>
                  <a:lnTo>
                    <a:pt x="17964" y="8697"/>
                  </a:lnTo>
                  <a:lnTo>
                    <a:pt x="26592" y="229"/>
                  </a:lnTo>
                  <a:lnTo>
                    <a:pt x="2636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121;p48">
              <a:extLst>
                <a:ext uri="{FF2B5EF4-FFF2-40B4-BE49-F238E27FC236}">
                  <a16:creationId xmlns:a16="http://schemas.microsoft.com/office/drawing/2014/main" id="{F46272A8-16F1-184A-9C53-CCC3F3D386D0}"/>
                </a:ext>
              </a:extLst>
            </p:cNvPr>
            <p:cNvSpPr/>
            <p:nvPr/>
          </p:nvSpPr>
          <p:spPr>
            <a:xfrm>
              <a:off x="1840151" y="3659198"/>
              <a:ext cx="282773" cy="127686"/>
            </a:xfrm>
            <a:custGeom>
              <a:avLst/>
              <a:gdLst/>
              <a:ahLst/>
              <a:cxnLst/>
              <a:rect l="l" t="t" r="r" b="b"/>
              <a:pathLst>
                <a:path w="16481" h="7442" extrusionOk="0">
                  <a:moveTo>
                    <a:pt x="8971" y="7122"/>
                  </a:moveTo>
                  <a:lnTo>
                    <a:pt x="0" y="7031"/>
                  </a:lnTo>
                  <a:lnTo>
                    <a:pt x="0" y="7351"/>
                  </a:lnTo>
                  <a:lnTo>
                    <a:pt x="9039" y="7442"/>
                  </a:lnTo>
                  <a:lnTo>
                    <a:pt x="9108" y="7442"/>
                  </a:lnTo>
                  <a:lnTo>
                    <a:pt x="16480" y="252"/>
                  </a:lnTo>
                  <a:lnTo>
                    <a:pt x="16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122;p48">
              <a:extLst>
                <a:ext uri="{FF2B5EF4-FFF2-40B4-BE49-F238E27FC236}">
                  <a16:creationId xmlns:a16="http://schemas.microsoft.com/office/drawing/2014/main" id="{A3E66772-3577-21CE-A8FC-48BB001429C9}"/>
                </a:ext>
              </a:extLst>
            </p:cNvPr>
            <p:cNvSpPr/>
            <p:nvPr/>
          </p:nvSpPr>
          <p:spPr>
            <a:xfrm>
              <a:off x="1876182" y="3553851"/>
              <a:ext cx="176636" cy="173119"/>
            </a:xfrm>
            <a:custGeom>
              <a:avLst/>
              <a:gdLst/>
              <a:ahLst/>
              <a:cxnLst/>
              <a:rect l="l" t="t" r="r" b="b"/>
              <a:pathLst>
                <a:path w="10295" h="10090" extrusionOk="0">
                  <a:moveTo>
                    <a:pt x="0" y="9839"/>
                  </a:moveTo>
                  <a:lnTo>
                    <a:pt x="229" y="10090"/>
                  </a:lnTo>
                  <a:lnTo>
                    <a:pt x="10295" y="229"/>
                  </a:lnTo>
                  <a:lnTo>
                    <a:pt x="10066"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123;p48">
              <a:extLst>
                <a:ext uri="{FF2B5EF4-FFF2-40B4-BE49-F238E27FC236}">
                  <a16:creationId xmlns:a16="http://schemas.microsoft.com/office/drawing/2014/main" id="{8BCCD663-FEEA-D475-574B-F16A44D40B18}"/>
                </a:ext>
              </a:extLst>
            </p:cNvPr>
            <p:cNvSpPr/>
            <p:nvPr/>
          </p:nvSpPr>
          <p:spPr>
            <a:xfrm>
              <a:off x="1383132" y="3496683"/>
              <a:ext cx="358746" cy="215807"/>
            </a:xfrm>
            <a:custGeom>
              <a:avLst/>
              <a:gdLst/>
              <a:ahLst/>
              <a:cxnLst/>
              <a:rect l="l" t="t" r="r" b="b"/>
              <a:pathLst>
                <a:path w="20909" h="12578" extrusionOk="0">
                  <a:moveTo>
                    <a:pt x="13399" y="7259"/>
                  </a:moveTo>
                  <a:lnTo>
                    <a:pt x="9861" y="7213"/>
                  </a:lnTo>
                  <a:lnTo>
                    <a:pt x="4725" y="12235"/>
                  </a:lnTo>
                  <a:lnTo>
                    <a:pt x="23" y="12189"/>
                  </a:lnTo>
                  <a:lnTo>
                    <a:pt x="0" y="12532"/>
                  </a:lnTo>
                  <a:lnTo>
                    <a:pt x="4862" y="12577"/>
                  </a:lnTo>
                  <a:lnTo>
                    <a:pt x="9998" y="7556"/>
                  </a:lnTo>
                  <a:lnTo>
                    <a:pt x="13536" y="7578"/>
                  </a:lnTo>
                  <a:lnTo>
                    <a:pt x="13604" y="7533"/>
                  </a:lnTo>
                  <a:cubicBezTo>
                    <a:pt x="16183" y="4839"/>
                    <a:pt x="20475" y="503"/>
                    <a:pt x="20908" y="320"/>
                  </a:cubicBezTo>
                  <a:lnTo>
                    <a:pt x="20908" y="320"/>
                  </a:lnTo>
                  <a:lnTo>
                    <a:pt x="20885" y="160"/>
                  </a:lnTo>
                  <a:lnTo>
                    <a:pt x="20885" y="0"/>
                  </a:lnTo>
                  <a:lnTo>
                    <a:pt x="20885" y="0"/>
                  </a:lnTo>
                  <a:lnTo>
                    <a:pt x="20885" y="0"/>
                  </a:lnTo>
                  <a:cubicBezTo>
                    <a:pt x="20429" y="0"/>
                    <a:pt x="16024" y="4520"/>
                    <a:pt x="13399" y="725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124;p48">
              <a:extLst>
                <a:ext uri="{FF2B5EF4-FFF2-40B4-BE49-F238E27FC236}">
                  <a16:creationId xmlns:a16="http://schemas.microsoft.com/office/drawing/2014/main" id="{E844DD70-6583-0B69-E0DE-2FDA70263A8B}"/>
                </a:ext>
              </a:extLst>
            </p:cNvPr>
            <p:cNvSpPr/>
            <p:nvPr/>
          </p:nvSpPr>
          <p:spPr>
            <a:xfrm>
              <a:off x="1296968" y="3753975"/>
              <a:ext cx="416704" cy="108504"/>
            </a:xfrm>
            <a:custGeom>
              <a:avLst/>
              <a:gdLst/>
              <a:ahLst/>
              <a:cxnLst/>
              <a:rect l="l" t="t" r="r" b="b"/>
              <a:pathLst>
                <a:path w="24287" h="6324" extrusionOk="0">
                  <a:moveTo>
                    <a:pt x="1" y="343"/>
                  </a:moveTo>
                  <a:lnTo>
                    <a:pt x="10409" y="457"/>
                  </a:lnTo>
                  <a:lnTo>
                    <a:pt x="16070" y="6232"/>
                  </a:lnTo>
                  <a:lnTo>
                    <a:pt x="24287" y="6323"/>
                  </a:lnTo>
                  <a:lnTo>
                    <a:pt x="24287" y="5981"/>
                  </a:lnTo>
                  <a:lnTo>
                    <a:pt x="16207" y="5912"/>
                  </a:lnTo>
                  <a:lnTo>
                    <a:pt x="10546" y="115"/>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125;p48">
              <a:extLst>
                <a:ext uri="{FF2B5EF4-FFF2-40B4-BE49-F238E27FC236}">
                  <a16:creationId xmlns:a16="http://schemas.microsoft.com/office/drawing/2014/main" id="{B64B3EF8-2AB3-A701-F8B6-94FDF8D92FE5}"/>
                </a:ext>
              </a:extLst>
            </p:cNvPr>
            <p:cNvSpPr/>
            <p:nvPr/>
          </p:nvSpPr>
          <p:spPr>
            <a:xfrm>
              <a:off x="984465" y="3579313"/>
              <a:ext cx="271020" cy="209545"/>
            </a:xfrm>
            <a:custGeom>
              <a:avLst/>
              <a:gdLst/>
              <a:ahLst/>
              <a:cxnLst/>
              <a:rect l="l" t="t" r="r" b="b"/>
              <a:pathLst>
                <a:path w="15796" h="12213" extrusionOk="0">
                  <a:moveTo>
                    <a:pt x="0" y="252"/>
                  </a:moveTo>
                  <a:lnTo>
                    <a:pt x="8537" y="8971"/>
                  </a:lnTo>
                  <a:lnTo>
                    <a:pt x="12394" y="9017"/>
                  </a:lnTo>
                  <a:lnTo>
                    <a:pt x="15544" y="12212"/>
                  </a:lnTo>
                  <a:lnTo>
                    <a:pt x="15795" y="11984"/>
                  </a:lnTo>
                  <a:lnTo>
                    <a:pt x="12554" y="8674"/>
                  </a:lnTo>
                  <a:lnTo>
                    <a:pt x="8674" y="8629"/>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126;p48">
              <a:extLst>
                <a:ext uri="{FF2B5EF4-FFF2-40B4-BE49-F238E27FC236}">
                  <a16:creationId xmlns:a16="http://schemas.microsoft.com/office/drawing/2014/main" id="{2693C221-4A10-7836-E882-B5E7AE97AA64}"/>
                </a:ext>
              </a:extLst>
            </p:cNvPr>
            <p:cNvSpPr/>
            <p:nvPr/>
          </p:nvSpPr>
          <p:spPr>
            <a:xfrm>
              <a:off x="1102730" y="3159884"/>
              <a:ext cx="68544" cy="35653"/>
            </a:xfrm>
            <a:custGeom>
              <a:avLst/>
              <a:gdLst/>
              <a:ahLst/>
              <a:cxnLst/>
              <a:rect l="l" t="t" r="r" b="b"/>
              <a:pathLst>
                <a:path w="3995" h="2078" extrusionOk="0">
                  <a:moveTo>
                    <a:pt x="0" y="320"/>
                  </a:moveTo>
                  <a:lnTo>
                    <a:pt x="2078" y="343"/>
                  </a:lnTo>
                  <a:lnTo>
                    <a:pt x="3767" y="2078"/>
                  </a:lnTo>
                  <a:lnTo>
                    <a:pt x="3995" y="1827"/>
                  </a:lnTo>
                  <a:lnTo>
                    <a:pt x="2214" y="24"/>
                  </a:lnTo>
                  <a:lnTo>
                    <a:pt x="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127;p48">
              <a:extLst>
                <a:ext uri="{FF2B5EF4-FFF2-40B4-BE49-F238E27FC236}">
                  <a16:creationId xmlns:a16="http://schemas.microsoft.com/office/drawing/2014/main" id="{84D8DD68-3359-45EB-A13D-47BA0D8F8FF9}"/>
                </a:ext>
              </a:extLst>
            </p:cNvPr>
            <p:cNvSpPr/>
            <p:nvPr/>
          </p:nvSpPr>
          <p:spPr>
            <a:xfrm>
              <a:off x="1289539" y="4575985"/>
              <a:ext cx="51318" cy="51318"/>
            </a:xfrm>
            <a:custGeom>
              <a:avLst/>
              <a:gdLst/>
              <a:ahLst/>
              <a:cxnLst/>
              <a:rect l="l" t="t" r="r" b="b"/>
              <a:pathLst>
                <a:path w="2991" h="2991" extrusionOk="0">
                  <a:moveTo>
                    <a:pt x="0" y="1485"/>
                  </a:moveTo>
                  <a:cubicBezTo>
                    <a:pt x="0" y="1895"/>
                    <a:pt x="160" y="2261"/>
                    <a:pt x="434" y="2534"/>
                  </a:cubicBezTo>
                  <a:lnTo>
                    <a:pt x="434" y="2534"/>
                  </a:lnTo>
                  <a:cubicBezTo>
                    <a:pt x="685" y="2808"/>
                    <a:pt x="1073" y="2968"/>
                    <a:pt x="1484" y="2991"/>
                  </a:cubicBezTo>
                  <a:lnTo>
                    <a:pt x="1484" y="2991"/>
                  </a:lnTo>
                  <a:cubicBezTo>
                    <a:pt x="2305" y="2991"/>
                    <a:pt x="2967" y="2329"/>
                    <a:pt x="2990" y="1507"/>
                  </a:cubicBezTo>
                  <a:lnTo>
                    <a:pt x="2990" y="1507"/>
                  </a:lnTo>
                  <a:cubicBezTo>
                    <a:pt x="2990" y="708"/>
                    <a:pt x="2305" y="1"/>
                    <a:pt x="1507" y="1"/>
                  </a:cubicBezTo>
                  <a:lnTo>
                    <a:pt x="1507" y="1"/>
                  </a:lnTo>
                  <a:lnTo>
                    <a:pt x="1484" y="1"/>
                  </a:lnTo>
                  <a:lnTo>
                    <a:pt x="1484" y="1"/>
                  </a:lnTo>
                  <a:cubicBezTo>
                    <a:pt x="685" y="1"/>
                    <a:pt x="0" y="663"/>
                    <a:pt x="0" y="1485"/>
                  </a:cubicBezTo>
                  <a:close/>
                  <a:moveTo>
                    <a:pt x="1484" y="2649"/>
                  </a:moveTo>
                  <a:cubicBezTo>
                    <a:pt x="867" y="2649"/>
                    <a:pt x="320" y="2101"/>
                    <a:pt x="342" y="1485"/>
                  </a:cubicBezTo>
                  <a:lnTo>
                    <a:pt x="342" y="1485"/>
                  </a:lnTo>
                  <a:cubicBezTo>
                    <a:pt x="342" y="1165"/>
                    <a:pt x="457" y="891"/>
                    <a:pt x="685" y="663"/>
                  </a:cubicBezTo>
                  <a:lnTo>
                    <a:pt x="685" y="663"/>
                  </a:lnTo>
                  <a:cubicBezTo>
                    <a:pt x="890" y="457"/>
                    <a:pt x="1187" y="320"/>
                    <a:pt x="1507" y="343"/>
                  </a:cubicBezTo>
                  <a:lnTo>
                    <a:pt x="1507" y="343"/>
                  </a:lnTo>
                  <a:cubicBezTo>
                    <a:pt x="1803" y="343"/>
                    <a:pt x="2100" y="457"/>
                    <a:pt x="2305" y="686"/>
                  </a:cubicBezTo>
                  <a:lnTo>
                    <a:pt x="2305" y="686"/>
                  </a:lnTo>
                  <a:cubicBezTo>
                    <a:pt x="2534" y="891"/>
                    <a:pt x="2648" y="1188"/>
                    <a:pt x="2648" y="1507"/>
                  </a:cubicBezTo>
                  <a:lnTo>
                    <a:pt x="2648" y="1507"/>
                  </a:lnTo>
                  <a:cubicBezTo>
                    <a:pt x="2648" y="2146"/>
                    <a:pt x="2123" y="2649"/>
                    <a:pt x="1484" y="2649"/>
                  </a:cubicBezTo>
                  <a:lnTo>
                    <a:pt x="1484" y="2649"/>
                  </a:lnTo>
                  <a:lnTo>
                    <a:pt x="1484" y="2649"/>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128;p48">
              <a:extLst>
                <a:ext uri="{FF2B5EF4-FFF2-40B4-BE49-F238E27FC236}">
                  <a16:creationId xmlns:a16="http://schemas.microsoft.com/office/drawing/2014/main" id="{D2C7C62D-8862-DC88-B9F0-F5A8B6186B06}"/>
                </a:ext>
              </a:extLst>
            </p:cNvPr>
            <p:cNvSpPr/>
            <p:nvPr/>
          </p:nvSpPr>
          <p:spPr>
            <a:xfrm>
              <a:off x="1271524" y="4518027"/>
              <a:ext cx="30558" cy="70517"/>
            </a:xfrm>
            <a:custGeom>
              <a:avLst/>
              <a:gdLst/>
              <a:ahLst/>
              <a:cxnLst/>
              <a:rect l="l" t="t" r="r" b="b"/>
              <a:pathLst>
                <a:path w="1781" h="4110" extrusionOk="0">
                  <a:moveTo>
                    <a:pt x="0" y="2534"/>
                  </a:moveTo>
                  <a:lnTo>
                    <a:pt x="1529" y="4109"/>
                  </a:lnTo>
                  <a:lnTo>
                    <a:pt x="1780" y="3881"/>
                  </a:lnTo>
                  <a:lnTo>
                    <a:pt x="320" y="2397"/>
                  </a:lnTo>
                  <a:lnTo>
                    <a:pt x="343" y="1"/>
                  </a:lnTo>
                  <a:lnTo>
                    <a:pt x="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129;p48">
              <a:extLst>
                <a:ext uri="{FF2B5EF4-FFF2-40B4-BE49-F238E27FC236}">
                  <a16:creationId xmlns:a16="http://schemas.microsoft.com/office/drawing/2014/main" id="{76162E45-1036-A5E9-51A3-0789C346E212}"/>
                </a:ext>
              </a:extLst>
            </p:cNvPr>
            <p:cNvSpPr/>
            <p:nvPr/>
          </p:nvSpPr>
          <p:spPr>
            <a:xfrm>
              <a:off x="561897" y="4019108"/>
              <a:ext cx="355624" cy="108487"/>
            </a:xfrm>
            <a:custGeom>
              <a:avLst/>
              <a:gdLst/>
              <a:ahLst/>
              <a:cxnLst/>
              <a:rect l="l" t="t" r="r" b="b"/>
              <a:pathLst>
                <a:path w="20727" h="6323" extrusionOk="0">
                  <a:moveTo>
                    <a:pt x="1" y="229"/>
                  </a:moveTo>
                  <a:lnTo>
                    <a:pt x="2146" y="2420"/>
                  </a:lnTo>
                  <a:lnTo>
                    <a:pt x="12052" y="2534"/>
                  </a:lnTo>
                  <a:lnTo>
                    <a:pt x="15704" y="6254"/>
                  </a:lnTo>
                  <a:lnTo>
                    <a:pt x="20726" y="6323"/>
                  </a:lnTo>
                  <a:lnTo>
                    <a:pt x="20726" y="5981"/>
                  </a:lnTo>
                  <a:lnTo>
                    <a:pt x="15841" y="5935"/>
                  </a:lnTo>
                  <a:lnTo>
                    <a:pt x="12189" y="2192"/>
                  </a:lnTo>
                  <a:lnTo>
                    <a:pt x="2283" y="2100"/>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130;p48">
              <a:extLst>
                <a:ext uri="{FF2B5EF4-FFF2-40B4-BE49-F238E27FC236}">
                  <a16:creationId xmlns:a16="http://schemas.microsoft.com/office/drawing/2014/main" id="{9749B190-3EC0-9425-C3D0-28FE24C04DEB}"/>
                </a:ext>
              </a:extLst>
            </p:cNvPr>
            <p:cNvSpPr/>
            <p:nvPr/>
          </p:nvSpPr>
          <p:spPr>
            <a:xfrm>
              <a:off x="637098" y="3970158"/>
              <a:ext cx="58747" cy="90866"/>
            </a:xfrm>
            <a:custGeom>
              <a:avLst/>
              <a:gdLst/>
              <a:ahLst/>
              <a:cxnLst/>
              <a:rect l="l" t="t" r="r" b="b"/>
              <a:pathLst>
                <a:path w="3424" h="5296" extrusionOk="0">
                  <a:moveTo>
                    <a:pt x="0" y="2032"/>
                  </a:moveTo>
                  <a:lnTo>
                    <a:pt x="3196" y="5296"/>
                  </a:lnTo>
                  <a:lnTo>
                    <a:pt x="3424" y="5045"/>
                  </a:lnTo>
                  <a:lnTo>
                    <a:pt x="320" y="1895"/>
                  </a:lnTo>
                  <a:lnTo>
                    <a:pt x="343" y="0"/>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131;p48">
              <a:extLst>
                <a:ext uri="{FF2B5EF4-FFF2-40B4-BE49-F238E27FC236}">
                  <a16:creationId xmlns:a16="http://schemas.microsoft.com/office/drawing/2014/main" id="{DFFF52D1-9292-CA50-69BD-9DE6DC3181D4}"/>
                </a:ext>
              </a:extLst>
            </p:cNvPr>
            <p:cNvSpPr/>
            <p:nvPr/>
          </p:nvSpPr>
          <p:spPr>
            <a:xfrm>
              <a:off x="961354" y="4039474"/>
              <a:ext cx="104197" cy="106136"/>
            </a:xfrm>
            <a:custGeom>
              <a:avLst/>
              <a:gdLst/>
              <a:ahLst/>
              <a:cxnLst/>
              <a:rect l="l" t="t" r="r" b="b"/>
              <a:pathLst>
                <a:path w="6073" h="6186" extrusionOk="0">
                  <a:moveTo>
                    <a:pt x="0" y="229"/>
                  </a:moveTo>
                  <a:lnTo>
                    <a:pt x="5844" y="6186"/>
                  </a:lnTo>
                  <a:lnTo>
                    <a:pt x="6072" y="5958"/>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132;p48">
              <a:extLst>
                <a:ext uri="{FF2B5EF4-FFF2-40B4-BE49-F238E27FC236}">
                  <a16:creationId xmlns:a16="http://schemas.microsoft.com/office/drawing/2014/main" id="{D1F56A82-4989-3850-40C1-B1F0DD623951}"/>
                </a:ext>
              </a:extLst>
            </p:cNvPr>
            <p:cNvSpPr/>
            <p:nvPr/>
          </p:nvSpPr>
          <p:spPr>
            <a:xfrm>
              <a:off x="494537" y="3988568"/>
              <a:ext cx="75596" cy="72456"/>
            </a:xfrm>
            <a:custGeom>
              <a:avLst/>
              <a:gdLst/>
              <a:ahLst/>
              <a:cxnLst/>
              <a:rect l="l" t="t" r="r" b="b"/>
              <a:pathLst>
                <a:path w="4406" h="4223" extrusionOk="0">
                  <a:moveTo>
                    <a:pt x="800" y="593"/>
                  </a:moveTo>
                  <a:cubicBezTo>
                    <a:pt x="1" y="1347"/>
                    <a:pt x="1" y="2625"/>
                    <a:pt x="777" y="3424"/>
                  </a:cubicBezTo>
                  <a:lnTo>
                    <a:pt x="777" y="3424"/>
                  </a:lnTo>
                  <a:cubicBezTo>
                    <a:pt x="1553" y="4223"/>
                    <a:pt x="2808" y="4223"/>
                    <a:pt x="3607" y="3447"/>
                  </a:cubicBezTo>
                  <a:lnTo>
                    <a:pt x="3607" y="3447"/>
                  </a:lnTo>
                  <a:cubicBezTo>
                    <a:pt x="4406" y="2671"/>
                    <a:pt x="4406" y="1392"/>
                    <a:pt x="3630" y="616"/>
                  </a:cubicBezTo>
                  <a:lnTo>
                    <a:pt x="3630" y="616"/>
                  </a:lnTo>
                  <a:cubicBezTo>
                    <a:pt x="3242" y="205"/>
                    <a:pt x="2717" y="0"/>
                    <a:pt x="2215" y="0"/>
                  </a:cubicBezTo>
                  <a:lnTo>
                    <a:pt x="2215" y="0"/>
                  </a:lnTo>
                  <a:cubicBezTo>
                    <a:pt x="1690" y="0"/>
                    <a:pt x="1188" y="205"/>
                    <a:pt x="800" y="593"/>
                  </a:cubicBezTo>
                  <a:moveTo>
                    <a:pt x="1005" y="3196"/>
                  </a:moveTo>
                  <a:cubicBezTo>
                    <a:pt x="366" y="2534"/>
                    <a:pt x="366" y="1461"/>
                    <a:pt x="1028" y="822"/>
                  </a:cubicBezTo>
                  <a:lnTo>
                    <a:pt x="1028" y="822"/>
                  </a:lnTo>
                  <a:cubicBezTo>
                    <a:pt x="1690" y="183"/>
                    <a:pt x="2763" y="183"/>
                    <a:pt x="3402" y="845"/>
                  </a:cubicBezTo>
                  <a:lnTo>
                    <a:pt x="3402" y="845"/>
                  </a:lnTo>
                  <a:cubicBezTo>
                    <a:pt x="4041" y="1506"/>
                    <a:pt x="4041" y="2556"/>
                    <a:pt x="3379" y="3218"/>
                  </a:cubicBezTo>
                  <a:lnTo>
                    <a:pt x="3379" y="3218"/>
                  </a:lnTo>
                  <a:cubicBezTo>
                    <a:pt x="3059" y="3538"/>
                    <a:pt x="2626" y="3698"/>
                    <a:pt x="2215" y="3698"/>
                  </a:cubicBezTo>
                  <a:lnTo>
                    <a:pt x="2215" y="3698"/>
                  </a:lnTo>
                  <a:cubicBezTo>
                    <a:pt x="1781" y="3698"/>
                    <a:pt x="1347" y="3515"/>
                    <a:pt x="1005" y="319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133;p48">
              <a:extLst>
                <a:ext uri="{FF2B5EF4-FFF2-40B4-BE49-F238E27FC236}">
                  <a16:creationId xmlns:a16="http://schemas.microsoft.com/office/drawing/2014/main" id="{7DF4F13A-32F7-EC22-600B-7C968AC0EC2D}"/>
                </a:ext>
              </a:extLst>
            </p:cNvPr>
            <p:cNvSpPr/>
            <p:nvPr/>
          </p:nvSpPr>
          <p:spPr>
            <a:xfrm>
              <a:off x="598322" y="3896141"/>
              <a:ext cx="88138" cy="84209"/>
            </a:xfrm>
            <a:custGeom>
              <a:avLst/>
              <a:gdLst/>
              <a:ahLst/>
              <a:cxnLst/>
              <a:rect l="l" t="t" r="r" b="b"/>
              <a:pathLst>
                <a:path w="5137" h="4908" extrusionOk="0">
                  <a:moveTo>
                    <a:pt x="936" y="662"/>
                  </a:moveTo>
                  <a:cubicBezTo>
                    <a:pt x="0" y="1552"/>
                    <a:pt x="0" y="3036"/>
                    <a:pt x="891" y="3972"/>
                  </a:cubicBezTo>
                  <a:lnTo>
                    <a:pt x="891" y="3972"/>
                  </a:lnTo>
                  <a:cubicBezTo>
                    <a:pt x="1804" y="4885"/>
                    <a:pt x="3287" y="4908"/>
                    <a:pt x="4200" y="3995"/>
                  </a:cubicBezTo>
                  <a:lnTo>
                    <a:pt x="4200" y="3995"/>
                  </a:lnTo>
                  <a:cubicBezTo>
                    <a:pt x="5136" y="3104"/>
                    <a:pt x="5136" y="1621"/>
                    <a:pt x="4246" y="685"/>
                  </a:cubicBezTo>
                  <a:lnTo>
                    <a:pt x="4246" y="685"/>
                  </a:lnTo>
                  <a:cubicBezTo>
                    <a:pt x="3789" y="228"/>
                    <a:pt x="3173" y="0"/>
                    <a:pt x="2557" y="0"/>
                  </a:cubicBezTo>
                  <a:lnTo>
                    <a:pt x="2557" y="0"/>
                  </a:lnTo>
                  <a:cubicBezTo>
                    <a:pt x="1986" y="0"/>
                    <a:pt x="1393" y="206"/>
                    <a:pt x="936" y="662"/>
                  </a:cubicBezTo>
                  <a:close/>
                  <a:moveTo>
                    <a:pt x="1142" y="3744"/>
                  </a:moveTo>
                  <a:cubicBezTo>
                    <a:pt x="366" y="2945"/>
                    <a:pt x="366" y="1666"/>
                    <a:pt x="1165" y="890"/>
                  </a:cubicBezTo>
                  <a:lnTo>
                    <a:pt x="1165" y="890"/>
                  </a:lnTo>
                  <a:cubicBezTo>
                    <a:pt x="1963" y="114"/>
                    <a:pt x="3219" y="137"/>
                    <a:pt x="3995" y="936"/>
                  </a:cubicBezTo>
                  <a:lnTo>
                    <a:pt x="3995" y="936"/>
                  </a:lnTo>
                  <a:cubicBezTo>
                    <a:pt x="4771" y="1712"/>
                    <a:pt x="4771" y="2990"/>
                    <a:pt x="3972" y="3766"/>
                  </a:cubicBezTo>
                  <a:lnTo>
                    <a:pt x="3972" y="3766"/>
                  </a:lnTo>
                  <a:cubicBezTo>
                    <a:pt x="3584" y="4154"/>
                    <a:pt x="3082" y="4337"/>
                    <a:pt x="2580" y="4337"/>
                  </a:cubicBezTo>
                  <a:lnTo>
                    <a:pt x="2580" y="4337"/>
                  </a:lnTo>
                  <a:cubicBezTo>
                    <a:pt x="2055" y="4337"/>
                    <a:pt x="1530" y="4132"/>
                    <a:pt x="1142" y="374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134;p48">
              <a:extLst>
                <a:ext uri="{FF2B5EF4-FFF2-40B4-BE49-F238E27FC236}">
                  <a16:creationId xmlns:a16="http://schemas.microsoft.com/office/drawing/2014/main" id="{D54E1555-23B0-DFED-78EB-78E57913961E}"/>
                </a:ext>
              </a:extLst>
            </p:cNvPr>
            <p:cNvSpPr/>
            <p:nvPr/>
          </p:nvSpPr>
          <p:spPr>
            <a:xfrm>
              <a:off x="899090" y="3985033"/>
              <a:ext cx="78736" cy="74824"/>
            </a:xfrm>
            <a:custGeom>
              <a:avLst/>
              <a:gdLst/>
              <a:ahLst/>
              <a:cxnLst/>
              <a:rect l="l" t="t" r="r" b="b"/>
              <a:pathLst>
                <a:path w="4589" h="4361" extrusionOk="0">
                  <a:moveTo>
                    <a:pt x="845" y="594"/>
                  </a:moveTo>
                  <a:cubicBezTo>
                    <a:pt x="23" y="1393"/>
                    <a:pt x="0" y="2717"/>
                    <a:pt x="799" y="3538"/>
                  </a:cubicBezTo>
                  <a:lnTo>
                    <a:pt x="799" y="3538"/>
                  </a:lnTo>
                  <a:cubicBezTo>
                    <a:pt x="1621" y="4360"/>
                    <a:pt x="2922" y="4360"/>
                    <a:pt x="3744" y="3561"/>
                  </a:cubicBezTo>
                  <a:lnTo>
                    <a:pt x="3744" y="3561"/>
                  </a:lnTo>
                  <a:cubicBezTo>
                    <a:pt x="4565" y="2762"/>
                    <a:pt x="4588" y="1439"/>
                    <a:pt x="3789" y="617"/>
                  </a:cubicBezTo>
                  <a:lnTo>
                    <a:pt x="3789" y="617"/>
                  </a:lnTo>
                  <a:cubicBezTo>
                    <a:pt x="3378" y="206"/>
                    <a:pt x="2831" y="1"/>
                    <a:pt x="2306" y="1"/>
                  </a:cubicBezTo>
                  <a:lnTo>
                    <a:pt x="2306" y="1"/>
                  </a:lnTo>
                  <a:cubicBezTo>
                    <a:pt x="1758" y="1"/>
                    <a:pt x="1233" y="183"/>
                    <a:pt x="845" y="594"/>
                  </a:cubicBezTo>
                  <a:moveTo>
                    <a:pt x="1050" y="3310"/>
                  </a:moveTo>
                  <a:cubicBezTo>
                    <a:pt x="365" y="2603"/>
                    <a:pt x="388" y="1507"/>
                    <a:pt x="1073" y="822"/>
                  </a:cubicBezTo>
                  <a:lnTo>
                    <a:pt x="1073" y="822"/>
                  </a:lnTo>
                  <a:cubicBezTo>
                    <a:pt x="1758" y="138"/>
                    <a:pt x="2876" y="160"/>
                    <a:pt x="3538" y="845"/>
                  </a:cubicBezTo>
                  <a:lnTo>
                    <a:pt x="3538" y="845"/>
                  </a:lnTo>
                  <a:cubicBezTo>
                    <a:pt x="4223" y="1530"/>
                    <a:pt x="4200" y="2648"/>
                    <a:pt x="3515" y="3333"/>
                  </a:cubicBezTo>
                  <a:lnTo>
                    <a:pt x="3515" y="3333"/>
                  </a:lnTo>
                  <a:cubicBezTo>
                    <a:pt x="3173" y="3653"/>
                    <a:pt x="2739" y="3835"/>
                    <a:pt x="2306" y="3835"/>
                  </a:cubicBezTo>
                  <a:lnTo>
                    <a:pt x="2306" y="3835"/>
                  </a:lnTo>
                  <a:cubicBezTo>
                    <a:pt x="1849" y="3835"/>
                    <a:pt x="1393" y="3653"/>
                    <a:pt x="1050" y="331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135;p48">
              <a:extLst>
                <a:ext uri="{FF2B5EF4-FFF2-40B4-BE49-F238E27FC236}">
                  <a16:creationId xmlns:a16="http://schemas.microsoft.com/office/drawing/2014/main" id="{1F659138-617E-FF05-E9D7-09B428863535}"/>
                </a:ext>
              </a:extLst>
            </p:cNvPr>
            <p:cNvSpPr/>
            <p:nvPr/>
          </p:nvSpPr>
          <p:spPr>
            <a:xfrm>
              <a:off x="798822" y="4004610"/>
              <a:ext cx="350528" cy="148841"/>
            </a:xfrm>
            <a:custGeom>
              <a:avLst/>
              <a:gdLst/>
              <a:ahLst/>
              <a:cxnLst/>
              <a:rect l="l" t="t" r="r" b="b"/>
              <a:pathLst>
                <a:path w="20430" h="8675" extrusionOk="0">
                  <a:moveTo>
                    <a:pt x="1" y="229"/>
                  </a:moveTo>
                  <a:lnTo>
                    <a:pt x="8150" y="8537"/>
                  </a:lnTo>
                  <a:lnTo>
                    <a:pt x="20430" y="8674"/>
                  </a:lnTo>
                  <a:lnTo>
                    <a:pt x="20430" y="8332"/>
                  </a:lnTo>
                  <a:lnTo>
                    <a:pt x="8287" y="8218"/>
                  </a:lnTo>
                  <a:lnTo>
                    <a:pt x="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136;p48">
              <a:extLst>
                <a:ext uri="{FF2B5EF4-FFF2-40B4-BE49-F238E27FC236}">
                  <a16:creationId xmlns:a16="http://schemas.microsoft.com/office/drawing/2014/main" id="{B3D29E5D-233B-B49E-7BFA-2022A596C003}"/>
                </a:ext>
              </a:extLst>
            </p:cNvPr>
            <p:cNvSpPr/>
            <p:nvPr/>
          </p:nvSpPr>
          <p:spPr>
            <a:xfrm>
              <a:off x="725595" y="3933733"/>
              <a:ext cx="99496" cy="95173"/>
            </a:xfrm>
            <a:custGeom>
              <a:avLst/>
              <a:gdLst/>
              <a:ahLst/>
              <a:cxnLst/>
              <a:rect l="l" t="t" r="r" b="b"/>
              <a:pathLst>
                <a:path w="5799" h="5547" extrusionOk="0">
                  <a:moveTo>
                    <a:pt x="1051" y="754"/>
                  </a:moveTo>
                  <a:cubicBezTo>
                    <a:pt x="23" y="1781"/>
                    <a:pt x="1" y="3447"/>
                    <a:pt x="1005" y="4474"/>
                  </a:cubicBezTo>
                  <a:lnTo>
                    <a:pt x="1005" y="4474"/>
                  </a:lnTo>
                  <a:cubicBezTo>
                    <a:pt x="2032" y="5524"/>
                    <a:pt x="3698" y="5547"/>
                    <a:pt x="4748" y="4520"/>
                  </a:cubicBezTo>
                  <a:lnTo>
                    <a:pt x="4748" y="4520"/>
                  </a:lnTo>
                  <a:cubicBezTo>
                    <a:pt x="5775" y="3516"/>
                    <a:pt x="5798" y="1826"/>
                    <a:pt x="4794" y="799"/>
                  </a:cubicBezTo>
                  <a:lnTo>
                    <a:pt x="4794" y="799"/>
                  </a:lnTo>
                  <a:cubicBezTo>
                    <a:pt x="4269" y="274"/>
                    <a:pt x="3584" y="0"/>
                    <a:pt x="2899" y="0"/>
                  </a:cubicBezTo>
                  <a:lnTo>
                    <a:pt x="2899" y="0"/>
                  </a:lnTo>
                  <a:cubicBezTo>
                    <a:pt x="2238" y="0"/>
                    <a:pt x="1576" y="252"/>
                    <a:pt x="1051" y="754"/>
                  </a:cubicBezTo>
                  <a:moveTo>
                    <a:pt x="1256" y="4246"/>
                  </a:moveTo>
                  <a:cubicBezTo>
                    <a:pt x="366" y="3333"/>
                    <a:pt x="389" y="1872"/>
                    <a:pt x="1279" y="982"/>
                  </a:cubicBezTo>
                  <a:lnTo>
                    <a:pt x="1279" y="982"/>
                  </a:lnTo>
                  <a:cubicBezTo>
                    <a:pt x="2192" y="115"/>
                    <a:pt x="3653" y="115"/>
                    <a:pt x="4543" y="1028"/>
                  </a:cubicBezTo>
                  <a:lnTo>
                    <a:pt x="4543" y="1028"/>
                  </a:lnTo>
                  <a:cubicBezTo>
                    <a:pt x="5433" y="1941"/>
                    <a:pt x="5410" y="3401"/>
                    <a:pt x="4520" y="4292"/>
                  </a:cubicBezTo>
                  <a:lnTo>
                    <a:pt x="4520" y="4292"/>
                  </a:lnTo>
                  <a:cubicBezTo>
                    <a:pt x="4064" y="4725"/>
                    <a:pt x="3470" y="4931"/>
                    <a:pt x="2899" y="4931"/>
                  </a:cubicBezTo>
                  <a:lnTo>
                    <a:pt x="2899" y="4931"/>
                  </a:lnTo>
                  <a:cubicBezTo>
                    <a:pt x="2306" y="4931"/>
                    <a:pt x="1713" y="4702"/>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137;p48">
              <a:extLst>
                <a:ext uri="{FF2B5EF4-FFF2-40B4-BE49-F238E27FC236}">
                  <a16:creationId xmlns:a16="http://schemas.microsoft.com/office/drawing/2014/main" id="{B79A8750-96E3-97C6-7E3C-479B19A36BCC}"/>
                </a:ext>
              </a:extLst>
            </p:cNvPr>
            <p:cNvSpPr/>
            <p:nvPr/>
          </p:nvSpPr>
          <p:spPr>
            <a:xfrm>
              <a:off x="769072" y="3833482"/>
              <a:ext cx="51318" cy="51318"/>
            </a:xfrm>
            <a:custGeom>
              <a:avLst/>
              <a:gdLst/>
              <a:ahLst/>
              <a:cxnLst/>
              <a:rect l="l" t="t" r="r" b="b"/>
              <a:pathLst>
                <a:path w="2991" h="2991" extrusionOk="0">
                  <a:moveTo>
                    <a:pt x="0" y="1484"/>
                  </a:moveTo>
                  <a:cubicBezTo>
                    <a:pt x="0" y="1895"/>
                    <a:pt x="160" y="2260"/>
                    <a:pt x="434" y="2534"/>
                  </a:cubicBezTo>
                  <a:lnTo>
                    <a:pt x="434" y="2534"/>
                  </a:lnTo>
                  <a:cubicBezTo>
                    <a:pt x="685" y="2808"/>
                    <a:pt x="1073" y="2990"/>
                    <a:pt x="1484" y="2990"/>
                  </a:cubicBezTo>
                  <a:lnTo>
                    <a:pt x="1484" y="2990"/>
                  </a:lnTo>
                  <a:cubicBezTo>
                    <a:pt x="2306" y="2990"/>
                    <a:pt x="2968" y="2328"/>
                    <a:pt x="2990" y="1507"/>
                  </a:cubicBezTo>
                  <a:lnTo>
                    <a:pt x="2990" y="1507"/>
                  </a:lnTo>
                  <a:cubicBezTo>
                    <a:pt x="2990" y="685"/>
                    <a:pt x="2328" y="23"/>
                    <a:pt x="1507" y="0"/>
                  </a:cubicBezTo>
                  <a:lnTo>
                    <a:pt x="1507" y="0"/>
                  </a:lnTo>
                  <a:cubicBezTo>
                    <a:pt x="1507" y="0"/>
                    <a:pt x="1484" y="0"/>
                    <a:pt x="1484" y="0"/>
                  </a:cubicBezTo>
                  <a:lnTo>
                    <a:pt x="1484" y="0"/>
                  </a:lnTo>
                  <a:cubicBezTo>
                    <a:pt x="662" y="0"/>
                    <a:pt x="0" y="662"/>
                    <a:pt x="0" y="1484"/>
                  </a:cubicBezTo>
                  <a:close/>
                  <a:moveTo>
                    <a:pt x="1484" y="2648"/>
                  </a:moveTo>
                  <a:cubicBezTo>
                    <a:pt x="845" y="2648"/>
                    <a:pt x="320" y="2123"/>
                    <a:pt x="343" y="1484"/>
                  </a:cubicBezTo>
                  <a:lnTo>
                    <a:pt x="343" y="1484"/>
                  </a:lnTo>
                  <a:cubicBezTo>
                    <a:pt x="343" y="845"/>
                    <a:pt x="868" y="343"/>
                    <a:pt x="1507" y="343"/>
                  </a:cubicBezTo>
                  <a:lnTo>
                    <a:pt x="1507" y="343"/>
                  </a:lnTo>
                  <a:cubicBezTo>
                    <a:pt x="1803" y="343"/>
                    <a:pt x="2100" y="480"/>
                    <a:pt x="2306" y="685"/>
                  </a:cubicBezTo>
                  <a:lnTo>
                    <a:pt x="2306" y="685"/>
                  </a:lnTo>
                  <a:cubicBezTo>
                    <a:pt x="2534" y="913"/>
                    <a:pt x="2648" y="1210"/>
                    <a:pt x="2648" y="1507"/>
                  </a:cubicBezTo>
                  <a:lnTo>
                    <a:pt x="2648" y="1507"/>
                  </a:lnTo>
                  <a:cubicBezTo>
                    <a:pt x="2648" y="1826"/>
                    <a:pt x="2511" y="2100"/>
                    <a:pt x="2306" y="2328"/>
                  </a:cubicBezTo>
                  <a:lnTo>
                    <a:pt x="2306" y="2328"/>
                  </a:lnTo>
                  <a:cubicBezTo>
                    <a:pt x="2077" y="2534"/>
                    <a:pt x="1803" y="2648"/>
                    <a:pt x="1484" y="2648"/>
                  </a:cubicBezTo>
                  <a:lnTo>
                    <a:pt x="1484" y="2648"/>
                  </a:lnTo>
                  <a:cubicBezTo>
                    <a:pt x="1484" y="2648"/>
                    <a:pt x="1484" y="2648"/>
                    <a:pt x="1484" y="264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138;p48">
              <a:extLst>
                <a:ext uri="{FF2B5EF4-FFF2-40B4-BE49-F238E27FC236}">
                  <a16:creationId xmlns:a16="http://schemas.microsoft.com/office/drawing/2014/main" id="{00AE4D50-AE14-68C3-0403-63587D598681}"/>
                </a:ext>
              </a:extLst>
            </p:cNvPr>
            <p:cNvSpPr/>
            <p:nvPr/>
          </p:nvSpPr>
          <p:spPr>
            <a:xfrm>
              <a:off x="749478" y="3871863"/>
              <a:ext cx="31741" cy="70106"/>
            </a:xfrm>
            <a:custGeom>
              <a:avLst/>
              <a:gdLst/>
              <a:ahLst/>
              <a:cxnLst/>
              <a:rect l="l" t="t" r="r" b="b"/>
              <a:pathLst>
                <a:path w="1850" h="4086" extrusionOk="0">
                  <a:moveTo>
                    <a:pt x="47" y="1552"/>
                  </a:moveTo>
                  <a:lnTo>
                    <a:pt x="1" y="4086"/>
                  </a:lnTo>
                  <a:lnTo>
                    <a:pt x="343" y="4086"/>
                  </a:lnTo>
                  <a:lnTo>
                    <a:pt x="366" y="1689"/>
                  </a:lnTo>
                  <a:lnTo>
                    <a:pt x="1850" y="228"/>
                  </a:lnTo>
                  <a:lnTo>
                    <a:pt x="159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139;p48">
              <a:extLst>
                <a:ext uri="{FF2B5EF4-FFF2-40B4-BE49-F238E27FC236}">
                  <a16:creationId xmlns:a16="http://schemas.microsoft.com/office/drawing/2014/main" id="{4E06D3C4-7CB9-E4FF-DAF9-5361D196B46C}"/>
                </a:ext>
              </a:extLst>
            </p:cNvPr>
            <p:cNvSpPr/>
            <p:nvPr/>
          </p:nvSpPr>
          <p:spPr>
            <a:xfrm>
              <a:off x="560336" y="4202383"/>
              <a:ext cx="365009" cy="108899"/>
            </a:xfrm>
            <a:custGeom>
              <a:avLst/>
              <a:gdLst/>
              <a:ahLst/>
              <a:cxnLst/>
              <a:rect l="l" t="t" r="r" b="b"/>
              <a:pathLst>
                <a:path w="21274" h="6347" extrusionOk="0">
                  <a:moveTo>
                    <a:pt x="12531" y="3653"/>
                  </a:moveTo>
                  <a:lnTo>
                    <a:pt x="2694" y="3539"/>
                  </a:lnTo>
                  <a:lnTo>
                    <a:pt x="2625" y="3539"/>
                  </a:lnTo>
                  <a:lnTo>
                    <a:pt x="0" y="6095"/>
                  </a:lnTo>
                  <a:lnTo>
                    <a:pt x="251" y="6346"/>
                  </a:lnTo>
                  <a:lnTo>
                    <a:pt x="2762" y="3881"/>
                  </a:lnTo>
                  <a:lnTo>
                    <a:pt x="12600" y="3972"/>
                  </a:lnTo>
                  <a:lnTo>
                    <a:pt x="12668" y="3972"/>
                  </a:lnTo>
                  <a:lnTo>
                    <a:pt x="16389" y="320"/>
                  </a:lnTo>
                  <a:lnTo>
                    <a:pt x="21274" y="389"/>
                  </a:lnTo>
                  <a:lnTo>
                    <a:pt x="21274" y="46"/>
                  </a:lnTo>
                  <a:lnTo>
                    <a:pt x="16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140;p48">
              <a:extLst>
                <a:ext uri="{FF2B5EF4-FFF2-40B4-BE49-F238E27FC236}">
                  <a16:creationId xmlns:a16="http://schemas.microsoft.com/office/drawing/2014/main" id="{2D600496-B761-3474-BA8D-EC7A915A0529}"/>
                </a:ext>
              </a:extLst>
            </p:cNvPr>
            <p:cNvSpPr/>
            <p:nvPr/>
          </p:nvSpPr>
          <p:spPr>
            <a:xfrm>
              <a:off x="642176" y="4265042"/>
              <a:ext cx="60326" cy="89699"/>
            </a:xfrm>
            <a:custGeom>
              <a:avLst/>
              <a:gdLst/>
              <a:ahLst/>
              <a:cxnLst/>
              <a:rect l="l" t="t" r="r" b="b"/>
              <a:pathLst>
                <a:path w="3516" h="5228" extrusionOk="0">
                  <a:moveTo>
                    <a:pt x="24" y="3196"/>
                  </a:moveTo>
                  <a:lnTo>
                    <a:pt x="1" y="5205"/>
                  </a:lnTo>
                  <a:lnTo>
                    <a:pt x="320" y="5228"/>
                  </a:lnTo>
                  <a:lnTo>
                    <a:pt x="343" y="3333"/>
                  </a:lnTo>
                  <a:lnTo>
                    <a:pt x="3516" y="229"/>
                  </a:lnTo>
                  <a:lnTo>
                    <a:pt x="328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141;p48">
              <a:extLst>
                <a:ext uri="{FF2B5EF4-FFF2-40B4-BE49-F238E27FC236}">
                  <a16:creationId xmlns:a16="http://schemas.microsoft.com/office/drawing/2014/main" id="{C9878857-0CBC-4741-A8F9-81813594D735}"/>
                </a:ext>
              </a:extLst>
            </p:cNvPr>
            <p:cNvSpPr/>
            <p:nvPr/>
          </p:nvSpPr>
          <p:spPr>
            <a:xfrm>
              <a:off x="493765" y="4264252"/>
              <a:ext cx="75991" cy="72079"/>
            </a:xfrm>
            <a:custGeom>
              <a:avLst/>
              <a:gdLst/>
              <a:ahLst/>
              <a:cxnLst/>
              <a:rect l="l" t="t" r="r" b="b"/>
              <a:pathLst>
                <a:path w="4429" h="4201" extrusionOk="0">
                  <a:moveTo>
                    <a:pt x="799" y="572"/>
                  </a:moveTo>
                  <a:cubicBezTo>
                    <a:pt x="23" y="1348"/>
                    <a:pt x="0" y="2603"/>
                    <a:pt x="776" y="3402"/>
                  </a:cubicBezTo>
                  <a:lnTo>
                    <a:pt x="776" y="3402"/>
                  </a:lnTo>
                  <a:cubicBezTo>
                    <a:pt x="1552" y="4201"/>
                    <a:pt x="2830" y="4201"/>
                    <a:pt x="3606" y="3425"/>
                  </a:cubicBezTo>
                  <a:lnTo>
                    <a:pt x="3606" y="3425"/>
                  </a:lnTo>
                  <a:cubicBezTo>
                    <a:pt x="4405" y="2649"/>
                    <a:pt x="4428" y="1393"/>
                    <a:pt x="3652" y="594"/>
                  </a:cubicBezTo>
                  <a:lnTo>
                    <a:pt x="3652" y="594"/>
                  </a:lnTo>
                  <a:cubicBezTo>
                    <a:pt x="3241" y="206"/>
                    <a:pt x="2739" y="1"/>
                    <a:pt x="2214" y="1"/>
                  </a:cubicBezTo>
                  <a:lnTo>
                    <a:pt x="2214" y="1"/>
                  </a:lnTo>
                  <a:cubicBezTo>
                    <a:pt x="1712" y="1"/>
                    <a:pt x="1187" y="184"/>
                    <a:pt x="799" y="572"/>
                  </a:cubicBezTo>
                  <a:moveTo>
                    <a:pt x="1004" y="3174"/>
                  </a:moveTo>
                  <a:cubicBezTo>
                    <a:pt x="365" y="2512"/>
                    <a:pt x="388" y="1439"/>
                    <a:pt x="1050" y="800"/>
                  </a:cubicBezTo>
                  <a:lnTo>
                    <a:pt x="1050" y="800"/>
                  </a:lnTo>
                  <a:cubicBezTo>
                    <a:pt x="1689" y="161"/>
                    <a:pt x="2762" y="161"/>
                    <a:pt x="3401" y="823"/>
                  </a:cubicBezTo>
                  <a:lnTo>
                    <a:pt x="3401" y="823"/>
                  </a:lnTo>
                  <a:cubicBezTo>
                    <a:pt x="4063" y="1485"/>
                    <a:pt x="4040" y="2557"/>
                    <a:pt x="3378" y="3197"/>
                  </a:cubicBezTo>
                  <a:lnTo>
                    <a:pt x="3378" y="3197"/>
                  </a:lnTo>
                  <a:cubicBezTo>
                    <a:pt x="3059" y="3516"/>
                    <a:pt x="2625" y="3676"/>
                    <a:pt x="2214" y="3676"/>
                  </a:cubicBezTo>
                  <a:lnTo>
                    <a:pt x="2214" y="3676"/>
                  </a:lnTo>
                  <a:cubicBezTo>
                    <a:pt x="1780" y="3676"/>
                    <a:pt x="1347" y="3516"/>
                    <a:pt x="1004" y="317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142;p48">
              <a:extLst>
                <a:ext uri="{FF2B5EF4-FFF2-40B4-BE49-F238E27FC236}">
                  <a16:creationId xmlns:a16="http://schemas.microsoft.com/office/drawing/2014/main" id="{B7B76124-EEEE-EEFA-4C80-B45A7C29ED65}"/>
                </a:ext>
              </a:extLst>
            </p:cNvPr>
            <p:cNvSpPr/>
            <p:nvPr/>
          </p:nvSpPr>
          <p:spPr>
            <a:xfrm>
              <a:off x="602234" y="4348461"/>
              <a:ext cx="88533" cy="84209"/>
            </a:xfrm>
            <a:custGeom>
              <a:avLst/>
              <a:gdLst/>
              <a:ahLst/>
              <a:cxnLst/>
              <a:rect l="l" t="t" r="r" b="b"/>
              <a:pathLst>
                <a:path w="5160" h="4908" extrusionOk="0">
                  <a:moveTo>
                    <a:pt x="937" y="662"/>
                  </a:moveTo>
                  <a:cubicBezTo>
                    <a:pt x="23" y="1575"/>
                    <a:pt x="1" y="3059"/>
                    <a:pt x="914" y="3972"/>
                  </a:cubicBezTo>
                  <a:lnTo>
                    <a:pt x="914" y="3972"/>
                  </a:lnTo>
                  <a:cubicBezTo>
                    <a:pt x="1804" y="4908"/>
                    <a:pt x="3288" y="4908"/>
                    <a:pt x="4223" y="4018"/>
                  </a:cubicBezTo>
                  <a:lnTo>
                    <a:pt x="4223" y="4018"/>
                  </a:lnTo>
                  <a:cubicBezTo>
                    <a:pt x="5136" y="3105"/>
                    <a:pt x="5159" y="1621"/>
                    <a:pt x="4246" y="708"/>
                  </a:cubicBezTo>
                  <a:lnTo>
                    <a:pt x="4246" y="708"/>
                  </a:lnTo>
                  <a:cubicBezTo>
                    <a:pt x="3790" y="229"/>
                    <a:pt x="3173" y="0"/>
                    <a:pt x="2580" y="0"/>
                  </a:cubicBezTo>
                  <a:lnTo>
                    <a:pt x="2580" y="0"/>
                  </a:lnTo>
                  <a:cubicBezTo>
                    <a:pt x="1986" y="0"/>
                    <a:pt x="1393" y="229"/>
                    <a:pt x="937" y="662"/>
                  </a:cubicBezTo>
                  <a:moveTo>
                    <a:pt x="1142" y="3744"/>
                  </a:moveTo>
                  <a:cubicBezTo>
                    <a:pt x="366" y="2968"/>
                    <a:pt x="389" y="1689"/>
                    <a:pt x="1165" y="913"/>
                  </a:cubicBezTo>
                  <a:lnTo>
                    <a:pt x="1165" y="913"/>
                  </a:lnTo>
                  <a:cubicBezTo>
                    <a:pt x="1964" y="137"/>
                    <a:pt x="3242" y="160"/>
                    <a:pt x="4018" y="936"/>
                  </a:cubicBezTo>
                  <a:lnTo>
                    <a:pt x="4018" y="936"/>
                  </a:lnTo>
                  <a:cubicBezTo>
                    <a:pt x="4794" y="1735"/>
                    <a:pt x="4771" y="3013"/>
                    <a:pt x="3972" y="3767"/>
                  </a:cubicBezTo>
                  <a:lnTo>
                    <a:pt x="3972" y="3767"/>
                  </a:lnTo>
                  <a:cubicBezTo>
                    <a:pt x="3584" y="4155"/>
                    <a:pt x="3082" y="4360"/>
                    <a:pt x="2580" y="4360"/>
                  </a:cubicBezTo>
                  <a:lnTo>
                    <a:pt x="2580" y="4360"/>
                  </a:lnTo>
                  <a:cubicBezTo>
                    <a:pt x="2055" y="4360"/>
                    <a:pt x="1530" y="4155"/>
                    <a:pt x="1142" y="374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143;p48">
              <a:extLst>
                <a:ext uri="{FF2B5EF4-FFF2-40B4-BE49-F238E27FC236}">
                  <a16:creationId xmlns:a16="http://schemas.microsoft.com/office/drawing/2014/main" id="{C51FBF31-BFE2-F954-30E8-5C49A8A13F0B}"/>
                </a:ext>
              </a:extLst>
            </p:cNvPr>
            <p:cNvSpPr/>
            <p:nvPr/>
          </p:nvSpPr>
          <p:spPr>
            <a:xfrm>
              <a:off x="479267" y="4523123"/>
              <a:ext cx="60326" cy="89699"/>
            </a:xfrm>
            <a:custGeom>
              <a:avLst/>
              <a:gdLst/>
              <a:ahLst/>
              <a:cxnLst/>
              <a:rect l="l" t="t" r="r" b="b"/>
              <a:pathLst>
                <a:path w="3516" h="5228" extrusionOk="0">
                  <a:moveTo>
                    <a:pt x="23" y="3196"/>
                  </a:moveTo>
                  <a:lnTo>
                    <a:pt x="1" y="5227"/>
                  </a:lnTo>
                  <a:lnTo>
                    <a:pt x="343" y="5227"/>
                  </a:lnTo>
                  <a:lnTo>
                    <a:pt x="343" y="3356"/>
                  </a:lnTo>
                  <a:lnTo>
                    <a:pt x="3516" y="252"/>
                  </a:lnTo>
                  <a:lnTo>
                    <a:pt x="328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144;p48">
              <a:extLst>
                <a:ext uri="{FF2B5EF4-FFF2-40B4-BE49-F238E27FC236}">
                  <a16:creationId xmlns:a16="http://schemas.microsoft.com/office/drawing/2014/main" id="{686C1333-FF28-1770-88B0-33F03F668AA6}"/>
                </a:ext>
              </a:extLst>
            </p:cNvPr>
            <p:cNvSpPr/>
            <p:nvPr/>
          </p:nvSpPr>
          <p:spPr>
            <a:xfrm>
              <a:off x="439325" y="4606937"/>
              <a:ext cx="88516" cy="84209"/>
            </a:xfrm>
            <a:custGeom>
              <a:avLst/>
              <a:gdLst/>
              <a:ahLst/>
              <a:cxnLst/>
              <a:rect l="l" t="t" r="r" b="b"/>
              <a:pathLst>
                <a:path w="5159" h="4908" extrusionOk="0">
                  <a:moveTo>
                    <a:pt x="936" y="662"/>
                  </a:moveTo>
                  <a:cubicBezTo>
                    <a:pt x="23" y="1575"/>
                    <a:pt x="0" y="3059"/>
                    <a:pt x="913" y="3972"/>
                  </a:cubicBezTo>
                  <a:lnTo>
                    <a:pt x="913" y="3972"/>
                  </a:lnTo>
                  <a:cubicBezTo>
                    <a:pt x="1804" y="4885"/>
                    <a:pt x="3287" y="4908"/>
                    <a:pt x="4223" y="3995"/>
                  </a:cubicBezTo>
                  <a:lnTo>
                    <a:pt x="4223" y="3995"/>
                  </a:lnTo>
                  <a:cubicBezTo>
                    <a:pt x="5136" y="3104"/>
                    <a:pt x="5159" y="1621"/>
                    <a:pt x="4246" y="708"/>
                  </a:cubicBezTo>
                  <a:lnTo>
                    <a:pt x="4246" y="708"/>
                  </a:lnTo>
                  <a:cubicBezTo>
                    <a:pt x="3789" y="228"/>
                    <a:pt x="3196" y="0"/>
                    <a:pt x="2580" y="0"/>
                  </a:cubicBezTo>
                  <a:lnTo>
                    <a:pt x="2580" y="0"/>
                  </a:lnTo>
                  <a:cubicBezTo>
                    <a:pt x="1986" y="0"/>
                    <a:pt x="1393" y="228"/>
                    <a:pt x="936" y="662"/>
                  </a:cubicBezTo>
                  <a:close/>
                  <a:moveTo>
                    <a:pt x="1142" y="3743"/>
                  </a:moveTo>
                  <a:cubicBezTo>
                    <a:pt x="366" y="2945"/>
                    <a:pt x="388" y="1666"/>
                    <a:pt x="1164" y="890"/>
                  </a:cubicBezTo>
                  <a:lnTo>
                    <a:pt x="1164" y="890"/>
                  </a:lnTo>
                  <a:cubicBezTo>
                    <a:pt x="1963" y="137"/>
                    <a:pt x="3242" y="137"/>
                    <a:pt x="4018" y="936"/>
                  </a:cubicBezTo>
                  <a:lnTo>
                    <a:pt x="4018" y="936"/>
                  </a:lnTo>
                  <a:cubicBezTo>
                    <a:pt x="4794" y="1712"/>
                    <a:pt x="4771" y="2990"/>
                    <a:pt x="3972" y="3766"/>
                  </a:cubicBezTo>
                  <a:lnTo>
                    <a:pt x="3972" y="3766"/>
                  </a:lnTo>
                  <a:cubicBezTo>
                    <a:pt x="3584" y="4154"/>
                    <a:pt x="3082" y="4337"/>
                    <a:pt x="2580" y="4337"/>
                  </a:cubicBezTo>
                  <a:lnTo>
                    <a:pt x="2580" y="4337"/>
                  </a:lnTo>
                  <a:cubicBezTo>
                    <a:pt x="2055" y="4337"/>
                    <a:pt x="1530" y="4131"/>
                    <a:pt x="1142" y="374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145;p48">
              <a:extLst>
                <a:ext uri="{FF2B5EF4-FFF2-40B4-BE49-F238E27FC236}">
                  <a16:creationId xmlns:a16="http://schemas.microsoft.com/office/drawing/2014/main" id="{65304A39-4D78-DF72-92D8-D8F8439BA0B2}"/>
                </a:ext>
              </a:extLst>
            </p:cNvPr>
            <p:cNvSpPr/>
            <p:nvPr/>
          </p:nvSpPr>
          <p:spPr>
            <a:xfrm>
              <a:off x="675084" y="4085284"/>
              <a:ext cx="123757" cy="90883"/>
            </a:xfrm>
            <a:custGeom>
              <a:avLst/>
              <a:gdLst/>
              <a:ahLst/>
              <a:cxnLst/>
              <a:rect l="l" t="t" r="r" b="b"/>
              <a:pathLst>
                <a:path w="7213" h="5297" extrusionOk="0">
                  <a:moveTo>
                    <a:pt x="1895" y="4977"/>
                  </a:moveTo>
                  <a:lnTo>
                    <a:pt x="0" y="4954"/>
                  </a:lnTo>
                  <a:lnTo>
                    <a:pt x="0" y="5273"/>
                  </a:lnTo>
                  <a:lnTo>
                    <a:pt x="2032" y="5296"/>
                  </a:lnTo>
                  <a:lnTo>
                    <a:pt x="7213" y="229"/>
                  </a:lnTo>
                  <a:lnTo>
                    <a:pt x="698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146;p48">
              <a:extLst>
                <a:ext uri="{FF2B5EF4-FFF2-40B4-BE49-F238E27FC236}">
                  <a16:creationId xmlns:a16="http://schemas.microsoft.com/office/drawing/2014/main" id="{1FA5A2C8-6490-12A1-2370-6264D94D6F69}"/>
                </a:ext>
              </a:extLst>
            </p:cNvPr>
            <p:cNvSpPr/>
            <p:nvPr/>
          </p:nvSpPr>
          <p:spPr>
            <a:xfrm>
              <a:off x="596761" y="4130717"/>
              <a:ext cx="88516" cy="84209"/>
            </a:xfrm>
            <a:custGeom>
              <a:avLst/>
              <a:gdLst/>
              <a:ahLst/>
              <a:cxnLst/>
              <a:rect l="l" t="t" r="r" b="b"/>
              <a:pathLst>
                <a:path w="5159" h="4908" extrusionOk="0">
                  <a:moveTo>
                    <a:pt x="936" y="663"/>
                  </a:moveTo>
                  <a:cubicBezTo>
                    <a:pt x="23" y="1576"/>
                    <a:pt x="0" y="3059"/>
                    <a:pt x="913" y="3972"/>
                  </a:cubicBezTo>
                  <a:lnTo>
                    <a:pt x="913" y="3972"/>
                  </a:lnTo>
                  <a:cubicBezTo>
                    <a:pt x="1826" y="4908"/>
                    <a:pt x="3310" y="4908"/>
                    <a:pt x="4223" y="4018"/>
                  </a:cubicBezTo>
                  <a:lnTo>
                    <a:pt x="4223" y="4018"/>
                  </a:lnTo>
                  <a:cubicBezTo>
                    <a:pt x="5136" y="3105"/>
                    <a:pt x="5159" y="1621"/>
                    <a:pt x="4246" y="708"/>
                  </a:cubicBezTo>
                  <a:lnTo>
                    <a:pt x="4246" y="708"/>
                  </a:lnTo>
                  <a:cubicBezTo>
                    <a:pt x="3789" y="229"/>
                    <a:pt x="3196" y="1"/>
                    <a:pt x="2579" y="1"/>
                  </a:cubicBezTo>
                  <a:lnTo>
                    <a:pt x="2579" y="1"/>
                  </a:lnTo>
                  <a:cubicBezTo>
                    <a:pt x="1986" y="1"/>
                    <a:pt x="1392" y="229"/>
                    <a:pt x="936" y="663"/>
                  </a:cubicBezTo>
                  <a:close/>
                  <a:moveTo>
                    <a:pt x="1141" y="3744"/>
                  </a:moveTo>
                  <a:cubicBezTo>
                    <a:pt x="388" y="2945"/>
                    <a:pt x="388" y="1690"/>
                    <a:pt x="1187" y="914"/>
                  </a:cubicBezTo>
                  <a:lnTo>
                    <a:pt x="1187" y="914"/>
                  </a:lnTo>
                  <a:cubicBezTo>
                    <a:pt x="1963" y="138"/>
                    <a:pt x="3241" y="138"/>
                    <a:pt x="4017" y="936"/>
                  </a:cubicBezTo>
                  <a:lnTo>
                    <a:pt x="4017" y="936"/>
                  </a:lnTo>
                  <a:cubicBezTo>
                    <a:pt x="4793" y="1735"/>
                    <a:pt x="4771" y="2991"/>
                    <a:pt x="3995" y="3767"/>
                  </a:cubicBezTo>
                  <a:lnTo>
                    <a:pt x="3995" y="3767"/>
                  </a:lnTo>
                  <a:cubicBezTo>
                    <a:pt x="3607" y="4155"/>
                    <a:pt x="3082" y="4337"/>
                    <a:pt x="2579" y="4337"/>
                  </a:cubicBezTo>
                  <a:lnTo>
                    <a:pt x="2579" y="4337"/>
                  </a:lnTo>
                  <a:cubicBezTo>
                    <a:pt x="2054" y="4337"/>
                    <a:pt x="1552" y="4155"/>
                    <a:pt x="1141" y="374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147;p48">
              <a:extLst>
                <a:ext uri="{FF2B5EF4-FFF2-40B4-BE49-F238E27FC236}">
                  <a16:creationId xmlns:a16="http://schemas.microsoft.com/office/drawing/2014/main" id="{4729021F-BD96-1B03-94A5-DC00C24318E5}"/>
                </a:ext>
              </a:extLst>
            </p:cNvPr>
            <p:cNvSpPr/>
            <p:nvPr/>
          </p:nvSpPr>
          <p:spPr>
            <a:xfrm>
              <a:off x="467909" y="4418943"/>
              <a:ext cx="136694" cy="108504"/>
            </a:xfrm>
            <a:custGeom>
              <a:avLst/>
              <a:gdLst/>
              <a:ahLst/>
              <a:cxnLst/>
              <a:rect l="l" t="t" r="r" b="b"/>
              <a:pathLst>
                <a:path w="7967" h="6324" extrusionOk="0">
                  <a:moveTo>
                    <a:pt x="1" y="321"/>
                  </a:moveTo>
                  <a:lnTo>
                    <a:pt x="1872" y="343"/>
                  </a:lnTo>
                  <a:lnTo>
                    <a:pt x="7716" y="6324"/>
                  </a:lnTo>
                  <a:lnTo>
                    <a:pt x="7967" y="6072"/>
                  </a:lnTo>
                  <a:lnTo>
                    <a:pt x="2032" y="24"/>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148;p48">
              <a:extLst>
                <a:ext uri="{FF2B5EF4-FFF2-40B4-BE49-F238E27FC236}">
                  <a16:creationId xmlns:a16="http://schemas.microsoft.com/office/drawing/2014/main" id="{326310CA-F003-8375-3191-494999504E7A}"/>
                </a:ext>
              </a:extLst>
            </p:cNvPr>
            <p:cNvSpPr/>
            <p:nvPr/>
          </p:nvSpPr>
          <p:spPr>
            <a:xfrm>
              <a:off x="389586" y="4382930"/>
              <a:ext cx="88533" cy="84604"/>
            </a:xfrm>
            <a:custGeom>
              <a:avLst/>
              <a:gdLst/>
              <a:ahLst/>
              <a:cxnLst/>
              <a:rect l="l" t="t" r="r" b="b"/>
              <a:pathLst>
                <a:path w="5160" h="4931" extrusionOk="0">
                  <a:moveTo>
                    <a:pt x="936" y="662"/>
                  </a:moveTo>
                  <a:cubicBezTo>
                    <a:pt x="23" y="1575"/>
                    <a:pt x="1" y="3059"/>
                    <a:pt x="914" y="3972"/>
                  </a:cubicBezTo>
                  <a:lnTo>
                    <a:pt x="914" y="3972"/>
                  </a:lnTo>
                  <a:cubicBezTo>
                    <a:pt x="1804" y="4907"/>
                    <a:pt x="3287" y="4930"/>
                    <a:pt x="4200" y="4017"/>
                  </a:cubicBezTo>
                  <a:lnTo>
                    <a:pt x="4200" y="4017"/>
                  </a:lnTo>
                  <a:cubicBezTo>
                    <a:pt x="5136" y="3104"/>
                    <a:pt x="5159" y="1621"/>
                    <a:pt x="4246" y="708"/>
                  </a:cubicBezTo>
                  <a:lnTo>
                    <a:pt x="4246" y="708"/>
                  </a:lnTo>
                  <a:cubicBezTo>
                    <a:pt x="3790" y="251"/>
                    <a:pt x="3173" y="0"/>
                    <a:pt x="2580" y="0"/>
                  </a:cubicBezTo>
                  <a:lnTo>
                    <a:pt x="2580" y="0"/>
                  </a:lnTo>
                  <a:cubicBezTo>
                    <a:pt x="1986" y="0"/>
                    <a:pt x="1393" y="228"/>
                    <a:pt x="936" y="662"/>
                  </a:cubicBezTo>
                  <a:close/>
                  <a:moveTo>
                    <a:pt x="1142" y="3743"/>
                  </a:moveTo>
                  <a:cubicBezTo>
                    <a:pt x="366" y="2967"/>
                    <a:pt x="389" y="1689"/>
                    <a:pt x="1165" y="913"/>
                  </a:cubicBezTo>
                  <a:lnTo>
                    <a:pt x="1165" y="913"/>
                  </a:lnTo>
                  <a:cubicBezTo>
                    <a:pt x="1964" y="137"/>
                    <a:pt x="3242" y="160"/>
                    <a:pt x="4018" y="936"/>
                  </a:cubicBezTo>
                  <a:lnTo>
                    <a:pt x="4018" y="936"/>
                  </a:lnTo>
                  <a:cubicBezTo>
                    <a:pt x="4771" y="1735"/>
                    <a:pt x="4771" y="3013"/>
                    <a:pt x="3972" y="3789"/>
                  </a:cubicBezTo>
                  <a:lnTo>
                    <a:pt x="3972" y="3789"/>
                  </a:lnTo>
                  <a:cubicBezTo>
                    <a:pt x="3584" y="4154"/>
                    <a:pt x="3082" y="4360"/>
                    <a:pt x="2580" y="4360"/>
                  </a:cubicBezTo>
                  <a:lnTo>
                    <a:pt x="2580" y="4360"/>
                  </a:lnTo>
                  <a:cubicBezTo>
                    <a:pt x="2055" y="4360"/>
                    <a:pt x="1530" y="4154"/>
                    <a:pt x="1142" y="374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149;p48">
              <a:extLst>
                <a:ext uri="{FF2B5EF4-FFF2-40B4-BE49-F238E27FC236}">
                  <a16:creationId xmlns:a16="http://schemas.microsoft.com/office/drawing/2014/main" id="{A30B0D8C-DA21-FB90-D263-F2B56B8C4CEC}"/>
                </a:ext>
              </a:extLst>
            </p:cNvPr>
            <p:cNvSpPr/>
            <p:nvPr/>
          </p:nvSpPr>
          <p:spPr>
            <a:xfrm>
              <a:off x="804707" y="4179667"/>
              <a:ext cx="353256" cy="143746"/>
            </a:xfrm>
            <a:custGeom>
              <a:avLst/>
              <a:gdLst/>
              <a:ahLst/>
              <a:cxnLst/>
              <a:rect l="l" t="t" r="r" b="b"/>
              <a:pathLst>
                <a:path w="20589" h="8378" extrusionOk="0">
                  <a:moveTo>
                    <a:pt x="0" y="8149"/>
                  </a:moveTo>
                  <a:lnTo>
                    <a:pt x="229" y="8378"/>
                  </a:lnTo>
                  <a:lnTo>
                    <a:pt x="8446" y="343"/>
                  </a:lnTo>
                  <a:lnTo>
                    <a:pt x="20589" y="457"/>
                  </a:lnTo>
                  <a:lnTo>
                    <a:pt x="20589" y="138"/>
                  </a:lnTo>
                  <a:lnTo>
                    <a:pt x="8377" y="1"/>
                  </a:lnTo>
                  <a:lnTo>
                    <a:pt x="830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150;p48">
              <a:extLst>
                <a:ext uri="{FF2B5EF4-FFF2-40B4-BE49-F238E27FC236}">
                  <a16:creationId xmlns:a16="http://schemas.microsoft.com/office/drawing/2014/main" id="{9977D3BA-F071-8CB8-7C7E-CA479E9C1823}"/>
                </a:ext>
              </a:extLst>
            </p:cNvPr>
            <p:cNvSpPr/>
            <p:nvPr/>
          </p:nvSpPr>
          <p:spPr>
            <a:xfrm>
              <a:off x="730296" y="4303423"/>
              <a:ext cx="99874" cy="94795"/>
            </a:xfrm>
            <a:custGeom>
              <a:avLst/>
              <a:gdLst/>
              <a:ahLst/>
              <a:cxnLst/>
              <a:rect l="l" t="t" r="r" b="b"/>
              <a:pathLst>
                <a:path w="5821" h="5525" extrusionOk="0">
                  <a:moveTo>
                    <a:pt x="1073" y="754"/>
                  </a:moveTo>
                  <a:cubicBezTo>
                    <a:pt x="23" y="1758"/>
                    <a:pt x="1" y="3447"/>
                    <a:pt x="1028" y="4474"/>
                  </a:cubicBezTo>
                  <a:lnTo>
                    <a:pt x="1028" y="4474"/>
                  </a:lnTo>
                  <a:cubicBezTo>
                    <a:pt x="2055" y="5524"/>
                    <a:pt x="3721" y="5524"/>
                    <a:pt x="4748" y="4520"/>
                  </a:cubicBezTo>
                  <a:lnTo>
                    <a:pt x="4748" y="4520"/>
                  </a:lnTo>
                  <a:cubicBezTo>
                    <a:pt x="5798" y="3493"/>
                    <a:pt x="5821" y="1827"/>
                    <a:pt x="4794" y="777"/>
                  </a:cubicBezTo>
                  <a:lnTo>
                    <a:pt x="4794" y="777"/>
                  </a:lnTo>
                  <a:cubicBezTo>
                    <a:pt x="4269" y="252"/>
                    <a:pt x="3607" y="1"/>
                    <a:pt x="2922" y="1"/>
                  </a:cubicBezTo>
                  <a:lnTo>
                    <a:pt x="2922" y="1"/>
                  </a:lnTo>
                  <a:cubicBezTo>
                    <a:pt x="2237" y="1"/>
                    <a:pt x="1575" y="252"/>
                    <a:pt x="1073" y="754"/>
                  </a:cubicBezTo>
                  <a:moveTo>
                    <a:pt x="1256" y="4246"/>
                  </a:moveTo>
                  <a:cubicBezTo>
                    <a:pt x="366" y="3333"/>
                    <a:pt x="389" y="1872"/>
                    <a:pt x="1302" y="982"/>
                  </a:cubicBezTo>
                  <a:lnTo>
                    <a:pt x="1302" y="982"/>
                  </a:lnTo>
                  <a:cubicBezTo>
                    <a:pt x="2215" y="92"/>
                    <a:pt x="3675" y="115"/>
                    <a:pt x="4566" y="1028"/>
                  </a:cubicBezTo>
                  <a:lnTo>
                    <a:pt x="4566" y="1028"/>
                  </a:lnTo>
                  <a:cubicBezTo>
                    <a:pt x="5456" y="1918"/>
                    <a:pt x="5433" y="3379"/>
                    <a:pt x="4520" y="4269"/>
                  </a:cubicBezTo>
                  <a:lnTo>
                    <a:pt x="4520" y="4269"/>
                  </a:lnTo>
                  <a:cubicBezTo>
                    <a:pt x="4086" y="4725"/>
                    <a:pt x="3493" y="4931"/>
                    <a:pt x="2922" y="4931"/>
                  </a:cubicBezTo>
                  <a:lnTo>
                    <a:pt x="2922" y="4931"/>
                  </a:lnTo>
                  <a:cubicBezTo>
                    <a:pt x="2306" y="4931"/>
                    <a:pt x="1712" y="4703"/>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151;p48">
              <a:extLst>
                <a:ext uri="{FF2B5EF4-FFF2-40B4-BE49-F238E27FC236}">
                  <a16:creationId xmlns:a16="http://schemas.microsoft.com/office/drawing/2014/main" id="{25FC0132-7A4F-5B6B-C4FC-EDC407987854}"/>
                </a:ext>
              </a:extLst>
            </p:cNvPr>
            <p:cNvSpPr/>
            <p:nvPr/>
          </p:nvSpPr>
          <p:spPr>
            <a:xfrm>
              <a:off x="771422" y="4443238"/>
              <a:ext cx="51318" cy="51318"/>
            </a:xfrm>
            <a:custGeom>
              <a:avLst/>
              <a:gdLst/>
              <a:ahLst/>
              <a:cxnLst/>
              <a:rect l="l" t="t" r="r" b="b"/>
              <a:pathLst>
                <a:path w="2991" h="2991" extrusionOk="0">
                  <a:moveTo>
                    <a:pt x="0" y="1461"/>
                  </a:moveTo>
                  <a:cubicBezTo>
                    <a:pt x="0" y="1872"/>
                    <a:pt x="160" y="2260"/>
                    <a:pt x="434" y="2534"/>
                  </a:cubicBezTo>
                  <a:lnTo>
                    <a:pt x="434" y="2534"/>
                  </a:lnTo>
                  <a:cubicBezTo>
                    <a:pt x="685" y="2808"/>
                    <a:pt x="1073" y="2967"/>
                    <a:pt x="1484" y="2967"/>
                  </a:cubicBezTo>
                  <a:lnTo>
                    <a:pt x="1484" y="2967"/>
                  </a:lnTo>
                  <a:cubicBezTo>
                    <a:pt x="2306" y="2990"/>
                    <a:pt x="2967" y="2328"/>
                    <a:pt x="2990" y="1507"/>
                  </a:cubicBezTo>
                  <a:lnTo>
                    <a:pt x="2990" y="1507"/>
                  </a:lnTo>
                  <a:cubicBezTo>
                    <a:pt x="2990" y="685"/>
                    <a:pt x="2328" y="0"/>
                    <a:pt x="1507" y="0"/>
                  </a:cubicBezTo>
                  <a:lnTo>
                    <a:pt x="1507" y="0"/>
                  </a:lnTo>
                  <a:lnTo>
                    <a:pt x="1484" y="0"/>
                  </a:lnTo>
                  <a:lnTo>
                    <a:pt x="1484" y="0"/>
                  </a:lnTo>
                  <a:cubicBezTo>
                    <a:pt x="685" y="0"/>
                    <a:pt x="0" y="662"/>
                    <a:pt x="0" y="1461"/>
                  </a:cubicBezTo>
                  <a:close/>
                  <a:moveTo>
                    <a:pt x="1484" y="2648"/>
                  </a:moveTo>
                  <a:cubicBezTo>
                    <a:pt x="868" y="2648"/>
                    <a:pt x="320" y="2100"/>
                    <a:pt x="343" y="1484"/>
                  </a:cubicBezTo>
                  <a:lnTo>
                    <a:pt x="343" y="1484"/>
                  </a:lnTo>
                  <a:cubicBezTo>
                    <a:pt x="343" y="1164"/>
                    <a:pt x="457" y="867"/>
                    <a:pt x="685" y="662"/>
                  </a:cubicBezTo>
                  <a:lnTo>
                    <a:pt x="685" y="662"/>
                  </a:lnTo>
                  <a:cubicBezTo>
                    <a:pt x="913" y="434"/>
                    <a:pt x="1187" y="320"/>
                    <a:pt x="1507" y="320"/>
                  </a:cubicBezTo>
                  <a:lnTo>
                    <a:pt x="1507" y="320"/>
                  </a:lnTo>
                  <a:cubicBezTo>
                    <a:pt x="1826" y="343"/>
                    <a:pt x="2123" y="457"/>
                    <a:pt x="2328" y="685"/>
                  </a:cubicBezTo>
                  <a:lnTo>
                    <a:pt x="2328" y="685"/>
                  </a:lnTo>
                  <a:cubicBezTo>
                    <a:pt x="2534" y="890"/>
                    <a:pt x="2648" y="1187"/>
                    <a:pt x="2648" y="1507"/>
                  </a:cubicBezTo>
                  <a:lnTo>
                    <a:pt x="2648" y="1507"/>
                  </a:lnTo>
                  <a:cubicBezTo>
                    <a:pt x="2648" y="2123"/>
                    <a:pt x="2123" y="2648"/>
                    <a:pt x="1484" y="2648"/>
                  </a:cubicBezTo>
                  <a:lnTo>
                    <a:pt x="1484" y="2648"/>
                  </a:lnTo>
                  <a:lnTo>
                    <a:pt x="1484"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152;p48">
              <a:extLst>
                <a:ext uri="{FF2B5EF4-FFF2-40B4-BE49-F238E27FC236}">
                  <a16:creationId xmlns:a16="http://schemas.microsoft.com/office/drawing/2014/main" id="{19329761-5838-A201-E085-91BAD816B0E0}"/>
                </a:ext>
              </a:extLst>
            </p:cNvPr>
            <p:cNvSpPr/>
            <p:nvPr/>
          </p:nvSpPr>
          <p:spPr>
            <a:xfrm>
              <a:off x="753407" y="4384886"/>
              <a:ext cx="30558" cy="70895"/>
            </a:xfrm>
            <a:custGeom>
              <a:avLst/>
              <a:gdLst/>
              <a:ahLst/>
              <a:cxnLst/>
              <a:rect l="l" t="t" r="r" b="b"/>
              <a:pathLst>
                <a:path w="1781" h="4132" extrusionOk="0">
                  <a:moveTo>
                    <a:pt x="0" y="2557"/>
                  </a:moveTo>
                  <a:lnTo>
                    <a:pt x="1530" y="4132"/>
                  </a:lnTo>
                  <a:lnTo>
                    <a:pt x="1781" y="3903"/>
                  </a:lnTo>
                  <a:lnTo>
                    <a:pt x="343" y="2420"/>
                  </a:lnTo>
                  <a:lnTo>
                    <a:pt x="365" y="23"/>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153;p48">
              <a:extLst>
                <a:ext uri="{FF2B5EF4-FFF2-40B4-BE49-F238E27FC236}">
                  <a16:creationId xmlns:a16="http://schemas.microsoft.com/office/drawing/2014/main" id="{1A24F8B8-0B64-7911-5DBC-CF90458088EF}"/>
                </a:ext>
              </a:extLst>
            </p:cNvPr>
            <p:cNvSpPr/>
            <p:nvPr/>
          </p:nvSpPr>
          <p:spPr>
            <a:xfrm>
              <a:off x="402900" y="4377440"/>
              <a:ext cx="350528" cy="151569"/>
            </a:xfrm>
            <a:custGeom>
              <a:avLst/>
              <a:gdLst/>
              <a:ahLst/>
              <a:cxnLst/>
              <a:rect l="l" t="t" r="r" b="b"/>
              <a:pathLst>
                <a:path w="20430" h="8834" extrusionOk="0">
                  <a:moveTo>
                    <a:pt x="11505" y="8514"/>
                  </a:moveTo>
                  <a:lnTo>
                    <a:pt x="23" y="8377"/>
                  </a:lnTo>
                  <a:lnTo>
                    <a:pt x="1" y="8720"/>
                  </a:lnTo>
                  <a:lnTo>
                    <a:pt x="11573" y="8834"/>
                  </a:lnTo>
                  <a:lnTo>
                    <a:pt x="11641" y="8834"/>
                  </a:lnTo>
                  <a:lnTo>
                    <a:pt x="20429" y="252"/>
                  </a:lnTo>
                  <a:lnTo>
                    <a:pt x="2017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154;p48">
              <a:extLst>
                <a:ext uri="{FF2B5EF4-FFF2-40B4-BE49-F238E27FC236}">
                  <a16:creationId xmlns:a16="http://schemas.microsoft.com/office/drawing/2014/main" id="{C5879EDF-DC45-7967-CFAC-FD3FC4C8EA2F}"/>
                </a:ext>
              </a:extLst>
            </p:cNvPr>
            <p:cNvSpPr/>
            <p:nvPr/>
          </p:nvSpPr>
          <p:spPr>
            <a:xfrm>
              <a:off x="319876" y="4477690"/>
              <a:ext cx="90883" cy="90883"/>
            </a:xfrm>
            <a:custGeom>
              <a:avLst/>
              <a:gdLst/>
              <a:ahLst/>
              <a:cxnLst/>
              <a:rect l="l" t="t" r="r" b="b"/>
              <a:pathLst>
                <a:path w="5297" h="5297" extrusionOk="0">
                  <a:moveTo>
                    <a:pt x="800" y="754"/>
                  </a:moveTo>
                  <a:cubicBezTo>
                    <a:pt x="297" y="1233"/>
                    <a:pt x="23" y="1895"/>
                    <a:pt x="23" y="2603"/>
                  </a:cubicBezTo>
                  <a:lnTo>
                    <a:pt x="23" y="2603"/>
                  </a:lnTo>
                  <a:cubicBezTo>
                    <a:pt x="1" y="3333"/>
                    <a:pt x="297" y="3995"/>
                    <a:pt x="777" y="4475"/>
                  </a:cubicBezTo>
                  <a:lnTo>
                    <a:pt x="777" y="4475"/>
                  </a:lnTo>
                  <a:cubicBezTo>
                    <a:pt x="1233" y="4954"/>
                    <a:pt x="1895" y="5273"/>
                    <a:pt x="2626" y="5273"/>
                  </a:cubicBezTo>
                  <a:lnTo>
                    <a:pt x="2626" y="5273"/>
                  </a:lnTo>
                  <a:cubicBezTo>
                    <a:pt x="4086" y="5296"/>
                    <a:pt x="5273" y="4109"/>
                    <a:pt x="5296" y="2648"/>
                  </a:cubicBezTo>
                  <a:lnTo>
                    <a:pt x="5296" y="2648"/>
                  </a:lnTo>
                  <a:cubicBezTo>
                    <a:pt x="5296" y="1210"/>
                    <a:pt x="4132" y="1"/>
                    <a:pt x="2671" y="1"/>
                  </a:cubicBezTo>
                  <a:lnTo>
                    <a:pt x="2671" y="1"/>
                  </a:lnTo>
                  <a:lnTo>
                    <a:pt x="2648" y="1"/>
                  </a:lnTo>
                  <a:lnTo>
                    <a:pt x="2648" y="1"/>
                  </a:lnTo>
                  <a:cubicBezTo>
                    <a:pt x="1964" y="1"/>
                    <a:pt x="1302" y="252"/>
                    <a:pt x="800" y="754"/>
                  </a:cubicBezTo>
                  <a:close/>
                  <a:moveTo>
                    <a:pt x="2626" y="4931"/>
                  </a:moveTo>
                  <a:cubicBezTo>
                    <a:pt x="1347" y="4931"/>
                    <a:pt x="343" y="3881"/>
                    <a:pt x="343" y="2603"/>
                  </a:cubicBezTo>
                  <a:lnTo>
                    <a:pt x="343" y="2603"/>
                  </a:lnTo>
                  <a:cubicBezTo>
                    <a:pt x="366" y="1347"/>
                    <a:pt x="1416" y="320"/>
                    <a:pt x="2671" y="320"/>
                  </a:cubicBezTo>
                  <a:lnTo>
                    <a:pt x="2671" y="320"/>
                  </a:lnTo>
                  <a:cubicBezTo>
                    <a:pt x="3310" y="343"/>
                    <a:pt x="3881" y="594"/>
                    <a:pt x="4292" y="1028"/>
                  </a:cubicBezTo>
                  <a:lnTo>
                    <a:pt x="4292" y="1028"/>
                  </a:lnTo>
                  <a:cubicBezTo>
                    <a:pt x="4703" y="1439"/>
                    <a:pt x="4954" y="2009"/>
                    <a:pt x="4954" y="2648"/>
                  </a:cubicBezTo>
                  <a:lnTo>
                    <a:pt x="4954" y="2648"/>
                  </a:lnTo>
                  <a:cubicBezTo>
                    <a:pt x="4954" y="3927"/>
                    <a:pt x="3904" y="4931"/>
                    <a:pt x="2648" y="4931"/>
                  </a:cubicBezTo>
                  <a:lnTo>
                    <a:pt x="2648" y="4931"/>
                  </a:lnTo>
                  <a:lnTo>
                    <a:pt x="2626" y="4931"/>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155;p48">
              <a:extLst>
                <a:ext uri="{FF2B5EF4-FFF2-40B4-BE49-F238E27FC236}">
                  <a16:creationId xmlns:a16="http://schemas.microsoft.com/office/drawing/2014/main" id="{17C5549C-7A74-F362-40CC-2DB7581EED94}"/>
                </a:ext>
              </a:extLst>
            </p:cNvPr>
            <p:cNvSpPr/>
            <p:nvPr/>
          </p:nvSpPr>
          <p:spPr>
            <a:xfrm>
              <a:off x="266225" y="4398972"/>
              <a:ext cx="56414" cy="53669"/>
            </a:xfrm>
            <a:custGeom>
              <a:avLst/>
              <a:gdLst/>
              <a:ahLst/>
              <a:cxnLst/>
              <a:rect l="l" t="t" r="r" b="b"/>
              <a:pathLst>
                <a:path w="3288" h="3128" extrusionOk="0">
                  <a:moveTo>
                    <a:pt x="594" y="412"/>
                  </a:moveTo>
                  <a:cubicBezTo>
                    <a:pt x="1" y="1005"/>
                    <a:pt x="1" y="1941"/>
                    <a:pt x="571" y="2534"/>
                  </a:cubicBezTo>
                  <a:lnTo>
                    <a:pt x="571" y="2534"/>
                  </a:lnTo>
                  <a:cubicBezTo>
                    <a:pt x="1142" y="3128"/>
                    <a:pt x="2100" y="3128"/>
                    <a:pt x="2671" y="2557"/>
                  </a:cubicBezTo>
                  <a:lnTo>
                    <a:pt x="2671" y="2557"/>
                  </a:lnTo>
                  <a:cubicBezTo>
                    <a:pt x="3265" y="1987"/>
                    <a:pt x="3287" y="1028"/>
                    <a:pt x="2694" y="435"/>
                  </a:cubicBezTo>
                  <a:lnTo>
                    <a:pt x="2694" y="435"/>
                  </a:lnTo>
                  <a:cubicBezTo>
                    <a:pt x="2420" y="138"/>
                    <a:pt x="2032" y="1"/>
                    <a:pt x="1644" y="1"/>
                  </a:cubicBezTo>
                  <a:lnTo>
                    <a:pt x="1644" y="1"/>
                  </a:lnTo>
                  <a:cubicBezTo>
                    <a:pt x="1256" y="1"/>
                    <a:pt x="891" y="138"/>
                    <a:pt x="594" y="412"/>
                  </a:cubicBezTo>
                  <a:moveTo>
                    <a:pt x="822" y="2306"/>
                  </a:moveTo>
                  <a:cubicBezTo>
                    <a:pt x="366" y="1850"/>
                    <a:pt x="366" y="1096"/>
                    <a:pt x="822" y="663"/>
                  </a:cubicBezTo>
                  <a:lnTo>
                    <a:pt x="822" y="663"/>
                  </a:lnTo>
                  <a:cubicBezTo>
                    <a:pt x="1279" y="206"/>
                    <a:pt x="2009" y="229"/>
                    <a:pt x="2466" y="686"/>
                  </a:cubicBezTo>
                  <a:lnTo>
                    <a:pt x="2466" y="686"/>
                  </a:lnTo>
                  <a:cubicBezTo>
                    <a:pt x="2899" y="1142"/>
                    <a:pt x="2899" y="1873"/>
                    <a:pt x="2443" y="2306"/>
                  </a:cubicBezTo>
                  <a:lnTo>
                    <a:pt x="2443" y="2306"/>
                  </a:lnTo>
                  <a:cubicBezTo>
                    <a:pt x="2215" y="2534"/>
                    <a:pt x="1941" y="2649"/>
                    <a:pt x="1644" y="2649"/>
                  </a:cubicBezTo>
                  <a:lnTo>
                    <a:pt x="1644" y="2649"/>
                  </a:lnTo>
                  <a:cubicBezTo>
                    <a:pt x="1347" y="2649"/>
                    <a:pt x="1028" y="2534"/>
                    <a:pt x="822" y="230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156;p48">
              <a:extLst>
                <a:ext uri="{FF2B5EF4-FFF2-40B4-BE49-F238E27FC236}">
                  <a16:creationId xmlns:a16="http://schemas.microsoft.com/office/drawing/2014/main" id="{C0B2C0A7-BACA-43D0-69B3-4AC34CF5194D}"/>
                </a:ext>
              </a:extLst>
            </p:cNvPr>
            <p:cNvSpPr/>
            <p:nvPr/>
          </p:nvSpPr>
          <p:spPr>
            <a:xfrm>
              <a:off x="290503" y="4445966"/>
              <a:ext cx="34487" cy="68956"/>
            </a:xfrm>
            <a:custGeom>
              <a:avLst/>
              <a:gdLst/>
              <a:ahLst/>
              <a:cxnLst/>
              <a:rect l="l" t="t" r="r" b="b"/>
              <a:pathLst>
                <a:path w="2010" h="4019" extrusionOk="0">
                  <a:moveTo>
                    <a:pt x="1" y="2192"/>
                  </a:moveTo>
                  <a:lnTo>
                    <a:pt x="1781" y="4018"/>
                  </a:lnTo>
                  <a:lnTo>
                    <a:pt x="2009" y="3790"/>
                  </a:lnTo>
                  <a:lnTo>
                    <a:pt x="343" y="2055"/>
                  </a:lnTo>
                  <a:lnTo>
                    <a:pt x="366" y="1"/>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157;p48">
              <a:extLst>
                <a:ext uri="{FF2B5EF4-FFF2-40B4-BE49-F238E27FC236}">
                  <a16:creationId xmlns:a16="http://schemas.microsoft.com/office/drawing/2014/main" id="{31985F1E-4EA7-C651-FFB7-835759B6D2FF}"/>
                </a:ext>
              </a:extLst>
            </p:cNvPr>
            <p:cNvSpPr/>
            <p:nvPr/>
          </p:nvSpPr>
          <p:spPr>
            <a:xfrm>
              <a:off x="807830" y="3692878"/>
              <a:ext cx="51713" cy="51335"/>
            </a:xfrm>
            <a:custGeom>
              <a:avLst/>
              <a:gdLst/>
              <a:ahLst/>
              <a:cxnLst/>
              <a:rect l="l" t="t" r="r" b="b"/>
              <a:pathLst>
                <a:path w="3014" h="2992" extrusionOk="0">
                  <a:moveTo>
                    <a:pt x="24" y="1485"/>
                  </a:moveTo>
                  <a:cubicBezTo>
                    <a:pt x="1" y="1895"/>
                    <a:pt x="184" y="2261"/>
                    <a:pt x="435" y="2535"/>
                  </a:cubicBezTo>
                  <a:lnTo>
                    <a:pt x="435" y="2535"/>
                  </a:lnTo>
                  <a:cubicBezTo>
                    <a:pt x="709" y="2808"/>
                    <a:pt x="1074" y="2968"/>
                    <a:pt x="1485" y="2991"/>
                  </a:cubicBezTo>
                  <a:lnTo>
                    <a:pt x="1485" y="2991"/>
                  </a:lnTo>
                  <a:cubicBezTo>
                    <a:pt x="1895" y="2991"/>
                    <a:pt x="2261" y="2831"/>
                    <a:pt x="2557" y="2557"/>
                  </a:cubicBezTo>
                  <a:lnTo>
                    <a:pt x="2557" y="2557"/>
                  </a:lnTo>
                  <a:cubicBezTo>
                    <a:pt x="2831" y="2283"/>
                    <a:pt x="2991" y="1895"/>
                    <a:pt x="2991" y="1507"/>
                  </a:cubicBezTo>
                  <a:lnTo>
                    <a:pt x="2991" y="1507"/>
                  </a:lnTo>
                  <a:cubicBezTo>
                    <a:pt x="3014" y="686"/>
                    <a:pt x="2352" y="1"/>
                    <a:pt x="1530" y="1"/>
                  </a:cubicBezTo>
                  <a:lnTo>
                    <a:pt x="1530" y="1"/>
                  </a:lnTo>
                  <a:cubicBezTo>
                    <a:pt x="1507" y="1"/>
                    <a:pt x="1507" y="1"/>
                    <a:pt x="1507" y="1"/>
                  </a:cubicBezTo>
                  <a:lnTo>
                    <a:pt x="1507" y="1"/>
                  </a:lnTo>
                  <a:cubicBezTo>
                    <a:pt x="686" y="1"/>
                    <a:pt x="24" y="663"/>
                    <a:pt x="24" y="1485"/>
                  </a:cubicBezTo>
                  <a:moveTo>
                    <a:pt x="1485" y="2649"/>
                  </a:moveTo>
                  <a:cubicBezTo>
                    <a:pt x="845" y="2649"/>
                    <a:pt x="343" y="2124"/>
                    <a:pt x="343" y="1485"/>
                  </a:cubicBezTo>
                  <a:lnTo>
                    <a:pt x="343" y="1485"/>
                  </a:lnTo>
                  <a:cubicBezTo>
                    <a:pt x="343" y="1165"/>
                    <a:pt x="480" y="891"/>
                    <a:pt x="686" y="663"/>
                  </a:cubicBezTo>
                  <a:lnTo>
                    <a:pt x="686" y="663"/>
                  </a:lnTo>
                  <a:cubicBezTo>
                    <a:pt x="914" y="457"/>
                    <a:pt x="1211" y="320"/>
                    <a:pt x="1507" y="343"/>
                  </a:cubicBezTo>
                  <a:lnTo>
                    <a:pt x="1507" y="343"/>
                  </a:lnTo>
                  <a:cubicBezTo>
                    <a:pt x="1827" y="343"/>
                    <a:pt x="2124" y="457"/>
                    <a:pt x="2329" y="686"/>
                  </a:cubicBezTo>
                  <a:lnTo>
                    <a:pt x="2329" y="686"/>
                  </a:lnTo>
                  <a:cubicBezTo>
                    <a:pt x="2557" y="891"/>
                    <a:pt x="2672" y="1188"/>
                    <a:pt x="2672" y="1507"/>
                  </a:cubicBezTo>
                  <a:lnTo>
                    <a:pt x="2672" y="1507"/>
                  </a:lnTo>
                  <a:cubicBezTo>
                    <a:pt x="2649" y="1804"/>
                    <a:pt x="2535" y="2101"/>
                    <a:pt x="2306" y="2306"/>
                  </a:cubicBezTo>
                  <a:lnTo>
                    <a:pt x="2306" y="2306"/>
                  </a:lnTo>
                  <a:cubicBezTo>
                    <a:pt x="2101" y="2535"/>
                    <a:pt x="1804" y="2649"/>
                    <a:pt x="1507" y="2649"/>
                  </a:cubicBezTo>
                  <a:lnTo>
                    <a:pt x="1507" y="2649"/>
                  </a:lnTo>
                  <a:cubicBezTo>
                    <a:pt x="1507" y="2649"/>
                    <a:pt x="1507" y="2649"/>
                    <a:pt x="1485" y="2649"/>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158;p48">
              <a:extLst>
                <a:ext uri="{FF2B5EF4-FFF2-40B4-BE49-F238E27FC236}">
                  <a16:creationId xmlns:a16="http://schemas.microsoft.com/office/drawing/2014/main" id="{D2F4A7BF-43C0-BE28-2B79-9517987E3FA9}"/>
                </a:ext>
              </a:extLst>
            </p:cNvPr>
            <p:cNvSpPr/>
            <p:nvPr/>
          </p:nvSpPr>
          <p:spPr>
            <a:xfrm>
              <a:off x="846211" y="3732048"/>
              <a:ext cx="80314" cy="31347"/>
            </a:xfrm>
            <a:custGeom>
              <a:avLst/>
              <a:gdLst/>
              <a:ahLst/>
              <a:cxnLst/>
              <a:rect l="l" t="t" r="r" b="b"/>
              <a:pathLst>
                <a:path w="4681" h="1827" extrusionOk="0">
                  <a:moveTo>
                    <a:pt x="1" y="229"/>
                  </a:moveTo>
                  <a:lnTo>
                    <a:pt x="1553" y="1804"/>
                  </a:lnTo>
                  <a:lnTo>
                    <a:pt x="4680" y="1826"/>
                  </a:lnTo>
                  <a:lnTo>
                    <a:pt x="4680" y="1507"/>
                  </a:lnTo>
                  <a:lnTo>
                    <a:pt x="1690" y="1461"/>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159;p48">
              <a:extLst>
                <a:ext uri="{FF2B5EF4-FFF2-40B4-BE49-F238E27FC236}">
                  <a16:creationId xmlns:a16="http://schemas.microsoft.com/office/drawing/2014/main" id="{AB25E168-817D-5367-7B14-9AE23823DCFD}"/>
                </a:ext>
              </a:extLst>
            </p:cNvPr>
            <p:cNvSpPr/>
            <p:nvPr/>
          </p:nvSpPr>
          <p:spPr>
            <a:xfrm>
              <a:off x="830546" y="4407980"/>
              <a:ext cx="51318" cy="51318"/>
            </a:xfrm>
            <a:custGeom>
              <a:avLst/>
              <a:gdLst/>
              <a:ahLst/>
              <a:cxnLst/>
              <a:rect l="l" t="t" r="r" b="b"/>
              <a:pathLst>
                <a:path w="2991" h="2991" extrusionOk="0">
                  <a:moveTo>
                    <a:pt x="1" y="1485"/>
                  </a:moveTo>
                  <a:cubicBezTo>
                    <a:pt x="1" y="1895"/>
                    <a:pt x="161" y="2261"/>
                    <a:pt x="435" y="2534"/>
                  </a:cubicBezTo>
                  <a:lnTo>
                    <a:pt x="435" y="2534"/>
                  </a:lnTo>
                  <a:cubicBezTo>
                    <a:pt x="708" y="2808"/>
                    <a:pt x="1074" y="2991"/>
                    <a:pt x="1484" y="2991"/>
                  </a:cubicBezTo>
                  <a:lnTo>
                    <a:pt x="1484" y="2991"/>
                  </a:lnTo>
                  <a:cubicBezTo>
                    <a:pt x="2306" y="2991"/>
                    <a:pt x="2991" y="2329"/>
                    <a:pt x="2991" y="1507"/>
                  </a:cubicBezTo>
                  <a:lnTo>
                    <a:pt x="2991" y="1507"/>
                  </a:lnTo>
                  <a:cubicBezTo>
                    <a:pt x="2991" y="686"/>
                    <a:pt x="2329" y="24"/>
                    <a:pt x="1507" y="1"/>
                  </a:cubicBezTo>
                  <a:lnTo>
                    <a:pt x="1507" y="1"/>
                  </a:lnTo>
                  <a:lnTo>
                    <a:pt x="1507" y="1"/>
                  </a:lnTo>
                  <a:lnTo>
                    <a:pt x="1507" y="1"/>
                  </a:lnTo>
                  <a:cubicBezTo>
                    <a:pt x="686" y="1"/>
                    <a:pt x="24" y="663"/>
                    <a:pt x="1" y="1485"/>
                  </a:cubicBezTo>
                  <a:close/>
                  <a:moveTo>
                    <a:pt x="1484" y="2649"/>
                  </a:moveTo>
                  <a:cubicBezTo>
                    <a:pt x="868" y="2649"/>
                    <a:pt x="343" y="2101"/>
                    <a:pt x="343" y="1485"/>
                  </a:cubicBezTo>
                  <a:lnTo>
                    <a:pt x="343" y="1485"/>
                  </a:lnTo>
                  <a:cubicBezTo>
                    <a:pt x="343" y="845"/>
                    <a:pt x="868" y="343"/>
                    <a:pt x="1507" y="343"/>
                  </a:cubicBezTo>
                  <a:lnTo>
                    <a:pt x="1507" y="343"/>
                  </a:lnTo>
                  <a:cubicBezTo>
                    <a:pt x="2146" y="343"/>
                    <a:pt x="2671" y="868"/>
                    <a:pt x="2649" y="1507"/>
                  </a:cubicBezTo>
                  <a:lnTo>
                    <a:pt x="2649" y="1507"/>
                  </a:lnTo>
                  <a:cubicBezTo>
                    <a:pt x="2649" y="2146"/>
                    <a:pt x="2124" y="2649"/>
                    <a:pt x="1507" y="2649"/>
                  </a:cubicBezTo>
                  <a:lnTo>
                    <a:pt x="1507" y="2649"/>
                  </a:lnTo>
                  <a:lnTo>
                    <a:pt x="1484" y="2649"/>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160;p48">
              <a:extLst>
                <a:ext uri="{FF2B5EF4-FFF2-40B4-BE49-F238E27FC236}">
                  <a16:creationId xmlns:a16="http://schemas.microsoft.com/office/drawing/2014/main" id="{3E362660-145D-E14C-8125-8B1EAE1109DF}"/>
                </a:ext>
              </a:extLst>
            </p:cNvPr>
            <p:cNvSpPr/>
            <p:nvPr/>
          </p:nvSpPr>
          <p:spPr>
            <a:xfrm>
              <a:off x="868927" y="4447150"/>
              <a:ext cx="74035" cy="31741"/>
            </a:xfrm>
            <a:custGeom>
              <a:avLst/>
              <a:gdLst/>
              <a:ahLst/>
              <a:cxnLst/>
              <a:rect l="l" t="t" r="r" b="b"/>
              <a:pathLst>
                <a:path w="4315" h="1850" extrusionOk="0">
                  <a:moveTo>
                    <a:pt x="1" y="229"/>
                  </a:moveTo>
                  <a:lnTo>
                    <a:pt x="1553" y="1804"/>
                  </a:lnTo>
                  <a:lnTo>
                    <a:pt x="4315" y="1849"/>
                  </a:lnTo>
                  <a:lnTo>
                    <a:pt x="4315" y="1507"/>
                  </a:lnTo>
                  <a:lnTo>
                    <a:pt x="1690" y="1484"/>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161;p48">
              <a:extLst>
                <a:ext uri="{FF2B5EF4-FFF2-40B4-BE49-F238E27FC236}">
                  <a16:creationId xmlns:a16="http://schemas.microsoft.com/office/drawing/2014/main" id="{D1DB685C-B1A3-2010-E580-3D302CF02F7E}"/>
                </a:ext>
              </a:extLst>
            </p:cNvPr>
            <p:cNvSpPr/>
            <p:nvPr/>
          </p:nvSpPr>
          <p:spPr>
            <a:xfrm>
              <a:off x="1094889" y="4050437"/>
              <a:ext cx="51713" cy="51318"/>
            </a:xfrm>
            <a:custGeom>
              <a:avLst/>
              <a:gdLst/>
              <a:ahLst/>
              <a:cxnLst/>
              <a:rect l="l" t="t" r="r" b="b"/>
              <a:pathLst>
                <a:path w="3014" h="2991" extrusionOk="0">
                  <a:moveTo>
                    <a:pt x="24" y="1484"/>
                  </a:moveTo>
                  <a:cubicBezTo>
                    <a:pt x="1" y="1895"/>
                    <a:pt x="184" y="2260"/>
                    <a:pt x="435" y="2534"/>
                  </a:cubicBezTo>
                  <a:lnTo>
                    <a:pt x="435" y="2534"/>
                  </a:lnTo>
                  <a:cubicBezTo>
                    <a:pt x="708" y="2808"/>
                    <a:pt x="1074" y="2991"/>
                    <a:pt x="1485" y="2991"/>
                  </a:cubicBezTo>
                  <a:lnTo>
                    <a:pt x="1485" y="2991"/>
                  </a:lnTo>
                  <a:cubicBezTo>
                    <a:pt x="1895" y="2991"/>
                    <a:pt x="2261" y="2854"/>
                    <a:pt x="2557" y="2557"/>
                  </a:cubicBezTo>
                  <a:lnTo>
                    <a:pt x="2557" y="2557"/>
                  </a:lnTo>
                  <a:cubicBezTo>
                    <a:pt x="2831" y="2283"/>
                    <a:pt x="2991" y="1918"/>
                    <a:pt x="2991" y="1507"/>
                  </a:cubicBezTo>
                  <a:lnTo>
                    <a:pt x="2991" y="1507"/>
                  </a:lnTo>
                  <a:cubicBezTo>
                    <a:pt x="3014" y="685"/>
                    <a:pt x="2352" y="23"/>
                    <a:pt x="1530" y="0"/>
                  </a:cubicBezTo>
                  <a:lnTo>
                    <a:pt x="1530" y="0"/>
                  </a:lnTo>
                  <a:lnTo>
                    <a:pt x="1507" y="0"/>
                  </a:lnTo>
                  <a:lnTo>
                    <a:pt x="1507" y="0"/>
                  </a:lnTo>
                  <a:cubicBezTo>
                    <a:pt x="686" y="0"/>
                    <a:pt x="24" y="662"/>
                    <a:pt x="24" y="1484"/>
                  </a:cubicBezTo>
                  <a:moveTo>
                    <a:pt x="1485" y="2648"/>
                  </a:moveTo>
                  <a:cubicBezTo>
                    <a:pt x="868" y="2648"/>
                    <a:pt x="343" y="2100"/>
                    <a:pt x="343" y="1484"/>
                  </a:cubicBezTo>
                  <a:lnTo>
                    <a:pt x="343" y="1484"/>
                  </a:lnTo>
                  <a:cubicBezTo>
                    <a:pt x="366" y="845"/>
                    <a:pt x="891" y="343"/>
                    <a:pt x="1507" y="343"/>
                  </a:cubicBezTo>
                  <a:lnTo>
                    <a:pt x="1507" y="343"/>
                  </a:lnTo>
                  <a:cubicBezTo>
                    <a:pt x="1827" y="343"/>
                    <a:pt x="2124" y="480"/>
                    <a:pt x="2329" y="685"/>
                  </a:cubicBezTo>
                  <a:lnTo>
                    <a:pt x="2329" y="685"/>
                  </a:lnTo>
                  <a:cubicBezTo>
                    <a:pt x="2535" y="913"/>
                    <a:pt x="2671" y="1187"/>
                    <a:pt x="2671" y="1507"/>
                  </a:cubicBezTo>
                  <a:lnTo>
                    <a:pt x="2671" y="1507"/>
                  </a:lnTo>
                  <a:cubicBezTo>
                    <a:pt x="2649" y="1826"/>
                    <a:pt x="2535" y="2100"/>
                    <a:pt x="2306" y="2329"/>
                  </a:cubicBezTo>
                  <a:lnTo>
                    <a:pt x="2306" y="2329"/>
                  </a:lnTo>
                  <a:cubicBezTo>
                    <a:pt x="2101" y="2534"/>
                    <a:pt x="1804" y="2648"/>
                    <a:pt x="1507" y="2648"/>
                  </a:cubicBezTo>
                  <a:lnTo>
                    <a:pt x="1507" y="2648"/>
                  </a:lnTo>
                  <a:lnTo>
                    <a:pt x="1485"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162;p48">
              <a:extLst>
                <a:ext uri="{FF2B5EF4-FFF2-40B4-BE49-F238E27FC236}">
                  <a16:creationId xmlns:a16="http://schemas.microsoft.com/office/drawing/2014/main" id="{2BF85D46-F206-4A2B-1EBC-3276D65E0039}"/>
                </a:ext>
              </a:extLst>
            </p:cNvPr>
            <p:cNvSpPr/>
            <p:nvPr/>
          </p:nvSpPr>
          <p:spPr>
            <a:xfrm>
              <a:off x="1076874" y="3992480"/>
              <a:ext cx="30575" cy="70500"/>
            </a:xfrm>
            <a:custGeom>
              <a:avLst/>
              <a:gdLst/>
              <a:ahLst/>
              <a:cxnLst/>
              <a:rect l="l" t="t" r="r" b="b"/>
              <a:pathLst>
                <a:path w="1782" h="4109" extrusionOk="0">
                  <a:moveTo>
                    <a:pt x="1" y="2557"/>
                  </a:moveTo>
                  <a:lnTo>
                    <a:pt x="1553" y="4109"/>
                  </a:lnTo>
                  <a:lnTo>
                    <a:pt x="1781" y="3881"/>
                  </a:lnTo>
                  <a:lnTo>
                    <a:pt x="343" y="2420"/>
                  </a:lnTo>
                  <a:lnTo>
                    <a:pt x="366" y="0"/>
                  </a:lnTo>
                  <a:lnTo>
                    <a:pt x="4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163;p48">
              <a:extLst>
                <a:ext uri="{FF2B5EF4-FFF2-40B4-BE49-F238E27FC236}">
                  <a16:creationId xmlns:a16="http://schemas.microsoft.com/office/drawing/2014/main" id="{6BA412F9-8D6E-CF1D-DA03-C4F17C7F0E92}"/>
                </a:ext>
              </a:extLst>
            </p:cNvPr>
            <p:cNvSpPr/>
            <p:nvPr/>
          </p:nvSpPr>
          <p:spPr>
            <a:xfrm>
              <a:off x="965266" y="3902009"/>
              <a:ext cx="51318" cy="51318"/>
            </a:xfrm>
            <a:custGeom>
              <a:avLst/>
              <a:gdLst/>
              <a:ahLst/>
              <a:cxnLst/>
              <a:rect l="l" t="t" r="r" b="b"/>
              <a:pathLst>
                <a:path w="2991" h="2991" extrusionOk="0">
                  <a:moveTo>
                    <a:pt x="1" y="1484"/>
                  </a:moveTo>
                  <a:cubicBezTo>
                    <a:pt x="1" y="1872"/>
                    <a:pt x="161" y="2260"/>
                    <a:pt x="434" y="2534"/>
                  </a:cubicBezTo>
                  <a:lnTo>
                    <a:pt x="434" y="2534"/>
                  </a:lnTo>
                  <a:cubicBezTo>
                    <a:pt x="708" y="2831"/>
                    <a:pt x="1074" y="2991"/>
                    <a:pt x="1484" y="2991"/>
                  </a:cubicBezTo>
                  <a:lnTo>
                    <a:pt x="1484" y="2991"/>
                  </a:lnTo>
                  <a:cubicBezTo>
                    <a:pt x="2306" y="2991"/>
                    <a:pt x="2968" y="2329"/>
                    <a:pt x="2991" y="1507"/>
                  </a:cubicBezTo>
                  <a:lnTo>
                    <a:pt x="2991" y="1507"/>
                  </a:lnTo>
                  <a:cubicBezTo>
                    <a:pt x="2991" y="708"/>
                    <a:pt x="2306" y="23"/>
                    <a:pt x="1507" y="1"/>
                  </a:cubicBezTo>
                  <a:lnTo>
                    <a:pt x="1507" y="1"/>
                  </a:lnTo>
                  <a:lnTo>
                    <a:pt x="1484" y="1"/>
                  </a:lnTo>
                  <a:lnTo>
                    <a:pt x="1484" y="1"/>
                  </a:lnTo>
                  <a:cubicBezTo>
                    <a:pt x="685" y="1"/>
                    <a:pt x="24" y="663"/>
                    <a:pt x="1" y="1484"/>
                  </a:cubicBezTo>
                  <a:close/>
                  <a:moveTo>
                    <a:pt x="1484" y="2648"/>
                  </a:moveTo>
                  <a:cubicBezTo>
                    <a:pt x="868" y="2648"/>
                    <a:pt x="343" y="2101"/>
                    <a:pt x="343" y="1484"/>
                  </a:cubicBezTo>
                  <a:lnTo>
                    <a:pt x="343" y="1484"/>
                  </a:lnTo>
                  <a:cubicBezTo>
                    <a:pt x="343" y="845"/>
                    <a:pt x="868" y="343"/>
                    <a:pt x="1507" y="343"/>
                  </a:cubicBezTo>
                  <a:lnTo>
                    <a:pt x="1507" y="343"/>
                  </a:lnTo>
                  <a:cubicBezTo>
                    <a:pt x="1827" y="343"/>
                    <a:pt x="2101" y="457"/>
                    <a:pt x="2329" y="685"/>
                  </a:cubicBezTo>
                  <a:lnTo>
                    <a:pt x="2329" y="685"/>
                  </a:lnTo>
                  <a:cubicBezTo>
                    <a:pt x="2534" y="914"/>
                    <a:pt x="2648" y="1188"/>
                    <a:pt x="2648" y="1507"/>
                  </a:cubicBezTo>
                  <a:lnTo>
                    <a:pt x="2648" y="1507"/>
                  </a:lnTo>
                  <a:cubicBezTo>
                    <a:pt x="2648" y="1827"/>
                    <a:pt x="2534" y="2101"/>
                    <a:pt x="2306" y="2329"/>
                  </a:cubicBezTo>
                  <a:lnTo>
                    <a:pt x="2306" y="2329"/>
                  </a:lnTo>
                  <a:cubicBezTo>
                    <a:pt x="2078" y="2534"/>
                    <a:pt x="1804" y="2648"/>
                    <a:pt x="1484" y="2648"/>
                  </a:cubicBezTo>
                  <a:lnTo>
                    <a:pt x="1484" y="2648"/>
                  </a:lnTo>
                  <a:lnTo>
                    <a:pt x="1484"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164;p48">
              <a:extLst>
                <a:ext uri="{FF2B5EF4-FFF2-40B4-BE49-F238E27FC236}">
                  <a16:creationId xmlns:a16="http://schemas.microsoft.com/office/drawing/2014/main" id="{5984378D-2F66-4860-985B-465A35E7C6D0}"/>
                </a:ext>
              </a:extLst>
            </p:cNvPr>
            <p:cNvSpPr/>
            <p:nvPr/>
          </p:nvSpPr>
          <p:spPr>
            <a:xfrm>
              <a:off x="1003646" y="3941179"/>
              <a:ext cx="70123" cy="31347"/>
            </a:xfrm>
            <a:custGeom>
              <a:avLst/>
              <a:gdLst/>
              <a:ahLst/>
              <a:cxnLst/>
              <a:rect l="l" t="t" r="r" b="b"/>
              <a:pathLst>
                <a:path w="4087" h="1827" extrusionOk="0">
                  <a:moveTo>
                    <a:pt x="1" y="228"/>
                  </a:moveTo>
                  <a:lnTo>
                    <a:pt x="1530" y="1803"/>
                  </a:lnTo>
                  <a:lnTo>
                    <a:pt x="4086" y="1826"/>
                  </a:lnTo>
                  <a:lnTo>
                    <a:pt x="4086" y="1507"/>
                  </a:lnTo>
                  <a:lnTo>
                    <a:pt x="1690" y="1484"/>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24189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Vulnerability Scanning (5 of 5)</a:t>
            </a:r>
          </a:p>
        </p:txBody>
      </p:sp>
      <p:sp>
        <p:nvSpPr>
          <p:cNvPr id="802" name="Google Shape;802;p48"/>
          <p:cNvSpPr txBox="1">
            <a:spLocks noGrp="1"/>
          </p:cNvSpPr>
          <p:nvPr>
            <p:ph type="body" idx="4294967295"/>
          </p:nvPr>
        </p:nvSpPr>
        <p:spPr>
          <a:xfrm>
            <a:off x="720000" y="1014230"/>
            <a:ext cx="7840393" cy="854400"/>
          </a:xfrm>
          <a:prstGeom prst="rect">
            <a:avLst/>
          </a:prstGeom>
        </p:spPr>
        <p:txBody>
          <a:bodyPr spcFirstLastPara="1" wrap="square" lIns="91425" tIns="91425" rIns="91425" bIns="91425" anchor="t" anchorCtr="0">
            <a:noAutofit/>
          </a:bodyPr>
          <a:lstStyle/>
          <a:p>
            <a:pPr marL="0" indent="0">
              <a:buNone/>
            </a:pPr>
            <a:r>
              <a:rPr lang="en-US" sz="1800" dirty="0">
                <a:solidFill>
                  <a:schemeClr val="accent6"/>
                </a:solidFill>
              </a:rPr>
              <a:t>When examining the results of a vulnerability scan, it is also important to assess the accuracy of the results</a:t>
            </a:r>
          </a:p>
          <a:p>
            <a:pPr marL="0" indent="0">
              <a:buNone/>
            </a:pPr>
            <a:endParaRPr lang="en-US" sz="1800" dirty="0">
              <a:solidFill>
                <a:schemeClr val="accent6"/>
              </a:solidFill>
            </a:endParaRPr>
          </a:p>
          <a:p>
            <a:pPr marL="0" indent="0">
              <a:buNone/>
            </a:pPr>
            <a:r>
              <a:rPr lang="en-US" sz="1800" dirty="0">
                <a:solidFill>
                  <a:schemeClr val="accent6"/>
                </a:solidFill>
              </a:rPr>
              <a:t>Be sure to identify </a:t>
            </a:r>
            <a:r>
              <a:rPr lang="en-US" sz="1800" dirty="0">
                <a:solidFill>
                  <a:schemeClr val="accent4"/>
                </a:solidFill>
              </a:rPr>
              <a:t>false positives</a:t>
            </a:r>
            <a:r>
              <a:rPr lang="en-US" sz="1800" dirty="0">
                <a:solidFill>
                  <a:schemeClr val="accent6"/>
                </a:solidFill>
              </a:rPr>
              <a:t>, which is an alarm when there is no issue</a:t>
            </a:r>
          </a:p>
          <a:p>
            <a:pPr marL="0" indent="0">
              <a:buNone/>
            </a:pPr>
            <a:endParaRPr lang="en-US" sz="1800" dirty="0">
              <a:solidFill>
                <a:schemeClr val="accent6"/>
              </a:solidFill>
            </a:endParaRPr>
          </a:p>
          <a:p>
            <a:pPr marL="0" indent="0">
              <a:buNone/>
            </a:pPr>
            <a:r>
              <a:rPr lang="en-US" sz="1800" dirty="0">
                <a:solidFill>
                  <a:schemeClr val="accent6"/>
                </a:solidFill>
              </a:rPr>
              <a:t>To identify false positives, correlating the scan data with internal data points, such as log files to conduce </a:t>
            </a:r>
            <a:r>
              <a:rPr lang="en-US" sz="1800" dirty="0">
                <a:solidFill>
                  <a:schemeClr val="accent4"/>
                </a:solidFill>
              </a:rPr>
              <a:t>log reviews</a:t>
            </a:r>
            <a:r>
              <a:rPr lang="en-US" sz="1800" dirty="0">
                <a:solidFill>
                  <a:schemeClr val="accent6"/>
                </a:solidFill>
              </a:rPr>
              <a:t>, is the best approach</a:t>
            </a:r>
          </a:p>
        </p:txBody>
      </p:sp>
      <p:grpSp>
        <p:nvGrpSpPr>
          <p:cNvPr id="841" name="Google Shape;446;p31">
            <a:extLst>
              <a:ext uri="{FF2B5EF4-FFF2-40B4-BE49-F238E27FC236}">
                <a16:creationId xmlns:a16="http://schemas.microsoft.com/office/drawing/2014/main" id="{757E2923-7350-FFFC-2A5E-8FDD00C13E02}"/>
              </a:ext>
            </a:extLst>
          </p:cNvPr>
          <p:cNvGrpSpPr/>
          <p:nvPr/>
        </p:nvGrpSpPr>
        <p:grpSpPr>
          <a:xfrm rot="2700252">
            <a:off x="4929794" y="4297280"/>
            <a:ext cx="5006600" cy="2547208"/>
            <a:chOff x="1977334" y="3761457"/>
            <a:chExt cx="5006600" cy="2547208"/>
          </a:xfrm>
        </p:grpSpPr>
        <p:sp>
          <p:nvSpPr>
            <p:cNvPr id="842" name="Google Shape;447;p31">
              <a:extLst>
                <a:ext uri="{FF2B5EF4-FFF2-40B4-BE49-F238E27FC236}">
                  <a16:creationId xmlns:a16="http://schemas.microsoft.com/office/drawing/2014/main" id="{54E86E5F-D02D-4FC3-DFBD-6CA94C8DB548}"/>
                </a:ext>
              </a:extLst>
            </p:cNvPr>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3" name="Google Shape;448;p31">
              <a:extLst>
                <a:ext uri="{FF2B5EF4-FFF2-40B4-BE49-F238E27FC236}">
                  <a16:creationId xmlns:a16="http://schemas.microsoft.com/office/drawing/2014/main" id="{5077EFBE-B967-1EB7-FB85-D2CEDEBA3495}"/>
                </a:ext>
              </a:extLst>
            </p:cNvPr>
            <p:cNvGrpSpPr/>
            <p:nvPr/>
          </p:nvGrpSpPr>
          <p:grpSpPr>
            <a:xfrm>
              <a:off x="4400671" y="3821498"/>
              <a:ext cx="2583262" cy="2084187"/>
              <a:chOff x="4400671" y="3821498"/>
              <a:chExt cx="2583262" cy="2084187"/>
            </a:xfrm>
          </p:grpSpPr>
          <p:sp>
            <p:nvSpPr>
              <p:cNvPr id="852" name="Google Shape;449;p31">
                <a:extLst>
                  <a:ext uri="{FF2B5EF4-FFF2-40B4-BE49-F238E27FC236}">
                    <a16:creationId xmlns:a16="http://schemas.microsoft.com/office/drawing/2014/main" id="{A431E387-88E4-989D-521B-3D25B660B5AB}"/>
                  </a:ext>
                </a:extLst>
              </p:cNvPr>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450;p31">
                <a:extLst>
                  <a:ext uri="{FF2B5EF4-FFF2-40B4-BE49-F238E27FC236}">
                    <a16:creationId xmlns:a16="http://schemas.microsoft.com/office/drawing/2014/main" id="{3637D967-430A-F083-CE15-6BEF61966BC5}"/>
                  </a:ext>
                </a:extLst>
              </p:cNvPr>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451;p31">
                <a:extLst>
                  <a:ext uri="{FF2B5EF4-FFF2-40B4-BE49-F238E27FC236}">
                    <a16:creationId xmlns:a16="http://schemas.microsoft.com/office/drawing/2014/main" id="{5EA3ECE7-B92D-21D4-97DA-75D89DDDA300}"/>
                  </a:ext>
                </a:extLst>
              </p:cNvPr>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452;p31">
                <a:extLst>
                  <a:ext uri="{FF2B5EF4-FFF2-40B4-BE49-F238E27FC236}">
                    <a16:creationId xmlns:a16="http://schemas.microsoft.com/office/drawing/2014/main" id="{93FB1A6B-46B3-F619-76F3-E593F25BB0FB}"/>
                  </a:ext>
                </a:extLst>
              </p:cNvPr>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453;p31">
                <a:extLst>
                  <a:ext uri="{FF2B5EF4-FFF2-40B4-BE49-F238E27FC236}">
                    <a16:creationId xmlns:a16="http://schemas.microsoft.com/office/drawing/2014/main" id="{12040E48-95B3-EC5D-FD10-2B5AE192973D}"/>
                  </a:ext>
                </a:extLst>
              </p:cNvPr>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454;p31">
              <a:extLst>
                <a:ext uri="{FF2B5EF4-FFF2-40B4-BE49-F238E27FC236}">
                  <a16:creationId xmlns:a16="http://schemas.microsoft.com/office/drawing/2014/main" id="{A2514D1A-B3C6-AEA3-F7FB-DB1D4AEEBC24}"/>
                </a:ext>
              </a:extLst>
            </p:cNvPr>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455;p31">
              <a:extLst>
                <a:ext uri="{FF2B5EF4-FFF2-40B4-BE49-F238E27FC236}">
                  <a16:creationId xmlns:a16="http://schemas.microsoft.com/office/drawing/2014/main" id="{79E17A63-0367-F993-0569-F02AAD0F0A92}"/>
                </a:ext>
              </a:extLst>
            </p:cNvPr>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456;p31">
              <a:extLst>
                <a:ext uri="{FF2B5EF4-FFF2-40B4-BE49-F238E27FC236}">
                  <a16:creationId xmlns:a16="http://schemas.microsoft.com/office/drawing/2014/main" id="{5AAC761B-1EE1-BBC2-D84D-3DB12494BBB8}"/>
                </a:ext>
              </a:extLst>
            </p:cNvPr>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457;p31">
              <a:extLst>
                <a:ext uri="{FF2B5EF4-FFF2-40B4-BE49-F238E27FC236}">
                  <a16:creationId xmlns:a16="http://schemas.microsoft.com/office/drawing/2014/main" id="{3570A134-56B4-93C9-FB54-61674AAF125D}"/>
                </a:ext>
              </a:extLst>
            </p:cNvPr>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458;p31">
              <a:extLst>
                <a:ext uri="{FF2B5EF4-FFF2-40B4-BE49-F238E27FC236}">
                  <a16:creationId xmlns:a16="http://schemas.microsoft.com/office/drawing/2014/main" id="{42260588-14FA-0B21-4134-58CAB7DE330F}"/>
                </a:ext>
              </a:extLst>
            </p:cNvPr>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459;p31">
              <a:extLst>
                <a:ext uri="{FF2B5EF4-FFF2-40B4-BE49-F238E27FC236}">
                  <a16:creationId xmlns:a16="http://schemas.microsoft.com/office/drawing/2014/main" id="{354F7B9B-7DEF-4BED-5571-140648DA104D}"/>
                </a:ext>
              </a:extLst>
            </p:cNvPr>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460;p31">
              <a:extLst>
                <a:ext uri="{FF2B5EF4-FFF2-40B4-BE49-F238E27FC236}">
                  <a16:creationId xmlns:a16="http://schemas.microsoft.com/office/drawing/2014/main" id="{C1586985-148C-0DF5-91D4-8D1B492714B6}"/>
                </a:ext>
              </a:extLst>
            </p:cNvPr>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461;p31">
              <a:extLst>
                <a:ext uri="{FF2B5EF4-FFF2-40B4-BE49-F238E27FC236}">
                  <a16:creationId xmlns:a16="http://schemas.microsoft.com/office/drawing/2014/main" id="{0667BD05-EF8F-D1C9-4083-A4C051C531B5}"/>
                </a:ext>
              </a:extLst>
            </p:cNvPr>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1032;p48">
            <a:extLst>
              <a:ext uri="{FF2B5EF4-FFF2-40B4-BE49-F238E27FC236}">
                <a16:creationId xmlns:a16="http://schemas.microsoft.com/office/drawing/2014/main" id="{0D4A486A-E36C-EB92-9240-1F0FF58D0491}"/>
              </a:ext>
            </a:extLst>
          </p:cNvPr>
          <p:cNvGrpSpPr/>
          <p:nvPr/>
        </p:nvGrpSpPr>
        <p:grpSpPr>
          <a:xfrm rot="10096822">
            <a:off x="-260334" y="4089635"/>
            <a:ext cx="3070713" cy="2349520"/>
            <a:chOff x="266225" y="3103488"/>
            <a:chExt cx="1946379" cy="1587658"/>
          </a:xfrm>
        </p:grpSpPr>
        <p:sp>
          <p:nvSpPr>
            <p:cNvPr id="858" name="Google Shape;1033;p48">
              <a:extLst>
                <a:ext uri="{FF2B5EF4-FFF2-40B4-BE49-F238E27FC236}">
                  <a16:creationId xmlns:a16="http://schemas.microsoft.com/office/drawing/2014/main" id="{7A043520-F768-A27D-271E-BFD7F2FEF933}"/>
                </a:ext>
              </a:extLst>
            </p:cNvPr>
            <p:cNvSpPr/>
            <p:nvPr/>
          </p:nvSpPr>
          <p:spPr>
            <a:xfrm>
              <a:off x="1228442" y="3124643"/>
              <a:ext cx="132387" cy="110460"/>
            </a:xfrm>
            <a:custGeom>
              <a:avLst/>
              <a:gdLst/>
              <a:ahLst/>
              <a:cxnLst/>
              <a:rect l="l" t="t" r="r" b="b"/>
              <a:pathLst>
                <a:path w="7716" h="6438" extrusionOk="0">
                  <a:moveTo>
                    <a:pt x="0" y="343"/>
                  </a:moveTo>
                  <a:lnTo>
                    <a:pt x="1507" y="343"/>
                  </a:lnTo>
                  <a:lnTo>
                    <a:pt x="7464" y="6437"/>
                  </a:lnTo>
                  <a:lnTo>
                    <a:pt x="7715" y="6209"/>
                  </a:lnTo>
                  <a:lnTo>
                    <a:pt x="1644" y="23"/>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1034;p48">
              <a:extLst>
                <a:ext uri="{FF2B5EF4-FFF2-40B4-BE49-F238E27FC236}">
                  <a16:creationId xmlns:a16="http://schemas.microsoft.com/office/drawing/2014/main" id="{3C1DFB46-8245-95AC-B12C-46FC23BE7B5F}"/>
                </a:ext>
              </a:extLst>
            </p:cNvPr>
            <p:cNvSpPr/>
            <p:nvPr/>
          </p:nvSpPr>
          <p:spPr>
            <a:xfrm>
              <a:off x="1721097" y="3398783"/>
              <a:ext cx="441771" cy="113977"/>
            </a:xfrm>
            <a:custGeom>
              <a:avLst/>
              <a:gdLst/>
              <a:ahLst/>
              <a:cxnLst/>
              <a:rect l="l" t="t" r="r" b="b"/>
              <a:pathLst>
                <a:path w="25748" h="6643" extrusionOk="0">
                  <a:moveTo>
                    <a:pt x="1" y="343"/>
                  </a:moveTo>
                  <a:lnTo>
                    <a:pt x="9633" y="434"/>
                  </a:lnTo>
                  <a:lnTo>
                    <a:pt x="12897" y="3766"/>
                  </a:lnTo>
                  <a:lnTo>
                    <a:pt x="22803" y="3880"/>
                  </a:lnTo>
                  <a:lnTo>
                    <a:pt x="25519" y="6642"/>
                  </a:lnTo>
                  <a:lnTo>
                    <a:pt x="25748" y="6414"/>
                  </a:lnTo>
                  <a:lnTo>
                    <a:pt x="22940" y="3538"/>
                  </a:lnTo>
                  <a:lnTo>
                    <a:pt x="13034" y="3447"/>
                  </a:lnTo>
                  <a:lnTo>
                    <a:pt x="9793" y="114"/>
                  </a:lnTo>
                  <a:lnTo>
                    <a:pt x="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1035;p48">
              <a:extLst>
                <a:ext uri="{FF2B5EF4-FFF2-40B4-BE49-F238E27FC236}">
                  <a16:creationId xmlns:a16="http://schemas.microsoft.com/office/drawing/2014/main" id="{C18BC0DB-EA2D-FB56-2D17-C2F7080712CF}"/>
                </a:ext>
              </a:extLst>
            </p:cNvPr>
            <p:cNvSpPr/>
            <p:nvPr/>
          </p:nvSpPr>
          <p:spPr>
            <a:xfrm>
              <a:off x="1208076" y="3205711"/>
              <a:ext cx="252215" cy="250259"/>
            </a:xfrm>
            <a:custGeom>
              <a:avLst/>
              <a:gdLst/>
              <a:ahLst/>
              <a:cxnLst/>
              <a:rect l="l" t="t" r="r" b="b"/>
              <a:pathLst>
                <a:path w="14700" h="14586" extrusionOk="0">
                  <a:moveTo>
                    <a:pt x="0" y="343"/>
                  </a:moveTo>
                  <a:lnTo>
                    <a:pt x="1484" y="343"/>
                  </a:lnTo>
                  <a:lnTo>
                    <a:pt x="2443" y="1324"/>
                  </a:lnTo>
                  <a:lnTo>
                    <a:pt x="2397" y="4953"/>
                  </a:lnTo>
                  <a:lnTo>
                    <a:pt x="6209" y="8834"/>
                  </a:lnTo>
                  <a:lnTo>
                    <a:pt x="8879" y="8857"/>
                  </a:lnTo>
                  <a:lnTo>
                    <a:pt x="14472" y="14586"/>
                  </a:lnTo>
                  <a:lnTo>
                    <a:pt x="14700" y="14335"/>
                  </a:lnTo>
                  <a:lnTo>
                    <a:pt x="9016" y="8537"/>
                  </a:lnTo>
                  <a:lnTo>
                    <a:pt x="6346" y="8514"/>
                  </a:lnTo>
                  <a:lnTo>
                    <a:pt x="2739" y="4816"/>
                  </a:lnTo>
                  <a:lnTo>
                    <a:pt x="2762" y="1187"/>
                  </a:lnTo>
                  <a:lnTo>
                    <a:pt x="1621" y="23"/>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1036;p48">
              <a:extLst>
                <a:ext uri="{FF2B5EF4-FFF2-40B4-BE49-F238E27FC236}">
                  <a16:creationId xmlns:a16="http://schemas.microsoft.com/office/drawing/2014/main" id="{B12240E5-ABBA-1FF6-C8F7-039A44C40B42}"/>
                </a:ext>
              </a:extLst>
            </p:cNvPr>
            <p:cNvSpPr/>
            <p:nvPr/>
          </p:nvSpPr>
          <p:spPr>
            <a:xfrm>
              <a:off x="949601" y="3417570"/>
              <a:ext cx="200142" cy="84226"/>
            </a:xfrm>
            <a:custGeom>
              <a:avLst/>
              <a:gdLst/>
              <a:ahLst/>
              <a:cxnLst/>
              <a:rect l="l" t="t" r="r" b="b"/>
              <a:pathLst>
                <a:path w="11665" h="4909" extrusionOk="0">
                  <a:moveTo>
                    <a:pt x="1" y="229"/>
                  </a:moveTo>
                  <a:lnTo>
                    <a:pt x="4497" y="4840"/>
                  </a:lnTo>
                  <a:lnTo>
                    <a:pt x="11642" y="4908"/>
                  </a:lnTo>
                  <a:lnTo>
                    <a:pt x="11664" y="4566"/>
                  </a:lnTo>
                  <a:lnTo>
                    <a:pt x="4657" y="4497"/>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1037;p48">
              <a:extLst>
                <a:ext uri="{FF2B5EF4-FFF2-40B4-BE49-F238E27FC236}">
                  <a16:creationId xmlns:a16="http://schemas.microsoft.com/office/drawing/2014/main" id="{096B8DE4-0635-DAD6-99C7-CD3AA1B59152}"/>
                </a:ext>
              </a:extLst>
            </p:cNvPr>
            <p:cNvSpPr/>
            <p:nvPr/>
          </p:nvSpPr>
          <p:spPr>
            <a:xfrm>
              <a:off x="1298546" y="3475150"/>
              <a:ext cx="233033" cy="147263"/>
            </a:xfrm>
            <a:custGeom>
              <a:avLst/>
              <a:gdLst/>
              <a:ahLst/>
              <a:cxnLst/>
              <a:rect l="l" t="t" r="r" b="b"/>
              <a:pathLst>
                <a:path w="13582" h="8583" extrusionOk="0">
                  <a:moveTo>
                    <a:pt x="11025" y="2260"/>
                  </a:moveTo>
                  <a:lnTo>
                    <a:pt x="6254" y="2214"/>
                  </a:lnTo>
                  <a:lnTo>
                    <a:pt x="0" y="8331"/>
                  </a:lnTo>
                  <a:lnTo>
                    <a:pt x="251" y="8582"/>
                  </a:lnTo>
                  <a:lnTo>
                    <a:pt x="6391" y="2534"/>
                  </a:lnTo>
                  <a:lnTo>
                    <a:pt x="11162" y="2602"/>
                  </a:lnTo>
                  <a:lnTo>
                    <a:pt x="13581" y="228"/>
                  </a:lnTo>
                  <a:lnTo>
                    <a:pt x="1333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038;p48">
              <a:extLst>
                <a:ext uri="{FF2B5EF4-FFF2-40B4-BE49-F238E27FC236}">
                  <a16:creationId xmlns:a16="http://schemas.microsoft.com/office/drawing/2014/main" id="{45E6DAD3-61BD-206A-3791-927CD1F3C076}"/>
                </a:ext>
              </a:extLst>
            </p:cNvPr>
            <p:cNvSpPr/>
            <p:nvPr/>
          </p:nvSpPr>
          <p:spPr>
            <a:xfrm>
              <a:off x="1508449" y="3499034"/>
              <a:ext cx="159805" cy="83042"/>
            </a:xfrm>
            <a:custGeom>
              <a:avLst/>
              <a:gdLst/>
              <a:ahLst/>
              <a:cxnLst/>
              <a:rect l="l" t="t" r="r" b="b"/>
              <a:pathLst>
                <a:path w="9314" h="4840" extrusionOk="0">
                  <a:moveTo>
                    <a:pt x="7008" y="2032"/>
                  </a:moveTo>
                  <a:lnTo>
                    <a:pt x="2694" y="1986"/>
                  </a:lnTo>
                  <a:lnTo>
                    <a:pt x="0" y="4611"/>
                  </a:lnTo>
                  <a:lnTo>
                    <a:pt x="229" y="4839"/>
                  </a:lnTo>
                  <a:lnTo>
                    <a:pt x="2808" y="2306"/>
                  </a:lnTo>
                  <a:lnTo>
                    <a:pt x="7145" y="2351"/>
                  </a:lnTo>
                  <a:lnTo>
                    <a:pt x="9313" y="252"/>
                  </a:lnTo>
                  <a:lnTo>
                    <a:pt x="906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039;p48">
              <a:extLst>
                <a:ext uri="{FF2B5EF4-FFF2-40B4-BE49-F238E27FC236}">
                  <a16:creationId xmlns:a16="http://schemas.microsoft.com/office/drawing/2014/main" id="{15B0A1E4-E876-56B6-466D-AFB0DC1F11DF}"/>
                </a:ext>
              </a:extLst>
            </p:cNvPr>
            <p:cNvSpPr/>
            <p:nvPr/>
          </p:nvSpPr>
          <p:spPr>
            <a:xfrm>
              <a:off x="1725798" y="3543677"/>
              <a:ext cx="289824" cy="132387"/>
            </a:xfrm>
            <a:custGeom>
              <a:avLst/>
              <a:gdLst/>
              <a:ahLst/>
              <a:cxnLst/>
              <a:rect l="l" t="t" r="r" b="b"/>
              <a:pathLst>
                <a:path w="16892" h="7716" extrusionOk="0">
                  <a:moveTo>
                    <a:pt x="9108" y="7396"/>
                  </a:moveTo>
                  <a:lnTo>
                    <a:pt x="0" y="7282"/>
                  </a:lnTo>
                  <a:lnTo>
                    <a:pt x="0" y="7624"/>
                  </a:lnTo>
                  <a:lnTo>
                    <a:pt x="9176" y="7715"/>
                  </a:lnTo>
                  <a:lnTo>
                    <a:pt x="9245" y="7715"/>
                  </a:lnTo>
                  <a:lnTo>
                    <a:pt x="16891" y="252"/>
                  </a:lnTo>
                  <a:lnTo>
                    <a:pt x="1664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040;p48">
              <a:extLst>
                <a:ext uri="{FF2B5EF4-FFF2-40B4-BE49-F238E27FC236}">
                  <a16:creationId xmlns:a16="http://schemas.microsoft.com/office/drawing/2014/main" id="{7BD003FD-81A8-98F8-F1A6-3C53D9551BBA}"/>
                </a:ext>
              </a:extLst>
            </p:cNvPr>
            <p:cNvSpPr/>
            <p:nvPr/>
          </p:nvSpPr>
          <p:spPr>
            <a:xfrm>
              <a:off x="1778660" y="3541326"/>
              <a:ext cx="195836" cy="85788"/>
            </a:xfrm>
            <a:custGeom>
              <a:avLst/>
              <a:gdLst/>
              <a:ahLst/>
              <a:cxnLst/>
              <a:rect l="l" t="t" r="r" b="b"/>
              <a:pathLst>
                <a:path w="11414" h="5000" extrusionOk="0">
                  <a:moveTo>
                    <a:pt x="6415" y="4680"/>
                  </a:moveTo>
                  <a:lnTo>
                    <a:pt x="2261" y="4634"/>
                  </a:lnTo>
                  <a:lnTo>
                    <a:pt x="252" y="2557"/>
                  </a:lnTo>
                  <a:lnTo>
                    <a:pt x="1" y="2808"/>
                  </a:lnTo>
                  <a:lnTo>
                    <a:pt x="2124" y="4954"/>
                  </a:lnTo>
                  <a:lnTo>
                    <a:pt x="6552" y="4999"/>
                  </a:lnTo>
                  <a:lnTo>
                    <a:pt x="11414" y="229"/>
                  </a:lnTo>
                  <a:lnTo>
                    <a:pt x="1118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041;p48">
              <a:extLst>
                <a:ext uri="{FF2B5EF4-FFF2-40B4-BE49-F238E27FC236}">
                  <a16:creationId xmlns:a16="http://schemas.microsoft.com/office/drawing/2014/main" id="{7CBB34EF-1F2A-651F-10BA-811F5BE2182E}"/>
                </a:ext>
              </a:extLst>
            </p:cNvPr>
            <p:cNvSpPr/>
            <p:nvPr/>
          </p:nvSpPr>
          <p:spPr>
            <a:xfrm>
              <a:off x="1821347" y="3824475"/>
              <a:ext cx="190740" cy="105364"/>
            </a:xfrm>
            <a:custGeom>
              <a:avLst/>
              <a:gdLst/>
              <a:ahLst/>
              <a:cxnLst/>
              <a:rect l="l" t="t" r="r" b="b"/>
              <a:pathLst>
                <a:path w="11117" h="6141" extrusionOk="0">
                  <a:moveTo>
                    <a:pt x="4954" y="5821"/>
                  </a:moveTo>
                  <a:lnTo>
                    <a:pt x="1" y="5752"/>
                  </a:lnTo>
                  <a:lnTo>
                    <a:pt x="1" y="6095"/>
                  </a:lnTo>
                  <a:lnTo>
                    <a:pt x="5000" y="6140"/>
                  </a:lnTo>
                  <a:lnTo>
                    <a:pt x="5091" y="6140"/>
                  </a:lnTo>
                  <a:lnTo>
                    <a:pt x="11117" y="251"/>
                  </a:lnTo>
                  <a:lnTo>
                    <a:pt x="1086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042;p48">
              <a:extLst>
                <a:ext uri="{FF2B5EF4-FFF2-40B4-BE49-F238E27FC236}">
                  <a16:creationId xmlns:a16="http://schemas.microsoft.com/office/drawing/2014/main" id="{9A6A89B3-A58B-4CC4-5580-37ADF961A1CE}"/>
                </a:ext>
              </a:extLst>
            </p:cNvPr>
            <p:cNvSpPr/>
            <p:nvPr/>
          </p:nvSpPr>
          <p:spPr>
            <a:xfrm>
              <a:off x="1319684" y="3899658"/>
              <a:ext cx="316848" cy="144929"/>
            </a:xfrm>
            <a:custGeom>
              <a:avLst/>
              <a:gdLst/>
              <a:ahLst/>
              <a:cxnLst/>
              <a:rect l="l" t="t" r="r" b="b"/>
              <a:pathLst>
                <a:path w="18467" h="8447" extrusionOk="0">
                  <a:moveTo>
                    <a:pt x="9952" y="8126"/>
                  </a:moveTo>
                  <a:lnTo>
                    <a:pt x="1" y="8012"/>
                  </a:lnTo>
                  <a:lnTo>
                    <a:pt x="1" y="8355"/>
                  </a:lnTo>
                  <a:lnTo>
                    <a:pt x="10021" y="8446"/>
                  </a:lnTo>
                  <a:lnTo>
                    <a:pt x="10089" y="8446"/>
                  </a:lnTo>
                  <a:lnTo>
                    <a:pt x="18466" y="229"/>
                  </a:lnTo>
                  <a:lnTo>
                    <a:pt x="1823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043;p48">
              <a:extLst>
                <a:ext uri="{FF2B5EF4-FFF2-40B4-BE49-F238E27FC236}">
                  <a16:creationId xmlns:a16="http://schemas.microsoft.com/office/drawing/2014/main" id="{35681E9C-6672-274A-67F8-88343B106EBF}"/>
                </a:ext>
              </a:extLst>
            </p:cNvPr>
            <p:cNvSpPr/>
            <p:nvPr/>
          </p:nvSpPr>
          <p:spPr>
            <a:xfrm>
              <a:off x="1242545" y="3899264"/>
              <a:ext cx="357957" cy="107320"/>
            </a:xfrm>
            <a:custGeom>
              <a:avLst/>
              <a:gdLst/>
              <a:ahLst/>
              <a:cxnLst/>
              <a:rect l="l" t="t" r="r" b="b"/>
              <a:pathLst>
                <a:path w="20863" h="6255" extrusionOk="0">
                  <a:moveTo>
                    <a:pt x="14585" y="5913"/>
                  </a:moveTo>
                  <a:lnTo>
                    <a:pt x="6437" y="5821"/>
                  </a:lnTo>
                  <a:lnTo>
                    <a:pt x="3629" y="2968"/>
                  </a:lnTo>
                  <a:lnTo>
                    <a:pt x="0" y="2945"/>
                  </a:lnTo>
                  <a:lnTo>
                    <a:pt x="0" y="3265"/>
                  </a:lnTo>
                  <a:lnTo>
                    <a:pt x="3492" y="3311"/>
                  </a:lnTo>
                  <a:lnTo>
                    <a:pt x="6277" y="6164"/>
                  </a:lnTo>
                  <a:lnTo>
                    <a:pt x="14654" y="6255"/>
                  </a:lnTo>
                  <a:lnTo>
                    <a:pt x="14722" y="6255"/>
                  </a:lnTo>
                  <a:lnTo>
                    <a:pt x="20862" y="229"/>
                  </a:lnTo>
                  <a:lnTo>
                    <a:pt x="2063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044;p48">
              <a:extLst>
                <a:ext uri="{FF2B5EF4-FFF2-40B4-BE49-F238E27FC236}">
                  <a16:creationId xmlns:a16="http://schemas.microsoft.com/office/drawing/2014/main" id="{94E16E3B-72DC-7B84-D583-6AC9318D7115}"/>
                </a:ext>
              </a:extLst>
            </p:cNvPr>
            <p:cNvSpPr/>
            <p:nvPr/>
          </p:nvSpPr>
          <p:spPr>
            <a:xfrm>
              <a:off x="1159898" y="3890256"/>
              <a:ext cx="409275" cy="88138"/>
            </a:xfrm>
            <a:custGeom>
              <a:avLst/>
              <a:gdLst/>
              <a:ahLst/>
              <a:cxnLst/>
              <a:rect l="l" t="t" r="r" b="b"/>
              <a:pathLst>
                <a:path w="23854" h="5137" extrusionOk="0">
                  <a:moveTo>
                    <a:pt x="18695" y="4817"/>
                  </a:moveTo>
                  <a:lnTo>
                    <a:pt x="12258" y="4749"/>
                  </a:lnTo>
                  <a:lnTo>
                    <a:pt x="9177" y="1621"/>
                  </a:lnTo>
                  <a:lnTo>
                    <a:pt x="1302" y="1530"/>
                  </a:lnTo>
                  <a:lnTo>
                    <a:pt x="1233" y="1530"/>
                  </a:lnTo>
                  <a:lnTo>
                    <a:pt x="1" y="2717"/>
                  </a:lnTo>
                  <a:lnTo>
                    <a:pt x="229" y="2968"/>
                  </a:lnTo>
                  <a:lnTo>
                    <a:pt x="1370" y="1873"/>
                  </a:lnTo>
                  <a:lnTo>
                    <a:pt x="9040" y="1941"/>
                  </a:lnTo>
                  <a:lnTo>
                    <a:pt x="12098" y="5068"/>
                  </a:lnTo>
                  <a:lnTo>
                    <a:pt x="18763" y="5137"/>
                  </a:lnTo>
                  <a:lnTo>
                    <a:pt x="18832" y="5137"/>
                  </a:lnTo>
                  <a:lnTo>
                    <a:pt x="23853" y="229"/>
                  </a:lnTo>
                  <a:lnTo>
                    <a:pt x="2362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045;p48">
              <a:extLst>
                <a:ext uri="{FF2B5EF4-FFF2-40B4-BE49-F238E27FC236}">
                  <a16:creationId xmlns:a16="http://schemas.microsoft.com/office/drawing/2014/main" id="{A4B405EE-6C41-7621-97DE-CC192B5F0171}"/>
                </a:ext>
              </a:extLst>
            </p:cNvPr>
            <p:cNvSpPr/>
            <p:nvPr/>
          </p:nvSpPr>
          <p:spPr>
            <a:xfrm>
              <a:off x="1125841" y="3637665"/>
              <a:ext cx="173497" cy="126519"/>
            </a:xfrm>
            <a:custGeom>
              <a:avLst/>
              <a:gdLst/>
              <a:ahLst/>
              <a:cxnLst/>
              <a:rect l="l" t="t" r="r" b="b"/>
              <a:pathLst>
                <a:path w="10112" h="7374" extrusionOk="0">
                  <a:moveTo>
                    <a:pt x="0" y="252"/>
                  </a:moveTo>
                  <a:lnTo>
                    <a:pt x="1484" y="1758"/>
                  </a:lnTo>
                  <a:lnTo>
                    <a:pt x="4405" y="1804"/>
                  </a:lnTo>
                  <a:lnTo>
                    <a:pt x="9861" y="7373"/>
                  </a:lnTo>
                  <a:lnTo>
                    <a:pt x="10112" y="7122"/>
                  </a:lnTo>
                  <a:lnTo>
                    <a:pt x="4542" y="1461"/>
                  </a:lnTo>
                  <a:lnTo>
                    <a:pt x="1621" y="1439"/>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046;p48">
              <a:extLst>
                <a:ext uri="{FF2B5EF4-FFF2-40B4-BE49-F238E27FC236}">
                  <a16:creationId xmlns:a16="http://schemas.microsoft.com/office/drawing/2014/main" id="{81577FCE-6901-6696-A313-B8F05D52DE89}"/>
                </a:ext>
              </a:extLst>
            </p:cNvPr>
            <p:cNvSpPr/>
            <p:nvPr/>
          </p:nvSpPr>
          <p:spPr>
            <a:xfrm>
              <a:off x="1266033" y="4219609"/>
              <a:ext cx="165278" cy="54458"/>
            </a:xfrm>
            <a:custGeom>
              <a:avLst/>
              <a:gdLst/>
              <a:ahLst/>
              <a:cxnLst/>
              <a:rect l="l" t="t" r="r" b="b"/>
              <a:pathLst>
                <a:path w="9633" h="3174" extrusionOk="0">
                  <a:moveTo>
                    <a:pt x="7784" y="1576"/>
                  </a:moveTo>
                  <a:lnTo>
                    <a:pt x="1507" y="1507"/>
                  </a:lnTo>
                  <a:lnTo>
                    <a:pt x="1439" y="1507"/>
                  </a:lnTo>
                  <a:lnTo>
                    <a:pt x="1" y="2945"/>
                  </a:lnTo>
                  <a:lnTo>
                    <a:pt x="229" y="3174"/>
                  </a:lnTo>
                  <a:lnTo>
                    <a:pt x="1576" y="1850"/>
                  </a:lnTo>
                  <a:lnTo>
                    <a:pt x="7852" y="1918"/>
                  </a:lnTo>
                  <a:lnTo>
                    <a:pt x="7921" y="1918"/>
                  </a:lnTo>
                  <a:lnTo>
                    <a:pt x="9633" y="252"/>
                  </a:lnTo>
                  <a:lnTo>
                    <a:pt x="938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047;p48">
              <a:extLst>
                <a:ext uri="{FF2B5EF4-FFF2-40B4-BE49-F238E27FC236}">
                  <a16:creationId xmlns:a16="http://schemas.microsoft.com/office/drawing/2014/main" id="{2B4A187D-A65A-9184-A2CC-950114FA9006}"/>
                </a:ext>
              </a:extLst>
            </p:cNvPr>
            <p:cNvSpPr/>
            <p:nvPr/>
          </p:nvSpPr>
          <p:spPr>
            <a:xfrm>
              <a:off x="960187" y="4353556"/>
              <a:ext cx="85770" cy="112793"/>
            </a:xfrm>
            <a:custGeom>
              <a:avLst/>
              <a:gdLst/>
              <a:ahLst/>
              <a:cxnLst/>
              <a:rect l="l" t="t" r="r" b="b"/>
              <a:pathLst>
                <a:path w="4999" h="6574" extrusionOk="0">
                  <a:moveTo>
                    <a:pt x="23" y="4611"/>
                  </a:moveTo>
                  <a:lnTo>
                    <a:pt x="0" y="6574"/>
                  </a:lnTo>
                  <a:lnTo>
                    <a:pt x="342" y="6574"/>
                  </a:lnTo>
                  <a:lnTo>
                    <a:pt x="365" y="4771"/>
                  </a:lnTo>
                  <a:lnTo>
                    <a:pt x="4999" y="228"/>
                  </a:lnTo>
                  <a:lnTo>
                    <a:pt x="474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048;p48">
              <a:extLst>
                <a:ext uri="{FF2B5EF4-FFF2-40B4-BE49-F238E27FC236}">
                  <a16:creationId xmlns:a16="http://schemas.microsoft.com/office/drawing/2014/main" id="{61B8221E-609B-C58D-79A8-E9720EFE88B7}"/>
                </a:ext>
              </a:extLst>
            </p:cNvPr>
            <p:cNvSpPr/>
            <p:nvPr/>
          </p:nvSpPr>
          <p:spPr>
            <a:xfrm>
              <a:off x="1084715" y="4268953"/>
              <a:ext cx="134343" cy="47012"/>
            </a:xfrm>
            <a:custGeom>
              <a:avLst/>
              <a:gdLst/>
              <a:ahLst/>
              <a:cxnLst/>
              <a:rect l="l" t="t" r="r" b="b"/>
              <a:pathLst>
                <a:path w="7830" h="2740" extrusionOk="0">
                  <a:moveTo>
                    <a:pt x="0" y="2512"/>
                  </a:moveTo>
                  <a:lnTo>
                    <a:pt x="229" y="2740"/>
                  </a:lnTo>
                  <a:lnTo>
                    <a:pt x="2694" y="343"/>
                  </a:lnTo>
                  <a:lnTo>
                    <a:pt x="7830" y="389"/>
                  </a:lnTo>
                  <a:lnTo>
                    <a:pt x="7830" y="69"/>
                  </a:lnTo>
                  <a:lnTo>
                    <a:pt x="2625" y="1"/>
                  </a:lnTo>
                  <a:lnTo>
                    <a:pt x="255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049;p48">
              <a:extLst>
                <a:ext uri="{FF2B5EF4-FFF2-40B4-BE49-F238E27FC236}">
                  <a16:creationId xmlns:a16="http://schemas.microsoft.com/office/drawing/2014/main" id="{DAD76C3E-159C-1979-DB9B-4017B4E4F960}"/>
                </a:ext>
              </a:extLst>
            </p:cNvPr>
            <p:cNvSpPr/>
            <p:nvPr/>
          </p:nvSpPr>
          <p:spPr>
            <a:xfrm>
              <a:off x="1078452" y="4335147"/>
              <a:ext cx="365009" cy="108881"/>
            </a:xfrm>
            <a:custGeom>
              <a:avLst/>
              <a:gdLst/>
              <a:ahLst/>
              <a:cxnLst/>
              <a:rect l="l" t="t" r="r" b="b"/>
              <a:pathLst>
                <a:path w="21274" h="6346" extrusionOk="0">
                  <a:moveTo>
                    <a:pt x="12531" y="3652"/>
                  </a:moveTo>
                  <a:lnTo>
                    <a:pt x="2694" y="3538"/>
                  </a:lnTo>
                  <a:lnTo>
                    <a:pt x="2625" y="3538"/>
                  </a:lnTo>
                  <a:lnTo>
                    <a:pt x="0" y="6095"/>
                  </a:lnTo>
                  <a:lnTo>
                    <a:pt x="251" y="6346"/>
                  </a:lnTo>
                  <a:lnTo>
                    <a:pt x="2762" y="3881"/>
                  </a:lnTo>
                  <a:lnTo>
                    <a:pt x="12600" y="3995"/>
                  </a:lnTo>
                  <a:lnTo>
                    <a:pt x="12668" y="3995"/>
                  </a:lnTo>
                  <a:lnTo>
                    <a:pt x="16389" y="320"/>
                  </a:lnTo>
                  <a:lnTo>
                    <a:pt x="21273" y="388"/>
                  </a:lnTo>
                  <a:lnTo>
                    <a:pt x="21273" y="46"/>
                  </a:lnTo>
                  <a:lnTo>
                    <a:pt x="16320" y="0"/>
                  </a:lnTo>
                  <a:lnTo>
                    <a:pt x="16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050;p48">
              <a:extLst>
                <a:ext uri="{FF2B5EF4-FFF2-40B4-BE49-F238E27FC236}">
                  <a16:creationId xmlns:a16="http://schemas.microsoft.com/office/drawing/2014/main" id="{ABD657B2-95E4-3BF0-EBCA-9CB775E02A00}"/>
                </a:ext>
              </a:extLst>
            </p:cNvPr>
            <p:cNvSpPr/>
            <p:nvPr/>
          </p:nvSpPr>
          <p:spPr>
            <a:xfrm>
              <a:off x="1160293" y="4397805"/>
              <a:ext cx="60326" cy="89699"/>
            </a:xfrm>
            <a:custGeom>
              <a:avLst/>
              <a:gdLst/>
              <a:ahLst/>
              <a:cxnLst/>
              <a:rect l="l" t="t" r="r" b="b"/>
              <a:pathLst>
                <a:path w="3516" h="5228" extrusionOk="0">
                  <a:moveTo>
                    <a:pt x="24" y="3196"/>
                  </a:moveTo>
                  <a:lnTo>
                    <a:pt x="1" y="5205"/>
                  </a:lnTo>
                  <a:lnTo>
                    <a:pt x="320" y="5227"/>
                  </a:lnTo>
                  <a:lnTo>
                    <a:pt x="343" y="3333"/>
                  </a:lnTo>
                  <a:lnTo>
                    <a:pt x="3516" y="229"/>
                  </a:lnTo>
                  <a:lnTo>
                    <a:pt x="3265"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051;p48">
              <a:extLst>
                <a:ext uri="{FF2B5EF4-FFF2-40B4-BE49-F238E27FC236}">
                  <a16:creationId xmlns:a16="http://schemas.microsoft.com/office/drawing/2014/main" id="{6B614857-9C6D-352C-3C6D-84FA83F3A68D}"/>
                </a:ext>
              </a:extLst>
            </p:cNvPr>
            <p:cNvSpPr/>
            <p:nvPr/>
          </p:nvSpPr>
          <p:spPr>
            <a:xfrm>
              <a:off x="1485733" y="4320649"/>
              <a:ext cx="106153" cy="104197"/>
            </a:xfrm>
            <a:custGeom>
              <a:avLst/>
              <a:gdLst/>
              <a:ahLst/>
              <a:cxnLst/>
              <a:rect l="l" t="t" r="r" b="b"/>
              <a:pathLst>
                <a:path w="6187" h="6073" extrusionOk="0">
                  <a:moveTo>
                    <a:pt x="1" y="5821"/>
                  </a:moveTo>
                  <a:lnTo>
                    <a:pt x="229" y="6072"/>
                  </a:lnTo>
                  <a:lnTo>
                    <a:pt x="6186" y="252"/>
                  </a:lnTo>
                  <a:lnTo>
                    <a:pt x="595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052;p48">
              <a:extLst>
                <a:ext uri="{FF2B5EF4-FFF2-40B4-BE49-F238E27FC236}">
                  <a16:creationId xmlns:a16="http://schemas.microsoft.com/office/drawing/2014/main" id="{C906BC92-8967-A795-10AF-4D12070C3074}"/>
                </a:ext>
              </a:extLst>
            </p:cNvPr>
            <p:cNvSpPr/>
            <p:nvPr/>
          </p:nvSpPr>
          <p:spPr>
            <a:xfrm>
              <a:off x="1794719" y="4111140"/>
              <a:ext cx="90094" cy="247909"/>
            </a:xfrm>
            <a:custGeom>
              <a:avLst/>
              <a:gdLst/>
              <a:ahLst/>
              <a:cxnLst/>
              <a:rect l="l" t="t" r="r" b="b"/>
              <a:pathLst>
                <a:path w="5251" h="14449" extrusionOk="0">
                  <a:moveTo>
                    <a:pt x="4817" y="9496"/>
                  </a:moveTo>
                  <a:lnTo>
                    <a:pt x="1" y="14220"/>
                  </a:lnTo>
                  <a:lnTo>
                    <a:pt x="252" y="14449"/>
                  </a:lnTo>
                  <a:lnTo>
                    <a:pt x="5159" y="9633"/>
                  </a:lnTo>
                  <a:lnTo>
                    <a:pt x="5251" y="0"/>
                  </a:lnTo>
                  <a:lnTo>
                    <a:pt x="493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053;p48">
              <a:extLst>
                <a:ext uri="{FF2B5EF4-FFF2-40B4-BE49-F238E27FC236}">
                  <a16:creationId xmlns:a16="http://schemas.microsoft.com/office/drawing/2014/main" id="{EE429CE6-F306-DCC0-88AC-39031B33A1CE}"/>
                </a:ext>
              </a:extLst>
            </p:cNvPr>
            <p:cNvSpPr/>
            <p:nvPr/>
          </p:nvSpPr>
          <p:spPr>
            <a:xfrm>
              <a:off x="1798631" y="4141680"/>
              <a:ext cx="54853" cy="146885"/>
            </a:xfrm>
            <a:custGeom>
              <a:avLst/>
              <a:gdLst/>
              <a:ahLst/>
              <a:cxnLst/>
              <a:rect l="l" t="t" r="r" b="b"/>
              <a:pathLst>
                <a:path w="3197" h="8561" extrusionOk="0">
                  <a:moveTo>
                    <a:pt x="2809" y="5570"/>
                  </a:moveTo>
                  <a:lnTo>
                    <a:pt x="1" y="8309"/>
                  </a:lnTo>
                  <a:lnTo>
                    <a:pt x="229" y="8560"/>
                  </a:lnTo>
                  <a:lnTo>
                    <a:pt x="3151" y="5707"/>
                  </a:lnTo>
                  <a:lnTo>
                    <a:pt x="3197" y="1"/>
                  </a:lnTo>
                  <a:lnTo>
                    <a:pt x="287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054;p48">
              <a:extLst>
                <a:ext uri="{FF2B5EF4-FFF2-40B4-BE49-F238E27FC236}">
                  <a16:creationId xmlns:a16="http://schemas.microsoft.com/office/drawing/2014/main" id="{AA92DE87-8434-8238-E082-E781DB539DA4}"/>
                </a:ext>
              </a:extLst>
            </p:cNvPr>
            <p:cNvSpPr/>
            <p:nvPr/>
          </p:nvSpPr>
          <p:spPr>
            <a:xfrm>
              <a:off x="1892636" y="4292854"/>
              <a:ext cx="93611" cy="91655"/>
            </a:xfrm>
            <a:custGeom>
              <a:avLst/>
              <a:gdLst/>
              <a:ahLst/>
              <a:cxnLst/>
              <a:rect l="l" t="t" r="r" b="b"/>
              <a:pathLst>
                <a:path w="5456" h="5342" extrusionOk="0">
                  <a:moveTo>
                    <a:pt x="0" y="5113"/>
                  </a:moveTo>
                  <a:lnTo>
                    <a:pt x="251" y="5341"/>
                  </a:lnTo>
                  <a:lnTo>
                    <a:pt x="5455" y="251"/>
                  </a:lnTo>
                  <a:lnTo>
                    <a:pt x="522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055;p48">
              <a:extLst>
                <a:ext uri="{FF2B5EF4-FFF2-40B4-BE49-F238E27FC236}">
                  <a16:creationId xmlns:a16="http://schemas.microsoft.com/office/drawing/2014/main" id="{2000BC13-74AF-2E8F-E2B1-61B58C6581D1}"/>
                </a:ext>
              </a:extLst>
            </p:cNvPr>
            <p:cNvSpPr/>
            <p:nvPr/>
          </p:nvSpPr>
          <p:spPr>
            <a:xfrm>
              <a:off x="1630626" y="3851103"/>
              <a:ext cx="521279" cy="531059"/>
            </a:xfrm>
            <a:custGeom>
              <a:avLst/>
              <a:gdLst/>
              <a:ahLst/>
              <a:cxnLst/>
              <a:rect l="l" t="t" r="r" b="b"/>
              <a:pathLst>
                <a:path w="30382" h="30952" extrusionOk="0">
                  <a:moveTo>
                    <a:pt x="24" y="29536"/>
                  </a:moveTo>
                  <a:lnTo>
                    <a:pt x="1" y="30951"/>
                  </a:lnTo>
                  <a:lnTo>
                    <a:pt x="343" y="30951"/>
                  </a:lnTo>
                  <a:lnTo>
                    <a:pt x="343" y="29673"/>
                  </a:lnTo>
                  <a:lnTo>
                    <a:pt x="30381" y="251"/>
                  </a:lnTo>
                  <a:lnTo>
                    <a:pt x="3015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056;p48">
              <a:extLst>
                <a:ext uri="{FF2B5EF4-FFF2-40B4-BE49-F238E27FC236}">
                  <a16:creationId xmlns:a16="http://schemas.microsoft.com/office/drawing/2014/main" id="{0C4691BE-C56E-9BAB-11F8-E6CCB96A6001}"/>
                </a:ext>
              </a:extLst>
            </p:cNvPr>
            <p:cNvSpPr/>
            <p:nvPr/>
          </p:nvSpPr>
          <p:spPr>
            <a:xfrm>
              <a:off x="1703476" y="4002654"/>
              <a:ext cx="285895" cy="159016"/>
            </a:xfrm>
            <a:custGeom>
              <a:avLst/>
              <a:gdLst/>
              <a:ahLst/>
              <a:cxnLst/>
              <a:rect l="l" t="t" r="r" b="b"/>
              <a:pathLst>
                <a:path w="16663" h="9268" extrusionOk="0">
                  <a:moveTo>
                    <a:pt x="0" y="9017"/>
                  </a:moveTo>
                  <a:lnTo>
                    <a:pt x="229" y="9268"/>
                  </a:lnTo>
                  <a:lnTo>
                    <a:pt x="9336" y="343"/>
                  </a:lnTo>
                  <a:lnTo>
                    <a:pt x="16663" y="412"/>
                  </a:lnTo>
                  <a:lnTo>
                    <a:pt x="16663" y="69"/>
                  </a:lnTo>
                  <a:lnTo>
                    <a:pt x="9268" y="1"/>
                  </a:lnTo>
                  <a:lnTo>
                    <a:pt x="919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057;p48">
              <a:extLst>
                <a:ext uri="{FF2B5EF4-FFF2-40B4-BE49-F238E27FC236}">
                  <a16:creationId xmlns:a16="http://schemas.microsoft.com/office/drawing/2014/main" id="{9BE6C048-2F71-CF53-F313-99BDAC9EA8D7}"/>
                </a:ext>
              </a:extLst>
            </p:cNvPr>
            <p:cNvSpPr/>
            <p:nvPr/>
          </p:nvSpPr>
          <p:spPr>
            <a:xfrm>
              <a:off x="1241756" y="4142864"/>
              <a:ext cx="173514" cy="7446"/>
            </a:xfrm>
            <a:custGeom>
              <a:avLst/>
              <a:gdLst/>
              <a:ahLst/>
              <a:cxnLst/>
              <a:rect l="l" t="t" r="r" b="b"/>
              <a:pathLst>
                <a:path w="10113" h="434" extrusionOk="0">
                  <a:moveTo>
                    <a:pt x="0" y="320"/>
                  </a:moveTo>
                  <a:lnTo>
                    <a:pt x="10112" y="434"/>
                  </a:lnTo>
                  <a:lnTo>
                    <a:pt x="10112" y="91"/>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058;p48">
              <a:extLst>
                <a:ext uri="{FF2B5EF4-FFF2-40B4-BE49-F238E27FC236}">
                  <a16:creationId xmlns:a16="http://schemas.microsoft.com/office/drawing/2014/main" id="{2560D408-460D-27BA-EEAD-69BCBB2E38E6}"/>
                </a:ext>
              </a:extLst>
            </p:cNvPr>
            <p:cNvSpPr/>
            <p:nvPr/>
          </p:nvSpPr>
          <p:spPr>
            <a:xfrm>
              <a:off x="1499441" y="4028905"/>
              <a:ext cx="333679" cy="112399"/>
            </a:xfrm>
            <a:custGeom>
              <a:avLst/>
              <a:gdLst/>
              <a:ahLst/>
              <a:cxnLst/>
              <a:rect l="l" t="t" r="r" b="b"/>
              <a:pathLst>
                <a:path w="19448" h="6551" extrusionOk="0">
                  <a:moveTo>
                    <a:pt x="0" y="6323"/>
                  </a:moveTo>
                  <a:lnTo>
                    <a:pt x="229" y="6551"/>
                  </a:lnTo>
                  <a:lnTo>
                    <a:pt x="6597" y="342"/>
                  </a:lnTo>
                  <a:lnTo>
                    <a:pt x="19448" y="457"/>
                  </a:lnTo>
                  <a:lnTo>
                    <a:pt x="19448" y="137"/>
                  </a:lnTo>
                  <a:lnTo>
                    <a:pt x="6528" y="0"/>
                  </a:lnTo>
                  <a:lnTo>
                    <a:pt x="646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059;p48">
              <a:extLst>
                <a:ext uri="{FF2B5EF4-FFF2-40B4-BE49-F238E27FC236}">
                  <a16:creationId xmlns:a16="http://schemas.microsoft.com/office/drawing/2014/main" id="{64EF5D2A-432F-8006-7392-8E38D4E830D3}"/>
                </a:ext>
              </a:extLst>
            </p:cNvPr>
            <p:cNvSpPr/>
            <p:nvPr/>
          </p:nvSpPr>
          <p:spPr>
            <a:xfrm>
              <a:off x="1004041" y="3782559"/>
              <a:ext cx="243208" cy="43889"/>
            </a:xfrm>
            <a:custGeom>
              <a:avLst/>
              <a:gdLst/>
              <a:ahLst/>
              <a:cxnLst/>
              <a:rect l="l" t="t" r="r" b="b"/>
              <a:pathLst>
                <a:path w="14175" h="2558" extrusionOk="0">
                  <a:moveTo>
                    <a:pt x="0" y="320"/>
                  </a:moveTo>
                  <a:lnTo>
                    <a:pt x="7190" y="412"/>
                  </a:lnTo>
                  <a:lnTo>
                    <a:pt x="9268" y="2512"/>
                  </a:lnTo>
                  <a:lnTo>
                    <a:pt x="14175" y="2557"/>
                  </a:lnTo>
                  <a:lnTo>
                    <a:pt x="14175" y="2238"/>
                  </a:lnTo>
                  <a:lnTo>
                    <a:pt x="9404" y="2169"/>
                  </a:lnTo>
                  <a:lnTo>
                    <a:pt x="7327" y="69"/>
                  </a:lnTo>
                  <a:lnTo>
                    <a:pt x="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060;p48">
              <a:extLst>
                <a:ext uri="{FF2B5EF4-FFF2-40B4-BE49-F238E27FC236}">
                  <a16:creationId xmlns:a16="http://schemas.microsoft.com/office/drawing/2014/main" id="{FA74F9DD-A929-B17C-0124-2E1382AAE322}"/>
                </a:ext>
              </a:extLst>
            </p:cNvPr>
            <p:cNvSpPr/>
            <p:nvPr/>
          </p:nvSpPr>
          <p:spPr>
            <a:xfrm>
              <a:off x="1356898" y="3746151"/>
              <a:ext cx="784441" cy="150403"/>
            </a:xfrm>
            <a:custGeom>
              <a:avLst/>
              <a:gdLst/>
              <a:ahLst/>
              <a:cxnLst/>
              <a:rect l="l" t="t" r="r" b="b"/>
              <a:pathLst>
                <a:path w="45720" h="8766" extrusionOk="0">
                  <a:moveTo>
                    <a:pt x="40835" y="4565"/>
                  </a:moveTo>
                  <a:lnTo>
                    <a:pt x="22894" y="4383"/>
                  </a:lnTo>
                  <a:lnTo>
                    <a:pt x="22825" y="4383"/>
                  </a:lnTo>
                  <a:lnTo>
                    <a:pt x="18694" y="8423"/>
                  </a:lnTo>
                  <a:lnTo>
                    <a:pt x="10911" y="8331"/>
                  </a:lnTo>
                  <a:lnTo>
                    <a:pt x="5935" y="3264"/>
                  </a:lnTo>
                  <a:lnTo>
                    <a:pt x="23" y="3196"/>
                  </a:lnTo>
                  <a:lnTo>
                    <a:pt x="0" y="3538"/>
                  </a:lnTo>
                  <a:lnTo>
                    <a:pt x="5798" y="3584"/>
                  </a:lnTo>
                  <a:lnTo>
                    <a:pt x="10774" y="8674"/>
                  </a:lnTo>
                  <a:lnTo>
                    <a:pt x="18762" y="8765"/>
                  </a:lnTo>
                  <a:lnTo>
                    <a:pt x="18831" y="8765"/>
                  </a:lnTo>
                  <a:lnTo>
                    <a:pt x="22962" y="4725"/>
                  </a:lnTo>
                  <a:lnTo>
                    <a:pt x="40903" y="4908"/>
                  </a:lnTo>
                  <a:lnTo>
                    <a:pt x="40971" y="4908"/>
                  </a:lnTo>
                  <a:lnTo>
                    <a:pt x="45719" y="251"/>
                  </a:lnTo>
                  <a:lnTo>
                    <a:pt x="4549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061;p48">
              <a:extLst>
                <a:ext uri="{FF2B5EF4-FFF2-40B4-BE49-F238E27FC236}">
                  <a16:creationId xmlns:a16="http://schemas.microsoft.com/office/drawing/2014/main" id="{6255BD95-2B4D-BB84-6193-0763C9A5724E}"/>
                </a:ext>
              </a:extLst>
            </p:cNvPr>
            <p:cNvSpPr/>
            <p:nvPr/>
          </p:nvSpPr>
          <p:spPr>
            <a:xfrm>
              <a:off x="2023820" y="3907499"/>
              <a:ext cx="73640" cy="213439"/>
            </a:xfrm>
            <a:custGeom>
              <a:avLst/>
              <a:gdLst/>
              <a:ahLst/>
              <a:cxnLst/>
              <a:rect l="l" t="t" r="r" b="b"/>
              <a:pathLst>
                <a:path w="4292" h="12440" extrusionOk="0">
                  <a:moveTo>
                    <a:pt x="3858" y="8400"/>
                  </a:moveTo>
                  <a:lnTo>
                    <a:pt x="1" y="12189"/>
                  </a:lnTo>
                  <a:lnTo>
                    <a:pt x="229" y="12440"/>
                  </a:lnTo>
                  <a:lnTo>
                    <a:pt x="4200" y="8537"/>
                  </a:lnTo>
                  <a:lnTo>
                    <a:pt x="4292" y="23"/>
                  </a:lnTo>
                  <a:lnTo>
                    <a:pt x="394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062;p48">
              <a:extLst>
                <a:ext uri="{FF2B5EF4-FFF2-40B4-BE49-F238E27FC236}">
                  <a16:creationId xmlns:a16="http://schemas.microsoft.com/office/drawing/2014/main" id="{13B6BF9D-D655-F5B3-AC96-198B503F0F27}"/>
                </a:ext>
              </a:extLst>
            </p:cNvPr>
            <p:cNvSpPr/>
            <p:nvPr/>
          </p:nvSpPr>
          <p:spPr>
            <a:xfrm>
              <a:off x="1986229" y="4197682"/>
              <a:ext cx="7841" cy="191924"/>
            </a:xfrm>
            <a:custGeom>
              <a:avLst/>
              <a:gdLst/>
              <a:ahLst/>
              <a:cxnLst/>
              <a:rect l="l" t="t" r="r" b="b"/>
              <a:pathLst>
                <a:path w="457" h="11186" extrusionOk="0">
                  <a:moveTo>
                    <a:pt x="0" y="11185"/>
                  </a:moveTo>
                  <a:lnTo>
                    <a:pt x="343" y="11185"/>
                  </a:lnTo>
                  <a:lnTo>
                    <a:pt x="457" y="1"/>
                  </a:lnTo>
                  <a:lnTo>
                    <a:pt x="11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063;p48">
              <a:extLst>
                <a:ext uri="{FF2B5EF4-FFF2-40B4-BE49-F238E27FC236}">
                  <a16:creationId xmlns:a16="http://schemas.microsoft.com/office/drawing/2014/main" id="{F72FAA45-D696-3DBB-5644-2E7DCF1175E5}"/>
                </a:ext>
              </a:extLst>
            </p:cNvPr>
            <p:cNvSpPr/>
            <p:nvPr/>
          </p:nvSpPr>
          <p:spPr>
            <a:xfrm>
              <a:off x="1930999" y="4098993"/>
              <a:ext cx="119073" cy="113600"/>
            </a:xfrm>
            <a:custGeom>
              <a:avLst/>
              <a:gdLst/>
              <a:ahLst/>
              <a:cxnLst/>
              <a:rect l="l" t="t" r="r" b="b"/>
              <a:pathLst>
                <a:path w="6940" h="6621" extrusionOk="0">
                  <a:moveTo>
                    <a:pt x="1256" y="891"/>
                  </a:moveTo>
                  <a:cubicBezTo>
                    <a:pt x="24" y="2123"/>
                    <a:pt x="1" y="4109"/>
                    <a:pt x="1211" y="5365"/>
                  </a:cubicBezTo>
                  <a:lnTo>
                    <a:pt x="1211" y="5365"/>
                  </a:lnTo>
                  <a:cubicBezTo>
                    <a:pt x="2443" y="6597"/>
                    <a:pt x="4429" y="6620"/>
                    <a:pt x="5684" y="5410"/>
                  </a:cubicBezTo>
                  <a:lnTo>
                    <a:pt x="5684" y="5410"/>
                  </a:lnTo>
                  <a:cubicBezTo>
                    <a:pt x="6917" y="4178"/>
                    <a:pt x="6940" y="2192"/>
                    <a:pt x="5730" y="937"/>
                  </a:cubicBezTo>
                  <a:lnTo>
                    <a:pt x="5730" y="937"/>
                  </a:lnTo>
                  <a:cubicBezTo>
                    <a:pt x="5114" y="320"/>
                    <a:pt x="4292" y="1"/>
                    <a:pt x="3470" y="1"/>
                  </a:cubicBezTo>
                  <a:lnTo>
                    <a:pt x="3470" y="1"/>
                  </a:lnTo>
                  <a:cubicBezTo>
                    <a:pt x="2672" y="1"/>
                    <a:pt x="1873" y="297"/>
                    <a:pt x="1256" y="891"/>
                  </a:cubicBezTo>
                  <a:moveTo>
                    <a:pt x="1462" y="5114"/>
                  </a:moveTo>
                  <a:cubicBezTo>
                    <a:pt x="366" y="4018"/>
                    <a:pt x="389" y="2215"/>
                    <a:pt x="1507" y="1142"/>
                  </a:cubicBezTo>
                  <a:lnTo>
                    <a:pt x="1507" y="1142"/>
                  </a:lnTo>
                  <a:cubicBezTo>
                    <a:pt x="2603" y="46"/>
                    <a:pt x="4406" y="69"/>
                    <a:pt x="5502" y="1165"/>
                  </a:cubicBezTo>
                  <a:lnTo>
                    <a:pt x="5502" y="1165"/>
                  </a:lnTo>
                  <a:cubicBezTo>
                    <a:pt x="6575" y="2283"/>
                    <a:pt x="6552" y="4086"/>
                    <a:pt x="5456" y="5159"/>
                  </a:cubicBezTo>
                  <a:lnTo>
                    <a:pt x="5456" y="5159"/>
                  </a:lnTo>
                  <a:cubicBezTo>
                    <a:pt x="4908" y="5707"/>
                    <a:pt x="4178" y="5981"/>
                    <a:pt x="3470" y="5981"/>
                  </a:cubicBezTo>
                  <a:lnTo>
                    <a:pt x="3470" y="5981"/>
                  </a:lnTo>
                  <a:cubicBezTo>
                    <a:pt x="2740" y="5981"/>
                    <a:pt x="2010" y="5684"/>
                    <a:pt x="1462" y="511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064;p48">
              <a:extLst>
                <a:ext uri="{FF2B5EF4-FFF2-40B4-BE49-F238E27FC236}">
                  <a16:creationId xmlns:a16="http://schemas.microsoft.com/office/drawing/2014/main" id="{CF9D78E3-C660-6B29-42DF-82D674911AA9}"/>
                </a:ext>
              </a:extLst>
            </p:cNvPr>
            <p:cNvSpPr/>
            <p:nvPr/>
          </p:nvSpPr>
          <p:spPr>
            <a:xfrm>
              <a:off x="1948637" y="4386842"/>
              <a:ext cx="76763" cy="73245"/>
            </a:xfrm>
            <a:custGeom>
              <a:avLst/>
              <a:gdLst/>
              <a:ahLst/>
              <a:cxnLst/>
              <a:rect l="l" t="t" r="r" b="b"/>
              <a:pathLst>
                <a:path w="4474" h="4269" extrusionOk="0">
                  <a:moveTo>
                    <a:pt x="822" y="571"/>
                  </a:moveTo>
                  <a:cubicBezTo>
                    <a:pt x="23" y="1370"/>
                    <a:pt x="0" y="2648"/>
                    <a:pt x="776" y="3447"/>
                  </a:cubicBezTo>
                  <a:lnTo>
                    <a:pt x="776" y="3447"/>
                  </a:lnTo>
                  <a:cubicBezTo>
                    <a:pt x="1575" y="4246"/>
                    <a:pt x="2853" y="4269"/>
                    <a:pt x="3675" y="3493"/>
                  </a:cubicBezTo>
                  <a:lnTo>
                    <a:pt x="3675" y="3493"/>
                  </a:lnTo>
                  <a:cubicBezTo>
                    <a:pt x="4474" y="2694"/>
                    <a:pt x="4474" y="1415"/>
                    <a:pt x="3698" y="594"/>
                  </a:cubicBezTo>
                  <a:lnTo>
                    <a:pt x="3698" y="594"/>
                  </a:lnTo>
                  <a:cubicBezTo>
                    <a:pt x="3287" y="206"/>
                    <a:pt x="2762" y="0"/>
                    <a:pt x="2237" y="0"/>
                  </a:cubicBezTo>
                  <a:lnTo>
                    <a:pt x="2237" y="0"/>
                  </a:lnTo>
                  <a:cubicBezTo>
                    <a:pt x="1735" y="0"/>
                    <a:pt x="1210" y="183"/>
                    <a:pt x="822" y="571"/>
                  </a:cubicBezTo>
                  <a:moveTo>
                    <a:pt x="1027" y="3219"/>
                  </a:moveTo>
                  <a:cubicBezTo>
                    <a:pt x="365" y="2557"/>
                    <a:pt x="388" y="1461"/>
                    <a:pt x="1050" y="822"/>
                  </a:cubicBezTo>
                  <a:lnTo>
                    <a:pt x="1050" y="822"/>
                  </a:lnTo>
                  <a:cubicBezTo>
                    <a:pt x="1712" y="160"/>
                    <a:pt x="2808" y="160"/>
                    <a:pt x="3447" y="845"/>
                  </a:cubicBezTo>
                  <a:lnTo>
                    <a:pt x="3447" y="845"/>
                  </a:lnTo>
                  <a:cubicBezTo>
                    <a:pt x="4109" y="1507"/>
                    <a:pt x="4109" y="2580"/>
                    <a:pt x="3424" y="3241"/>
                  </a:cubicBezTo>
                  <a:lnTo>
                    <a:pt x="3424" y="3241"/>
                  </a:lnTo>
                  <a:cubicBezTo>
                    <a:pt x="3104" y="3561"/>
                    <a:pt x="2671" y="3721"/>
                    <a:pt x="2237" y="3721"/>
                  </a:cubicBezTo>
                  <a:lnTo>
                    <a:pt x="2237" y="3721"/>
                  </a:lnTo>
                  <a:cubicBezTo>
                    <a:pt x="1803" y="3721"/>
                    <a:pt x="1370" y="3561"/>
                    <a:pt x="1027" y="321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065;p48">
              <a:extLst>
                <a:ext uri="{FF2B5EF4-FFF2-40B4-BE49-F238E27FC236}">
                  <a16:creationId xmlns:a16="http://schemas.microsoft.com/office/drawing/2014/main" id="{9C62BEEB-A0B9-517A-1180-30EE9A145C65}"/>
                </a:ext>
              </a:extLst>
            </p:cNvPr>
            <p:cNvSpPr/>
            <p:nvPr/>
          </p:nvSpPr>
          <p:spPr>
            <a:xfrm>
              <a:off x="1574625" y="4105255"/>
              <a:ext cx="137483" cy="130826"/>
            </a:xfrm>
            <a:custGeom>
              <a:avLst/>
              <a:gdLst/>
              <a:ahLst/>
              <a:cxnLst/>
              <a:rect l="l" t="t" r="r" b="b"/>
              <a:pathLst>
                <a:path w="8013" h="7625" extrusionOk="0">
                  <a:moveTo>
                    <a:pt x="1462" y="1028"/>
                  </a:moveTo>
                  <a:cubicBezTo>
                    <a:pt x="24" y="2420"/>
                    <a:pt x="1" y="4749"/>
                    <a:pt x="1393" y="6164"/>
                  </a:cubicBezTo>
                  <a:lnTo>
                    <a:pt x="1393" y="6164"/>
                  </a:lnTo>
                  <a:cubicBezTo>
                    <a:pt x="2808" y="7602"/>
                    <a:pt x="5114" y="7625"/>
                    <a:pt x="6552" y="6232"/>
                  </a:cubicBezTo>
                  <a:lnTo>
                    <a:pt x="6552" y="6232"/>
                  </a:lnTo>
                  <a:cubicBezTo>
                    <a:pt x="7990" y="4817"/>
                    <a:pt x="8013" y="2512"/>
                    <a:pt x="6597" y="1074"/>
                  </a:cubicBezTo>
                  <a:lnTo>
                    <a:pt x="6597" y="1074"/>
                  </a:lnTo>
                  <a:cubicBezTo>
                    <a:pt x="5890" y="366"/>
                    <a:pt x="4954" y="1"/>
                    <a:pt x="3995" y="1"/>
                  </a:cubicBezTo>
                  <a:lnTo>
                    <a:pt x="3995" y="1"/>
                  </a:lnTo>
                  <a:cubicBezTo>
                    <a:pt x="3082" y="1"/>
                    <a:pt x="2169" y="343"/>
                    <a:pt x="1462" y="1028"/>
                  </a:cubicBezTo>
                  <a:close/>
                  <a:moveTo>
                    <a:pt x="1644" y="5936"/>
                  </a:moveTo>
                  <a:cubicBezTo>
                    <a:pt x="366" y="4634"/>
                    <a:pt x="389" y="2535"/>
                    <a:pt x="1690" y="1256"/>
                  </a:cubicBezTo>
                  <a:lnTo>
                    <a:pt x="1690" y="1256"/>
                  </a:lnTo>
                  <a:cubicBezTo>
                    <a:pt x="2991" y="1"/>
                    <a:pt x="5091" y="24"/>
                    <a:pt x="6369" y="1325"/>
                  </a:cubicBezTo>
                  <a:lnTo>
                    <a:pt x="6369" y="1325"/>
                  </a:lnTo>
                  <a:cubicBezTo>
                    <a:pt x="7625" y="2626"/>
                    <a:pt x="7625" y="4703"/>
                    <a:pt x="6324" y="5981"/>
                  </a:cubicBezTo>
                  <a:lnTo>
                    <a:pt x="6324" y="5981"/>
                  </a:lnTo>
                  <a:cubicBezTo>
                    <a:pt x="5662" y="6620"/>
                    <a:pt x="4840" y="6917"/>
                    <a:pt x="3995" y="6917"/>
                  </a:cubicBezTo>
                  <a:lnTo>
                    <a:pt x="3995" y="6917"/>
                  </a:lnTo>
                  <a:cubicBezTo>
                    <a:pt x="3151" y="6917"/>
                    <a:pt x="2283" y="6597"/>
                    <a:pt x="1644" y="593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066;p48">
              <a:extLst>
                <a:ext uri="{FF2B5EF4-FFF2-40B4-BE49-F238E27FC236}">
                  <a16:creationId xmlns:a16="http://schemas.microsoft.com/office/drawing/2014/main" id="{C3B03F12-B20B-5FC3-2559-8EFBF1D6A91E}"/>
                </a:ext>
              </a:extLst>
            </p:cNvPr>
            <p:cNvSpPr/>
            <p:nvPr/>
          </p:nvSpPr>
          <p:spPr>
            <a:xfrm>
              <a:off x="1398797" y="4119358"/>
              <a:ext cx="127686" cy="121818"/>
            </a:xfrm>
            <a:custGeom>
              <a:avLst/>
              <a:gdLst/>
              <a:ahLst/>
              <a:cxnLst/>
              <a:rect l="l" t="t" r="r" b="b"/>
              <a:pathLst>
                <a:path w="7442" h="7100" extrusionOk="0">
                  <a:moveTo>
                    <a:pt x="1347" y="959"/>
                  </a:moveTo>
                  <a:cubicBezTo>
                    <a:pt x="23" y="2260"/>
                    <a:pt x="0" y="4406"/>
                    <a:pt x="1301" y="5730"/>
                  </a:cubicBezTo>
                  <a:lnTo>
                    <a:pt x="1301" y="5730"/>
                  </a:lnTo>
                  <a:cubicBezTo>
                    <a:pt x="2602" y="7076"/>
                    <a:pt x="4748" y="7099"/>
                    <a:pt x="6095" y="5798"/>
                  </a:cubicBezTo>
                  <a:lnTo>
                    <a:pt x="6095" y="5798"/>
                  </a:lnTo>
                  <a:cubicBezTo>
                    <a:pt x="7419" y="4474"/>
                    <a:pt x="7441" y="2329"/>
                    <a:pt x="6140" y="1005"/>
                  </a:cubicBezTo>
                  <a:lnTo>
                    <a:pt x="6140" y="1005"/>
                  </a:lnTo>
                  <a:cubicBezTo>
                    <a:pt x="5478" y="343"/>
                    <a:pt x="4611" y="1"/>
                    <a:pt x="3721" y="1"/>
                  </a:cubicBezTo>
                  <a:lnTo>
                    <a:pt x="3721" y="1"/>
                  </a:lnTo>
                  <a:cubicBezTo>
                    <a:pt x="2876" y="1"/>
                    <a:pt x="2009" y="320"/>
                    <a:pt x="1347" y="959"/>
                  </a:cubicBezTo>
                  <a:close/>
                  <a:moveTo>
                    <a:pt x="1552" y="5502"/>
                  </a:moveTo>
                  <a:cubicBezTo>
                    <a:pt x="366" y="4315"/>
                    <a:pt x="388" y="2374"/>
                    <a:pt x="1598" y="1188"/>
                  </a:cubicBezTo>
                  <a:lnTo>
                    <a:pt x="1598" y="1188"/>
                  </a:lnTo>
                  <a:cubicBezTo>
                    <a:pt x="2785" y="23"/>
                    <a:pt x="4725" y="46"/>
                    <a:pt x="5912" y="1233"/>
                  </a:cubicBezTo>
                  <a:lnTo>
                    <a:pt x="5912" y="1233"/>
                  </a:lnTo>
                  <a:cubicBezTo>
                    <a:pt x="7076" y="2443"/>
                    <a:pt x="7053" y="4383"/>
                    <a:pt x="5866" y="5547"/>
                  </a:cubicBezTo>
                  <a:lnTo>
                    <a:pt x="5866" y="5547"/>
                  </a:lnTo>
                  <a:cubicBezTo>
                    <a:pt x="5273" y="6141"/>
                    <a:pt x="4497" y="6415"/>
                    <a:pt x="3721" y="6415"/>
                  </a:cubicBezTo>
                  <a:lnTo>
                    <a:pt x="3721" y="6415"/>
                  </a:lnTo>
                  <a:cubicBezTo>
                    <a:pt x="2922" y="6415"/>
                    <a:pt x="2146" y="6118"/>
                    <a:pt x="1552" y="550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067;p48">
              <a:extLst>
                <a:ext uri="{FF2B5EF4-FFF2-40B4-BE49-F238E27FC236}">
                  <a16:creationId xmlns:a16="http://schemas.microsoft.com/office/drawing/2014/main" id="{48DABAF6-91B5-F277-5674-CDEC1E74E278}"/>
                </a:ext>
              </a:extLst>
            </p:cNvPr>
            <p:cNvSpPr/>
            <p:nvPr/>
          </p:nvSpPr>
          <p:spPr>
            <a:xfrm>
              <a:off x="1138760" y="4098598"/>
              <a:ext cx="110460" cy="105364"/>
            </a:xfrm>
            <a:custGeom>
              <a:avLst/>
              <a:gdLst/>
              <a:ahLst/>
              <a:cxnLst/>
              <a:rect l="l" t="t" r="r" b="b"/>
              <a:pathLst>
                <a:path w="6438" h="6141" extrusionOk="0">
                  <a:moveTo>
                    <a:pt x="1164" y="845"/>
                  </a:moveTo>
                  <a:cubicBezTo>
                    <a:pt x="23" y="1964"/>
                    <a:pt x="0" y="3813"/>
                    <a:pt x="1142" y="4954"/>
                  </a:cubicBezTo>
                  <a:lnTo>
                    <a:pt x="1142" y="4954"/>
                  </a:lnTo>
                  <a:cubicBezTo>
                    <a:pt x="2260" y="6118"/>
                    <a:pt x="4109" y="6141"/>
                    <a:pt x="5250" y="5000"/>
                  </a:cubicBezTo>
                  <a:lnTo>
                    <a:pt x="5250" y="5000"/>
                  </a:lnTo>
                  <a:cubicBezTo>
                    <a:pt x="6414" y="3881"/>
                    <a:pt x="6437" y="2032"/>
                    <a:pt x="5296" y="891"/>
                  </a:cubicBezTo>
                  <a:lnTo>
                    <a:pt x="5296" y="891"/>
                  </a:lnTo>
                  <a:cubicBezTo>
                    <a:pt x="4725" y="298"/>
                    <a:pt x="3972" y="1"/>
                    <a:pt x="3219" y="1"/>
                  </a:cubicBezTo>
                  <a:lnTo>
                    <a:pt x="3219" y="1"/>
                  </a:lnTo>
                  <a:cubicBezTo>
                    <a:pt x="2488" y="1"/>
                    <a:pt x="1735" y="275"/>
                    <a:pt x="1164" y="845"/>
                  </a:cubicBezTo>
                  <a:close/>
                  <a:moveTo>
                    <a:pt x="1370" y="4726"/>
                  </a:moveTo>
                  <a:cubicBezTo>
                    <a:pt x="366" y="3721"/>
                    <a:pt x="388" y="2078"/>
                    <a:pt x="1416" y="1074"/>
                  </a:cubicBezTo>
                  <a:lnTo>
                    <a:pt x="1416" y="1074"/>
                  </a:lnTo>
                  <a:cubicBezTo>
                    <a:pt x="2420" y="69"/>
                    <a:pt x="4063" y="92"/>
                    <a:pt x="5068" y="1119"/>
                  </a:cubicBezTo>
                  <a:lnTo>
                    <a:pt x="5068" y="1119"/>
                  </a:lnTo>
                  <a:cubicBezTo>
                    <a:pt x="6049" y="2124"/>
                    <a:pt x="6049" y="3767"/>
                    <a:pt x="5022" y="4771"/>
                  </a:cubicBezTo>
                  <a:lnTo>
                    <a:pt x="5022" y="4771"/>
                  </a:lnTo>
                  <a:cubicBezTo>
                    <a:pt x="4520" y="5251"/>
                    <a:pt x="3858" y="5502"/>
                    <a:pt x="3219" y="5502"/>
                  </a:cubicBezTo>
                  <a:lnTo>
                    <a:pt x="3219" y="5502"/>
                  </a:lnTo>
                  <a:cubicBezTo>
                    <a:pt x="2557" y="5502"/>
                    <a:pt x="1872" y="5251"/>
                    <a:pt x="1370" y="472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068;p48">
              <a:extLst>
                <a:ext uri="{FF2B5EF4-FFF2-40B4-BE49-F238E27FC236}">
                  <a16:creationId xmlns:a16="http://schemas.microsoft.com/office/drawing/2014/main" id="{A3881BEE-62E8-FF51-E0D0-6F81BA58044E}"/>
                </a:ext>
              </a:extLst>
            </p:cNvPr>
            <p:cNvSpPr/>
            <p:nvPr/>
          </p:nvSpPr>
          <p:spPr>
            <a:xfrm>
              <a:off x="1068261" y="3917279"/>
              <a:ext cx="120634" cy="114767"/>
            </a:xfrm>
            <a:custGeom>
              <a:avLst/>
              <a:gdLst/>
              <a:ahLst/>
              <a:cxnLst/>
              <a:rect l="l" t="t" r="r" b="b"/>
              <a:pathLst>
                <a:path w="7031" h="6689" extrusionOk="0">
                  <a:moveTo>
                    <a:pt x="1279" y="891"/>
                  </a:moveTo>
                  <a:cubicBezTo>
                    <a:pt x="24" y="2124"/>
                    <a:pt x="1" y="4155"/>
                    <a:pt x="1233" y="5410"/>
                  </a:cubicBezTo>
                  <a:lnTo>
                    <a:pt x="1233" y="5410"/>
                  </a:lnTo>
                  <a:cubicBezTo>
                    <a:pt x="2466" y="6666"/>
                    <a:pt x="4497" y="6689"/>
                    <a:pt x="5753" y="5456"/>
                  </a:cubicBezTo>
                  <a:lnTo>
                    <a:pt x="5753" y="5456"/>
                  </a:lnTo>
                  <a:cubicBezTo>
                    <a:pt x="7008" y="4223"/>
                    <a:pt x="7031" y="2215"/>
                    <a:pt x="5798" y="937"/>
                  </a:cubicBezTo>
                  <a:lnTo>
                    <a:pt x="5798" y="937"/>
                  </a:lnTo>
                  <a:cubicBezTo>
                    <a:pt x="5159" y="320"/>
                    <a:pt x="4338" y="1"/>
                    <a:pt x="3516" y="1"/>
                  </a:cubicBezTo>
                  <a:lnTo>
                    <a:pt x="3516" y="1"/>
                  </a:lnTo>
                  <a:cubicBezTo>
                    <a:pt x="2717" y="1"/>
                    <a:pt x="1895" y="298"/>
                    <a:pt x="1279" y="891"/>
                  </a:cubicBezTo>
                  <a:moveTo>
                    <a:pt x="1462" y="5182"/>
                  </a:moveTo>
                  <a:cubicBezTo>
                    <a:pt x="366" y="4064"/>
                    <a:pt x="389" y="2238"/>
                    <a:pt x="1507" y="1142"/>
                  </a:cubicBezTo>
                  <a:lnTo>
                    <a:pt x="1507" y="1142"/>
                  </a:lnTo>
                  <a:cubicBezTo>
                    <a:pt x="2649" y="46"/>
                    <a:pt x="4452" y="46"/>
                    <a:pt x="5547" y="1188"/>
                  </a:cubicBezTo>
                  <a:lnTo>
                    <a:pt x="5547" y="1188"/>
                  </a:lnTo>
                  <a:cubicBezTo>
                    <a:pt x="6666" y="2306"/>
                    <a:pt x="6643" y="4109"/>
                    <a:pt x="5525" y="5228"/>
                  </a:cubicBezTo>
                  <a:lnTo>
                    <a:pt x="5525" y="5228"/>
                  </a:lnTo>
                  <a:cubicBezTo>
                    <a:pt x="4954" y="5776"/>
                    <a:pt x="4246" y="6050"/>
                    <a:pt x="3516" y="6050"/>
                  </a:cubicBezTo>
                  <a:lnTo>
                    <a:pt x="3516" y="6050"/>
                  </a:lnTo>
                  <a:cubicBezTo>
                    <a:pt x="2763" y="6050"/>
                    <a:pt x="2032" y="5753"/>
                    <a:pt x="1462" y="518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069;p48">
              <a:extLst>
                <a:ext uri="{FF2B5EF4-FFF2-40B4-BE49-F238E27FC236}">
                  <a16:creationId xmlns:a16="http://schemas.microsoft.com/office/drawing/2014/main" id="{1D9E9A97-831E-46CD-CFEC-F9238BAA0FDA}"/>
                </a:ext>
              </a:extLst>
            </p:cNvPr>
            <p:cNvSpPr/>
            <p:nvPr/>
          </p:nvSpPr>
          <p:spPr>
            <a:xfrm>
              <a:off x="1237844" y="3758676"/>
              <a:ext cx="119845" cy="114767"/>
            </a:xfrm>
            <a:custGeom>
              <a:avLst/>
              <a:gdLst/>
              <a:ahLst/>
              <a:cxnLst/>
              <a:rect l="l" t="t" r="r" b="b"/>
              <a:pathLst>
                <a:path w="6985" h="6689" extrusionOk="0">
                  <a:moveTo>
                    <a:pt x="1256" y="914"/>
                  </a:moveTo>
                  <a:cubicBezTo>
                    <a:pt x="0" y="2146"/>
                    <a:pt x="0" y="4155"/>
                    <a:pt x="1210" y="5410"/>
                  </a:cubicBezTo>
                  <a:lnTo>
                    <a:pt x="1210" y="5410"/>
                  </a:lnTo>
                  <a:cubicBezTo>
                    <a:pt x="2442" y="6666"/>
                    <a:pt x="4474" y="6688"/>
                    <a:pt x="5706" y="5456"/>
                  </a:cubicBezTo>
                  <a:lnTo>
                    <a:pt x="5706" y="5456"/>
                  </a:lnTo>
                  <a:cubicBezTo>
                    <a:pt x="6962" y="4223"/>
                    <a:pt x="6985" y="2215"/>
                    <a:pt x="5752" y="959"/>
                  </a:cubicBezTo>
                  <a:lnTo>
                    <a:pt x="5752" y="959"/>
                  </a:lnTo>
                  <a:cubicBezTo>
                    <a:pt x="5136" y="320"/>
                    <a:pt x="4314" y="1"/>
                    <a:pt x="3492" y="1"/>
                  </a:cubicBezTo>
                  <a:lnTo>
                    <a:pt x="3492" y="1"/>
                  </a:lnTo>
                  <a:cubicBezTo>
                    <a:pt x="2694" y="1"/>
                    <a:pt x="1872" y="297"/>
                    <a:pt x="1256" y="914"/>
                  </a:cubicBezTo>
                  <a:moveTo>
                    <a:pt x="1461" y="5182"/>
                  </a:moveTo>
                  <a:cubicBezTo>
                    <a:pt x="365" y="4063"/>
                    <a:pt x="365" y="2237"/>
                    <a:pt x="1507" y="1142"/>
                  </a:cubicBezTo>
                  <a:lnTo>
                    <a:pt x="1507" y="1142"/>
                  </a:lnTo>
                  <a:cubicBezTo>
                    <a:pt x="2625" y="46"/>
                    <a:pt x="4428" y="69"/>
                    <a:pt x="5524" y="1187"/>
                  </a:cubicBezTo>
                  <a:lnTo>
                    <a:pt x="5524" y="1187"/>
                  </a:lnTo>
                  <a:cubicBezTo>
                    <a:pt x="6619" y="2306"/>
                    <a:pt x="6597" y="4109"/>
                    <a:pt x="5478" y="5228"/>
                  </a:cubicBezTo>
                  <a:lnTo>
                    <a:pt x="5478" y="5228"/>
                  </a:lnTo>
                  <a:cubicBezTo>
                    <a:pt x="4930" y="5753"/>
                    <a:pt x="4200" y="6026"/>
                    <a:pt x="3492" y="6026"/>
                  </a:cubicBezTo>
                  <a:lnTo>
                    <a:pt x="3492" y="6026"/>
                  </a:lnTo>
                  <a:cubicBezTo>
                    <a:pt x="2762" y="6026"/>
                    <a:pt x="2009" y="5753"/>
                    <a:pt x="1461" y="518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070;p48">
              <a:extLst>
                <a:ext uri="{FF2B5EF4-FFF2-40B4-BE49-F238E27FC236}">
                  <a16:creationId xmlns:a16="http://schemas.microsoft.com/office/drawing/2014/main" id="{B25CC16A-2B64-7EA0-99A4-DB16190EB035}"/>
                </a:ext>
              </a:extLst>
            </p:cNvPr>
            <p:cNvSpPr/>
            <p:nvPr/>
          </p:nvSpPr>
          <p:spPr>
            <a:xfrm>
              <a:off x="914360" y="3733609"/>
              <a:ext cx="96751" cy="92839"/>
            </a:xfrm>
            <a:custGeom>
              <a:avLst/>
              <a:gdLst/>
              <a:ahLst/>
              <a:cxnLst/>
              <a:rect l="l" t="t" r="r" b="b"/>
              <a:pathLst>
                <a:path w="5639" h="5411" extrusionOk="0">
                  <a:moveTo>
                    <a:pt x="1028" y="754"/>
                  </a:moveTo>
                  <a:cubicBezTo>
                    <a:pt x="23" y="1735"/>
                    <a:pt x="0" y="3356"/>
                    <a:pt x="982" y="4383"/>
                  </a:cubicBezTo>
                  <a:lnTo>
                    <a:pt x="982" y="4383"/>
                  </a:lnTo>
                  <a:cubicBezTo>
                    <a:pt x="1986" y="5388"/>
                    <a:pt x="3607" y="5410"/>
                    <a:pt x="4611" y="4406"/>
                  </a:cubicBezTo>
                  <a:lnTo>
                    <a:pt x="4611" y="4406"/>
                  </a:lnTo>
                  <a:cubicBezTo>
                    <a:pt x="5638" y="3425"/>
                    <a:pt x="5638" y="1804"/>
                    <a:pt x="4657" y="777"/>
                  </a:cubicBezTo>
                  <a:lnTo>
                    <a:pt x="4657" y="777"/>
                  </a:lnTo>
                  <a:cubicBezTo>
                    <a:pt x="4155" y="275"/>
                    <a:pt x="3493" y="1"/>
                    <a:pt x="2831" y="1"/>
                  </a:cubicBezTo>
                  <a:lnTo>
                    <a:pt x="2831" y="1"/>
                  </a:lnTo>
                  <a:cubicBezTo>
                    <a:pt x="2169" y="1"/>
                    <a:pt x="1530" y="252"/>
                    <a:pt x="1028" y="754"/>
                  </a:cubicBezTo>
                  <a:moveTo>
                    <a:pt x="1233" y="4132"/>
                  </a:moveTo>
                  <a:cubicBezTo>
                    <a:pt x="366" y="3265"/>
                    <a:pt x="388" y="1850"/>
                    <a:pt x="1256" y="982"/>
                  </a:cubicBezTo>
                  <a:lnTo>
                    <a:pt x="1256" y="982"/>
                  </a:lnTo>
                  <a:cubicBezTo>
                    <a:pt x="2146" y="115"/>
                    <a:pt x="3561" y="138"/>
                    <a:pt x="4429" y="1005"/>
                  </a:cubicBezTo>
                  <a:lnTo>
                    <a:pt x="4429" y="1005"/>
                  </a:lnTo>
                  <a:cubicBezTo>
                    <a:pt x="5273" y="1895"/>
                    <a:pt x="5273" y="3310"/>
                    <a:pt x="4383" y="4178"/>
                  </a:cubicBezTo>
                  <a:lnTo>
                    <a:pt x="4383" y="4178"/>
                  </a:lnTo>
                  <a:cubicBezTo>
                    <a:pt x="3949" y="4589"/>
                    <a:pt x="3379" y="4817"/>
                    <a:pt x="2831" y="4817"/>
                  </a:cubicBezTo>
                  <a:lnTo>
                    <a:pt x="2831" y="4817"/>
                  </a:lnTo>
                  <a:cubicBezTo>
                    <a:pt x="2237" y="4817"/>
                    <a:pt x="1667" y="4589"/>
                    <a:pt x="1233" y="413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071;p48">
              <a:extLst>
                <a:ext uri="{FF2B5EF4-FFF2-40B4-BE49-F238E27FC236}">
                  <a16:creationId xmlns:a16="http://schemas.microsoft.com/office/drawing/2014/main" id="{5453C4AC-A6D3-17D3-243E-A82E202FD550}"/>
                </a:ext>
              </a:extLst>
            </p:cNvPr>
            <p:cNvSpPr/>
            <p:nvPr/>
          </p:nvSpPr>
          <p:spPr>
            <a:xfrm>
              <a:off x="1067094" y="3583225"/>
              <a:ext cx="75991" cy="72473"/>
            </a:xfrm>
            <a:custGeom>
              <a:avLst/>
              <a:gdLst/>
              <a:ahLst/>
              <a:cxnLst/>
              <a:rect l="l" t="t" r="r" b="b"/>
              <a:pathLst>
                <a:path w="4429" h="4224" extrusionOk="0">
                  <a:moveTo>
                    <a:pt x="799" y="571"/>
                  </a:moveTo>
                  <a:cubicBezTo>
                    <a:pt x="0" y="1348"/>
                    <a:pt x="0" y="2626"/>
                    <a:pt x="776" y="3425"/>
                  </a:cubicBezTo>
                  <a:lnTo>
                    <a:pt x="776" y="3425"/>
                  </a:lnTo>
                  <a:cubicBezTo>
                    <a:pt x="1552" y="4224"/>
                    <a:pt x="2831" y="4224"/>
                    <a:pt x="3607" y="3447"/>
                  </a:cubicBezTo>
                  <a:lnTo>
                    <a:pt x="3607" y="3447"/>
                  </a:lnTo>
                  <a:cubicBezTo>
                    <a:pt x="4406" y="2671"/>
                    <a:pt x="4428" y="1393"/>
                    <a:pt x="3652" y="617"/>
                  </a:cubicBezTo>
                  <a:lnTo>
                    <a:pt x="3652" y="617"/>
                  </a:lnTo>
                  <a:cubicBezTo>
                    <a:pt x="3242" y="206"/>
                    <a:pt x="2739" y="1"/>
                    <a:pt x="2214" y="1"/>
                  </a:cubicBezTo>
                  <a:lnTo>
                    <a:pt x="2214" y="1"/>
                  </a:lnTo>
                  <a:cubicBezTo>
                    <a:pt x="1689" y="1"/>
                    <a:pt x="1187" y="206"/>
                    <a:pt x="799" y="571"/>
                  </a:cubicBezTo>
                  <a:close/>
                  <a:moveTo>
                    <a:pt x="1005" y="3196"/>
                  </a:moveTo>
                  <a:cubicBezTo>
                    <a:pt x="366" y="2534"/>
                    <a:pt x="366" y="1462"/>
                    <a:pt x="1027" y="823"/>
                  </a:cubicBezTo>
                  <a:lnTo>
                    <a:pt x="1027" y="823"/>
                  </a:lnTo>
                  <a:cubicBezTo>
                    <a:pt x="1689" y="161"/>
                    <a:pt x="2762" y="183"/>
                    <a:pt x="3401" y="845"/>
                  </a:cubicBezTo>
                  <a:lnTo>
                    <a:pt x="3401" y="845"/>
                  </a:lnTo>
                  <a:cubicBezTo>
                    <a:pt x="4063" y="1507"/>
                    <a:pt x="4040" y="2557"/>
                    <a:pt x="3378" y="3219"/>
                  </a:cubicBezTo>
                  <a:lnTo>
                    <a:pt x="3378" y="3219"/>
                  </a:lnTo>
                  <a:cubicBezTo>
                    <a:pt x="3059" y="3539"/>
                    <a:pt x="2625" y="3699"/>
                    <a:pt x="2214" y="3699"/>
                  </a:cubicBezTo>
                  <a:lnTo>
                    <a:pt x="2214" y="3699"/>
                  </a:lnTo>
                  <a:cubicBezTo>
                    <a:pt x="1781" y="3699"/>
                    <a:pt x="1324" y="3516"/>
                    <a:pt x="1005" y="319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072;p48">
              <a:extLst>
                <a:ext uri="{FF2B5EF4-FFF2-40B4-BE49-F238E27FC236}">
                  <a16:creationId xmlns:a16="http://schemas.microsoft.com/office/drawing/2014/main" id="{EFA9EAAB-FA5E-057B-8411-C2C1B1C8F317}"/>
                </a:ext>
              </a:extLst>
            </p:cNvPr>
            <p:cNvSpPr/>
            <p:nvPr/>
          </p:nvSpPr>
          <p:spPr>
            <a:xfrm>
              <a:off x="927674" y="3525662"/>
              <a:ext cx="75991" cy="72473"/>
            </a:xfrm>
            <a:custGeom>
              <a:avLst/>
              <a:gdLst/>
              <a:ahLst/>
              <a:cxnLst/>
              <a:rect l="l" t="t" r="r" b="b"/>
              <a:pathLst>
                <a:path w="4429" h="4224" extrusionOk="0">
                  <a:moveTo>
                    <a:pt x="799" y="571"/>
                  </a:moveTo>
                  <a:cubicBezTo>
                    <a:pt x="1" y="1347"/>
                    <a:pt x="1" y="2625"/>
                    <a:pt x="777" y="3424"/>
                  </a:cubicBezTo>
                  <a:lnTo>
                    <a:pt x="777" y="3424"/>
                  </a:lnTo>
                  <a:cubicBezTo>
                    <a:pt x="1553" y="4223"/>
                    <a:pt x="2831" y="4223"/>
                    <a:pt x="3607" y="3447"/>
                  </a:cubicBezTo>
                  <a:lnTo>
                    <a:pt x="3607" y="3447"/>
                  </a:lnTo>
                  <a:cubicBezTo>
                    <a:pt x="4406" y="2671"/>
                    <a:pt x="4429" y="1393"/>
                    <a:pt x="3653" y="617"/>
                  </a:cubicBezTo>
                  <a:lnTo>
                    <a:pt x="3653" y="617"/>
                  </a:lnTo>
                  <a:cubicBezTo>
                    <a:pt x="3265" y="206"/>
                    <a:pt x="2740" y="1"/>
                    <a:pt x="2215" y="1"/>
                  </a:cubicBezTo>
                  <a:lnTo>
                    <a:pt x="2215" y="1"/>
                  </a:lnTo>
                  <a:cubicBezTo>
                    <a:pt x="1712" y="1"/>
                    <a:pt x="1187" y="206"/>
                    <a:pt x="799" y="571"/>
                  </a:cubicBezTo>
                  <a:close/>
                  <a:moveTo>
                    <a:pt x="1005" y="3196"/>
                  </a:moveTo>
                  <a:cubicBezTo>
                    <a:pt x="366" y="2534"/>
                    <a:pt x="366" y="1461"/>
                    <a:pt x="1028" y="822"/>
                  </a:cubicBezTo>
                  <a:lnTo>
                    <a:pt x="1028" y="822"/>
                  </a:lnTo>
                  <a:cubicBezTo>
                    <a:pt x="1690" y="160"/>
                    <a:pt x="2762" y="183"/>
                    <a:pt x="3401" y="845"/>
                  </a:cubicBezTo>
                  <a:lnTo>
                    <a:pt x="3401" y="845"/>
                  </a:lnTo>
                  <a:cubicBezTo>
                    <a:pt x="4063" y="1507"/>
                    <a:pt x="4041" y="2580"/>
                    <a:pt x="3379" y="3219"/>
                  </a:cubicBezTo>
                  <a:lnTo>
                    <a:pt x="3379" y="3219"/>
                  </a:lnTo>
                  <a:cubicBezTo>
                    <a:pt x="3059" y="3538"/>
                    <a:pt x="2625" y="3698"/>
                    <a:pt x="2215" y="3698"/>
                  </a:cubicBezTo>
                  <a:lnTo>
                    <a:pt x="2215" y="3698"/>
                  </a:lnTo>
                  <a:cubicBezTo>
                    <a:pt x="1781" y="3698"/>
                    <a:pt x="1347" y="3538"/>
                    <a:pt x="1005" y="319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073;p48">
              <a:extLst>
                <a:ext uri="{FF2B5EF4-FFF2-40B4-BE49-F238E27FC236}">
                  <a16:creationId xmlns:a16="http://schemas.microsoft.com/office/drawing/2014/main" id="{D2F8E209-A0E6-E58B-ECE1-0ABD19751AF3}"/>
                </a:ext>
              </a:extLst>
            </p:cNvPr>
            <p:cNvSpPr/>
            <p:nvPr/>
          </p:nvSpPr>
          <p:spPr>
            <a:xfrm>
              <a:off x="1260938" y="4005794"/>
              <a:ext cx="68956" cy="65799"/>
            </a:xfrm>
            <a:custGeom>
              <a:avLst/>
              <a:gdLst/>
              <a:ahLst/>
              <a:cxnLst/>
              <a:rect l="l" t="t" r="r" b="b"/>
              <a:pathLst>
                <a:path w="4019" h="3835" extrusionOk="0">
                  <a:moveTo>
                    <a:pt x="731" y="525"/>
                  </a:moveTo>
                  <a:cubicBezTo>
                    <a:pt x="24" y="1233"/>
                    <a:pt x="1" y="2374"/>
                    <a:pt x="708" y="3105"/>
                  </a:cubicBezTo>
                  <a:lnTo>
                    <a:pt x="708" y="3105"/>
                  </a:lnTo>
                  <a:cubicBezTo>
                    <a:pt x="1416" y="3812"/>
                    <a:pt x="2580" y="3835"/>
                    <a:pt x="3288" y="3127"/>
                  </a:cubicBezTo>
                  <a:lnTo>
                    <a:pt x="3288" y="3127"/>
                  </a:lnTo>
                  <a:cubicBezTo>
                    <a:pt x="4018" y="2420"/>
                    <a:pt x="4018" y="1256"/>
                    <a:pt x="3311" y="548"/>
                  </a:cubicBezTo>
                  <a:lnTo>
                    <a:pt x="3311" y="548"/>
                  </a:lnTo>
                  <a:cubicBezTo>
                    <a:pt x="2968" y="183"/>
                    <a:pt x="2489" y="0"/>
                    <a:pt x="2009" y="0"/>
                  </a:cubicBezTo>
                  <a:lnTo>
                    <a:pt x="2009" y="0"/>
                  </a:lnTo>
                  <a:cubicBezTo>
                    <a:pt x="1553" y="0"/>
                    <a:pt x="1096" y="160"/>
                    <a:pt x="731" y="525"/>
                  </a:cubicBezTo>
                  <a:close/>
                  <a:moveTo>
                    <a:pt x="960" y="2876"/>
                  </a:moveTo>
                  <a:cubicBezTo>
                    <a:pt x="366" y="2283"/>
                    <a:pt x="389" y="1324"/>
                    <a:pt x="960" y="754"/>
                  </a:cubicBezTo>
                  <a:lnTo>
                    <a:pt x="960" y="754"/>
                  </a:lnTo>
                  <a:cubicBezTo>
                    <a:pt x="1553" y="183"/>
                    <a:pt x="2512" y="183"/>
                    <a:pt x="3082" y="776"/>
                  </a:cubicBezTo>
                  <a:lnTo>
                    <a:pt x="3082" y="776"/>
                  </a:lnTo>
                  <a:cubicBezTo>
                    <a:pt x="3653" y="1370"/>
                    <a:pt x="3653" y="2306"/>
                    <a:pt x="3059" y="2899"/>
                  </a:cubicBezTo>
                  <a:lnTo>
                    <a:pt x="3059" y="2899"/>
                  </a:lnTo>
                  <a:cubicBezTo>
                    <a:pt x="2763" y="3173"/>
                    <a:pt x="2397" y="3310"/>
                    <a:pt x="2009" y="3310"/>
                  </a:cubicBezTo>
                  <a:lnTo>
                    <a:pt x="2009" y="3310"/>
                  </a:lnTo>
                  <a:cubicBezTo>
                    <a:pt x="1621" y="3310"/>
                    <a:pt x="1233" y="3173"/>
                    <a:pt x="960" y="287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074;p48">
              <a:extLst>
                <a:ext uri="{FF2B5EF4-FFF2-40B4-BE49-F238E27FC236}">
                  <a16:creationId xmlns:a16="http://schemas.microsoft.com/office/drawing/2014/main" id="{FC08613B-9926-68B2-9426-61AE4A44ED4A}"/>
                </a:ext>
              </a:extLst>
            </p:cNvPr>
            <p:cNvSpPr/>
            <p:nvPr/>
          </p:nvSpPr>
          <p:spPr>
            <a:xfrm>
              <a:off x="1203375" y="3946652"/>
              <a:ext cx="65816" cy="63071"/>
            </a:xfrm>
            <a:custGeom>
              <a:avLst/>
              <a:gdLst/>
              <a:ahLst/>
              <a:cxnLst/>
              <a:rect l="l" t="t" r="r" b="b"/>
              <a:pathLst>
                <a:path w="3836" h="3676" extrusionOk="0">
                  <a:moveTo>
                    <a:pt x="708" y="503"/>
                  </a:moveTo>
                  <a:cubicBezTo>
                    <a:pt x="23" y="1188"/>
                    <a:pt x="1" y="2283"/>
                    <a:pt x="685" y="2968"/>
                  </a:cubicBezTo>
                  <a:lnTo>
                    <a:pt x="685" y="2968"/>
                  </a:lnTo>
                  <a:cubicBezTo>
                    <a:pt x="1347" y="3653"/>
                    <a:pt x="2466" y="3676"/>
                    <a:pt x="3150" y="2991"/>
                  </a:cubicBezTo>
                  <a:lnTo>
                    <a:pt x="3150" y="2991"/>
                  </a:lnTo>
                  <a:cubicBezTo>
                    <a:pt x="3835" y="2329"/>
                    <a:pt x="3835" y="1210"/>
                    <a:pt x="3173" y="526"/>
                  </a:cubicBezTo>
                  <a:lnTo>
                    <a:pt x="3173" y="526"/>
                  </a:lnTo>
                  <a:cubicBezTo>
                    <a:pt x="2831" y="183"/>
                    <a:pt x="2374" y="1"/>
                    <a:pt x="1918" y="1"/>
                  </a:cubicBezTo>
                  <a:lnTo>
                    <a:pt x="1918" y="1"/>
                  </a:lnTo>
                  <a:cubicBezTo>
                    <a:pt x="1484" y="1"/>
                    <a:pt x="1050" y="183"/>
                    <a:pt x="708" y="503"/>
                  </a:cubicBezTo>
                  <a:moveTo>
                    <a:pt x="914" y="2740"/>
                  </a:moveTo>
                  <a:cubicBezTo>
                    <a:pt x="366" y="2192"/>
                    <a:pt x="389" y="1279"/>
                    <a:pt x="936" y="754"/>
                  </a:cubicBezTo>
                  <a:lnTo>
                    <a:pt x="936" y="754"/>
                  </a:lnTo>
                  <a:cubicBezTo>
                    <a:pt x="1507" y="206"/>
                    <a:pt x="2397" y="206"/>
                    <a:pt x="2945" y="777"/>
                  </a:cubicBezTo>
                  <a:lnTo>
                    <a:pt x="2945" y="777"/>
                  </a:lnTo>
                  <a:cubicBezTo>
                    <a:pt x="3470" y="1325"/>
                    <a:pt x="3470" y="2215"/>
                    <a:pt x="2922" y="2763"/>
                  </a:cubicBezTo>
                  <a:lnTo>
                    <a:pt x="2922" y="2763"/>
                  </a:lnTo>
                  <a:cubicBezTo>
                    <a:pt x="2648" y="3036"/>
                    <a:pt x="2283" y="3173"/>
                    <a:pt x="1918" y="3173"/>
                  </a:cubicBezTo>
                  <a:lnTo>
                    <a:pt x="1918" y="3173"/>
                  </a:lnTo>
                  <a:cubicBezTo>
                    <a:pt x="1553" y="3173"/>
                    <a:pt x="1187" y="3014"/>
                    <a:pt x="914" y="2740"/>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075;p48">
              <a:extLst>
                <a:ext uri="{FF2B5EF4-FFF2-40B4-BE49-F238E27FC236}">
                  <a16:creationId xmlns:a16="http://schemas.microsoft.com/office/drawing/2014/main" id="{8AEA7917-763A-7EA1-8E9D-218FA0010EA7}"/>
                </a:ext>
              </a:extLst>
            </p:cNvPr>
            <p:cNvSpPr/>
            <p:nvPr/>
          </p:nvSpPr>
          <p:spPr>
            <a:xfrm>
              <a:off x="1211988" y="4248210"/>
              <a:ext cx="71289" cy="68150"/>
            </a:xfrm>
            <a:custGeom>
              <a:avLst/>
              <a:gdLst/>
              <a:ahLst/>
              <a:cxnLst/>
              <a:rect l="l" t="t" r="r" b="b"/>
              <a:pathLst>
                <a:path w="4155" h="3972" extrusionOk="0">
                  <a:moveTo>
                    <a:pt x="754" y="525"/>
                  </a:moveTo>
                  <a:cubicBezTo>
                    <a:pt x="1" y="1256"/>
                    <a:pt x="1" y="2465"/>
                    <a:pt x="731" y="3219"/>
                  </a:cubicBezTo>
                  <a:lnTo>
                    <a:pt x="731" y="3219"/>
                  </a:lnTo>
                  <a:cubicBezTo>
                    <a:pt x="1461" y="3949"/>
                    <a:pt x="2648" y="3972"/>
                    <a:pt x="3402" y="3241"/>
                  </a:cubicBezTo>
                  <a:lnTo>
                    <a:pt x="3402" y="3241"/>
                  </a:lnTo>
                  <a:cubicBezTo>
                    <a:pt x="4155" y="2511"/>
                    <a:pt x="4155" y="1301"/>
                    <a:pt x="3424" y="571"/>
                  </a:cubicBezTo>
                  <a:lnTo>
                    <a:pt x="3424" y="571"/>
                  </a:lnTo>
                  <a:cubicBezTo>
                    <a:pt x="3059" y="183"/>
                    <a:pt x="2580" y="0"/>
                    <a:pt x="2078" y="0"/>
                  </a:cubicBezTo>
                  <a:lnTo>
                    <a:pt x="2078" y="0"/>
                  </a:lnTo>
                  <a:cubicBezTo>
                    <a:pt x="1598" y="0"/>
                    <a:pt x="1119" y="183"/>
                    <a:pt x="754" y="525"/>
                  </a:cubicBezTo>
                  <a:moveTo>
                    <a:pt x="959" y="2967"/>
                  </a:moveTo>
                  <a:cubicBezTo>
                    <a:pt x="366" y="2351"/>
                    <a:pt x="366" y="1370"/>
                    <a:pt x="982" y="776"/>
                  </a:cubicBezTo>
                  <a:lnTo>
                    <a:pt x="982" y="776"/>
                  </a:lnTo>
                  <a:cubicBezTo>
                    <a:pt x="1598" y="160"/>
                    <a:pt x="2603" y="183"/>
                    <a:pt x="3196" y="799"/>
                  </a:cubicBezTo>
                  <a:lnTo>
                    <a:pt x="3196" y="799"/>
                  </a:lnTo>
                  <a:cubicBezTo>
                    <a:pt x="3790" y="1415"/>
                    <a:pt x="3790" y="2397"/>
                    <a:pt x="3173" y="2990"/>
                  </a:cubicBezTo>
                  <a:lnTo>
                    <a:pt x="3173" y="2990"/>
                  </a:lnTo>
                  <a:cubicBezTo>
                    <a:pt x="2877" y="3287"/>
                    <a:pt x="2466" y="3447"/>
                    <a:pt x="2078" y="3447"/>
                  </a:cubicBezTo>
                  <a:lnTo>
                    <a:pt x="2078" y="3447"/>
                  </a:lnTo>
                  <a:cubicBezTo>
                    <a:pt x="1667" y="3447"/>
                    <a:pt x="1279" y="3287"/>
                    <a:pt x="959" y="296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076;p48">
              <a:extLst>
                <a:ext uri="{FF2B5EF4-FFF2-40B4-BE49-F238E27FC236}">
                  <a16:creationId xmlns:a16="http://schemas.microsoft.com/office/drawing/2014/main" id="{C517F351-14E6-6EB0-A0D9-7601F9B5B49E}"/>
                </a:ext>
              </a:extLst>
            </p:cNvPr>
            <p:cNvSpPr/>
            <p:nvPr/>
          </p:nvSpPr>
          <p:spPr>
            <a:xfrm>
              <a:off x="928068" y="4463604"/>
              <a:ext cx="71289" cy="68150"/>
            </a:xfrm>
            <a:custGeom>
              <a:avLst/>
              <a:gdLst/>
              <a:ahLst/>
              <a:cxnLst/>
              <a:rect l="l" t="t" r="r" b="b"/>
              <a:pathLst>
                <a:path w="4155" h="3972" extrusionOk="0">
                  <a:moveTo>
                    <a:pt x="754" y="548"/>
                  </a:moveTo>
                  <a:cubicBezTo>
                    <a:pt x="0" y="1278"/>
                    <a:pt x="0" y="2465"/>
                    <a:pt x="731" y="3218"/>
                  </a:cubicBezTo>
                  <a:lnTo>
                    <a:pt x="731" y="3218"/>
                  </a:lnTo>
                  <a:cubicBezTo>
                    <a:pt x="1461" y="3949"/>
                    <a:pt x="2648" y="3972"/>
                    <a:pt x="3401" y="3241"/>
                  </a:cubicBezTo>
                  <a:lnTo>
                    <a:pt x="3401" y="3241"/>
                  </a:lnTo>
                  <a:cubicBezTo>
                    <a:pt x="4155" y="2511"/>
                    <a:pt x="4155" y="1301"/>
                    <a:pt x="3424" y="571"/>
                  </a:cubicBezTo>
                  <a:lnTo>
                    <a:pt x="3424" y="571"/>
                  </a:lnTo>
                  <a:cubicBezTo>
                    <a:pt x="3059" y="183"/>
                    <a:pt x="2557" y="0"/>
                    <a:pt x="2077" y="0"/>
                  </a:cubicBezTo>
                  <a:lnTo>
                    <a:pt x="2077" y="0"/>
                  </a:lnTo>
                  <a:cubicBezTo>
                    <a:pt x="1598" y="0"/>
                    <a:pt x="1119" y="183"/>
                    <a:pt x="754" y="548"/>
                  </a:cubicBezTo>
                  <a:close/>
                  <a:moveTo>
                    <a:pt x="959" y="2990"/>
                  </a:moveTo>
                  <a:cubicBezTo>
                    <a:pt x="366" y="2374"/>
                    <a:pt x="366" y="1370"/>
                    <a:pt x="982" y="776"/>
                  </a:cubicBezTo>
                  <a:lnTo>
                    <a:pt x="982" y="776"/>
                  </a:lnTo>
                  <a:cubicBezTo>
                    <a:pt x="1598" y="183"/>
                    <a:pt x="2580" y="183"/>
                    <a:pt x="3196" y="799"/>
                  </a:cubicBezTo>
                  <a:lnTo>
                    <a:pt x="3196" y="799"/>
                  </a:lnTo>
                  <a:cubicBezTo>
                    <a:pt x="3789" y="1415"/>
                    <a:pt x="3789" y="2397"/>
                    <a:pt x="3173" y="3013"/>
                  </a:cubicBezTo>
                  <a:lnTo>
                    <a:pt x="3173" y="3013"/>
                  </a:lnTo>
                  <a:cubicBezTo>
                    <a:pt x="2853" y="3310"/>
                    <a:pt x="2465" y="3447"/>
                    <a:pt x="2077" y="3447"/>
                  </a:cubicBezTo>
                  <a:lnTo>
                    <a:pt x="2077" y="3447"/>
                  </a:lnTo>
                  <a:cubicBezTo>
                    <a:pt x="1667" y="3447"/>
                    <a:pt x="1256" y="3287"/>
                    <a:pt x="959" y="299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077;p48">
              <a:extLst>
                <a:ext uri="{FF2B5EF4-FFF2-40B4-BE49-F238E27FC236}">
                  <a16:creationId xmlns:a16="http://schemas.microsoft.com/office/drawing/2014/main" id="{8C29A469-5298-EA2B-6C12-0C9A54812057}"/>
                </a:ext>
              </a:extLst>
            </p:cNvPr>
            <p:cNvSpPr/>
            <p:nvPr/>
          </p:nvSpPr>
          <p:spPr>
            <a:xfrm>
              <a:off x="1027924" y="4297555"/>
              <a:ext cx="77569" cy="74035"/>
            </a:xfrm>
            <a:custGeom>
              <a:avLst/>
              <a:gdLst/>
              <a:ahLst/>
              <a:cxnLst/>
              <a:rect l="l" t="t" r="r" b="b"/>
              <a:pathLst>
                <a:path w="4521" h="4315" extrusionOk="0">
                  <a:moveTo>
                    <a:pt x="822" y="594"/>
                  </a:moveTo>
                  <a:cubicBezTo>
                    <a:pt x="24" y="1370"/>
                    <a:pt x="1" y="2671"/>
                    <a:pt x="800" y="3492"/>
                  </a:cubicBezTo>
                  <a:lnTo>
                    <a:pt x="800" y="3492"/>
                  </a:lnTo>
                  <a:cubicBezTo>
                    <a:pt x="1599" y="4291"/>
                    <a:pt x="2900" y="4314"/>
                    <a:pt x="3698" y="3515"/>
                  </a:cubicBezTo>
                  <a:lnTo>
                    <a:pt x="3698" y="3515"/>
                  </a:lnTo>
                  <a:cubicBezTo>
                    <a:pt x="4520" y="2739"/>
                    <a:pt x="4520" y="1415"/>
                    <a:pt x="3744" y="616"/>
                  </a:cubicBezTo>
                  <a:lnTo>
                    <a:pt x="3744" y="616"/>
                  </a:lnTo>
                  <a:cubicBezTo>
                    <a:pt x="3333" y="206"/>
                    <a:pt x="2808" y="0"/>
                    <a:pt x="2260" y="0"/>
                  </a:cubicBezTo>
                  <a:lnTo>
                    <a:pt x="2260" y="0"/>
                  </a:lnTo>
                  <a:cubicBezTo>
                    <a:pt x="1758" y="0"/>
                    <a:pt x="1233" y="206"/>
                    <a:pt x="822" y="594"/>
                  </a:cubicBezTo>
                  <a:close/>
                  <a:moveTo>
                    <a:pt x="1051" y="3264"/>
                  </a:moveTo>
                  <a:cubicBezTo>
                    <a:pt x="389" y="2579"/>
                    <a:pt x="389" y="1484"/>
                    <a:pt x="1074" y="822"/>
                  </a:cubicBezTo>
                  <a:lnTo>
                    <a:pt x="1074" y="822"/>
                  </a:lnTo>
                  <a:cubicBezTo>
                    <a:pt x="1736" y="160"/>
                    <a:pt x="2831" y="183"/>
                    <a:pt x="3493" y="845"/>
                  </a:cubicBezTo>
                  <a:lnTo>
                    <a:pt x="3493" y="845"/>
                  </a:lnTo>
                  <a:cubicBezTo>
                    <a:pt x="4155" y="1529"/>
                    <a:pt x="4155" y="2625"/>
                    <a:pt x="3470" y="3287"/>
                  </a:cubicBezTo>
                  <a:lnTo>
                    <a:pt x="3470" y="3287"/>
                  </a:lnTo>
                  <a:cubicBezTo>
                    <a:pt x="3128" y="3607"/>
                    <a:pt x="2694" y="3766"/>
                    <a:pt x="2260" y="3766"/>
                  </a:cubicBezTo>
                  <a:lnTo>
                    <a:pt x="2260" y="3766"/>
                  </a:lnTo>
                  <a:cubicBezTo>
                    <a:pt x="1827" y="3766"/>
                    <a:pt x="1370" y="3607"/>
                    <a:pt x="1051" y="326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078;p48">
              <a:extLst>
                <a:ext uri="{FF2B5EF4-FFF2-40B4-BE49-F238E27FC236}">
                  <a16:creationId xmlns:a16="http://schemas.microsoft.com/office/drawing/2014/main" id="{6F2422E0-53CB-584D-DEE4-EA8362925268}"/>
                </a:ext>
              </a:extLst>
            </p:cNvPr>
            <p:cNvSpPr/>
            <p:nvPr/>
          </p:nvSpPr>
          <p:spPr>
            <a:xfrm>
              <a:off x="1012259" y="4403673"/>
              <a:ext cx="75991" cy="72473"/>
            </a:xfrm>
            <a:custGeom>
              <a:avLst/>
              <a:gdLst/>
              <a:ahLst/>
              <a:cxnLst/>
              <a:rect l="l" t="t" r="r" b="b"/>
              <a:pathLst>
                <a:path w="4429" h="4224" extrusionOk="0">
                  <a:moveTo>
                    <a:pt x="800" y="571"/>
                  </a:moveTo>
                  <a:cubicBezTo>
                    <a:pt x="24" y="1347"/>
                    <a:pt x="1" y="2626"/>
                    <a:pt x="777" y="3402"/>
                  </a:cubicBezTo>
                  <a:lnTo>
                    <a:pt x="777" y="3402"/>
                  </a:lnTo>
                  <a:cubicBezTo>
                    <a:pt x="1553" y="4201"/>
                    <a:pt x="2831" y="4223"/>
                    <a:pt x="3607" y="3447"/>
                  </a:cubicBezTo>
                  <a:lnTo>
                    <a:pt x="3607" y="3447"/>
                  </a:lnTo>
                  <a:cubicBezTo>
                    <a:pt x="4406" y="2671"/>
                    <a:pt x="4429" y="1393"/>
                    <a:pt x="3653" y="594"/>
                  </a:cubicBezTo>
                  <a:lnTo>
                    <a:pt x="3653" y="594"/>
                  </a:lnTo>
                  <a:cubicBezTo>
                    <a:pt x="3265" y="206"/>
                    <a:pt x="2740" y="1"/>
                    <a:pt x="2215" y="1"/>
                  </a:cubicBezTo>
                  <a:lnTo>
                    <a:pt x="2215" y="1"/>
                  </a:lnTo>
                  <a:cubicBezTo>
                    <a:pt x="1713" y="1"/>
                    <a:pt x="1188" y="183"/>
                    <a:pt x="800" y="571"/>
                  </a:cubicBezTo>
                  <a:close/>
                  <a:moveTo>
                    <a:pt x="1028" y="3173"/>
                  </a:moveTo>
                  <a:cubicBezTo>
                    <a:pt x="366" y="2512"/>
                    <a:pt x="389" y="1462"/>
                    <a:pt x="1051" y="822"/>
                  </a:cubicBezTo>
                  <a:lnTo>
                    <a:pt x="1051" y="822"/>
                  </a:lnTo>
                  <a:cubicBezTo>
                    <a:pt x="1713" y="161"/>
                    <a:pt x="2763" y="183"/>
                    <a:pt x="3402" y="845"/>
                  </a:cubicBezTo>
                  <a:lnTo>
                    <a:pt x="3402" y="845"/>
                  </a:lnTo>
                  <a:cubicBezTo>
                    <a:pt x="4064" y="1507"/>
                    <a:pt x="4041" y="2557"/>
                    <a:pt x="3379" y="3196"/>
                  </a:cubicBezTo>
                  <a:lnTo>
                    <a:pt x="3379" y="3196"/>
                  </a:lnTo>
                  <a:cubicBezTo>
                    <a:pt x="3059" y="3516"/>
                    <a:pt x="2626" y="3676"/>
                    <a:pt x="2215" y="3676"/>
                  </a:cubicBezTo>
                  <a:lnTo>
                    <a:pt x="2215" y="3676"/>
                  </a:lnTo>
                  <a:cubicBezTo>
                    <a:pt x="1781" y="3676"/>
                    <a:pt x="1347" y="3516"/>
                    <a:pt x="1028" y="317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079;p48">
              <a:extLst>
                <a:ext uri="{FF2B5EF4-FFF2-40B4-BE49-F238E27FC236}">
                  <a16:creationId xmlns:a16="http://schemas.microsoft.com/office/drawing/2014/main" id="{CE1B5F1F-F95C-D568-0228-60B7F1722526}"/>
                </a:ext>
              </a:extLst>
            </p:cNvPr>
            <p:cNvSpPr/>
            <p:nvPr/>
          </p:nvSpPr>
          <p:spPr>
            <a:xfrm>
              <a:off x="1120350" y="4481224"/>
              <a:ext cx="88138" cy="84604"/>
            </a:xfrm>
            <a:custGeom>
              <a:avLst/>
              <a:gdLst/>
              <a:ahLst/>
              <a:cxnLst/>
              <a:rect l="l" t="t" r="r" b="b"/>
              <a:pathLst>
                <a:path w="5137" h="4931" extrusionOk="0">
                  <a:moveTo>
                    <a:pt x="936" y="685"/>
                  </a:moveTo>
                  <a:cubicBezTo>
                    <a:pt x="23" y="1575"/>
                    <a:pt x="1" y="3059"/>
                    <a:pt x="891" y="3995"/>
                  </a:cubicBezTo>
                  <a:lnTo>
                    <a:pt x="891" y="3995"/>
                  </a:lnTo>
                  <a:cubicBezTo>
                    <a:pt x="1804" y="4908"/>
                    <a:pt x="3287" y="4930"/>
                    <a:pt x="4200" y="4017"/>
                  </a:cubicBezTo>
                  <a:lnTo>
                    <a:pt x="4200" y="4017"/>
                  </a:lnTo>
                  <a:cubicBezTo>
                    <a:pt x="5136" y="3104"/>
                    <a:pt x="5136" y="1621"/>
                    <a:pt x="4246" y="708"/>
                  </a:cubicBezTo>
                  <a:lnTo>
                    <a:pt x="4246" y="708"/>
                  </a:lnTo>
                  <a:cubicBezTo>
                    <a:pt x="3790" y="251"/>
                    <a:pt x="3173" y="0"/>
                    <a:pt x="2580" y="0"/>
                  </a:cubicBezTo>
                  <a:lnTo>
                    <a:pt x="2580" y="0"/>
                  </a:lnTo>
                  <a:cubicBezTo>
                    <a:pt x="1986" y="0"/>
                    <a:pt x="1393" y="228"/>
                    <a:pt x="936" y="685"/>
                  </a:cubicBezTo>
                  <a:moveTo>
                    <a:pt x="1142" y="3744"/>
                  </a:moveTo>
                  <a:cubicBezTo>
                    <a:pt x="366" y="2967"/>
                    <a:pt x="389" y="1689"/>
                    <a:pt x="1165" y="913"/>
                  </a:cubicBezTo>
                  <a:lnTo>
                    <a:pt x="1165" y="913"/>
                  </a:lnTo>
                  <a:cubicBezTo>
                    <a:pt x="1964" y="137"/>
                    <a:pt x="3242" y="160"/>
                    <a:pt x="3995" y="936"/>
                  </a:cubicBezTo>
                  <a:lnTo>
                    <a:pt x="3995" y="936"/>
                  </a:lnTo>
                  <a:cubicBezTo>
                    <a:pt x="4771" y="1735"/>
                    <a:pt x="4771" y="3013"/>
                    <a:pt x="3972" y="3789"/>
                  </a:cubicBezTo>
                  <a:lnTo>
                    <a:pt x="3972" y="3789"/>
                  </a:lnTo>
                  <a:cubicBezTo>
                    <a:pt x="3584" y="4154"/>
                    <a:pt x="3082" y="4360"/>
                    <a:pt x="2580" y="4360"/>
                  </a:cubicBezTo>
                  <a:lnTo>
                    <a:pt x="2580" y="4360"/>
                  </a:lnTo>
                  <a:cubicBezTo>
                    <a:pt x="2055" y="4360"/>
                    <a:pt x="1530" y="4154"/>
                    <a:pt x="1142" y="374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080;p48">
              <a:extLst>
                <a:ext uri="{FF2B5EF4-FFF2-40B4-BE49-F238E27FC236}">
                  <a16:creationId xmlns:a16="http://schemas.microsoft.com/office/drawing/2014/main" id="{B2F93CBF-E24A-1F2C-77E6-A05ACE86CDBD}"/>
                </a:ext>
              </a:extLst>
            </p:cNvPr>
            <p:cNvSpPr/>
            <p:nvPr/>
          </p:nvSpPr>
          <p:spPr>
            <a:xfrm>
              <a:off x="1423074" y="4407208"/>
              <a:ext cx="78736" cy="75201"/>
            </a:xfrm>
            <a:custGeom>
              <a:avLst/>
              <a:gdLst/>
              <a:ahLst/>
              <a:cxnLst/>
              <a:rect l="l" t="t" r="r" b="b"/>
              <a:pathLst>
                <a:path w="4589" h="4383" extrusionOk="0">
                  <a:moveTo>
                    <a:pt x="822" y="616"/>
                  </a:moveTo>
                  <a:cubicBezTo>
                    <a:pt x="1" y="1415"/>
                    <a:pt x="1" y="2739"/>
                    <a:pt x="799" y="3561"/>
                  </a:cubicBezTo>
                  <a:lnTo>
                    <a:pt x="799" y="3561"/>
                  </a:lnTo>
                  <a:cubicBezTo>
                    <a:pt x="1598" y="4383"/>
                    <a:pt x="2922" y="4383"/>
                    <a:pt x="3744" y="3584"/>
                  </a:cubicBezTo>
                  <a:lnTo>
                    <a:pt x="3744" y="3584"/>
                  </a:lnTo>
                  <a:cubicBezTo>
                    <a:pt x="4566" y="2785"/>
                    <a:pt x="4588" y="1461"/>
                    <a:pt x="3767" y="639"/>
                  </a:cubicBezTo>
                  <a:lnTo>
                    <a:pt x="3767" y="639"/>
                  </a:lnTo>
                  <a:cubicBezTo>
                    <a:pt x="3356" y="228"/>
                    <a:pt x="2831" y="0"/>
                    <a:pt x="2283" y="0"/>
                  </a:cubicBezTo>
                  <a:lnTo>
                    <a:pt x="2283" y="0"/>
                  </a:lnTo>
                  <a:cubicBezTo>
                    <a:pt x="1758" y="0"/>
                    <a:pt x="1233" y="206"/>
                    <a:pt x="822" y="616"/>
                  </a:cubicBezTo>
                  <a:close/>
                  <a:moveTo>
                    <a:pt x="1028" y="3310"/>
                  </a:moveTo>
                  <a:cubicBezTo>
                    <a:pt x="366" y="2625"/>
                    <a:pt x="366" y="1530"/>
                    <a:pt x="1050" y="845"/>
                  </a:cubicBezTo>
                  <a:lnTo>
                    <a:pt x="1050" y="845"/>
                  </a:lnTo>
                  <a:cubicBezTo>
                    <a:pt x="1758" y="160"/>
                    <a:pt x="2854" y="183"/>
                    <a:pt x="3538" y="868"/>
                  </a:cubicBezTo>
                  <a:lnTo>
                    <a:pt x="3538" y="868"/>
                  </a:lnTo>
                  <a:cubicBezTo>
                    <a:pt x="4200" y="1552"/>
                    <a:pt x="4200" y="2671"/>
                    <a:pt x="3516" y="3356"/>
                  </a:cubicBezTo>
                  <a:lnTo>
                    <a:pt x="3516" y="3356"/>
                  </a:lnTo>
                  <a:cubicBezTo>
                    <a:pt x="3173" y="3675"/>
                    <a:pt x="2717" y="3835"/>
                    <a:pt x="2283" y="3835"/>
                  </a:cubicBezTo>
                  <a:lnTo>
                    <a:pt x="2283" y="3835"/>
                  </a:lnTo>
                  <a:cubicBezTo>
                    <a:pt x="1827" y="3835"/>
                    <a:pt x="1370" y="3675"/>
                    <a:pt x="1028" y="331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081;p48">
              <a:extLst>
                <a:ext uri="{FF2B5EF4-FFF2-40B4-BE49-F238E27FC236}">
                  <a16:creationId xmlns:a16="http://schemas.microsoft.com/office/drawing/2014/main" id="{98EA2974-D397-4282-0219-7EEA3A455F06}"/>
                </a:ext>
              </a:extLst>
            </p:cNvPr>
            <p:cNvSpPr/>
            <p:nvPr/>
          </p:nvSpPr>
          <p:spPr>
            <a:xfrm>
              <a:off x="1598919" y="4373528"/>
              <a:ext cx="88121" cy="83814"/>
            </a:xfrm>
            <a:custGeom>
              <a:avLst/>
              <a:gdLst/>
              <a:ahLst/>
              <a:cxnLst/>
              <a:rect l="l" t="t" r="r" b="b"/>
              <a:pathLst>
                <a:path w="5136" h="4885" extrusionOk="0">
                  <a:moveTo>
                    <a:pt x="936" y="662"/>
                  </a:moveTo>
                  <a:cubicBezTo>
                    <a:pt x="23" y="1552"/>
                    <a:pt x="0" y="3036"/>
                    <a:pt x="890" y="3949"/>
                  </a:cubicBezTo>
                  <a:lnTo>
                    <a:pt x="890" y="3949"/>
                  </a:lnTo>
                  <a:cubicBezTo>
                    <a:pt x="1803" y="4862"/>
                    <a:pt x="3287" y="4885"/>
                    <a:pt x="4200" y="3995"/>
                  </a:cubicBezTo>
                  <a:lnTo>
                    <a:pt x="4200" y="3995"/>
                  </a:lnTo>
                  <a:cubicBezTo>
                    <a:pt x="5113" y="3082"/>
                    <a:pt x="5136" y="1621"/>
                    <a:pt x="4223" y="685"/>
                  </a:cubicBezTo>
                  <a:lnTo>
                    <a:pt x="4223" y="685"/>
                  </a:lnTo>
                  <a:cubicBezTo>
                    <a:pt x="3766" y="228"/>
                    <a:pt x="3173" y="0"/>
                    <a:pt x="2557" y="0"/>
                  </a:cubicBezTo>
                  <a:lnTo>
                    <a:pt x="2557" y="0"/>
                  </a:lnTo>
                  <a:cubicBezTo>
                    <a:pt x="1986" y="0"/>
                    <a:pt x="1392" y="206"/>
                    <a:pt x="936" y="662"/>
                  </a:cubicBezTo>
                  <a:moveTo>
                    <a:pt x="1141" y="3721"/>
                  </a:moveTo>
                  <a:cubicBezTo>
                    <a:pt x="365" y="2945"/>
                    <a:pt x="388" y="1666"/>
                    <a:pt x="1164" y="890"/>
                  </a:cubicBezTo>
                  <a:lnTo>
                    <a:pt x="1164" y="890"/>
                  </a:lnTo>
                  <a:cubicBezTo>
                    <a:pt x="1963" y="137"/>
                    <a:pt x="3218" y="137"/>
                    <a:pt x="3995" y="936"/>
                  </a:cubicBezTo>
                  <a:lnTo>
                    <a:pt x="3995" y="936"/>
                  </a:lnTo>
                  <a:cubicBezTo>
                    <a:pt x="4771" y="1712"/>
                    <a:pt x="4748" y="2990"/>
                    <a:pt x="3972" y="3744"/>
                  </a:cubicBezTo>
                  <a:lnTo>
                    <a:pt x="3972" y="3744"/>
                  </a:lnTo>
                  <a:cubicBezTo>
                    <a:pt x="3584" y="4132"/>
                    <a:pt x="3059" y="4314"/>
                    <a:pt x="2557" y="4314"/>
                  </a:cubicBezTo>
                  <a:lnTo>
                    <a:pt x="2557" y="4314"/>
                  </a:lnTo>
                  <a:cubicBezTo>
                    <a:pt x="2054" y="4314"/>
                    <a:pt x="1529" y="4109"/>
                    <a:pt x="1141" y="372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082;p48">
              <a:extLst>
                <a:ext uri="{FF2B5EF4-FFF2-40B4-BE49-F238E27FC236}">
                  <a16:creationId xmlns:a16="http://schemas.microsoft.com/office/drawing/2014/main" id="{D1171506-C997-3938-01C3-80DCF9D60511}"/>
                </a:ext>
              </a:extLst>
            </p:cNvPr>
            <p:cNvSpPr/>
            <p:nvPr/>
          </p:nvSpPr>
          <p:spPr>
            <a:xfrm>
              <a:off x="1238616" y="3589110"/>
              <a:ext cx="68167" cy="64632"/>
            </a:xfrm>
            <a:custGeom>
              <a:avLst/>
              <a:gdLst/>
              <a:ahLst/>
              <a:cxnLst/>
              <a:rect l="l" t="t" r="r" b="b"/>
              <a:pathLst>
                <a:path w="3973" h="3767" extrusionOk="0">
                  <a:moveTo>
                    <a:pt x="731" y="502"/>
                  </a:moveTo>
                  <a:cubicBezTo>
                    <a:pt x="24" y="1187"/>
                    <a:pt x="1" y="2328"/>
                    <a:pt x="708" y="3036"/>
                  </a:cubicBezTo>
                  <a:lnTo>
                    <a:pt x="708" y="3036"/>
                  </a:lnTo>
                  <a:cubicBezTo>
                    <a:pt x="1393" y="3766"/>
                    <a:pt x="2534" y="3766"/>
                    <a:pt x="3242" y="3082"/>
                  </a:cubicBezTo>
                  <a:lnTo>
                    <a:pt x="3242" y="3082"/>
                  </a:lnTo>
                  <a:cubicBezTo>
                    <a:pt x="3950" y="2374"/>
                    <a:pt x="3972" y="1233"/>
                    <a:pt x="3265" y="525"/>
                  </a:cubicBezTo>
                  <a:lnTo>
                    <a:pt x="3265" y="525"/>
                  </a:lnTo>
                  <a:cubicBezTo>
                    <a:pt x="2922" y="183"/>
                    <a:pt x="2466" y="0"/>
                    <a:pt x="1987" y="0"/>
                  </a:cubicBezTo>
                  <a:lnTo>
                    <a:pt x="1987" y="0"/>
                  </a:lnTo>
                  <a:cubicBezTo>
                    <a:pt x="1530" y="0"/>
                    <a:pt x="1074" y="160"/>
                    <a:pt x="731" y="502"/>
                  </a:cubicBezTo>
                  <a:moveTo>
                    <a:pt x="937" y="2808"/>
                  </a:moveTo>
                  <a:cubicBezTo>
                    <a:pt x="389" y="2237"/>
                    <a:pt x="389" y="1301"/>
                    <a:pt x="959" y="753"/>
                  </a:cubicBezTo>
                  <a:lnTo>
                    <a:pt x="959" y="753"/>
                  </a:lnTo>
                  <a:cubicBezTo>
                    <a:pt x="1530" y="183"/>
                    <a:pt x="2466" y="183"/>
                    <a:pt x="3037" y="753"/>
                  </a:cubicBezTo>
                  <a:lnTo>
                    <a:pt x="3037" y="753"/>
                  </a:lnTo>
                  <a:cubicBezTo>
                    <a:pt x="3607" y="1347"/>
                    <a:pt x="3584" y="2260"/>
                    <a:pt x="3014" y="2831"/>
                  </a:cubicBezTo>
                  <a:lnTo>
                    <a:pt x="3014" y="2831"/>
                  </a:lnTo>
                  <a:cubicBezTo>
                    <a:pt x="2740" y="3104"/>
                    <a:pt x="2352" y="3241"/>
                    <a:pt x="1987" y="3241"/>
                  </a:cubicBezTo>
                  <a:lnTo>
                    <a:pt x="1987" y="3241"/>
                  </a:lnTo>
                  <a:cubicBezTo>
                    <a:pt x="1599" y="3241"/>
                    <a:pt x="1233" y="3104"/>
                    <a:pt x="937"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083;p48">
              <a:extLst>
                <a:ext uri="{FF2B5EF4-FFF2-40B4-BE49-F238E27FC236}">
                  <a16:creationId xmlns:a16="http://schemas.microsoft.com/office/drawing/2014/main" id="{9C06227C-09C6-515B-A117-2BAB2A1788FC}"/>
                </a:ext>
              </a:extLst>
            </p:cNvPr>
            <p:cNvSpPr/>
            <p:nvPr/>
          </p:nvSpPr>
          <p:spPr>
            <a:xfrm>
              <a:off x="1372168" y="3555035"/>
              <a:ext cx="67755" cy="64632"/>
            </a:xfrm>
            <a:custGeom>
              <a:avLst/>
              <a:gdLst/>
              <a:ahLst/>
              <a:cxnLst/>
              <a:rect l="l" t="t" r="r" b="b"/>
              <a:pathLst>
                <a:path w="3949" h="3767" extrusionOk="0">
                  <a:moveTo>
                    <a:pt x="731" y="503"/>
                  </a:moveTo>
                  <a:cubicBezTo>
                    <a:pt x="23" y="1187"/>
                    <a:pt x="0" y="2329"/>
                    <a:pt x="708" y="3036"/>
                  </a:cubicBezTo>
                  <a:lnTo>
                    <a:pt x="708" y="3036"/>
                  </a:lnTo>
                  <a:cubicBezTo>
                    <a:pt x="1393" y="3744"/>
                    <a:pt x="2534" y="3767"/>
                    <a:pt x="3241" y="3082"/>
                  </a:cubicBezTo>
                  <a:lnTo>
                    <a:pt x="3241" y="3082"/>
                  </a:lnTo>
                  <a:cubicBezTo>
                    <a:pt x="3949" y="2374"/>
                    <a:pt x="3949" y="1233"/>
                    <a:pt x="3264" y="525"/>
                  </a:cubicBezTo>
                  <a:lnTo>
                    <a:pt x="3264" y="525"/>
                  </a:lnTo>
                  <a:cubicBezTo>
                    <a:pt x="2922" y="183"/>
                    <a:pt x="2443" y="0"/>
                    <a:pt x="1986" y="0"/>
                  </a:cubicBezTo>
                  <a:lnTo>
                    <a:pt x="1986" y="0"/>
                  </a:lnTo>
                  <a:cubicBezTo>
                    <a:pt x="1530" y="0"/>
                    <a:pt x="1073" y="160"/>
                    <a:pt x="731" y="503"/>
                  </a:cubicBezTo>
                  <a:moveTo>
                    <a:pt x="936" y="2808"/>
                  </a:moveTo>
                  <a:cubicBezTo>
                    <a:pt x="365" y="2237"/>
                    <a:pt x="388" y="1301"/>
                    <a:pt x="959" y="754"/>
                  </a:cubicBezTo>
                  <a:lnTo>
                    <a:pt x="959" y="754"/>
                  </a:lnTo>
                  <a:cubicBezTo>
                    <a:pt x="1530" y="183"/>
                    <a:pt x="2465" y="183"/>
                    <a:pt x="3036" y="754"/>
                  </a:cubicBezTo>
                  <a:lnTo>
                    <a:pt x="3036" y="754"/>
                  </a:lnTo>
                  <a:cubicBezTo>
                    <a:pt x="3584" y="1347"/>
                    <a:pt x="3584" y="2260"/>
                    <a:pt x="3013" y="2831"/>
                  </a:cubicBezTo>
                  <a:lnTo>
                    <a:pt x="3013" y="2831"/>
                  </a:lnTo>
                  <a:cubicBezTo>
                    <a:pt x="2716" y="3105"/>
                    <a:pt x="2351" y="3242"/>
                    <a:pt x="1986" y="3242"/>
                  </a:cubicBezTo>
                  <a:lnTo>
                    <a:pt x="1986" y="3242"/>
                  </a:lnTo>
                  <a:cubicBezTo>
                    <a:pt x="1598" y="3242"/>
                    <a:pt x="1233" y="3105"/>
                    <a:pt x="936" y="280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084;p48">
              <a:extLst>
                <a:ext uri="{FF2B5EF4-FFF2-40B4-BE49-F238E27FC236}">
                  <a16:creationId xmlns:a16="http://schemas.microsoft.com/office/drawing/2014/main" id="{8C8E704F-D981-C47F-AB62-D8CA3A33FE5F}"/>
                </a:ext>
              </a:extLst>
            </p:cNvPr>
            <p:cNvSpPr/>
            <p:nvPr/>
          </p:nvSpPr>
          <p:spPr>
            <a:xfrm>
              <a:off x="1322035" y="3679186"/>
              <a:ext cx="68167" cy="64632"/>
            </a:xfrm>
            <a:custGeom>
              <a:avLst/>
              <a:gdLst/>
              <a:ahLst/>
              <a:cxnLst/>
              <a:rect l="l" t="t" r="r" b="b"/>
              <a:pathLst>
                <a:path w="3973" h="3767" extrusionOk="0">
                  <a:moveTo>
                    <a:pt x="731" y="502"/>
                  </a:moveTo>
                  <a:cubicBezTo>
                    <a:pt x="23" y="1187"/>
                    <a:pt x="1" y="2328"/>
                    <a:pt x="708" y="3036"/>
                  </a:cubicBezTo>
                  <a:lnTo>
                    <a:pt x="708" y="3036"/>
                  </a:lnTo>
                  <a:cubicBezTo>
                    <a:pt x="1393" y="3743"/>
                    <a:pt x="2534" y="3766"/>
                    <a:pt x="3242" y="3081"/>
                  </a:cubicBezTo>
                  <a:lnTo>
                    <a:pt x="3242" y="3081"/>
                  </a:lnTo>
                  <a:cubicBezTo>
                    <a:pt x="3949" y="2374"/>
                    <a:pt x="3972" y="1233"/>
                    <a:pt x="3265" y="525"/>
                  </a:cubicBezTo>
                  <a:lnTo>
                    <a:pt x="3265" y="525"/>
                  </a:lnTo>
                  <a:cubicBezTo>
                    <a:pt x="2922" y="160"/>
                    <a:pt x="2443" y="0"/>
                    <a:pt x="1986" y="0"/>
                  </a:cubicBezTo>
                  <a:lnTo>
                    <a:pt x="1986" y="0"/>
                  </a:lnTo>
                  <a:cubicBezTo>
                    <a:pt x="1530" y="0"/>
                    <a:pt x="1073" y="160"/>
                    <a:pt x="731" y="502"/>
                  </a:cubicBezTo>
                  <a:moveTo>
                    <a:pt x="936" y="2808"/>
                  </a:moveTo>
                  <a:cubicBezTo>
                    <a:pt x="366" y="2237"/>
                    <a:pt x="389" y="1301"/>
                    <a:pt x="959" y="730"/>
                  </a:cubicBezTo>
                  <a:lnTo>
                    <a:pt x="959" y="730"/>
                  </a:lnTo>
                  <a:cubicBezTo>
                    <a:pt x="1530" y="183"/>
                    <a:pt x="2466" y="183"/>
                    <a:pt x="3036" y="753"/>
                  </a:cubicBezTo>
                  <a:lnTo>
                    <a:pt x="3036" y="753"/>
                  </a:lnTo>
                  <a:cubicBezTo>
                    <a:pt x="3584" y="1347"/>
                    <a:pt x="3584" y="2260"/>
                    <a:pt x="3014" y="2830"/>
                  </a:cubicBezTo>
                  <a:lnTo>
                    <a:pt x="3014" y="2830"/>
                  </a:lnTo>
                  <a:cubicBezTo>
                    <a:pt x="2717" y="3104"/>
                    <a:pt x="2352" y="3241"/>
                    <a:pt x="1986" y="3241"/>
                  </a:cubicBezTo>
                  <a:lnTo>
                    <a:pt x="1986" y="3241"/>
                  </a:lnTo>
                  <a:cubicBezTo>
                    <a:pt x="1598" y="3241"/>
                    <a:pt x="1233" y="3104"/>
                    <a:pt x="936"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085;p48">
              <a:extLst>
                <a:ext uri="{FF2B5EF4-FFF2-40B4-BE49-F238E27FC236}">
                  <a16:creationId xmlns:a16="http://schemas.microsoft.com/office/drawing/2014/main" id="{D2B89982-5481-367F-C835-7B9C427B9A6C}"/>
                </a:ext>
              </a:extLst>
            </p:cNvPr>
            <p:cNvSpPr/>
            <p:nvPr/>
          </p:nvSpPr>
          <p:spPr>
            <a:xfrm>
              <a:off x="1453237" y="3557780"/>
              <a:ext cx="67755" cy="64632"/>
            </a:xfrm>
            <a:custGeom>
              <a:avLst/>
              <a:gdLst/>
              <a:ahLst/>
              <a:cxnLst/>
              <a:rect l="l" t="t" r="r" b="b"/>
              <a:pathLst>
                <a:path w="3949" h="3767" extrusionOk="0">
                  <a:moveTo>
                    <a:pt x="730" y="502"/>
                  </a:moveTo>
                  <a:cubicBezTo>
                    <a:pt x="23" y="1210"/>
                    <a:pt x="0" y="2328"/>
                    <a:pt x="685" y="3059"/>
                  </a:cubicBezTo>
                  <a:lnTo>
                    <a:pt x="685" y="3059"/>
                  </a:lnTo>
                  <a:cubicBezTo>
                    <a:pt x="1392" y="3766"/>
                    <a:pt x="2534" y="3766"/>
                    <a:pt x="3241" y="3082"/>
                  </a:cubicBezTo>
                  <a:lnTo>
                    <a:pt x="3241" y="3082"/>
                  </a:lnTo>
                  <a:cubicBezTo>
                    <a:pt x="3949" y="2374"/>
                    <a:pt x="3949" y="1233"/>
                    <a:pt x="3264" y="525"/>
                  </a:cubicBezTo>
                  <a:lnTo>
                    <a:pt x="3264" y="525"/>
                  </a:lnTo>
                  <a:cubicBezTo>
                    <a:pt x="2922" y="183"/>
                    <a:pt x="2442" y="0"/>
                    <a:pt x="1986" y="0"/>
                  </a:cubicBezTo>
                  <a:lnTo>
                    <a:pt x="1986" y="0"/>
                  </a:lnTo>
                  <a:cubicBezTo>
                    <a:pt x="1529" y="0"/>
                    <a:pt x="1073" y="160"/>
                    <a:pt x="730" y="502"/>
                  </a:cubicBezTo>
                  <a:close/>
                  <a:moveTo>
                    <a:pt x="936" y="2808"/>
                  </a:moveTo>
                  <a:cubicBezTo>
                    <a:pt x="365" y="2237"/>
                    <a:pt x="388" y="1301"/>
                    <a:pt x="959" y="753"/>
                  </a:cubicBezTo>
                  <a:lnTo>
                    <a:pt x="959" y="753"/>
                  </a:lnTo>
                  <a:cubicBezTo>
                    <a:pt x="1529" y="183"/>
                    <a:pt x="2465" y="183"/>
                    <a:pt x="3036" y="776"/>
                  </a:cubicBezTo>
                  <a:lnTo>
                    <a:pt x="3036" y="776"/>
                  </a:lnTo>
                  <a:cubicBezTo>
                    <a:pt x="3584" y="1347"/>
                    <a:pt x="3584" y="2260"/>
                    <a:pt x="3013" y="2831"/>
                  </a:cubicBezTo>
                  <a:lnTo>
                    <a:pt x="3013" y="2831"/>
                  </a:lnTo>
                  <a:cubicBezTo>
                    <a:pt x="2716" y="3104"/>
                    <a:pt x="2351" y="3241"/>
                    <a:pt x="1986" y="3241"/>
                  </a:cubicBezTo>
                  <a:lnTo>
                    <a:pt x="1986" y="3241"/>
                  </a:lnTo>
                  <a:cubicBezTo>
                    <a:pt x="1598" y="3241"/>
                    <a:pt x="1210" y="3104"/>
                    <a:pt x="936"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086;p48">
              <a:extLst>
                <a:ext uri="{FF2B5EF4-FFF2-40B4-BE49-F238E27FC236}">
                  <a16:creationId xmlns:a16="http://schemas.microsoft.com/office/drawing/2014/main" id="{CAD868AE-BCA6-4228-CCE3-4A432892F396}"/>
                </a:ext>
              </a:extLst>
            </p:cNvPr>
            <p:cNvSpPr/>
            <p:nvPr/>
          </p:nvSpPr>
          <p:spPr>
            <a:xfrm>
              <a:off x="1335743" y="3216280"/>
              <a:ext cx="113583" cy="108504"/>
            </a:xfrm>
            <a:custGeom>
              <a:avLst/>
              <a:gdLst/>
              <a:ahLst/>
              <a:cxnLst/>
              <a:rect l="l" t="t" r="r" b="b"/>
              <a:pathLst>
                <a:path w="6620" h="6324" extrusionOk="0">
                  <a:moveTo>
                    <a:pt x="1210" y="868"/>
                  </a:moveTo>
                  <a:cubicBezTo>
                    <a:pt x="23" y="2032"/>
                    <a:pt x="0" y="3927"/>
                    <a:pt x="1165" y="5113"/>
                  </a:cubicBezTo>
                  <a:lnTo>
                    <a:pt x="1165" y="5113"/>
                  </a:lnTo>
                  <a:cubicBezTo>
                    <a:pt x="2329" y="6300"/>
                    <a:pt x="4246" y="6323"/>
                    <a:pt x="5410" y="5159"/>
                  </a:cubicBezTo>
                  <a:lnTo>
                    <a:pt x="5410" y="5159"/>
                  </a:lnTo>
                  <a:cubicBezTo>
                    <a:pt x="6597" y="3995"/>
                    <a:pt x="6620" y="2101"/>
                    <a:pt x="5456" y="914"/>
                  </a:cubicBezTo>
                  <a:lnTo>
                    <a:pt x="5456" y="914"/>
                  </a:lnTo>
                  <a:cubicBezTo>
                    <a:pt x="4885" y="320"/>
                    <a:pt x="4086" y="1"/>
                    <a:pt x="3310" y="1"/>
                  </a:cubicBezTo>
                  <a:lnTo>
                    <a:pt x="3310" y="1"/>
                  </a:lnTo>
                  <a:cubicBezTo>
                    <a:pt x="2557" y="1"/>
                    <a:pt x="1804" y="297"/>
                    <a:pt x="1210" y="868"/>
                  </a:cubicBezTo>
                  <a:moveTo>
                    <a:pt x="1416" y="4885"/>
                  </a:moveTo>
                  <a:cubicBezTo>
                    <a:pt x="389" y="3835"/>
                    <a:pt x="389" y="2146"/>
                    <a:pt x="1438" y="1096"/>
                  </a:cubicBezTo>
                  <a:lnTo>
                    <a:pt x="1438" y="1096"/>
                  </a:lnTo>
                  <a:cubicBezTo>
                    <a:pt x="2511" y="69"/>
                    <a:pt x="4200" y="92"/>
                    <a:pt x="5227" y="1142"/>
                  </a:cubicBezTo>
                  <a:lnTo>
                    <a:pt x="5227" y="1142"/>
                  </a:lnTo>
                  <a:cubicBezTo>
                    <a:pt x="6255" y="2192"/>
                    <a:pt x="6232" y="3881"/>
                    <a:pt x="5182" y="4931"/>
                  </a:cubicBezTo>
                  <a:lnTo>
                    <a:pt x="5182" y="4931"/>
                  </a:lnTo>
                  <a:cubicBezTo>
                    <a:pt x="4657" y="5433"/>
                    <a:pt x="3995" y="5684"/>
                    <a:pt x="3310" y="5684"/>
                  </a:cubicBezTo>
                  <a:lnTo>
                    <a:pt x="3310" y="5684"/>
                  </a:lnTo>
                  <a:cubicBezTo>
                    <a:pt x="2625" y="5684"/>
                    <a:pt x="1941" y="5410"/>
                    <a:pt x="1416" y="488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087;p48">
              <a:extLst>
                <a:ext uri="{FF2B5EF4-FFF2-40B4-BE49-F238E27FC236}">
                  <a16:creationId xmlns:a16="http://schemas.microsoft.com/office/drawing/2014/main" id="{35F769FE-7E02-5661-CF1E-D0C9EF41715B}"/>
                </a:ext>
              </a:extLst>
            </p:cNvPr>
            <p:cNvSpPr/>
            <p:nvPr/>
          </p:nvSpPr>
          <p:spPr>
            <a:xfrm>
              <a:off x="1532332" y="3195520"/>
              <a:ext cx="113205" cy="108109"/>
            </a:xfrm>
            <a:custGeom>
              <a:avLst/>
              <a:gdLst/>
              <a:ahLst/>
              <a:cxnLst/>
              <a:rect l="l" t="t" r="r" b="b"/>
              <a:pathLst>
                <a:path w="6598" h="6301" extrusionOk="0">
                  <a:moveTo>
                    <a:pt x="1211" y="845"/>
                  </a:moveTo>
                  <a:cubicBezTo>
                    <a:pt x="24" y="2009"/>
                    <a:pt x="1" y="3927"/>
                    <a:pt x="1165" y="5114"/>
                  </a:cubicBezTo>
                  <a:lnTo>
                    <a:pt x="1165" y="5114"/>
                  </a:lnTo>
                  <a:cubicBezTo>
                    <a:pt x="2306" y="6278"/>
                    <a:pt x="4223" y="6301"/>
                    <a:pt x="5410" y="5159"/>
                  </a:cubicBezTo>
                  <a:lnTo>
                    <a:pt x="5410" y="5159"/>
                  </a:lnTo>
                  <a:cubicBezTo>
                    <a:pt x="6597" y="3995"/>
                    <a:pt x="6597" y="2078"/>
                    <a:pt x="5456" y="891"/>
                  </a:cubicBezTo>
                  <a:lnTo>
                    <a:pt x="5456" y="891"/>
                  </a:lnTo>
                  <a:cubicBezTo>
                    <a:pt x="4863" y="298"/>
                    <a:pt x="4087" y="1"/>
                    <a:pt x="3310" y="1"/>
                  </a:cubicBezTo>
                  <a:lnTo>
                    <a:pt x="3310" y="1"/>
                  </a:lnTo>
                  <a:cubicBezTo>
                    <a:pt x="2534" y="1"/>
                    <a:pt x="1781" y="275"/>
                    <a:pt x="1211" y="845"/>
                  </a:cubicBezTo>
                  <a:moveTo>
                    <a:pt x="1393" y="4863"/>
                  </a:moveTo>
                  <a:cubicBezTo>
                    <a:pt x="366" y="3813"/>
                    <a:pt x="389" y="2124"/>
                    <a:pt x="1439" y="1096"/>
                  </a:cubicBezTo>
                  <a:lnTo>
                    <a:pt x="1439" y="1096"/>
                  </a:lnTo>
                  <a:cubicBezTo>
                    <a:pt x="2489" y="69"/>
                    <a:pt x="4178" y="92"/>
                    <a:pt x="5205" y="1142"/>
                  </a:cubicBezTo>
                  <a:lnTo>
                    <a:pt x="5205" y="1142"/>
                  </a:lnTo>
                  <a:cubicBezTo>
                    <a:pt x="6232" y="2192"/>
                    <a:pt x="6232" y="3881"/>
                    <a:pt x="5159" y="4908"/>
                  </a:cubicBezTo>
                  <a:lnTo>
                    <a:pt x="5159" y="4908"/>
                  </a:lnTo>
                  <a:cubicBezTo>
                    <a:pt x="4657" y="5410"/>
                    <a:pt x="3972" y="5662"/>
                    <a:pt x="3310" y="5662"/>
                  </a:cubicBezTo>
                  <a:lnTo>
                    <a:pt x="3310" y="5662"/>
                  </a:lnTo>
                  <a:cubicBezTo>
                    <a:pt x="2603" y="5662"/>
                    <a:pt x="1918" y="5410"/>
                    <a:pt x="1393" y="486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088;p48">
              <a:extLst>
                <a:ext uri="{FF2B5EF4-FFF2-40B4-BE49-F238E27FC236}">
                  <a16:creationId xmlns:a16="http://schemas.microsoft.com/office/drawing/2014/main" id="{120AEABC-C018-60A7-AF2C-2CEF278BAAA0}"/>
                </a:ext>
              </a:extLst>
            </p:cNvPr>
            <p:cNvSpPr/>
            <p:nvPr/>
          </p:nvSpPr>
          <p:spPr>
            <a:xfrm>
              <a:off x="1871875" y="3245259"/>
              <a:ext cx="113188" cy="108504"/>
            </a:xfrm>
            <a:custGeom>
              <a:avLst/>
              <a:gdLst/>
              <a:ahLst/>
              <a:cxnLst/>
              <a:rect l="l" t="t" r="r" b="b"/>
              <a:pathLst>
                <a:path w="6597" h="6324" extrusionOk="0">
                  <a:moveTo>
                    <a:pt x="1187" y="868"/>
                  </a:moveTo>
                  <a:cubicBezTo>
                    <a:pt x="23" y="2032"/>
                    <a:pt x="0" y="3927"/>
                    <a:pt x="1142" y="5114"/>
                  </a:cubicBezTo>
                  <a:lnTo>
                    <a:pt x="1142" y="5114"/>
                  </a:lnTo>
                  <a:cubicBezTo>
                    <a:pt x="2306" y="6300"/>
                    <a:pt x="4223" y="6323"/>
                    <a:pt x="5410" y="5159"/>
                  </a:cubicBezTo>
                  <a:lnTo>
                    <a:pt x="5410" y="5159"/>
                  </a:lnTo>
                  <a:cubicBezTo>
                    <a:pt x="6574" y="3995"/>
                    <a:pt x="6597" y="2101"/>
                    <a:pt x="5456" y="914"/>
                  </a:cubicBezTo>
                  <a:lnTo>
                    <a:pt x="5456" y="914"/>
                  </a:lnTo>
                  <a:cubicBezTo>
                    <a:pt x="4862" y="320"/>
                    <a:pt x="4086" y="1"/>
                    <a:pt x="3287" y="1"/>
                  </a:cubicBezTo>
                  <a:lnTo>
                    <a:pt x="3287" y="1"/>
                  </a:lnTo>
                  <a:cubicBezTo>
                    <a:pt x="2534" y="1"/>
                    <a:pt x="1781" y="297"/>
                    <a:pt x="1187" y="868"/>
                  </a:cubicBezTo>
                  <a:moveTo>
                    <a:pt x="1393" y="4885"/>
                  </a:moveTo>
                  <a:cubicBezTo>
                    <a:pt x="366" y="3835"/>
                    <a:pt x="388" y="2146"/>
                    <a:pt x="1438" y="1096"/>
                  </a:cubicBezTo>
                  <a:lnTo>
                    <a:pt x="1438" y="1096"/>
                  </a:lnTo>
                  <a:cubicBezTo>
                    <a:pt x="2488" y="69"/>
                    <a:pt x="4177" y="92"/>
                    <a:pt x="5204" y="1142"/>
                  </a:cubicBezTo>
                  <a:lnTo>
                    <a:pt x="5204" y="1142"/>
                  </a:lnTo>
                  <a:cubicBezTo>
                    <a:pt x="6232" y="2192"/>
                    <a:pt x="6209" y="3881"/>
                    <a:pt x="5159" y="4931"/>
                  </a:cubicBezTo>
                  <a:lnTo>
                    <a:pt x="5159" y="4931"/>
                  </a:lnTo>
                  <a:cubicBezTo>
                    <a:pt x="4657" y="5433"/>
                    <a:pt x="3972" y="5684"/>
                    <a:pt x="3287" y="5684"/>
                  </a:cubicBezTo>
                  <a:lnTo>
                    <a:pt x="3287" y="5684"/>
                  </a:lnTo>
                  <a:cubicBezTo>
                    <a:pt x="2602" y="5684"/>
                    <a:pt x="1918" y="5410"/>
                    <a:pt x="1393" y="488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089;p48">
              <a:extLst>
                <a:ext uri="{FF2B5EF4-FFF2-40B4-BE49-F238E27FC236}">
                  <a16:creationId xmlns:a16="http://schemas.microsoft.com/office/drawing/2014/main" id="{0CAD92EA-4141-7FBD-49FF-E51ED88F5902}"/>
                </a:ext>
              </a:extLst>
            </p:cNvPr>
            <p:cNvSpPr/>
            <p:nvPr/>
          </p:nvSpPr>
          <p:spPr>
            <a:xfrm>
              <a:off x="1127008" y="3334151"/>
              <a:ext cx="1011589" cy="285123"/>
            </a:xfrm>
            <a:custGeom>
              <a:avLst/>
              <a:gdLst/>
              <a:ahLst/>
              <a:cxnLst/>
              <a:rect l="l" t="t" r="r" b="b"/>
              <a:pathLst>
                <a:path w="58959" h="16618" extrusionOk="0">
                  <a:moveTo>
                    <a:pt x="1" y="343"/>
                  </a:moveTo>
                  <a:lnTo>
                    <a:pt x="7305" y="412"/>
                  </a:lnTo>
                  <a:lnTo>
                    <a:pt x="13833" y="7077"/>
                  </a:lnTo>
                  <a:lnTo>
                    <a:pt x="21890" y="7168"/>
                  </a:lnTo>
                  <a:lnTo>
                    <a:pt x="24355" y="9679"/>
                  </a:lnTo>
                  <a:lnTo>
                    <a:pt x="40835" y="9862"/>
                  </a:lnTo>
                  <a:lnTo>
                    <a:pt x="43483" y="12578"/>
                  </a:lnTo>
                  <a:lnTo>
                    <a:pt x="54895" y="12692"/>
                  </a:lnTo>
                  <a:lnTo>
                    <a:pt x="58730" y="16618"/>
                  </a:lnTo>
                  <a:cubicBezTo>
                    <a:pt x="58799" y="16526"/>
                    <a:pt x="58890" y="16435"/>
                    <a:pt x="58958" y="16367"/>
                  </a:cubicBezTo>
                  <a:lnTo>
                    <a:pt x="58958" y="16367"/>
                  </a:lnTo>
                  <a:lnTo>
                    <a:pt x="55032" y="12349"/>
                  </a:lnTo>
                  <a:lnTo>
                    <a:pt x="43620" y="12235"/>
                  </a:lnTo>
                  <a:lnTo>
                    <a:pt x="40972" y="9519"/>
                  </a:lnTo>
                  <a:lnTo>
                    <a:pt x="24492" y="9359"/>
                  </a:lnTo>
                  <a:lnTo>
                    <a:pt x="22027" y="6826"/>
                  </a:lnTo>
                  <a:lnTo>
                    <a:pt x="13970" y="6734"/>
                  </a:lnTo>
                  <a:lnTo>
                    <a:pt x="7442" y="69"/>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090;p48">
              <a:extLst>
                <a:ext uri="{FF2B5EF4-FFF2-40B4-BE49-F238E27FC236}">
                  <a16:creationId xmlns:a16="http://schemas.microsoft.com/office/drawing/2014/main" id="{94A20616-41F8-8945-97E8-E4FD880F211D}"/>
                </a:ext>
              </a:extLst>
            </p:cNvPr>
            <p:cNvSpPr/>
            <p:nvPr/>
          </p:nvSpPr>
          <p:spPr>
            <a:xfrm>
              <a:off x="1424635" y="3300866"/>
              <a:ext cx="188784" cy="192696"/>
            </a:xfrm>
            <a:custGeom>
              <a:avLst/>
              <a:gdLst/>
              <a:ahLst/>
              <a:cxnLst/>
              <a:rect l="l" t="t" r="r" b="b"/>
              <a:pathLst>
                <a:path w="11003" h="11231" extrusionOk="0">
                  <a:moveTo>
                    <a:pt x="1" y="229"/>
                  </a:moveTo>
                  <a:lnTo>
                    <a:pt x="10774" y="11231"/>
                  </a:lnTo>
                  <a:lnTo>
                    <a:pt x="11003" y="10980"/>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091;p48">
              <a:extLst>
                <a:ext uri="{FF2B5EF4-FFF2-40B4-BE49-F238E27FC236}">
                  <a16:creationId xmlns:a16="http://schemas.microsoft.com/office/drawing/2014/main" id="{105FFD1C-8C2B-1699-D884-2276B1735AB0}"/>
                </a:ext>
              </a:extLst>
            </p:cNvPr>
            <p:cNvSpPr/>
            <p:nvPr/>
          </p:nvSpPr>
          <p:spPr>
            <a:xfrm>
              <a:off x="1157170" y="3184161"/>
              <a:ext cx="56019" cy="53669"/>
            </a:xfrm>
            <a:custGeom>
              <a:avLst/>
              <a:gdLst/>
              <a:ahLst/>
              <a:cxnLst/>
              <a:rect l="l" t="t" r="r" b="b"/>
              <a:pathLst>
                <a:path w="3265" h="3128" extrusionOk="0">
                  <a:moveTo>
                    <a:pt x="594" y="412"/>
                  </a:moveTo>
                  <a:cubicBezTo>
                    <a:pt x="0" y="982"/>
                    <a:pt x="0" y="1941"/>
                    <a:pt x="571" y="2535"/>
                  </a:cubicBezTo>
                  <a:lnTo>
                    <a:pt x="571" y="2535"/>
                  </a:lnTo>
                  <a:cubicBezTo>
                    <a:pt x="1141" y="3105"/>
                    <a:pt x="2077" y="3128"/>
                    <a:pt x="2671" y="2557"/>
                  </a:cubicBezTo>
                  <a:lnTo>
                    <a:pt x="2671" y="2557"/>
                  </a:lnTo>
                  <a:cubicBezTo>
                    <a:pt x="3264" y="1964"/>
                    <a:pt x="3264" y="1028"/>
                    <a:pt x="2694" y="435"/>
                  </a:cubicBezTo>
                  <a:lnTo>
                    <a:pt x="2694" y="435"/>
                  </a:lnTo>
                  <a:cubicBezTo>
                    <a:pt x="2397" y="138"/>
                    <a:pt x="2009" y="1"/>
                    <a:pt x="1621" y="1"/>
                  </a:cubicBezTo>
                  <a:lnTo>
                    <a:pt x="1621" y="1"/>
                  </a:lnTo>
                  <a:cubicBezTo>
                    <a:pt x="1256" y="1"/>
                    <a:pt x="867" y="138"/>
                    <a:pt x="594" y="412"/>
                  </a:cubicBezTo>
                  <a:close/>
                  <a:moveTo>
                    <a:pt x="799" y="2283"/>
                  </a:moveTo>
                  <a:cubicBezTo>
                    <a:pt x="365" y="1827"/>
                    <a:pt x="365" y="1097"/>
                    <a:pt x="822" y="663"/>
                  </a:cubicBezTo>
                  <a:lnTo>
                    <a:pt x="822" y="663"/>
                  </a:lnTo>
                  <a:cubicBezTo>
                    <a:pt x="1278" y="206"/>
                    <a:pt x="2009" y="206"/>
                    <a:pt x="2465" y="663"/>
                  </a:cubicBezTo>
                  <a:lnTo>
                    <a:pt x="2465" y="663"/>
                  </a:lnTo>
                  <a:cubicBezTo>
                    <a:pt x="2899" y="1119"/>
                    <a:pt x="2899" y="1873"/>
                    <a:pt x="2442" y="2306"/>
                  </a:cubicBezTo>
                  <a:lnTo>
                    <a:pt x="2442" y="2306"/>
                  </a:lnTo>
                  <a:cubicBezTo>
                    <a:pt x="2214" y="2535"/>
                    <a:pt x="1917" y="2626"/>
                    <a:pt x="1621" y="2626"/>
                  </a:cubicBezTo>
                  <a:lnTo>
                    <a:pt x="1621" y="2626"/>
                  </a:lnTo>
                  <a:cubicBezTo>
                    <a:pt x="1324" y="2626"/>
                    <a:pt x="1027" y="2512"/>
                    <a:pt x="799" y="228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092;p48">
              <a:extLst>
                <a:ext uri="{FF2B5EF4-FFF2-40B4-BE49-F238E27FC236}">
                  <a16:creationId xmlns:a16="http://schemas.microsoft.com/office/drawing/2014/main" id="{7D55B7BF-FF4C-9DEF-7F52-283704D06AB0}"/>
                </a:ext>
              </a:extLst>
            </p:cNvPr>
            <p:cNvSpPr/>
            <p:nvPr/>
          </p:nvSpPr>
          <p:spPr>
            <a:xfrm>
              <a:off x="1178308" y="3103488"/>
              <a:ext cx="56414" cy="53669"/>
            </a:xfrm>
            <a:custGeom>
              <a:avLst/>
              <a:gdLst/>
              <a:ahLst/>
              <a:cxnLst/>
              <a:rect l="l" t="t" r="r" b="b"/>
              <a:pathLst>
                <a:path w="3288" h="3128" extrusionOk="0">
                  <a:moveTo>
                    <a:pt x="594" y="435"/>
                  </a:moveTo>
                  <a:cubicBezTo>
                    <a:pt x="24" y="1005"/>
                    <a:pt x="1" y="1964"/>
                    <a:pt x="571" y="2535"/>
                  </a:cubicBezTo>
                  <a:lnTo>
                    <a:pt x="571" y="2535"/>
                  </a:lnTo>
                  <a:cubicBezTo>
                    <a:pt x="1142" y="3128"/>
                    <a:pt x="2101" y="3128"/>
                    <a:pt x="2694" y="2557"/>
                  </a:cubicBezTo>
                  <a:lnTo>
                    <a:pt x="2694" y="2557"/>
                  </a:lnTo>
                  <a:cubicBezTo>
                    <a:pt x="3265" y="1987"/>
                    <a:pt x="3288" y="1051"/>
                    <a:pt x="2717" y="457"/>
                  </a:cubicBezTo>
                  <a:lnTo>
                    <a:pt x="2717" y="457"/>
                  </a:lnTo>
                  <a:cubicBezTo>
                    <a:pt x="2420" y="161"/>
                    <a:pt x="2032" y="1"/>
                    <a:pt x="1644" y="1"/>
                  </a:cubicBezTo>
                  <a:lnTo>
                    <a:pt x="1644" y="1"/>
                  </a:lnTo>
                  <a:cubicBezTo>
                    <a:pt x="1256" y="1"/>
                    <a:pt x="891" y="161"/>
                    <a:pt x="594" y="435"/>
                  </a:cubicBezTo>
                  <a:close/>
                  <a:moveTo>
                    <a:pt x="822" y="2306"/>
                  </a:moveTo>
                  <a:cubicBezTo>
                    <a:pt x="366" y="1850"/>
                    <a:pt x="389" y="1119"/>
                    <a:pt x="822" y="663"/>
                  </a:cubicBezTo>
                  <a:lnTo>
                    <a:pt x="822" y="663"/>
                  </a:lnTo>
                  <a:cubicBezTo>
                    <a:pt x="1279" y="229"/>
                    <a:pt x="2032" y="229"/>
                    <a:pt x="2466" y="686"/>
                  </a:cubicBezTo>
                  <a:lnTo>
                    <a:pt x="2466" y="686"/>
                  </a:lnTo>
                  <a:cubicBezTo>
                    <a:pt x="2922" y="1142"/>
                    <a:pt x="2900" y="1873"/>
                    <a:pt x="2443" y="2329"/>
                  </a:cubicBezTo>
                  <a:lnTo>
                    <a:pt x="2443" y="2329"/>
                  </a:lnTo>
                  <a:cubicBezTo>
                    <a:pt x="2238" y="2535"/>
                    <a:pt x="1941" y="2649"/>
                    <a:pt x="1644" y="2649"/>
                  </a:cubicBezTo>
                  <a:lnTo>
                    <a:pt x="1644" y="2649"/>
                  </a:lnTo>
                  <a:cubicBezTo>
                    <a:pt x="1347" y="2649"/>
                    <a:pt x="1051" y="2535"/>
                    <a:pt x="822" y="230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093;p48">
              <a:extLst>
                <a:ext uri="{FF2B5EF4-FFF2-40B4-BE49-F238E27FC236}">
                  <a16:creationId xmlns:a16="http://schemas.microsoft.com/office/drawing/2014/main" id="{39BA1BB5-0B3B-FB8C-5714-D2664097F9B9}"/>
                </a:ext>
              </a:extLst>
            </p:cNvPr>
            <p:cNvSpPr/>
            <p:nvPr/>
          </p:nvSpPr>
          <p:spPr>
            <a:xfrm>
              <a:off x="1053385" y="3137167"/>
              <a:ext cx="56414" cy="53669"/>
            </a:xfrm>
            <a:custGeom>
              <a:avLst/>
              <a:gdLst/>
              <a:ahLst/>
              <a:cxnLst/>
              <a:rect l="l" t="t" r="r" b="b"/>
              <a:pathLst>
                <a:path w="3288" h="3128" extrusionOk="0">
                  <a:moveTo>
                    <a:pt x="594" y="435"/>
                  </a:moveTo>
                  <a:cubicBezTo>
                    <a:pt x="0" y="1005"/>
                    <a:pt x="0" y="1941"/>
                    <a:pt x="571" y="2534"/>
                  </a:cubicBezTo>
                  <a:lnTo>
                    <a:pt x="571" y="2534"/>
                  </a:lnTo>
                  <a:cubicBezTo>
                    <a:pt x="1142" y="3128"/>
                    <a:pt x="2100" y="3128"/>
                    <a:pt x="2694" y="2557"/>
                  </a:cubicBezTo>
                  <a:lnTo>
                    <a:pt x="2694" y="2557"/>
                  </a:lnTo>
                  <a:cubicBezTo>
                    <a:pt x="3264" y="1987"/>
                    <a:pt x="3287" y="1028"/>
                    <a:pt x="2717" y="457"/>
                  </a:cubicBezTo>
                  <a:lnTo>
                    <a:pt x="2717" y="457"/>
                  </a:lnTo>
                  <a:cubicBezTo>
                    <a:pt x="2420" y="161"/>
                    <a:pt x="2032" y="1"/>
                    <a:pt x="1644" y="1"/>
                  </a:cubicBezTo>
                  <a:lnTo>
                    <a:pt x="1644" y="1"/>
                  </a:lnTo>
                  <a:cubicBezTo>
                    <a:pt x="1256" y="1"/>
                    <a:pt x="891" y="138"/>
                    <a:pt x="594" y="435"/>
                  </a:cubicBezTo>
                  <a:moveTo>
                    <a:pt x="822" y="2306"/>
                  </a:moveTo>
                  <a:cubicBezTo>
                    <a:pt x="366" y="1850"/>
                    <a:pt x="366" y="1119"/>
                    <a:pt x="822" y="663"/>
                  </a:cubicBezTo>
                  <a:lnTo>
                    <a:pt x="822" y="663"/>
                  </a:lnTo>
                  <a:cubicBezTo>
                    <a:pt x="1279" y="229"/>
                    <a:pt x="2032" y="229"/>
                    <a:pt x="2466" y="686"/>
                  </a:cubicBezTo>
                  <a:lnTo>
                    <a:pt x="2466" y="686"/>
                  </a:lnTo>
                  <a:cubicBezTo>
                    <a:pt x="2922" y="1142"/>
                    <a:pt x="2899" y="1873"/>
                    <a:pt x="2443" y="2306"/>
                  </a:cubicBezTo>
                  <a:lnTo>
                    <a:pt x="2443" y="2306"/>
                  </a:lnTo>
                  <a:cubicBezTo>
                    <a:pt x="2214" y="2534"/>
                    <a:pt x="1941" y="2649"/>
                    <a:pt x="1644" y="2649"/>
                  </a:cubicBezTo>
                  <a:lnTo>
                    <a:pt x="1644" y="2649"/>
                  </a:lnTo>
                  <a:cubicBezTo>
                    <a:pt x="1347" y="2649"/>
                    <a:pt x="1050" y="2534"/>
                    <a:pt x="822" y="230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094;p48">
              <a:extLst>
                <a:ext uri="{FF2B5EF4-FFF2-40B4-BE49-F238E27FC236}">
                  <a16:creationId xmlns:a16="http://schemas.microsoft.com/office/drawing/2014/main" id="{BF4F15D1-4D24-1FEC-D71C-9C8890417145}"/>
                </a:ext>
              </a:extLst>
            </p:cNvPr>
            <p:cNvSpPr/>
            <p:nvPr/>
          </p:nvSpPr>
          <p:spPr>
            <a:xfrm>
              <a:off x="1654526" y="3373321"/>
              <a:ext cx="66588" cy="66983"/>
            </a:xfrm>
            <a:custGeom>
              <a:avLst/>
              <a:gdLst/>
              <a:ahLst/>
              <a:cxnLst/>
              <a:rect l="l" t="t" r="r" b="b"/>
              <a:pathLst>
                <a:path w="3881" h="3904" extrusionOk="0">
                  <a:moveTo>
                    <a:pt x="662" y="594"/>
                  </a:moveTo>
                  <a:cubicBezTo>
                    <a:pt x="0" y="1324"/>
                    <a:pt x="23" y="2443"/>
                    <a:pt x="708" y="3150"/>
                  </a:cubicBezTo>
                  <a:lnTo>
                    <a:pt x="708" y="3150"/>
                  </a:lnTo>
                  <a:cubicBezTo>
                    <a:pt x="731" y="3173"/>
                    <a:pt x="754" y="3173"/>
                    <a:pt x="776" y="3196"/>
                  </a:cubicBezTo>
                  <a:lnTo>
                    <a:pt x="776" y="3196"/>
                  </a:lnTo>
                  <a:cubicBezTo>
                    <a:pt x="1507" y="3904"/>
                    <a:pt x="2694" y="3858"/>
                    <a:pt x="3378" y="3105"/>
                  </a:cubicBezTo>
                  <a:lnTo>
                    <a:pt x="3378" y="3105"/>
                  </a:lnTo>
                  <a:cubicBezTo>
                    <a:pt x="3721" y="2740"/>
                    <a:pt x="3881" y="2283"/>
                    <a:pt x="3881" y="1781"/>
                  </a:cubicBezTo>
                  <a:lnTo>
                    <a:pt x="3881" y="1781"/>
                  </a:lnTo>
                  <a:cubicBezTo>
                    <a:pt x="3858" y="1279"/>
                    <a:pt x="3652" y="845"/>
                    <a:pt x="3287" y="503"/>
                  </a:cubicBezTo>
                  <a:lnTo>
                    <a:pt x="3287" y="503"/>
                  </a:lnTo>
                  <a:cubicBezTo>
                    <a:pt x="2922" y="160"/>
                    <a:pt x="2465" y="1"/>
                    <a:pt x="2032" y="1"/>
                  </a:cubicBezTo>
                  <a:lnTo>
                    <a:pt x="2032" y="1"/>
                  </a:lnTo>
                  <a:cubicBezTo>
                    <a:pt x="1530" y="1"/>
                    <a:pt x="1027" y="206"/>
                    <a:pt x="662" y="594"/>
                  </a:cubicBezTo>
                  <a:close/>
                  <a:moveTo>
                    <a:pt x="982" y="2968"/>
                  </a:moveTo>
                  <a:cubicBezTo>
                    <a:pt x="388" y="2397"/>
                    <a:pt x="343" y="1439"/>
                    <a:pt x="913" y="822"/>
                  </a:cubicBezTo>
                  <a:lnTo>
                    <a:pt x="913" y="822"/>
                  </a:lnTo>
                  <a:cubicBezTo>
                    <a:pt x="1484" y="206"/>
                    <a:pt x="2443" y="183"/>
                    <a:pt x="3059" y="731"/>
                  </a:cubicBezTo>
                  <a:lnTo>
                    <a:pt x="3059" y="731"/>
                  </a:lnTo>
                  <a:cubicBezTo>
                    <a:pt x="3082" y="754"/>
                    <a:pt x="3082" y="777"/>
                    <a:pt x="3105" y="799"/>
                  </a:cubicBezTo>
                  <a:lnTo>
                    <a:pt x="3105" y="799"/>
                  </a:lnTo>
                  <a:cubicBezTo>
                    <a:pt x="3675" y="1370"/>
                    <a:pt x="3675" y="2283"/>
                    <a:pt x="3127" y="2877"/>
                  </a:cubicBezTo>
                  <a:lnTo>
                    <a:pt x="3127" y="2877"/>
                  </a:lnTo>
                  <a:cubicBezTo>
                    <a:pt x="2831" y="3196"/>
                    <a:pt x="2420" y="3356"/>
                    <a:pt x="2032" y="3356"/>
                  </a:cubicBezTo>
                  <a:lnTo>
                    <a:pt x="2032" y="3356"/>
                  </a:lnTo>
                  <a:cubicBezTo>
                    <a:pt x="1644" y="3356"/>
                    <a:pt x="1278" y="3219"/>
                    <a:pt x="982" y="296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095;p48">
              <a:extLst>
                <a:ext uri="{FF2B5EF4-FFF2-40B4-BE49-F238E27FC236}">
                  <a16:creationId xmlns:a16="http://schemas.microsoft.com/office/drawing/2014/main" id="{EB3534EC-E429-6371-DFD2-C94629A381B9}"/>
                </a:ext>
              </a:extLst>
            </p:cNvPr>
            <p:cNvSpPr/>
            <p:nvPr/>
          </p:nvSpPr>
          <p:spPr>
            <a:xfrm>
              <a:off x="1963118" y="3327117"/>
              <a:ext cx="200142" cy="74807"/>
            </a:xfrm>
            <a:custGeom>
              <a:avLst/>
              <a:gdLst/>
              <a:ahLst/>
              <a:cxnLst/>
              <a:rect l="l" t="t" r="r" b="b"/>
              <a:pathLst>
                <a:path w="11665" h="4360" extrusionOk="0">
                  <a:moveTo>
                    <a:pt x="1" y="228"/>
                  </a:moveTo>
                  <a:lnTo>
                    <a:pt x="3972" y="4268"/>
                  </a:lnTo>
                  <a:lnTo>
                    <a:pt x="11664" y="4360"/>
                  </a:lnTo>
                  <a:lnTo>
                    <a:pt x="11664" y="4017"/>
                  </a:lnTo>
                  <a:lnTo>
                    <a:pt x="4109" y="3949"/>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096;p48">
              <a:extLst>
                <a:ext uri="{FF2B5EF4-FFF2-40B4-BE49-F238E27FC236}">
                  <a16:creationId xmlns:a16="http://schemas.microsoft.com/office/drawing/2014/main" id="{416F2405-8536-1D78-6A3B-23210C993D02}"/>
                </a:ext>
              </a:extLst>
            </p:cNvPr>
            <p:cNvSpPr/>
            <p:nvPr/>
          </p:nvSpPr>
          <p:spPr>
            <a:xfrm>
              <a:off x="1620847" y="3279728"/>
              <a:ext cx="258872" cy="27435"/>
            </a:xfrm>
            <a:custGeom>
              <a:avLst/>
              <a:gdLst/>
              <a:ahLst/>
              <a:cxnLst/>
              <a:rect l="l" t="t" r="r" b="b"/>
              <a:pathLst>
                <a:path w="15088" h="1599" extrusionOk="0">
                  <a:moveTo>
                    <a:pt x="0" y="229"/>
                  </a:moveTo>
                  <a:lnTo>
                    <a:pt x="1187" y="1438"/>
                  </a:lnTo>
                  <a:lnTo>
                    <a:pt x="15088" y="1598"/>
                  </a:lnTo>
                  <a:lnTo>
                    <a:pt x="15088" y="1256"/>
                  </a:lnTo>
                  <a:lnTo>
                    <a:pt x="1324" y="1119"/>
                  </a:lnTo>
                  <a:lnTo>
                    <a:pt x="25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097;p48">
              <a:extLst>
                <a:ext uri="{FF2B5EF4-FFF2-40B4-BE49-F238E27FC236}">
                  <a16:creationId xmlns:a16="http://schemas.microsoft.com/office/drawing/2014/main" id="{2666A55D-0CC5-08AB-31B1-24C97BE27805}"/>
                </a:ext>
              </a:extLst>
            </p:cNvPr>
            <p:cNvSpPr/>
            <p:nvPr/>
          </p:nvSpPr>
          <p:spPr>
            <a:xfrm>
              <a:off x="1753215" y="3532713"/>
              <a:ext cx="66588" cy="63466"/>
            </a:xfrm>
            <a:custGeom>
              <a:avLst/>
              <a:gdLst/>
              <a:ahLst/>
              <a:cxnLst/>
              <a:rect l="l" t="t" r="r" b="b"/>
              <a:pathLst>
                <a:path w="3881" h="3699" extrusionOk="0">
                  <a:moveTo>
                    <a:pt x="708" y="503"/>
                  </a:moveTo>
                  <a:cubicBezTo>
                    <a:pt x="23" y="1187"/>
                    <a:pt x="0" y="2306"/>
                    <a:pt x="685" y="2991"/>
                  </a:cubicBezTo>
                  <a:lnTo>
                    <a:pt x="685" y="2991"/>
                  </a:lnTo>
                  <a:cubicBezTo>
                    <a:pt x="1370" y="3675"/>
                    <a:pt x="2488" y="3698"/>
                    <a:pt x="3173" y="3013"/>
                  </a:cubicBezTo>
                  <a:lnTo>
                    <a:pt x="3173" y="3013"/>
                  </a:lnTo>
                  <a:cubicBezTo>
                    <a:pt x="3858" y="2329"/>
                    <a:pt x="3881" y="1233"/>
                    <a:pt x="3196" y="525"/>
                  </a:cubicBezTo>
                  <a:lnTo>
                    <a:pt x="3196" y="525"/>
                  </a:lnTo>
                  <a:cubicBezTo>
                    <a:pt x="2853" y="183"/>
                    <a:pt x="2397" y="0"/>
                    <a:pt x="1940" y="0"/>
                  </a:cubicBezTo>
                  <a:lnTo>
                    <a:pt x="1940" y="0"/>
                  </a:lnTo>
                  <a:cubicBezTo>
                    <a:pt x="1507" y="0"/>
                    <a:pt x="1050" y="160"/>
                    <a:pt x="708" y="503"/>
                  </a:cubicBezTo>
                  <a:moveTo>
                    <a:pt x="936" y="2762"/>
                  </a:moveTo>
                  <a:cubicBezTo>
                    <a:pt x="388" y="2192"/>
                    <a:pt x="388" y="1301"/>
                    <a:pt x="959" y="754"/>
                  </a:cubicBezTo>
                  <a:lnTo>
                    <a:pt x="959" y="754"/>
                  </a:lnTo>
                  <a:cubicBezTo>
                    <a:pt x="1507" y="183"/>
                    <a:pt x="2420" y="206"/>
                    <a:pt x="2968" y="754"/>
                  </a:cubicBezTo>
                  <a:lnTo>
                    <a:pt x="2968" y="754"/>
                  </a:lnTo>
                  <a:cubicBezTo>
                    <a:pt x="3515" y="1324"/>
                    <a:pt x="3493" y="2237"/>
                    <a:pt x="2945" y="2785"/>
                  </a:cubicBezTo>
                  <a:lnTo>
                    <a:pt x="2945" y="2785"/>
                  </a:lnTo>
                  <a:cubicBezTo>
                    <a:pt x="2671" y="3036"/>
                    <a:pt x="2306" y="3173"/>
                    <a:pt x="1940" y="3173"/>
                  </a:cubicBezTo>
                  <a:lnTo>
                    <a:pt x="1940" y="3173"/>
                  </a:lnTo>
                  <a:cubicBezTo>
                    <a:pt x="1575" y="3173"/>
                    <a:pt x="1210" y="3036"/>
                    <a:pt x="936" y="2762"/>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098;p48">
              <a:extLst>
                <a:ext uri="{FF2B5EF4-FFF2-40B4-BE49-F238E27FC236}">
                  <a16:creationId xmlns:a16="http://schemas.microsoft.com/office/drawing/2014/main" id="{CE7548DE-1880-CBD8-669F-630F532512FB}"/>
                </a:ext>
              </a:extLst>
            </p:cNvPr>
            <p:cNvSpPr/>
            <p:nvPr/>
          </p:nvSpPr>
          <p:spPr>
            <a:xfrm>
              <a:off x="1668235" y="3634920"/>
              <a:ext cx="66588" cy="63071"/>
            </a:xfrm>
            <a:custGeom>
              <a:avLst/>
              <a:gdLst/>
              <a:ahLst/>
              <a:cxnLst/>
              <a:rect l="l" t="t" r="r" b="b"/>
              <a:pathLst>
                <a:path w="3881" h="3676" extrusionOk="0">
                  <a:moveTo>
                    <a:pt x="708" y="480"/>
                  </a:moveTo>
                  <a:cubicBezTo>
                    <a:pt x="23" y="1165"/>
                    <a:pt x="0" y="2283"/>
                    <a:pt x="685" y="2968"/>
                  </a:cubicBezTo>
                  <a:lnTo>
                    <a:pt x="685" y="2968"/>
                  </a:lnTo>
                  <a:cubicBezTo>
                    <a:pt x="1370" y="3676"/>
                    <a:pt x="2488" y="3676"/>
                    <a:pt x="3173" y="2991"/>
                  </a:cubicBezTo>
                  <a:lnTo>
                    <a:pt x="3173" y="2991"/>
                  </a:lnTo>
                  <a:cubicBezTo>
                    <a:pt x="3858" y="2329"/>
                    <a:pt x="3880" y="1211"/>
                    <a:pt x="3196" y="526"/>
                  </a:cubicBezTo>
                  <a:lnTo>
                    <a:pt x="3196" y="526"/>
                  </a:lnTo>
                  <a:cubicBezTo>
                    <a:pt x="2853" y="161"/>
                    <a:pt x="2397" y="1"/>
                    <a:pt x="1940" y="1"/>
                  </a:cubicBezTo>
                  <a:lnTo>
                    <a:pt x="1940" y="1"/>
                  </a:lnTo>
                  <a:cubicBezTo>
                    <a:pt x="1507" y="1"/>
                    <a:pt x="1050" y="161"/>
                    <a:pt x="708" y="480"/>
                  </a:cubicBezTo>
                  <a:moveTo>
                    <a:pt x="936" y="2740"/>
                  </a:moveTo>
                  <a:cubicBezTo>
                    <a:pt x="388" y="2192"/>
                    <a:pt x="388" y="1279"/>
                    <a:pt x="959" y="731"/>
                  </a:cubicBezTo>
                  <a:lnTo>
                    <a:pt x="959" y="731"/>
                  </a:lnTo>
                  <a:cubicBezTo>
                    <a:pt x="1507" y="183"/>
                    <a:pt x="2420" y="183"/>
                    <a:pt x="2967" y="754"/>
                  </a:cubicBezTo>
                  <a:lnTo>
                    <a:pt x="2967" y="754"/>
                  </a:lnTo>
                  <a:cubicBezTo>
                    <a:pt x="3515" y="1302"/>
                    <a:pt x="3492" y="2215"/>
                    <a:pt x="2945" y="2763"/>
                  </a:cubicBezTo>
                  <a:lnTo>
                    <a:pt x="2945" y="2763"/>
                  </a:lnTo>
                  <a:cubicBezTo>
                    <a:pt x="2671" y="3037"/>
                    <a:pt x="2306" y="3174"/>
                    <a:pt x="1940" y="3174"/>
                  </a:cubicBezTo>
                  <a:lnTo>
                    <a:pt x="1940" y="3174"/>
                  </a:lnTo>
                  <a:cubicBezTo>
                    <a:pt x="1575" y="3174"/>
                    <a:pt x="1210" y="3037"/>
                    <a:pt x="936" y="274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099;p48">
              <a:extLst>
                <a:ext uri="{FF2B5EF4-FFF2-40B4-BE49-F238E27FC236}">
                  <a16:creationId xmlns:a16="http://schemas.microsoft.com/office/drawing/2014/main" id="{361411B2-CA69-AAB5-63D5-04E00AC2CC27}"/>
                </a:ext>
              </a:extLst>
            </p:cNvPr>
            <p:cNvSpPr/>
            <p:nvPr/>
          </p:nvSpPr>
          <p:spPr>
            <a:xfrm>
              <a:off x="1544874" y="3694061"/>
              <a:ext cx="117495" cy="112021"/>
            </a:xfrm>
            <a:custGeom>
              <a:avLst/>
              <a:gdLst/>
              <a:ahLst/>
              <a:cxnLst/>
              <a:rect l="l" t="t" r="r" b="b"/>
              <a:pathLst>
                <a:path w="6848" h="6529" extrusionOk="0">
                  <a:moveTo>
                    <a:pt x="1256" y="891"/>
                  </a:moveTo>
                  <a:cubicBezTo>
                    <a:pt x="23" y="2078"/>
                    <a:pt x="0" y="4063"/>
                    <a:pt x="1210" y="5296"/>
                  </a:cubicBezTo>
                  <a:lnTo>
                    <a:pt x="1210" y="5296"/>
                  </a:lnTo>
                  <a:cubicBezTo>
                    <a:pt x="2397" y="6506"/>
                    <a:pt x="4383" y="6528"/>
                    <a:pt x="5615" y="5342"/>
                  </a:cubicBezTo>
                  <a:lnTo>
                    <a:pt x="5615" y="5342"/>
                  </a:lnTo>
                  <a:cubicBezTo>
                    <a:pt x="6825" y="4132"/>
                    <a:pt x="6848" y="2169"/>
                    <a:pt x="5661" y="936"/>
                  </a:cubicBezTo>
                  <a:lnTo>
                    <a:pt x="5661" y="936"/>
                  </a:lnTo>
                  <a:cubicBezTo>
                    <a:pt x="5045" y="320"/>
                    <a:pt x="4246" y="0"/>
                    <a:pt x="3424" y="0"/>
                  </a:cubicBezTo>
                  <a:lnTo>
                    <a:pt x="3424" y="0"/>
                  </a:lnTo>
                  <a:cubicBezTo>
                    <a:pt x="2648" y="0"/>
                    <a:pt x="1849" y="297"/>
                    <a:pt x="1256" y="891"/>
                  </a:cubicBezTo>
                  <a:close/>
                  <a:moveTo>
                    <a:pt x="1438" y="5045"/>
                  </a:moveTo>
                  <a:cubicBezTo>
                    <a:pt x="365" y="3949"/>
                    <a:pt x="388" y="2192"/>
                    <a:pt x="1484" y="1119"/>
                  </a:cubicBezTo>
                  <a:lnTo>
                    <a:pt x="1484" y="1119"/>
                  </a:lnTo>
                  <a:cubicBezTo>
                    <a:pt x="2579" y="46"/>
                    <a:pt x="4337" y="69"/>
                    <a:pt x="5410" y="1164"/>
                  </a:cubicBezTo>
                  <a:lnTo>
                    <a:pt x="5410" y="1164"/>
                  </a:lnTo>
                  <a:cubicBezTo>
                    <a:pt x="6483" y="2260"/>
                    <a:pt x="6460" y="4018"/>
                    <a:pt x="5364" y="5090"/>
                  </a:cubicBezTo>
                  <a:lnTo>
                    <a:pt x="5364" y="5090"/>
                  </a:lnTo>
                  <a:cubicBezTo>
                    <a:pt x="4839" y="5615"/>
                    <a:pt x="4132" y="5889"/>
                    <a:pt x="3424" y="5889"/>
                  </a:cubicBezTo>
                  <a:lnTo>
                    <a:pt x="3424" y="5889"/>
                  </a:lnTo>
                  <a:cubicBezTo>
                    <a:pt x="2716" y="5889"/>
                    <a:pt x="1986" y="5615"/>
                    <a:pt x="1438" y="5045"/>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100;p48">
              <a:extLst>
                <a:ext uri="{FF2B5EF4-FFF2-40B4-BE49-F238E27FC236}">
                  <a16:creationId xmlns:a16="http://schemas.microsoft.com/office/drawing/2014/main" id="{57D0B719-9F95-E10E-2B2A-3308FFA50314}"/>
                </a:ext>
              </a:extLst>
            </p:cNvPr>
            <p:cNvSpPr/>
            <p:nvPr/>
          </p:nvSpPr>
          <p:spPr>
            <a:xfrm>
              <a:off x="1759478" y="3895746"/>
              <a:ext cx="66194" cy="63071"/>
            </a:xfrm>
            <a:custGeom>
              <a:avLst/>
              <a:gdLst/>
              <a:ahLst/>
              <a:cxnLst/>
              <a:rect l="l" t="t" r="r" b="b"/>
              <a:pathLst>
                <a:path w="3858" h="3676" extrusionOk="0">
                  <a:moveTo>
                    <a:pt x="708" y="503"/>
                  </a:moveTo>
                  <a:cubicBezTo>
                    <a:pt x="0" y="1165"/>
                    <a:pt x="0" y="2283"/>
                    <a:pt x="662" y="2968"/>
                  </a:cubicBezTo>
                  <a:lnTo>
                    <a:pt x="662" y="2968"/>
                  </a:lnTo>
                  <a:cubicBezTo>
                    <a:pt x="1347" y="3675"/>
                    <a:pt x="2466" y="3675"/>
                    <a:pt x="3150" y="2991"/>
                  </a:cubicBezTo>
                  <a:lnTo>
                    <a:pt x="3150" y="2991"/>
                  </a:lnTo>
                  <a:cubicBezTo>
                    <a:pt x="3858" y="2329"/>
                    <a:pt x="3858" y="1210"/>
                    <a:pt x="3173" y="525"/>
                  </a:cubicBezTo>
                  <a:lnTo>
                    <a:pt x="3173" y="525"/>
                  </a:lnTo>
                  <a:cubicBezTo>
                    <a:pt x="2831" y="160"/>
                    <a:pt x="2374" y="0"/>
                    <a:pt x="1918" y="0"/>
                  </a:cubicBezTo>
                  <a:lnTo>
                    <a:pt x="1918" y="0"/>
                  </a:lnTo>
                  <a:cubicBezTo>
                    <a:pt x="1484" y="0"/>
                    <a:pt x="1028" y="160"/>
                    <a:pt x="708" y="503"/>
                  </a:cubicBezTo>
                  <a:moveTo>
                    <a:pt x="913" y="2739"/>
                  </a:moveTo>
                  <a:cubicBezTo>
                    <a:pt x="366" y="2192"/>
                    <a:pt x="366" y="1279"/>
                    <a:pt x="936" y="731"/>
                  </a:cubicBezTo>
                  <a:lnTo>
                    <a:pt x="936" y="731"/>
                  </a:lnTo>
                  <a:cubicBezTo>
                    <a:pt x="1484" y="183"/>
                    <a:pt x="2397" y="183"/>
                    <a:pt x="2945" y="754"/>
                  </a:cubicBezTo>
                  <a:lnTo>
                    <a:pt x="2945" y="754"/>
                  </a:lnTo>
                  <a:cubicBezTo>
                    <a:pt x="3493" y="1301"/>
                    <a:pt x="3493" y="2214"/>
                    <a:pt x="2922" y="2762"/>
                  </a:cubicBezTo>
                  <a:lnTo>
                    <a:pt x="2922" y="2762"/>
                  </a:lnTo>
                  <a:cubicBezTo>
                    <a:pt x="2648" y="3036"/>
                    <a:pt x="2283" y="3173"/>
                    <a:pt x="1918" y="3173"/>
                  </a:cubicBezTo>
                  <a:lnTo>
                    <a:pt x="1918" y="3173"/>
                  </a:lnTo>
                  <a:cubicBezTo>
                    <a:pt x="1553" y="3173"/>
                    <a:pt x="1187" y="3036"/>
                    <a:pt x="913" y="2739"/>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101;p48">
              <a:extLst>
                <a:ext uri="{FF2B5EF4-FFF2-40B4-BE49-F238E27FC236}">
                  <a16:creationId xmlns:a16="http://schemas.microsoft.com/office/drawing/2014/main" id="{B77E4814-1F36-BAA4-D7BA-07EB68CD6742}"/>
                </a:ext>
              </a:extLst>
            </p:cNvPr>
            <p:cNvSpPr/>
            <p:nvPr/>
          </p:nvSpPr>
          <p:spPr>
            <a:xfrm>
              <a:off x="1656088" y="3748879"/>
              <a:ext cx="228332" cy="78736"/>
            </a:xfrm>
            <a:custGeom>
              <a:avLst/>
              <a:gdLst/>
              <a:ahLst/>
              <a:cxnLst/>
              <a:rect l="l" t="t" r="r" b="b"/>
              <a:pathLst>
                <a:path w="13308" h="4589" extrusionOk="0">
                  <a:moveTo>
                    <a:pt x="1" y="321"/>
                  </a:moveTo>
                  <a:lnTo>
                    <a:pt x="8994" y="435"/>
                  </a:lnTo>
                  <a:lnTo>
                    <a:pt x="13079" y="4589"/>
                  </a:lnTo>
                  <a:lnTo>
                    <a:pt x="13308" y="4361"/>
                  </a:lnTo>
                  <a:lnTo>
                    <a:pt x="9131" y="92"/>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102;p48">
              <a:extLst>
                <a:ext uri="{FF2B5EF4-FFF2-40B4-BE49-F238E27FC236}">
                  <a16:creationId xmlns:a16="http://schemas.microsoft.com/office/drawing/2014/main" id="{CCB2CDAB-34FE-5CEB-88BC-94C0D82B8D25}"/>
                </a:ext>
              </a:extLst>
            </p:cNvPr>
            <p:cNvSpPr/>
            <p:nvPr/>
          </p:nvSpPr>
          <p:spPr>
            <a:xfrm>
              <a:off x="1424241" y="3496683"/>
              <a:ext cx="125353" cy="71684"/>
            </a:xfrm>
            <a:custGeom>
              <a:avLst/>
              <a:gdLst/>
              <a:ahLst/>
              <a:cxnLst/>
              <a:rect l="l" t="t" r="r" b="b"/>
              <a:pathLst>
                <a:path w="7306" h="4178" extrusionOk="0">
                  <a:moveTo>
                    <a:pt x="4657" y="2351"/>
                  </a:moveTo>
                  <a:lnTo>
                    <a:pt x="1644" y="2329"/>
                  </a:lnTo>
                  <a:lnTo>
                    <a:pt x="1" y="3926"/>
                  </a:lnTo>
                  <a:lnTo>
                    <a:pt x="229" y="4177"/>
                  </a:lnTo>
                  <a:lnTo>
                    <a:pt x="1781" y="2648"/>
                  </a:lnTo>
                  <a:lnTo>
                    <a:pt x="4794" y="2694"/>
                  </a:lnTo>
                  <a:lnTo>
                    <a:pt x="7305" y="252"/>
                  </a:lnTo>
                  <a:lnTo>
                    <a:pt x="7054"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103;p48">
              <a:extLst>
                <a:ext uri="{FF2B5EF4-FFF2-40B4-BE49-F238E27FC236}">
                  <a16:creationId xmlns:a16="http://schemas.microsoft.com/office/drawing/2014/main" id="{DAA88EA5-BE71-7F24-5F33-A331CAE1FC12}"/>
                </a:ext>
              </a:extLst>
            </p:cNvPr>
            <p:cNvSpPr/>
            <p:nvPr/>
          </p:nvSpPr>
          <p:spPr>
            <a:xfrm>
              <a:off x="890854" y="3358446"/>
              <a:ext cx="84621" cy="81069"/>
            </a:xfrm>
            <a:custGeom>
              <a:avLst/>
              <a:gdLst/>
              <a:ahLst/>
              <a:cxnLst/>
              <a:rect l="l" t="t" r="r" b="b"/>
              <a:pathLst>
                <a:path w="4932" h="4725" extrusionOk="0">
                  <a:moveTo>
                    <a:pt x="891" y="639"/>
                  </a:moveTo>
                  <a:cubicBezTo>
                    <a:pt x="1" y="1507"/>
                    <a:pt x="1" y="2945"/>
                    <a:pt x="845" y="3812"/>
                  </a:cubicBezTo>
                  <a:lnTo>
                    <a:pt x="845" y="3812"/>
                  </a:lnTo>
                  <a:cubicBezTo>
                    <a:pt x="1713" y="4702"/>
                    <a:pt x="3151" y="4725"/>
                    <a:pt x="4018" y="3858"/>
                  </a:cubicBezTo>
                  <a:lnTo>
                    <a:pt x="4018" y="3858"/>
                  </a:lnTo>
                  <a:cubicBezTo>
                    <a:pt x="4908" y="2990"/>
                    <a:pt x="4931" y="1575"/>
                    <a:pt x="4064" y="685"/>
                  </a:cubicBezTo>
                  <a:lnTo>
                    <a:pt x="4064" y="685"/>
                  </a:lnTo>
                  <a:cubicBezTo>
                    <a:pt x="3630" y="228"/>
                    <a:pt x="3037" y="0"/>
                    <a:pt x="2466" y="0"/>
                  </a:cubicBezTo>
                  <a:lnTo>
                    <a:pt x="2466" y="0"/>
                  </a:lnTo>
                  <a:cubicBezTo>
                    <a:pt x="1895" y="0"/>
                    <a:pt x="1325" y="228"/>
                    <a:pt x="891" y="639"/>
                  </a:cubicBezTo>
                  <a:moveTo>
                    <a:pt x="1097" y="3584"/>
                  </a:moveTo>
                  <a:cubicBezTo>
                    <a:pt x="366" y="2830"/>
                    <a:pt x="366" y="1621"/>
                    <a:pt x="1119" y="890"/>
                  </a:cubicBezTo>
                  <a:lnTo>
                    <a:pt x="1119" y="890"/>
                  </a:lnTo>
                  <a:cubicBezTo>
                    <a:pt x="1873" y="160"/>
                    <a:pt x="3082" y="160"/>
                    <a:pt x="3813" y="913"/>
                  </a:cubicBezTo>
                  <a:lnTo>
                    <a:pt x="3813" y="913"/>
                  </a:lnTo>
                  <a:cubicBezTo>
                    <a:pt x="4566" y="1666"/>
                    <a:pt x="4543" y="2876"/>
                    <a:pt x="3790" y="3607"/>
                  </a:cubicBezTo>
                  <a:lnTo>
                    <a:pt x="3790" y="3607"/>
                  </a:lnTo>
                  <a:cubicBezTo>
                    <a:pt x="3425" y="3972"/>
                    <a:pt x="2945" y="4154"/>
                    <a:pt x="2466" y="4154"/>
                  </a:cubicBezTo>
                  <a:lnTo>
                    <a:pt x="2466" y="4154"/>
                  </a:lnTo>
                  <a:cubicBezTo>
                    <a:pt x="1964" y="4154"/>
                    <a:pt x="1462" y="3972"/>
                    <a:pt x="1097" y="358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104;p48">
              <a:extLst>
                <a:ext uri="{FF2B5EF4-FFF2-40B4-BE49-F238E27FC236}">
                  <a16:creationId xmlns:a16="http://schemas.microsoft.com/office/drawing/2014/main" id="{634A2450-1236-1E2C-561D-5B154EE4C0A2}"/>
                </a:ext>
              </a:extLst>
            </p:cNvPr>
            <p:cNvSpPr/>
            <p:nvPr/>
          </p:nvSpPr>
          <p:spPr>
            <a:xfrm>
              <a:off x="1141505" y="3445382"/>
              <a:ext cx="99874" cy="95567"/>
            </a:xfrm>
            <a:custGeom>
              <a:avLst/>
              <a:gdLst/>
              <a:ahLst/>
              <a:cxnLst/>
              <a:rect l="l" t="t" r="r" b="b"/>
              <a:pathLst>
                <a:path w="5821" h="5570" extrusionOk="0">
                  <a:moveTo>
                    <a:pt x="1050" y="754"/>
                  </a:moveTo>
                  <a:cubicBezTo>
                    <a:pt x="23" y="1781"/>
                    <a:pt x="0" y="3447"/>
                    <a:pt x="1027" y="4497"/>
                  </a:cubicBezTo>
                  <a:lnTo>
                    <a:pt x="1027" y="4497"/>
                  </a:lnTo>
                  <a:cubicBezTo>
                    <a:pt x="2032" y="5547"/>
                    <a:pt x="3721" y="5570"/>
                    <a:pt x="4771" y="4543"/>
                  </a:cubicBezTo>
                  <a:lnTo>
                    <a:pt x="4771" y="4543"/>
                  </a:lnTo>
                  <a:cubicBezTo>
                    <a:pt x="5798" y="3515"/>
                    <a:pt x="5821" y="1849"/>
                    <a:pt x="4793" y="799"/>
                  </a:cubicBezTo>
                  <a:lnTo>
                    <a:pt x="4793" y="799"/>
                  </a:lnTo>
                  <a:cubicBezTo>
                    <a:pt x="4291" y="274"/>
                    <a:pt x="3584" y="0"/>
                    <a:pt x="2899" y="0"/>
                  </a:cubicBezTo>
                  <a:lnTo>
                    <a:pt x="2899" y="0"/>
                  </a:lnTo>
                  <a:cubicBezTo>
                    <a:pt x="2237" y="0"/>
                    <a:pt x="1575" y="251"/>
                    <a:pt x="1050" y="754"/>
                  </a:cubicBezTo>
                  <a:close/>
                  <a:moveTo>
                    <a:pt x="1256" y="4269"/>
                  </a:moveTo>
                  <a:cubicBezTo>
                    <a:pt x="365" y="3356"/>
                    <a:pt x="388" y="1895"/>
                    <a:pt x="1301" y="1005"/>
                  </a:cubicBezTo>
                  <a:lnTo>
                    <a:pt x="1301" y="1005"/>
                  </a:lnTo>
                  <a:cubicBezTo>
                    <a:pt x="2191" y="114"/>
                    <a:pt x="3675" y="114"/>
                    <a:pt x="4565" y="1028"/>
                  </a:cubicBezTo>
                  <a:lnTo>
                    <a:pt x="4565" y="1028"/>
                  </a:lnTo>
                  <a:cubicBezTo>
                    <a:pt x="5455" y="1941"/>
                    <a:pt x="5433" y="3401"/>
                    <a:pt x="4520" y="4292"/>
                  </a:cubicBezTo>
                  <a:lnTo>
                    <a:pt x="4520" y="4292"/>
                  </a:lnTo>
                  <a:cubicBezTo>
                    <a:pt x="4086" y="4748"/>
                    <a:pt x="3492" y="4953"/>
                    <a:pt x="2899" y="4953"/>
                  </a:cubicBezTo>
                  <a:lnTo>
                    <a:pt x="2899" y="4953"/>
                  </a:lnTo>
                  <a:cubicBezTo>
                    <a:pt x="2305" y="4953"/>
                    <a:pt x="1712" y="4725"/>
                    <a:pt x="1256" y="426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105;p48">
              <a:extLst>
                <a:ext uri="{FF2B5EF4-FFF2-40B4-BE49-F238E27FC236}">
                  <a16:creationId xmlns:a16="http://schemas.microsoft.com/office/drawing/2014/main" id="{09CFCD84-A35A-6E28-0F57-CB5BA1E65E9E}"/>
                </a:ext>
              </a:extLst>
            </p:cNvPr>
            <p:cNvSpPr/>
            <p:nvPr/>
          </p:nvSpPr>
          <p:spPr>
            <a:xfrm>
              <a:off x="1034581" y="3294603"/>
              <a:ext cx="99891" cy="95190"/>
            </a:xfrm>
            <a:custGeom>
              <a:avLst/>
              <a:gdLst/>
              <a:ahLst/>
              <a:cxnLst/>
              <a:rect l="l" t="t" r="r" b="b"/>
              <a:pathLst>
                <a:path w="5822" h="5548" extrusionOk="0">
                  <a:moveTo>
                    <a:pt x="1051" y="754"/>
                  </a:moveTo>
                  <a:cubicBezTo>
                    <a:pt x="24" y="1781"/>
                    <a:pt x="1" y="3447"/>
                    <a:pt x="1028" y="4497"/>
                  </a:cubicBezTo>
                  <a:lnTo>
                    <a:pt x="1028" y="4497"/>
                  </a:lnTo>
                  <a:cubicBezTo>
                    <a:pt x="2032" y="5547"/>
                    <a:pt x="3721" y="5547"/>
                    <a:pt x="4748" y="4543"/>
                  </a:cubicBezTo>
                  <a:lnTo>
                    <a:pt x="4748" y="4543"/>
                  </a:lnTo>
                  <a:cubicBezTo>
                    <a:pt x="5798" y="3516"/>
                    <a:pt x="5821" y="1827"/>
                    <a:pt x="4794" y="800"/>
                  </a:cubicBezTo>
                  <a:lnTo>
                    <a:pt x="4794" y="800"/>
                  </a:lnTo>
                  <a:cubicBezTo>
                    <a:pt x="4292" y="275"/>
                    <a:pt x="3584" y="1"/>
                    <a:pt x="2900" y="1"/>
                  </a:cubicBezTo>
                  <a:lnTo>
                    <a:pt x="2900" y="1"/>
                  </a:lnTo>
                  <a:cubicBezTo>
                    <a:pt x="2238" y="1"/>
                    <a:pt x="1576" y="252"/>
                    <a:pt x="1051" y="754"/>
                  </a:cubicBezTo>
                  <a:close/>
                  <a:moveTo>
                    <a:pt x="1256" y="4269"/>
                  </a:moveTo>
                  <a:cubicBezTo>
                    <a:pt x="366" y="3356"/>
                    <a:pt x="389" y="1872"/>
                    <a:pt x="1302" y="982"/>
                  </a:cubicBezTo>
                  <a:lnTo>
                    <a:pt x="1302" y="982"/>
                  </a:lnTo>
                  <a:cubicBezTo>
                    <a:pt x="2192" y="92"/>
                    <a:pt x="3676" y="115"/>
                    <a:pt x="4566" y="1028"/>
                  </a:cubicBezTo>
                  <a:lnTo>
                    <a:pt x="4566" y="1028"/>
                  </a:lnTo>
                  <a:cubicBezTo>
                    <a:pt x="5456" y="1941"/>
                    <a:pt x="5433" y="3402"/>
                    <a:pt x="4520" y="4292"/>
                  </a:cubicBezTo>
                  <a:lnTo>
                    <a:pt x="4520" y="4292"/>
                  </a:lnTo>
                  <a:cubicBezTo>
                    <a:pt x="4087" y="4725"/>
                    <a:pt x="3493" y="4954"/>
                    <a:pt x="2900" y="4954"/>
                  </a:cubicBezTo>
                  <a:lnTo>
                    <a:pt x="2900" y="4954"/>
                  </a:lnTo>
                  <a:cubicBezTo>
                    <a:pt x="2306" y="4954"/>
                    <a:pt x="1713" y="4725"/>
                    <a:pt x="1256" y="426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106;p48">
              <a:extLst>
                <a:ext uri="{FF2B5EF4-FFF2-40B4-BE49-F238E27FC236}">
                  <a16:creationId xmlns:a16="http://schemas.microsoft.com/office/drawing/2014/main" id="{8C781A4B-7387-A79E-1459-B17339A32270}"/>
                </a:ext>
              </a:extLst>
            </p:cNvPr>
            <p:cNvSpPr/>
            <p:nvPr/>
          </p:nvSpPr>
          <p:spPr>
            <a:xfrm>
              <a:off x="1233915" y="3450478"/>
              <a:ext cx="133571" cy="45828"/>
            </a:xfrm>
            <a:custGeom>
              <a:avLst/>
              <a:gdLst/>
              <a:ahLst/>
              <a:cxnLst/>
              <a:rect l="l" t="t" r="r" b="b"/>
              <a:pathLst>
                <a:path w="7785" h="2671" extrusionOk="0">
                  <a:moveTo>
                    <a:pt x="5182" y="2328"/>
                  </a:moveTo>
                  <a:lnTo>
                    <a:pt x="1" y="2283"/>
                  </a:lnTo>
                  <a:lnTo>
                    <a:pt x="1" y="2625"/>
                  </a:lnTo>
                  <a:lnTo>
                    <a:pt x="5251" y="2671"/>
                  </a:lnTo>
                  <a:lnTo>
                    <a:pt x="5319" y="2671"/>
                  </a:lnTo>
                  <a:lnTo>
                    <a:pt x="7784" y="251"/>
                  </a:lnTo>
                  <a:lnTo>
                    <a:pt x="755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107;p48">
              <a:extLst>
                <a:ext uri="{FF2B5EF4-FFF2-40B4-BE49-F238E27FC236}">
                  <a16:creationId xmlns:a16="http://schemas.microsoft.com/office/drawing/2014/main" id="{5D562D2C-C96A-CAA1-EF6A-6BB61C43D658}"/>
                </a:ext>
              </a:extLst>
            </p:cNvPr>
            <p:cNvSpPr/>
            <p:nvPr/>
          </p:nvSpPr>
          <p:spPr>
            <a:xfrm>
              <a:off x="1322429" y="4312430"/>
              <a:ext cx="353650" cy="143746"/>
            </a:xfrm>
            <a:custGeom>
              <a:avLst/>
              <a:gdLst/>
              <a:ahLst/>
              <a:cxnLst/>
              <a:rect l="l" t="t" r="r" b="b"/>
              <a:pathLst>
                <a:path w="20612" h="8378" extrusionOk="0">
                  <a:moveTo>
                    <a:pt x="0" y="8149"/>
                  </a:moveTo>
                  <a:lnTo>
                    <a:pt x="251" y="8377"/>
                  </a:lnTo>
                  <a:lnTo>
                    <a:pt x="8446" y="343"/>
                  </a:lnTo>
                  <a:lnTo>
                    <a:pt x="20612" y="480"/>
                  </a:lnTo>
                  <a:lnTo>
                    <a:pt x="20612" y="137"/>
                  </a:lnTo>
                  <a:lnTo>
                    <a:pt x="8400" y="0"/>
                  </a:lnTo>
                  <a:lnTo>
                    <a:pt x="833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108;p48">
              <a:extLst>
                <a:ext uri="{FF2B5EF4-FFF2-40B4-BE49-F238E27FC236}">
                  <a16:creationId xmlns:a16="http://schemas.microsoft.com/office/drawing/2014/main" id="{08A4D925-7737-1D9B-CE33-93C3814DBAAE}"/>
                </a:ext>
              </a:extLst>
            </p:cNvPr>
            <p:cNvSpPr/>
            <p:nvPr/>
          </p:nvSpPr>
          <p:spPr>
            <a:xfrm>
              <a:off x="1248413" y="4436186"/>
              <a:ext cx="99874" cy="95173"/>
            </a:xfrm>
            <a:custGeom>
              <a:avLst/>
              <a:gdLst/>
              <a:ahLst/>
              <a:cxnLst/>
              <a:rect l="l" t="t" r="r" b="b"/>
              <a:pathLst>
                <a:path w="5821" h="5547" extrusionOk="0">
                  <a:moveTo>
                    <a:pt x="1050" y="754"/>
                  </a:moveTo>
                  <a:cubicBezTo>
                    <a:pt x="23" y="1758"/>
                    <a:pt x="0" y="3447"/>
                    <a:pt x="1028" y="4474"/>
                  </a:cubicBezTo>
                  <a:lnTo>
                    <a:pt x="1028" y="4474"/>
                  </a:lnTo>
                  <a:cubicBezTo>
                    <a:pt x="2032" y="5524"/>
                    <a:pt x="3721" y="5547"/>
                    <a:pt x="4748" y="4520"/>
                  </a:cubicBezTo>
                  <a:lnTo>
                    <a:pt x="4748" y="4520"/>
                  </a:lnTo>
                  <a:cubicBezTo>
                    <a:pt x="5798" y="3493"/>
                    <a:pt x="5821" y="1826"/>
                    <a:pt x="4794" y="799"/>
                  </a:cubicBezTo>
                  <a:lnTo>
                    <a:pt x="4794" y="799"/>
                  </a:lnTo>
                  <a:cubicBezTo>
                    <a:pt x="4269" y="251"/>
                    <a:pt x="3584" y="0"/>
                    <a:pt x="2899" y="0"/>
                  </a:cubicBezTo>
                  <a:lnTo>
                    <a:pt x="2899" y="0"/>
                  </a:lnTo>
                  <a:cubicBezTo>
                    <a:pt x="2237" y="0"/>
                    <a:pt x="1575" y="251"/>
                    <a:pt x="1050" y="754"/>
                  </a:cubicBezTo>
                  <a:close/>
                  <a:moveTo>
                    <a:pt x="1256" y="4246"/>
                  </a:moveTo>
                  <a:cubicBezTo>
                    <a:pt x="366" y="3333"/>
                    <a:pt x="388" y="1872"/>
                    <a:pt x="1301" y="982"/>
                  </a:cubicBezTo>
                  <a:lnTo>
                    <a:pt x="1301" y="982"/>
                  </a:lnTo>
                  <a:cubicBezTo>
                    <a:pt x="2192" y="92"/>
                    <a:pt x="3675" y="114"/>
                    <a:pt x="4543" y="1027"/>
                  </a:cubicBezTo>
                  <a:lnTo>
                    <a:pt x="4543" y="1027"/>
                  </a:lnTo>
                  <a:cubicBezTo>
                    <a:pt x="5433" y="1940"/>
                    <a:pt x="5433" y="3401"/>
                    <a:pt x="4520" y="4291"/>
                  </a:cubicBezTo>
                  <a:lnTo>
                    <a:pt x="4520" y="4291"/>
                  </a:lnTo>
                  <a:cubicBezTo>
                    <a:pt x="4063" y="4725"/>
                    <a:pt x="3493" y="4931"/>
                    <a:pt x="2899" y="4931"/>
                  </a:cubicBezTo>
                  <a:lnTo>
                    <a:pt x="2899" y="4931"/>
                  </a:lnTo>
                  <a:cubicBezTo>
                    <a:pt x="2306" y="4931"/>
                    <a:pt x="1712" y="4702"/>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109;p48">
              <a:extLst>
                <a:ext uri="{FF2B5EF4-FFF2-40B4-BE49-F238E27FC236}">
                  <a16:creationId xmlns:a16="http://schemas.microsoft.com/office/drawing/2014/main" id="{E21C9BB8-7A85-183D-9DC4-1C6BBB01EFE1}"/>
                </a:ext>
              </a:extLst>
            </p:cNvPr>
            <p:cNvSpPr/>
            <p:nvPr/>
          </p:nvSpPr>
          <p:spPr>
            <a:xfrm>
              <a:off x="1753215" y="4347672"/>
              <a:ext cx="55230" cy="52502"/>
            </a:xfrm>
            <a:custGeom>
              <a:avLst/>
              <a:gdLst/>
              <a:ahLst/>
              <a:cxnLst/>
              <a:rect l="l" t="t" r="r" b="b"/>
              <a:pathLst>
                <a:path w="3219" h="3060" extrusionOk="0">
                  <a:moveTo>
                    <a:pt x="594" y="412"/>
                  </a:moveTo>
                  <a:cubicBezTo>
                    <a:pt x="23" y="959"/>
                    <a:pt x="0" y="1895"/>
                    <a:pt x="571" y="2466"/>
                  </a:cubicBezTo>
                  <a:lnTo>
                    <a:pt x="571" y="2466"/>
                  </a:lnTo>
                  <a:cubicBezTo>
                    <a:pt x="1142" y="3059"/>
                    <a:pt x="2055" y="3059"/>
                    <a:pt x="2648" y="2489"/>
                  </a:cubicBezTo>
                  <a:lnTo>
                    <a:pt x="2648" y="2489"/>
                  </a:lnTo>
                  <a:cubicBezTo>
                    <a:pt x="3219" y="1941"/>
                    <a:pt x="3219" y="1005"/>
                    <a:pt x="2671" y="434"/>
                  </a:cubicBezTo>
                  <a:lnTo>
                    <a:pt x="2671" y="434"/>
                  </a:lnTo>
                  <a:cubicBezTo>
                    <a:pt x="2374" y="138"/>
                    <a:pt x="2009" y="1"/>
                    <a:pt x="1621" y="1"/>
                  </a:cubicBezTo>
                  <a:lnTo>
                    <a:pt x="1621" y="1"/>
                  </a:lnTo>
                  <a:cubicBezTo>
                    <a:pt x="1256" y="1"/>
                    <a:pt x="890" y="138"/>
                    <a:pt x="594" y="412"/>
                  </a:cubicBezTo>
                  <a:close/>
                  <a:moveTo>
                    <a:pt x="822" y="2238"/>
                  </a:moveTo>
                  <a:cubicBezTo>
                    <a:pt x="388" y="1804"/>
                    <a:pt x="388" y="1074"/>
                    <a:pt x="822" y="640"/>
                  </a:cubicBezTo>
                  <a:lnTo>
                    <a:pt x="822" y="640"/>
                  </a:lnTo>
                  <a:cubicBezTo>
                    <a:pt x="1278" y="206"/>
                    <a:pt x="1986" y="206"/>
                    <a:pt x="2420" y="663"/>
                  </a:cubicBezTo>
                  <a:lnTo>
                    <a:pt x="2420" y="663"/>
                  </a:lnTo>
                  <a:cubicBezTo>
                    <a:pt x="2853" y="1096"/>
                    <a:pt x="2853" y="1827"/>
                    <a:pt x="2397" y="2260"/>
                  </a:cubicBezTo>
                  <a:lnTo>
                    <a:pt x="2397" y="2260"/>
                  </a:lnTo>
                  <a:cubicBezTo>
                    <a:pt x="2191" y="2466"/>
                    <a:pt x="1895" y="2580"/>
                    <a:pt x="1621" y="2580"/>
                  </a:cubicBezTo>
                  <a:lnTo>
                    <a:pt x="1621" y="2580"/>
                  </a:lnTo>
                  <a:cubicBezTo>
                    <a:pt x="1324" y="2580"/>
                    <a:pt x="1027" y="2466"/>
                    <a:pt x="822" y="223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110;p48">
              <a:extLst>
                <a:ext uri="{FF2B5EF4-FFF2-40B4-BE49-F238E27FC236}">
                  <a16:creationId xmlns:a16="http://schemas.microsoft.com/office/drawing/2014/main" id="{777A6C29-FBA3-61A9-C044-F5E714277014}"/>
                </a:ext>
              </a:extLst>
            </p:cNvPr>
            <p:cNvSpPr/>
            <p:nvPr/>
          </p:nvSpPr>
          <p:spPr>
            <a:xfrm>
              <a:off x="1757916" y="4275233"/>
              <a:ext cx="55230" cy="52879"/>
            </a:xfrm>
            <a:custGeom>
              <a:avLst/>
              <a:gdLst/>
              <a:ahLst/>
              <a:cxnLst/>
              <a:rect l="l" t="t" r="r" b="b"/>
              <a:pathLst>
                <a:path w="3219" h="3082" extrusionOk="0">
                  <a:moveTo>
                    <a:pt x="594" y="434"/>
                  </a:moveTo>
                  <a:cubicBezTo>
                    <a:pt x="23" y="982"/>
                    <a:pt x="0" y="1917"/>
                    <a:pt x="571" y="2488"/>
                  </a:cubicBezTo>
                  <a:lnTo>
                    <a:pt x="571" y="2488"/>
                  </a:lnTo>
                  <a:cubicBezTo>
                    <a:pt x="1141" y="3059"/>
                    <a:pt x="2054" y="3082"/>
                    <a:pt x="2648" y="2511"/>
                  </a:cubicBezTo>
                  <a:lnTo>
                    <a:pt x="2648" y="2511"/>
                  </a:lnTo>
                  <a:cubicBezTo>
                    <a:pt x="3219" y="1940"/>
                    <a:pt x="3219" y="1027"/>
                    <a:pt x="2648" y="457"/>
                  </a:cubicBezTo>
                  <a:lnTo>
                    <a:pt x="2648" y="457"/>
                  </a:lnTo>
                  <a:cubicBezTo>
                    <a:pt x="2374" y="160"/>
                    <a:pt x="1986" y="0"/>
                    <a:pt x="1621" y="0"/>
                  </a:cubicBezTo>
                  <a:lnTo>
                    <a:pt x="1621" y="0"/>
                  </a:lnTo>
                  <a:cubicBezTo>
                    <a:pt x="1256" y="0"/>
                    <a:pt x="868" y="137"/>
                    <a:pt x="594" y="434"/>
                  </a:cubicBezTo>
                  <a:moveTo>
                    <a:pt x="799" y="2260"/>
                  </a:moveTo>
                  <a:cubicBezTo>
                    <a:pt x="365" y="1803"/>
                    <a:pt x="388" y="1096"/>
                    <a:pt x="822" y="662"/>
                  </a:cubicBezTo>
                  <a:lnTo>
                    <a:pt x="822" y="662"/>
                  </a:lnTo>
                  <a:cubicBezTo>
                    <a:pt x="1278" y="228"/>
                    <a:pt x="1986" y="228"/>
                    <a:pt x="2420" y="685"/>
                  </a:cubicBezTo>
                  <a:lnTo>
                    <a:pt x="2420" y="685"/>
                  </a:lnTo>
                  <a:cubicBezTo>
                    <a:pt x="2853" y="1119"/>
                    <a:pt x="2853" y="1849"/>
                    <a:pt x="2397" y="2283"/>
                  </a:cubicBezTo>
                  <a:lnTo>
                    <a:pt x="2397" y="2283"/>
                  </a:lnTo>
                  <a:cubicBezTo>
                    <a:pt x="2191" y="2488"/>
                    <a:pt x="1895" y="2602"/>
                    <a:pt x="1621" y="2602"/>
                  </a:cubicBezTo>
                  <a:lnTo>
                    <a:pt x="1621" y="2602"/>
                  </a:lnTo>
                  <a:cubicBezTo>
                    <a:pt x="1324" y="2602"/>
                    <a:pt x="1027" y="2488"/>
                    <a:pt x="799" y="226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111;p48">
              <a:extLst>
                <a:ext uri="{FF2B5EF4-FFF2-40B4-BE49-F238E27FC236}">
                  <a16:creationId xmlns:a16="http://schemas.microsoft.com/office/drawing/2014/main" id="{300B02E8-C508-F532-4613-21F7DF61C6D9}"/>
                </a:ext>
              </a:extLst>
            </p:cNvPr>
            <p:cNvSpPr/>
            <p:nvPr/>
          </p:nvSpPr>
          <p:spPr>
            <a:xfrm>
              <a:off x="1761039" y="4306562"/>
              <a:ext cx="90489" cy="247909"/>
            </a:xfrm>
            <a:custGeom>
              <a:avLst/>
              <a:gdLst/>
              <a:ahLst/>
              <a:cxnLst/>
              <a:rect l="l" t="t" r="r" b="b"/>
              <a:pathLst>
                <a:path w="5274" h="14449" extrusionOk="0">
                  <a:moveTo>
                    <a:pt x="4840" y="9495"/>
                  </a:moveTo>
                  <a:lnTo>
                    <a:pt x="1" y="14220"/>
                  </a:lnTo>
                  <a:lnTo>
                    <a:pt x="252" y="14449"/>
                  </a:lnTo>
                  <a:lnTo>
                    <a:pt x="5159" y="9632"/>
                  </a:lnTo>
                  <a:lnTo>
                    <a:pt x="5273" y="0"/>
                  </a:lnTo>
                  <a:lnTo>
                    <a:pt x="493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112;p48">
              <a:extLst>
                <a:ext uri="{FF2B5EF4-FFF2-40B4-BE49-F238E27FC236}">
                  <a16:creationId xmlns:a16="http://schemas.microsoft.com/office/drawing/2014/main" id="{9C290F05-58F8-97A2-4511-D712E45CA61E}"/>
                </a:ext>
              </a:extLst>
            </p:cNvPr>
            <p:cNvSpPr/>
            <p:nvPr/>
          </p:nvSpPr>
          <p:spPr>
            <a:xfrm>
              <a:off x="1764968" y="4337103"/>
              <a:ext cx="54835" cy="146868"/>
            </a:xfrm>
            <a:custGeom>
              <a:avLst/>
              <a:gdLst/>
              <a:ahLst/>
              <a:cxnLst/>
              <a:rect l="l" t="t" r="r" b="b"/>
              <a:pathLst>
                <a:path w="3196" h="8560" extrusionOk="0">
                  <a:moveTo>
                    <a:pt x="2808" y="5570"/>
                  </a:moveTo>
                  <a:lnTo>
                    <a:pt x="0" y="8309"/>
                  </a:lnTo>
                  <a:lnTo>
                    <a:pt x="228" y="8560"/>
                  </a:lnTo>
                  <a:lnTo>
                    <a:pt x="3150" y="5707"/>
                  </a:lnTo>
                  <a:lnTo>
                    <a:pt x="3196" y="0"/>
                  </a:lnTo>
                  <a:lnTo>
                    <a:pt x="287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113;p48">
              <a:extLst>
                <a:ext uri="{FF2B5EF4-FFF2-40B4-BE49-F238E27FC236}">
                  <a16:creationId xmlns:a16="http://schemas.microsoft.com/office/drawing/2014/main" id="{4CDB7978-9F23-DA61-D6E8-9581C88B0DA8}"/>
                </a:ext>
              </a:extLst>
            </p:cNvPr>
            <p:cNvSpPr/>
            <p:nvPr/>
          </p:nvSpPr>
          <p:spPr>
            <a:xfrm>
              <a:off x="1719930" y="4542699"/>
              <a:ext cx="54835" cy="52897"/>
            </a:xfrm>
            <a:custGeom>
              <a:avLst/>
              <a:gdLst/>
              <a:ahLst/>
              <a:cxnLst/>
              <a:rect l="l" t="t" r="r" b="b"/>
              <a:pathLst>
                <a:path w="3196" h="3083" extrusionOk="0">
                  <a:moveTo>
                    <a:pt x="571" y="434"/>
                  </a:moveTo>
                  <a:cubicBezTo>
                    <a:pt x="0" y="982"/>
                    <a:pt x="0" y="1918"/>
                    <a:pt x="548" y="2489"/>
                  </a:cubicBezTo>
                  <a:lnTo>
                    <a:pt x="548" y="2489"/>
                  </a:lnTo>
                  <a:cubicBezTo>
                    <a:pt x="1119" y="3059"/>
                    <a:pt x="2054" y="3082"/>
                    <a:pt x="2625" y="2512"/>
                  </a:cubicBezTo>
                  <a:lnTo>
                    <a:pt x="2625" y="2512"/>
                  </a:lnTo>
                  <a:cubicBezTo>
                    <a:pt x="3196" y="1941"/>
                    <a:pt x="3196" y="1028"/>
                    <a:pt x="2648" y="457"/>
                  </a:cubicBezTo>
                  <a:lnTo>
                    <a:pt x="2648" y="457"/>
                  </a:lnTo>
                  <a:cubicBezTo>
                    <a:pt x="2351" y="161"/>
                    <a:pt x="1986" y="1"/>
                    <a:pt x="1598" y="1"/>
                  </a:cubicBezTo>
                  <a:lnTo>
                    <a:pt x="1598" y="1"/>
                  </a:lnTo>
                  <a:cubicBezTo>
                    <a:pt x="1233" y="1"/>
                    <a:pt x="867" y="161"/>
                    <a:pt x="571" y="434"/>
                  </a:cubicBezTo>
                  <a:close/>
                  <a:moveTo>
                    <a:pt x="799" y="2260"/>
                  </a:moveTo>
                  <a:cubicBezTo>
                    <a:pt x="365" y="1827"/>
                    <a:pt x="365" y="1096"/>
                    <a:pt x="799" y="663"/>
                  </a:cubicBezTo>
                  <a:lnTo>
                    <a:pt x="799" y="663"/>
                  </a:lnTo>
                  <a:cubicBezTo>
                    <a:pt x="1255" y="229"/>
                    <a:pt x="1963" y="229"/>
                    <a:pt x="2397" y="686"/>
                  </a:cubicBezTo>
                  <a:lnTo>
                    <a:pt x="2397" y="686"/>
                  </a:lnTo>
                  <a:cubicBezTo>
                    <a:pt x="2830" y="1119"/>
                    <a:pt x="2830" y="1850"/>
                    <a:pt x="2397" y="2283"/>
                  </a:cubicBezTo>
                  <a:lnTo>
                    <a:pt x="2397" y="2283"/>
                  </a:lnTo>
                  <a:cubicBezTo>
                    <a:pt x="2169" y="2489"/>
                    <a:pt x="1872" y="2603"/>
                    <a:pt x="1598" y="2603"/>
                  </a:cubicBezTo>
                  <a:lnTo>
                    <a:pt x="1598" y="2603"/>
                  </a:lnTo>
                  <a:cubicBezTo>
                    <a:pt x="1301" y="2603"/>
                    <a:pt x="1004" y="2489"/>
                    <a:pt x="799" y="226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114;p48">
              <a:extLst>
                <a:ext uri="{FF2B5EF4-FFF2-40B4-BE49-F238E27FC236}">
                  <a16:creationId xmlns:a16="http://schemas.microsoft.com/office/drawing/2014/main" id="{4880F3BE-0C2E-BB2D-AA80-F74BDB2DA176}"/>
                </a:ext>
              </a:extLst>
            </p:cNvPr>
            <p:cNvSpPr/>
            <p:nvPr/>
          </p:nvSpPr>
          <p:spPr>
            <a:xfrm>
              <a:off x="1724237" y="4470638"/>
              <a:ext cx="55230" cy="52897"/>
            </a:xfrm>
            <a:custGeom>
              <a:avLst/>
              <a:gdLst/>
              <a:ahLst/>
              <a:cxnLst/>
              <a:rect l="l" t="t" r="r" b="b"/>
              <a:pathLst>
                <a:path w="3219" h="3083" extrusionOk="0">
                  <a:moveTo>
                    <a:pt x="594" y="435"/>
                  </a:moveTo>
                  <a:cubicBezTo>
                    <a:pt x="23" y="982"/>
                    <a:pt x="0" y="1918"/>
                    <a:pt x="571" y="2489"/>
                  </a:cubicBezTo>
                  <a:lnTo>
                    <a:pt x="571" y="2489"/>
                  </a:lnTo>
                  <a:cubicBezTo>
                    <a:pt x="1141" y="3059"/>
                    <a:pt x="2054" y="3082"/>
                    <a:pt x="2648" y="2512"/>
                  </a:cubicBezTo>
                  <a:lnTo>
                    <a:pt x="2648" y="2512"/>
                  </a:lnTo>
                  <a:cubicBezTo>
                    <a:pt x="3219" y="1941"/>
                    <a:pt x="3219" y="1028"/>
                    <a:pt x="2671" y="435"/>
                  </a:cubicBezTo>
                  <a:lnTo>
                    <a:pt x="2671" y="435"/>
                  </a:lnTo>
                  <a:cubicBezTo>
                    <a:pt x="2374" y="161"/>
                    <a:pt x="1986" y="1"/>
                    <a:pt x="1621" y="1"/>
                  </a:cubicBezTo>
                  <a:lnTo>
                    <a:pt x="1621" y="1"/>
                  </a:lnTo>
                  <a:cubicBezTo>
                    <a:pt x="1256" y="1"/>
                    <a:pt x="868" y="138"/>
                    <a:pt x="594" y="435"/>
                  </a:cubicBezTo>
                  <a:moveTo>
                    <a:pt x="822" y="2261"/>
                  </a:moveTo>
                  <a:cubicBezTo>
                    <a:pt x="365" y="1804"/>
                    <a:pt x="388" y="1097"/>
                    <a:pt x="822" y="663"/>
                  </a:cubicBezTo>
                  <a:lnTo>
                    <a:pt x="822" y="663"/>
                  </a:lnTo>
                  <a:cubicBezTo>
                    <a:pt x="1278" y="229"/>
                    <a:pt x="1986" y="229"/>
                    <a:pt x="2420" y="686"/>
                  </a:cubicBezTo>
                  <a:lnTo>
                    <a:pt x="2420" y="686"/>
                  </a:lnTo>
                  <a:cubicBezTo>
                    <a:pt x="2853" y="1119"/>
                    <a:pt x="2853" y="1850"/>
                    <a:pt x="2397" y="2283"/>
                  </a:cubicBezTo>
                  <a:lnTo>
                    <a:pt x="2397" y="2283"/>
                  </a:lnTo>
                  <a:cubicBezTo>
                    <a:pt x="2191" y="2489"/>
                    <a:pt x="1895" y="2603"/>
                    <a:pt x="1621" y="2603"/>
                  </a:cubicBezTo>
                  <a:lnTo>
                    <a:pt x="1621" y="2603"/>
                  </a:lnTo>
                  <a:cubicBezTo>
                    <a:pt x="1324" y="2603"/>
                    <a:pt x="1027" y="2489"/>
                    <a:pt x="822" y="226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115;p48">
              <a:extLst>
                <a:ext uri="{FF2B5EF4-FFF2-40B4-BE49-F238E27FC236}">
                  <a16:creationId xmlns:a16="http://schemas.microsoft.com/office/drawing/2014/main" id="{853D4B7E-6C1C-20F0-2ADC-C0BE7DCF6B96}"/>
                </a:ext>
              </a:extLst>
            </p:cNvPr>
            <p:cNvSpPr/>
            <p:nvPr/>
          </p:nvSpPr>
          <p:spPr>
            <a:xfrm>
              <a:off x="1851904" y="4372738"/>
              <a:ext cx="54835" cy="52502"/>
            </a:xfrm>
            <a:custGeom>
              <a:avLst/>
              <a:gdLst/>
              <a:ahLst/>
              <a:cxnLst/>
              <a:rect l="l" t="t" r="r" b="b"/>
              <a:pathLst>
                <a:path w="3196" h="3060" extrusionOk="0">
                  <a:moveTo>
                    <a:pt x="571" y="411"/>
                  </a:moveTo>
                  <a:cubicBezTo>
                    <a:pt x="0" y="982"/>
                    <a:pt x="0" y="1895"/>
                    <a:pt x="548" y="2489"/>
                  </a:cubicBezTo>
                  <a:lnTo>
                    <a:pt x="548" y="2489"/>
                  </a:lnTo>
                  <a:cubicBezTo>
                    <a:pt x="1119" y="3059"/>
                    <a:pt x="2055" y="3059"/>
                    <a:pt x="2625" y="2511"/>
                  </a:cubicBezTo>
                  <a:lnTo>
                    <a:pt x="2625" y="2511"/>
                  </a:lnTo>
                  <a:cubicBezTo>
                    <a:pt x="3196" y="1941"/>
                    <a:pt x="3196" y="1005"/>
                    <a:pt x="2648" y="434"/>
                  </a:cubicBezTo>
                  <a:lnTo>
                    <a:pt x="2648" y="434"/>
                  </a:lnTo>
                  <a:cubicBezTo>
                    <a:pt x="2351" y="138"/>
                    <a:pt x="1986" y="1"/>
                    <a:pt x="1598" y="1"/>
                  </a:cubicBezTo>
                  <a:lnTo>
                    <a:pt x="1598" y="1"/>
                  </a:lnTo>
                  <a:cubicBezTo>
                    <a:pt x="1233" y="1"/>
                    <a:pt x="868" y="138"/>
                    <a:pt x="571" y="411"/>
                  </a:cubicBezTo>
                  <a:moveTo>
                    <a:pt x="799" y="2237"/>
                  </a:moveTo>
                  <a:cubicBezTo>
                    <a:pt x="365" y="1804"/>
                    <a:pt x="365" y="1096"/>
                    <a:pt x="799" y="663"/>
                  </a:cubicBezTo>
                  <a:lnTo>
                    <a:pt x="799" y="663"/>
                  </a:lnTo>
                  <a:cubicBezTo>
                    <a:pt x="1256" y="206"/>
                    <a:pt x="1963" y="229"/>
                    <a:pt x="2397" y="663"/>
                  </a:cubicBezTo>
                  <a:lnTo>
                    <a:pt x="2397" y="663"/>
                  </a:lnTo>
                  <a:cubicBezTo>
                    <a:pt x="2831" y="1119"/>
                    <a:pt x="2831" y="1827"/>
                    <a:pt x="2397" y="2260"/>
                  </a:cubicBezTo>
                  <a:lnTo>
                    <a:pt x="2397" y="2260"/>
                  </a:lnTo>
                  <a:cubicBezTo>
                    <a:pt x="2169" y="2466"/>
                    <a:pt x="1895" y="2580"/>
                    <a:pt x="1598" y="2580"/>
                  </a:cubicBezTo>
                  <a:lnTo>
                    <a:pt x="1598" y="2580"/>
                  </a:lnTo>
                  <a:cubicBezTo>
                    <a:pt x="1301" y="2580"/>
                    <a:pt x="1005" y="2466"/>
                    <a:pt x="799" y="223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116;p48">
              <a:extLst>
                <a:ext uri="{FF2B5EF4-FFF2-40B4-BE49-F238E27FC236}">
                  <a16:creationId xmlns:a16="http://schemas.microsoft.com/office/drawing/2014/main" id="{6B5D9874-70EE-DEEA-E5BA-7D96C90811CD}"/>
                </a:ext>
              </a:extLst>
            </p:cNvPr>
            <p:cNvSpPr/>
            <p:nvPr/>
          </p:nvSpPr>
          <p:spPr>
            <a:xfrm>
              <a:off x="2076305" y="3899264"/>
              <a:ext cx="136299" cy="410047"/>
            </a:xfrm>
            <a:custGeom>
              <a:avLst/>
              <a:gdLst/>
              <a:ahLst/>
              <a:cxnLst/>
              <a:rect l="l" t="t" r="r" b="b"/>
              <a:pathLst>
                <a:path w="7944" h="23899" extrusionOk="0">
                  <a:moveTo>
                    <a:pt x="4017" y="3607"/>
                  </a:moveTo>
                  <a:lnTo>
                    <a:pt x="3903" y="15248"/>
                  </a:lnTo>
                  <a:lnTo>
                    <a:pt x="69" y="19014"/>
                  </a:lnTo>
                  <a:lnTo>
                    <a:pt x="0" y="23876"/>
                  </a:lnTo>
                  <a:lnTo>
                    <a:pt x="343" y="23899"/>
                  </a:lnTo>
                  <a:lnTo>
                    <a:pt x="388" y="19174"/>
                  </a:lnTo>
                  <a:lnTo>
                    <a:pt x="4223" y="15408"/>
                  </a:lnTo>
                  <a:lnTo>
                    <a:pt x="4360" y="3744"/>
                  </a:lnTo>
                  <a:lnTo>
                    <a:pt x="7943" y="252"/>
                  </a:lnTo>
                  <a:lnTo>
                    <a:pt x="771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117;p48">
              <a:extLst>
                <a:ext uri="{FF2B5EF4-FFF2-40B4-BE49-F238E27FC236}">
                  <a16:creationId xmlns:a16="http://schemas.microsoft.com/office/drawing/2014/main" id="{E2447A68-A48A-2EA0-F667-7AF39DAC28A4}"/>
                </a:ext>
              </a:extLst>
            </p:cNvPr>
            <p:cNvSpPr/>
            <p:nvPr/>
          </p:nvSpPr>
          <p:spPr>
            <a:xfrm>
              <a:off x="2065719" y="4370782"/>
              <a:ext cx="24690" cy="100663"/>
            </a:xfrm>
            <a:custGeom>
              <a:avLst/>
              <a:gdLst/>
              <a:ahLst/>
              <a:cxnLst/>
              <a:rect l="l" t="t" r="r" b="b"/>
              <a:pathLst>
                <a:path w="1439" h="5867" extrusionOk="0">
                  <a:moveTo>
                    <a:pt x="1051" y="4588"/>
                  </a:moveTo>
                  <a:lnTo>
                    <a:pt x="1" y="5638"/>
                  </a:lnTo>
                  <a:lnTo>
                    <a:pt x="229" y="5867"/>
                  </a:lnTo>
                  <a:lnTo>
                    <a:pt x="1393" y="4725"/>
                  </a:lnTo>
                  <a:lnTo>
                    <a:pt x="1439" y="0"/>
                  </a:lnTo>
                  <a:lnTo>
                    <a:pt x="109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118;p48">
              <a:extLst>
                <a:ext uri="{FF2B5EF4-FFF2-40B4-BE49-F238E27FC236}">
                  <a16:creationId xmlns:a16="http://schemas.microsoft.com/office/drawing/2014/main" id="{3E22946D-976B-41F7-5883-7F9B1B596452}"/>
                </a:ext>
              </a:extLst>
            </p:cNvPr>
            <p:cNvSpPr/>
            <p:nvPr/>
          </p:nvSpPr>
          <p:spPr>
            <a:xfrm>
              <a:off x="2046142" y="4305773"/>
              <a:ext cx="77174" cy="73640"/>
            </a:xfrm>
            <a:custGeom>
              <a:avLst/>
              <a:gdLst/>
              <a:ahLst/>
              <a:cxnLst/>
              <a:rect l="l" t="t" r="r" b="b"/>
              <a:pathLst>
                <a:path w="4498" h="4292" extrusionOk="0">
                  <a:moveTo>
                    <a:pt x="822" y="594"/>
                  </a:moveTo>
                  <a:cubicBezTo>
                    <a:pt x="23" y="1370"/>
                    <a:pt x="1" y="2671"/>
                    <a:pt x="799" y="3470"/>
                  </a:cubicBezTo>
                  <a:lnTo>
                    <a:pt x="799" y="3470"/>
                  </a:lnTo>
                  <a:cubicBezTo>
                    <a:pt x="1576" y="4292"/>
                    <a:pt x="2877" y="4292"/>
                    <a:pt x="3698" y="3516"/>
                  </a:cubicBezTo>
                  <a:lnTo>
                    <a:pt x="3698" y="3516"/>
                  </a:lnTo>
                  <a:cubicBezTo>
                    <a:pt x="4497" y="2717"/>
                    <a:pt x="4497" y="1416"/>
                    <a:pt x="3721" y="617"/>
                  </a:cubicBezTo>
                  <a:lnTo>
                    <a:pt x="3721" y="617"/>
                  </a:lnTo>
                  <a:cubicBezTo>
                    <a:pt x="3310" y="206"/>
                    <a:pt x="2785" y="0"/>
                    <a:pt x="2260" y="0"/>
                  </a:cubicBezTo>
                  <a:lnTo>
                    <a:pt x="2260" y="0"/>
                  </a:lnTo>
                  <a:cubicBezTo>
                    <a:pt x="1735" y="0"/>
                    <a:pt x="1210" y="206"/>
                    <a:pt x="822" y="594"/>
                  </a:cubicBezTo>
                  <a:moveTo>
                    <a:pt x="1028" y="3242"/>
                  </a:moveTo>
                  <a:cubicBezTo>
                    <a:pt x="366" y="2580"/>
                    <a:pt x="389" y="1484"/>
                    <a:pt x="1051" y="822"/>
                  </a:cubicBezTo>
                  <a:lnTo>
                    <a:pt x="1051" y="822"/>
                  </a:lnTo>
                  <a:cubicBezTo>
                    <a:pt x="1735" y="160"/>
                    <a:pt x="2808" y="183"/>
                    <a:pt x="3470" y="845"/>
                  </a:cubicBezTo>
                  <a:lnTo>
                    <a:pt x="3470" y="845"/>
                  </a:lnTo>
                  <a:cubicBezTo>
                    <a:pt x="4132" y="1530"/>
                    <a:pt x="4132" y="2603"/>
                    <a:pt x="3447" y="3264"/>
                  </a:cubicBezTo>
                  <a:lnTo>
                    <a:pt x="3447" y="3264"/>
                  </a:lnTo>
                  <a:cubicBezTo>
                    <a:pt x="3128" y="3607"/>
                    <a:pt x="2694" y="3767"/>
                    <a:pt x="2260" y="3767"/>
                  </a:cubicBezTo>
                  <a:lnTo>
                    <a:pt x="2260" y="3767"/>
                  </a:lnTo>
                  <a:cubicBezTo>
                    <a:pt x="1804" y="3767"/>
                    <a:pt x="1370" y="3584"/>
                    <a:pt x="1028" y="324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119;p48">
              <a:extLst>
                <a:ext uri="{FF2B5EF4-FFF2-40B4-BE49-F238E27FC236}">
                  <a16:creationId xmlns:a16="http://schemas.microsoft.com/office/drawing/2014/main" id="{F8086DB3-7B7D-6CE1-3796-37BA569266F1}"/>
                </a:ext>
              </a:extLst>
            </p:cNvPr>
            <p:cNvSpPr/>
            <p:nvPr/>
          </p:nvSpPr>
          <p:spPr>
            <a:xfrm>
              <a:off x="2025776" y="4460464"/>
              <a:ext cx="52897" cy="50151"/>
            </a:xfrm>
            <a:custGeom>
              <a:avLst/>
              <a:gdLst/>
              <a:ahLst/>
              <a:cxnLst/>
              <a:rect l="l" t="t" r="r" b="b"/>
              <a:pathLst>
                <a:path w="3083" h="2923" extrusionOk="0">
                  <a:moveTo>
                    <a:pt x="571" y="388"/>
                  </a:moveTo>
                  <a:cubicBezTo>
                    <a:pt x="23" y="936"/>
                    <a:pt x="1" y="1826"/>
                    <a:pt x="548" y="2374"/>
                  </a:cubicBezTo>
                  <a:lnTo>
                    <a:pt x="548" y="2374"/>
                  </a:lnTo>
                  <a:cubicBezTo>
                    <a:pt x="1096" y="2922"/>
                    <a:pt x="1964" y="2922"/>
                    <a:pt x="2534" y="2397"/>
                  </a:cubicBezTo>
                  <a:lnTo>
                    <a:pt x="2534" y="2397"/>
                  </a:lnTo>
                  <a:cubicBezTo>
                    <a:pt x="3082" y="1849"/>
                    <a:pt x="3082" y="959"/>
                    <a:pt x="2534" y="411"/>
                  </a:cubicBezTo>
                  <a:lnTo>
                    <a:pt x="2534" y="411"/>
                  </a:lnTo>
                  <a:cubicBezTo>
                    <a:pt x="2260" y="137"/>
                    <a:pt x="1918" y="0"/>
                    <a:pt x="1553" y="0"/>
                  </a:cubicBezTo>
                  <a:lnTo>
                    <a:pt x="1553" y="0"/>
                  </a:lnTo>
                  <a:cubicBezTo>
                    <a:pt x="1188" y="0"/>
                    <a:pt x="845" y="137"/>
                    <a:pt x="571" y="388"/>
                  </a:cubicBezTo>
                  <a:close/>
                  <a:moveTo>
                    <a:pt x="777" y="2146"/>
                  </a:moveTo>
                  <a:cubicBezTo>
                    <a:pt x="366" y="1712"/>
                    <a:pt x="389" y="1050"/>
                    <a:pt x="800" y="640"/>
                  </a:cubicBezTo>
                  <a:lnTo>
                    <a:pt x="800" y="640"/>
                  </a:lnTo>
                  <a:cubicBezTo>
                    <a:pt x="1210" y="229"/>
                    <a:pt x="1895" y="229"/>
                    <a:pt x="2306" y="662"/>
                  </a:cubicBezTo>
                  <a:lnTo>
                    <a:pt x="2306" y="662"/>
                  </a:lnTo>
                  <a:cubicBezTo>
                    <a:pt x="2717" y="1073"/>
                    <a:pt x="2717" y="1735"/>
                    <a:pt x="2283" y="2146"/>
                  </a:cubicBezTo>
                  <a:lnTo>
                    <a:pt x="2283" y="2146"/>
                  </a:lnTo>
                  <a:cubicBezTo>
                    <a:pt x="2078" y="2351"/>
                    <a:pt x="1804" y="2466"/>
                    <a:pt x="1553" y="2466"/>
                  </a:cubicBezTo>
                  <a:lnTo>
                    <a:pt x="1553" y="2466"/>
                  </a:lnTo>
                  <a:cubicBezTo>
                    <a:pt x="1279" y="2466"/>
                    <a:pt x="1005" y="2351"/>
                    <a:pt x="777" y="21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120;p48">
              <a:extLst>
                <a:ext uri="{FF2B5EF4-FFF2-40B4-BE49-F238E27FC236}">
                  <a16:creationId xmlns:a16="http://schemas.microsoft.com/office/drawing/2014/main" id="{D88E5BE2-5AAB-4B36-7396-A5AC448619D8}"/>
                </a:ext>
              </a:extLst>
            </p:cNvPr>
            <p:cNvSpPr/>
            <p:nvPr/>
          </p:nvSpPr>
          <p:spPr>
            <a:xfrm>
              <a:off x="1647080" y="3578918"/>
              <a:ext cx="456269" cy="149236"/>
            </a:xfrm>
            <a:custGeom>
              <a:avLst/>
              <a:gdLst/>
              <a:ahLst/>
              <a:cxnLst/>
              <a:rect l="l" t="t" r="r" b="b"/>
              <a:pathLst>
                <a:path w="26593" h="8698" extrusionOk="0">
                  <a:moveTo>
                    <a:pt x="17827" y="8355"/>
                  </a:moveTo>
                  <a:lnTo>
                    <a:pt x="1" y="8172"/>
                  </a:lnTo>
                  <a:lnTo>
                    <a:pt x="1" y="8515"/>
                  </a:lnTo>
                  <a:lnTo>
                    <a:pt x="17896" y="8697"/>
                  </a:lnTo>
                  <a:lnTo>
                    <a:pt x="17964" y="8697"/>
                  </a:lnTo>
                  <a:lnTo>
                    <a:pt x="26592" y="229"/>
                  </a:lnTo>
                  <a:lnTo>
                    <a:pt x="2636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121;p48">
              <a:extLst>
                <a:ext uri="{FF2B5EF4-FFF2-40B4-BE49-F238E27FC236}">
                  <a16:creationId xmlns:a16="http://schemas.microsoft.com/office/drawing/2014/main" id="{F46272A8-16F1-184A-9C53-CCC3F3D386D0}"/>
                </a:ext>
              </a:extLst>
            </p:cNvPr>
            <p:cNvSpPr/>
            <p:nvPr/>
          </p:nvSpPr>
          <p:spPr>
            <a:xfrm>
              <a:off x="1840151" y="3659198"/>
              <a:ext cx="282773" cy="127686"/>
            </a:xfrm>
            <a:custGeom>
              <a:avLst/>
              <a:gdLst/>
              <a:ahLst/>
              <a:cxnLst/>
              <a:rect l="l" t="t" r="r" b="b"/>
              <a:pathLst>
                <a:path w="16481" h="7442" extrusionOk="0">
                  <a:moveTo>
                    <a:pt x="8971" y="7122"/>
                  </a:moveTo>
                  <a:lnTo>
                    <a:pt x="0" y="7031"/>
                  </a:lnTo>
                  <a:lnTo>
                    <a:pt x="0" y="7351"/>
                  </a:lnTo>
                  <a:lnTo>
                    <a:pt x="9039" y="7442"/>
                  </a:lnTo>
                  <a:lnTo>
                    <a:pt x="9108" y="7442"/>
                  </a:lnTo>
                  <a:lnTo>
                    <a:pt x="16480" y="252"/>
                  </a:lnTo>
                  <a:lnTo>
                    <a:pt x="16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122;p48">
              <a:extLst>
                <a:ext uri="{FF2B5EF4-FFF2-40B4-BE49-F238E27FC236}">
                  <a16:creationId xmlns:a16="http://schemas.microsoft.com/office/drawing/2014/main" id="{A3E66772-3577-21CE-A8FC-48BB001429C9}"/>
                </a:ext>
              </a:extLst>
            </p:cNvPr>
            <p:cNvSpPr/>
            <p:nvPr/>
          </p:nvSpPr>
          <p:spPr>
            <a:xfrm>
              <a:off x="1876182" y="3553851"/>
              <a:ext cx="176636" cy="173119"/>
            </a:xfrm>
            <a:custGeom>
              <a:avLst/>
              <a:gdLst/>
              <a:ahLst/>
              <a:cxnLst/>
              <a:rect l="l" t="t" r="r" b="b"/>
              <a:pathLst>
                <a:path w="10295" h="10090" extrusionOk="0">
                  <a:moveTo>
                    <a:pt x="0" y="9839"/>
                  </a:moveTo>
                  <a:lnTo>
                    <a:pt x="229" y="10090"/>
                  </a:lnTo>
                  <a:lnTo>
                    <a:pt x="10295" y="229"/>
                  </a:lnTo>
                  <a:lnTo>
                    <a:pt x="10066"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123;p48">
              <a:extLst>
                <a:ext uri="{FF2B5EF4-FFF2-40B4-BE49-F238E27FC236}">
                  <a16:creationId xmlns:a16="http://schemas.microsoft.com/office/drawing/2014/main" id="{8BCCD663-FEEA-D475-574B-F16A44D40B18}"/>
                </a:ext>
              </a:extLst>
            </p:cNvPr>
            <p:cNvSpPr/>
            <p:nvPr/>
          </p:nvSpPr>
          <p:spPr>
            <a:xfrm>
              <a:off x="1383132" y="3496683"/>
              <a:ext cx="358746" cy="215807"/>
            </a:xfrm>
            <a:custGeom>
              <a:avLst/>
              <a:gdLst/>
              <a:ahLst/>
              <a:cxnLst/>
              <a:rect l="l" t="t" r="r" b="b"/>
              <a:pathLst>
                <a:path w="20909" h="12578" extrusionOk="0">
                  <a:moveTo>
                    <a:pt x="13399" y="7259"/>
                  </a:moveTo>
                  <a:lnTo>
                    <a:pt x="9861" y="7213"/>
                  </a:lnTo>
                  <a:lnTo>
                    <a:pt x="4725" y="12235"/>
                  </a:lnTo>
                  <a:lnTo>
                    <a:pt x="23" y="12189"/>
                  </a:lnTo>
                  <a:lnTo>
                    <a:pt x="0" y="12532"/>
                  </a:lnTo>
                  <a:lnTo>
                    <a:pt x="4862" y="12577"/>
                  </a:lnTo>
                  <a:lnTo>
                    <a:pt x="9998" y="7556"/>
                  </a:lnTo>
                  <a:lnTo>
                    <a:pt x="13536" y="7578"/>
                  </a:lnTo>
                  <a:lnTo>
                    <a:pt x="13604" y="7533"/>
                  </a:lnTo>
                  <a:cubicBezTo>
                    <a:pt x="16183" y="4839"/>
                    <a:pt x="20475" y="503"/>
                    <a:pt x="20908" y="320"/>
                  </a:cubicBezTo>
                  <a:lnTo>
                    <a:pt x="20908" y="320"/>
                  </a:lnTo>
                  <a:lnTo>
                    <a:pt x="20885" y="160"/>
                  </a:lnTo>
                  <a:lnTo>
                    <a:pt x="20885" y="0"/>
                  </a:lnTo>
                  <a:lnTo>
                    <a:pt x="20885" y="0"/>
                  </a:lnTo>
                  <a:lnTo>
                    <a:pt x="20885" y="0"/>
                  </a:lnTo>
                  <a:cubicBezTo>
                    <a:pt x="20429" y="0"/>
                    <a:pt x="16024" y="4520"/>
                    <a:pt x="13399" y="725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124;p48">
              <a:extLst>
                <a:ext uri="{FF2B5EF4-FFF2-40B4-BE49-F238E27FC236}">
                  <a16:creationId xmlns:a16="http://schemas.microsoft.com/office/drawing/2014/main" id="{E844DD70-6583-0B69-E0DE-2FDA70263A8B}"/>
                </a:ext>
              </a:extLst>
            </p:cNvPr>
            <p:cNvSpPr/>
            <p:nvPr/>
          </p:nvSpPr>
          <p:spPr>
            <a:xfrm>
              <a:off x="1296968" y="3753975"/>
              <a:ext cx="416704" cy="108504"/>
            </a:xfrm>
            <a:custGeom>
              <a:avLst/>
              <a:gdLst/>
              <a:ahLst/>
              <a:cxnLst/>
              <a:rect l="l" t="t" r="r" b="b"/>
              <a:pathLst>
                <a:path w="24287" h="6324" extrusionOk="0">
                  <a:moveTo>
                    <a:pt x="1" y="343"/>
                  </a:moveTo>
                  <a:lnTo>
                    <a:pt x="10409" y="457"/>
                  </a:lnTo>
                  <a:lnTo>
                    <a:pt x="16070" y="6232"/>
                  </a:lnTo>
                  <a:lnTo>
                    <a:pt x="24287" y="6323"/>
                  </a:lnTo>
                  <a:lnTo>
                    <a:pt x="24287" y="5981"/>
                  </a:lnTo>
                  <a:lnTo>
                    <a:pt x="16207" y="5912"/>
                  </a:lnTo>
                  <a:lnTo>
                    <a:pt x="10546" y="115"/>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125;p48">
              <a:extLst>
                <a:ext uri="{FF2B5EF4-FFF2-40B4-BE49-F238E27FC236}">
                  <a16:creationId xmlns:a16="http://schemas.microsoft.com/office/drawing/2014/main" id="{B64B3EF8-2AB3-A701-F8B6-94FDF8D92FE5}"/>
                </a:ext>
              </a:extLst>
            </p:cNvPr>
            <p:cNvSpPr/>
            <p:nvPr/>
          </p:nvSpPr>
          <p:spPr>
            <a:xfrm>
              <a:off x="984465" y="3579313"/>
              <a:ext cx="271020" cy="209545"/>
            </a:xfrm>
            <a:custGeom>
              <a:avLst/>
              <a:gdLst/>
              <a:ahLst/>
              <a:cxnLst/>
              <a:rect l="l" t="t" r="r" b="b"/>
              <a:pathLst>
                <a:path w="15796" h="12213" extrusionOk="0">
                  <a:moveTo>
                    <a:pt x="0" y="252"/>
                  </a:moveTo>
                  <a:lnTo>
                    <a:pt x="8537" y="8971"/>
                  </a:lnTo>
                  <a:lnTo>
                    <a:pt x="12394" y="9017"/>
                  </a:lnTo>
                  <a:lnTo>
                    <a:pt x="15544" y="12212"/>
                  </a:lnTo>
                  <a:lnTo>
                    <a:pt x="15795" y="11984"/>
                  </a:lnTo>
                  <a:lnTo>
                    <a:pt x="12554" y="8674"/>
                  </a:lnTo>
                  <a:lnTo>
                    <a:pt x="8674" y="8629"/>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126;p48">
              <a:extLst>
                <a:ext uri="{FF2B5EF4-FFF2-40B4-BE49-F238E27FC236}">
                  <a16:creationId xmlns:a16="http://schemas.microsoft.com/office/drawing/2014/main" id="{2693C221-4A10-7836-E882-B5E7AE97AA64}"/>
                </a:ext>
              </a:extLst>
            </p:cNvPr>
            <p:cNvSpPr/>
            <p:nvPr/>
          </p:nvSpPr>
          <p:spPr>
            <a:xfrm>
              <a:off x="1102730" y="3159884"/>
              <a:ext cx="68544" cy="35653"/>
            </a:xfrm>
            <a:custGeom>
              <a:avLst/>
              <a:gdLst/>
              <a:ahLst/>
              <a:cxnLst/>
              <a:rect l="l" t="t" r="r" b="b"/>
              <a:pathLst>
                <a:path w="3995" h="2078" extrusionOk="0">
                  <a:moveTo>
                    <a:pt x="0" y="320"/>
                  </a:moveTo>
                  <a:lnTo>
                    <a:pt x="2078" y="343"/>
                  </a:lnTo>
                  <a:lnTo>
                    <a:pt x="3767" y="2078"/>
                  </a:lnTo>
                  <a:lnTo>
                    <a:pt x="3995" y="1827"/>
                  </a:lnTo>
                  <a:lnTo>
                    <a:pt x="2214" y="24"/>
                  </a:lnTo>
                  <a:lnTo>
                    <a:pt x="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127;p48">
              <a:extLst>
                <a:ext uri="{FF2B5EF4-FFF2-40B4-BE49-F238E27FC236}">
                  <a16:creationId xmlns:a16="http://schemas.microsoft.com/office/drawing/2014/main" id="{84D8DD68-3359-45EB-A13D-47BA0D8F8FF9}"/>
                </a:ext>
              </a:extLst>
            </p:cNvPr>
            <p:cNvSpPr/>
            <p:nvPr/>
          </p:nvSpPr>
          <p:spPr>
            <a:xfrm>
              <a:off x="1289539" y="4575985"/>
              <a:ext cx="51318" cy="51318"/>
            </a:xfrm>
            <a:custGeom>
              <a:avLst/>
              <a:gdLst/>
              <a:ahLst/>
              <a:cxnLst/>
              <a:rect l="l" t="t" r="r" b="b"/>
              <a:pathLst>
                <a:path w="2991" h="2991" extrusionOk="0">
                  <a:moveTo>
                    <a:pt x="0" y="1485"/>
                  </a:moveTo>
                  <a:cubicBezTo>
                    <a:pt x="0" y="1895"/>
                    <a:pt x="160" y="2261"/>
                    <a:pt x="434" y="2534"/>
                  </a:cubicBezTo>
                  <a:lnTo>
                    <a:pt x="434" y="2534"/>
                  </a:lnTo>
                  <a:cubicBezTo>
                    <a:pt x="685" y="2808"/>
                    <a:pt x="1073" y="2968"/>
                    <a:pt x="1484" y="2991"/>
                  </a:cubicBezTo>
                  <a:lnTo>
                    <a:pt x="1484" y="2991"/>
                  </a:lnTo>
                  <a:cubicBezTo>
                    <a:pt x="2305" y="2991"/>
                    <a:pt x="2967" y="2329"/>
                    <a:pt x="2990" y="1507"/>
                  </a:cubicBezTo>
                  <a:lnTo>
                    <a:pt x="2990" y="1507"/>
                  </a:lnTo>
                  <a:cubicBezTo>
                    <a:pt x="2990" y="708"/>
                    <a:pt x="2305" y="1"/>
                    <a:pt x="1507" y="1"/>
                  </a:cubicBezTo>
                  <a:lnTo>
                    <a:pt x="1507" y="1"/>
                  </a:lnTo>
                  <a:lnTo>
                    <a:pt x="1484" y="1"/>
                  </a:lnTo>
                  <a:lnTo>
                    <a:pt x="1484" y="1"/>
                  </a:lnTo>
                  <a:cubicBezTo>
                    <a:pt x="685" y="1"/>
                    <a:pt x="0" y="663"/>
                    <a:pt x="0" y="1485"/>
                  </a:cubicBezTo>
                  <a:close/>
                  <a:moveTo>
                    <a:pt x="1484" y="2649"/>
                  </a:moveTo>
                  <a:cubicBezTo>
                    <a:pt x="867" y="2649"/>
                    <a:pt x="320" y="2101"/>
                    <a:pt x="342" y="1485"/>
                  </a:cubicBezTo>
                  <a:lnTo>
                    <a:pt x="342" y="1485"/>
                  </a:lnTo>
                  <a:cubicBezTo>
                    <a:pt x="342" y="1165"/>
                    <a:pt x="457" y="891"/>
                    <a:pt x="685" y="663"/>
                  </a:cubicBezTo>
                  <a:lnTo>
                    <a:pt x="685" y="663"/>
                  </a:lnTo>
                  <a:cubicBezTo>
                    <a:pt x="890" y="457"/>
                    <a:pt x="1187" y="320"/>
                    <a:pt x="1507" y="343"/>
                  </a:cubicBezTo>
                  <a:lnTo>
                    <a:pt x="1507" y="343"/>
                  </a:lnTo>
                  <a:cubicBezTo>
                    <a:pt x="1803" y="343"/>
                    <a:pt x="2100" y="457"/>
                    <a:pt x="2305" y="686"/>
                  </a:cubicBezTo>
                  <a:lnTo>
                    <a:pt x="2305" y="686"/>
                  </a:lnTo>
                  <a:cubicBezTo>
                    <a:pt x="2534" y="891"/>
                    <a:pt x="2648" y="1188"/>
                    <a:pt x="2648" y="1507"/>
                  </a:cubicBezTo>
                  <a:lnTo>
                    <a:pt x="2648" y="1507"/>
                  </a:lnTo>
                  <a:cubicBezTo>
                    <a:pt x="2648" y="2146"/>
                    <a:pt x="2123" y="2649"/>
                    <a:pt x="1484" y="2649"/>
                  </a:cubicBezTo>
                  <a:lnTo>
                    <a:pt x="1484" y="2649"/>
                  </a:lnTo>
                  <a:lnTo>
                    <a:pt x="1484" y="2649"/>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128;p48">
              <a:extLst>
                <a:ext uri="{FF2B5EF4-FFF2-40B4-BE49-F238E27FC236}">
                  <a16:creationId xmlns:a16="http://schemas.microsoft.com/office/drawing/2014/main" id="{D2C7C62D-8862-DC88-B9F0-F5A8B6186B06}"/>
                </a:ext>
              </a:extLst>
            </p:cNvPr>
            <p:cNvSpPr/>
            <p:nvPr/>
          </p:nvSpPr>
          <p:spPr>
            <a:xfrm>
              <a:off x="1271524" y="4518027"/>
              <a:ext cx="30558" cy="70517"/>
            </a:xfrm>
            <a:custGeom>
              <a:avLst/>
              <a:gdLst/>
              <a:ahLst/>
              <a:cxnLst/>
              <a:rect l="l" t="t" r="r" b="b"/>
              <a:pathLst>
                <a:path w="1781" h="4110" extrusionOk="0">
                  <a:moveTo>
                    <a:pt x="0" y="2534"/>
                  </a:moveTo>
                  <a:lnTo>
                    <a:pt x="1529" y="4109"/>
                  </a:lnTo>
                  <a:lnTo>
                    <a:pt x="1780" y="3881"/>
                  </a:lnTo>
                  <a:lnTo>
                    <a:pt x="320" y="2397"/>
                  </a:lnTo>
                  <a:lnTo>
                    <a:pt x="343" y="1"/>
                  </a:lnTo>
                  <a:lnTo>
                    <a:pt x="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129;p48">
              <a:extLst>
                <a:ext uri="{FF2B5EF4-FFF2-40B4-BE49-F238E27FC236}">
                  <a16:creationId xmlns:a16="http://schemas.microsoft.com/office/drawing/2014/main" id="{76162E45-1036-A5E9-51A3-0789C346E212}"/>
                </a:ext>
              </a:extLst>
            </p:cNvPr>
            <p:cNvSpPr/>
            <p:nvPr/>
          </p:nvSpPr>
          <p:spPr>
            <a:xfrm>
              <a:off x="561897" y="4019108"/>
              <a:ext cx="355624" cy="108487"/>
            </a:xfrm>
            <a:custGeom>
              <a:avLst/>
              <a:gdLst/>
              <a:ahLst/>
              <a:cxnLst/>
              <a:rect l="l" t="t" r="r" b="b"/>
              <a:pathLst>
                <a:path w="20727" h="6323" extrusionOk="0">
                  <a:moveTo>
                    <a:pt x="1" y="229"/>
                  </a:moveTo>
                  <a:lnTo>
                    <a:pt x="2146" y="2420"/>
                  </a:lnTo>
                  <a:lnTo>
                    <a:pt x="12052" y="2534"/>
                  </a:lnTo>
                  <a:lnTo>
                    <a:pt x="15704" y="6254"/>
                  </a:lnTo>
                  <a:lnTo>
                    <a:pt x="20726" y="6323"/>
                  </a:lnTo>
                  <a:lnTo>
                    <a:pt x="20726" y="5981"/>
                  </a:lnTo>
                  <a:lnTo>
                    <a:pt x="15841" y="5935"/>
                  </a:lnTo>
                  <a:lnTo>
                    <a:pt x="12189" y="2192"/>
                  </a:lnTo>
                  <a:lnTo>
                    <a:pt x="2283" y="2100"/>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130;p48">
              <a:extLst>
                <a:ext uri="{FF2B5EF4-FFF2-40B4-BE49-F238E27FC236}">
                  <a16:creationId xmlns:a16="http://schemas.microsoft.com/office/drawing/2014/main" id="{9749B190-3EC0-9425-C3D0-28FE24C04DEB}"/>
                </a:ext>
              </a:extLst>
            </p:cNvPr>
            <p:cNvSpPr/>
            <p:nvPr/>
          </p:nvSpPr>
          <p:spPr>
            <a:xfrm>
              <a:off x="637098" y="3970158"/>
              <a:ext cx="58747" cy="90866"/>
            </a:xfrm>
            <a:custGeom>
              <a:avLst/>
              <a:gdLst/>
              <a:ahLst/>
              <a:cxnLst/>
              <a:rect l="l" t="t" r="r" b="b"/>
              <a:pathLst>
                <a:path w="3424" h="5296" extrusionOk="0">
                  <a:moveTo>
                    <a:pt x="0" y="2032"/>
                  </a:moveTo>
                  <a:lnTo>
                    <a:pt x="3196" y="5296"/>
                  </a:lnTo>
                  <a:lnTo>
                    <a:pt x="3424" y="5045"/>
                  </a:lnTo>
                  <a:lnTo>
                    <a:pt x="320" y="1895"/>
                  </a:lnTo>
                  <a:lnTo>
                    <a:pt x="343" y="0"/>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131;p48">
              <a:extLst>
                <a:ext uri="{FF2B5EF4-FFF2-40B4-BE49-F238E27FC236}">
                  <a16:creationId xmlns:a16="http://schemas.microsoft.com/office/drawing/2014/main" id="{DFFF52D1-9292-CA50-69BD-9DE6DC3181D4}"/>
                </a:ext>
              </a:extLst>
            </p:cNvPr>
            <p:cNvSpPr/>
            <p:nvPr/>
          </p:nvSpPr>
          <p:spPr>
            <a:xfrm>
              <a:off x="961354" y="4039474"/>
              <a:ext cx="104197" cy="106136"/>
            </a:xfrm>
            <a:custGeom>
              <a:avLst/>
              <a:gdLst/>
              <a:ahLst/>
              <a:cxnLst/>
              <a:rect l="l" t="t" r="r" b="b"/>
              <a:pathLst>
                <a:path w="6073" h="6186" extrusionOk="0">
                  <a:moveTo>
                    <a:pt x="0" y="229"/>
                  </a:moveTo>
                  <a:lnTo>
                    <a:pt x="5844" y="6186"/>
                  </a:lnTo>
                  <a:lnTo>
                    <a:pt x="6072" y="5958"/>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132;p48">
              <a:extLst>
                <a:ext uri="{FF2B5EF4-FFF2-40B4-BE49-F238E27FC236}">
                  <a16:creationId xmlns:a16="http://schemas.microsoft.com/office/drawing/2014/main" id="{D1F56A82-4989-3850-40C1-B1F0DD623951}"/>
                </a:ext>
              </a:extLst>
            </p:cNvPr>
            <p:cNvSpPr/>
            <p:nvPr/>
          </p:nvSpPr>
          <p:spPr>
            <a:xfrm>
              <a:off x="494537" y="3988568"/>
              <a:ext cx="75596" cy="72456"/>
            </a:xfrm>
            <a:custGeom>
              <a:avLst/>
              <a:gdLst/>
              <a:ahLst/>
              <a:cxnLst/>
              <a:rect l="l" t="t" r="r" b="b"/>
              <a:pathLst>
                <a:path w="4406" h="4223" extrusionOk="0">
                  <a:moveTo>
                    <a:pt x="800" y="593"/>
                  </a:moveTo>
                  <a:cubicBezTo>
                    <a:pt x="1" y="1347"/>
                    <a:pt x="1" y="2625"/>
                    <a:pt x="777" y="3424"/>
                  </a:cubicBezTo>
                  <a:lnTo>
                    <a:pt x="777" y="3424"/>
                  </a:lnTo>
                  <a:cubicBezTo>
                    <a:pt x="1553" y="4223"/>
                    <a:pt x="2808" y="4223"/>
                    <a:pt x="3607" y="3447"/>
                  </a:cubicBezTo>
                  <a:lnTo>
                    <a:pt x="3607" y="3447"/>
                  </a:lnTo>
                  <a:cubicBezTo>
                    <a:pt x="4406" y="2671"/>
                    <a:pt x="4406" y="1392"/>
                    <a:pt x="3630" y="616"/>
                  </a:cubicBezTo>
                  <a:lnTo>
                    <a:pt x="3630" y="616"/>
                  </a:lnTo>
                  <a:cubicBezTo>
                    <a:pt x="3242" y="205"/>
                    <a:pt x="2717" y="0"/>
                    <a:pt x="2215" y="0"/>
                  </a:cubicBezTo>
                  <a:lnTo>
                    <a:pt x="2215" y="0"/>
                  </a:lnTo>
                  <a:cubicBezTo>
                    <a:pt x="1690" y="0"/>
                    <a:pt x="1188" y="205"/>
                    <a:pt x="800" y="593"/>
                  </a:cubicBezTo>
                  <a:moveTo>
                    <a:pt x="1005" y="3196"/>
                  </a:moveTo>
                  <a:cubicBezTo>
                    <a:pt x="366" y="2534"/>
                    <a:pt x="366" y="1461"/>
                    <a:pt x="1028" y="822"/>
                  </a:cubicBezTo>
                  <a:lnTo>
                    <a:pt x="1028" y="822"/>
                  </a:lnTo>
                  <a:cubicBezTo>
                    <a:pt x="1690" y="183"/>
                    <a:pt x="2763" y="183"/>
                    <a:pt x="3402" y="845"/>
                  </a:cubicBezTo>
                  <a:lnTo>
                    <a:pt x="3402" y="845"/>
                  </a:lnTo>
                  <a:cubicBezTo>
                    <a:pt x="4041" y="1506"/>
                    <a:pt x="4041" y="2556"/>
                    <a:pt x="3379" y="3218"/>
                  </a:cubicBezTo>
                  <a:lnTo>
                    <a:pt x="3379" y="3218"/>
                  </a:lnTo>
                  <a:cubicBezTo>
                    <a:pt x="3059" y="3538"/>
                    <a:pt x="2626" y="3698"/>
                    <a:pt x="2215" y="3698"/>
                  </a:cubicBezTo>
                  <a:lnTo>
                    <a:pt x="2215" y="3698"/>
                  </a:lnTo>
                  <a:cubicBezTo>
                    <a:pt x="1781" y="3698"/>
                    <a:pt x="1347" y="3515"/>
                    <a:pt x="1005" y="319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133;p48">
              <a:extLst>
                <a:ext uri="{FF2B5EF4-FFF2-40B4-BE49-F238E27FC236}">
                  <a16:creationId xmlns:a16="http://schemas.microsoft.com/office/drawing/2014/main" id="{7DF4F13A-32F7-EC22-600B-7C968AC0EC2D}"/>
                </a:ext>
              </a:extLst>
            </p:cNvPr>
            <p:cNvSpPr/>
            <p:nvPr/>
          </p:nvSpPr>
          <p:spPr>
            <a:xfrm>
              <a:off x="598322" y="3896141"/>
              <a:ext cx="88138" cy="84209"/>
            </a:xfrm>
            <a:custGeom>
              <a:avLst/>
              <a:gdLst/>
              <a:ahLst/>
              <a:cxnLst/>
              <a:rect l="l" t="t" r="r" b="b"/>
              <a:pathLst>
                <a:path w="5137" h="4908" extrusionOk="0">
                  <a:moveTo>
                    <a:pt x="936" y="662"/>
                  </a:moveTo>
                  <a:cubicBezTo>
                    <a:pt x="0" y="1552"/>
                    <a:pt x="0" y="3036"/>
                    <a:pt x="891" y="3972"/>
                  </a:cubicBezTo>
                  <a:lnTo>
                    <a:pt x="891" y="3972"/>
                  </a:lnTo>
                  <a:cubicBezTo>
                    <a:pt x="1804" y="4885"/>
                    <a:pt x="3287" y="4908"/>
                    <a:pt x="4200" y="3995"/>
                  </a:cubicBezTo>
                  <a:lnTo>
                    <a:pt x="4200" y="3995"/>
                  </a:lnTo>
                  <a:cubicBezTo>
                    <a:pt x="5136" y="3104"/>
                    <a:pt x="5136" y="1621"/>
                    <a:pt x="4246" y="685"/>
                  </a:cubicBezTo>
                  <a:lnTo>
                    <a:pt x="4246" y="685"/>
                  </a:lnTo>
                  <a:cubicBezTo>
                    <a:pt x="3789" y="228"/>
                    <a:pt x="3173" y="0"/>
                    <a:pt x="2557" y="0"/>
                  </a:cubicBezTo>
                  <a:lnTo>
                    <a:pt x="2557" y="0"/>
                  </a:lnTo>
                  <a:cubicBezTo>
                    <a:pt x="1986" y="0"/>
                    <a:pt x="1393" y="206"/>
                    <a:pt x="936" y="662"/>
                  </a:cubicBezTo>
                  <a:close/>
                  <a:moveTo>
                    <a:pt x="1142" y="3744"/>
                  </a:moveTo>
                  <a:cubicBezTo>
                    <a:pt x="366" y="2945"/>
                    <a:pt x="366" y="1666"/>
                    <a:pt x="1165" y="890"/>
                  </a:cubicBezTo>
                  <a:lnTo>
                    <a:pt x="1165" y="890"/>
                  </a:lnTo>
                  <a:cubicBezTo>
                    <a:pt x="1963" y="114"/>
                    <a:pt x="3219" y="137"/>
                    <a:pt x="3995" y="936"/>
                  </a:cubicBezTo>
                  <a:lnTo>
                    <a:pt x="3995" y="936"/>
                  </a:lnTo>
                  <a:cubicBezTo>
                    <a:pt x="4771" y="1712"/>
                    <a:pt x="4771" y="2990"/>
                    <a:pt x="3972" y="3766"/>
                  </a:cubicBezTo>
                  <a:lnTo>
                    <a:pt x="3972" y="3766"/>
                  </a:lnTo>
                  <a:cubicBezTo>
                    <a:pt x="3584" y="4154"/>
                    <a:pt x="3082" y="4337"/>
                    <a:pt x="2580" y="4337"/>
                  </a:cubicBezTo>
                  <a:lnTo>
                    <a:pt x="2580" y="4337"/>
                  </a:lnTo>
                  <a:cubicBezTo>
                    <a:pt x="2055" y="4337"/>
                    <a:pt x="1530" y="4132"/>
                    <a:pt x="1142" y="374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134;p48">
              <a:extLst>
                <a:ext uri="{FF2B5EF4-FFF2-40B4-BE49-F238E27FC236}">
                  <a16:creationId xmlns:a16="http://schemas.microsoft.com/office/drawing/2014/main" id="{D54E1555-23B0-DFED-78EB-78E57913961E}"/>
                </a:ext>
              </a:extLst>
            </p:cNvPr>
            <p:cNvSpPr/>
            <p:nvPr/>
          </p:nvSpPr>
          <p:spPr>
            <a:xfrm>
              <a:off x="899090" y="3985033"/>
              <a:ext cx="78736" cy="74824"/>
            </a:xfrm>
            <a:custGeom>
              <a:avLst/>
              <a:gdLst/>
              <a:ahLst/>
              <a:cxnLst/>
              <a:rect l="l" t="t" r="r" b="b"/>
              <a:pathLst>
                <a:path w="4589" h="4361" extrusionOk="0">
                  <a:moveTo>
                    <a:pt x="845" y="594"/>
                  </a:moveTo>
                  <a:cubicBezTo>
                    <a:pt x="23" y="1393"/>
                    <a:pt x="0" y="2717"/>
                    <a:pt x="799" y="3538"/>
                  </a:cubicBezTo>
                  <a:lnTo>
                    <a:pt x="799" y="3538"/>
                  </a:lnTo>
                  <a:cubicBezTo>
                    <a:pt x="1621" y="4360"/>
                    <a:pt x="2922" y="4360"/>
                    <a:pt x="3744" y="3561"/>
                  </a:cubicBezTo>
                  <a:lnTo>
                    <a:pt x="3744" y="3561"/>
                  </a:lnTo>
                  <a:cubicBezTo>
                    <a:pt x="4565" y="2762"/>
                    <a:pt x="4588" y="1439"/>
                    <a:pt x="3789" y="617"/>
                  </a:cubicBezTo>
                  <a:lnTo>
                    <a:pt x="3789" y="617"/>
                  </a:lnTo>
                  <a:cubicBezTo>
                    <a:pt x="3378" y="206"/>
                    <a:pt x="2831" y="1"/>
                    <a:pt x="2306" y="1"/>
                  </a:cubicBezTo>
                  <a:lnTo>
                    <a:pt x="2306" y="1"/>
                  </a:lnTo>
                  <a:cubicBezTo>
                    <a:pt x="1758" y="1"/>
                    <a:pt x="1233" y="183"/>
                    <a:pt x="845" y="594"/>
                  </a:cubicBezTo>
                  <a:moveTo>
                    <a:pt x="1050" y="3310"/>
                  </a:moveTo>
                  <a:cubicBezTo>
                    <a:pt x="365" y="2603"/>
                    <a:pt x="388" y="1507"/>
                    <a:pt x="1073" y="822"/>
                  </a:cubicBezTo>
                  <a:lnTo>
                    <a:pt x="1073" y="822"/>
                  </a:lnTo>
                  <a:cubicBezTo>
                    <a:pt x="1758" y="138"/>
                    <a:pt x="2876" y="160"/>
                    <a:pt x="3538" y="845"/>
                  </a:cubicBezTo>
                  <a:lnTo>
                    <a:pt x="3538" y="845"/>
                  </a:lnTo>
                  <a:cubicBezTo>
                    <a:pt x="4223" y="1530"/>
                    <a:pt x="4200" y="2648"/>
                    <a:pt x="3515" y="3333"/>
                  </a:cubicBezTo>
                  <a:lnTo>
                    <a:pt x="3515" y="3333"/>
                  </a:lnTo>
                  <a:cubicBezTo>
                    <a:pt x="3173" y="3653"/>
                    <a:pt x="2739" y="3835"/>
                    <a:pt x="2306" y="3835"/>
                  </a:cubicBezTo>
                  <a:lnTo>
                    <a:pt x="2306" y="3835"/>
                  </a:lnTo>
                  <a:cubicBezTo>
                    <a:pt x="1849" y="3835"/>
                    <a:pt x="1393" y="3653"/>
                    <a:pt x="1050" y="331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135;p48">
              <a:extLst>
                <a:ext uri="{FF2B5EF4-FFF2-40B4-BE49-F238E27FC236}">
                  <a16:creationId xmlns:a16="http://schemas.microsoft.com/office/drawing/2014/main" id="{1F659138-617E-FF05-E9D7-09B428863535}"/>
                </a:ext>
              </a:extLst>
            </p:cNvPr>
            <p:cNvSpPr/>
            <p:nvPr/>
          </p:nvSpPr>
          <p:spPr>
            <a:xfrm>
              <a:off x="798822" y="4004610"/>
              <a:ext cx="350528" cy="148841"/>
            </a:xfrm>
            <a:custGeom>
              <a:avLst/>
              <a:gdLst/>
              <a:ahLst/>
              <a:cxnLst/>
              <a:rect l="l" t="t" r="r" b="b"/>
              <a:pathLst>
                <a:path w="20430" h="8675" extrusionOk="0">
                  <a:moveTo>
                    <a:pt x="1" y="229"/>
                  </a:moveTo>
                  <a:lnTo>
                    <a:pt x="8150" y="8537"/>
                  </a:lnTo>
                  <a:lnTo>
                    <a:pt x="20430" y="8674"/>
                  </a:lnTo>
                  <a:lnTo>
                    <a:pt x="20430" y="8332"/>
                  </a:lnTo>
                  <a:lnTo>
                    <a:pt x="8287" y="8218"/>
                  </a:lnTo>
                  <a:lnTo>
                    <a:pt x="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136;p48">
              <a:extLst>
                <a:ext uri="{FF2B5EF4-FFF2-40B4-BE49-F238E27FC236}">
                  <a16:creationId xmlns:a16="http://schemas.microsoft.com/office/drawing/2014/main" id="{B3D29E5D-233B-B49E-7BFA-2022A596C003}"/>
                </a:ext>
              </a:extLst>
            </p:cNvPr>
            <p:cNvSpPr/>
            <p:nvPr/>
          </p:nvSpPr>
          <p:spPr>
            <a:xfrm>
              <a:off x="725595" y="3933733"/>
              <a:ext cx="99496" cy="95173"/>
            </a:xfrm>
            <a:custGeom>
              <a:avLst/>
              <a:gdLst/>
              <a:ahLst/>
              <a:cxnLst/>
              <a:rect l="l" t="t" r="r" b="b"/>
              <a:pathLst>
                <a:path w="5799" h="5547" extrusionOk="0">
                  <a:moveTo>
                    <a:pt x="1051" y="754"/>
                  </a:moveTo>
                  <a:cubicBezTo>
                    <a:pt x="23" y="1781"/>
                    <a:pt x="1" y="3447"/>
                    <a:pt x="1005" y="4474"/>
                  </a:cubicBezTo>
                  <a:lnTo>
                    <a:pt x="1005" y="4474"/>
                  </a:lnTo>
                  <a:cubicBezTo>
                    <a:pt x="2032" y="5524"/>
                    <a:pt x="3698" y="5547"/>
                    <a:pt x="4748" y="4520"/>
                  </a:cubicBezTo>
                  <a:lnTo>
                    <a:pt x="4748" y="4520"/>
                  </a:lnTo>
                  <a:cubicBezTo>
                    <a:pt x="5775" y="3516"/>
                    <a:pt x="5798" y="1826"/>
                    <a:pt x="4794" y="799"/>
                  </a:cubicBezTo>
                  <a:lnTo>
                    <a:pt x="4794" y="799"/>
                  </a:lnTo>
                  <a:cubicBezTo>
                    <a:pt x="4269" y="274"/>
                    <a:pt x="3584" y="0"/>
                    <a:pt x="2899" y="0"/>
                  </a:cubicBezTo>
                  <a:lnTo>
                    <a:pt x="2899" y="0"/>
                  </a:lnTo>
                  <a:cubicBezTo>
                    <a:pt x="2238" y="0"/>
                    <a:pt x="1576" y="252"/>
                    <a:pt x="1051" y="754"/>
                  </a:cubicBezTo>
                  <a:moveTo>
                    <a:pt x="1256" y="4246"/>
                  </a:moveTo>
                  <a:cubicBezTo>
                    <a:pt x="366" y="3333"/>
                    <a:pt x="389" y="1872"/>
                    <a:pt x="1279" y="982"/>
                  </a:cubicBezTo>
                  <a:lnTo>
                    <a:pt x="1279" y="982"/>
                  </a:lnTo>
                  <a:cubicBezTo>
                    <a:pt x="2192" y="115"/>
                    <a:pt x="3653" y="115"/>
                    <a:pt x="4543" y="1028"/>
                  </a:cubicBezTo>
                  <a:lnTo>
                    <a:pt x="4543" y="1028"/>
                  </a:lnTo>
                  <a:cubicBezTo>
                    <a:pt x="5433" y="1941"/>
                    <a:pt x="5410" y="3401"/>
                    <a:pt x="4520" y="4292"/>
                  </a:cubicBezTo>
                  <a:lnTo>
                    <a:pt x="4520" y="4292"/>
                  </a:lnTo>
                  <a:cubicBezTo>
                    <a:pt x="4064" y="4725"/>
                    <a:pt x="3470" y="4931"/>
                    <a:pt x="2899" y="4931"/>
                  </a:cubicBezTo>
                  <a:lnTo>
                    <a:pt x="2899" y="4931"/>
                  </a:lnTo>
                  <a:cubicBezTo>
                    <a:pt x="2306" y="4931"/>
                    <a:pt x="1713" y="4702"/>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137;p48">
              <a:extLst>
                <a:ext uri="{FF2B5EF4-FFF2-40B4-BE49-F238E27FC236}">
                  <a16:creationId xmlns:a16="http://schemas.microsoft.com/office/drawing/2014/main" id="{B79A8750-96E3-97C6-7E3C-479B19A36BCC}"/>
                </a:ext>
              </a:extLst>
            </p:cNvPr>
            <p:cNvSpPr/>
            <p:nvPr/>
          </p:nvSpPr>
          <p:spPr>
            <a:xfrm>
              <a:off x="769072" y="3833482"/>
              <a:ext cx="51318" cy="51318"/>
            </a:xfrm>
            <a:custGeom>
              <a:avLst/>
              <a:gdLst/>
              <a:ahLst/>
              <a:cxnLst/>
              <a:rect l="l" t="t" r="r" b="b"/>
              <a:pathLst>
                <a:path w="2991" h="2991" extrusionOk="0">
                  <a:moveTo>
                    <a:pt x="0" y="1484"/>
                  </a:moveTo>
                  <a:cubicBezTo>
                    <a:pt x="0" y="1895"/>
                    <a:pt x="160" y="2260"/>
                    <a:pt x="434" y="2534"/>
                  </a:cubicBezTo>
                  <a:lnTo>
                    <a:pt x="434" y="2534"/>
                  </a:lnTo>
                  <a:cubicBezTo>
                    <a:pt x="685" y="2808"/>
                    <a:pt x="1073" y="2990"/>
                    <a:pt x="1484" y="2990"/>
                  </a:cubicBezTo>
                  <a:lnTo>
                    <a:pt x="1484" y="2990"/>
                  </a:lnTo>
                  <a:cubicBezTo>
                    <a:pt x="2306" y="2990"/>
                    <a:pt x="2968" y="2328"/>
                    <a:pt x="2990" y="1507"/>
                  </a:cubicBezTo>
                  <a:lnTo>
                    <a:pt x="2990" y="1507"/>
                  </a:lnTo>
                  <a:cubicBezTo>
                    <a:pt x="2990" y="685"/>
                    <a:pt x="2328" y="23"/>
                    <a:pt x="1507" y="0"/>
                  </a:cubicBezTo>
                  <a:lnTo>
                    <a:pt x="1507" y="0"/>
                  </a:lnTo>
                  <a:cubicBezTo>
                    <a:pt x="1507" y="0"/>
                    <a:pt x="1484" y="0"/>
                    <a:pt x="1484" y="0"/>
                  </a:cubicBezTo>
                  <a:lnTo>
                    <a:pt x="1484" y="0"/>
                  </a:lnTo>
                  <a:cubicBezTo>
                    <a:pt x="662" y="0"/>
                    <a:pt x="0" y="662"/>
                    <a:pt x="0" y="1484"/>
                  </a:cubicBezTo>
                  <a:close/>
                  <a:moveTo>
                    <a:pt x="1484" y="2648"/>
                  </a:moveTo>
                  <a:cubicBezTo>
                    <a:pt x="845" y="2648"/>
                    <a:pt x="320" y="2123"/>
                    <a:pt x="343" y="1484"/>
                  </a:cubicBezTo>
                  <a:lnTo>
                    <a:pt x="343" y="1484"/>
                  </a:lnTo>
                  <a:cubicBezTo>
                    <a:pt x="343" y="845"/>
                    <a:pt x="868" y="343"/>
                    <a:pt x="1507" y="343"/>
                  </a:cubicBezTo>
                  <a:lnTo>
                    <a:pt x="1507" y="343"/>
                  </a:lnTo>
                  <a:cubicBezTo>
                    <a:pt x="1803" y="343"/>
                    <a:pt x="2100" y="480"/>
                    <a:pt x="2306" y="685"/>
                  </a:cubicBezTo>
                  <a:lnTo>
                    <a:pt x="2306" y="685"/>
                  </a:lnTo>
                  <a:cubicBezTo>
                    <a:pt x="2534" y="913"/>
                    <a:pt x="2648" y="1210"/>
                    <a:pt x="2648" y="1507"/>
                  </a:cubicBezTo>
                  <a:lnTo>
                    <a:pt x="2648" y="1507"/>
                  </a:lnTo>
                  <a:cubicBezTo>
                    <a:pt x="2648" y="1826"/>
                    <a:pt x="2511" y="2100"/>
                    <a:pt x="2306" y="2328"/>
                  </a:cubicBezTo>
                  <a:lnTo>
                    <a:pt x="2306" y="2328"/>
                  </a:lnTo>
                  <a:cubicBezTo>
                    <a:pt x="2077" y="2534"/>
                    <a:pt x="1803" y="2648"/>
                    <a:pt x="1484" y="2648"/>
                  </a:cubicBezTo>
                  <a:lnTo>
                    <a:pt x="1484" y="2648"/>
                  </a:lnTo>
                  <a:cubicBezTo>
                    <a:pt x="1484" y="2648"/>
                    <a:pt x="1484" y="2648"/>
                    <a:pt x="1484" y="264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138;p48">
              <a:extLst>
                <a:ext uri="{FF2B5EF4-FFF2-40B4-BE49-F238E27FC236}">
                  <a16:creationId xmlns:a16="http://schemas.microsoft.com/office/drawing/2014/main" id="{00AE4D50-AE14-68C3-0403-63587D598681}"/>
                </a:ext>
              </a:extLst>
            </p:cNvPr>
            <p:cNvSpPr/>
            <p:nvPr/>
          </p:nvSpPr>
          <p:spPr>
            <a:xfrm>
              <a:off x="749478" y="3871863"/>
              <a:ext cx="31741" cy="70106"/>
            </a:xfrm>
            <a:custGeom>
              <a:avLst/>
              <a:gdLst/>
              <a:ahLst/>
              <a:cxnLst/>
              <a:rect l="l" t="t" r="r" b="b"/>
              <a:pathLst>
                <a:path w="1850" h="4086" extrusionOk="0">
                  <a:moveTo>
                    <a:pt x="47" y="1552"/>
                  </a:moveTo>
                  <a:lnTo>
                    <a:pt x="1" y="4086"/>
                  </a:lnTo>
                  <a:lnTo>
                    <a:pt x="343" y="4086"/>
                  </a:lnTo>
                  <a:lnTo>
                    <a:pt x="366" y="1689"/>
                  </a:lnTo>
                  <a:lnTo>
                    <a:pt x="1850" y="228"/>
                  </a:lnTo>
                  <a:lnTo>
                    <a:pt x="159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139;p48">
              <a:extLst>
                <a:ext uri="{FF2B5EF4-FFF2-40B4-BE49-F238E27FC236}">
                  <a16:creationId xmlns:a16="http://schemas.microsoft.com/office/drawing/2014/main" id="{4E06D3C4-7CB9-E4FF-DAF9-5361D196B46C}"/>
                </a:ext>
              </a:extLst>
            </p:cNvPr>
            <p:cNvSpPr/>
            <p:nvPr/>
          </p:nvSpPr>
          <p:spPr>
            <a:xfrm>
              <a:off x="560336" y="4202383"/>
              <a:ext cx="365009" cy="108899"/>
            </a:xfrm>
            <a:custGeom>
              <a:avLst/>
              <a:gdLst/>
              <a:ahLst/>
              <a:cxnLst/>
              <a:rect l="l" t="t" r="r" b="b"/>
              <a:pathLst>
                <a:path w="21274" h="6347" extrusionOk="0">
                  <a:moveTo>
                    <a:pt x="12531" y="3653"/>
                  </a:moveTo>
                  <a:lnTo>
                    <a:pt x="2694" y="3539"/>
                  </a:lnTo>
                  <a:lnTo>
                    <a:pt x="2625" y="3539"/>
                  </a:lnTo>
                  <a:lnTo>
                    <a:pt x="0" y="6095"/>
                  </a:lnTo>
                  <a:lnTo>
                    <a:pt x="251" y="6346"/>
                  </a:lnTo>
                  <a:lnTo>
                    <a:pt x="2762" y="3881"/>
                  </a:lnTo>
                  <a:lnTo>
                    <a:pt x="12600" y="3972"/>
                  </a:lnTo>
                  <a:lnTo>
                    <a:pt x="12668" y="3972"/>
                  </a:lnTo>
                  <a:lnTo>
                    <a:pt x="16389" y="320"/>
                  </a:lnTo>
                  <a:lnTo>
                    <a:pt x="21274" y="389"/>
                  </a:lnTo>
                  <a:lnTo>
                    <a:pt x="21274" y="46"/>
                  </a:lnTo>
                  <a:lnTo>
                    <a:pt x="16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140;p48">
              <a:extLst>
                <a:ext uri="{FF2B5EF4-FFF2-40B4-BE49-F238E27FC236}">
                  <a16:creationId xmlns:a16="http://schemas.microsoft.com/office/drawing/2014/main" id="{2D600496-B761-3474-BA8D-EC7A915A0529}"/>
                </a:ext>
              </a:extLst>
            </p:cNvPr>
            <p:cNvSpPr/>
            <p:nvPr/>
          </p:nvSpPr>
          <p:spPr>
            <a:xfrm>
              <a:off x="642176" y="4265042"/>
              <a:ext cx="60326" cy="89699"/>
            </a:xfrm>
            <a:custGeom>
              <a:avLst/>
              <a:gdLst/>
              <a:ahLst/>
              <a:cxnLst/>
              <a:rect l="l" t="t" r="r" b="b"/>
              <a:pathLst>
                <a:path w="3516" h="5228" extrusionOk="0">
                  <a:moveTo>
                    <a:pt x="24" y="3196"/>
                  </a:moveTo>
                  <a:lnTo>
                    <a:pt x="1" y="5205"/>
                  </a:lnTo>
                  <a:lnTo>
                    <a:pt x="320" y="5228"/>
                  </a:lnTo>
                  <a:lnTo>
                    <a:pt x="343" y="3333"/>
                  </a:lnTo>
                  <a:lnTo>
                    <a:pt x="3516" y="229"/>
                  </a:lnTo>
                  <a:lnTo>
                    <a:pt x="328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141;p48">
              <a:extLst>
                <a:ext uri="{FF2B5EF4-FFF2-40B4-BE49-F238E27FC236}">
                  <a16:creationId xmlns:a16="http://schemas.microsoft.com/office/drawing/2014/main" id="{C9878857-0CBC-4741-A8F9-81813594D735}"/>
                </a:ext>
              </a:extLst>
            </p:cNvPr>
            <p:cNvSpPr/>
            <p:nvPr/>
          </p:nvSpPr>
          <p:spPr>
            <a:xfrm>
              <a:off x="493765" y="4264252"/>
              <a:ext cx="75991" cy="72079"/>
            </a:xfrm>
            <a:custGeom>
              <a:avLst/>
              <a:gdLst/>
              <a:ahLst/>
              <a:cxnLst/>
              <a:rect l="l" t="t" r="r" b="b"/>
              <a:pathLst>
                <a:path w="4429" h="4201" extrusionOk="0">
                  <a:moveTo>
                    <a:pt x="799" y="572"/>
                  </a:moveTo>
                  <a:cubicBezTo>
                    <a:pt x="23" y="1348"/>
                    <a:pt x="0" y="2603"/>
                    <a:pt x="776" y="3402"/>
                  </a:cubicBezTo>
                  <a:lnTo>
                    <a:pt x="776" y="3402"/>
                  </a:lnTo>
                  <a:cubicBezTo>
                    <a:pt x="1552" y="4201"/>
                    <a:pt x="2830" y="4201"/>
                    <a:pt x="3606" y="3425"/>
                  </a:cubicBezTo>
                  <a:lnTo>
                    <a:pt x="3606" y="3425"/>
                  </a:lnTo>
                  <a:cubicBezTo>
                    <a:pt x="4405" y="2649"/>
                    <a:pt x="4428" y="1393"/>
                    <a:pt x="3652" y="594"/>
                  </a:cubicBezTo>
                  <a:lnTo>
                    <a:pt x="3652" y="594"/>
                  </a:lnTo>
                  <a:cubicBezTo>
                    <a:pt x="3241" y="206"/>
                    <a:pt x="2739" y="1"/>
                    <a:pt x="2214" y="1"/>
                  </a:cubicBezTo>
                  <a:lnTo>
                    <a:pt x="2214" y="1"/>
                  </a:lnTo>
                  <a:cubicBezTo>
                    <a:pt x="1712" y="1"/>
                    <a:pt x="1187" y="184"/>
                    <a:pt x="799" y="572"/>
                  </a:cubicBezTo>
                  <a:moveTo>
                    <a:pt x="1004" y="3174"/>
                  </a:moveTo>
                  <a:cubicBezTo>
                    <a:pt x="365" y="2512"/>
                    <a:pt x="388" y="1439"/>
                    <a:pt x="1050" y="800"/>
                  </a:cubicBezTo>
                  <a:lnTo>
                    <a:pt x="1050" y="800"/>
                  </a:lnTo>
                  <a:cubicBezTo>
                    <a:pt x="1689" y="161"/>
                    <a:pt x="2762" y="161"/>
                    <a:pt x="3401" y="823"/>
                  </a:cubicBezTo>
                  <a:lnTo>
                    <a:pt x="3401" y="823"/>
                  </a:lnTo>
                  <a:cubicBezTo>
                    <a:pt x="4063" y="1485"/>
                    <a:pt x="4040" y="2557"/>
                    <a:pt x="3378" y="3197"/>
                  </a:cubicBezTo>
                  <a:lnTo>
                    <a:pt x="3378" y="3197"/>
                  </a:lnTo>
                  <a:cubicBezTo>
                    <a:pt x="3059" y="3516"/>
                    <a:pt x="2625" y="3676"/>
                    <a:pt x="2214" y="3676"/>
                  </a:cubicBezTo>
                  <a:lnTo>
                    <a:pt x="2214" y="3676"/>
                  </a:lnTo>
                  <a:cubicBezTo>
                    <a:pt x="1780" y="3676"/>
                    <a:pt x="1347" y="3516"/>
                    <a:pt x="1004" y="317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142;p48">
              <a:extLst>
                <a:ext uri="{FF2B5EF4-FFF2-40B4-BE49-F238E27FC236}">
                  <a16:creationId xmlns:a16="http://schemas.microsoft.com/office/drawing/2014/main" id="{B7B76124-EEEE-EEFA-4C80-B45A7C29ED65}"/>
                </a:ext>
              </a:extLst>
            </p:cNvPr>
            <p:cNvSpPr/>
            <p:nvPr/>
          </p:nvSpPr>
          <p:spPr>
            <a:xfrm>
              <a:off x="602234" y="4348461"/>
              <a:ext cx="88533" cy="84209"/>
            </a:xfrm>
            <a:custGeom>
              <a:avLst/>
              <a:gdLst/>
              <a:ahLst/>
              <a:cxnLst/>
              <a:rect l="l" t="t" r="r" b="b"/>
              <a:pathLst>
                <a:path w="5160" h="4908" extrusionOk="0">
                  <a:moveTo>
                    <a:pt x="937" y="662"/>
                  </a:moveTo>
                  <a:cubicBezTo>
                    <a:pt x="23" y="1575"/>
                    <a:pt x="1" y="3059"/>
                    <a:pt x="914" y="3972"/>
                  </a:cubicBezTo>
                  <a:lnTo>
                    <a:pt x="914" y="3972"/>
                  </a:lnTo>
                  <a:cubicBezTo>
                    <a:pt x="1804" y="4908"/>
                    <a:pt x="3288" y="4908"/>
                    <a:pt x="4223" y="4018"/>
                  </a:cubicBezTo>
                  <a:lnTo>
                    <a:pt x="4223" y="4018"/>
                  </a:lnTo>
                  <a:cubicBezTo>
                    <a:pt x="5136" y="3105"/>
                    <a:pt x="5159" y="1621"/>
                    <a:pt x="4246" y="708"/>
                  </a:cubicBezTo>
                  <a:lnTo>
                    <a:pt x="4246" y="708"/>
                  </a:lnTo>
                  <a:cubicBezTo>
                    <a:pt x="3790" y="229"/>
                    <a:pt x="3173" y="0"/>
                    <a:pt x="2580" y="0"/>
                  </a:cubicBezTo>
                  <a:lnTo>
                    <a:pt x="2580" y="0"/>
                  </a:lnTo>
                  <a:cubicBezTo>
                    <a:pt x="1986" y="0"/>
                    <a:pt x="1393" y="229"/>
                    <a:pt x="937" y="662"/>
                  </a:cubicBezTo>
                  <a:moveTo>
                    <a:pt x="1142" y="3744"/>
                  </a:moveTo>
                  <a:cubicBezTo>
                    <a:pt x="366" y="2968"/>
                    <a:pt x="389" y="1689"/>
                    <a:pt x="1165" y="913"/>
                  </a:cubicBezTo>
                  <a:lnTo>
                    <a:pt x="1165" y="913"/>
                  </a:lnTo>
                  <a:cubicBezTo>
                    <a:pt x="1964" y="137"/>
                    <a:pt x="3242" y="160"/>
                    <a:pt x="4018" y="936"/>
                  </a:cubicBezTo>
                  <a:lnTo>
                    <a:pt x="4018" y="936"/>
                  </a:lnTo>
                  <a:cubicBezTo>
                    <a:pt x="4794" y="1735"/>
                    <a:pt x="4771" y="3013"/>
                    <a:pt x="3972" y="3767"/>
                  </a:cubicBezTo>
                  <a:lnTo>
                    <a:pt x="3972" y="3767"/>
                  </a:lnTo>
                  <a:cubicBezTo>
                    <a:pt x="3584" y="4155"/>
                    <a:pt x="3082" y="4360"/>
                    <a:pt x="2580" y="4360"/>
                  </a:cubicBezTo>
                  <a:lnTo>
                    <a:pt x="2580" y="4360"/>
                  </a:lnTo>
                  <a:cubicBezTo>
                    <a:pt x="2055" y="4360"/>
                    <a:pt x="1530" y="4155"/>
                    <a:pt x="1142" y="374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143;p48">
              <a:extLst>
                <a:ext uri="{FF2B5EF4-FFF2-40B4-BE49-F238E27FC236}">
                  <a16:creationId xmlns:a16="http://schemas.microsoft.com/office/drawing/2014/main" id="{C51FBF31-BFE2-F954-30E8-5C49A8A13F0B}"/>
                </a:ext>
              </a:extLst>
            </p:cNvPr>
            <p:cNvSpPr/>
            <p:nvPr/>
          </p:nvSpPr>
          <p:spPr>
            <a:xfrm>
              <a:off x="479267" y="4523123"/>
              <a:ext cx="60326" cy="89699"/>
            </a:xfrm>
            <a:custGeom>
              <a:avLst/>
              <a:gdLst/>
              <a:ahLst/>
              <a:cxnLst/>
              <a:rect l="l" t="t" r="r" b="b"/>
              <a:pathLst>
                <a:path w="3516" h="5228" extrusionOk="0">
                  <a:moveTo>
                    <a:pt x="23" y="3196"/>
                  </a:moveTo>
                  <a:lnTo>
                    <a:pt x="1" y="5227"/>
                  </a:lnTo>
                  <a:lnTo>
                    <a:pt x="343" y="5227"/>
                  </a:lnTo>
                  <a:lnTo>
                    <a:pt x="343" y="3356"/>
                  </a:lnTo>
                  <a:lnTo>
                    <a:pt x="3516" y="252"/>
                  </a:lnTo>
                  <a:lnTo>
                    <a:pt x="328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144;p48">
              <a:extLst>
                <a:ext uri="{FF2B5EF4-FFF2-40B4-BE49-F238E27FC236}">
                  <a16:creationId xmlns:a16="http://schemas.microsoft.com/office/drawing/2014/main" id="{686C1333-FF28-1770-88B0-33F03F668AA6}"/>
                </a:ext>
              </a:extLst>
            </p:cNvPr>
            <p:cNvSpPr/>
            <p:nvPr/>
          </p:nvSpPr>
          <p:spPr>
            <a:xfrm>
              <a:off x="439325" y="4606937"/>
              <a:ext cx="88516" cy="84209"/>
            </a:xfrm>
            <a:custGeom>
              <a:avLst/>
              <a:gdLst/>
              <a:ahLst/>
              <a:cxnLst/>
              <a:rect l="l" t="t" r="r" b="b"/>
              <a:pathLst>
                <a:path w="5159" h="4908" extrusionOk="0">
                  <a:moveTo>
                    <a:pt x="936" y="662"/>
                  </a:moveTo>
                  <a:cubicBezTo>
                    <a:pt x="23" y="1575"/>
                    <a:pt x="0" y="3059"/>
                    <a:pt x="913" y="3972"/>
                  </a:cubicBezTo>
                  <a:lnTo>
                    <a:pt x="913" y="3972"/>
                  </a:lnTo>
                  <a:cubicBezTo>
                    <a:pt x="1804" y="4885"/>
                    <a:pt x="3287" y="4908"/>
                    <a:pt x="4223" y="3995"/>
                  </a:cubicBezTo>
                  <a:lnTo>
                    <a:pt x="4223" y="3995"/>
                  </a:lnTo>
                  <a:cubicBezTo>
                    <a:pt x="5136" y="3104"/>
                    <a:pt x="5159" y="1621"/>
                    <a:pt x="4246" y="708"/>
                  </a:cubicBezTo>
                  <a:lnTo>
                    <a:pt x="4246" y="708"/>
                  </a:lnTo>
                  <a:cubicBezTo>
                    <a:pt x="3789" y="228"/>
                    <a:pt x="3196" y="0"/>
                    <a:pt x="2580" y="0"/>
                  </a:cubicBezTo>
                  <a:lnTo>
                    <a:pt x="2580" y="0"/>
                  </a:lnTo>
                  <a:cubicBezTo>
                    <a:pt x="1986" y="0"/>
                    <a:pt x="1393" y="228"/>
                    <a:pt x="936" y="662"/>
                  </a:cubicBezTo>
                  <a:close/>
                  <a:moveTo>
                    <a:pt x="1142" y="3743"/>
                  </a:moveTo>
                  <a:cubicBezTo>
                    <a:pt x="366" y="2945"/>
                    <a:pt x="388" y="1666"/>
                    <a:pt x="1164" y="890"/>
                  </a:cubicBezTo>
                  <a:lnTo>
                    <a:pt x="1164" y="890"/>
                  </a:lnTo>
                  <a:cubicBezTo>
                    <a:pt x="1963" y="137"/>
                    <a:pt x="3242" y="137"/>
                    <a:pt x="4018" y="936"/>
                  </a:cubicBezTo>
                  <a:lnTo>
                    <a:pt x="4018" y="936"/>
                  </a:lnTo>
                  <a:cubicBezTo>
                    <a:pt x="4794" y="1712"/>
                    <a:pt x="4771" y="2990"/>
                    <a:pt x="3972" y="3766"/>
                  </a:cubicBezTo>
                  <a:lnTo>
                    <a:pt x="3972" y="3766"/>
                  </a:lnTo>
                  <a:cubicBezTo>
                    <a:pt x="3584" y="4154"/>
                    <a:pt x="3082" y="4337"/>
                    <a:pt x="2580" y="4337"/>
                  </a:cubicBezTo>
                  <a:lnTo>
                    <a:pt x="2580" y="4337"/>
                  </a:lnTo>
                  <a:cubicBezTo>
                    <a:pt x="2055" y="4337"/>
                    <a:pt x="1530" y="4131"/>
                    <a:pt x="1142" y="374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145;p48">
              <a:extLst>
                <a:ext uri="{FF2B5EF4-FFF2-40B4-BE49-F238E27FC236}">
                  <a16:creationId xmlns:a16="http://schemas.microsoft.com/office/drawing/2014/main" id="{65304A39-4D78-DF72-92D8-D8F8439BA0B2}"/>
                </a:ext>
              </a:extLst>
            </p:cNvPr>
            <p:cNvSpPr/>
            <p:nvPr/>
          </p:nvSpPr>
          <p:spPr>
            <a:xfrm>
              <a:off x="675084" y="4085284"/>
              <a:ext cx="123757" cy="90883"/>
            </a:xfrm>
            <a:custGeom>
              <a:avLst/>
              <a:gdLst/>
              <a:ahLst/>
              <a:cxnLst/>
              <a:rect l="l" t="t" r="r" b="b"/>
              <a:pathLst>
                <a:path w="7213" h="5297" extrusionOk="0">
                  <a:moveTo>
                    <a:pt x="1895" y="4977"/>
                  </a:moveTo>
                  <a:lnTo>
                    <a:pt x="0" y="4954"/>
                  </a:lnTo>
                  <a:lnTo>
                    <a:pt x="0" y="5273"/>
                  </a:lnTo>
                  <a:lnTo>
                    <a:pt x="2032" y="5296"/>
                  </a:lnTo>
                  <a:lnTo>
                    <a:pt x="7213" y="229"/>
                  </a:lnTo>
                  <a:lnTo>
                    <a:pt x="698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146;p48">
              <a:extLst>
                <a:ext uri="{FF2B5EF4-FFF2-40B4-BE49-F238E27FC236}">
                  <a16:creationId xmlns:a16="http://schemas.microsoft.com/office/drawing/2014/main" id="{1FA5A2C8-6490-12A1-2370-6264D94D6F69}"/>
                </a:ext>
              </a:extLst>
            </p:cNvPr>
            <p:cNvSpPr/>
            <p:nvPr/>
          </p:nvSpPr>
          <p:spPr>
            <a:xfrm>
              <a:off x="596761" y="4130717"/>
              <a:ext cx="88516" cy="84209"/>
            </a:xfrm>
            <a:custGeom>
              <a:avLst/>
              <a:gdLst/>
              <a:ahLst/>
              <a:cxnLst/>
              <a:rect l="l" t="t" r="r" b="b"/>
              <a:pathLst>
                <a:path w="5159" h="4908" extrusionOk="0">
                  <a:moveTo>
                    <a:pt x="936" y="663"/>
                  </a:moveTo>
                  <a:cubicBezTo>
                    <a:pt x="23" y="1576"/>
                    <a:pt x="0" y="3059"/>
                    <a:pt x="913" y="3972"/>
                  </a:cubicBezTo>
                  <a:lnTo>
                    <a:pt x="913" y="3972"/>
                  </a:lnTo>
                  <a:cubicBezTo>
                    <a:pt x="1826" y="4908"/>
                    <a:pt x="3310" y="4908"/>
                    <a:pt x="4223" y="4018"/>
                  </a:cubicBezTo>
                  <a:lnTo>
                    <a:pt x="4223" y="4018"/>
                  </a:lnTo>
                  <a:cubicBezTo>
                    <a:pt x="5136" y="3105"/>
                    <a:pt x="5159" y="1621"/>
                    <a:pt x="4246" y="708"/>
                  </a:cubicBezTo>
                  <a:lnTo>
                    <a:pt x="4246" y="708"/>
                  </a:lnTo>
                  <a:cubicBezTo>
                    <a:pt x="3789" y="229"/>
                    <a:pt x="3196" y="1"/>
                    <a:pt x="2579" y="1"/>
                  </a:cubicBezTo>
                  <a:lnTo>
                    <a:pt x="2579" y="1"/>
                  </a:lnTo>
                  <a:cubicBezTo>
                    <a:pt x="1986" y="1"/>
                    <a:pt x="1392" y="229"/>
                    <a:pt x="936" y="663"/>
                  </a:cubicBezTo>
                  <a:close/>
                  <a:moveTo>
                    <a:pt x="1141" y="3744"/>
                  </a:moveTo>
                  <a:cubicBezTo>
                    <a:pt x="388" y="2945"/>
                    <a:pt x="388" y="1690"/>
                    <a:pt x="1187" y="914"/>
                  </a:cubicBezTo>
                  <a:lnTo>
                    <a:pt x="1187" y="914"/>
                  </a:lnTo>
                  <a:cubicBezTo>
                    <a:pt x="1963" y="138"/>
                    <a:pt x="3241" y="138"/>
                    <a:pt x="4017" y="936"/>
                  </a:cubicBezTo>
                  <a:lnTo>
                    <a:pt x="4017" y="936"/>
                  </a:lnTo>
                  <a:cubicBezTo>
                    <a:pt x="4793" y="1735"/>
                    <a:pt x="4771" y="2991"/>
                    <a:pt x="3995" y="3767"/>
                  </a:cubicBezTo>
                  <a:lnTo>
                    <a:pt x="3995" y="3767"/>
                  </a:lnTo>
                  <a:cubicBezTo>
                    <a:pt x="3607" y="4155"/>
                    <a:pt x="3082" y="4337"/>
                    <a:pt x="2579" y="4337"/>
                  </a:cubicBezTo>
                  <a:lnTo>
                    <a:pt x="2579" y="4337"/>
                  </a:lnTo>
                  <a:cubicBezTo>
                    <a:pt x="2054" y="4337"/>
                    <a:pt x="1552" y="4155"/>
                    <a:pt x="1141" y="374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147;p48">
              <a:extLst>
                <a:ext uri="{FF2B5EF4-FFF2-40B4-BE49-F238E27FC236}">
                  <a16:creationId xmlns:a16="http://schemas.microsoft.com/office/drawing/2014/main" id="{4729021F-BD96-1B03-94A5-DC00C24318E5}"/>
                </a:ext>
              </a:extLst>
            </p:cNvPr>
            <p:cNvSpPr/>
            <p:nvPr/>
          </p:nvSpPr>
          <p:spPr>
            <a:xfrm>
              <a:off x="467909" y="4418943"/>
              <a:ext cx="136694" cy="108504"/>
            </a:xfrm>
            <a:custGeom>
              <a:avLst/>
              <a:gdLst/>
              <a:ahLst/>
              <a:cxnLst/>
              <a:rect l="l" t="t" r="r" b="b"/>
              <a:pathLst>
                <a:path w="7967" h="6324" extrusionOk="0">
                  <a:moveTo>
                    <a:pt x="1" y="321"/>
                  </a:moveTo>
                  <a:lnTo>
                    <a:pt x="1872" y="343"/>
                  </a:lnTo>
                  <a:lnTo>
                    <a:pt x="7716" y="6324"/>
                  </a:lnTo>
                  <a:lnTo>
                    <a:pt x="7967" y="6072"/>
                  </a:lnTo>
                  <a:lnTo>
                    <a:pt x="2032" y="24"/>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148;p48">
              <a:extLst>
                <a:ext uri="{FF2B5EF4-FFF2-40B4-BE49-F238E27FC236}">
                  <a16:creationId xmlns:a16="http://schemas.microsoft.com/office/drawing/2014/main" id="{326310CA-F003-8375-3191-494999504E7A}"/>
                </a:ext>
              </a:extLst>
            </p:cNvPr>
            <p:cNvSpPr/>
            <p:nvPr/>
          </p:nvSpPr>
          <p:spPr>
            <a:xfrm>
              <a:off x="389586" y="4382930"/>
              <a:ext cx="88533" cy="84604"/>
            </a:xfrm>
            <a:custGeom>
              <a:avLst/>
              <a:gdLst/>
              <a:ahLst/>
              <a:cxnLst/>
              <a:rect l="l" t="t" r="r" b="b"/>
              <a:pathLst>
                <a:path w="5160" h="4931" extrusionOk="0">
                  <a:moveTo>
                    <a:pt x="936" y="662"/>
                  </a:moveTo>
                  <a:cubicBezTo>
                    <a:pt x="23" y="1575"/>
                    <a:pt x="1" y="3059"/>
                    <a:pt x="914" y="3972"/>
                  </a:cubicBezTo>
                  <a:lnTo>
                    <a:pt x="914" y="3972"/>
                  </a:lnTo>
                  <a:cubicBezTo>
                    <a:pt x="1804" y="4907"/>
                    <a:pt x="3287" y="4930"/>
                    <a:pt x="4200" y="4017"/>
                  </a:cubicBezTo>
                  <a:lnTo>
                    <a:pt x="4200" y="4017"/>
                  </a:lnTo>
                  <a:cubicBezTo>
                    <a:pt x="5136" y="3104"/>
                    <a:pt x="5159" y="1621"/>
                    <a:pt x="4246" y="708"/>
                  </a:cubicBezTo>
                  <a:lnTo>
                    <a:pt x="4246" y="708"/>
                  </a:lnTo>
                  <a:cubicBezTo>
                    <a:pt x="3790" y="251"/>
                    <a:pt x="3173" y="0"/>
                    <a:pt x="2580" y="0"/>
                  </a:cubicBezTo>
                  <a:lnTo>
                    <a:pt x="2580" y="0"/>
                  </a:lnTo>
                  <a:cubicBezTo>
                    <a:pt x="1986" y="0"/>
                    <a:pt x="1393" y="228"/>
                    <a:pt x="936" y="662"/>
                  </a:cubicBezTo>
                  <a:close/>
                  <a:moveTo>
                    <a:pt x="1142" y="3743"/>
                  </a:moveTo>
                  <a:cubicBezTo>
                    <a:pt x="366" y="2967"/>
                    <a:pt x="389" y="1689"/>
                    <a:pt x="1165" y="913"/>
                  </a:cubicBezTo>
                  <a:lnTo>
                    <a:pt x="1165" y="913"/>
                  </a:lnTo>
                  <a:cubicBezTo>
                    <a:pt x="1964" y="137"/>
                    <a:pt x="3242" y="160"/>
                    <a:pt x="4018" y="936"/>
                  </a:cubicBezTo>
                  <a:lnTo>
                    <a:pt x="4018" y="936"/>
                  </a:lnTo>
                  <a:cubicBezTo>
                    <a:pt x="4771" y="1735"/>
                    <a:pt x="4771" y="3013"/>
                    <a:pt x="3972" y="3789"/>
                  </a:cubicBezTo>
                  <a:lnTo>
                    <a:pt x="3972" y="3789"/>
                  </a:lnTo>
                  <a:cubicBezTo>
                    <a:pt x="3584" y="4154"/>
                    <a:pt x="3082" y="4360"/>
                    <a:pt x="2580" y="4360"/>
                  </a:cubicBezTo>
                  <a:lnTo>
                    <a:pt x="2580" y="4360"/>
                  </a:lnTo>
                  <a:cubicBezTo>
                    <a:pt x="2055" y="4360"/>
                    <a:pt x="1530" y="4154"/>
                    <a:pt x="1142" y="374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149;p48">
              <a:extLst>
                <a:ext uri="{FF2B5EF4-FFF2-40B4-BE49-F238E27FC236}">
                  <a16:creationId xmlns:a16="http://schemas.microsoft.com/office/drawing/2014/main" id="{A30B0D8C-DA21-FB90-D263-F2B56B8C4CEC}"/>
                </a:ext>
              </a:extLst>
            </p:cNvPr>
            <p:cNvSpPr/>
            <p:nvPr/>
          </p:nvSpPr>
          <p:spPr>
            <a:xfrm>
              <a:off x="804707" y="4179667"/>
              <a:ext cx="353256" cy="143746"/>
            </a:xfrm>
            <a:custGeom>
              <a:avLst/>
              <a:gdLst/>
              <a:ahLst/>
              <a:cxnLst/>
              <a:rect l="l" t="t" r="r" b="b"/>
              <a:pathLst>
                <a:path w="20589" h="8378" extrusionOk="0">
                  <a:moveTo>
                    <a:pt x="0" y="8149"/>
                  </a:moveTo>
                  <a:lnTo>
                    <a:pt x="229" y="8378"/>
                  </a:lnTo>
                  <a:lnTo>
                    <a:pt x="8446" y="343"/>
                  </a:lnTo>
                  <a:lnTo>
                    <a:pt x="20589" y="457"/>
                  </a:lnTo>
                  <a:lnTo>
                    <a:pt x="20589" y="138"/>
                  </a:lnTo>
                  <a:lnTo>
                    <a:pt x="8377" y="1"/>
                  </a:lnTo>
                  <a:lnTo>
                    <a:pt x="830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150;p48">
              <a:extLst>
                <a:ext uri="{FF2B5EF4-FFF2-40B4-BE49-F238E27FC236}">
                  <a16:creationId xmlns:a16="http://schemas.microsoft.com/office/drawing/2014/main" id="{9977D3BA-F071-8CB8-7C7E-CA479E9C1823}"/>
                </a:ext>
              </a:extLst>
            </p:cNvPr>
            <p:cNvSpPr/>
            <p:nvPr/>
          </p:nvSpPr>
          <p:spPr>
            <a:xfrm>
              <a:off x="730296" y="4303423"/>
              <a:ext cx="99874" cy="94795"/>
            </a:xfrm>
            <a:custGeom>
              <a:avLst/>
              <a:gdLst/>
              <a:ahLst/>
              <a:cxnLst/>
              <a:rect l="l" t="t" r="r" b="b"/>
              <a:pathLst>
                <a:path w="5821" h="5525" extrusionOk="0">
                  <a:moveTo>
                    <a:pt x="1073" y="754"/>
                  </a:moveTo>
                  <a:cubicBezTo>
                    <a:pt x="23" y="1758"/>
                    <a:pt x="1" y="3447"/>
                    <a:pt x="1028" y="4474"/>
                  </a:cubicBezTo>
                  <a:lnTo>
                    <a:pt x="1028" y="4474"/>
                  </a:lnTo>
                  <a:cubicBezTo>
                    <a:pt x="2055" y="5524"/>
                    <a:pt x="3721" y="5524"/>
                    <a:pt x="4748" y="4520"/>
                  </a:cubicBezTo>
                  <a:lnTo>
                    <a:pt x="4748" y="4520"/>
                  </a:lnTo>
                  <a:cubicBezTo>
                    <a:pt x="5798" y="3493"/>
                    <a:pt x="5821" y="1827"/>
                    <a:pt x="4794" y="777"/>
                  </a:cubicBezTo>
                  <a:lnTo>
                    <a:pt x="4794" y="777"/>
                  </a:lnTo>
                  <a:cubicBezTo>
                    <a:pt x="4269" y="252"/>
                    <a:pt x="3607" y="1"/>
                    <a:pt x="2922" y="1"/>
                  </a:cubicBezTo>
                  <a:lnTo>
                    <a:pt x="2922" y="1"/>
                  </a:lnTo>
                  <a:cubicBezTo>
                    <a:pt x="2237" y="1"/>
                    <a:pt x="1575" y="252"/>
                    <a:pt x="1073" y="754"/>
                  </a:cubicBezTo>
                  <a:moveTo>
                    <a:pt x="1256" y="4246"/>
                  </a:moveTo>
                  <a:cubicBezTo>
                    <a:pt x="366" y="3333"/>
                    <a:pt x="389" y="1872"/>
                    <a:pt x="1302" y="982"/>
                  </a:cubicBezTo>
                  <a:lnTo>
                    <a:pt x="1302" y="982"/>
                  </a:lnTo>
                  <a:cubicBezTo>
                    <a:pt x="2215" y="92"/>
                    <a:pt x="3675" y="115"/>
                    <a:pt x="4566" y="1028"/>
                  </a:cubicBezTo>
                  <a:lnTo>
                    <a:pt x="4566" y="1028"/>
                  </a:lnTo>
                  <a:cubicBezTo>
                    <a:pt x="5456" y="1918"/>
                    <a:pt x="5433" y="3379"/>
                    <a:pt x="4520" y="4269"/>
                  </a:cubicBezTo>
                  <a:lnTo>
                    <a:pt x="4520" y="4269"/>
                  </a:lnTo>
                  <a:cubicBezTo>
                    <a:pt x="4086" y="4725"/>
                    <a:pt x="3493" y="4931"/>
                    <a:pt x="2922" y="4931"/>
                  </a:cubicBezTo>
                  <a:lnTo>
                    <a:pt x="2922" y="4931"/>
                  </a:lnTo>
                  <a:cubicBezTo>
                    <a:pt x="2306" y="4931"/>
                    <a:pt x="1712" y="4703"/>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151;p48">
              <a:extLst>
                <a:ext uri="{FF2B5EF4-FFF2-40B4-BE49-F238E27FC236}">
                  <a16:creationId xmlns:a16="http://schemas.microsoft.com/office/drawing/2014/main" id="{25FC0132-7A4F-5B6B-C4FC-EDC407987854}"/>
                </a:ext>
              </a:extLst>
            </p:cNvPr>
            <p:cNvSpPr/>
            <p:nvPr/>
          </p:nvSpPr>
          <p:spPr>
            <a:xfrm>
              <a:off x="771422" y="4443238"/>
              <a:ext cx="51318" cy="51318"/>
            </a:xfrm>
            <a:custGeom>
              <a:avLst/>
              <a:gdLst/>
              <a:ahLst/>
              <a:cxnLst/>
              <a:rect l="l" t="t" r="r" b="b"/>
              <a:pathLst>
                <a:path w="2991" h="2991" extrusionOk="0">
                  <a:moveTo>
                    <a:pt x="0" y="1461"/>
                  </a:moveTo>
                  <a:cubicBezTo>
                    <a:pt x="0" y="1872"/>
                    <a:pt x="160" y="2260"/>
                    <a:pt x="434" y="2534"/>
                  </a:cubicBezTo>
                  <a:lnTo>
                    <a:pt x="434" y="2534"/>
                  </a:lnTo>
                  <a:cubicBezTo>
                    <a:pt x="685" y="2808"/>
                    <a:pt x="1073" y="2967"/>
                    <a:pt x="1484" y="2967"/>
                  </a:cubicBezTo>
                  <a:lnTo>
                    <a:pt x="1484" y="2967"/>
                  </a:lnTo>
                  <a:cubicBezTo>
                    <a:pt x="2306" y="2990"/>
                    <a:pt x="2967" y="2328"/>
                    <a:pt x="2990" y="1507"/>
                  </a:cubicBezTo>
                  <a:lnTo>
                    <a:pt x="2990" y="1507"/>
                  </a:lnTo>
                  <a:cubicBezTo>
                    <a:pt x="2990" y="685"/>
                    <a:pt x="2328" y="0"/>
                    <a:pt x="1507" y="0"/>
                  </a:cubicBezTo>
                  <a:lnTo>
                    <a:pt x="1507" y="0"/>
                  </a:lnTo>
                  <a:lnTo>
                    <a:pt x="1484" y="0"/>
                  </a:lnTo>
                  <a:lnTo>
                    <a:pt x="1484" y="0"/>
                  </a:lnTo>
                  <a:cubicBezTo>
                    <a:pt x="685" y="0"/>
                    <a:pt x="0" y="662"/>
                    <a:pt x="0" y="1461"/>
                  </a:cubicBezTo>
                  <a:close/>
                  <a:moveTo>
                    <a:pt x="1484" y="2648"/>
                  </a:moveTo>
                  <a:cubicBezTo>
                    <a:pt x="868" y="2648"/>
                    <a:pt x="320" y="2100"/>
                    <a:pt x="343" y="1484"/>
                  </a:cubicBezTo>
                  <a:lnTo>
                    <a:pt x="343" y="1484"/>
                  </a:lnTo>
                  <a:cubicBezTo>
                    <a:pt x="343" y="1164"/>
                    <a:pt x="457" y="867"/>
                    <a:pt x="685" y="662"/>
                  </a:cubicBezTo>
                  <a:lnTo>
                    <a:pt x="685" y="662"/>
                  </a:lnTo>
                  <a:cubicBezTo>
                    <a:pt x="913" y="434"/>
                    <a:pt x="1187" y="320"/>
                    <a:pt x="1507" y="320"/>
                  </a:cubicBezTo>
                  <a:lnTo>
                    <a:pt x="1507" y="320"/>
                  </a:lnTo>
                  <a:cubicBezTo>
                    <a:pt x="1826" y="343"/>
                    <a:pt x="2123" y="457"/>
                    <a:pt x="2328" y="685"/>
                  </a:cubicBezTo>
                  <a:lnTo>
                    <a:pt x="2328" y="685"/>
                  </a:lnTo>
                  <a:cubicBezTo>
                    <a:pt x="2534" y="890"/>
                    <a:pt x="2648" y="1187"/>
                    <a:pt x="2648" y="1507"/>
                  </a:cubicBezTo>
                  <a:lnTo>
                    <a:pt x="2648" y="1507"/>
                  </a:lnTo>
                  <a:cubicBezTo>
                    <a:pt x="2648" y="2123"/>
                    <a:pt x="2123" y="2648"/>
                    <a:pt x="1484" y="2648"/>
                  </a:cubicBezTo>
                  <a:lnTo>
                    <a:pt x="1484" y="2648"/>
                  </a:lnTo>
                  <a:lnTo>
                    <a:pt x="1484"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152;p48">
              <a:extLst>
                <a:ext uri="{FF2B5EF4-FFF2-40B4-BE49-F238E27FC236}">
                  <a16:creationId xmlns:a16="http://schemas.microsoft.com/office/drawing/2014/main" id="{19329761-5838-A201-E085-91BAD816B0E0}"/>
                </a:ext>
              </a:extLst>
            </p:cNvPr>
            <p:cNvSpPr/>
            <p:nvPr/>
          </p:nvSpPr>
          <p:spPr>
            <a:xfrm>
              <a:off x="753407" y="4384886"/>
              <a:ext cx="30558" cy="70895"/>
            </a:xfrm>
            <a:custGeom>
              <a:avLst/>
              <a:gdLst/>
              <a:ahLst/>
              <a:cxnLst/>
              <a:rect l="l" t="t" r="r" b="b"/>
              <a:pathLst>
                <a:path w="1781" h="4132" extrusionOk="0">
                  <a:moveTo>
                    <a:pt x="0" y="2557"/>
                  </a:moveTo>
                  <a:lnTo>
                    <a:pt x="1530" y="4132"/>
                  </a:lnTo>
                  <a:lnTo>
                    <a:pt x="1781" y="3903"/>
                  </a:lnTo>
                  <a:lnTo>
                    <a:pt x="343" y="2420"/>
                  </a:lnTo>
                  <a:lnTo>
                    <a:pt x="365" y="23"/>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153;p48">
              <a:extLst>
                <a:ext uri="{FF2B5EF4-FFF2-40B4-BE49-F238E27FC236}">
                  <a16:creationId xmlns:a16="http://schemas.microsoft.com/office/drawing/2014/main" id="{1A24F8B8-0B64-7911-5DBC-CF90458088EF}"/>
                </a:ext>
              </a:extLst>
            </p:cNvPr>
            <p:cNvSpPr/>
            <p:nvPr/>
          </p:nvSpPr>
          <p:spPr>
            <a:xfrm>
              <a:off x="402900" y="4377440"/>
              <a:ext cx="350528" cy="151569"/>
            </a:xfrm>
            <a:custGeom>
              <a:avLst/>
              <a:gdLst/>
              <a:ahLst/>
              <a:cxnLst/>
              <a:rect l="l" t="t" r="r" b="b"/>
              <a:pathLst>
                <a:path w="20430" h="8834" extrusionOk="0">
                  <a:moveTo>
                    <a:pt x="11505" y="8514"/>
                  </a:moveTo>
                  <a:lnTo>
                    <a:pt x="23" y="8377"/>
                  </a:lnTo>
                  <a:lnTo>
                    <a:pt x="1" y="8720"/>
                  </a:lnTo>
                  <a:lnTo>
                    <a:pt x="11573" y="8834"/>
                  </a:lnTo>
                  <a:lnTo>
                    <a:pt x="11641" y="8834"/>
                  </a:lnTo>
                  <a:lnTo>
                    <a:pt x="20429" y="252"/>
                  </a:lnTo>
                  <a:lnTo>
                    <a:pt x="2017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154;p48">
              <a:extLst>
                <a:ext uri="{FF2B5EF4-FFF2-40B4-BE49-F238E27FC236}">
                  <a16:creationId xmlns:a16="http://schemas.microsoft.com/office/drawing/2014/main" id="{C5879EDF-DC45-7967-CFAC-FD3FC4C8EA2F}"/>
                </a:ext>
              </a:extLst>
            </p:cNvPr>
            <p:cNvSpPr/>
            <p:nvPr/>
          </p:nvSpPr>
          <p:spPr>
            <a:xfrm>
              <a:off x="319876" y="4477690"/>
              <a:ext cx="90883" cy="90883"/>
            </a:xfrm>
            <a:custGeom>
              <a:avLst/>
              <a:gdLst/>
              <a:ahLst/>
              <a:cxnLst/>
              <a:rect l="l" t="t" r="r" b="b"/>
              <a:pathLst>
                <a:path w="5297" h="5297" extrusionOk="0">
                  <a:moveTo>
                    <a:pt x="800" y="754"/>
                  </a:moveTo>
                  <a:cubicBezTo>
                    <a:pt x="297" y="1233"/>
                    <a:pt x="23" y="1895"/>
                    <a:pt x="23" y="2603"/>
                  </a:cubicBezTo>
                  <a:lnTo>
                    <a:pt x="23" y="2603"/>
                  </a:lnTo>
                  <a:cubicBezTo>
                    <a:pt x="1" y="3333"/>
                    <a:pt x="297" y="3995"/>
                    <a:pt x="777" y="4475"/>
                  </a:cubicBezTo>
                  <a:lnTo>
                    <a:pt x="777" y="4475"/>
                  </a:lnTo>
                  <a:cubicBezTo>
                    <a:pt x="1233" y="4954"/>
                    <a:pt x="1895" y="5273"/>
                    <a:pt x="2626" y="5273"/>
                  </a:cubicBezTo>
                  <a:lnTo>
                    <a:pt x="2626" y="5273"/>
                  </a:lnTo>
                  <a:cubicBezTo>
                    <a:pt x="4086" y="5296"/>
                    <a:pt x="5273" y="4109"/>
                    <a:pt x="5296" y="2648"/>
                  </a:cubicBezTo>
                  <a:lnTo>
                    <a:pt x="5296" y="2648"/>
                  </a:lnTo>
                  <a:cubicBezTo>
                    <a:pt x="5296" y="1210"/>
                    <a:pt x="4132" y="1"/>
                    <a:pt x="2671" y="1"/>
                  </a:cubicBezTo>
                  <a:lnTo>
                    <a:pt x="2671" y="1"/>
                  </a:lnTo>
                  <a:lnTo>
                    <a:pt x="2648" y="1"/>
                  </a:lnTo>
                  <a:lnTo>
                    <a:pt x="2648" y="1"/>
                  </a:lnTo>
                  <a:cubicBezTo>
                    <a:pt x="1964" y="1"/>
                    <a:pt x="1302" y="252"/>
                    <a:pt x="800" y="754"/>
                  </a:cubicBezTo>
                  <a:close/>
                  <a:moveTo>
                    <a:pt x="2626" y="4931"/>
                  </a:moveTo>
                  <a:cubicBezTo>
                    <a:pt x="1347" y="4931"/>
                    <a:pt x="343" y="3881"/>
                    <a:pt x="343" y="2603"/>
                  </a:cubicBezTo>
                  <a:lnTo>
                    <a:pt x="343" y="2603"/>
                  </a:lnTo>
                  <a:cubicBezTo>
                    <a:pt x="366" y="1347"/>
                    <a:pt x="1416" y="320"/>
                    <a:pt x="2671" y="320"/>
                  </a:cubicBezTo>
                  <a:lnTo>
                    <a:pt x="2671" y="320"/>
                  </a:lnTo>
                  <a:cubicBezTo>
                    <a:pt x="3310" y="343"/>
                    <a:pt x="3881" y="594"/>
                    <a:pt x="4292" y="1028"/>
                  </a:cubicBezTo>
                  <a:lnTo>
                    <a:pt x="4292" y="1028"/>
                  </a:lnTo>
                  <a:cubicBezTo>
                    <a:pt x="4703" y="1439"/>
                    <a:pt x="4954" y="2009"/>
                    <a:pt x="4954" y="2648"/>
                  </a:cubicBezTo>
                  <a:lnTo>
                    <a:pt x="4954" y="2648"/>
                  </a:lnTo>
                  <a:cubicBezTo>
                    <a:pt x="4954" y="3927"/>
                    <a:pt x="3904" y="4931"/>
                    <a:pt x="2648" y="4931"/>
                  </a:cubicBezTo>
                  <a:lnTo>
                    <a:pt x="2648" y="4931"/>
                  </a:lnTo>
                  <a:lnTo>
                    <a:pt x="2626" y="4931"/>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155;p48">
              <a:extLst>
                <a:ext uri="{FF2B5EF4-FFF2-40B4-BE49-F238E27FC236}">
                  <a16:creationId xmlns:a16="http://schemas.microsoft.com/office/drawing/2014/main" id="{17C5549C-7A74-F362-40CC-2DB7581EED94}"/>
                </a:ext>
              </a:extLst>
            </p:cNvPr>
            <p:cNvSpPr/>
            <p:nvPr/>
          </p:nvSpPr>
          <p:spPr>
            <a:xfrm>
              <a:off x="266225" y="4398972"/>
              <a:ext cx="56414" cy="53669"/>
            </a:xfrm>
            <a:custGeom>
              <a:avLst/>
              <a:gdLst/>
              <a:ahLst/>
              <a:cxnLst/>
              <a:rect l="l" t="t" r="r" b="b"/>
              <a:pathLst>
                <a:path w="3288" h="3128" extrusionOk="0">
                  <a:moveTo>
                    <a:pt x="594" y="412"/>
                  </a:moveTo>
                  <a:cubicBezTo>
                    <a:pt x="1" y="1005"/>
                    <a:pt x="1" y="1941"/>
                    <a:pt x="571" y="2534"/>
                  </a:cubicBezTo>
                  <a:lnTo>
                    <a:pt x="571" y="2534"/>
                  </a:lnTo>
                  <a:cubicBezTo>
                    <a:pt x="1142" y="3128"/>
                    <a:pt x="2100" y="3128"/>
                    <a:pt x="2671" y="2557"/>
                  </a:cubicBezTo>
                  <a:lnTo>
                    <a:pt x="2671" y="2557"/>
                  </a:lnTo>
                  <a:cubicBezTo>
                    <a:pt x="3265" y="1987"/>
                    <a:pt x="3287" y="1028"/>
                    <a:pt x="2694" y="435"/>
                  </a:cubicBezTo>
                  <a:lnTo>
                    <a:pt x="2694" y="435"/>
                  </a:lnTo>
                  <a:cubicBezTo>
                    <a:pt x="2420" y="138"/>
                    <a:pt x="2032" y="1"/>
                    <a:pt x="1644" y="1"/>
                  </a:cubicBezTo>
                  <a:lnTo>
                    <a:pt x="1644" y="1"/>
                  </a:lnTo>
                  <a:cubicBezTo>
                    <a:pt x="1256" y="1"/>
                    <a:pt x="891" y="138"/>
                    <a:pt x="594" y="412"/>
                  </a:cubicBezTo>
                  <a:moveTo>
                    <a:pt x="822" y="2306"/>
                  </a:moveTo>
                  <a:cubicBezTo>
                    <a:pt x="366" y="1850"/>
                    <a:pt x="366" y="1096"/>
                    <a:pt x="822" y="663"/>
                  </a:cubicBezTo>
                  <a:lnTo>
                    <a:pt x="822" y="663"/>
                  </a:lnTo>
                  <a:cubicBezTo>
                    <a:pt x="1279" y="206"/>
                    <a:pt x="2009" y="229"/>
                    <a:pt x="2466" y="686"/>
                  </a:cubicBezTo>
                  <a:lnTo>
                    <a:pt x="2466" y="686"/>
                  </a:lnTo>
                  <a:cubicBezTo>
                    <a:pt x="2899" y="1142"/>
                    <a:pt x="2899" y="1873"/>
                    <a:pt x="2443" y="2306"/>
                  </a:cubicBezTo>
                  <a:lnTo>
                    <a:pt x="2443" y="2306"/>
                  </a:lnTo>
                  <a:cubicBezTo>
                    <a:pt x="2215" y="2534"/>
                    <a:pt x="1941" y="2649"/>
                    <a:pt x="1644" y="2649"/>
                  </a:cubicBezTo>
                  <a:lnTo>
                    <a:pt x="1644" y="2649"/>
                  </a:lnTo>
                  <a:cubicBezTo>
                    <a:pt x="1347" y="2649"/>
                    <a:pt x="1028" y="2534"/>
                    <a:pt x="822" y="230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156;p48">
              <a:extLst>
                <a:ext uri="{FF2B5EF4-FFF2-40B4-BE49-F238E27FC236}">
                  <a16:creationId xmlns:a16="http://schemas.microsoft.com/office/drawing/2014/main" id="{C0B2C0A7-BACA-43D0-69B3-4AC34CF5194D}"/>
                </a:ext>
              </a:extLst>
            </p:cNvPr>
            <p:cNvSpPr/>
            <p:nvPr/>
          </p:nvSpPr>
          <p:spPr>
            <a:xfrm>
              <a:off x="290503" y="4445966"/>
              <a:ext cx="34487" cy="68956"/>
            </a:xfrm>
            <a:custGeom>
              <a:avLst/>
              <a:gdLst/>
              <a:ahLst/>
              <a:cxnLst/>
              <a:rect l="l" t="t" r="r" b="b"/>
              <a:pathLst>
                <a:path w="2010" h="4019" extrusionOk="0">
                  <a:moveTo>
                    <a:pt x="1" y="2192"/>
                  </a:moveTo>
                  <a:lnTo>
                    <a:pt x="1781" y="4018"/>
                  </a:lnTo>
                  <a:lnTo>
                    <a:pt x="2009" y="3790"/>
                  </a:lnTo>
                  <a:lnTo>
                    <a:pt x="343" y="2055"/>
                  </a:lnTo>
                  <a:lnTo>
                    <a:pt x="366" y="1"/>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157;p48">
              <a:extLst>
                <a:ext uri="{FF2B5EF4-FFF2-40B4-BE49-F238E27FC236}">
                  <a16:creationId xmlns:a16="http://schemas.microsoft.com/office/drawing/2014/main" id="{31985F1E-4EA7-C651-FFB7-835759B6D2FF}"/>
                </a:ext>
              </a:extLst>
            </p:cNvPr>
            <p:cNvSpPr/>
            <p:nvPr/>
          </p:nvSpPr>
          <p:spPr>
            <a:xfrm>
              <a:off x="807830" y="3692878"/>
              <a:ext cx="51713" cy="51335"/>
            </a:xfrm>
            <a:custGeom>
              <a:avLst/>
              <a:gdLst/>
              <a:ahLst/>
              <a:cxnLst/>
              <a:rect l="l" t="t" r="r" b="b"/>
              <a:pathLst>
                <a:path w="3014" h="2992" extrusionOk="0">
                  <a:moveTo>
                    <a:pt x="24" y="1485"/>
                  </a:moveTo>
                  <a:cubicBezTo>
                    <a:pt x="1" y="1895"/>
                    <a:pt x="184" y="2261"/>
                    <a:pt x="435" y="2535"/>
                  </a:cubicBezTo>
                  <a:lnTo>
                    <a:pt x="435" y="2535"/>
                  </a:lnTo>
                  <a:cubicBezTo>
                    <a:pt x="709" y="2808"/>
                    <a:pt x="1074" y="2968"/>
                    <a:pt x="1485" y="2991"/>
                  </a:cubicBezTo>
                  <a:lnTo>
                    <a:pt x="1485" y="2991"/>
                  </a:lnTo>
                  <a:cubicBezTo>
                    <a:pt x="1895" y="2991"/>
                    <a:pt x="2261" y="2831"/>
                    <a:pt x="2557" y="2557"/>
                  </a:cubicBezTo>
                  <a:lnTo>
                    <a:pt x="2557" y="2557"/>
                  </a:lnTo>
                  <a:cubicBezTo>
                    <a:pt x="2831" y="2283"/>
                    <a:pt x="2991" y="1895"/>
                    <a:pt x="2991" y="1507"/>
                  </a:cubicBezTo>
                  <a:lnTo>
                    <a:pt x="2991" y="1507"/>
                  </a:lnTo>
                  <a:cubicBezTo>
                    <a:pt x="3014" y="686"/>
                    <a:pt x="2352" y="1"/>
                    <a:pt x="1530" y="1"/>
                  </a:cubicBezTo>
                  <a:lnTo>
                    <a:pt x="1530" y="1"/>
                  </a:lnTo>
                  <a:cubicBezTo>
                    <a:pt x="1507" y="1"/>
                    <a:pt x="1507" y="1"/>
                    <a:pt x="1507" y="1"/>
                  </a:cubicBezTo>
                  <a:lnTo>
                    <a:pt x="1507" y="1"/>
                  </a:lnTo>
                  <a:cubicBezTo>
                    <a:pt x="686" y="1"/>
                    <a:pt x="24" y="663"/>
                    <a:pt x="24" y="1485"/>
                  </a:cubicBezTo>
                  <a:moveTo>
                    <a:pt x="1485" y="2649"/>
                  </a:moveTo>
                  <a:cubicBezTo>
                    <a:pt x="845" y="2649"/>
                    <a:pt x="343" y="2124"/>
                    <a:pt x="343" y="1485"/>
                  </a:cubicBezTo>
                  <a:lnTo>
                    <a:pt x="343" y="1485"/>
                  </a:lnTo>
                  <a:cubicBezTo>
                    <a:pt x="343" y="1165"/>
                    <a:pt x="480" y="891"/>
                    <a:pt x="686" y="663"/>
                  </a:cubicBezTo>
                  <a:lnTo>
                    <a:pt x="686" y="663"/>
                  </a:lnTo>
                  <a:cubicBezTo>
                    <a:pt x="914" y="457"/>
                    <a:pt x="1211" y="320"/>
                    <a:pt x="1507" y="343"/>
                  </a:cubicBezTo>
                  <a:lnTo>
                    <a:pt x="1507" y="343"/>
                  </a:lnTo>
                  <a:cubicBezTo>
                    <a:pt x="1827" y="343"/>
                    <a:pt x="2124" y="457"/>
                    <a:pt x="2329" y="686"/>
                  </a:cubicBezTo>
                  <a:lnTo>
                    <a:pt x="2329" y="686"/>
                  </a:lnTo>
                  <a:cubicBezTo>
                    <a:pt x="2557" y="891"/>
                    <a:pt x="2672" y="1188"/>
                    <a:pt x="2672" y="1507"/>
                  </a:cubicBezTo>
                  <a:lnTo>
                    <a:pt x="2672" y="1507"/>
                  </a:lnTo>
                  <a:cubicBezTo>
                    <a:pt x="2649" y="1804"/>
                    <a:pt x="2535" y="2101"/>
                    <a:pt x="2306" y="2306"/>
                  </a:cubicBezTo>
                  <a:lnTo>
                    <a:pt x="2306" y="2306"/>
                  </a:lnTo>
                  <a:cubicBezTo>
                    <a:pt x="2101" y="2535"/>
                    <a:pt x="1804" y="2649"/>
                    <a:pt x="1507" y="2649"/>
                  </a:cubicBezTo>
                  <a:lnTo>
                    <a:pt x="1507" y="2649"/>
                  </a:lnTo>
                  <a:cubicBezTo>
                    <a:pt x="1507" y="2649"/>
                    <a:pt x="1507" y="2649"/>
                    <a:pt x="1485" y="2649"/>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158;p48">
              <a:extLst>
                <a:ext uri="{FF2B5EF4-FFF2-40B4-BE49-F238E27FC236}">
                  <a16:creationId xmlns:a16="http://schemas.microsoft.com/office/drawing/2014/main" id="{D2F4A7BF-43C0-BE28-2B79-9517987E3FA9}"/>
                </a:ext>
              </a:extLst>
            </p:cNvPr>
            <p:cNvSpPr/>
            <p:nvPr/>
          </p:nvSpPr>
          <p:spPr>
            <a:xfrm>
              <a:off x="846211" y="3732048"/>
              <a:ext cx="80314" cy="31347"/>
            </a:xfrm>
            <a:custGeom>
              <a:avLst/>
              <a:gdLst/>
              <a:ahLst/>
              <a:cxnLst/>
              <a:rect l="l" t="t" r="r" b="b"/>
              <a:pathLst>
                <a:path w="4681" h="1827" extrusionOk="0">
                  <a:moveTo>
                    <a:pt x="1" y="229"/>
                  </a:moveTo>
                  <a:lnTo>
                    <a:pt x="1553" y="1804"/>
                  </a:lnTo>
                  <a:lnTo>
                    <a:pt x="4680" y="1826"/>
                  </a:lnTo>
                  <a:lnTo>
                    <a:pt x="4680" y="1507"/>
                  </a:lnTo>
                  <a:lnTo>
                    <a:pt x="1690" y="1461"/>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159;p48">
              <a:extLst>
                <a:ext uri="{FF2B5EF4-FFF2-40B4-BE49-F238E27FC236}">
                  <a16:creationId xmlns:a16="http://schemas.microsoft.com/office/drawing/2014/main" id="{AB25E168-817D-5367-7B14-9AE23823DCFD}"/>
                </a:ext>
              </a:extLst>
            </p:cNvPr>
            <p:cNvSpPr/>
            <p:nvPr/>
          </p:nvSpPr>
          <p:spPr>
            <a:xfrm>
              <a:off x="830546" y="4407980"/>
              <a:ext cx="51318" cy="51318"/>
            </a:xfrm>
            <a:custGeom>
              <a:avLst/>
              <a:gdLst/>
              <a:ahLst/>
              <a:cxnLst/>
              <a:rect l="l" t="t" r="r" b="b"/>
              <a:pathLst>
                <a:path w="2991" h="2991" extrusionOk="0">
                  <a:moveTo>
                    <a:pt x="1" y="1485"/>
                  </a:moveTo>
                  <a:cubicBezTo>
                    <a:pt x="1" y="1895"/>
                    <a:pt x="161" y="2261"/>
                    <a:pt x="435" y="2534"/>
                  </a:cubicBezTo>
                  <a:lnTo>
                    <a:pt x="435" y="2534"/>
                  </a:lnTo>
                  <a:cubicBezTo>
                    <a:pt x="708" y="2808"/>
                    <a:pt x="1074" y="2991"/>
                    <a:pt x="1484" y="2991"/>
                  </a:cubicBezTo>
                  <a:lnTo>
                    <a:pt x="1484" y="2991"/>
                  </a:lnTo>
                  <a:cubicBezTo>
                    <a:pt x="2306" y="2991"/>
                    <a:pt x="2991" y="2329"/>
                    <a:pt x="2991" y="1507"/>
                  </a:cubicBezTo>
                  <a:lnTo>
                    <a:pt x="2991" y="1507"/>
                  </a:lnTo>
                  <a:cubicBezTo>
                    <a:pt x="2991" y="686"/>
                    <a:pt x="2329" y="24"/>
                    <a:pt x="1507" y="1"/>
                  </a:cubicBezTo>
                  <a:lnTo>
                    <a:pt x="1507" y="1"/>
                  </a:lnTo>
                  <a:lnTo>
                    <a:pt x="1507" y="1"/>
                  </a:lnTo>
                  <a:lnTo>
                    <a:pt x="1507" y="1"/>
                  </a:lnTo>
                  <a:cubicBezTo>
                    <a:pt x="686" y="1"/>
                    <a:pt x="24" y="663"/>
                    <a:pt x="1" y="1485"/>
                  </a:cubicBezTo>
                  <a:close/>
                  <a:moveTo>
                    <a:pt x="1484" y="2649"/>
                  </a:moveTo>
                  <a:cubicBezTo>
                    <a:pt x="868" y="2649"/>
                    <a:pt x="343" y="2101"/>
                    <a:pt x="343" y="1485"/>
                  </a:cubicBezTo>
                  <a:lnTo>
                    <a:pt x="343" y="1485"/>
                  </a:lnTo>
                  <a:cubicBezTo>
                    <a:pt x="343" y="845"/>
                    <a:pt x="868" y="343"/>
                    <a:pt x="1507" y="343"/>
                  </a:cubicBezTo>
                  <a:lnTo>
                    <a:pt x="1507" y="343"/>
                  </a:lnTo>
                  <a:cubicBezTo>
                    <a:pt x="2146" y="343"/>
                    <a:pt x="2671" y="868"/>
                    <a:pt x="2649" y="1507"/>
                  </a:cubicBezTo>
                  <a:lnTo>
                    <a:pt x="2649" y="1507"/>
                  </a:lnTo>
                  <a:cubicBezTo>
                    <a:pt x="2649" y="2146"/>
                    <a:pt x="2124" y="2649"/>
                    <a:pt x="1507" y="2649"/>
                  </a:cubicBezTo>
                  <a:lnTo>
                    <a:pt x="1507" y="2649"/>
                  </a:lnTo>
                  <a:lnTo>
                    <a:pt x="1484" y="2649"/>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160;p48">
              <a:extLst>
                <a:ext uri="{FF2B5EF4-FFF2-40B4-BE49-F238E27FC236}">
                  <a16:creationId xmlns:a16="http://schemas.microsoft.com/office/drawing/2014/main" id="{3E362660-145D-E14C-8125-8B1EAE1109DF}"/>
                </a:ext>
              </a:extLst>
            </p:cNvPr>
            <p:cNvSpPr/>
            <p:nvPr/>
          </p:nvSpPr>
          <p:spPr>
            <a:xfrm>
              <a:off x="868927" y="4447150"/>
              <a:ext cx="74035" cy="31741"/>
            </a:xfrm>
            <a:custGeom>
              <a:avLst/>
              <a:gdLst/>
              <a:ahLst/>
              <a:cxnLst/>
              <a:rect l="l" t="t" r="r" b="b"/>
              <a:pathLst>
                <a:path w="4315" h="1850" extrusionOk="0">
                  <a:moveTo>
                    <a:pt x="1" y="229"/>
                  </a:moveTo>
                  <a:lnTo>
                    <a:pt x="1553" y="1804"/>
                  </a:lnTo>
                  <a:lnTo>
                    <a:pt x="4315" y="1849"/>
                  </a:lnTo>
                  <a:lnTo>
                    <a:pt x="4315" y="1507"/>
                  </a:lnTo>
                  <a:lnTo>
                    <a:pt x="1690" y="1484"/>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161;p48">
              <a:extLst>
                <a:ext uri="{FF2B5EF4-FFF2-40B4-BE49-F238E27FC236}">
                  <a16:creationId xmlns:a16="http://schemas.microsoft.com/office/drawing/2014/main" id="{D1DB685C-B1A3-2010-E580-3D302CF02F7E}"/>
                </a:ext>
              </a:extLst>
            </p:cNvPr>
            <p:cNvSpPr/>
            <p:nvPr/>
          </p:nvSpPr>
          <p:spPr>
            <a:xfrm>
              <a:off x="1094889" y="4050437"/>
              <a:ext cx="51713" cy="51318"/>
            </a:xfrm>
            <a:custGeom>
              <a:avLst/>
              <a:gdLst/>
              <a:ahLst/>
              <a:cxnLst/>
              <a:rect l="l" t="t" r="r" b="b"/>
              <a:pathLst>
                <a:path w="3014" h="2991" extrusionOk="0">
                  <a:moveTo>
                    <a:pt x="24" y="1484"/>
                  </a:moveTo>
                  <a:cubicBezTo>
                    <a:pt x="1" y="1895"/>
                    <a:pt x="184" y="2260"/>
                    <a:pt x="435" y="2534"/>
                  </a:cubicBezTo>
                  <a:lnTo>
                    <a:pt x="435" y="2534"/>
                  </a:lnTo>
                  <a:cubicBezTo>
                    <a:pt x="708" y="2808"/>
                    <a:pt x="1074" y="2991"/>
                    <a:pt x="1485" y="2991"/>
                  </a:cubicBezTo>
                  <a:lnTo>
                    <a:pt x="1485" y="2991"/>
                  </a:lnTo>
                  <a:cubicBezTo>
                    <a:pt x="1895" y="2991"/>
                    <a:pt x="2261" y="2854"/>
                    <a:pt x="2557" y="2557"/>
                  </a:cubicBezTo>
                  <a:lnTo>
                    <a:pt x="2557" y="2557"/>
                  </a:lnTo>
                  <a:cubicBezTo>
                    <a:pt x="2831" y="2283"/>
                    <a:pt x="2991" y="1918"/>
                    <a:pt x="2991" y="1507"/>
                  </a:cubicBezTo>
                  <a:lnTo>
                    <a:pt x="2991" y="1507"/>
                  </a:lnTo>
                  <a:cubicBezTo>
                    <a:pt x="3014" y="685"/>
                    <a:pt x="2352" y="23"/>
                    <a:pt x="1530" y="0"/>
                  </a:cubicBezTo>
                  <a:lnTo>
                    <a:pt x="1530" y="0"/>
                  </a:lnTo>
                  <a:lnTo>
                    <a:pt x="1507" y="0"/>
                  </a:lnTo>
                  <a:lnTo>
                    <a:pt x="1507" y="0"/>
                  </a:lnTo>
                  <a:cubicBezTo>
                    <a:pt x="686" y="0"/>
                    <a:pt x="24" y="662"/>
                    <a:pt x="24" y="1484"/>
                  </a:cubicBezTo>
                  <a:moveTo>
                    <a:pt x="1485" y="2648"/>
                  </a:moveTo>
                  <a:cubicBezTo>
                    <a:pt x="868" y="2648"/>
                    <a:pt x="343" y="2100"/>
                    <a:pt x="343" y="1484"/>
                  </a:cubicBezTo>
                  <a:lnTo>
                    <a:pt x="343" y="1484"/>
                  </a:lnTo>
                  <a:cubicBezTo>
                    <a:pt x="366" y="845"/>
                    <a:pt x="891" y="343"/>
                    <a:pt x="1507" y="343"/>
                  </a:cubicBezTo>
                  <a:lnTo>
                    <a:pt x="1507" y="343"/>
                  </a:lnTo>
                  <a:cubicBezTo>
                    <a:pt x="1827" y="343"/>
                    <a:pt x="2124" y="480"/>
                    <a:pt x="2329" y="685"/>
                  </a:cubicBezTo>
                  <a:lnTo>
                    <a:pt x="2329" y="685"/>
                  </a:lnTo>
                  <a:cubicBezTo>
                    <a:pt x="2535" y="913"/>
                    <a:pt x="2671" y="1187"/>
                    <a:pt x="2671" y="1507"/>
                  </a:cubicBezTo>
                  <a:lnTo>
                    <a:pt x="2671" y="1507"/>
                  </a:lnTo>
                  <a:cubicBezTo>
                    <a:pt x="2649" y="1826"/>
                    <a:pt x="2535" y="2100"/>
                    <a:pt x="2306" y="2329"/>
                  </a:cubicBezTo>
                  <a:lnTo>
                    <a:pt x="2306" y="2329"/>
                  </a:lnTo>
                  <a:cubicBezTo>
                    <a:pt x="2101" y="2534"/>
                    <a:pt x="1804" y="2648"/>
                    <a:pt x="1507" y="2648"/>
                  </a:cubicBezTo>
                  <a:lnTo>
                    <a:pt x="1507" y="2648"/>
                  </a:lnTo>
                  <a:lnTo>
                    <a:pt x="1485"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162;p48">
              <a:extLst>
                <a:ext uri="{FF2B5EF4-FFF2-40B4-BE49-F238E27FC236}">
                  <a16:creationId xmlns:a16="http://schemas.microsoft.com/office/drawing/2014/main" id="{2BF85D46-F206-4A2B-1EBC-3276D65E0039}"/>
                </a:ext>
              </a:extLst>
            </p:cNvPr>
            <p:cNvSpPr/>
            <p:nvPr/>
          </p:nvSpPr>
          <p:spPr>
            <a:xfrm>
              <a:off x="1076874" y="3992480"/>
              <a:ext cx="30575" cy="70500"/>
            </a:xfrm>
            <a:custGeom>
              <a:avLst/>
              <a:gdLst/>
              <a:ahLst/>
              <a:cxnLst/>
              <a:rect l="l" t="t" r="r" b="b"/>
              <a:pathLst>
                <a:path w="1782" h="4109" extrusionOk="0">
                  <a:moveTo>
                    <a:pt x="1" y="2557"/>
                  </a:moveTo>
                  <a:lnTo>
                    <a:pt x="1553" y="4109"/>
                  </a:lnTo>
                  <a:lnTo>
                    <a:pt x="1781" y="3881"/>
                  </a:lnTo>
                  <a:lnTo>
                    <a:pt x="343" y="2420"/>
                  </a:lnTo>
                  <a:lnTo>
                    <a:pt x="366" y="0"/>
                  </a:lnTo>
                  <a:lnTo>
                    <a:pt x="4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163;p48">
              <a:extLst>
                <a:ext uri="{FF2B5EF4-FFF2-40B4-BE49-F238E27FC236}">
                  <a16:creationId xmlns:a16="http://schemas.microsoft.com/office/drawing/2014/main" id="{6BA412F9-8D6E-CF1D-DA03-C4F17C7F0E92}"/>
                </a:ext>
              </a:extLst>
            </p:cNvPr>
            <p:cNvSpPr/>
            <p:nvPr/>
          </p:nvSpPr>
          <p:spPr>
            <a:xfrm>
              <a:off x="965266" y="3902009"/>
              <a:ext cx="51318" cy="51318"/>
            </a:xfrm>
            <a:custGeom>
              <a:avLst/>
              <a:gdLst/>
              <a:ahLst/>
              <a:cxnLst/>
              <a:rect l="l" t="t" r="r" b="b"/>
              <a:pathLst>
                <a:path w="2991" h="2991" extrusionOk="0">
                  <a:moveTo>
                    <a:pt x="1" y="1484"/>
                  </a:moveTo>
                  <a:cubicBezTo>
                    <a:pt x="1" y="1872"/>
                    <a:pt x="161" y="2260"/>
                    <a:pt x="434" y="2534"/>
                  </a:cubicBezTo>
                  <a:lnTo>
                    <a:pt x="434" y="2534"/>
                  </a:lnTo>
                  <a:cubicBezTo>
                    <a:pt x="708" y="2831"/>
                    <a:pt x="1074" y="2991"/>
                    <a:pt x="1484" y="2991"/>
                  </a:cubicBezTo>
                  <a:lnTo>
                    <a:pt x="1484" y="2991"/>
                  </a:lnTo>
                  <a:cubicBezTo>
                    <a:pt x="2306" y="2991"/>
                    <a:pt x="2968" y="2329"/>
                    <a:pt x="2991" y="1507"/>
                  </a:cubicBezTo>
                  <a:lnTo>
                    <a:pt x="2991" y="1507"/>
                  </a:lnTo>
                  <a:cubicBezTo>
                    <a:pt x="2991" y="708"/>
                    <a:pt x="2306" y="23"/>
                    <a:pt x="1507" y="1"/>
                  </a:cubicBezTo>
                  <a:lnTo>
                    <a:pt x="1507" y="1"/>
                  </a:lnTo>
                  <a:lnTo>
                    <a:pt x="1484" y="1"/>
                  </a:lnTo>
                  <a:lnTo>
                    <a:pt x="1484" y="1"/>
                  </a:lnTo>
                  <a:cubicBezTo>
                    <a:pt x="685" y="1"/>
                    <a:pt x="24" y="663"/>
                    <a:pt x="1" y="1484"/>
                  </a:cubicBezTo>
                  <a:close/>
                  <a:moveTo>
                    <a:pt x="1484" y="2648"/>
                  </a:moveTo>
                  <a:cubicBezTo>
                    <a:pt x="868" y="2648"/>
                    <a:pt x="343" y="2101"/>
                    <a:pt x="343" y="1484"/>
                  </a:cubicBezTo>
                  <a:lnTo>
                    <a:pt x="343" y="1484"/>
                  </a:lnTo>
                  <a:cubicBezTo>
                    <a:pt x="343" y="845"/>
                    <a:pt x="868" y="343"/>
                    <a:pt x="1507" y="343"/>
                  </a:cubicBezTo>
                  <a:lnTo>
                    <a:pt x="1507" y="343"/>
                  </a:lnTo>
                  <a:cubicBezTo>
                    <a:pt x="1827" y="343"/>
                    <a:pt x="2101" y="457"/>
                    <a:pt x="2329" y="685"/>
                  </a:cubicBezTo>
                  <a:lnTo>
                    <a:pt x="2329" y="685"/>
                  </a:lnTo>
                  <a:cubicBezTo>
                    <a:pt x="2534" y="914"/>
                    <a:pt x="2648" y="1188"/>
                    <a:pt x="2648" y="1507"/>
                  </a:cubicBezTo>
                  <a:lnTo>
                    <a:pt x="2648" y="1507"/>
                  </a:lnTo>
                  <a:cubicBezTo>
                    <a:pt x="2648" y="1827"/>
                    <a:pt x="2534" y="2101"/>
                    <a:pt x="2306" y="2329"/>
                  </a:cubicBezTo>
                  <a:lnTo>
                    <a:pt x="2306" y="2329"/>
                  </a:lnTo>
                  <a:cubicBezTo>
                    <a:pt x="2078" y="2534"/>
                    <a:pt x="1804" y="2648"/>
                    <a:pt x="1484" y="2648"/>
                  </a:cubicBezTo>
                  <a:lnTo>
                    <a:pt x="1484" y="2648"/>
                  </a:lnTo>
                  <a:lnTo>
                    <a:pt x="1484"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164;p48">
              <a:extLst>
                <a:ext uri="{FF2B5EF4-FFF2-40B4-BE49-F238E27FC236}">
                  <a16:creationId xmlns:a16="http://schemas.microsoft.com/office/drawing/2014/main" id="{5984378D-2F66-4860-985B-465A35E7C6D0}"/>
                </a:ext>
              </a:extLst>
            </p:cNvPr>
            <p:cNvSpPr/>
            <p:nvPr/>
          </p:nvSpPr>
          <p:spPr>
            <a:xfrm>
              <a:off x="1003646" y="3941179"/>
              <a:ext cx="70123" cy="31347"/>
            </a:xfrm>
            <a:custGeom>
              <a:avLst/>
              <a:gdLst/>
              <a:ahLst/>
              <a:cxnLst/>
              <a:rect l="l" t="t" r="r" b="b"/>
              <a:pathLst>
                <a:path w="4087" h="1827" extrusionOk="0">
                  <a:moveTo>
                    <a:pt x="1" y="228"/>
                  </a:moveTo>
                  <a:lnTo>
                    <a:pt x="1530" y="1803"/>
                  </a:lnTo>
                  <a:lnTo>
                    <a:pt x="4086" y="1826"/>
                  </a:lnTo>
                  <a:lnTo>
                    <a:pt x="4086" y="1507"/>
                  </a:lnTo>
                  <a:lnTo>
                    <a:pt x="1690" y="1484"/>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45718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Management Tools (1 of 2)</a:t>
            </a:r>
            <a:endParaRPr dirty="0"/>
          </a:p>
        </p:txBody>
      </p:sp>
      <p:sp>
        <p:nvSpPr>
          <p:cNvPr id="485" name="Google Shape;485;p33"/>
          <p:cNvSpPr txBox="1">
            <a:spLocks noGrp="1"/>
          </p:cNvSpPr>
          <p:nvPr>
            <p:ph type="subTitle" idx="3"/>
          </p:nvPr>
        </p:nvSpPr>
        <p:spPr>
          <a:xfrm>
            <a:off x="1231712" y="2134992"/>
            <a:ext cx="3084000" cy="163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Security Information and Event Management </a:t>
            </a:r>
            <a:r>
              <a:rPr lang="en" dirty="0"/>
              <a:t>can perform </a:t>
            </a:r>
            <a:r>
              <a:rPr lang="en" dirty="0">
                <a:solidFill>
                  <a:schemeClr val="accent4"/>
                </a:solidFill>
              </a:rPr>
              <a:t>sentiment analysis</a:t>
            </a:r>
            <a:r>
              <a:rPr lang="en" dirty="0"/>
              <a:t>, which is the process of identifying and categorizing opinions to determine a writer’s attitude towards a topic</a:t>
            </a:r>
            <a:endParaRPr dirty="0"/>
          </a:p>
        </p:txBody>
      </p:sp>
      <p:sp>
        <p:nvSpPr>
          <p:cNvPr id="486" name="Google Shape;486;p33"/>
          <p:cNvSpPr txBox="1">
            <a:spLocks noGrp="1"/>
          </p:cNvSpPr>
          <p:nvPr>
            <p:ph type="subTitle" idx="1"/>
          </p:nvPr>
        </p:nvSpPr>
        <p:spPr>
          <a:xfrm>
            <a:off x="1231713" y="1657100"/>
            <a:ext cx="3084000" cy="5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t>SIEM</a:t>
            </a:r>
            <a:endParaRPr b="0" dirty="0"/>
          </a:p>
        </p:txBody>
      </p:sp>
      <p:sp>
        <p:nvSpPr>
          <p:cNvPr id="487" name="Google Shape;487;p33"/>
          <p:cNvSpPr txBox="1">
            <a:spLocks noGrp="1"/>
          </p:cNvSpPr>
          <p:nvPr>
            <p:ph type="subTitle" idx="2"/>
          </p:nvPr>
        </p:nvSpPr>
        <p:spPr>
          <a:xfrm>
            <a:off x="4828288" y="1657100"/>
            <a:ext cx="3084000" cy="5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t>SOAR</a:t>
            </a:r>
            <a:endParaRPr b="0" dirty="0"/>
          </a:p>
        </p:txBody>
      </p:sp>
      <p:sp>
        <p:nvSpPr>
          <p:cNvPr id="488" name="Google Shape;488;p33"/>
          <p:cNvSpPr txBox="1">
            <a:spLocks noGrp="1"/>
          </p:cNvSpPr>
          <p:nvPr>
            <p:ph type="subTitle" idx="4"/>
          </p:nvPr>
        </p:nvSpPr>
        <p:spPr>
          <a:xfrm>
            <a:off x="4828287" y="2134992"/>
            <a:ext cx="3084000" cy="163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Security Orchestration, Automation, and Response </a:t>
            </a:r>
            <a:r>
              <a:rPr lang="en" dirty="0"/>
              <a:t>combines more comprehensive data gathering and analytics to automate incident responses</a:t>
            </a:r>
            <a:endParaRPr dirty="0"/>
          </a:p>
        </p:txBody>
      </p:sp>
      <p:sp>
        <p:nvSpPr>
          <p:cNvPr id="489" name="Google Shape;489;p33"/>
          <p:cNvSpPr/>
          <p:nvPr/>
        </p:nvSpPr>
        <p:spPr>
          <a:xfrm flipH="1">
            <a:off x="-893327" y="2221312"/>
            <a:ext cx="3699285" cy="3470017"/>
          </a:xfrm>
          <a:custGeom>
            <a:avLst/>
            <a:gdLst/>
            <a:ahLst/>
            <a:cxnLst/>
            <a:rect l="l" t="t" r="r" b="b"/>
            <a:pathLst>
              <a:path w="60846" h="57075" extrusionOk="0">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02;p48">
            <a:extLst>
              <a:ext uri="{FF2B5EF4-FFF2-40B4-BE49-F238E27FC236}">
                <a16:creationId xmlns:a16="http://schemas.microsoft.com/office/drawing/2014/main" id="{B90D10DA-5B6A-20C9-73D9-835C28AA0086}"/>
              </a:ext>
            </a:extLst>
          </p:cNvPr>
          <p:cNvSpPr txBox="1">
            <a:spLocks/>
          </p:cNvSpPr>
          <p:nvPr/>
        </p:nvSpPr>
        <p:spPr>
          <a:xfrm>
            <a:off x="719744" y="911754"/>
            <a:ext cx="8156032" cy="50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pPr marL="0" indent="0">
              <a:buFont typeface="Albert Sans"/>
              <a:buNone/>
            </a:pPr>
            <a:r>
              <a:rPr lang="en-US" sz="1800" dirty="0">
                <a:solidFill>
                  <a:schemeClr val="accent6"/>
                </a:solidFill>
              </a:rPr>
              <a:t>Two data management tools that collect and analyze vulnerability scan data</a:t>
            </a:r>
          </a:p>
          <a:p>
            <a:pPr marL="0" indent="0">
              <a:buFont typeface="Albert Sans"/>
              <a:buNone/>
            </a:pPr>
            <a:endParaRPr lang="en-US" sz="1800" dirty="0">
              <a:solidFill>
                <a:schemeClr val="accent6"/>
              </a:solidFill>
            </a:endParaRPr>
          </a:p>
          <a:p>
            <a:pPr marL="285750" indent="-285750"/>
            <a:endParaRPr lang="en-US" sz="1400" dirty="0"/>
          </a:p>
        </p:txBody>
      </p:sp>
    </p:spTree>
    <p:extLst>
      <p:ext uri="{BB962C8B-B14F-4D97-AF65-F5344CB8AC3E}">
        <p14:creationId xmlns:p14="http://schemas.microsoft.com/office/powerpoint/2010/main" val="4009360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Management Tools (2 of 2)</a:t>
            </a:r>
          </a:p>
        </p:txBody>
      </p:sp>
      <p:sp>
        <p:nvSpPr>
          <p:cNvPr id="802" name="Google Shape;802;p48"/>
          <p:cNvSpPr txBox="1">
            <a:spLocks noGrp="1"/>
          </p:cNvSpPr>
          <p:nvPr>
            <p:ph type="body" idx="4294967295"/>
          </p:nvPr>
        </p:nvSpPr>
        <p:spPr>
          <a:xfrm>
            <a:off x="720000" y="1014230"/>
            <a:ext cx="7840393" cy="854400"/>
          </a:xfrm>
          <a:prstGeom prst="rect">
            <a:avLst/>
          </a:prstGeom>
        </p:spPr>
        <p:txBody>
          <a:bodyPr spcFirstLastPara="1" wrap="square" lIns="91425" tIns="91425" rIns="91425" bIns="91425" anchor="t" anchorCtr="0">
            <a:noAutofit/>
          </a:bodyPr>
          <a:lstStyle/>
          <a:p>
            <a:pPr marL="0" indent="0">
              <a:buNone/>
            </a:pPr>
            <a:r>
              <a:rPr lang="en-US" sz="1800" dirty="0">
                <a:solidFill>
                  <a:schemeClr val="accent6"/>
                </a:solidFill>
              </a:rPr>
              <a:t> Both data management tools can also be used to collect:</a:t>
            </a:r>
          </a:p>
          <a:p>
            <a:pPr marL="0" indent="0">
              <a:buNone/>
            </a:pPr>
            <a:endParaRPr lang="en-US" sz="1800" dirty="0">
              <a:solidFill>
                <a:schemeClr val="accent6"/>
              </a:solidFill>
            </a:endParaRPr>
          </a:p>
          <a:p>
            <a:pPr marL="285750" indent="-285750"/>
            <a:r>
              <a:rPr lang="en-US" sz="1800" dirty="0">
                <a:solidFill>
                  <a:schemeClr val="accent6"/>
                </a:solidFill>
              </a:rPr>
              <a:t>Aggregation</a:t>
            </a:r>
          </a:p>
          <a:p>
            <a:pPr marL="285750" indent="-285750"/>
            <a:r>
              <a:rPr lang="en-US" sz="1800" dirty="0">
                <a:solidFill>
                  <a:schemeClr val="accent6"/>
                </a:solidFill>
              </a:rPr>
              <a:t>Correlation</a:t>
            </a:r>
          </a:p>
          <a:p>
            <a:pPr marL="285750" indent="-285750"/>
            <a:r>
              <a:rPr lang="en-US" sz="1800" dirty="0">
                <a:solidFill>
                  <a:schemeClr val="accent6"/>
                </a:solidFill>
              </a:rPr>
              <a:t>Automated alerting and triggers</a:t>
            </a:r>
          </a:p>
          <a:p>
            <a:pPr marL="285750" indent="-285750"/>
            <a:r>
              <a:rPr lang="en-US" sz="1800" dirty="0">
                <a:solidFill>
                  <a:schemeClr val="accent6"/>
                </a:solidFill>
              </a:rPr>
              <a:t>Time synchronization</a:t>
            </a:r>
          </a:p>
          <a:p>
            <a:pPr marL="285750" indent="-285750"/>
            <a:r>
              <a:rPr lang="en-US" sz="1800" dirty="0">
                <a:solidFill>
                  <a:schemeClr val="accent6"/>
                </a:solidFill>
              </a:rPr>
              <a:t>Event Duplication</a:t>
            </a:r>
          </a:p>
          <a:p>
            <a:pPr marL="285750" indent="-285750"/>
            <a:r>
              <a:rPr lang="en-US" sz="1800" dirty="0">
                <a:solidFill>
                  <a:schemeClr val="accent6"/>
                </a:solidFill>
              </a:rPr>
              <a:t>Logs</a:t>
            </a:r>
          </a:p>
        </p:txBody>
      </p:sp>
      <p:grpSp>
        <p:nvGrpSpPr>
          <p:cNvPr id="841" name="Google Shape;446;p31">
            <a:extLst>
              <a:ext uri="{FF2B5EF4-FFF2-40B4-BE49-F238E27FC236}">
                <a16:creationId xmlns:a16="http://schemas.microsoft.com/office/drawing/2014/main" id="{757E2923-7350-FFFC-2A5E-8FDD00C13E02}"/>
              </a:ext>
            </a:extLst>
          </p:cNvPr>
          <p:cNvGrpSpPr/>
          <p:nvPr/>
        </p:nvGrpSpPr>
        <p:grpSpPr>
          <a:xfrm rot="2700252">
            <a:off x="4929794" y="4297280"/>
            <a:ext cx="5006600" cy="2547208"/>
            <a:chOff x="1977334" y="3761457"/>
            <a:chExt cx="5006600" cy="2547208"/>
          </a:xfrm>
        </p:grpSpPr>
        <p:sp>
          <p:nvSpPr>
            <p:cNvPr id="842" name="Google Shape;447;p31">
              <a:extLst>
                <a:ext uri="{FF2B5EF4-FFF2-40B4-BE49-F238E27FC236}">
                  <a16:creationId xmlns:a16="http://schemas.microsoft.com/office/drawing/2014/main" id="{54E86E5F-D02D-4FC3-DFBD-6CA94C8DB548}"/>
                </a:ext>
              </a:extLst>
            </p:cNvPr>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3" name="Google Shape;448;p31">
              <a:extLst>
                <a:ext uri="{FF2B5EF4-FFF2-40B4-BE49-F238E27FC236}">
                  <a16:creationId xmlns:a16="http://schemas.microsoft.com/office/drawing/2014/main" id="{5077EFBE-B967-1EB7-FB85-D2CEDEBA3495}"/>
                </a:ext>
              </a:extLst>
            </p:cNvPr>
            <p:cNvGrpSpPr/>
            <p:nvPr/>
          </p:nvGrpSpPr>
          <p:grpSpPr>
            <a:xfrm>
              <a:off x="4400671" y="3821498"/>
              <a:ext cx="2583262" cy="2084187"/>
              <a:chOff x="4400671" y="3821498"/>
              <a:chExt cx="2583262" cy="2084187"/>
            </a:xfrm>
          </p:grpSpPr>
          <p:sp>
            <p:nvSpPr>
              <p:cNvPr id="852" name="Google Shape;449;p31">
                <a:extLst>
                  <a:ext uri="{FF2B5EF4-FFF2-40B4-BE49-F238E27FC236}">
                    <a16:creationId xmlns:a16="http://schemas.microsoft.com/office/drawing/2014/main" id="{A431E387-88E4-989D-521B-3D25B660B5AB}"/>
                  </a:ext>
                </a:extLst>
              </p:cNvPr>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450;p31">
                <a:extLst>
                  <a:ext uri="{FF2B5EF4-FFF2-40B4-BE49-F238E27FC236}">
                    <a16:creationId xmlns:a16="http://schemas.microsoft.com/office/drawing/2014/main" id="{3637D967-430A-F083-CE15-6BEF61966BC5}"/>
                  </a:ext>
                </a:extLst>
              </p:cNvPr>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451;p31">
                <a:extLst>
                  <a:ext uri="{FF2B5EF4-FFF2-40B4-BE49-F238E27FC236}">
                    <a16:creationId xmlns:a16="http://schemas.microsoft.com/office/drawing/2014/main" id="{5EA3ECE7-B92D-21D4-97DA-75D89DDDA300}"/>
                  </a:ext>
                </a:extLst>
              </p:cNvPr>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452;p31">
                <a:extLst>
                  <a:ext uri="{FF2B5EF4-FFF2-40B4-BE49-F238E27FC236}">
                    <a16:creationId xmlns:a16="http://schemas.microsoft.com/office/drawing/2014/main" id="{93FB1A6B-46B3-F619-76F3-E593F25BB0FB}"/>
                  </a:ext>
                </a:extLst>
              </p:cNvPr>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453;p31">
                <a:extLst>
                  <a:ext uri="{FF2B5EF4-FFF2-40B4-BE49-F238E27FC236}">
                    <a16:creationId xmlns:a16="http://schemas.microsoft.com/office/drawing/2014/main" id="{12040E48-95B3-EC5D-FD10-2B5AE192973D}"/>
                  </a:ext>
                </a:extLst>
              </p:cNvPr>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454;p31">
              <a:extLst>
                <a:ext uri="{FF2B5EF4-FFF2-40B4-BE49-F238E27FC236}">
                  <a16:creationId xmlns:a16="http://schemas.microsoft.com/office/drawing/2014/main" id="{A2514D1A-B3C6-AEA3-F7FB-DB1D4AEEBC24}"/>
                </a:ext>
              </a:extLst>
            </p:cNvPr>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455;p31">
              <a:extLst>
                <a:ext uri="{FF2B5EF4-FFF2-40B4-BE49-F238E27FC236}">
                  <a16:creationId xmlns:a16="http://schemas.microsoft.com/office/drawing/2014/main" id="{79E17A63-0367-F993-0569-F02AAD0F0A92}"/>
                </a:ext>
              </a:extLst>
            </p:cNvPr>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456;p31">
              <a:extLst>
                <a:ext uri="{FF2B5EF4-FFF2-40B4-BE49-F238E27FC236}">
                  <a16:creationId xmlns:a16="http://schemas.microsoft.com/office/drawing/2014/main" id="{5AAC761B-1EE1-BBC2-D84D-3DB12494BBB8}"/>
                </a:ext>
              </a:extLst>
            </p:cNvPr>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457;p31">
              <a:extLst>
                <a:ext uri="{FF2B5EF4-FFF2-40B4-BE49-F238E27FC236}">
                  <a16:creationId xmlns:a16="http://schemas.microsoft.com/office/drawing/2014/main" id="{3570A134-56B4-93C9-FB54-61674AAF125D}"/>
                </a:ext>
              </a:extLst>
            </p:cNvPr>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458;p31">
              <a:extLst>
                <a:ext uri="{FF2B5EF4-FFF2-40B4-BE49-F238E27FC236}">
                  <a16:creationId xmlns:a16="http://schemas.microsoft.com/office/drawing/2014/main" id="{42260588-14FA-0B21-4134-58CAB7DE330F}"/>
                </a:ext>
              </a:extLst>
            </p:cNvPr>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459;p31">
              <a:extLst>
                <a:ext uri="{FF2B5EF4-FFF2-40B4-BE49-F238E27FC236}">
                  <a16:creationId xmlns:a16="http://schemas.microsoft.com/office/drawing/2014/main" id="{354F7B9B-7DEF-4BED-5571-140648DA104D}"/>
                </a:ext>
              </a:extLst>
            </p:cNvPr>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460;p31">
              <a:extLst>
                <a:ext uri="{FF2B5EF4-FFF2-40B4-BE49-F238E27FC236}">
                  <a16:creationId xmlns:a16="http://schemas.microsoft.com/office/drawing/2014/main" id="{C1586985-148C-0DF5-91D4-8D1B492714B6}"/>
                </a:ext>
              </a:extLst>
            </p:cNvPr>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461;p31">
              <a:extLst>
                <a:ext uri="{FF2B5EF4-FFF2-40B4-BE49-F238E27FC236}">
                  <a16:creationId xmlns:a16="http://schemas.microsoft.com/office/drawing/2014/main" id="{0667BD05-EF8F-D1C9-4083-A4C051C531B5}"/>
                </a:ext>
              </a:extLst>
            </p:cNvPr>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1032;p48">
            <a:extLst>
              <a:ext uri="{FF2B5EF4-FFF2-40B4-BE49-F238E27FC236}">
                <a16:creationId xmlns:a16="http://schemas.microsoft.com/office/drawing/2014/main" id="{0D4A486A-E36C-EB92-9240-1F0FF58D0491}"/>
              </a:ext>
            </a:extLst>
          </p:cNvPr>
          <p:cNvGrpSpPr/>
          <p:nvPr/>
        </p:nvGrpSpPr>
        <p:grpSpPr>
          <a:xfrm rot="10096822">
            <a:off x="-260334" y="4089635"/>
            <a:ext cx="3070713" cy="2349520"/>
            <a:chOff x="266225" y="3103488"/>
            <a:chExt cx="1946379" cy="1587658"/>
          </a:xfrm>
        </p:grpSpPr>
        <p:sp>
          <p:nvSpPr>
            <p:cNvPr id="858" name="Google Shape;1033;p48">
              <a:extLst>
                <a:ext uri="{FF2B5EF4-FFF2-40B4-BE49-F238E27FC236}">
                  <a16:creationId xmlns:a16="http://schemas.microsoft.com/office/drawing/2014/main" id="{7A043520-F768-A27D-271E-BFD7F2FEF933}"/>
                </a:ext>
              </a:extLst>
            </p:cNvPr>
            <p:cNvSpPr/>
            <p:nvPr/>
          </p:nvSpPr>
          <p:spPr>
            <a:xfrm>
              <a:off x="1228442" y="3124643"/>
              <a:ext cx="132387" cy="110460"/>
            </a:xfrm>
            <a:custGeom>
              <a:avLst/>
              <a:gdLst/>
              <a:ahLst/>
              <a:cxnLst/>
              <a:rect l="l" t="t" r="r" b="b"/>
              <a:pathLst>
                <a:path w="7716" h="6438" extrusionOk="0">
                  <a:moveTo>
                    <a:pt x="0" y="343"/>
                  </a:moveTo>
                  <a:lnTo>
                    <a:pt x="1507" y="343"/>
                  </a:lnTo>
                  <a:lnTo>
                    <a:pt x="7464" y="6437"/>
                  </a:lnTo>
                  <a:lnTo>
                    <a:pt x="7715" y="6209"/>
                  </a:lnTo>
                  <a:lnTo>
                    <a:pt x="1644" y="23"/>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1034;p48">
              <a:extLst>
                <a:ext uri="{FF2B5EF4-FFF2-40B4-BE49-F238E27FC236}">
                  <a16:creationId xmlns:a16="http://schemas.microsoft.com/office/drawing/2014/main" id="{3C1DFB46-8245-95AC-B12C-46FC23BE7B5F}"/>
                </a:ext>
              </a:extLst>
            </p:cNvPr>
            <p:cNvSpPr/>
            <p:nvPr/>
          </p:nvSpPr>
          <p:spPr>
            <a:xfrm>
              <a:off x="1721097" y="3398783"/>
              <a:ext cx="441771" cy="113977"/>
            </a:xfrm>
            <a:custGeom>
              <a:avLst/>
              <a:gdLst/>
              <a:ahLst/>
              <a:cxnLst/>
              <a:rect l="l" t="t" r="r" b="b"/>
              <a:pathLst>
                <a:path w="25748" h="6643" extrusionOk="0">
                  <a:moveTo>
                    <a:pt x="1" y="343"/>
                  </a:moveTo>
                  <a:lnTo>
                    <a:pt x="9633" y="434"/>
                  </a:lnTo>
                  <a:lnTo>
                    <a:pt x="12897" y="3766"/>
                  </a:lnTo>
                  <a:lnTo>
                    <a:pt x="22803" y="3880"/>
                  </a:lnTo>
                  <a:lnTo>
                    <a:pt x="25519" y="6642"/>
                  </a:lnTo>
                  <a:lnTo>
                    <a:pt x="25748" y="6414"/>
                  </a:lnTo>
                  <a:lnTo>
                    <a:pt x="22940" y="3538"/>
                  </a:lnTo>
                  <a:lnTo>
                    <a:pt x="13034" y="3447"/>
                  </a:lnTo>
                  <a:lnTo>
                    <a:pt x="9793" y="114"/>
                  </a:lnTo>
                  <a:lnTo>
                    <a:pt x="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1035;p48">
              <a:extLst>
                <a:ext uri="{FF2B5EF4-FFF2-40B4-BE49-F238E27FC236}">
                  <a16:creationId xmlns:a16="http://schemas.microsoft.com/office/drawing/2014/main" id="{C18BC0DB-EA2D-FB56-2D17-C2F7080712CF}"/>
                </a:ext>
              </a:extLst>
            </p:cNvPr>
            <p:cNvSpPr/>
            <p:nvPr/>
          </p:nvSpPr>
          <p:spPr>
            <a:xfrm>
              <a:off x="1208076" y="3205711"/>
              <a:ext cx="252215" cy="250259"/>
            </a:xfrm>
            <a:custGeom>
              <a:avLst/>
              <a:gdLst/>
              <a:ahLst/>
              <a:cxnLst/>
              <a:rect l="l" t="t" r="r" b="b"/>
              <a:pathLst>
                <a:path w="14700" h="14586" extrusionOk="0">
                  <a:moveTo>
                    <a:pt x="0" y="343"/>
                  </a:moveTo>
                  <a:lnTo>
                    <a:pt x="1484" y="343"/>
                  </a:lnTo>
                  <a:lnTo>
                    <a:pt x="2443" y="1324"/>
                  </a:lnTo>
                  <a:lnTo>
                    <a:pt x="2397" y="4953"/>
                  </a:lnTo>
                  <a:lnTo>
                    <a:pt x="6209" y="8834"/>
                  </a:lnTo>
                  <a:lnTo>
                    <a:pt x="8879" y="8857"/>
                  </a:lnTo>
                  <a:lnTo>
                    <a:pt x="14472" y="14586"/>
                  </a:lnTo>
                  <a:lnTo>
                    <a:pt x="14700" y="14335"/>
                  </a:lnTo>
                  <a:lnTo>
                    <a:pt x="9016" y="8537"/>
                  </a:lnTo>
                  <a:lnTo>
                    <a:pt x="6346" y="8514"/>
                  </a:lnTo>
                  <a:lnTo>
                    <a:pt x="2739" y="4816"/>
                  </a:lnTo>
                  <a:lnTo>
                    <a:pt x="2762" y="1187"/>
                  </a:lnTo>
                  <a:lnTo>
                    <a:pt x="1621" y="23"/>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1036;p48">
              <a:extLst>
                <a:ext uri="{FF2B5EF4-FFF2-40B4-BE49-F238E27FC236}">
                  <a16:creationId xmlns:a16="http://schemas.microsoft.com/office/drawing/2014/main" id="{B12240E5-ABBA-1FF6-C8F7-039A44C40B42}"/>
                </a:ext>
              </a:extLst>
            </p:cNvPr>
            <p:cNvSpPr/>
            <p:nvPr/>
          </p:nvSpPr>
          <p:spPr>
            <a:xfrm>
              <a:off x="949601" y="3417570"/>
              <a:ext cx="200142" cy="84226"/>
            </a:xfrm>
            <a:custGeom>
              <a:avLst/>
              <a:gdLst/>
              <a:ahLst/>
              <a:cxnLst/>
              <a:rect l="l" t="t" r="r" b="b"/>
              <a:pathLst>
                <a:path w="11665" h="4909" extrusionOk="0">
                  <a:moveTo>
                    <a:pt x="1" y="229"/>
                  </a:moveTo>
                  <a:lnTo>
                    <a:pt x="4497" y="4840"/>
                  </a:lnTo>
                  <a:lnTo>
                    <a:pt x="11642" y="4908"/>
                  </a:lnTo>
                  <a:lnTo>
                    <a:pt x="11664" y="4566"/>
                  </a:lnTo>
                  <a:lnTo>
                    <a:pt x="4657" y="4497"/>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1037;p48">
              <a:extLst>
                <a:ext uri="{FF2B5EF4-FFF2-40B4-BE49-F238E27FC236}">
                  <a16:creationId xmlns:a16="http://schemas.microsoft.com/office/drawing/2014/main" id="{096B8DE4-0635-DAD6-99C7-CD3AA1B59152}"/>
                </a:ext>
              </a:extLst>
            </p:cNvPr>
            <p:cNvSpPr/>
            <p:nvPr/>
          </p:nvSpPr>
          <p:spPr>
            <a:xfrm>
              <a:off x="1298546" y="3475150"/>
              <a:ext cx="233033" cy="147263"/>
            </a:xfrm>
            <a:custGeom>
              <a:avLst/>
              <a:gdLst/>
              <a:ahLst/>
              <a:cxnLst/>
              <a:rect l="l" t="t" r="r" b="b"/>
              <a:pathLst>
                <a:path w="13582" h="8583" extrusionOk="0">
                  <a:moveTo>
                    <a:pt x="11025" y="2260"/>
                  </a:moveTo>
                  <a:lnTo>
                    <a:pt x="6254" y="2214"/>
                  </a:lnTo>
                  <a:lnTo>
                    <a:pt x="0" y="8331"/>
                  </a:lnTo>
                  <a:lnTo>
                    <a:pt x="251" y="8582"/>
                  </a:lnTo>
                  <a:lnTo>
                    <a:pt x="6391" y="2534"/>
                  </a:lnTo>
                  <a:lnTo>
                    <a:pt x="11162" y="2602"/>
                  </a:lnTo>
                  <a:lnTo>
                    <a:pt x="13581" y="228"/>
                  </a:lnTo>
                  <a:lnTo>
                    <a:pt x="1333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038;p48">
              <a:extLst>
                <a:ext uri="{FF2B5EF4-FFF2-40B4-BE49-F238E27FC236}">
                  <a16:creationId xmlns:a16="http://schemas.microsoft.com/office/drawing/2014/main" id="{45E6DAD3-61BD-206A-3791-927CD1F3C076}"/>
                </a:ext>
              </a:extLst>
            </p:cNvPr>
            <p:cNvSpPr/>
            <p:nvPr/>
          </p:nvSpPr>
          <p:spPr>
            <a:xfrm>
              <a:off x="1508449" y="3499034"/>
              <a:ext cx="159805" cy="83042"/>
            </a:xfrm>
            <a:custGeom>
              <a:avLst/>
              <a:gdLst/>
              <a:ahLst/>
              <a:cxnLst/>
              <a:rect l="l" t="t" r="r" b="b"/>
              <a:pathLst>
                <a:path w="9314" h="4840" extrusionOk="0">
                  <a:moveTo>
                    <a:pt x="7008" y="2032"/>
                  </a:moveTo>
                  <a:lnTo>
                    <a:pt x="2694" y="1986"/>
                  </a:lnTo>
                  <a:lnTo>
                    <a:pt x="0" y="4611"/>
                  </a:lnTo>
                  <a:lnTo>
                    <a:pt x="229" y="4839"/>
                  </a:lnTo>
                  <a:lnTo>
                    <a:pt x="2808" y="2306"/>
                  </a:lnTo>
                  <a:lnTo>
                    <a:pt x="7145" y="2351"/>
                  </a:lnTo>
                  <a:lnTo>
                    <a:pt x="9313" y="252"/>
                  </a:lnTo>
                  <a:lnTo>
                    <a:pt x="906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039;p48">
              <a:extLst>
                <a:ext uri="{FF2B5EF4-FFF2-40B4-BE49-F238E27FC236}">
                  <a16:creationId xmlns:a16="http://schemas.microsoft.com/office/drawing/2014/main" id="{15B0A1E4-E876-56B6-466D-AFB0DC1F11DF}"/>
                </a:ext>
              </a:extLst>
            </p:cNvPr>
            <p:cNvSpPr/>
            <p:nvPr/>
          </p:nvSpPr>
          <p:spPr>
            <a:xfrm>
              <a:off x="1725798" y="3543677"/>
              <a:ext cx="289824" cy="132387"/>
            </a:xfrm>
            <a:custGeom>
              <a:avLst/>
              <a:gdLst/>
              <a:ahLst/>
              <a:cxnLst/>
              <a:rect l="l" t="t" r="r" b="b"/>
              <a:pathLst>
                <a:path w="16892" h="7716" extrusionOk="0">
                  <a:moveTo>
                    <a:pt x="9108" y="7396"/>
                  </a:moveTo>
                  <a:lnTo>
                    <a:pt x="0" y="7282"/>
                  </a:lnTo>
                  <a:lnTo>
                    <a:pt x="0" y="7624"/>
                  </a:lnTo>
                  <a:lnTo>
                    <a:pt x="9176" y="7715"/>
                  </a:lnTo>
                  <a:lnTo>
                    <a:pt x="9245" y="7715"/>
                  </a:lnTo>
                  <a:lnTo>
                    <a:pt x="16891" y="252"/>
                  </a:lnTo>
                  <a:lnTo>
                    <a:pt x="1664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040;p48">
              <a:extLst>
                <a:ext uri="{FF2B5EF4-FFF2-40B4-BE49-F238E27FC236}">
                  <a16:creationId xmlns:a16="http://schemas.microsoft.com/office/drawing/2014/main" id="{7BD003FD-81A8-98F8-F1A6-3C53D9551BBA}"/>
                </a:ext>
              </a:extLst>
            </p:cNvPr>
            <p:cNvSpPr/>
            <p:nvPr/>
          </p:nvSpPr>
          <p:spPr>
            <a:xfrm>
              <a:off x="1778660" y="3541326"/>
              <a:ext cx="195836" cy="85788"/>
            </a:xfrm>
            <a:custGeom>
              <a:avLst/>
              <a:gdLst/>
              <a:ahLst/>
              <a:cxnLst/>
              <a:rect l="l" t="t" r="r" b="b"/>
              <a:pathLst>
                <a:path w="11414" h="5000" extrusionOk="0">
                  <a:moveTo>
                    <a:pt x="6415" y="4680"/>
                  </a:moveTo>
                  <a:lnTo>
                    <a:pt x="2261" y="4634"/>
                  </a:lnTo>
                  <a:lnTo>
                    <a:pt x="252" y="2557"/>
                  </a:lnTo>
                  <a:lnTo>
                    <a:pt x="1" y="2808"/>
                  </a:lnTo>
                  <a:lnTo>
                    <a:pt x="2124" y="4954"/>
                  </a:lnTo>
                  <a:lnTo>
                    <a:pt x="6552" y="4999"/>
                  </a:lnTo>
                  <a:lnTo>
                    <a:pt x="11414" y="229"/>
                  </a:lnTo>
                  <a:lnTo>
                    <a:pt x="1118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041;p48">
              <a:extLst>
                <a:ext uri="{FF2B5EF4-FFF2-40B4-BE49-F238E27FC236}">
                  <a16:creationId xmlns:a16="http://schemas.microsoft.com/office/drawing/2014/main" id="{7CBB34EF-1F2A-651F-10BA-811F5BE2182E}"/>
                </a:ext>
              </a:extLst>
            </p:cNvPr>
            <p:cNvSpPr/>
            <p:nvPr/>
          </p:nvSpPr>
          <p:spPr>
            <a:xfrm>
              <a:off x="1821347" y="3824475"/>
              <a:ext cx="190740" cy="105364"/>
            </a:xfrm>
            <a:custGeom>
              <a:avLst/>
              <a:gdLst/>
              <a:ahLst/>
              <a:cxnLst/>
              <a:rect l="l" t="t" r="r" b="b"/>
              <a:pathLst>
                <a:path w="11117" h="6141" extrusionOk="0">
                  <a:moveTo>
                    <a:pt x="4954" y="5821"/>
                  </a:moveTo>
                  <a:lnTo>
                    <a:pt x="1" y="5752"/>
                  </a:lnTo>
                  <a:lnTo>
                    <a:pt x="1" y="6095"/>
                  </a:lnTo>
                  <a:lnTo>
                    <a:pt x="5000" y="6140"/>
                  </a:lnTo>
                  <a:lnTo>
                    <a:pt x="5091" y="6140"/>
                  </a:lnTo>
                  <a:lnTo>
                    <a:pt x="11117" y="251"/>
                  </a:lnTo>
                  <a:lnTo>
                    <a:pt x="1086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042;p48">
              <a:extLst>
                <a:ext uri="{FF2B5EF4-FFF2-40B4-BE49-F238E27FC236}">
                  <a16:creationId xmlns:a16="http://schemas.microsoft.com/office/drawing/2014/main" id="{9A6A89B3-A58B-4CC4-5580-37ADF961A1CE}"/>
                </a:ext>
              </a:extLst>
            </p:cNvPr>
            <p:cNvSpPr/>
            <p:nvPr/>
          </p:nvSpPr>
          <p:spPr>
            <a:xfrm>
              <a:off x="1319684" y="3899658"/>
              <a:ext cx="316848" cy="144929"/>
            </a:xfrm>
            <a:custGeom>
              <a:avLst/>
              <a:gdLst/>
              <a:ahLst/>
              <a:cxnLst/>
              <a:rect l="l" t="t" r="r" b="b"/>
              <a:pathLst>
                <a:path w="18467" h="8447" extrusionOk="0">
                  <a:moveTo>
                    <a:pt x="9952" y="8126"/>
                  </a:moveTo>
                  <a:lnTo>
                    <a:pt x="1" y="8012"/>
                  </a:lnTo>
                  <a:lnTo>
                    <a:pt x="1" y="8355"/>
                  </a:lnTo>
                  <a:lnTo>
                    <a:pt x="10021" y="8446"/>
                  </a:lnTo>
                  <a:lnTo>
                    <a:pt x="10089" y="8446"/>
                  </a:lnTo>
                  <a:lnTo>
                    <a:pt x="18466" y="229"/>
                  </a:lnTo>
                  <a:lnTo>
                    <a:pt x="1823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043;p48">
              <a:extLst>
                <a:ext uri="{FF2B5EF4-FFF2-40B4-BE49-F238E27FC236}">
                  <a16:creationId xmlns:a16="http://schemas.microsoft.com/office/drawing/2014/main" id="{35681E9C-6672-274A-67F8-88343B106EBF}"/>
                </a:ext>
              </a:extLst>
            </p:cNvPr>
            <p:cNvSpPr/>
            <p:nvPr/>
          </p:nvSpPr>
          <p:spPr>
            <a:xfrm>
              <a:off x="1242545" y="3899264"/>
              <a:ext cx="357957" cy="107320"/>
            </a:xfrm>
            <a:custGeom>
              <a:avLst/>
              <a:gdLst/>
              <a:ahLst/>
              <a:cxnLst/>
              <a:rect l="l" t="t" r="r" b="b"/>
              <a:pathLst>
                <a:path w="20863" h="6255" extrusionOk="0">
                  <a:moveTo>
                    <a:pt x="14585" y="5913"/>
                  </a:moveTo>
                  <a:lnTo>
                    <a:pt x="6437" y="5821"/>
                  </a:lnTo>
                  <a:lnTo>
                    <a:pt x="3629" y="2968"/>
                  </a:lnTo>
                  <a:lnTo>
                    <a:pt x="0" y="2945"/>
                  </a:lnTo>
                  <a:lnTo>
                    <a:pt x="0" y="3265"/>
                  </a:lnTo>
                  <a:lnTo>
                    <a:pt x="3492" y="3311"/>
                  </a:lnTo>
                  <a:lnTo>
                    <a:pt x="6277" y="6164"/>
                  </a:lnTo>
                  <a:lnTo>
                    <a:pt x="14654" y="6255"/>
                  </a:lnTo>
                  <a:lnTo>
                    <a:pt x="14722" y="6255"/>
                  </a:lnTo>
                  <a:lnTo>
                    <a:pt x="20862" y="229"/>
                  </a:lnTo>
                  <a:lnTo>
                    <a:pt x="2063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044;p48">
              <a:extLst>
                <a:ext uri="{FF2B5EF4-FFF2-40B4-BE49-F238E27FC236}">
                  <a16:creationId xmlns:a16="http://schemas.microsoft.com/office/drawing/2014/main" id="{94E16E3B-72DC-7B84-D583-6AC9318D7115}"/>
                </a:ext>
              </a:extLst>
            </p:cNvPr>
            <p:cNvSpPr/>
            <p:nvPr/>
          </p:nvSpPr>
          <p:spPr>
            <a:xfrm>
              <a:off x="1159898" y="3890256"/>
              <a:ext cx="409275" cy="88138"/>
            </a:xfrm>
            <a:custGeom>
              <a:avLst/>
              <a:gdLst/>
              <a:ahLst/>
              <a:cxnLst/>
              <a:rect l="l" t="t" r="r" b="b"/>
              <a:pathLst>
                <a:path w="23854" h="5137" extrusionOk="0">
                  <a:moveTo>
                    <a:pt x="18695" y="4817"/>
                  </a:moveTo>
                  <a:lnTo>
                    <a:pt x="12258" y="4749"/>
                  </a:lnTo>
                  <a:lnTo>
                    <a:pt x="9177" y="1621"/>
                  </a:lnTo>
                  <a:lnTo>
                    <a:pt x="1302" y="1530"/>
                  </a:lnTo>
                  <a:lnTo>
                    <a:pt x="1233" y="1530"/>
                  </a:lnTo>
                  <a:lnTo>
                    <a:pt x="1" y="2717"/>
                  </a:lnTo>
                  <a:lnTo>
                    <a:pt x="229" y="2968"/>
                  </a:lnTo>
                  <a:lnTo>
                    <a:pt x="1370" y="1873"/>
                  </a:lnTo>
                  <a:lnTo>
                    <a:pt x="9040" y="1941"/>
                  </a:lnTo>
                  <a:lnTo>
                    <a:pt x="12098" y="5068"/>
                  </a:lnTo>
                  <a:lnTo>
                    <a:pt x="18763" y="5137"/>
                  </a:lnTo>
                  <a:lnTo>
                    <a:pt x="18832" y="5137"/>
                  </a:lnTo>
                  <a:lnTo>
                    <a:pt x="23853" y="229"/>
                  </a:lnTo>
                  <a:lnTo>
                    <a:pt x="2362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045;p48">
              <a:extLst>
                <a:ext uri="{FF2B5EF4-FFF2-40B4-BE49-F238E27FC236}">
                  <a16:creationId xmlns:a16="http://schemas.microsoft.com/office/drawing/2014/main" id="{A4B405EE-6C41-7621-97DE-CC192B5F0171}"/>
                </a:ext>
              </a:extLst>
            </p:cNvPr>
            <p:cNvSpPr/>
            <p:nvPr/>
          </p:nvSpPr>
          <p:spPr>
            <a:xfrm>
              <a:off x="1125841" y="3637665"/>
              <a:ext cx="173497" cy="126519"/>
            </a:xfrm>
            <a:custGeom>
              <a:avLst/>
              <a:gdLst/>
              <a:ahLst/>
              <a:cxnLst/>
              <a:rect l="l" t="t" r="r" b="b"/>
              <a:pathLst>
                <a:path w="10112" h="7374" extrusionOk="0">
                  <a:moveTo>
                    <a:pt x="0" y="252"/>
                  </a:moveTo>
                  <a:lnTo>
                    <a:pt x="1484" y="1758"/>
                  </a:lnTo>
                  <a:lnTo>
                    <a:pt x="4405" y="1804"/>
                  </a:lnTo>
                  <a:lnTo>
                    <a:pt x="9861" y="7373"/>
                  </a:lnTo>
                  <a:lnTo>
                    <a:pt x="10112" y="7122"/>
                  </a:lnTo>
                  <a:lnTo>
                    <a:pt x="4542" y="1461"/>
                  </a:lnTo>
                  <a:lnTo>
                    <a:pt x="1621" y="1439"/>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046;p48">
              <a:extLst>
                <a:ext uri="{FF2B5EF4-FFF2-40B4-BE49-F238E27FC236}">
                  <a16:creationId xmlns:a16="http://schemas.microsoft.com/office/drawing/2014/main" id="{81577FCE-6901-6696-A313-B8F05D52DE89}"/>
                </a:ext>
              </a:extLst>
            </p:cNvPr>
            <p:cNvSpPr/>
            <p:nvPr/>
          </p:nvSpPr>
          <p:spPr>
            <a:xfrm>
              <a:off x="1266033" y="4219609"/>
              <a:ext cx="165278" cy="54458"/>
            </a:xfrm>
            <a:custGeom>
              <a:avLst/>
              <a:gdLst/>
              <a:ahLst/>
              <a:cxnLst/>
              <a:rect l="l" t="t" r="r" b="b"/>
              <a:pathLst>
                <a:path w="9633" h="3174" extrusionOk="0">
                  <a:moveTo>
                    <a:pt x="7784" y="1576"/>
                  </a:moveTo>
                  <a:lnTo>
                    <a:pt x="1507" y="1507"/>
                  </a:lnTo>
                  <a:lnTo>
                    <a:pt x="1439" y="1507"/>
                  </a:lnTo>
                  <a:lnTo>
                    <a:pt x="1" y="2945"/>
                  </a:lnTo>
                  <a:lnTo>
                    <a:pt x="229" y="3174"/>
                  </a:lnTo>
                  <a:lnTo>
                    <a:pt x="1576" y="1850"/>
                  </a:lnTo>
                  <a:lnTo>
                    <a:pt x="7852" y="1918"/>
                  </a:lnTo>
                  <a:lnTo>
                    <a:pt x="7921" y="1918"/>
                  </a:lnTo>
                  <a:lnTo>
                    <a:pt x="9633" y="252"/>
                  </a:lnTo>
                  <a:lnTo>
                    <a:pt x="938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047;p48">
              <a:extLst>
                <a:ext uri="{FF2B5EF4-FFF2-40B4-BE49-F238E27FC236}">
                  <a16:creationId xmlns:a16="http://schemas.microsoft.com/office/drawing/2014/main" id="{2B4A187D-A65A-9184-A2CC-950114FA9006}"/>
                </a:ext>
              </a:extLst>
            </p:cNvPr>
            <p:cNvSpPr/>
            <p:nvPr/>
          </p:nvSpPr>
          <p:spPr>
            <a:xfrm>
              <a:off x="960187" y="4353556"/>
              <a:ext cx="85770" cy="112793"/>
            </a:xfrm>
            <a:custGeom>
              <a:avLst/>
              <a:gdLst/>
              <a:ahLst/>
              <a:cxnLst/>
              <a:rect l="l" t="t" r="r" b="b"/>
              <a:pathLst>
                <a:path w="4999" h="6574" extrusionOk="0">
                  <a:moveTo>
                    <a:pt x="23" y="4611"/>
                  </a:moveTo>
                  <a:lnTo>
                    <a:pt x="0" y="6574"/>
                  </a:lnTo>
                  <a:lnTo>
                    <a:pt x="342" y="6574"/>
                  </a:lnTo>
                  <a:lnTo>
                    <a:pt x="365" y="4771"/>
                  </a:lnTo>
                  <a:lnTo>
                    <a:pt x="4999" y="228"/>
                  </a:lnTo>
                  <a:lnTo>
                    <a:pt x="474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048;p48">
              <a:extLst>
                <a:ext uri="{FF2B5EF4-FFF2-40B4-BE49-F238E27FC236}">
                  <a16:creationId xmlns:a16="http://schemas.microsoft.com/office/drawing/2014/main" id="{61B8221E-609B-C58D-79A8-E9720EFE88B7}"/>
                </a:ext>
              </a:extLst>
            </p:cNvPr>
            <p:cNvSpPr/>
            <p:nvPr/>
          </p:nvSpPr>
          <p:spPr>
            <a:xfrm>
              <a:off x="1084715" y="4268953"/>
              <a:ext cx="134343" cy="47012"/>
            </a:xfrm>
            <a:custGeom>
              <a:avLst/>
              <a:gdLst/>
              <a:ahLst/>
              <a:cxnLst/>
              <a:rect l="l" t="t" r="r" b="b"/>
              <a:pathLst>
                <a:path w="7830" h="2740" extrusionOk="0">
                  <a:moveTo>
                    <a:pt x="0" y="2512"/>
                  </a:moveTo>
                  <a:lnTo>
                    <a:pt x="229" y="2740"/>
                  </a:lnTo>
                  <a:lnTo>
                    <a:pt x="2694" y="343"/>
                  </a:lnTo>
                  <a:lnTo>
                    <a:pt x="7830" y="389"/>
                  </a:lnTo>
                  <a:lnTo>
                    <a:pt x="7830" y="69"/>
                  </a:lnTo>
                  <a:lnTo>
                    <a:pt x="2625" y="1"/>
                  </a:lnTo>
                  <a:lnTo>
                    <a:pt x="255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049;p48">
              <a:extLst>
                <a:ext uri="{FF2B5EF4-FFF2-40B4-BE49-F238E27FC236}">
                  <a16:creationId xmlns:a16="http://schemas.microsoft.com/office/drawing/2014/main" id="{DAD76C3E-159C-1979-DB9B-4017B4E4F960}"/>
                </a:ext>
              </a:extLst>
            </p:cNvPr>
            <p:cNvSpPr/>
            <p:nvPr/>
          </p:nvSpPr>
          <p:spPr>
            <a:xfrm>
              <a:off x="1078452" y="4335147"/>
              <a:ext cx="365009" cy="108881"/>
            </a:xfrm>
            <a:custGeom>
              <a:avLst/>
              <a:gdLst/>
              <a:ahLst/>
              <a:cxnLst/>
              <a:rect l="l" t="t" r="r" b="b"/>
              <a:pathLst>
                <a:path w="21274" h="6346" extrusionOk="0">
                  <a:moveTo>
                    <a:pt x="12531" y="3652"/>
                  </a:moveTo>
                  <a:lnTo>
                    <a:pt x="2694" y="3538"/>
                  </a:lnTo>
                  <a:lnTo>
                    <a:pt x="2625" y="3538"/>
                  </a:lnTo>
                  <a:lnTo>
                    <a:pt x="0" y="6095"/>
                  </a:lnTo>
                  <a:lnTo>
                    <a:pt x="251" y="6346"/>
                  </a:lnTo>
                  <a:lnTo>
                    <a:pt x="2762" y="3881"/>
                  </a:lnTo>
                  <a:lnTo>
                    <a:pt x="12600" y="3995"/>
                  </a:lnTo>
                  <a:lnTo>
                    <a:pt x="12668" y="3995"/>
                  </a:lnTo>
                  <a:lnTo>
                    <a:pt x="16389" y="320"/>
                  </a:lnTo>
                  <a:lnTo>
                    <a:pt x="21273" y="388"/>
                  </a:lnTo>
                  <a:lnTo>
                    <a:pt x="21273" y="46"/>
                  </a:lnTo>
                  <a:lnTo>
                    <a:pt x="16320" y="0"/>
                  </a:lnTo>
                  <a:lnTo>
                    <a:pt x="16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050;p48">
              <a:extLst>
                <a:ext uri="{FF2B5EF4-FFF2-40B4-BE49-F238E27FC236}">
                  <a16:creationId xmlns:a16="http://schemas.microsoft.com/office/drawing/2014/main" id="{ABD657B2-95E4-3BF0-EBCA-9CB775E02A00}"/>
                </a:ext>
              </a:extLst>
            </p:cNvPr>
            <p:cNvSpPr/>
            <p:nvPr/>
          </p:nvSpPr>
          <p:spPr>
            <a:xfrm>
              <a:off x="1160293" y="4397805"/>
              <a:ext cx="60326" cy="89699"/>
            </a:xfrm>
            <a:custGeom>
              <a:avLst/>
              <a:gdLst/>
              <a:ahLst/>
              <a:cxnLst/>
              <a:rect l="l" t="t" r="r" b="b"/>
              <a:pathLst>
                <a:path w="3516" h="5228" extrusionOk="0">
                  <a:moveTo>
                    <a:pt x="24" y="3196"/>
                  </a:moveTo>
                  <a:lnTo>
                    <a:pt x="1" y="5205"/>
                  </a:lnTo>
                  <a:lnTo>
                    <a:pt x="320" y="5227"/>
                  </a:lnTo>
                  <a:lnTo>
                    <a:pt x="343" y="3333"/>
                  </a:lnTo>
                  <a:lnTo>
                    <a:pt x="3516" y="229"/>
                  </a:lnTo>
                  <a:lnTo>
                    <a:pt x="3265"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051;p48">
              <a:extLst>
                <a:ext uri="{FF2B5EF4-FFF2-40B4-BE49-F238E27FC236}">
                  <a16:creationId xmlns:a16="http://schemas.microsoft.com/office/drawing/2014/main" id="{6B614857-9C6D-352C-3C6D-84FA83F3A68D}"/>
                </a:ext>
              </a:extLst>
            </p:cNvPr>
            <p:cNvSpPr/>
            <p:nvPr/>
          </p:nvSpPr>
          <p:spPr>
            <a:xfrm>
              <a:off x="1485733" y="4320649"/>
              <a:ext cx="106153" cy="104197"/>
            </a:xfrm>
            <a:custGeom>
              <a:avLst/>
              <a:gdLst/>
              <a:ahLst/>
              <a:cxnLst/>
              <a:rect l="l" t="t" r="r" b="b"/>
              <a:pathLst>
                <a:path w="6187" h="6073" extrusionOk="0">
                  <a:moveTo>
                    <a:pt x="1" y="5821"/>
                  </a:moveTo>
                  <a:lnTo>
                    <a:pt x="229" y="6072"/>
                  </a:lnTo>
                  <a:lnTo>
                    <a:pt x="6186" y="252"/>
                  </a:lnTo>
                  <a:lnTo>
                    <a:pt x="595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052;p48">
              <a:extLst>
                <a:ext uri="{FF2B5EF4-FFF2-40B4-BE49-F238E27FC236}">
                  <a16:creationId xmlns:a16="http://schemas.microsoft.com/office/drawing/2014/main" id="{C906BC92-8967-A795-10AF-4D12070C3074}"/>
                </a:ext>
              </a:extLst>
            </p:cNvPr>
            <p:cNvSpPr/>
            <p:nvPr/>
          </p:nvSpPr>
          <p:spPr>
            <a:xfrm>
              <a:off x="1794719" y="4111140"/>
              <a:ext cx="90094" cy="247909"/>
            </a:xfrm>
            <a:custGeom>
              <a:avLst/>
              <a:gdLst/>
              <a:ahLst/>
              <a:cxnLst/>
              <a:rect l="l" t="t" r="r" b="b"/>
              <a:pathLst>
                <a:path w="5251" h="14449" extrusionOk="0">
                  <a:moveTo>
                    <a:pt x="4817" y="9496"/>
                  </a:moveTo>
                  <a:lnTo>
                    <a:pt x="1" y="14220"/>
                  </a:lnTo>
                  <a:lnTo>
                    <a:pt x="252" y="14449"/>
                  </a:lnTo>
                  <a:lnTo>
                    <a:pt x="5159" y="9633"/>
                  </a:lnTo>
                  <a:lnTo>
                    <a:pt x="5251" y="0"/>
                  </a:lnTo>
                  <a:lnTo>
                    <a:pt x="493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053;p48">
              <a:extLst>
                <a:ext uri="{FF2B5EF4-FFF2-40B4-BE49-F238E27FC236}">
                  <a16:creationId xmlns:a16="http://schemas.microsoft.com/office/drawing/2014/main" id="{EE429CE6-F306-DCC0-88AC-39031B33A1CE}"/>
                </a:ext>
              </a:extLst>
            </p:cNvPr>
            <p:cNvSpPr/>
            <p:nvPr/>
          </p:nvSpPr>
          <p:spPr>
            <a:xfrm>
              <a:off x="1798631" y="4141680"/>
              <a:ext cx="54853" cy="146885"/>
            </a:xfrm>
            <a:custGeom>
              <a:avLst/>
              <a:gdLst/>
              <a:ahLst/>
              <a:cxnLst/>
              <a:rect l="l" t="t" r="r" b="b"/>
              <a:pathLst>
                <a:path w="3197" h="8561" extrusionOk="0">
                  <a:moveTo>
                    <a:pt x="2809" y="5570"/>
                  </a:moveTo>
                  <a:lnTo>
                    <a:pt x="1" y="8309"/>
                  </a:lnTo>
                  <a:lnTo>
                    <a:pt x="229" y="8560"/>
                  </a:lnTo>
                  <a:lnTo>
                    <a:pt x="3151" y="5707"/>
                  </a:lnTo>
                  <a:lnTo>
                    <a:pt x="3197" y="1"/>
                  </a:lnTo>
                  <a:lnTo>
                    <a:pt x="287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054;p48">
              <a:extLst>
                <a:ext uri="{FF2B5EF4-FFF2-40B4-BE49-F238E27FC236}">
                  <a16:creationId xmlns:a16="http://schemas.microsoft.com/office/drawing/2014/main" id="{AA92DE87-8434-8238-E082-E781DB539DA4}"/>
                </a:ext>
              </a:extLst>
            </p:cNvPr>
            <p:cNvSpPr/>
            <p:nvPr/>
          </p:nvSpPr>
          <p:spPr>
            <a:xfrm>
              <a:off x="1892636" y="4292854"/>
              <a:ext cx="93611" cy="91655"/>
            </a:xfrm>
            <a:custGeom>
              <a:avLst/>
              <a:gdLst/>
              <a:ahLst/>
              <a:cxnLst/>
              <a:rect l="l" t="t" r="r" b="b"/>
              <a:pathLst>
                <a:path w="5456" h="5342" extrusionOk="0">
                  <a:moveTo>
                    <a:pt x="0" y="5113"/>
                  </a:moveTo>
                  <a:lnTo>
                    <a:pt x="251" y="5341"/>
                  </a:lnTo>
                  <a:lnTo>
                    <a:pt x="5455" y="251"/>
                  </a:lnTo>
                  <a:lnTo>
                    <a:pt x="522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055;p48">
              <a:extLst>
                <a:ext uri="{FF2B5EF4-FFF2-40B4-BE49-F238E27FC236}">
                  <a16:creationId xmlns:a16="http://schemas.microsoft.com/office/drawing/2014/main" id="{2000BC13-74AF-2E8F-E2B1-61B58C6581D1}"/>
                </a:ext>
              </a:extLst>
            </p:cNvPr>
            <p:cNvSpPr/>
            <p:nvPr/>
          </p:nvSpPr>
          <p:spPr>
            <a:xfrm>
              <a:off x="1630626" y="3851103"/>
              <a:ext cx="521279" cy="531059"/>
            </a:xfrm>
            <a:custGeom>
              <a:avLst/>
              <a:gdLst/>
              <a:ahLst/>
              <a:cxnLst/>
              <a:rect l="l" t="t" r="r" b="b"/>
              <a:pathLst>
                <a:path w="30382" h="30952" extrusionOk="0">
                  <a:moveTo>
                    <a:pt x="24" y="29536"/>
                  </a:moveTo>
                  <a:lnTo>
                    <a:pt x="1" y="30951"/>
                  </a:lnTo>
                  <a:lnTo>
                    <a:pt x="343" y="30951"/>
                  </a:lnTo>
                  <a:lnTo>
                    <a:pt x="343" y="29673"/>
                  </a:lnTo>
                  <a:lnTo>
                    <a:pt x="30381" y="251"/>
                  </a:lnTo>
                  <a:lnTo>
                    <a:pt x="3015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056;p48">
              <a:extLst>
                <a:ext uri="{FF2B5EF4-FFF2-40B4-BE49-F238E27FC236}">
                  <a16:creationId xmlns:a16="http://schemas.microsoft.com/office/drawing/2014/main" id="{0C4691BE-C56E-9BAB-11F8-E6CCB96A6001}"/>
                </a:ext>
              </a:extLst>
            </p:cNvPr>
            <p:cNvSpPr/>
            <p:nvPr/>
          </p:nvSpPr>
          <p:spPr>
            <a:xfrm>
              <a:off x="1703476" y="4002654"/>
              <a:ext cx="285895" cy="159016"/>
            </a:xfrm>
            <a:custGeom>
              <a:avLst/>
              <a:gdLst/>
              <a:ahLst/>
              <a:cxnLst/>
              <a:rect l="l" t="t" r="r" b="b"/>
              <a:pathLst>
                <a:path w="16663" h="9268" extrusionOk="0">
                  <a:moveTo>
                    <a:pt x="0" y="9017"/>
                  </a:moveTo>
                  <a:lnTo>
                    <a:pt x="229" y="9268"/>
                  </a:lnTo>
                  <a:lnTo>
                    <a:pt x="9336" y="343"/>
                  </a:lnTo>
                  <a:lnTo>
                    <a:pt x="16663" y="412"/>
                  </a:lnTo>
                  <a:lnTo>
                    <a:pt x="16663" y="69"/>
                  </a:lnTo>
                  <a:lnTo>
                    <a:pt x="9268" y="1"/>
                  </a:lnTo>
                  <a:lnTo>
                    <a:pt x="919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057;p48">
              <a:extLst>
                <a:ext uri="{FF2B5EF4-FFF2-40B4-BE49-F238E27FC236}">
                  <a16:creationId xmlns:a16="http://schemas.microsoft.com/office/drawing/2014/main" id="{9BE6C048-2F71-CF53-F313-99BDAC9EA8D7}"/>
                </a:ext>
              </a:extLst>
            </p:cNvPr>
            <p:cNvSpPr/>
            <p:nvPr/>
          </p:nvSpPr>
          <p:spPr>
            <a:xfrm>
              <a:off x="1241756" y="4142864"/>
              <a:ext cx="173514" cy="7446"/>
            </a:xfrm>
            <a:custGeom>
              <a:avLst/>
              <a:gdLst/>
              <a:ahLst/>
              <a:cxnLst/>
              <a:rect l="l" t="t" r="r" b="b"/>
              <a:pathLst>
                <a:path w="10113" h="434" extrusionOk="0">
                  <a:moveTo>
                    <a:pt x="0" y="320"/>
                  </a:moveTo>
                  <a:lnTo>
                    <a:pt x="10112" y="434"/>
                  </a:lnTo>
                  <a:lnTo>
                    <a:pt x="10112" y="91"/>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058;p48">
              <a:extLst>
                <a:ext uri="{FF2B5EF4-FFF2-40B4-BE49-F238E27FC236}">
                  <a16:creationId xmlns:a16="http://schemas.microsoft.com/office/drawing/2014/main" id="{2560D408-460D-27BA-EEAD-69BCBB2E38E6}"/>
                </a:ext>
              </a:extLst>
            </p:cNvPr>
            <p:cNvSpPr/>
            <p:nvPr/>
          </p:nvSpPr>
          <p:spPr>
            <a:xfrm>
              <a:off x="1499441" y="4028905"/>
              <a:ext cx="333679" cy="112399"/>
            </a:xfrm>
            <a:custGeom>
              <a:avLst/>
              <a:gdLst/>
              <a:ahLst/>
              <a:cxnLst/>
              <a:rect l="l" t="t" r="r" b="b"/>
              <a:pathLst>
                <a:path w="19448" h="6551" extrusionOk="0">
                  <a:moveTo>
                    <a:pt x="0" y="6323"/>
                  </a:moveTo>
                  <a:lnTo>
                    <a:pt x="229" y="6551"/>
                  </a:lnTo>
                  <a:lnTo>
                    <a:pt x="6597" y="342"/>
                  </a:lnTo>
                  <a:lnTo>
                    <a:pt x="19448" y="457"/>
                  </a:lnTo>
                  <a:lnTo>
                    <a:pt x="19448" y="137"/>
                  </a:lnTo>
                  <a:lnTo>
                    <a:pt x="6528" y="0"/>
                  </a:lnTo>
                  <a:lnTo>
                    <a:pt x="646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059;p48">
              <a:extLst>
                <a:ext uri="{FF2B5EF4-FFF2-40B4-BE49-F238E27FC236}">
                  <a16:creationId xmlns:a16="http://schemas.microsoft.com/office/drawing/2014/main" id="{64EF5D2A-432F-8006-7392-8E38D4E830D3}"/>
                </a:ext>
              </a:extLst>
            </p:cNvPr>
            <p:cNvSpPr/>
            <p:nvPr/>
          </p:nvSpPr>
          <p:spPr>
            <a:xfrm>
              <a:off x="1004041" y="3782559"/>
              <a:ext cx="243208" cy="43889"/>
            </a:xfrm>
            <a:custGeom>
              <a:avLst/>
              <a:gdLst/>
              <a:ahLst/>
              <a:cxnLst/>
              <a:rect l="l" t="t" r="r" b="b"/>
              <a:pathLst>
                <a:path w="14175" h="2558" extrusionOk="0">
                  <a:moveTo>
                    <a:pt x="0" y="320"/>
                  </a:moveTo>
                  <a:lnTo>
                    <a:pt x="7190" y="412"/>
                  </a:lnTo>
                  <a:lnTo>
                    <a:pt x="9268" y="2512"/>
                  </a:lnTo>
                  <a:lnTo>
                    <a:pt x="14175" y="2557"/>
                  </a:lnTo>
                  <a:lnTo>
                    <a:pt x="14175" y="2238"/>
                  </a:lnTo>
                  <a:lnTo>
                    <a:pt x="9404" y="2169"/>
                  </a:lnTo>
                  <a:lnTo>
                    <a:pt x="7327" y="69"/>
                  </a:lnTo>
                  <a:lnTo>
                    <a:pt x="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060;p48">
              <a:extLst>
                <a:ext uri="{FF2B5EF4-FFF2-40B4-BE49-F238E27FC236}">
                  <a16:creationId xmlns:a16="http://schemas.microsoft.com/office/drawing/2014/main" id="{FA74F9DD-A929-B17C-0124-2E1382AAE322}"/>
                </a:ext>
              </a:extLst>
            </p:cNvPr>
            <p:cNvSpPr/>
            <p:nvPr/>
          </p:nvSpPr>
          <p:spPr>
            <a:xfrm>
              <a:off x="1356898" y="3746151"/>
              <a:ext cx="784441" cy="150403"/>
            </a:xfrm>
            <a:custGeom>
              <a:avLst/>
              <a:gdLst/>
              <a:ahLst/>
              <a:cxnLst/>
              <a:rect l="l" t="t" r="r" b="b"/>
              <a:pathLst>
                <a:path w="45720" h="8766" extrusionOk="0">
                  <a:moveTo>
                    <a:pt x="40835" y="4565"/>
                  </a:moveTo>
                  <a:lnTo>
                    <a:pt x="22894" y="4383"/>
                  </a:lnTo>
                  <a:lnTo>
                    <a:pt x="22825" y="4383"/>
                  </a:lnTo>
                  <a:lnTo>
                    <a:pt x="18694" y="8423"/>
                  </a:lnTo>
                  <a:lnTo>
                    <a:pt x="10911" y="8331"/>
                  </a:lnTo>
                  <a:lnTo>
                    <a:pt x="5935" y="3264"/>
                  </a:lnTo>
                  <a:lnTo>
                    <a:pt x="23" y="3196"/>
                  </a:lnTo>
                  <a:lnTo>
                    <a:pt x="0" y="3538"/>
                  </a:lnTo>
                  <a:lnTo>
                    <a:pt x="5798" y="3584"/>
                  </a:lnTo>
                  <a:lnTo>
                    <a:pt x="10774" y="8674"/>
                  </a:lnTo>
                  <a:lnTo>
                    <a:pt x="18762" y="8765"/>
                  </a:lnTo>
                  <a:lnTo>
                    <a:pt x="18831" y="8765"/>
                  </a:lnTo>
                  <a:lnTo>
                    <a:pt x="22962" y="4725"/>
                  </a:lnTo>
                  <a:lnTo>
                    <a:pt x="40903" y="4908"/>
                  </a:lnTo>
                  <a:lnTo>
                    <a:pt x="40971" y="4908"/>
                  </a:lnTo>
                  <a:lnTo>
                    <a:pt x="45719" y="251"/>
                  </a:lnTo>
                  <a:lnTo>
                    <a:pt x="4549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061;p48">
              <a:extLst>
                <a:ext uri="{FF2B5EF4-FFF2-40B4-BE49-F238E27FC236}">
                  <a16:creationId xmlns:a16="http://schemas.microsoft.com/office/drawing/2014/main" id="{6255BD95-2B4D-BB84-6193-0763C9A5724E}"/>
                </a:ext>
              </a:extLst>
            </p:cNvPr>
            <p:cNvSpPr/>
            <p:nvPr/>
          </p:nvSpPr>
          <p:spPr>
            <a:xfrm>
              <a:off x="2023820" y="3907499"/>
              <a:ext cx="73640" cy="213439"/>
            </a:xfrm>
            <a:custGeom>
              <a:avLst/>
              <a:gdLst/>
              <a:ahLst/>
              <a:cxnLst/>
              <a:rect l="l" t="t" r="r" b="b"/>
              <a:pathLst>
                <a:path w="4292" h="12440" extrusionOk="0">
                  <a:moveTo>
                    <a:pt x="3858" y="8400"/>
                  </a:moveTo>
                  <a:lnTo>
                    <a:pt x="1" y="12189"/>
                  </a:lnTo>
                  <a:lnTo>
                    <a:pt x="229" y="12440"/>
                  </a:lnTo>
                  <a:lnTo>
                    <a:pt x="4200" y="8537"/>
                  </a:lnTo>
                  <a:lnTo>
                    <a:pt x="4292" y="23"/>
                  </a:lnTo>
                  <a:lnTo>
                    <a:pt x="394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062;p48">
              <a:extLst>
                <a:ext uri="{FF2B5EF4-FFF2-40B4-BE49-F238E27FC236}">
                  <a16:creationId xmlns:a16="http://schemas.microsoft.com/office/drawing/2014/main" id="{13B6BF9D-D655-F5B3-AC96-198B503F0F27}"/>
                </a:ext>
              </a:extLst>
            </p:cNvPr>
            <p:cNvSpPr/>
            <p:nvPr/>
          </p:nvSpPr>
          <p:spPr>
            <a:xfrm>
              <a:off x="1986229" y="4197682"/>
              <a:ext cx="7841" cy="191924"/>
            </a:xfrm>
            <a:custGeom>
              <a:avLst/>
              <a:gdLst/>
              <a:ahLst/>
              <a:cxnLst/>
              <a:rect l="l" t="t" r="r" b="b"/>
              <a:pathLst>
                <a:path w="457" h="11186" extrusionOk="0">
                  <a:moveTo>
                    <a:pt x="0" y="11185"/>
                  </a:moveTo>
                  <a:lnTo>
                    <a:pt x="343" y="11185"/>
                  </a:lnTo>
                  <a:lnTo>
                    <a:pt x="457" y="1"/>
                  </a:lnTo>
                  <a:lnTo>
                    <a:pt x="11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063;p48">
              <a:extLst>
                <a:ext uri="{FF2B5EF4-FFF2-40B4-BE49-F238E27FC236}">
                  <a16:creationId xmlns:a16="http://schemas.microsoft.com/office/drawing/2014/main" id="{F72FAA45-D696-3DBB-5644-2E7DCF1175E5}"/>
                </a:ext>
              </a:extLst>
            </p:cNvPr>
            <p:cNvSpPr/>
            <p:nvPr/>
          </p:nvSpPr>
          <p:spPr>
            <a:xfrm>
              <a:off x="1930999" y="4098993"/>
              <a:ext cx="119073" cy="113600"/>
            </a:xfrm>
            <a:custGeom>
              <a:avLst/>
              <a:gdLst/>
              <a:ahLst/>
              <a:cxnLst/>
              <a:rect l="l" t="t" r="r" b="b"/>
              <a:pathLst>
                <a:path w="6940" h="6621" extrusionOk="0">
                  <a:moveTo>
                    <a:pt x="1256" y="891"/>
                  </a:moveTo>
                  <a:cubicBezTo>
                    <a:pt x="24" y="2123"/>
                    <a:pt x="1" y="4109"/>
                    <a:pt x="1211" y="5365"/>
                  </a:cubicBezTo>
                  <a:lnTo>
                    <a:pt x="1211" y="5365"/>
                  </a:lnTo>
                  <a:cubicBezTo>
                    <a:pt x="2443" y="6597"/>
                    <a:pt x="4429" y="6620"/>
                    <a:pt x="5684" y="5410"/>
                  </a:cubicBezTo>
                  <a:lnTo>
                    <a:pt x="5684" y="5410"/>
                  </a:lnTo>
                  <a:cubicBezTo>
                    <a:pt x="6917" y="4178"/>
                    <a:pt x="6940" y="2192"/>
                    <a:pt x="5730" y="937"/>
                  </a:cubicBezTo>
                  <a:lnTo>
                    <a:pt x="5730" y="937"/>
                  </a:lnTo>
                  <a:cubicBezTo>
                    <a:pt x="5114" y="320"/>
                    <a:pt x="4292" y="1"/>
                    <a:pt x="3470" y="1"/>
                  </a:cubicBezTo>
                  <a:lnTo>
                    <a:pt x="3470" y="1"/>
                  </a:lnTo>
                  <a:cubicBezTo>
                    <a:pt x="2672" y="1"/>
                    <a:pt x="1873" y="297"/>
                    <a:pt x="1256" y="891"/>
                  </a:cubicBezTo>
                  <a:moveTo>
                    <a:pt x="1462" y="5114"/>
                  </a:moveTo>
                  <a:cubicBezTo>
                    <a:pt x="366" y="4018"/>
                    <a:pt x="389" y="2215"/>
                    <a:pt x="1507" y="1142"/>
                  </a:cubicBezTo>
                  <a:lnTo>
                    <a:pt x="1507" y="1142"/>
                  </a:lnTo>
                  <a:cubicBezTo>
                    <a:pt x="2603" y="46"/>
                    <a:pt x="4406" y="69"/>
                    <a:pt x="5502" y="1165"/>
                  </a:cubicBezTo>
                  <a:lnTo>
                    <a:pt x="5502" y="1165"/>
                  </a:lnTo>
                  <a:cubicBezTo>
                    <a:pt x="6575" y="2283"/>
                    <a:pt x="6552" y="4086"/>
                    <a:pt x="5456" y="5159"/>
                  </a:cubicBezTo>
                  <a:lnTo>
                    <a:pt x="5456" y="5159"/>
                  </a:lnTo>
                  <a:cubicBezTo>
                    <a:pt x="4908" y="5707"/>
                    <a:pt x="4178" y="5981"/>
                    <a:pt x="3470" y="5981"/>
                  </a:cubicBezTo>
                  <a:lnTo>
                    <a:pt x="3470" y="5981"/>
                  </a:lnTo>
                  <a:cubicBezTo>
                    <a:pt x="2740" y="5981"/>
                    <a:pt x="2010" y="5684"/>
                    <a:pt x="1462" y="511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064;p48">
              <a:extLst>
                <a:ext uri="{FF2B5EF4-FFF2-40B4-BE49-F238E27FC236}">
                  <a16:creationId xmlns:a16="http://schemas.microsoft.com/office/drawing/2014/main" id="{CF9D78E3-C660-6B29-42DF-82D674911AA9}"/>
                </a:ext>
              </a:extLst>
            </p:cNvPr>
            <p:cNvSpPr/>
            <p:nvPr/>
          </p:nvSpPr>
          <p:spPr>
            <a:xfrm>
              <a:off x="1948637" y="4386842"/>
              <a:ext cx="76763" cy="73245"/>
            </a:xfrm>
            <a:custGeom>
              <a:avLst/>
              <a:gdLst/>
              <a:ahLst/>
              <a:cxnLst/>
              <a:rect l="l" t="t" r="r" b="b"/>
              <a:pathLst>
                <a:path w="4474" h="4269" extrusionOk="0">
                  <a:moveTo>
                    <a:pt x="822" y="571"/>
                  </a:moveTo>
                  <a:cubicBezTo>
                    <a:pt x="23" y="1370"/>
                    <a:pt x="0" y="2648"/>
                    <a:pt x="776" y="3447"/>
                  </a:cubicBezTo>
                  <a:lnTo>
                    <a:pt x="776" y="3447"/>
                  </a:lnTo>
                  <a:cubicBezTo>
                    <a:pt x="1575" y="4246"/>
                    <a:pt x="2853" y="4269"/>
                    <a:pt x="3675" y="3493"/>
                  </a:cubicBezTo>
                  <a:lnTo>
                    <a:pt x="3675" y="3493"/>
                  </a:lnTo>
                  <a:cubicBezTo>
                    <a:pt x="4474" y="2694"/>
                    <a:pt x="4474" y="1415"/>
                    <a:pt x="3698" y="594"/>
                  </a:cubicBezTo>
                  <a:lnTo>
                    <a:pt x="3698" y="594"/>
                  </a:lnTo>
                  <a:cubicBezTo>
                    <a:pt x="3287" y="206"/>
                    <a:pt x="2762" y="0"/>
                    <a:pt x="2237" y="0"/>
                  </a:cubicBezTo>
                  <a:lnTo>
                    <a:pt x="2237" y="0"/>
                  </a:lnTo>
                  <a:cubicBezTo>
                    <a:pt x="1735" y="0"/>
                    <a:pt x="1210" y="183"/>
                    <a:pt x="822" y="571"/>
                  </a:cubicBezTo>
                  <a:moveTo>
                    <a:pt x="1027" y="3219"/>
                  </a:moveTo>
                  <a:cubicBezTo>
                    <a:pt x="365" y="2557"/>
                    <a:pt x="388" y="1461"/>
                    <a:pt x="1050" y="822"/>
                  </a:cubicBezTo>
                  <a:lnTo>
                    <a:pt x="1050" y="822"/>
                  </a:lnTo>
                  <a:cubicBezTo>
                    <a:pt x="1712" y="160"/>
                    <a:pt x="2808" y="160"/>
                    <a:pt x="3447" y="845"/>
                  </a:cubicBezTo>
                  <a:lnTo>
                    <a:pt x="3447" y="845"/>
                  </a:lnTo>
                  <a:cubicBezTo>
                    <a:pt x="4109" y="1507"/>
                    <a:pt x="4109" y="2580"/>
                    <a:pt x="3424" y="3241"/>
                  </a:cubicBezTo>
                  <a:lnTo>
                    <a:pt x="3424" y="3241"/>
                  </a:lnTo>
                  <a:cubicBezTo>
                    <a:pt x="3104" y="3561"/>
                    <a:pt x="2671" y="3721"/>
                    <a:pt x="2237" y="3721"/>
                  </a:cubicBezTo>
                  <a:lnTo>
                    <a:pt x="2237" y="3721"/>
                  </a:lnTo>
                  <a:cubicBezTo>
                    <a:pt x="1803" y="3721"/>
                    <a:pt x="1370" y="3561"/>
                    <a:pt x="1027" y="321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065;p48">
              <a:extLst>
                <a:ext uri="{FF2B5EF4-FFF2-40B4-BE49-F238E27FC236}">
                  <a16:creationId xmlns:a16="http://schemas.microsoft.com/office/drawing/2014/main" id="{9C62BEEB-A0B9-517A-1180-30EE9A145C65}"/>
                </a:ext>
              </a:extLst>
            </p:cNvPr>
            <p:cNvSpPr/>
            <p:nvPr/>
          </p:nvSpPr>
          <p:spPr>
            <a:xfrm>
              <a:off x="1574625" y="4105255"/>
              <a:ext cx="137483" cy="130826"/>
            </a:xfrm>
            <a:custGeom>
              <a:avLst/>
              <a:gdLst/>
              <a:ahLst/>
              <a:cxnLst/>
              <a:rect l="l" t="t" r="r" b="b"/>
              <a:pathLst>
                <a:path w="8013" h="7625" extrusionOk="0">
                  <a:moveTo>
                    <a:pt x="1462" y="1028"/>
                  </a:moveTo>
                  <a:cubicBezTo>
                    <a:pt x="24" y="2420"/>
                    <a:pt x="1" y="4749"/>
                    <a:pt x="1393" y="6164"/>
                  </a:cubicBezTo>
                  <a:lnTo>
                    <a:pt x="1393" y="6164"/>
                  </a:lnTo>
                  <a:cubicBezTo>
                    <a:pt x="2808" y="7602"/>
                    <a:pt x="5114" y="7625"/>
                    <a:pt x="6552" y="6232"/>
                  </a:cubicBezTo>
                  <a:lnTo>
                    <a:pt x="6552" y="6232"/>
                  </a:lnTo>
                  <a:cubicBezTo>
                    <a:pt x="7990" y="4817"/>
                    <a:pt x="8013" y="2512"/>
                    <a:pt x="6597" y="1074"/>
                  </a:cubicBezTo>
                  <a:lnTo>
                    <a:pt x="6597" y="1074"/>
                  </a:lnTo>
                  <a:cubicBezTo>
                    <a:pt x="5890" y="366"/>
                    <a:pt x="4954" y="1"/>
                    <a:pt x="3995" y="1"/>
                  </a:cubicBezTo>
                  <a:lnTo>
                    <a:pt x="3995" y="1"/>
                  </a:lnTo>
                  <a:cubicBezTo>
                    <a:pt x="3082" y="1"/>
                    <a:pt x="2169" y="343"/>
                    <a:pt x="1462" y="1028"/>
                  </a:cubicBezTo>
                  <a:close/>
                  <a:moveTo>
                    <a:pt x="1644" y="5936"/>
                  </a:moveTo>
                  <a:cubicBezTo>
                    <a:pt x="366" y="4634"/>
                    <a:pt x="389" y="2535"/>
                    <a:pt x="1690" y="1256"/>
                  </a:cubicBezTo>
                  <a:lnTo>
                    <a:pt x="1690" y="1256"/>
                  </a:lnTo>
                  <a:cubicBezTo>
                    <a:pt x="2991" y="1"/>
                    <a:pt x="5091" y="24"/>
                    <a:pt x="6369" y="1325"/>
                  </a:cubicBezTo>
                  <a:lnTo>
                    <a:pt x="6369" y="1325"/>
                  </a:lnTo>
                  <a:cubicBezTo>
                    <a:pt x="7625" y="2626"/>
                    <a:pt x="7625" y="4703"/>
                    <a:pt x="6324" y="5981"/>
                  </a:cubicBezTo>
                  <a:lnTo>
                    <a:pt x="6324" y="5981"/>
                  </a:lnTo>
                  <a:cubicBezTo>
                    <a:pt x="5662" y="6620"/>
                    <a:pt x="4840" y="6917"/>
                    <a:pt x="3995" y="6917"/>
                  </a:cubicBezTo>
                  <a:lnTo>
                    <a:pt x="3995" y="6917"/>
                  </a:lnTo>
                  <a:cubicBezTo>
                    <a:pt x="3151" y="6917"/>
                    <a:pt x="2283" y="6597"/>
                    <a:pt x="1644" y="593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066;p48">
              <a:extLst>
                <a:ext uri="{FF2B5EF4-FFF2-40B4-BE49-F238E27FC236}">
                  <a16:creationId xmlns:a16="http://schemas.microsoft.com/office/drawing/2014/main" id="{C3B03F12-B20B-5FC3-2559-8EFBF1D6A91E}"/>
                </a:ext>
              </a:extLst>
            </p:cNvPr>
            <p:cNvSpPr/>
            <p:nvPr/>
          </p:nvSpPr>
          <p:spPr>
            <a:xfrm>
              <a:off x="1398797" y="4119358"/>
              <a:ext cx="127686" cy="121818"/>
            </a:xfrm>
            <a:custGeom>
              <a:avLst/>
              <a:gdLst/>
              <a:ahLst/>
              <a:cxnLst/>
              <a:rect l="l" t="t" r="r" b="b"/>
              <a:pathLst>
                <a:path w="7442" h="7100" extrusionOk="0">
                  <a:moveTo>
                    <a:pt x="1347" y="959"/>
                  </a:moveTo>
                  <a:cubicBezTo>
                    <a:pt x="23" y="2260"/>
                    <a:pt x="0" y="4406"/>
                    <a:pt x="1301" y="5730"/>
                  </a:cubicBezTo>
                  <a:lnTo>
                    <a:pt x="1301" y="5730"/>
                  </a:lnTo>
                  <a:cubicBezTo>
                    <a:pt x="2602" y="7076"/>
                    <a:pt x="4748" y="7099"/>
                    <a:pt x="6095" y="5798"/>
                  </a:cubicBezTo>
                  <a:lnTo>
                    <a:pt x="6095" y="5798"/>
                  </a:lnTo>
                  <a:cubicBezTo>
                    <a:pt x="7419" y="4474"/>
                    <a:pt x="7441" y="2329"/>
                    <a:pt x="6140" y="1005"/>
                  </a:cubicBezTo>
                  <a:lnTo>
                    <a:pt x="6140" y="1005"/>
                  </a:lnTo>
                  <a:cubicBezTo>
                    <a:pt x="5478" y="343"/>
                    <a:pt x="4611" y="1"/>
                    <a:pt x="3721" y="1"/>
                  </a:cubicBezTo>
                  <a:lnTo>
                    <a:pt x="3721" y="1"/>
                  </a:lnTo>
                  <a:cubicBezTo>
                    <a:pt x="2876" y="1"/>
                    <a:pt x="2009" y="320"/>
                    <a:pt x="1347" y="959"/>
                  </a:cubicBezTo>
                  <a:close/>
                  <a:moveTo>
                    <a:pt x="1552" y="5502"/>
                  </a:moveTo>
                  <a:cubicBezTo>
                    <a:pt x="366" y="4315"/>
                    <a:pt x="388" y="2374"/>
                    <a:pt x="1598" y="1188"/>
                  </a:cubicBezTo>
                  <a:lnTo>
                    <a:pt x="1598" y="1188"/>
                  </a:lnTo>
                  <a:cubicBezTo>
                    <a:pt x="2785" y="23"/>
                    <a:pt x="4725" y="46"/>
                    <a:pt x="5912" y="1233"/>
                  </a:cubicBezTo>
                  <a:lnTo>
                    <a:pt x="5912" y="1233"/>
                  </a:lnTo>
                  <a:cubicBezTo>
                    <a:pt x="7076" y="2443"/>
                    <a:pt x="7053" y="4383"/>
                    <a:pt x="5866" y="5547"/>
                  </a:cubicBezTo>
                  <a:lnTo>
                    <a:pt x="5866" y="5547"/>
                  </a:lnTo>
                  <a:cubicBezTo>
                    <a:pt x="5273" y="6141"/>
                    <a:pt x="4497" y="6415"/>
                    <a:pt x="3721" y="6415"/>
                  </a:cubicBezTo>
                  <a:lnTo>
                    <a:pt x="3721" y="6415"/>
                  </a:lnTo>
                  <a:cubicBezTo>
                    <a:pt x="2922" y="6415"/>
                    <a:pt x="2146" y="6118"/>
                    <a:pt x="1552" y="550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067;p48">
              <a:extLst>
                <a:ext uri="{FF2B5EF4-FFF2-40B4-BE49-F238E27FC236}">
                  <a16:creationId xmlns:a16="http://schemas.microsoft.com/office/drawing/2014/main" id="{48DABAF6-91B5-F277-5674-CDEC1E74E278}"/>
                </a:ext>
              </a:extLst>
            </p:cNvPr>
            <p:cNvSpPr/>
            <p:nvPr/>
          </p:nvSpPr>
          <p:spPr>
            <a:xfrm>
              <a:off x="1138760" y="4098598"/>
              <a:ext cx="110460" cy="105364"/>
            </a:xfrm>
            <a:custGeom>
              <a:avLst/>
              <a:gdLst/>
              <a:ahLst/>
              <a:cxnLst/>
              <a:rect l="l" t="t" r="r" b="b"/>
              <a:pathLst>
                <a:path w="6438" h="6141" extrusionOk="0">
                  <a:moveTo>
                    <a:pt x="1164" y="845"/>
                  </a:moveTo>
                  <a:cubicBezTo>
                    <a:pt x="23" y="1964"/>
                    <a:pt x="0" y="3813"/>
                    <a:pt x="1142" y="4954"/>
                  </a:cubicBezTo>
                  <a:lnTo>
                    <a:pt x="1142" y="4954"/>
                  </a:lnTo>
                  <a:cubicBezTo>
                    <a:pt x="2260" y="6118"/>
                    <a:pt x="4109" y="6141"/>
                    <a:pt x="5250" y="5000"/>
                  </a:cubicBezTo>
                  <a:lnTo>
                    <a:pt x="5250" y="5000"/>
                  </a:lnTo>
                  <a:cubicBezTo>
                    <a:pt x="6414" y="3881"/>
                    <a:pt x="6437" y="2032"/>
                    <a:pt x="5296" y="891"/>
                  </a:cubicBezTo>
                  <a:lnTo>
                    <a:pt x="5296" y="891"/>
                  </a:lnTo>
                  <a:cubicBezTo>
                    <a:pt x="4725" y="298"/>
                    <a:pt x="3972" y="1"/>
                    <a:pt x="3219" y="1"/>
                  </a:cubicBezTo>
                  <a:lnTo>
                    <a:pt x="3219" y="1"/>
                  </a:lnTo>
                  <a:cubicBezTo>
                    <a:pt x="2488" y="1"/>
                    <a:pt x="1735" y="275"/>
                    <a:pt x="1164" y="845"/>
                  </a:cubicBezTo>
                  <a:close/>
                  <a:moveTo>
                    <a:pt x="1370" y="4726"/>
                  </a:moveTo>
                  <a:cubicBezTo>
                    <a:pt x="366" y="3721"/>
                    <a:pt x="388" y="2078"/>
                    <a:pt x="1416" y="1074"/>
                  </a:cubicBezTo>
                  <a:lnTo>
                    <a:pt x="1416" y="1074"/>
                  </a:lnTo>
                  <a:cubicBezTo>
                    <a:pt x="2420" y="69"/>
                    <a:pt x="4063" y="92"/>
                    <a:pt x="5068" y="1119"/>
                  </a:cubicBezTo>
                  <a:lnTo>
                    <a:pt x="5068" y="1119"/>
                  </a:lnTo>
                  <a:cubicBezTo>
                    <a:pt x="6049" y="2124"/>
                    <a:pt x="6049" y="3767"/>
                    <a:pt x="5022" y="4771"/>
                  </a:cubicBezTo>
                  <a:lnTo>
                    <a:pt x="5022" y="4771"/>
                  </a:lnTo>
                  <a:cubicBezTo>
                    <a:pt x="4520" y="5251"/>
                    <a:pt x="3858" y="5502"/>
                    <a:pt x="3219" y="5502"/>
                  </a:cubicBezTo>
                  <a:lnTo>
                    <a:pt x="3219" y="5502"/>
                  </a:lnTo>
                  <a:cubicBezTo>
                    <a:pt x="2557" y="5502"/>
                    <a:pt x="1872" y="5251"/>
                    <a:pt x="1370" y="472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068;p48">
              <a:extLst>
                <a:ext uri="{FF2B5EF4-FFF2-40B4-BE49-F238E27FC236}">
                  <a16:creationId xmlns:a16="http://schemas.microsoft.com/office/drawing/2014/main" id="{A3881BEE-62E8-FF51-E0D0-6F81BA58044E}"/>
                </a:ext>
              </a:extLst>
            </p:cNvPr>
            <p:cNvSpPr/>
            <p:nvPr/>
          </p:nvSpPr>
          <p:spPr>
            <a:xfrm>
              <a:off x="1068261" y="3917279"/>
              <a:ext cx="120634" cy="114767"/>
            </a:xfrm>
            <a:custGeom>
              <a:avLst/>
              <a:gdLst/>
              <a:ahLst/>
              <a:cxnLst/>
              <a:rect l="l" t="t" r="r" b="b"/>
              <a:pathLst>
                <a:path w="7031" h="6689" extrusionOk="0">
                  <a:moveTo>
                    <a:pt x="1279" y="891"/>
                  </a:moveTo>
                  <a:cubicBezTo>
                    <a:pt x="24" y="2124"/>
                    <a:pt x="1" y="4155"/>
                    <a:pt x="1233" y="5410"/>
                  </a:cubicBezTo>
                  <a:lnTo>
                    <a:pt x="1233" y="5410"/>
                  </a:lnTo>
                  <a:cubicBezTo>
                    <a:pt x="2466" y="6666"/>
                    <a:pt x="4497" y="6689"/>
                    <a:pt x="5753" y="5456"/>
                  </a:cubicBezTo>
                  <a:lnTo>
                    <a:pt x="5753" y="5456"/>
                  </a:lnTo>
                  <a:cubicBezTo>
                    <a:pt x="7008" y="4223"/>
                    <a:pt x="7031" y="2215"/>
                    <a:pt x="5798" y="937"/>
                  </a:cubicBezTo>
                  <a:lnTo>
                    <a:pt x="5798" y="937"/>
                  </a:lnTo>
                  <a:cubicBezTo>
                    <a:pt x="5159" y="320"/>
                    <a:pt x="4338" y="1"/>
                    <a:pt x="3516" y="1"/>
                  </a:cubicBezTo>
                  <a:lnTo>
                    <a:pt x="3516" y="1"/>
                  </a:lnTo>
                  <a:cubicBezTo>
                    <a:pt x="2717" y="1"/>
                    <a:pt x="1895" y="298"/>
                    <a:pt x="1279" y="891"/>
                  </a:cubicBezTo>
                  <a:moveTo>
                    <a:pt x="1462" y="5182"/>
                  </a:moveTo>
                  <a:cubicBezTo>
                    <a:pt x="366" y="4064"/>
                    <a:pt x="389" y="2238"/>
                    <a:pt x="1507" y="1142"/>
                  </a:cubicBezTo>
                  <a:lnTo>
                    <a:pt x="1507" y="1142"/>
                  </a:lnTo>
                  <a:cubicBezTo>
                    <a:pt x="2649" y="46"/>
                    <a:pt x="4452" y="46"/>
                    <a:pt x="5547" y="1188"/>
                  </a:cubicBezTo>
                  <a:lnTo>
                    <a:pt x="5547" y="1188"/>
                  </a:lnTo>
                  <a:cubicBezTo>
                    <a:pt x="6666" y="2306"/>
                    <a:pt x="6643" y="4109"/>
                    <a:pt x="5525" y="5228"/>
                  </a:cubicBezTo>
                  <a:lnTo>
                    <a:pt x="5525" y="5228"/>
                  </a:lnTo>
                  <a:cubicBezTo>
                    <a:pt x="4954" y="5776"/>
                    <a:pt x="4246" y="6050"/>
                    <a:pt x="3516" y="6050"/>
                  </a:cubicBezTo>
                  <a:lnTo>
                    <a:pt x="3516" y="6050"/>
                  </a:lnTo>
                  <a:cubicBezTo>
                    <a:pt x="2763" y="6050"/>
                    <a:pt x="2032" y="5753"/>
                    <a:pt x="1462" y="518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069;p48">
              <a:extLst>
                <a:ext uri="{FF2B5EF4-FFF2-40B4-BE49-F238E27FC236}">
                  <a16:creationId xmlns:a16="http://schemas.microsoft.com/office/drawing/2014/main" id="{1D9E9A97-831E-46CD-CFEC-F9238BAA0FDA}"/>
                </a:ext>
              </a:extLst>
            </p:cNvPr>
            <p:cNvSpPr/>
            <p:nvPr/>
          </p:nvSpPr>
          <p:spPr>
            <a:xfrm>
              <a:off x="1237844" y="3758676"/>
              <a:ext cx="119845" cy="114767"/>
            </a:xfrm>
            <a:custGeom>
              <a:avLst/>
              <a:gdLst/>
              <a:ahLst/>
              <a:cxnLst/>
              <a:rect l="l" t="t" r="r" b="b"/>
              <a:pathLst>
                <a:path w="6985" h="6689" extrusionOk="0">
                  <a:moveTo>
                    <a:pt x="1256" y="914"/>
                  </a:moveTo>
                  <a:cubicBezTo>
                    <a:pt x="0" y="2146"/>
                    <a:pt x="0" y="4155"/>
                    <a:pt x="1210" y="5410"/>
                  </a:cubicBezTo>
                  <a:lnTo>
                    <a:pt x="1210" y="5410"/>
                  </a:lnTo>
                  <a:cubicBezTo>
                    <a:pt x="2442" y="6666"/>
                    <a:pt x="4474" y="6688"/>
                    <a:pt x="5706" y="5456"/>
                  </a:cubicBezTo>
                  <a:lnTo>
                    <a:pt x="5706" y="5456"/>
                  </a:lnTo>
                  <a:cubicBezTo>
                    <a:pt x="6962" y="4223"/>
                    <a:pt x="6985" y="2215"/>
                    <a:pt x="5752" y="959"/>
                  </a:cubicBezTo>
                  <a:lnTo>
                    <a:pt x="5752" y="959"/>
                  </a:lnTo>
                  <a:cubicBezTo>
                    <a:pt x="5136" y="320"/>
                    <a:pt x="4314" y="1"/>
                    <a:pt x="3492" y="1"/>
                  </a:cubicBezTo>
                  <a:lnTo>
                    <a:pt x="3492" y="1"/>
                  </a:lnTo>
                  <a:cubicBezTo>
                    <a:pt x="2694" y="1"/>
                    <a:pt x="1872" y="297"/>
                    <a:pt x="1256" y="914"/>
                  </a:cubicBezTo>
                  <a:moveTo>
                    <a:pt x="1461" y="5182"/>
                  </a:moveTo>
                  <a:cubicBezTo>
                    <a:pt x="365" y="4063"/>
                    <a:pt x="365" y="2237"/>
                    <a:pt x="1507" y="1142"/>
                  </a:cubicBezTo>
                  <a:lnTo>
                    <a:pt x="1507" y="1142"/>
                  </a:lnTo>
                  <a:cubicBezTo>
                    <a:pt x="2625" y="46"/>
                    <a:pt x="4428" y="69"/>
                    <a:pt x="5524" y="1187"/>
                  </a:cubicBezTo>
                  <a:lnTo>
                    <a:pt x="5524" y="1187"/>
                  </a:lnTo>
                  <a:cubicBezTo>
                    <a:pt x="6619" y="2306"/>
                    <a:pt x="6597" y="4109"/>
                    <a:pt x="5478" y="5228"/>
                  </a:cubicBezTo>
                  <a:lnTo>
                    <a:pt x="5478" y="5228"/>
                  </a:lnTo>
                  <a:cubicBezTo>
                    <a:pt x="4930" y="5753"/>
                    <a:pt x="4200" y="6026"/>
                    <a:pt x="3492" y="6026"/>
                  </a:cubicBezTo>
                  <a:lnTo>
                    <a:pt x="3492" y="6026"/>
                  </a:lnTo>
                  <a:cubicBezTo>
                    <a:pt x="2762" y="6026"/>
                    <a:pt x="2009" y="5753"/>
                    <a:pt x="1461" y="518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070;p48">
              <a:extLst>
                <a:ext uri="{FF2B5EF4-FFF2-40B4-BE49-F238E27FC236}">
                  <a16:creationId xmlns:a16="http://schemas.microsoft.com/office/drawing/2014/main" id="{B25CC16A-2B64-7EA0-99A4-DB16190EB035}"/>
                </a:ext>
              </a:extLst>
            </p:cNvPr>
            <p:cNvSpPr/>
            <p:nvPr/>
          </p:nvSpPr>
          <p:spPr>
            <a:xfrm>
              <a:off x="914360" y="3733609"/>
              <a:ext cx="96751" cy="92839"/>
            </a:xfrm>
            <a:custGeom>
              <a:avLst/>
              <a:gdLst/>
              <a:ahLst/>
              <a:cxnLst/>
              <a:rect l="l" t="t" r="r" b="b"/>
              <a:pathLst>
                <a:path w="5639" h="5411" extrusionOk="0">
                  <a:moveTo>
                    <a:pt x="1028" y="754"/>
                  </a:moveTo>
                  <a:cubicBezTo>
                    <a:pt x="23" y="1735"/>
                    <a:pt x="0" y="3356"/>
                    <a:pt x="982" y="4383"/>
                  </a:cubicBezTo>
                  <a:lnTo>
                    <a:pt x="982" y="4383"/>
                  </a:lnTo>
                  <a:cubicBezTo>
                    <a:pt x="1986" y="5388"/>
                    <a:pt x="3607" y="5410"/>
                    <a:pt x="4611" y="4406"/>
                  </a:cubicBezTo>
                  <a:lnTo>
                    <a:pt x="4611" y="4406"/>
                  </a:lnTo>
                  <a:cubicBezTo>
                    <a:pt x="5638" y="3425"/>
                    <a:pt x="5638" y="1804"/>
                    <a:pt x="4657" y="777"/>
                  </a:cubicBezTo>
                  <a:lnTo>
                    <a:pt x="4657" y="777"/>
                  </a:lnTo>
                  <a:cubicBezTo>
                    <a:pt x="4155" y="275"/>
                    <a:pt x="3493" y="1"/>
                    <a:pt x="2831" y="1"/>
                  </a:cubicBezTo>
                  <a:lnTo>
                    <a:pt x="2831" y="1"/>
                  </a:lnTo>
                  <a:cubicBezTo>
                    <a:pt x="2169" y="1"/>
                    <a:pt x="1530" y="252"/>
                    <a:pt x="1028" y="754"/>
                  </a:cubicBezTo>
                  <a:moveTo>
                    <a:pt x="1233" y="4132"/>
                  </a:moveTo>
                  <a:cubicBezTo>
                    <a:pt x="366" y="3265"/>
                    <a:pt x="388" y="1850"/>
                    <a:pt x="1256" y="982"/>
                  </a:cubicBezTo>
                  <a:lnTo>
                    <a:pt x="1256" y="982"/>
                  </a:lnTo>
                  <a:cubicBezTo>
                    <a:pt x="2146" y="115"/>
                    <a:pt x="3561" y="138"/>
                    <a:pt x="4429" y="1005"/>
                  </a:cubicBezTo>
                  <a:lnTo>
                    <a:pt x="4429" y="1005"/>
                  </a:lnTo>
                  <a:cubicBezTo>
                    <a:pt x="5273" y="1895"/>
                    <a:pt x="5273" y="3310"/>
                    <a:pt x="4383" y="4178"/>
                  </a:cubicBezTo>
                  <a:lnTo>
                    <a:pt x="4383" y="4178"/>
                  </a:lnTo>
                  <a:cubicBezTo>
                    <a:pt x="3949" y="4589"/>
                    <a:pt x="3379" y="4817"/>
                    <a:pt x="2831" y="4817"/>
                  </a:cubicBezTo>
                  <a:lnTo>
                    <a:pt x="2831" y="4817"/>
                  </a:lnTo>
                  <a:cubicBezTo>
                    <a:pt x="2237" y="4817"/>
                    <a:pt x="1667" y="4589"/>
                    <a:pt x="1233" y="413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071;p48">
              <a:extLst>
                <a:ext uri="{FF2B5EF4-FFF2-40B4-BE49-F238E27FC236}">
                  <a16:creationId xmlns:a16="http://schemas.microsoft.com/office/drawing/2014/main" id="{5453C4AC-A6D3-17D3-243E-A82E202FD550}"/>
                </a:ext>
              </a:extLst>
            </p:cNvPr>
            <p:cNvSpPr/>
            <p:nvPr/>
          </p:nvSpPr>
          <p:spPr>
            <a:xfrm>
              <a:off x="1067094" y="3583225"/>
              <a:ext cx="75991" cy="72473"/>
            </a:xfrm>
            <a:custGeom>
              <a:avLst/>
              <a:gdLst/>
              <a:ahLst/>
              <a:cxnLst/>
              <a:rect l="l" t="t" r="r" b="b"/>
              <a:pathLst>
                <a:path w="4429" h="4224" extrusionOk="0">
                  <a:moveTo>
                    <a:pt x="799" y="571"/>
                  </a:moveTo>
                  <a:cubicBezTo>
                    <a:pt x="0" y="1348"/>
                    <a:pt x="0" y="2626"/>
                    <a:pt x="776" y="3425"/>
                  </a:cubicBezTo>
                  <a:lnTo>
                    <a:pt x="776" y="3425"/>
                  </a:lnTo>
                  <a:cubicBezTo>
                    <a:pt x="1552" y="4224"/>
                    <a:pt x="2831" y="4224"/>
                    <a:pt x="3607" y="3447"/>
                  </a:cubicBezTo>
                  <a:lnTo>
                    <a:pt x="3607" y="3447"/>
                  </a:lnTo>
                  <a:cubicBezTo>
                    <a:pt x="4406" y="2671"/>
                    <a:pt x="4428" y="1393"/>
                    <a:pt x="3652" y="617"/>
                  </a:cubicBezTo>
                  <a:lnTo>
                    <a:pt x="3652" y="617"/>
                  </a:lnTo>
                  <a:cubicBezTo>
                    <a:pt x="3242" y="206"/>
                    <a:pt x="2739" y="1"/>
                    <a:pt x="2214" y="1"/>
                  </a:cubicBezTo>
                  <a:lnTo>
                    <a:pt x="2214" y="1"/>
                  </a:lnTo>
                  <a:cubicBezTo>
                    <a:pt x="1689" y="1"/>
                    <a:pt x="1187" y="206"/>
                    <a:pt x="799" y="571"/>
                  </a:cubicBezTo>
                  <a:close/>
                  <a:moveTo>
                    <a:pt x="1005" y="3196"/>
                  </a:moveTo>
                  <a:cubicBezTo>
                    <a:pt x="366" y="2534"/>
                    <a:pt x="366" y="1462"/>
                    <a:pt x="1027" y="823"/>
                  </a:cubicBezTo>
                  <a:lnTo>
                    <a:pt x="1027" y="823"/>
                  </a:lnTo>
                  <a:cubicBezTo>
                    <a:pt x="1689" y="161"/>
                    <a:pt x="2762" y="183"/>
                    <a:pt x="3401" y="845"/>
                  </a:cubicBezTo>
                  <a:lnTo>
                    <a:pt x="3401" y="845"/>
                  </a:lnTo>
                  <a:cubicBezTo>
                    <a:pt x="4063" y="1507"/>
                    <a:pt x="4040" y="2557"/>
                    <a:pt x="3378" y="3219"/>
                  </a:cubicBezTo>
                  <a:lnTo>
                    <a:pt x="3378" y="3219"/>
                  </a:lnTo>
                  <a:cubicBezTo>
                    <a:pt x="3059" y="3539"/>
                    <a:pt x="2625" y="3699"/>
                    <a:pt x="2214" y="3699"/>
                  </a:cubicBezTo>
                  <a:lnTo>
                    <a:pt x="2214" y="3699"/>
                  </a:lnTo>
                  <a:cubicBezTo>
                    <a:pt x="1781" y="3699"/>
                    <a:pt x="1324" y="3516"/>
                    <a:pt x="1005" y="319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072;p48">
              <a:extLst>
                <a:ext uri="{FF2B5EF4-FFF2-40B4-BE49-F238E27FC236}">
                  <a16:creationId xmlns:a16="http://schemas.microsoft.com/office/drawing/2014/main" id="{EFA9EAAB-FA5E-057B-8411-C2C1B1C8F317}"/>
                </a:ext>
              </a:extLst>
            </p:cNvPr>
            <p:cNvSpPr/>
            <p:nvPr/>
          </p:nvSpPr>
          <p:spPr>
            <a:xfrm>
              <a:off x="927674" y="3525662"/>
              <a:ext cx="75991" cy="72473"/>
            </a:xfrm>
            <a:custGeom>
              <a:avLst/>
              <a:gdLst/>
              <a:ahLst/>
              <a:cxnLst/>
              <a:rect l="l" t="t" r="r" b="b"/>
              <a:pathLst>
                <a:path w="4429" h="4224" extrusionOk="0">
                  <a:moveTo>
                    <a:pt x="799" y="571"/>
                  </a:moveTo>
                  <a:cubicBezTo>
                    <a:pt x="1" y="1347"/>
                    <a:pt x="1" y="2625"/>
                    <a:pt x="777" y="3424"/>
                  </a:cubicBezTo>
                  <a:lnTo>
                    <a:pt x="777" y="3424"/>
                  </a:lnTo>
                  <a:cubicBezTo>
                    <a:pt x="1553" y="4223"/>
                    <a:pt x="2831" y="4223"/>
                    <a:pt x="3607" y="3447"/>
                  </a:cubicBezTo>
                  <a:lnTo>
                    <a:pt x="3607" y="3447"/>
                  </a:lnTo>
                  <a:cubicBezTo>
                    <a:pt x="4406" y="2671"/>
                    <a:pt x="4429" y="1393"/>
                    <a:pt x="3653" y="617"/>
                  </a:cubicBezTo>
                  <a:lnTo>
                    <a:pt x="3653" y="617"/>
                  </a:lnTo>
                  <a:cubicBezTo>
                    <a:pt x="3265" y="206"/>
                    <a:pt x="2740" y="1"/>
                    <a:pt x="2215" y="1"/>
                  </a:cubicBezTo>
                  <a:lnTo>
                    <a:pt x="2215" y="1"/>
                  </a:lnTo>
                  <a:cubicBezTo>
                    <a:pt x="1712" y="1"/>
                    <a:pt x="1187" y="206"/>
                    <a:pt x="799" y="571"/>
                  </a:cubicBezTo>
                  <a:close/>
                  <a:moveTo>
                    <a:pt x="1005" y="3196"/>
                  </a:moveTo>
                  <a:cubicBezTo>
                    <a:pt x="366" y="2534"/>
                    <a:pt x="366" y="1461"/>
                    <a:pt x="1028" y="822"/>
                  </a:cubicBezTo>
                  <a:lnTo>
                    <a:pt x="1028" y="822"/>
                  </a:lnTo>
                  <a:cubicBezTo>
                    <a:pt x="1690" y="160"/>
                    <a:pt x="2762" y="183"/>
                    <a:pt x="3401" y="845"/>
                  </a:cubicBezTo>
                  <a:lnTo>
                    <a:pt x="3401" y="845"/>
                  </a:lnTo>
                  <a:cubicBezTo>
                    <a:pt x="4063" y="1507"/>
                    <a:pt x="4041" y="2580"/>
                    <a:pt x="3379" y="3219"/>
                  </a:cubicBezTo>
                  <a:lnTo>
                    <a:pt x="3379" y="3219"/>
                  </a:lnTo>
                  <a:cubicBezTo>
                    <a:pt x="3059" y="3538"/>
                    <a:pt x="2625" y="3698"/>
                    <a:pt x="2215" y="3698"/>
                  </a:cubicBezTo>
                  <a:lnTo>
                    <a:pt x="2215" y="3698"/>
                  </a:lnTo>
                  <a:cubicBezTo>
                    <a:pt x="1781" y="3698"/>
                    <a:pt x="1347" y="3538"/>
                    <a:pt x="1005" y="319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073;p48">
              <a:extLst>
                <a:ext uri="{FF2B5EF4-FFF2-40B4-BE49-F238E27FC236}">
                  <a16:creationId xmlns:a16="http://schemas.microsoft.com/office/drawing/2014/main" id="{D2F8E209-A0E6-E58B-ECE1-0ABD19751AF3}"/>
                </a:ext>
              </a:extLst>
            </p:cNvPr>
            <p:cNvSpPr/>
            <p:nvPr/>
          </p:nvSpPr>
          <p:spPr>
            <a:xfrm>
              <a:off x="1260938" y="4005794"/>
              <a:ext cx="68956" cy="65799"/>
            </a:xfrm>
            <a:custGeom>
              <a:avLst/>
              <a:gdLst/>
              <a:ahLst/>
              <a:cxnLst/>
              <a:rect l="l" t="t" r="r" b="b"/>
              <a:pathLst>
                <a:path w="4019" h="3835" extrusionOk="0">
                  <a:moveTo>
                    <a:pt x="731" y="525"/>
                  </a:moveTo>
                  <a:cubicBezTo>
                    <a:pt x="24" y="1233"/>
                    <a:pt x="1" y="2374"/>
                    <a:pt x="708" y="3105"/>
                  </a:cubicBezTo>
                  <a:lnTo>
                    <a:pt x="708" y="3105"/>
                  </a:lnTo>
                  <a:cubicBezTo>
                    <a:pt x="1416" y="3812"/>
                    <a:pt x="2580" y="3835"/>
                    <a:pt x="3288" y="3127"/>
                  </a:cubicBezTo>
                  <a:lnTo>
                    <a:pt x="3288" y="3127"/>
                  </a:lnTo>
                  <a:cubicBezTo>
                    <a:pt x="4018" y="2420"/>
                    <a:pt x="4018" y="1256"/>
                    <a:pt x="3311" y="548"/>
                  </a:cubicBezTo>
                  <a:lnTo>
                    <a:pt x="3311" y="548"/>
                  </a:lnTo>
                  <a:cubicBezTo>
                    <a:pt x="2968" y="183"/>
                    <a:pt x="2489" y="0"/>
                    <a:pt x="2009" y="0"/>
                  </a:cubicBezTo>
                  <a:lnTo>
                    <a:pt x="2009" y="0"/>
                  </a:lnTo>
                  <a:cubicBezTo>
                    <a:pt x="1553" y="0"/>
                    <a:pt x="1096" y="160"/>
                    <a:pt x="731" y="525"/>
                  </a:cubicBezTo>
                  <a:close/>
                  <a:moveTo>
                    <a:pt x="960" y="2876"/>
                  </a:moveTo>
                  <a:cubicBezTo>
                    <a:pt x="366" y="2283"/>
                    <a:pt x="389" y="1324"/>
                    <a:pt x="960" y="754"/>
                  </a:cubicBezTo>
                  <a:lnTo>
                    <a:pt x="960" y="754"/>
                  </a:lnTo>
                  <a:cubicBezTo>
                    <a:pt x="1553" y="183"/>
                    <a:pt x="2512" y="183"/>
                    <a:pt x="3082" y="776"/>
                  </a:cubicBezTo>
                  <a:lnTo>
                    <a:pt x="3082" y="776"/>
                  </a:lnTo>
                  <a:cubicBezTo>
                    <a:pt x="3653" y="1370"/>
                    <a:pt x="3653" y="2306"/>
                    <a:pt x="3059" y="2899"/>
                  </a:cubicBezTo>
                  <a:lnTo>
                    <a:pt x="3059" y="2899"/>
                  </a:lnTo>
                  <a:cubicBezTo>
                    <a:pt x="2763" y="3173"/>
                    <a:pt x="2397" y="3310"/>
                    <a:pt x="2009" y="3310"/>
                  </a:cubicBezTo>
                  <a:lnTo>
                    <a:pt x="2009" y="3310"/>
                  </a:lnTo>
                  <a:cubicBezTo>
                    <a:pt x="1621" y="3310"/>
                    <a:pt x="1233" y="3173"/>
                    <a:pt x="960" y="287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074;p48">
              <a:extLst>
                <a:ext uri="{FF2B5EF4-FFF2-40B4-BE49-F238E27FC236}">
                  <a16:creationId xmlns:a16="http://schemas.microsoft.com/office/drawing/2014/main" id="{FC08613B-9926-68B2-9426-61AE4A44ED4A}"/>
                </a:ext>
              </a:extLst>
            </p:cNvPr>
            <p:cNvSpPr/>
            <p:nvPr/>
          </p:nvSpPr>
          <p:spPr>
            <a:xfrm>
              <a:off x="1203375" y="3946652"/>
              <a:ext cx="65816" cy="63071"/>
            </a:xfrm>
            <a:custGeom>
              <a:avLst/>
              <a:gdLst/>
              <a:ahLst/>
              <a:cxnLst/>
              <a:rect l="l" t="t" r="r" b="b"/>
              <a:pathLst>
                <a:path w="3836" h="3676" extrusionOk="0">
                  <a:moveTo>
                    <a:pt x="708" y="503"/>
                  </a:moveTo>
                  <a:cubicBezTo>
                    <a:pt x="23" y="1188"/>
                    <a:pt x="1" y="2283"/>
                    <a:pt x="685" y="2968"/>
                  </a:cubicBezTo>
                  <a:lnTo>
                    <a:pt x="685" y="2968"/>
                  </a:lnTo>
                  <a:cubicBezTo>
                    <a:pt x="1347" y="3653"/>
                    <a:pt x="2466" y="3676"/>
                    <a:pt x="3150" y="2991"/>
                  </a:cubicBezTo>
                  <a:lnTo>
                    <a:pt x="3150" y="2991"/>
                  </a:lnTo>
                  <a:cubicBezTo>
                    <a:pt x="3835" y="2329"/>
                    <a:pt x="3835" y="1210"/>
                    <a:pt x="3173" y="526"/>
                  </a:cubicBezTo>
                  <a:lnTo>
                    <a:pt x="3173" y="526"/>
                  </a:lnTo>
                  <a:cubicBezTo>
                    <a:pt x="2831" y="183"/>
                    <a:pt x="2374" y="1"/>
                    <a:pt x="1918" y="1"/>
                  </a:cubicBezTo>
                  <a:lnTo>
                    <a:pt x="1918" y="1"/>
                  </a:lnTo>
                  <a:cubicBezTo>
                    <a:pt x="1484" y="1"/>
                    <a:pt x="1050" y="183"/>
                    <a:pt x="708" y="503"/>
                  </a:cubicBezTo>
                  <a:moveTo>
                    <a:pt x="914" y="2740"/>
                  </a:moveTo>
                  <a:cubicBezTo>
                    <a:pt x="366" y="2192"/>
                    <a:pt x="389" y="1279"/>
                    <a:pt x="936" y="754"/>
                  </a:cubicBezTo>
                  <a:lnTo>
                    <a:pt x="936" y="754"/>
                  </a:lnTo>
                  <a:cubicBezTo>
                    <a:pt x="1507" y="206"/>
                    <a:pt x="2397" y="206"/>
                    <a:pt x="2945" y="777"/>
                  </a:cubicBezTo>
                  <a:lnTo>
                    <a:pt x="2945" y="777"/>
                  </a:lnTo>
                  <a:cubicBezTo>
                    <a:pt x="3470" y="1325"/>
                    <a:pt x="3470" y="2215"/>
                    <a:pt x="2922" y="2763"/>
                  </a:cubicBezTo>
                  <a:lnTo>
                    <a:pt x="2922" y="2763"/>
                  </a:lnTo>
                  <a:cubicBezTo>
                    <a:pt x="2648" y="3036"/>
                    <a:pt x="2283" y="3173"/>
                    <a:pt x="1918" y="3173"/>
                  </a:cubicBezTo>
                  <a:lnTo>
                    <a:pt x="1918" y="3173"/>
                  </a:lnTo>
                  <a:cubicBezTo>
                    <a:pt x="1553" y="3173"/>
                    <a:pt x="1187" y="3014"/>
                    <a:pt x="914" y="2740"/>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075;p48">
              <a:extLst>
                <a:ext uri="{FF2B5EF4-FFF2-40B4-BE49-F238E27FC236}">
                  <a16:creationId xmlns:a16="http://schemas.microsoft.com/office/drawing/2014/main" id="{8AEA7917-763A-7EA1-8E9D-218FA0010EA7}"/>
                </a:ext>
              </a:extLst>
            </p:cNvPr>
            <p:cNvSpPr/>
            <p:nvPr/>
          </p:nvSpPr>
          <p:spPr>
            <a:xfrm>
              <a:off x="1211988" y="4248210"/>
              <a:ext cx="71289" cy="68150"/>
            </a:xfrm>
            <a:custGeom>
              <a:avLst/>
              <a:gdLst/>
              <a:ahLst/>
              <a:cxnLst/>
              <a:rect l="l" t="t" r="r" b="b"/>
              <a:pathLst>
                <a:path w="4155" h="3972" extrusionOk="0">
                  <a:moveTo>
                    <a:pt x="754" y="525"/>
                  </a:moveTo>
                  <a:cubicBezTo>
                    <a:pt x="1" y="1256"/>
                    <a:pt x="1" y="2465"/>
                    <a:pt x="731" y="3219"/>
                  </a:cubicBezTo>
                  <a:lnTo>
                    <a:pt x="731" y="3219"/>
                  </a:lnTo>
                  <a:cubicBezTo>
                    <a:pt x="1461" y="3949"/>
                    <a:pt x="2648" y="3972"/>
                    <a:pt x="3402" y="3241"/>
                  </a:cubicBezTo>
                  <a:lnTo>
                    <a:pt x="3402" y="3241"/>
                  </a:lnTo>
                  <a:cubicBezTo>
                    <a:pt x="4155" y="2511"/>
                    <a:pt x="4155" y="1301"/>
                    <a:pt x="3424" y="571"/>
                  </a:cubicBezTo>
                  <a:lnTo>
                    <a:pt x="3424" y="571"/>
                  </a:lnTo>
                  <a:cubicBezTo>
                    <a:pt x="3059" y="183"/>
                    <a:pt x="2580" y="0"/>
                    <a:pt x="2078" y="0"/>
                  </a:cubicBezTo>
                  <a:lnTo>
                    <a:pt x="2078" y="0"/>
                  </a:lnTo>
                  <a:cubicBezTo>
                    <a:pt x="1598" y="0"/>
                    <a:pt x="1119" y="183"/>
                    <a:pt x="754" y="525"/>
                  </a:cubicBezTo>
                  <a:moveTo>
                    <a:pt x="959" y="2967"/>
                  </a:moveTo>
                  <a:cubicBezTo>
                    <a:pt x="366" y="2351"/>
                    <a:pt x="366" y="1370"/>
                    <a:pt x="982" y="776"/>
                  </a:cubicBezTo>
                  <a:lnTo>
                    <a:pt x="982" y="776"/>
                  </a:lnTo>
                  <a:cubicBezTo>
                    <a:pt x="1598" y="160"/>
                    <a:pt x="2603" y="183"/>
                    <a:pt x="3196" y="799"/>
                  </a:cubicBezTo>
                  <a:lnTo>
                    <a:pt x="3196" y="799"/>
                  </a:lnTo>
                  <a:cubicBezTo>
                    <a:pt x="3790" y="1415"/>
                    <a:pt x="3790" y="2397"/>
                    <a:pt x="3173" y="2990"/>
                  </a:cubicBezTo>
                  <a:lnTo>
                    <a:pt x="3173" y="2990"/>
                  </a:lnTo>
                  <a:cubicBezTo>
                    <a:pt x="2877" y="3287"/>
                    <a:pt x="2466" y="3447"/>
                    <a:pt x="2078" y="3447"/>
                  </a:cubicBezTo>
                  <a:lnTo>
                    <a:pt x="2078" y="3447"/>
                  </a:lnTo>
                  <a:cubicBezTo>
                    <a:pt x="1667" y="3447"/>
                    <a:pt x="1279" y="3287"/>
                    <a:pt x="959" y="296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076;p48">
              <a:extLst>
                <a:ext uri="{FF2B5EF4-FFF2-40B4-BE49-F238E27FC236}">
                  <a16:creationId xmlns:a16="http://schemas.microsoft.com/office/drawing/2014/main" id="{C517F351-14E6-6EB0-A0D9-7601F9B5B49E}"/>
                </a:ext>
              </a:extLst>
            </p:cNvPr>
            <p:cNvSpPr/>
            <p:nvPr/>
          </p:nvSpPr>
          <p:spPr>
            <a:xfrm>
              <a:off x="928068" y="4463604"/>
              <a:ext cx="71289" cy="68150"/>
            </a:xfrm>
            <a:custGeom>
              <a:avLst/>
              <a:gdLst/>
              <a:ahLst/>
              <a:cxnLst/>
              <a:rect l="l" t="t" r="r" b="b"/>
              <a:pathLst>
                <a:path w="4155" h="3972" extrusionOk="0">
                  <a:moveTo>
                    <a:pt x="754" y="548"/>
                  </a:moveTo>
                  <a:cubicBezTo>
                    <a:pt x="0" y="1278"/>
                    <a:pt x="0" y="2465"/>
                    <a:pt x="731" y="3218"/>
                  </a:cubicBezTo>
                  <a:lnTo>
                    <a:pt x="731" y="3218"/>
                  </a:lnTo>
                  <a:cubicBezTo>
                    <a:pt x="1461" y="3949"/>
                    <a:pt x="2648" y="3972"/>
                    <a:pt x="3401" y="3241"/>
                  </a:cubicBezTo>
                  <a:lnTo>
                    <a:pt x="3401" y="3241"/>
                  </a:lnTo>
                  <a:cubicBezTo>
                    <a:pt x="4155" y="2511"/>
                    <a:pt x="4155" y="1301"/>
                    <a:pt x="3424" y="571"/>
                  </a:cubicBezTo>
                  <a:lnTo>
                    <a:pt x="3424" y="571"/>
                  </a:lnTo>
                  <a:cubicBezTo>
                    <a:pt x="3059" y="183"/>
                    <a:pt x="2557" y="0"/>
                    <a:pt x="2077" y="0"/>
                  </a:cubicBezTo>
                  <a:lnTo>
                    <a:pt x="2077" y="0"/>
                  </a:lnTo>
                  <a:cubicBezTo>
                    <a:pt x="1598" y="0"/>
                    <a:pt x="1119" y="183"/>
                    <a:pt x="754" y="548"/>
                  </a:cubicBezTo>
                  <a:close/>
                  <a:moveTo>
                    <a:pt x="959" y="2990"/>
                  </a:moveTo>
                  <a:cubicBezTo>
                    <a:pt x="366" y="2374"/>
                    <a:pt x="366" y="1370"/>
                    <a:pt x="982" y="776"/>
                  </a:cubicBezTo>
                  <a:lnTo>
                    <a:pt x="982" y="776"/>
                  </a:lnTo>
                  <a:cubicBezTo>
                    <a:pt x="1598" y="183"/>
                    <a:pt x="2580" y="183"/>
                    <a:pt x="3196" y="799"/>
                  </a:cubicBezTo>
                  <a:lnTo>
                    <a:pt x="3196" y="799"/>
                  </a:lnTo>
                  <a:cubicBezTo>
                    <a:pt x="3789" y="1415"/>
                    <a:pt x="3789" y="2397"/>
                    <a:pt x="3173" y="3013"/>
                  </a:cubicBezTo>
                  <a:lnTo>
                    <a:pt x="3173" y="3013"/>
                  </a:lnTo>
                  <a:cubicBezTo>
                    <a:pt x="2853" y="3310"/>
                    <a:pt x="2465" y="3447"/>
                    <a:pt x="2077" y="3447"/>
                  </a:cubicBezTo>
                  <a:lnTo>
                    <a:pt x="2077" y="3447"/>
                  </a:lnTo>
                  <a:cubicBezTo>
                    <a:pt x="1667" y="3447"/>
                    <a:pt x="1256" y="3287"/>
                    <a:pt x="959" y="299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077;p48">
              <a:extLst>
                <a:ext uri="{FF2B5EF4-FFF2-40B4-BE49-F238E27FC236}">
                  <a16:creationId xmlns:a16="http://schemas.microsoft.com/office/drawing/2014/main" id="{8C29A469-5298-EA2B-6C12-0C9A54812057}"/>
                </a:ext>
              </a:extLst>
            </p:cNvPr>
            <p:cNvSpPr/>
            <p:nvPr/>
          </p:nvSpPr>
          <p:spPr>
            <a:xfrm>
              <a:off x="1027924" y="4297555"/>
              <a:ext cx="77569" cy="74035"/>
            </a:xfrm>
            <a:custGeom>
              <a:avLst/>
              <a:gdLst/>
              <a:ahLst/>
              <a:cxnLst/>
              <a:rect l="l" t="t" r="r" b="b"/>
              <a:pathLst>
                <a:path w="4521" h="4315" extrusionOk="0">
                  <a:moveTo>
                    <a:pt x="822" y="594"/>
                  </a:moveTo>
                  <a:cubicBezTo>
                    <a:pt x="24" y="1370"/>
                    <a:pt x="1" y="2671"/>
                    <a:pt x="800" y="3492"/>
                  </a:cubicBezTo>
                  <a:lnTo>
                    <a:pt x="800" y="3492"/>
                  </a:lnTo>
                  <a:cubicBezTo>
                    <a:pt x="1599" y="4291"/>
                    <a:pt x="2900" y="4314"/>
                    <a:pt x="3698" y="3515"/>
                  </a:cubicBezTo>
                  <a:lnTo>
                    <a:pt x="3698" y="3515"/>
                  </a:lnTo>
                  <a:cubicBezTo>
                    <a:pt x="4520" y="2739"/>
                    <a:pt x="4520" y="1415"/>
                    <a:pt x="3744" y="616"/>
                  </a:cubicBezTo>
                  <a:lnTo>
                    <a:pt x="3744" y="616"/>
                  </a:lnTo>
                  <a:cubicBezTo>
                    <a:pt x="3333" y="206"/>
                    <a:pt x="2808" y="0"/>
                    <a:pt x="2260" y="0"/>
                  </a:cubicBezTo>
                  <a:lnTo>
                    <a:pt x="2260" y="0"/>
                  </a:lnTo>
                  <a:cubicBezTo>
                    <a:pt x="1758" y="0"/>
                    <a:pt x="1233" y="206"/>
                    <a:pt x="822" y="594"/>
                  </a:cubicBezTo>
                  <a:close/>
                  <a:moveTo>
                    <a:pt x="1051" y="3264"/>
                  </a:moveTo>
                  <a:cubicBezTo>
                    <a:pt x="389" y="2579"/>
                    <a:pt x="389" y="1484"/>
                    <a:pt x="1074" y="822"/>
                  </a:cubicBezTo>
                  <a:lnTo>
                    <a:pt x="1074" y="822"/>
                  </a:lnTo>
                  <a:cubicBezTo>
                    <a:pt x="1736" y="160"/>
                    <a:pt x="2831" y="183"/>
                    <a:pt x="3493" y="845"/>
                  </a:cubicBezTo>
                  <a:lnTo>
                    <a:pt x="3493" y="845"/>
                  </a:lnTo>
                  <a:cubicBezTo>
                    <a:pt x="4155" y="1529"/>
                    <a:pt x="4155" y="2625"/>
                    <a:pt x="3470" y="3287"/>
                  </a:cubicBezTo>
                  <a:lnTo>
                    <a:pt x="3470" y="3287"/>
                  </a:lnTo>
                  <a:cubicBezTo>
                    <a:pt x="3128" y="3607"/>
                    <a:pt x="2694" y="3766"/>
                    <a:pt x="2260" y="3766"/>
                  </a:cubicBezTo>
                  <a:lnTo>
                    <a:pt x="2260" y="3766"/>
                  </a:lnTo>
                  <a:cubicBezTo>
                    <a:pt x="1827" y="3766"/>
                    <a:pt x="1370" y="3607"/>
                    <a:pt x="1051" y="326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078;p48">
              <a:extLst>
                <a:ext uri="{FF2B5EF4-FFF2-40B4-BE49-F238E27FC236}">
                  <a16:creationId xmlns:a16="http://schemas.microsoft.com/office/drawing/2014/main" id="{6F2422E0-53CB-584D-DEE4-EA8362925268}"/>
                </a:ext>
              </a:extLst>
            </p:cNvPr>
            <p:cNvSpPr/>
            <p:nvPr/>
          </p:nvSpPr>
          <p:spPr>
            <a:xfrm>
              <a:off x="1012259" y="4403673"/>
              <a:ext cx="75991" cy="72473"/>
            </a:xfrm>
            <a:custGeom>
              <a:avLst/>
              <a:gdLst/>
              <a:ahLst/>
              <a:cxnLst/>
              <a:rect l="l" t="t" r="r" b="b"/>
              <a:pathLst>
                <a:path w="4429" h="4224" extrusionOk="0">
                  <a:moveTo>
                    <a:pt x="800" y="571"/>
                  </a:moveTo>
                  <a:cubicBezTo>
                    <a:pt x="24" y="1347"/>
                    <a:pt x="1" y="2626"/>
                    <a:pt x="777" y="3402"/>
                  </a:cubicBezTo>
                  <a:lnTo>
                    <a:pt x="777" y="3402"/>
                  </a:lnTo>
                  <a:cubicBezTo>
                    <a:pt x="1553" y="4201"/>
                    <a:pt x="2831" y="4223"/>
                    <a:pt x="3607" y="3447"/>
                  </a:cubicBezTo>
                  <a:lnTo>
                    <a:pt x="3607" y="3447"/>
                  </a:lnTo>
                  <a:cubicBezTo>
                    <a:pt x="4406" y="2671"/>
                    <a:pt x="4429" y="1393"/>
                    <a:pt x="3653" y="594"/>
                  </a:cubicBezTo>
                  <a:lnTo>
                    <a:pt x="3653" y="594"/>
                  </a:lnTo>
                  <a:cubicBezTo>
                    <a:pt x="3265" y="206"/>
                    <a:pt x="2740" y="1"/>
                    <a:pt x="2215" y="1"/>
                  </a:cubicBezTo>
                  <a:lnTo>
                    <a:pt x="2215" y="1"/>
                  </a:lnTo>
                  <a:cubicBezTo>
                    <a:pt x="1713" y="1"/>
                    <a:pt x="1188" y="183"/>
                    <a:pt x="800" y="571"/>
                  </a:cubicBezTo>
                  <a:close/>
                  <a:moveTo>
                    <a:pt x="1028" y="3173"/>
                  </a:moveTo>
                  <a:cubicBezTo>
                    <a:pt x="366" y="2512"/>
                    <a:pt x="389" y="1462"/>
                    <a:pt x="1051" y="822"/>
                  </a:cubicBezTo>
                  <a:lnTo>
                    <a:pt x="1051" y="822"/>
                  </a:lnTo>
                  <a:cubicBezTo>
                    <a:pt x="1713" y="161"/>
                    <a:pt x="2763" y="183"/>
                    <a:pt x="3402" y="845"/>
                  </a:cubicBezTo>
                  <a:lnTo>
                    <a:pt x="3402" y="845"/>
                  </a:lnTo>
                  <a:cubicBezTo>
                    <a:pt x="4064" y="1507"/>
                    <a:pt x="4041" y="2557"/>
                    <a:pt x="3379" y="3196"/>
                  </a:cubicBezTo>
                  <a:lnTo>
                    <a:pt x="3379" y="3196"/>
                  </a:lnTo>
                  <a:cubicBezTo>
                    <a:pt x="3059" y="3516"/>
                    <a:pt x="2626" y="3676"/>
                    <a:pt x="2215" y="3676"/>
                  </a:cubicBezTo>
                  <a:lnTo>
                    <a:pt x="2215" y="3676"/>
                  </a:lnTo>
                  <a:cubicBezTo>
                    <a:pt x="1781" y="3676"/>
                    <a:pt x="1347" y="3516"/>
                    <a:pt x="1028" y="317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079;p48">
              <a:extLst>
                <a:ext uri="{FF2B5EF4-FFF2-40B4-BE49-F238E27FC236}">
                  <a16:creationId xmlns:a16="http://schemas.microsoft.com/office/drawing/2014/main" id="{CE1B5F1F-F95C-D568-0228-60B7F1722526}"/>
                </a:ext>
              </a:extLst>
            </p:cNvPr>
            <p:cNvSpPr/>
            <p:nvPr/>
          </p:nvSpPr>
          <p:spPr>
            <a:xfrm>
              <a:off x="1120350" y="4481224"/>
              <a:ext cx="88138" cy="84604"/>
            </a:xfrm>
            <a:custGeom>
              <a:avLst/>
              <a:gdLst/>
              <a:ahLst/>
              <a:cxnLst/>
              <a:rect l="l" t="t" r="r" b="b"/>
              <a:pathLst>
                <a:path w="5137" h="4931" extrusionOk="0">
                  <a:moveTo>
                    <a:pt x="936" y="685"/>
                  </a:moveTo>
                  <a:cubicBezTo>
                    <a:pt x="23" y="1575"/>
                    <a:pt x="1" y="3059"/>
                    <a:pt x="891" y="3995"/>
                  </a:cubicBezTo>
                  <a:lnTo>
                    <a:pt x="891" y="3995"/>
                  </a:lnTo>
                  <a:cubicBezTo>
                    <a:pt x="1804" y="4908"/>
                    <a:pt x="3287" y="4930"/>
                    <a:pt x="4200" y="4017"/>
                  </a:cubicBezTo>
                  <a:lnTo>
                    <a:pt x="4200" y="4017"/>
                  </a:lnTo>
                  <a:cubicBezTo>
                    <a:pt x="5136" y="3104"/>
                    <a:pt x="5136" y="1621"/>
                    <a:pt x="4246" y="708"/>
                  </a:cubicBezTo>
                  <a:lnTo>
                    <a:pt x="4246" y="708"/>
                  </a:lnTo>
                  <a:cubicBezTo>
                    <a:pt x="3790" y="251"/>
                    <a:pt x="3173" y="0"/>
                    <a:pt x="2580" y="0"/>
                  </a:cubicBezTo>
                  <a:lnTo>
                    <a:pt x="2580" y="0"/>
                  </a:lnTo>
                  <a:cubicBezTo>
                    <a:pt x="1986" y="0"/>
                    <a:pt x="1393" y="228"/>
                    <a:pt x="936" y="685"/>
                  </a:cubicBezTo>
                  <a:moveTo>
                    <a:pt x="1142" y="3744"/>
                  </a:moveTo>
                  <a:cubicBezTo>
                    <a:pt x="366" y="2967"/>
                    <a:pt x="389" y="1689"/>
                    <a:pt x="1165" y="913"/>
                  </a:cubicBezTo>
                  <a:lnTo>
                    <a:pt x="1165" y="913"/>
                  </a:lnTo>
                  <a:cubicBezTo>
                    <a:pt x="1964" y="137"/>
                    <a:pt x="3242" y="160"/>
                    <a:pt x="3995" y="936"/>
                  </a:cubicBezTo>
                  <a:lnTo>
                    <a:pt x="3995" y="936"/>
                  </a:lnTo>
                  <a:cubicBezTo>
                    <a:pt x="4771" y="1735"/>
                    <a:pt x="4771" y="3013"/>
                    <a:pt x="3972" y="3789"/>
                  </a:cubicBezTo>
                  <a:lnTo>
                    <a:pt x="3972" y="3789"/>
                  </a:lnTo>
                  <a:cubicBezTo>
                    <a:pt x="3584" y="4154"/>
                    <a:pt x="3082" y="4360"/>
                    <a:pt x="2580" y="4360"/>
                  </a:cubicBezTo>
                  <a:lnTo>
                    <a:pt x="2580" y="4360"/>
                  </a:lnTo>
                  <a:cubicBezTo>
                    <a:pt x="2055" y="4360"/>
                    <a:pt x="1530" y="4154"/>
                    <a:pt x="1142" y="374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080;p48">
              <a:extLst>
                <a:ext uri="{FF2B5EF4-FFF2-40B4-BE49-F238E27FC236}">
                  <a16:creationId xmlns:a16="http://schemas.microsoft.com/office/drawing/2014/main" id="{B2F93CBF-E24A-1F2C-77E6-A05ACE86CDBD}"/>
                </a:ext>
              </a:extLst>
            </p:cNvPr>
            <p:cNvSpPr/>
            <p:nvPr/>
          </p:nvSpPr>
          <p:spPr>
            <a:xfrm>
              <a:off x="1423074" y="4407208"/>
              <a:ext cx="78736" cy="75201"/>
            </a:xfrm>
            <a:custGeom>
              <a:avLst/>
              <a:gdLst/>
              <a:ahLst/>
              <a:cxnLst/>
              <a:rect l="l" t="t" r="r" b="b"/>
              <a:pathLst>
                <a:path w="4589" h="4383" extrusionOk="0">
                  <a:moveTo>
                    <a:pt x="822" y="616"/>
                  </a:moveTo>
                  <a:cubicBezTo>
                    <a:pt x="1" y="1415"/>
                    <a:pt x="1" y="2739"/>
                    <a:pt x="799" y="3561"/>
                  </a:cubicBezTo>
                  <a:lnTo>
                    <a:pt x="799" y="3561"/>
                  </a:lnTo>
                  <a:cubicBezTo>
                    <a:pt x="1598" y="4383"/>
                    <a:pt x="2922" y="4383"/>
                    <a:pt x="3744" y="3584"/>
                  </a:cubicBezTo>
                  <a:lnTo>
                    <a:pt x="3744" y="3584"/>
                  </a:lnTo>
                  <a:cubicBezTo>
                    <a:pt x="4566" y="2785"/>
                    <a:pt x="4588" y="1461"/>
                    <a:pt x="3767" y="639"/>
                  </a:cubicBezTo>
                  <a:lnTo>
                    <a:pt x="3767" y="639"/>
                  </a:lnTo>
                  <a:cubicBezTo>
                    <a:pt x="3356" y="228"/>
                    <a:pt x="2831" y="0"/>
                    <a:pt x="2283" y="0"/>
                  </a:cubicBezTo>
                  <a:lnTo>
                    <a:pt x="2283" y="0"/>
                  </a:lnTo>
                  <a:cubicBezTo>
                    <a:pt x="1758" y="0"/>
                    <a:pt x="1233" y="206"/>
                    <a:pt x="822" y="616"/>
                  </a:cubicBezTo>
                  <a:close/>
                  <a:moveTo>
                    <a:pt x="1028" y="3310"/>
                  </a:moveTo>
                  <a:cubicBezTo>
                    <a:pt x="366" y="2625"/>
                    <a:pt x="366" y="1530"/>
                    <a:pt x="1050" y="845"/>
                  </a:cubicBezTo>
                  <a:lnTo>
                    <a:pt x="1050" y="845"/>
                  </a:lnTo>
                  <a:cubicBezTo>
                    <a:pt x="1758" y="160"/>
                    <a:pt x="2854" y="183"/>
                    <a:pt x="3538" y="868"/>
                  </a:cubicBezTo>
                  <a:lnTo>
                    <a:pt x="3538" y="868"/>
                  </a:lnTo>
                  <a:cubicBezTo>
                    <a:pt x="4200" y="1552"/>
                    <a:pt x="4200" y="2671"/>
                    <a:pt x="3516" y="3356"/>
                  </a:cubicBezTo>
                  <a:lnTo>
                    <a:pt x="3516" y="3356"/>
                  </a:lnTo>
                  <a:cubicBezTo>
                    <a:pt x="3173" y="3675"/>
                    <a:pt x="2717" y="3835"/>
                    <a:pt x="2283" y="3835"/>
                  </a:cubicBezTo>
                  <a:lnTo>
                    <a:pt x="2283" y="3835"/>
                  </a:lnTo>
                  <a:cubicBezTo>
                    <a:pt x="1827" y="3835"/>
                    <a:pt x="1370" y="3675"/>
                    <a:pt x="1028" y="331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081;p48">
              <a:extLst>
                <a:ext uri="{FF2B5EF4-FFF2-40B4-BE49-F238E27FC236}">
                  <a16:creationId xmlns:a16="http://schemas.microsoft.com/office/drawing/2014/main" id="{98EA2974-D397-4282-0219-7EEA3A455F06}"/>
                </a:ext>
              </a:extLst>
            </p:cNvPr>
            <p:cNvSpPr/>
            <p:nvPr/>
          </p:nvSpPr>
          <p:spPr>
            <a:xfrm>
              <a:off x="1598919" y="4373528"/>
              <a:ext cx="88121" cy="83814"/>
            </a:xfrm>
            <a:custGeom>
              <a:avLst/>
              <a:gdLst/>
              <a:ahLst/>
              <a:cxnLst/>
              <a:rect l="l" t="t" r="r" b="b"/>
              <a:pathLst>
                <a:path w="5136" h="4885" extrusionOk="0">
                  <a:moveTo>
                    <a:pt x="936" y="662"/>
                  </a:moveTo>
                  <a:cubicBezTo>
                    <a:pt x="23" y="1552"/>
                    <a:pt x="0" y="3036"/>
                    <a:pt x="890" y="3949"/>
                  </a:cubicBezTo>
                  <a:lnTo>
                    <a:pt x="890" y="3949"/>
                  </a:lnTo>
                  <a:cubicBezTo>
                    <a:pt x="1803" y="4862"/>
                    <a:pt x="3287" y="4885"/>
                    <a:pt x="4200" y="3995"/>
                  </a:cubicBezTo>
                  <a:lnTo>
                    <a:pt x="4200" y="3995"/>
                  </a:lnTo>
                  <a:cubicBezTo>
                    <a:pt x="5113" y="3082"/>
                    <a:pt x="5136" y="1621"/>
                    <a:pt x="4223" y="685"/>
                  </a:cubicBezTo>
                  <a:lnTo>
                    <a:pt x="4223" y="685"/>
                  </a:lnTo>
                  <a:cubicBezTo>
                    <a:pt x="3766" y="228"/>
                    <a:pt x="3173" y="0"/>
                    <a:pt x="2557" y="0"/>
                  </a:cubicBezTo>
                  <a:lnTo>
                    <a:pt x="2557" y="0"/>
                  </a:lnTo>
                  <a:cubicBezTo>
                    <a:pt x="1986" y="0"/>
                    <a:pt x="1392" y="206"/>
                    <a:pt x="936" y="662"/>
                  </a:cubicBezTo>
                  <a:moveTo>
                    <a:pt x="1141" y="3721"/>
                  </a:moveTo>
                  <a:cubicBezTo>
                    <a:pt x="365" y="2945"/>
                    <a:pt x="388" y="1666"/>
                    <a:pt x="1164" y="890"/>
                  </a:cubicBezTo>
                  <a:lnTo>
                    <a:pt x="1164" y="890"/>
                  </a:lnTo>
                  <a:cubicBezTo>
                    <a:pt x="1963" y="137"/>
                    <a:pt x="3218" y="137"/>
                    <a:pt x="3995" y="936"/>
                  </a:cubicBezTo>
                  <a:lnTo>
                    <a:pt x="3995" y="936"/>
                  </a:lnTo>
                  <a:cubicBezTo>
                    <a:pt x="4771" y="1712"/>
                    <a:pt x="4748" y="2990"/>
                    <a:pt x="3972" y="3744"/>
                  </a:cubicBezTo>
                  <a:lnTo>
                    <a:pt x="3972" y="3744"/>
                  </a:lnTo>
                  <a:cubicBezTo>
                    <a:pt x="3584" y="4132"/>
                    <a:pt x="3059" y="4314"/>
                    <a:pt x="2557" y="4314"/>
                  </a:cubicBezTo>
                  <a:lnTo>
                    <a:pt x="2557" y="4314"/>
                  </a:lnTo>
                  <a:cubicBezTo>
                    <a:pt x="2054" y="4314"/>
                    <a:pt x="1529" y="4109"/>
                    <a:pt x="1141" y="372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082;p48">
              <a:extLst>
                <a:ext uri="{FF2B5EF4-FFF2-40B4-BE49-F238E27FC236}">
                  <a16:creationId xmlns:a16="http://schemas.microsoft.com/office/drawing/2014/main" id="{D1171506-C997-3938-01C3-80DCF9D60511}"/>
                </a:ext>
              </a:extLst>
            </p:cNvPr>
            <p:cNvSpPr/>
            <p:nvPr/>
          </p:nvSpPr>
          <p:spPr>
            <a:xfrm>
              <a:off x="1238616" y="3589110"/>
              <a:ext cx="68167" cy="64632"/>
            </a:xfrm>
            <a:custGeom>
              <a:avLst/>
              <a:gdLst/>
              <a:ahLst/>
              <a:cxnLst/>
              <a:rect l="l" t="t" r="r" b="b"/>
              <a:pathLst>
                <a:path w="3973" h="3767" extrusionOk="0">
                  <a:moveTo>
                    <a:pt x="731" y="502"/>
                  </a:moveTo>
                  <a:cubicBezTo>
                    <a:pt x="24" y="1187"/>
                    <a:pt x="1" y="2328"/>
                    <a:pt x="708" y="3036"/>
                  </a:cubicBezTo>
                  <a:lnTo>
                    <a:pt x="708" y="3036"/>
                  </a:lnTo>
                  <a:cubicBezTo>
                    <a:pt x="1393" y="3766"/>
                    <a:pt x="2534" y="3766"/>
                    <a:pt x="3242" y="3082"/>
                  </a:cubicBezTo>
                  <a:lnTo>
                    <a:pt x="3242" y="3082"/>
                  </a:lnTo>
                  <a:cubicBezTo>
                    <a:pt x="3950" y="2374"/>
                    <a:pt x="3972" y="1233"/>
                    <a:pt x="3265" y="525"/>
                  </a:cubicBezTo>
                  <a:lnTo>
                    <a:pt x="3265" y="525"/>
                  </a:lnTo>
                  <a:cubicBezTo>
                    <a:pt x="2922" y="183"/>
                    <a:pt x="2466" y="0"/>
                    <a:pt x="1987" y="0"/>
                  </a:cubicBezTo>
                  <a:lnTo>
                    <a:pt x="1987" y="0"/>
                  </a:lnTo>
                  <a:cubicBezTo>
                    <a:pt x="1530" y="0"/>
                    <a:pt x="1074" y="160"/>
                    <a:pt x="731" y="502"/>
                  </a:cubicBezTo>
                  <a:moveTo>
                    <a:pt x="937" y="2808"/>
                  </a:moveTo>
                  <a:cubicBezTo>
                    <a:pt x="389" y="2237"/>
                    <a:pt x="389" y="1301"/>
                    <a:pt x="959" y="753"/>
                  </a:cubicBezTo>
                  <a:lnTo>
                    <a:pt x="959" y="753"/>
                  </a:lnTo>
                  <a:cubicBezTo>
                    <a:pt x="1530" y="183"/>
                    <a:pt x="2466" y="183"/>
                    <a:pt x="3037" y="753"/>
                  </a:cubicBezTo>
                  <a:lnTo>
                    <a:pt x="3037" y="753"/>
                  </a:lnTo>
                  <a:cubicBezTo>
                    <a:pt x="3607" y="1347"/>
                    <a:pt x="3584" y="2260"/>
                    <a:pt x="3014" y="2831"/>
                  </a:cubicBezTo>
                  <a:lnTo>
                    <a:pt x="3014" y="2831"/>
                  </a:lnTo>
                  <a:cubicBezTo>
                    <a:pt x="2740" y="3104"/>
                    <a:pt x="2352" y="3241"/>
                    <a:pt x="1987" y="3241"/>
                  </a:cubicBezTo>
                  <a:lnTo>
                    <a:pt x="1987" y="3241"/>
                  </a:lnTo>
                  <a:cubicBezTo>
                    <a:pt x="1599" y="3241"/>
                    <a:pt x="1233" y="3104"/>
                    <a:pt x="937"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083;p48">
              <a:extLst>
                <a:ext uri="{FF2B5EF4-FFF2-40B4-BE49-F238E27FC236}">
                  <a16:creationId xmlns:a16="http://schemas.microsoft.com/office/drawing/2014/main" id="{9C06227C-09C6-515B-A117-2BAB2A1788FC}"/>
                </a:ext>
              </a:extLst>
            </p:cNvPr>
            <p:cNvSpPr/>
            <p:nvPr/>
          </p:nvSpPr>
          <p:spPr>
            <a:xfrm>
              <a:off x="1372168" y="3555035"/>
              <a:ext cx="67755" cy="64632"/>
            </a:xfrm>
            <a:custGeom>
              <a:avLst/>
              <a:gdLst/>
              <a:ahLst/>
              <a:cxnLst/>
              <a:rect l="l" t="t" r="r" b="b"/>
              <a:pathLst>
                <a:path w="3949" h="3767" extrusionOk="0">
                  <a:moveTo>
                    <a:pt x="731" y="503"/>
                  </a:moveTo>
                  <a:cubicBezTo>
                    <a:pt x="23" y="1187"/>
                    <a:pt x="0" y="2329"/>
                    <a:pt x="708" y="3036"/>
                  </a:cubicBezTo>
                  <a:lnTo>
                    <a:pt x="708" y="3036"/>
                  </a:lnTo>
                  <a:cubicBezTo>
                    <a:pt x="1393" y="3744"/>
                    <a:pt x="2534" y="3767"/>
                    <a:pt x="3241" y="3082"/>
                  </a:cubicBezTo>
                  <a:lnTo>
                    <a:pt x="3241" y="3082"/>
                  </a:lnTo>
                  <a:cubicBezTo>
                    <a:pt x="3949" y="2374"/>
                    <a:pt x="3949" y="1233"/>
                    <a:pt x="3264" y="525"/>
                  </a:cubicBezTo>
                  <a:lnTo>
                    <a:pt x="3264" y="525"/>
                  </a:lnTo>
                  <a:cubicBezTo>
                    <a:pt x="2922" y="183"/>
                    <a:pt x="2443" y="0"/>
                    <a:pt x="1986" y="0"/>
                  </a:cubicBezTo>
                  <a:lnTo>
                    <a:pt x="1986" y="0"/>
                  </a:lnTo>
                  <a:cubicBezTo>
                    <a:pt x="1530" y="0"/>
                    <a:pt x="1073" y="160"/>
                    <a:pt x="731" y="503"/>
                  </a:cubicBezTo>
                  <a:moveTo>
                    <a:pt x="936" y="2808"/>
                  </a:moveTo>
                  <a:cubicBezTo>
                    <a:pt x="365" y="2237"/>
                    <a:pt x="388" y="1301"/>
                    <a:pt x="959" y="754"/>
                  </a:cubicBezTo>
                  <a:lnTo>
                    <a:pt x="959" y="754"/>
                  </a:lnTo>
                  <a:cubicBezTo>
                    <a:pt x="1530" y="183"/>
                    <a:pt x="2465" y="183"/>
                    <a:pt x="3036" y="754"/>
                  </a:cubicBezTo>
                  <a:lnTo>
                    <a:pt x="3036" y="754"/>
                  </a:lnTo>
                  <a:cubicBezTo>
                    <a:pt x="3584" y="1347"/>
                    <a:pt x="3584" y="2260"/>
                    <a:pt x="3013" y="2831"/>
                  </a:cubicBezTo>
                  <a:lnTo>
                    <a:pt x="3013" y="2831"/>
                  </a:lnTo>
                  <a:cubicBezTo>
                    <a:pt x="2716" y="3105"/>
                    <a:pt x="2351" y="3242"/>
                    <a:pt x="1986" y="3242"/>
                  </a:cubicBezTo>
                  <a:lnTo>
                    <a:pt x="1986" y="3242"/>
                  </a:lnTo>
                  <a:cubicBezTo>
                    <a:pt x="1598" y="3242"/>
                    <a:pt x="1233" y="3105"/>
                    <a:pt x="936" y="280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084;p48">
              <a:extLst>
                <a:ext uri="{FF2B5EF4-FFF2-40B4-BE49-F238E27FC236}">
                  <a16:creationId xmlns:a16="http://schemas.microsoft.com/office/drawing/2014/main" id="{8C8E704F-D981-C47F-AB62-D8CA3A33FE5F}"/>
                </a:ext>
              </a:extLst>
            </p:cNvPr>
            <p:cNvSpPr/>
            <p:nvPr/>
          </p:nvSpPr>
          <p:spPr>
            <a:xfrm>
              <a:off x="1322035" y="3679186"/>
              <a:ext cx="68167" cy="64632"/>
            </a:xfrm>
            <a:custGeom>
              <a:avLst/>
              <a:gdLst/>
              <a:ahLst/>
              <a:cxnLst/>
              <a:rect l="l" t="t" r="r" b="b"/>
              <a:pathLst>
                <a:path w="3973" h="3767" extrusionOk="0">
                  <a:moveTo>
                    <a:pt x="731" y="502"/>
                  </a:moveTo>
                  <a:cubicBezTo>
                    <a:pt x="23" y="1187"/>
                    <a:pt x="1" y="2328"/>
                    <a:pt x="708" y="3036"/>
                  </a:cubicBezTo>
                  <a:lnTo>
                    <a:pt x="708" y="3036"/>
                  </a:lnTo>
                  <a:cubicBezTo>
                    <a:pt x="1393" y="3743"/>
                    <a:pt x="2534" y="3766"/>
                    <a:pt x="3242" y="3081"/>
                  </a:cubicBezTo>
                  <a:lnTo>
                    <a:pt x="3242" y="3081"/>
                  </a:lnTo>
                  <a:cubicBezTo>
                    <a:pt x="3949" y="2374"/>
                    <a:pt x="3972" y="1233"/>
                    <a:pt x="3265" y="525"/>
                  </a:cubicBezTo>
                  <a:lnTo>
                    <a:pt x="3265" y="525"/>
                  </a:lnTo>
                  <a:cubicBezTo>
                    <a:pt x="2922" y="160"/>
                    <a:pt x="2443" y="0"/>
                    <a:pt x="1986" y="0"/>
                  </a:cubicBezTo>
                  <a:lnTo>
                    <a:pt x="1986" y="0"/>
                  </a:lnTo>
                  <a:cubicBezTo>
                    <a:pt x="1530" y="0"/>
                    <a:pt x="1073" y="160"/>
                    <a:pt x="731" y="502"/>
                  </a:cubicBezTo>
                  <a:moveTo>
                    <a:pt x="936" y="2808"/>
                  </a:moveTo>
                  <a:cubicBezTo>
                    <a:pt x="366" y="2237"/>
                    <a:pt x="389" y="1301"/>
                    <a:pt x="959" y="730"/>
                  </a:cubicBezTo>
                  <a:lnTo>
                    <a:pt x="959" y="730"/>
                  </a:lnTo>
                  <a:cubicBezTo>
                    <a:pt x="1530" y="183"/>
                    <a:pt x="2466" y="183"/>
                    <a:pt x="3036" y="753"/>
                  </a:cubicBezTo>
                  <a:lnTo>
                    <a:pt x="3036" y="753"/>
                  </a:lnTo>
                  <a:cubicBezTo>
                    <a:pt x="3584" y="1347"/>
                    <a:pt x="3584" y="2260"/>
                    <a:pt x="3014" y="2830"/>
                  </a:cubicBezTo>
                  <a:lnTo>
                    <a:pt x="3014" y="2830"/>
                  </a:lnTo>
                  <a:cubicBezTo>
                    <a:pt x="2717" y="3104"/>
                    <a:pt x="2352" y="3241"/>
                    <a:pt x="1986" y="3241"/>
                  </a:cubicBezTo>
                  <a:lnTo>
                    <a:pt x="1986" y="3241"/>
                  </a:lnTo>
                  <a:cubicBezTo>
                    <a:pt x="1598" y="3241"/>
                    <a:pt x="1233" y="3104"/>
                    <a:pt x="936"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085;p48">
              <a:extLst>
                <a:ext uri="{FF2B5EF4-FFF2-40B4-BE49-F238E27FC236}">
                  <a16:creationId xmlns:a16="http://schemas.microsoft.com/office/drawing/2014/main" id="{D2B89982-5481-367F-C835-7B9C427B9A6C}"/>
                </a:ext>
              </a:extLst>
            </p:cNvPr>
            <p:cNvSpPr/>
            <p:nvPr/>
          </p:nvSpPr>
          <p:spPr>
            <a:xfrm>
              <a:off x="1453237" y="3557780"/>
              <a:ext cx="67755" cy="64632"/>
            </a:xfrm>
            <a:custGeom>
              <a:avLst/>
              <a:gdLst/>
              <a:ahLst/>
              <a:cxnLst/>
              <a:rect l="l" t="t" r="r" b="b"/>
              <a:pathLst>
                <a:path w="3949" h="3767" extrusionOk="0">
                  <a:moveTo>
                    <a:pt x="730" y="502"/>
                  </a:moveTo>
                  <a:cubicBezTo>
                    <a:pt x="23" y="1210"/>
                    <a:pt x="0" y="2328"/>
                    <a:pt x="685" y="3059"/>
                  </a:cubicBezTo>
                  <a:lnTo>
                    <a:pt x="685" y="3059"/>
                  </a:lnTo>
                  <a:cubicBezTo>
                    <a:pt x="1392" y="3766"/>
                    <a:pt x="2534" y="3766"/>
                    <a:pt x="3241" y="3082"/>
                  </a:cubicBezTo>
                  <a:lnTo>
                    <a:pt x="3241" y="3082"/>
                  </a:lnTo>
                  <a:cubicBezTo>
                    <a:pt x="3949" y="2374"/>
                    <a:pt x="3949" y="1233"/>
                    <a:pt x="3264" y="525"/>
                  </a:cubicBezTo>
                  <a:lnTo>
                    <a:pt x="3264" y="525"/>
                  </a:lnTo>
                  <a:cubicBezTo>
                    <a:pt x="2922" y="183"/>
                    <a:pt x="2442" y="0"/>
                    <a:pt x="1986" y="0"/>
                  </a:cubicBezTo>
                  <a:lnTo>
                    <a:pt x="1986" y="0"/>
                  </a:lnTo>
                  <a:cubicBezTo>
                    <a:pt x="1529" y="0"/>
                    <a:pt x="1073" y="160"/>
                    <a:pt x="730" y="502"/>
                  </a:cubicBezTo>
                  <a:close/>
                  <a:moveTo>
                    <a:pt x="936" y="2808"/>
                  </a:moveTo>
                  <a:cubicBezTo>
                    <a:pt x="365" y="2237"/>
                    <a:pt x="388" y="1301"/>
                    <a:pt x="959" y="753"/>
                  </a:cubicBezTo>
                  <a:lnTo>
                    <a:pt x="959" y="753"/>
                  </a:lnTo>
                  <a:cubicBezTo>
                    <a:pt x="1529" y="183"/>
                    <a:pt x="2465" y="183"/>
                    <a:pt x="3036" y="776"/>
                  </a:cubicBezTo>
                  <a:lnTo>
                    <a:pt x="3036" y="776"/>
                  </a:lnTo>
                  <a:cubicBezTo>
                    <a:pt x="3584" y="1347"/>
                    <a:pt x="3584" y="2260"/>
                    <a:pt x="3013" y="2831"/>
                  </a:cubicBezTo>
                  <a:lnTo>
                    <a:pt x="3013" y="2831"/>
                  </a:lnTo>
                  <a:cubicBezTo>
                    <a:pt x="2716" y="3104"/>
                    <a:pt x="2351" y="3241"/>
                    <a:pt x="1986" y="3241"/>
                  </a:cubicBezTo>
                  <a:lnTo>
                    <a:pt x="1986" y="3241"/>
                  </a:lnTo>
                  <a:cubicBezTo>
                    <a:pt x="1598" y="3241"/>
                    <a:pt x="1210" y="3104"/>
                    <a:pt x="936"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086;p48">
              <a:extLst>
                <a:ext uri="{FF2B5EF4-FFF2-40B4-BE49-F238E27FC236}">
                  <a16:creationId xmlns:a16="http://schemas.microsoft.com/office/drawing/2014/main" id="{CAD868AE-BCA6-4228-CCE3-4A432892F396}"/>
                </a:ext>
              </a:extLst>
            </p:cNvPr>
            <p:cNvSpPr/>
            <p:nvPr/>
          </p:nvSpPr>
          <p:spPr>
            <a:xfrm>
              <a:off x="1335743" y="3216280"/>
              <a:ext cx="113583" cy="108504"/>
            </a:xfrm>
            <a:custGeom>
              <a:avLst/>
              <a:gdLst/>
              <a:ahLst/>
              <a:cxnLst/>
              <a:rect l="l" t="t" r="r" b="b"/>
              <a:pathLst>
                <a:path w="6620" h="6324" extrusionOk="0">
                  <a:moveTo>
                    <a:pt x="1210" y="868"/>
                  </a:moveTo>
                  <a:cubicBezTo>
                    <a:pt x="23" y="2032"/>
                    <a:pt x="0" y="3927"/>
                    <a:pt x="1165" y="5113"/>
                  </a:cubicBezTo>
                  <a:lnTo>
                    <a:pt x="1165" y="5113"/>
                  </a:lnTo>
                  <a:cubicBezTo>
                    <a:pt x="2329" y="6300"/>
                    <a:pt x="4246" y="6323"/>
                    <a:pt x="5410" y="5159"/>
                  </a:cubicBezTo>
                  <a:lnTo>
                    <a:pt x="5410" y="5159"/>
                  </a:lnTo>
                  <a:cubicBezTo>
                    <a:pt x="6597" y="3995"/>
                    <a:pt x="6620" y="2101"/>
                    <a:pt x="5456" y="914"/>
                  </a:cubicBezTo>
                  <a:lnTo>
                    <a:pt x="5456" y="914"/>
                  </a:lnTo>
                  <a:cubicBezTo>
                    <a:pt x="4885" y="320"/>
                    <a:pt x="4086" y="1"/>
                    <a:pt x="3310" y="1"/>
                  </a:cubicBezTo>
                  <a:lnTo>
                    <a:pt x="3310" y="1"/>
                  </a:lnTo>
                  <a:cubicBezTo>
                    <a:pt x="2557" y="1"/>
                    <a:pt x="1804" y="297"/>
                    <a:pt x="1210" y="868"/>
                  </a:cubicBezTo>
                  <a:moveTo>
                    <a:pt x="1416" y="4885"/>
                  </a:moveTo>
                  <a:cubicBezTo>
                    <a:pt x="389" y="3835"/>
                    <a:pt x="389" y="2146"/>
                    <a:pt x="1438" y="1096"/>
                  </a:cubicBezTo>
                  <a:lnTo>
                    <a:pt x="1438" y="1096"/>
                  </a:lnTo>
                  <a:cubicBezTo>
                    <a:pt x="2511" y="69"/>
                    <a:pt x="4200" y="92"/>
                    <a:pt x="5227" y="1142"/>
                  </a:cubicBezTo>
                  <a:lnTo>
                    <a:pt x="5227" y="1142"/>
                  </a:lnTo>
                  <a:cubicBezTo>
                    <a:pt x="6255" y="2192"/>
                    <a:pt x="6232" y="3881"/>
                    <a:pt x="5182" y="4931"/>
                  </a:cubicBezTo>
                  <a:lnTo>
                    <a:pt x="5182" y="4931"/>
                  </a:lnTo>
                  <a:cubicBezTo>
                    <a:pt x="4657" y="5433"/>
                    <a:pt x="3995" y="5684"/>
                    <a:pt x="3310" y="5684"/>
                  </a:cubicBezTo>
                  <a:lnTo>
                    <a:pt x="3310" y="5684"/>
                  </a:lnTo>
                  <a:cubicBezTo>
                    <a:pt x="2625" y="5684"/>
                    <a:pt x="1941" y="5410"/>
                    <a:pt x="1416" y="488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087;p48">
              <a:extLst>
                <a:ext uri="{FF2B5EF4-FFF2-40B4-BE49-F238E27FC236}">
                  <a16:creationId xmlns:a16="http://schemas.microsoft.com/office/drawing/2014/main" id="{35F769FE-7E02-5661-CF1E-D0C9EF41715B}"/>
                </a:ext>
              </a:extLst>
            </p:cNvPr>
            <p:cNvSpPr/>
            <p:nvPr/>
          </p:nvSpPr>
          <p:spPr>
            <a:xfrm>
              <a:off x="1532332" y="3195520"/>
              <a:ext cx="113205" cy="108109"/>
            </a:xfrm>
            <a:custGeom>
              <a:avLst/>
              <a:gdLst/>
              <a:ahLst/>
              <a:cxnLst/>
              <a:rect l="l" t="t" r="r" b="b"/>
              <a:pathLst>
                <a:path w="6598" h="6301" extrusionOk="0">
                  <a:moveTo>
                    <a:pt x="1211" y="845"/>
                  </a:moveTo>
                  <a:cubicBezTo>
                    <a:pt x="24" y="2009"/>
                    <a:pt x="1" y="3927"/>
                    <a:pt x="1165" y="5114"/>
                  </a:cubicBezTo>
                  <a:lnTo>
                    <a:pt x="1165" y="5114"/>
                  </a:lnTo>
                  <a:cubicBezTo>
                    <a:pt x="2306" y="6278"/>
                    <a:pt x="4223" y="6301"/>
                    <a:pt x="5410" y="5159"/>
                  </a:cubicBezTo>
                  <a:lnTo>
                    <a:pt x="5410" y="5159"/>
                  </a:lnTo>
                  <a:cubicBezTo>
                    <a:pt x="6597" y="3995"/>
                    <a:pt x="6597" y="2078"/>
                    <a:pt x="5456" y="891"/>
                  </a:cubicBezTo>
                  <a:lnTo>
                    <a:pt x="5456" y="891"/>
                  </a:lnTo>
                  <a:cubicBezTo>
                    <a:pt x="4863" y="298"/>
                    <a:pt x="4087" y="1"/>
                    <a:pt x="3310" y="1"/>
                  </a:cubicBezTo>
                  <a:lnTo>
                    <a:pt x="3310" y="1"/>
                  </a:lnTo>
                  <a:cubicBezTo>
                    <a:pt x="2534" y="1"/>
                    <a:pt x="1781" y="275"/>
                    <a:pt x="1211" y="845"/>
                  </a:cubicBezTo>
                  <a:moveTo>
                    <a:pt x="1393" y="4863"/>
                  </a:moveTo>
                  <a:cubicBezTo>
                    <a:pt x="366" y="3813"/>
                    <a:pt x="389" y="2124"/>
                    <a:pt x="1439" y="1096"/>
                  </a:cubicBezTo>
                  <a:lnTo>
                    <a:pt x="1439" y="1096"/>
                  </a:lnTo>
                  <a:cubicBezTo>
                    <a:pt x="2489" y="69"/>
                    <a:pt x="4178" y="92"/>
                    <a:pt x="5205" y="1142"/>
                  </a:cubicBezTo>
                  <a:lnTo>
                    <a:pt x="5205" y="1142"/>
                  </a:lnTo>
                  <a:cubicBezTo>
                    <a:pt x="6232" y="2192"/>
                    <a:pt x="6232" y="3881"/>
                    <a:pt x="5159" y="4908"/>
                  </a:cubicBezTo>
                  <a:lnTo>
                    <a:pt x="5159" y="4908"/>
                  </a:lnTo>
                  <a:cubicBezTo>
                    <a:pt x="4657" y="5410"/>
                    <a:pt x="3972" y="5662"/>
                    <a:pt x="3310" y="5662"/>
                  </a:cubicBezTo>
                  <a:lnTo>
                    <a:pt x="3310" y="5662"/>
                  </a:lnTo>
                  <a:cubicBezTo>
                    <a:pt x="2603" y="5662"/>
                    <a:pt x="1918" y="5410"/>
                    <a:pt x="1393" y="486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088;p48">
              <a:extLst>
                <a:ext uri="{FF2B5EF4-FFF2-40B4-BE49-F238E27FC236}">
                  <a16:creationId xmlns:a16="http://schemas.microsoft.com/office/drawing/2014/main" id="{120AEABC-C018-60A7-AF2C-2CEF278BAAA0}"/>
                </a:ext>
              </a:extLst>
            </p:cNvPr>
            <p:cNvSpPr/>
            <p:nvPr/>
          </p:nvSpPr>
          <p:spPr>
            <a:xfrm>
              <a:off x="1871875" y="3245259"/>
              <a:ext cx="113188" cy="108504"/>
            </a:xfrm>
            <a:custGeom>
              <a:avLst/>
              <a:gdLst/>
              <a:ahLst/>
              <a:cxnLst/>
              <a:rect l="l" t="t" r="r" b="b"/>
              <a:pathLst>
                <a:path w="6597" h="6324" extrusionOk="0">
                  <a:moveTo>
                    <a:pt x="1187" y="868"/>
                  </a:moveTo>
                  <a:cubicBezTo>
                    <a:pt x="23" y="2032"/>
                    <a:pt x="0" y="3927"/>
                    <a:pt x="1142" y="5114"/>
                  </a:cubicBezTo>
                  <a:lnTo>
                    <a:pt x="1142" y="5114"/>
                  </a:lnTo>
                  <a:cubicBezTo>
                    <a:pt x="2306" y="6300"/>
                    <a:pt x="4223" y="6323"/>
                    <a:pt x="5410" y="5159"/>
                  </a:cubicBezTo>
                  <a:lnTo>
                    <a:pt x="5410" y="5159"/>
                  </a:lnTo>
                  <a:cubicBezTo>
                    <a:pt x="6574" y="3995"/>
                    <a:pt x="6597" y="2101"/>
                    <a:pt x="5456" y="914"/>
                  </a:cubicBezTo>
                  <a:lnTo>
                    <a:pt x="5456" y="914"/>
                  </a:lnTo>
                  <a:cubicBezTo>
                    <a:pt x="4862" y="320"/>
                    <a:pt x="4086" y="1"/>
                    <a:pt x="3287" y="1"/>
                  </a:cubicBezTo>
                  <a:lnTo>
                    <a:pt x="3287" y="1"/>
                  </a:lnTo>
                  <a:cubicBezTo>
                    <a:pt x="2534" y="1"/>
                    <a:pt x="1781" y="297"/>
                    <a:pt x="1187" y="868"/>
                  </a:cubicBezTo>
                  <a:moveTo>
                    <a:pt x="1393" y="4885"/>
                  </a:moveTo>
                  <a:cubicBezTo>
                    <a:pt x="366" y="3835"/>
                    <a:pt x="388" y="2146"/>
                    <a:pt x="1438" y="1096"/>
                  </a:cubicBezTo>
                  <a:lnTo>
                    <a:pt x="1438" y="1096"/>
                  </a:lnTo>
                  <a:cubicBezTo>
                    <a:pt x="2488" y="69"/>
                    <a:pt x="4177" y="92"/>
                    <a:pt x="5204" y="1142"/>
                  </a:cubicBezTo>
                  <a:lnTo>
                    <a:pt x="5204" y="1142"/>
                  </a:lnTo>
                  <a:cubicBezTo>
                    <a:pt x="6232" y="2192"/>
                    <a:pt x="6209" y="3881"/>
                    <a:pt x="5159" y="4931"/>
                  </a:cubicBezTo>
                  <a:lnTo>
                    <a:pt x="5159" y="4931"/>
                  </a:lnTo>
                  <a:cubicBezTo>
                    <a:pt x="4657" y="5433"/>
                    <a:pt x="3972" y="5684"/>
                    <a:pt x="3287" y="5684"/>
                  </a:cubicBezTo>
                  <a:lnTo>
                    <a:pt x="3287" y="5684"/>
                  </a:lnTo>
                  <a:cubicBezTo>
                    <a:pt x="2602" y="5684"/>
                    <a:pt x="1918" y="5410"/>
                    <a:pt x="1393" y="488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089;p48">
              <a:extLst>
                <a:ext uri="{FF2B5EF4-FFF2-40B4-BE49-F238E27FC236}">
                  <a16:creationId xmlns:a16="http://schemas.microsoft.com/office/drawing/2014/main" id="{0CAD92EA-4141-7FBD-49FF-E51ED88F5902}"/>
                </a:ext>
              </a:extLst>
            </p:cNvPr>
            <p:cNvSpPr/>
            <p:nvPr/>
          </p:nvSpPr>
          <p:spPr>
            <a:xfrm>
              <a:off x="1127008" y="3334151"/>
              <a:ext cx="1011589" cy="285123"/>
            </a:xfrm>
            <a:custGeom>
              <a:avLst/>
              <a:gdLst/>
              <a:ahLst/>
              <a:cxnLst/>
              <a:rect l="l" t="t" r="r" b="b"/>
              <a:pathLst>
                <a:path w="58959" h="16618" extrusionOk="0">
                  <a:moveTo>
                    <a:pt x="1" y="343"/>
                  </a:moveTo>
                  <a:lnTo>
                    <a:pt x="7305" y="412"/>
                  </a:lnTo>
                  <a:lnTo>
                    <a:pt x="13833" y="7077"/>
                  </a:lnTo>
                  <a:lnTo>
                    <a:pt x="21890" y="7168"/>
                  </a:lnTo>
                  <a:lnTo>
                    <a:pt x="24355" y="9679"/>
                  </a:lnTo>
                  <a:lnTo>
                    <a:pt x="40835" y="9862"/>
                  </a:lnTo>
                  <a:lnTo>
                    <a:pt x="43483" y="12578"/>
                  </a:lnTo>
                  <a:lnTo>
                    <a:pt x="54895" y="12692"/>
                  </a:lnTo>
                  <a:lnTo>
                    <a:pt x="58730" y="16618"/>
                  </a:lnTo>
                  <a:cubicBezTo>
                    <a:pt x="58799" y="16526"/>
                    <a:pt x="58890" y="16435"/>
                    <a:pt x="58958" y="16367"/>
                  </a:cubicBezTo>
                  <a:lnTo>
                    <a:pt x="58958" y="16367"/>
                  </a:lnTo>
                  <a:lnTo>
                    <a:pt x="55032" y="12349"/>
                  </a:lnTo>
                  <a:lnTo>
                    <a:pt x="43620" y="12235"/>
                  </a:lnTo>
                  <a:lnTo>
                    <a:pt x="40972" y="9519"/>
                  </a:lnTo>
                  <a:lnTo>
                    <a:pt x="24492" y="9359"/>
                  </a:lnTo>
                  <a:lnTo>
                    <a:pt x="22027" y="6826"/>
                  </a:lnTo>
                  <a:lnTo>
                    <a:pt x="13970" y="6734"/>
                  </a:lnTo>
                  <a:lnTo>
                    <a:pt x="7442" y="69"/>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090;p48">
              <a:extLst>
                <a:ext uri="{FF2B5EF4-FFF2-40B4-BE49-F238E27FC236}">
                  <a16:creationId xmlns:a16="http://schemas.microsoft.com/office/drawing/2014/main" id="{94A20616-41F8-8945-97E8-E4FD880F211D}"/>
                </a:ext>
              </a:extLst>
            </p:cNvPr>
            <p:cNvSpPr/>
            <p:nvPr/>
          </p:nvSpPr>
          <p:spPr>
            <a:xfrm>
              <a:off x="1424635" y="3300866"/>
              <a:ext cx="188784" cy="192696"/>
            </a:xfrm>
            <a:custGeom>
              <a:avLst/>
              <a:gdLst/>
              <a:ahLst/>
              <a:cxnLst/>
              <a:rect l="l" t="t" r="r" b="b"/>
              <a:pathLst>
                <a:path w="11003" h="11231" extrusionOk="0">
                  <a:moveTo>
                    <a:pt x="1" y="229"/>
                  </a:moveTo>
                  <a:lnTo>
                    <a:pt x="10774" y="11231"/>
                  </a:lnTo>
                  <a:lnTo>
                    <a:pt x="11003" y="10980"/>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091;p48">
              <a:extLst>
                <a:ext uri="{FF2B5EF4-FFF2-40B4-BE49-F238E27FC236}">
                  <a16:creationId xmlns:a16="http://schemas.microsoft.com/office/drawing/2014/main" id="{105FFD1C-8C2B-1699-D884-2276B1735AB0}"/>
                </a:ext>
              </a:extLst>
            </p:cNvPr>
            <p:cNvSpPr/>
            <p:nvPr/>
          </p:nvSpPr>
          <p:spPr>
            <a:xfrm>
              <a:off x="1157170" y="3184161"/>
              <a:ext cx="56019" cy="53669"/>
            </a:xfrm>
            <a:custGeom>
              <a:avLst/>
              <a:gdLst/>
              <a:ahLst/>
              <a:cxnLst/>
              <a:rect l="l" t="t" r="r" b="b"/>
              <a:pathLst>
                <a:path w="3265" h="3128" extrusionOk="0">
                  <a:moveTo>
                    <a:pt x="594" y="412"/>
                  </a:moveTo>
                  <a:cubicBezTo>
                    <a:pt x="0" y="982"/>
                    <a:pt x="0" y="1941"/>
                    <a:pt x="571" y="2535"/>
                  </a:cubicBezTo>
                  <a:lnTo>
                    <a:pt x="571" y="2535"/>
                  </a:lnTo>
                  <a:cubicBezTo>
                    <a:pt x="1141" y="3105"/>
                    <a:pt x="2077" y="3128"/>
                    <a:pt x="2671" y="2557"/>
                  </a:cubicBezTo>
                  <a:lnTo>
                    <a:pt x="2671" y="2557"/>
                  </a:lnTo>
                  <a:cubicBezTo>
                    <a:pt x="3264" y="1964"/>
                    <a:pt x="3264" y="1028"/>
                    <a:pt x="2694" y="435"/>
                  </a:cubicBezTo>
                  <a:lnTo>
                    <a:pt x="2694" y="435"/>
                  </a:lnTo>
                  <a:cubicBezTo>
                    <a:pt x="2397" y="138"/>
                    <a:pt x="2009" y="1"/>
                    <a:pt x="1621" y="1"/>
                  </a:cubicBezTo>
                  <a:lnTo>
                    <a:pt x="1621" y="1"/>
                  </a:lnTo>
                  <a:cubicBezTo>
                    <a:pt x="1256" y="1"/>
                    <a:pt x="867" y="138"/>
                    <a:pt x="594" y="412"/>
                  </a:cubicBezTo>
                  <a:close/>
                  <a:moveTo>
                    <a:pt x="799" y="2283"/>
                  </a:moveTo>
                  <a:cubicBezTo>
                    <a:pt x="365" y="1827"/>
                    <a:pt x="365" y="1097"/>
                    <a:pt x="822" y="663"/>
                  </a:cubicBezTo>
                  <a:lnTo>
                    <a:pt x="822" y="663"/>
                  </a:lnTo>
                  <a:cubicBezTo>
                    <a:pt x="1278" y="206"/>
                    <a:pt x="2009" y="206"/>
                    <a:pt x="2465" y="663"/>
                  </a:cubicBezTo>
                  <a:lnTo>
                    <a:pt x="2465" y="663"/>
                  </a:lnTo>
                  <a:cubicBezTo>
                    <a:pt x="2899" y="1119"/>
                    <a:pt x="2899" y="1873"/>
                    <a:pt x="2442" y="2306"/>
                  </a:cubicBezTo>
                  <a:lnTo>
                    <a:pt x="2442" y="2306"/>
                  </a:lnTo>
                  <a:cubicBezTo>
                    <a:pt x="2214" y="2535"/>
                    <a:pt x="1917" y="2626"/>
                    <a:pt x="1621" y="2626"/>
                  </a:cubicBezTo>
                  <a:lnTo>
                    <a:pt x="1621" y="2626"/>
                  </a:lnTo>
                  <a:cubicBezTo>
                    <a:pt x="1324" y="2626"/>
                    <a:pt x="1027" y="2512"/>
                    <a:pt x="799" y="228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092;p48">
              <a:extLst>
                <a:ext uri="{FF2B5EF4-FFF2-40B4-BE49-F238E27FC236}">
                  <a16:creationId xmlns:a16="http://schemas.microsoft.com/office/drawing/2014/main" id="{7D55B7BF-FF4C-9DEF-7F52-283704D06AB0}"/>
                </a:ext>
              </a:extLst>
            </p:cNvPr>
            <p:cNvSpPr/>
            <p:nvPr/>
          </p:nvSpPr>
          <p:spPr>
            <a:xfrm>
              <a:off x="1178308" y="3103488"/>
              <a:ext cx="56414" cy="53669"/>
            </a:xfrm>
            <a:custGeom>
              <a:avLst/>
              <a:gdLst/>
              <a:ahLst/>
              <a:cxnLst/>
              <a:rect l="l" t="t" r="r" b="b"/>
              <a:pathLst>
                <a:path w="3288" h="3128" extrusionOk="0">
                  <a:moveTo>
                    <a:pt x="594" y="435"/>
                  </a:moveTo>
                  <a:cubicBezTo>
                    <a:pt x="24" y="1005"/>
                    <a:pt x="1" y="1964"/>
                    <a:pt x="571" y="2535"/>
                  </a:cubicBezTo>
                  <a:lnTo>
                    <a:pt x="571" y="2535"/>
                  </a:lnTo>
                  <a:cubicBezTo>
                    <a:pt x="1142" y="3128"/>
                    <a:pt x="2101" y="3128"/>
                    <a:pt x="2694" y="2557"/>
                  </a:cubicBezTo>
                  <a:lnTo>
                    <a:pt x="2694" y="2557"/>
                  </a:lnTo>
                  <a:cubicBezTo>
                    <a:pt x="3265" y="1987"/>
                    <a:pt x="3288" y="1051"/>
                    <a:pt x="2717" y="457"/>
                  </a:cubicBezTo>
                  <a:lnTo>
                    <a:pt x="2717" y="457"/>
                  </a:lnTo>
                  <a:cubicBezTo>
                    <a:pt x="2420" y="161"/>
                    <a:pt x="2032" y="1"/>
                    <a:pt x="1644" y="1"/>
                  </a:cubicBezTo>
                  <a:lnTo>
                    <a:pt x="1644" y="1"/>
                  </a:lnTo>
                  <a:cubicBezTo>
                    <a:pt x="1256" y="1"/>
                    <a:pt x="891" y="161"/>
                    <a:pt x="594" y="435"/>
                  </a:cubicBezTo>
                  <a:close/>
                  <a:moveTo>
                    <a:pt x="822" y="2306"/>
                  </a:moveTo>
                  <a:cubicBezTo>
                    <a:pt x="366" y="1850"/>
                    <a:pt x="389" y="1119"/>
                    <a:pt x="822" y="663"/>
                  </a:cubicBezTo>
                  <a:lnTo>
                    <a:pt x="822" y="663"/>
                  </a:lnTo>
                  <a:cubicBezTo>
                    <a:pt x="1279" y="229"/>
                    <a:pt x="2032" y="229"/>
                    <a:pt x="2466" y="686"/>
                  </a:cubicBezTo>
                  <a:lnTo>
                    <a:pt x="2466" y="686"/>
                  </a:lnTo>
                  <a:cubicBezTo>
                    <a:pt x="2922" y="1142"/>
                    <a:pt x="2900" y="1873"/>
                    <a:pt x="2443" y="2329"/>
                  </a:cubicBezTo>
                  <a:lnTo>
                    <a:pt x="2443" y="2329"/>
                  </a:lnTo>
                  <a:cubicBezTo>
                    <a:pt x="2238" y="2535"/>
                    <a:pt x="1941" y="2649"/>
                    <a:pt x="1644" y="2649"/>
                  </a:cubicBezTo>
                  <a:lnTo>
                    <a:pt x="1644" y="2649"/>
                  </a:lnTo>
                  <a:cubicBezTo>
                    <a:pt x="1347" y="2649"/>
                    <a:pt x="1051" y="2535"/>
                    <a:pt x="822" y="230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093;p48">
              <a:extLst>
                <a:ext uri="{FF2B5EF4-FFF2-40B4-BE49-F238E27FC236}">
                  <a16:creationId xmlns:a16="http://schemas.microsoft.com/office/drawing/2014/main" id="{39BA1BB5-0B3B-FB8C-5714-D2664097F9B9}"/>
                </a:ext>
              </a:extLst>
            </p:cNvPr>
            <p:cNvSpPr/>
            <p:nvPr/>
          </p:nvSpPr>
          <p:spPr>
            <a:xfrm>
              <a:off x="1053385" y="3137167"/>
              <a:ext cx="56414" cy="53669"/>
            </a:xfrm>
            <a:custGeom>
              <a:avLst/>
              <a:gdLst/>
              <a:ahLst/>
              <a:cxnLst/>
              <a:rect l="l" t="t" r="r" b="b"/>
              <a:pathLst>
                <a:path w="3288" h="3128" extrusionOk="0">
                  <a:moveTo>
                    <a:pt x="594" y="435"/>
                  </a:moveTo>
                  <a:cubicBezTo>
                    <a:pt x="0" y="1005"/>
                    <a:pt x="0" y="1941"/>
                    <a:pt x="571" y="2534"/>
                  </a:cubicBezTo>
                  <a:lnTo>
                    <a:pt x="571" y="2534"/>
                  </a:lnTo>
                  <a:cubicBezTo>
                    <a:pt x="1142" y="3128"/>
                    <a:pt x="2100" y="3128"/>
                    <a:pt x="2694" y="2557"/>
                  </a:cubicBezTo>
                  <a:lnTo>
                    <a:pt x="2694" y="2557"/>
                  </a:lnTo>
                  <a:cubicBezTo>
                    <a:pt x="3264" y="1987"/>
                    <a:pt x="3287" y="1028"/>
                    <a:pt x="2717" y="457"/>
                  </a:cubicBezTo>
                  <a:lnTo>
                    <a:pt x="2717" y="457"/>
                  </a:lnTo>
                  <a:cubicBezTo>
                    <a:pt x="2420" y="161"/>
                    <a:pt x="2032" y="1"/>
                    <a:pt x="1644" y="1"/>
                  </a:cubicBezTo>
                  <a:lnTo>
                    <a:pt x="1644" y="1"/>
                  </a:lnTo>
                  <a:cubicBezTo>
                    <a:pt x="1256" y="1"/>
                    <a:pt x="891" y="138"/>
                    <a:pt x="594" y="435"/>
                  </a:cubicBezTo>
                  <a:moveTo>
                    <a:pt x="822" y="2306"/>
                  </a:moveTo>
                  <a:cubicBezTo>
                    <a:pt x="366" y="1850"/>
                    <a:pt x="366" y="1119"/>
                    <a:pt x="822" y="663"/>
                  </a:cubicBezTo>
                  <a:lnTo>
                    <a:pt x="822" y="663"/>
                  </a:lnTo>
                  <a:cubicBezTo>
                    <a:pt x="1279" y="229"/>
                    <a:pt x="2032" y="229"/>
                    <a:pt x="2466" y="686"/>
                  </a:cubicBezTo>
                  <a:lnTo>
                    <a:pt x="2466" y="686"/>
                  </a:lnTo>
                  <a:cubicBezTo>
                    <a:pt x="2922" y="1142"/>
                    <a:pt x="2899" y="1873"/>
                    <a:pt x="2443" y="2306"/>
                  </a:cubicBezTo>
                  <a:lnTo>
                    <a:pt x="2443" y="2306"/>
                  </a:lnTo>
                  <a:cubicBezTo>
                    <a:pt x="2214" y="2534"/>
                    <a:pt x="1941" y="2649"/>
                    <a:pt x="1644" y="2649"/>
                  </a:cubicBezTo>
                  <a:lnTo>
                    <a:pt x="1644" y="2649"/>
                  </a:lnTo>
                  <a:cubicBezTo>
                    <a:pt x="1347" y="2649"/>
                    <a:pt x="1050" y="2534"/>
                    <a:pt x="822" y="230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094;p48">
              <a:extLst>
                <a:ext uri="{FF2B5EF4-FFF2-40B4-BE49-F238E27FC236}">
                  <a16:creationId xmlns:a16="http://schemas.microsoft.com/office/drawing/2014/main" id="{BF4F15D1-4D24-1FEC-D71C-9C8890417145}"/>
                </a:ext>
              </a:extLst>
            </p:cNvPr>
            <p:cNvSpPr/>
            <p:nvPr/>
          </p:nvSpPr>
          <p:spPr>
            <a:xfrm>
              <a:off x="1654526" y="3373321"/>
              <a:ext cx="66588" cy="66983"/>
            </a:xfrm>
            <a:custGeom>
              <a:avLst/>
              <a:gdLst/>
              <a:ahLst/>
              <a:cxnLst/>
              <a:rect l="l" t="t" r="r" b="b"/>
              <a:pathLst>
                <a:path w="3881" h="3904" extrusionOk="0">
                  <a:moveTo>
                    <a:pt x="662" y="594"/>
                  </a:moveTo>
                  <a:cubicBezTo>
                    <a:pt x="0" y="1324"/>
                    <a:pt x="23" y="2443"/>
                    <a:pt x="708" y="3150"/>
                  </a:cubicBezTo>
                  <a:lnTo>
                    <a:pt x="708" y="3150"/>
                  </a:lnTo>
                  <a:cubicBezTo>
                    <a:pt x="731" y="3173"/>
                    <a:pt x="754" y="3173"/>
                    <a:pt x="776" y="3196"/>
                  </a:cubicBezTo>
                  <a:lnTo>
                    <a:pt x="776" y="3196"/>
                  </a:lnTo>
                  <a:cubicBezTo>
                    <a:pt x="1507" y="3904"/>
                    <a:pt x="2694" y="3858"/>
                    <a:pt x="3378" y="3105"/>
                  </a:cubicBezTo>
                  <a:lnTo>
                    <a:pt x="3378" y="3105"/>
                  </a:lnTo>
                  <a:cubicBezTo>
                    <a:pt x="3721" y="2740"/>
                    <a:pt x="3881" y="2283"/>
                    <a:pt x="3881" y="1781"/>
                  </a:cubicBezTo>
                  <a:lnTo>
                    <a:pt x="3881" y="1781"/>
                  </a:lnTo>
                  <a:cubicBezTo>
                    <a:pt x="3858" y="1279"/>
                    <a:pt x="3652" y="845"/>
                    <a:pt x="3287" y="503"/>
                  </a:cubicBezTo>
                  <a:lnTo>
                    <a:pt x="3287" y="503"/>
                  </a:lnTo>
                  <a:cubicBezTo>
                    <a:pt x="2922" y="160"/>
                    <a:pt x="2465" y="1"/>
                    <a:pt x="2032" y="1"/>
                  </a:cubicBezTo>
                  <a:lnTo>
                    <a:pt x="2032" y="1"/>
                  </a:lnTo>
                  <a:cubicBezTo>
                    <a:pt x="1530" y="1"/>
                    <a:pt x="1027" y="206"/>
                    <a:pt x="662" y="594"/>
                  </a:cubicBezTo>
                  <a:close/>
                  <a:moveTo>
                    <a:pt x="982" y="2968"/>
                  </a:moveTo>
                  <a:cubicBezTo>
                    <a:pt x="388" y="2397"/>
                    <a:pt x="343" y="1439"/>
                    <a:pt x="913" y="822"/>
                  </a:cubicBezTo>
                  <a:lnTo>
                    <a:pt x="913" y="822"/>
                  </a:lnTo>
                  <a:cubicBezTo>
                    <a:pt x="1484" y="206"/>
                    <a:pt x="2443" y="183"/>
                    <a:pt x="3059" y="731"/>
                  </a:cubicBezTo>
                  <a:lnTo>
                    <a:pt x="3059" y="731"/>
                  </a:lnTo>
                  <a:cubicBezTo>
                    <a:pt x="3082" y="754"/>
                    <a:pt x="3082" y="777"/>
                    <a:pt x="3105" y="799"/>
                  </a:cubicBezTo>
                  <a:lnTo>
                    <a:pt x="3105" y="799"/>
                  </a:lnTo>
                  <a:cubicBezTo>
                    <a:pt x="3675" y="1370"/>
                    <a:pt x="3675" y="2283"/>
                    <a:pt x="3127" y="2877"/>
                  </a:cubicBezTo>
                  <a:lnTo>
                    <a:pt x="3127" y="2877"/>
                  </a:lnTo>
                  <a:cubicBezTo>
                    <a:pt x="2831" y="3196"/>
                    <a:pt x="2420" y="3356"/>
                    <a:pt x="2032" y="3356"/>
                  </a:cubicBezTo>
                  <a:lnTo>
                    <a:pt x="2032" y="3356"/>
                  </a:lnTo>
                  <a:cubicBezTo>
                    <a:pt x="1644" y="3356"/>
                    <a:pt x="1278" y="3219"/>
                    <a:pt x="982" y="296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095;p48">
              <a:extLst>
                <a:ext uri="{FF2B5EF4-FFF2-40B4-BE49-F238E27FC236}">
                  <a16:creationId xmlns:a16="http://schemas.microsoft.com/office/drawing/2014/main" id="{EB3534EC-E429-6371-DFD2-C94629A381B9}"/>
                </a:ext>
              </a:extLst>
            </p:cNvPr>
            <p:cNvSpPr/>
            <p:nvPr/>
          </p:nvSpPr>
          <p:spPr>
            <a:xfrm>
              <a:off x="1963118" y="3327117"/>
              <a:ext cx="200142" cy="74807"/>
            </a:xfrm>
            <a:custGeom>
              <a:avLst/>
              <a:gdLst/>
              <a:ahLst/>
              <a:cxnLst/>
              <a:rect l="l" t="t" r="r" b="b"/>
              <a:pathLst>
                <a:path w="11665" h="4360" extrusionOk="0">
                  <a:moveTo>
                    <a:pt x="1" y="228"/>
                  </a:moveTo>
                  <a:lnTo>
                    <a:pt x="3972" y="4268"/>
                  </a:lnTo>
                  <a:lnTo>
                    <a:pt x="11664" y="4360"/>
                  </a:lnTo>
                  <a:lnTo>
                    <a:pt x="11664" y="4017"/>
                  </a:lnTo>
                  <a:lnTo>
                    <a:pt x="4109" y="3949"/>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096;p48">
              <a:extLst>
                <a:ext uri="{FF2B5EF4-FFF2-40B4-BE49-F238E27FC236}">
                  <a16:creationId xmlns:a16="http://schemas.microsoft.com/office/drawing/2014/main" id="{416F2405-8536-1D78-6A3B-23210C993D02}"/>
                </a:ext>
              </a:extLst>
            </p:cNvPr>
            <p:cNvSpPr/>
            <p:nvPr/>
          </p:nvSpPr>
          <p:spPr>
            <a:xfrm>
              <a:off x="1620847" y="3279728"/>
              <a:ext cx="258872" cy="27435"/>
            </a:xfrm>
            <a:custGeom>
              <a:avLst/>
              <a:gdLst/>
              <a:ahLst/>
              <a:cxnLst/>
              <a:rect l="l" t="t" r="r" b="b"/>
              <a:pathLst>
                <a:path w="15088" h="1599" extrusionOk="0">
                  <a:moveTo>
                    <a:pt x="0" y="229"/>
                  </a:moveTo>
                  <a:lnTo>
                    <a:pt x="1187" y="1438"/>
                  </a:lnTo>
                  <a:lnTo>
                    <a:pt x="15088" y="1598"/>
                  </a:lnTo>
                  <a:lnTo>
                    <a:pt x="15088" y="1256"/>
                  </a:lnTo>
                  <a:lnTo>
                    <a:pt x="1324" y="1119"/>
                  </a:lnTo>
                  <a:lnTo>
                    <a:pt x="25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097;p48">
              <a:extLst>
                <a:ext uri="{FF2B5EF4-FFF2-40B4-BE49-F238E27FC236}">
                  <a16:creationId xmlns:a16="http://schemas.microsoft.com/office/drawing/2014/main" id="{2666A55D-0CC5-08AB-31B1-24C97BE27805}"/>
                </a:ext>
              </a:extLst>
            </p:cNvPr>
            <p:cNvSpPr/>
            <p:nvPr/>
          </p:nvSpPr>
          <p:spPr>
            <a:xfrm>
              <a:off x="1753215" y="3532713"/>
              <a:ext cx="66588" cy="63466"/>
            </a:xfrm>
            <a:custGeom>
              <a:avLst/>
              <a:gdLst/>
              <a:ahLst/>
              <a:cxnLst/>
              <a:rect l="l" t="t" r="r" b="b"/>
              <a:pathLst>
                <a:path w="3881" h="3699" extrusionOk="0">
                  <a:moveTo>
                    <a:pt x="708" y="503"/>
                  </a:moveTo>
                  <a:cubicBezTo>
                    <a:pt x="23" y="1187"/>
                    <a:pt x="0" y="2306"/>
                    <a:pt x="685" y="2991"/>
                  </a:cubicBezTo>
                  <a:lnTo>
                    <a:pt x="685" y="2991"/>
                  </a:lnTo>
                  <a:cubicBezTo>
                    <a:pt x="1370" y="3675"/>
                    <a:pt x="2488" y="3698"/>
                    <a:pt x="3173" y="3013"/>
                  </a:cubicBezTo>
                  <a:lnTo>
                    <a:pt x="3173" y="3013"/>
                  </a:lnTo>
                  <a:cubicBezTo>
                    <a:pt x="3858" y="2329"/>
                    <a:pt x="3881" y="1233"/>
                    <a:pt x="3196" y="525"/>
                  </a:cubicBezTo>
                  <a:lnTo>
                    <a:pt x="3196" y="525"/>
                  </a:lnTo>
                  <a:cubicBezTo>
                    <a:pt x="2853" y="183"/>
                    <a:pt x="2397" y="0"/>
                    <a:pt x="1940" y="0"/>
                  </a:cubicBezTo>
                  <a:lnTo>
                    <a:pt x="1940" y="0"/>
                  </a:lnTo>
                  <a:cubicBezTo>
                    <a:pt x="1507" y="0"/>
                    <a:pt x="1050" y="160"/>
                    <a:pt x="708" y="503"/>
                  </a:cubicBezTo>
                  <a:moveTo>
                    <a:pt x="936" y="2762"/>
                  </a:moveTo>
                  <a:cubicBezTo>
                    <a:pt x="388" y="2192"/>
                    <a:pt x="388" y="1301"/>
                    <a:pt x="959" y="754"/>
                  </a:cubicBezTo>
                  <a:lnTo>
                    <a:pt x="959" y="754"/>
                  </a:lnTo>
                  <a:cubicBezTo>
                    <a:pt x="1507" y="183"/>
                    <a:pt x="2420" y="206"/>
                    <a:pt x="2968" y="754"/>
                  </a:cubicBezTo>
                  <a:lnTo>
                    <a:pt x="2968" y="754"/>
                  </a:lnTo>
                  <a:cubicBezTo>
                    <a:pt x="3515" y="1324"/>
                    <a:pt x="3493" y="2237"/>
                    <a:pt x="2945" y="2785"/>
                  </a:cubicBezTo>
                  <a:lnTo>
                    <a:pt x="2945" y="2785"/>
                  </a:lnTo>
                  <a:cubicBezTo>
                    <a:pt x="2671" y="3036"/>
                    <a:pt x="2306" y="3173"/>
                    <a:pt x="1940" y="3173"/>
                  </a:cubicBezTo>
                  <a:lnTo>
                    <a:pt x="1940" y="3173"/>
                  </a:lnTo>
                  <a:cubicBezTo>
                    <a:pt x="1575" y="3173"/>
                    <a:pt x="1210" y="3036"/>
                    <a:pt x="936" y="2762"/>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098;p48">
              <a:extLst>
                <a:ext uri="{FF2B5EF4-FFF2-40B4-BE49-F238E27FC236}">
                  <a16:creationId xmlns:a16="http://schemas.microsoft.com/office/drawing/2014/main" id="{CE7548DE-1880-CBD8-669F-630F532512FB}"/>
                </a:ext>
              </a:extLst>
            </p:cNvPr>
            <p:cNvSpPr/>
            <p:nvPr/>
          </p:nvSpPr>
          <p:spPr>
            <a:xfrm>
              <a:off x="1668235" y="3634920"/>
              <a:ext cx="66588" cy="63071"/>
            </a:xfrm>
            <a:custGeom>
              <a:avLst/>
              <a:gdLst/>
              <a:ahLst/>
              <a:cxnLst/>
              <a:rect l="l" t="t" r="r" b="b"/>
              <a:pathLst>
                <a:path w="3881" h="3676" extrusionOk="0">
                  <a:moveTo>
                    <a:pt x="708" y="480"/>
                  </a:moveTo>
                  <a:cubicBezTo>
                    <a:pt x="23" y="1165"/>
                    <a:pt x="0" y="2283"/>
                    <a:pt x="685" y="2968"/>
                  </a:cubicBezTo>
                  <a:lnTo>
                    <a:pt x="685" y="2968"/>
                  </a:lnTo>
                  <a:cubicBezTo>
                    <a:pt x="1370" y="3676"/>
                    <a:pt x="2488" y="3676"/>
                    <a:pt x="3173" y="2991"/>
                  </a:cubicBezTo>
                  <a:lnTo>
                    <a:pt x="3173" y="2991"/>
                  </a:lnTo>
                  <a:cubicBezTo>
                    <a:pt x="3858" y="2329"/>
                    <a:pt x="3880" y="1211"/>
                    <a:pt x="3196" y="526"/>
                  </a:cubicBezTo>
                  <a:lnTo>
                    <a:pt x="3196" y="526"/>
                  </a:lnTo>
                  <a:cubicBezTo>
                    <a:pt x="2853" y="161"/>
                    <a:pt x="2397" y="1"/>
                    <a:pt x="1940" y="1"/>
                  </a:cubicBezTo>
                  <a:lnTo>
                    <a:pt x="1940" y="1"/>
                  </a:lnTo>
                  <a:cubicBezTo>
                    <a:pt x="1507" y="1"/>
                    <a:pt x="1050" y="161"/>
                    <a:pt x="708" y="480"/>
                  </a:cubicBezTo>
                  <a:moveTo>
                    <a:pt x="936" y="2740"/>
                  </a:moveTo>
                  <a:cubicBezTo>
                    <a:pt x="388" y="2192"/>
                    <a:pt x="388" y="1279"/>
                    <a:pt x="959" y="731"/>
                  </a:cubicBezTo>
                  <a:lnTo>
                    <a:pt x="959" y="731"/>
                  </a:lnTo>
                  <a:cubicBezTo>
                    <a:pt x="1507" y="183"/>
                    <a:pt x="2420" y="183"/>
                    <a:pt x="2967" y="754"/>
                  </a:cubicBezTo>
                  <a:lnTo>
                    <a:pt x="2967" y="754"/>
                  </a:lnTo>
                  <a:cubicBezTo>
                    <a:pt x="3515" y="1302"/>
                    <a:pt x="3492" y="2215"/>
                    <a:pt x="2945" y="2763"/>
                  </a:cubicBezTo>
                  <a:lnTo>
                    <a:pt x="2945" y="2763"/>
                  </a:lnTo>
                  <a:cubicBezTo>
                    <a:pt x="2671" y="3037"/>
                    <a:pt x="2306" y="3174"/>
                    <a:pt x="1940" y="3174"/>
                  </a:cubicBezTo>
                  <a:lnTo>
                    <a:pt x="1940" y="3174"/>
                  </a:lnTo>
                  <a:cubicBezTo>
                    <a:pt x="1575" y="3174"/>
                    <a:pt x="1210" y="3037"/>
                    <a:pt x="936" y="274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099;p48">
              <a:extLst>
                <a:ext uri="{FF2B5EF4-FFF2-40B4-BE49-F238E27FC236}">
                  <a16:creationId xmlns:a16="http://schemas.microsoft.com/office/drawing/2014/main" id="{361411B2-CA69-AAB5-63D5-04E00AC2CC27}"/>
                </a:ext>
              </a:extLst>
            </p:cNvPr>
            <p:cNvSpPr/>
            <p:nvPr/>
          </p:nvSpPr>
          <p:spPr>
            <a:xfrm>
              <a:off x="1544874" y="3694061"/>
              <a:ext cx="117495" cy="112021"/>
            </a:xfrm>
            <a:custGeom>
              <a:avLst/>
              <a:gdLst/>
              <a:ahLst/>
              <a:cxnLst/>
              <a:rect l="l" t="t" r="r" b="b"/>
              <a:pathLst>
                <a:path w="6848" h="6529" extrusionOk="0">
                  <a:moveTo>
                    <a:pt x="1256" y="891"/>
                  </a:moveTo>
                  <a:cubicBezTo>
                    <a:pt x="23" y="2078"/>
                    <a:pt x="0" y="4063"/>
                    <a:pt x="1210" y="5296"/>
                  </a:cubicBezTo>
                  <a:lnTo>
                    <a:pt x="1210" y="5296"/>
                  </a:lnTo>
                  <a:cubicBezTo>
                    <a:pt x="2397" y="6506"/>
                    <a:pt x="4383" y="6528"/>
                    <a:pt x="5615" y="5342"/>
                  </a:cubicBezTo>
                  <a:lnTo>
                    <a:pt x="5615" y="5342"/>
                  </a:lnTo>
                  <a:cubicBezTo>
                    <a:pt x="6825" y="4132"/>
                    <a:pt x="6848" y="2169"/>
                    <a:pt x="5661" y="936"/>
                  </a:cubicBezTo>
                  <a:lnTo>
                    <a:pt x="5661" y="936"/>
                  </a:lnTo>
                  <a:cubicBezTo>
                    <a:pt x="5045" y="320"/>
                    <a:pt x="4246" y="0"/>
                    <a:pt x="3424" y="0"/>
                  </a:cubicBezTo>
                  <a:lnTo>
                    <a:pt x="3424" y="0"/>
                  </a:lnTo>
                  <a:cubicBezTo>
                    <a:pt x="2648" y="0"/>
                    <a:pt x="1849" y="297"/>
                    <a:pt x="1256" y="891"/>
                  </a:cubicBezTo>
                  <a:close/>
                  <a:moveTo>
                    <a:pt x="1438" y="5045"/>
                  </a:moveTo>
                  <a:cubicBezTo>
                    <a:pt x="365" y="3949"/>
                    <a:pt x="388" y="2192"/>
                    <a:pt x="1484" y="1119"/>
                  </a:cubicBezTo>
                  <a:lnTo>
                    <a:pt x="1484" y="1119"/>
                  </a:lnTo>
                  <a:cubicBezTo>
                    <a:pt x="2579" y="46"/>
                    <a:pt x="4337" y="69"/>
                    <a:pt x="5410" y="1164"/>
                  </a:cubicBezTo>
                  <a:lnTo>
                    <a:pt x="5410" y="1164"/>
                  </a:lnTo>
                  <a:cubicBezTo>
                    <a:pt x="6483" y="2260"/>
                    <a:pt x="6460" y="4018"/>
                    <a:pt x="5364" y="5090"/>
                  </a:cubicBezTo>
                  <a:lnTo>
                    <a:pt x="5364" y="5090"/>
                  </a:lnTo>
                  <a:cubicBezTo>
                    <a:pt x="4839" y="5615"/>
                    <a:pt x="4132" y="5889"/>
                    <a:pt x="3424" y="5889"/>
                  </a:cubicBezTo>
                  <a:lnTo>
                    <a:pt x="3424" y="5889"/>
                  </a:lnTo>
                  <a:cubicBezTo>
                    <a:pt x="2716" y="5889"/>
                    <a:pt x="1986" y="5615"/>
                    <a:pt x="1438" y="5045"/>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100;p48">
              <a:extLst>
                <a:ext uri="{FF2B5EF4-FFF2-40B4-BE49-F238E27FC236}">
                  <a16:creationId xmlns:a16="http://schemas.microsoft.com/office/drawing/2014/main" id="{57D0B719-9F95-E10E-2B2A-3308FFA50314}"/>
                </a:ext>
              </a:extLst>
            </p:cNvPr>
            <p:cNvSpPr/>
            <p:nvPr/>
          </p:nvSpPr>
          <p:spPr>
            <a:xfrm>
              <a:off x="1759478" y="3895746"/>
              <a:ext cx="66194" cy="63071"/>
            </a:xfrm>
            <a:custGeom>
              <a:avLst/>
              <a:gdLst/>
              <a:ahLst/>
              <a:cxnLst/>
              <a:rect l="l" t="t" r="r" b="b"/>
              <a:pathLst>
                <a:path w="3858" h="3676" extrusionOk="0">
                  <a:moveTo>
                    <a:pt x="708" y="503"/>
                  </a:moveTo>
                  <a:cubicBezTo>
                    <a:pt x="0" y="1165"/>
                    <a:pt x="0" y="2283"/>
                    <a:pt x="662" y="2968"/>
                  </a:cubicBezTo>
                  <a:lnTo>
                    <a:pt x="662" y="2968"/>
                  </a:lnTo>
                  <a:cubicBezTo>
                    <a:pt x="1347" y="3675"/>
                    <a:pt x="2466" y="3675"/>
                    <a:pt x="3150" y="2991"/>
                  </a:cubicBezTo>
                  <a:lnTo>
                    <a:pt x="3150" y="2991"/>
                  </a:lnTo>
                  <a:cubicBezTo>
                    <a:pt x="3858" y="2329"/>
                    <a:pt x="3858" y="1210"/>
                    <a:pt x="3173" y="525"/>
                  </a:cubicBezTo>
                  <a:lnTo>
                    <a:pt x="3173" y="525"/>
                  </a:lnTo>
                  <a:cubicBezTo>
                    <a:pt x="2831" y="160"/>
                    <a:pt x="2374" y="0"/>
                    <a:pt x="1918" y="0"/>
                  </a:cubicBezTo>
                  <a:lnTo>
                    <a:pt x="1918" y="0"/>
                  </a:lnTo>
                  <a:cubicBezTo>
                    <a:pt x="1484" y="0"/>
                    <a:pt x="1028" y="160"/>
                    <a:pt x="708" y="503"/>
                  </a:cubicBezTo>
                  <a:moveTo>
                    <a:pt x="913" y="2739"/>
                  </a:moveTo>
                  <a:cubicBezTo>
                    <a:pt x="366" y="2192"/>
                    <a:pt x="366" y="1279"/>
                    <a:pt x="936" y="731"/>
                  </a:cubicBezTo>
                  <a:lnTo>
                    <a:pt x="936" y="731"/>
                  </a:lnTo>
                  <a:cubicBezTo>
                    <a:pt x="1484" y="183"/>
                    <a:pt x="2397" y="183"/>
                    <a:pt x="2945" y="754"/>
                  </a:cubicBezTo>
                  <a:lnTo>
                    <a:pt x="2945" y="754"/>
                  </a:lnTo>
                  <a:cubicBezTo>
                    <a:pt x="3493" y="1301"/>
                    <a:pt x="3493" y="2214"/>
                    <a:pt x="2922" y="2762"/>
                  </a:cubicBezTo>
                  <a:lnTo>
                    <a:pt x="2922" y="2762"/>
                  </a:lnTo>
                  <a:cubicBezTo>
                    <a:pt x="2648" y="3036"/>
                    <a:pt x="2283" y="3173"/>
                    <a:pt x="1918" y="3173"/>
                  </a:cubicBezTo>
                  <a:lnTo>
                    <a:pt x="1918" y="3173"/>
                  </a:lnTo>
                  <a:cubicBezTo>
                    <a:pt x="1553" y="3173"/>
                    <a:pt x="1187" y="3036"/>
                    <a:pt x="913" y="2739"/>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101;p48">
              <a:extLst>
                <a:ext uri="{FF2B5EF4-FFF2-40B4-BE49-F238E27FC236}">
                  <a16:creationId xmlns:a16="http://schemas.microsoft.com/office/drawing/2014/main" id="{B77E4814-1F36-BAA4-D7BA-07EB68CD6742}"/>
                </a:ext>
              </a:extLst>
            </p:cNvPr>
            <p:cNvSpPr/>
            <p:nvPr/>
          </p:nvSpPr>
          <p:spPr>
            <a:xfrm>
              <a:off x="1656088" y="3748879"/>
              <a:ext cx="228332" cy="78736"/>
            </a:xfrm>
            <a:custGeom>
              <a:avLst/>
              <a:gdLst/>
              <a:ahLst/>
              <a:cxnLst/>
              <a:rect l="l" t="t" r="r" b="b"/>
              <a:pathLst>
                <a:path w="13308" h="4589" extrusionOk="0">
                  <a:moveTo>
                    <a:pt x="1" y="321"/>
                  </a:moveTo>
                  <a:lnTo>
                    <a:pt x="8994" y="435"/>
                  </a:lnTo>
                  <a:lnTo>
                    <a:pt x="13079" y="4589"/>
                  </a:lnTo>
                  <a:lnTo>
                    <a:pt x="13308" y="4361"/>
                  </a:lnTo>
                  <a:lnTo>
                    <a:pt x="9131" y="92"/>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102;p48">
              <a:extLst>
                <a:ext uri="{FF2B5EF4-FFF2-40B4-BE49-F238E27FC236}">
                  <a16:creationId xmlns:a16="http://schemas.microsoft.com/office/drawing/2014/main" id="{CCB2CDAB-34FE-5CEB-88BC-94C0D82B8D25}"/>
                </a:ext>
              </a:extLst>
            </p:cNvPr>
            <p:cNvSpPr/>
            <p:nvPr/>
          </p:nvSpPr>
          <p:spPr>
            <a:xfrm>
              <a:off x="1424241" y="3496683"/>
              <a:ext cx="125353" cy="71684"/>
            </a:xfrm>
            <a:custGeom>
              <a:avLst/>
              <a:gdLst/>
              <a:ahLst/>
              <a:cxnLst/>
              <a:rect l="l" t="t" r="r" b="b"/>
              <a:pathLst>
                <a:path w="7306" h="4178" extrusionOk="0">
                  <a:moveTo>
                    <a:pt x="4657" y="2351"/>
                  </a:moveTo>
                  <a:lnTo>
                    <a:pt x="1644" y="2329"/>
                  </a:lnTo>
                  <a:lnTo>
                    <a:pt x="1" y="3926"/>
                  </a:lnTo>
                  <a:lnTo>
                    <a:pt x="229" y="4177"/>
                  </a:lnTo>
                  <a:lnTo>
                    <a:pt x="1781" y="2648"/>
                  </a:lnTo>
                  <a:lnTo>
                    <a:pt x="4794" y="2694"/>
                  </a:lnTo>
                  <a:lnTo>
                    <a:pt x="7305" y="252"/>
                  </a:lnTo>
                  <a:lnTo>
                    <a:pt x="7054"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103;p48">
              <a:extLst>
                <a:ext uri="{FF2B5EF4-FFF2-40B4-BE49-F238E27FC236}">
                  <a16:creationId xmlns:a16="http://schemas.microsoft.com/office/drawing/2014/main" id="{DAA88EA5-BE71-7F24-5F33-A331CAE1FC12}"/>
                </a:ext>
              </a:extLst>
            </p:cNvPr>
            <p:cNvSpPr/>
            <p:nvPr/>
          </p:nvSpPr>
          <p:spPr>
            <a:xfrm>
              <a:off x="890854" y="3358446"/>
              <a:ext cx="84621" cy="81069"/>
            </a:xfrm>
            <a:custGeom>
              <a:avLst/>
              <a:gdLst/>
              <a:ahLst/>
              <a:cxnLst/>
              <a:rect l="l" t="t" r="r" b="b"/>
              <a:pathLst>
                <a:path w="4932" h="4725" extrusionOk="0">
                  <a:moveTo>
                    <a:pt x="891" y="639"/>
                  </a:moveTo>
                  <a:cubicBezTo>
                    <a:pt x="1" y="1507"/>
                    <a:pt x="1" y="2945"/>
                    <a:pt x="845" y="3812"/>
                  </a:cubicBezTo>
                  <a:lnTo>
                    <a:pt x="845" y="3812"/>
                  </a:lnTo>
                  <a:cubicBezTo>
                    <a:pt x="1713" y="4702"/>
                    <a:pt x="3151" y="4725"/>
                    <a:pt x="4018" y="3858"/>
                  </a:cubicBezTo>
                  <a:lnTo>
                    <a:pt x="4018" y="3858"/>
                  </a:lnTo>
                  <a:cubicBezTo>
                    <a:pt x="4908" y="2990"/>
                    <a:pt x="4931" y="1575"/>
                    <a:pt x="4064" y="685"/>
                  </a:cubicBezTo>
                  <a:lnTo>
                    <a:pt x="4064" y="685"/>
                  </a:lnTo>
                  <a:cubicBezTo>
                    <a:pt x="3630" y="228"/>
                    <a:pt x="3037" y="0"/>
                    <a:pt x="2466" y="0"/>
                  </a:cubicBezTo>
                  <a:lnTo>
                    <a:pt x="2466" y="0"/>
                  </a:lnTo>
                  <a:cubicBezTo>
                    <a:pt x="1895" y="0"/>
                    <a:pt x="1325" y="228"/>
                    <a:pt x="891" y="639"/>
                  </a:cubicBezTo>
                  <a:moveTo>
                    <a:pt x="1097" y="3584"/>
                  </a:moveTo>
                  <a:cubicBezTo>
                    <a:pt x="366" y="2830"/>
                    <a:pt x="366" y="1621"/>
                    <a:pt x="1119" y="890"/>
                  </a:cubicBezTo>
                  <a:lnTo>
                    <a:pt x="1119" y="890"/>
                  </a:lnTo>
                  <a:cubicBezTo>
                    <a:pt x="1873" y="160"/>
                    <a:pt x="3082" y="160"/>
                    <a:pt x="3813" y="913"/>
                  </a:cubicBezTo>
                  <a:lnTo>
                    <a:pt x="3813" y="913"/>
                  </a:lnTo>
                  <a:cubicBezTo>
                    <a:pt x="4566" y="1666"/>
                    <a:pt x="4543" y="2876"/>
                    <a:pt x="3790" y="3607"/>
                  </a:cubicBezTo>
                  <a:lnTo>
                    <a:pt x="3790" y="3607"/>
                  </a:lnTo>
                  <a:cubicBezTo>
                    <a:pt x="3425" y="3972"/>
                    <a:pt x="2945" y="4154"/>
                    <a:pt x="2466" y="4154"/>
                  </a:cubicBezTo>
                  <a:lnTo>
                    <a:pt x="2466" y="4154"/>
                  </a:lnTo>
                  <a:cubicBezTo>
                    <a:pt x="1964" y="4154"/>
                    <a:pt x="1462" y="3972"/>
                    <a:pt x="1097" y="358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104;p48">
              <a:extLst>
                <a:ext uri="{FF2B5EF4-FFF2-40B4-BE49-F238E27FC236}">
                  <a16:creationId xmlns:a16="http://schemas.microsoft.com/office/drawing/2014/main" id="{634A2450-1236-1E2C-561D-5B154EE4C0A2}"/>
                </a:ext>
              </a:extLst>
            </p:cNvPr>
            <p:cNvSpPr/>
            <p:nvPr/>
          </p:nvSpPr>
          <p:spPr>
            <a:xfrm>
              <a:off x="1141505" y="3445382"/>
              <a:ext cx="99874" cy="95567"/>
            </a:xfrm>
            <a:custGeom>
              <a:avLst/>
              <a:gdLst/>
              <a:ahLst/>
              <a:cxnLst/>
              <a:rect l="l" t="t" r="r" b="b"/>
              <a:pathLst>
                <a:path w="5821" h="5570" extrusionOk="0">
                  <a:moveTo>
                    <a:pt x="1050" y="754"/>
                  </a:moveTo>
                  <a:cubicBezTo>
                    <a:pt x="23" y="1781"/>
                    <a:pt x="0" y="3447"/>
                    <a:pt x="1027" y="4497"/>
                  </a:cubicBezTo>
                  <a:lnTo>
                    <a:pt x="1027" y="4497"/>
                  </a:lnTo>
                  <a:cubicBezTo>
                    <a:pt x="2032" y="5547"/>
                    <a:pt x="3721" y="5570"/>
                    <a:pt x="4771" y="4543"/>
                  </a:cubicBezTo>
                  <a:lnTo>
                    <a:pt x="4771" y="4543"/>
                  </a:lnTo>
                  <a:cubicBezTo>
                    <a:pt x="5798" y="3515"/>
                    <a:pt x="5821" y="1849"/>
                    <a:pt x="4793" y="799"/>
                  </a:cubicBezTo>
                  <a:lnTo>
                    <a:pt x="4793" y="799"/>
                  </a:lnTo>
                  <a:cubicBezTo>
                    <a:pt x="4291" y="274"/>
                    <a:pt x="3584" y="0"/>
                    <a:pt x="2899" y="0"/>
                  </a:cubicBezTo>
                  <a:lnTo>
                    <a:pt x="2899" y="0"/>
                  </a:lnTo>
                  <a:cubicBezTo>
                    <a:pt x="2237" y="0"/>
                    <a:pt x="1575" y="251"/>
                    <a:pt x="1050" y="754"/>
                  </a:cubicBezTo>
                  <a:close/>
                  <a:moveTo>
                    <a:pt x="1256" y="4269"/>
                  </a:moveTo>
                  <a:cubicBezTo>
                    <a:pt x="365" y="3356"/>
                    <a:pt x="388" y="1895"/>
                    <a:pt x="1301" y="1005"/>
                  </a:cubicBezTo>
                  <a:lnTo>
                    <a:pt x="1301" y="1005"/>
                  </a:lnTo>
                  <a:cubicBezTo>
                    <a:pt x="2191" y="114"/>
                    <a:pt x="3675" y="114"/>
                    <a:pt x="4565" y="1028"/>
                  </a:cubicBezTo>
                  <a:lnTo>
                    <a:pt x="4565" y="1028"/>
                  </a:lnTo>
                  <a:cubicBezTo>
                    <a:pt x="5455" y="1941"/>
                    <a:pt x="5433" y="3401"/>
                    <a:pt x="4520" y="4292"/>
                  </a:cubicBezTo>
                  <a:lnTo>
                    <a:pt x="4520" y="4292"/>
                  </a:lnTo>
                  <a:cubicBezTo>
                    <a:pt x="4086" y="4748"/>
                    <a:pt x="3492" y="4953"/>
                    <a:pt x="2899" y="4953"/>
                  </a:cubicBezTo>
                  <a:lnTo>
                    <a:pt x="2899" y="4953"/>
                  </a:lnTo>
                  <a:cubicBezTo>
                    <a:pt x="2305" y="4953"/>
                    <a:pt x="1712" y="4725"/>
                    <a:pt x="1256" y="426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105;p48">
              <a:extLst>
                <a:ext uri="{FF2B5EF4-FFF2-40B4-BE49-F238E27FC236}">
                  <a16:creationId xmlns:a16="http://schemas.microsoft.com/office/drawing/2014/main" id="{09CFCD84-A35A-6E28-0F57-CB5BA1E65E9E}"/>
                </a:ext>
              </a:extLst>
            </p:cNvPr>
            <p:cNvSpPr/>
            <p:nvPr/>
          </p:nvSpPr>
          <p:spPr>
            <a:xfrm>
              <a:off x="1034581" y="3294603"/>
              <a:ext cx="99891" cy="95190"/>
            </a:xfrm>
            <a:custGeom>
              <a:avLst/>
              <a:gdLst/>
              <a:ahLst/>
              <a:cxnLst/>
              <a:rect l="l" t="t" r="r" b="b"/>
              <a:pathLst>
                <a:path w="5822" h="5548" extrusionOk="0">
                  <a:moveTo>
                    <a:pt x="1051" y="754"/>
                  </a:moveTo>
                  <a:cubicBezTo>
                    <a:pt x="24" y="1781"/>
                    <a:pt x="1" y="3447"/>
                    <a:pt x="1028" y="4497"/>
                  </a:cubicBezTo>
                  <a:lnTo>
                    <a:pt x="1028" y="4497"/>
                  </a:lnTo>
                  <a:cubicBezTo>
                    <a:pt x="2032" y="5547"/>
                    <a:pt x="3721" y="5547"/>
                    <a:pt x="4748" y="4543"/>
                  </a:cubicBezTo>
                  <a:lnTo>
                    <a:pt x="4748" y="4543"/>
                  </a:lnTo>
                  <a:cubicBezTo>
                    <a:pt x="5798" y="3516"/>
                    <a:pt x="5821" y="1827"/>
                    <a:pt x="4794" y="800"/>
                  </a:cubicBezTo>
                  <a:lnTo>
                    <a:pt x="4794" y="800"/>
                  </a:lnTo>
                  <a:cubicBezTo>
                    <a:pt x="4292" y="275"/>
                    <a:pt x="3584" y="1"/>
                    <a:pt x="2900" y="1"/>
                  </a:cubicBezTo>
                  <a:lnTo>
                    <a:pt x="2900" y="1"/>
                  </a:lnTo>
                  <a:cubicBezTo>
                    <a:pt x="2238" y="1"/>
                    <a:pt x="1576" y="252"/>
                    <a:pt x="1051" y="754"/>
                  </a:cubicBezTo>
                  <a:close/>
                  <a:moveTo>
                    <a:pt x="1256" y="4269"/>
                  </a:moveTo>
                  <a:cubicBezTo>
                    <a:pt x="366" y="3356"/>
                    <a:pt x="389" y="1872"/>
                    <a:pt x="1302" y="982"/>
                  </a:cubicBezTo>
                  <a:lnTo>
                    <a:pt x="1302" y="982"/>
                  </a:lnTo>
                  <a:cubicBezTo>
                    <a:pt x="2192" y="92"/>
                    <a:pt x="3676" y="115"/>
                    <a:pt x="4566" y="1028"/>
                  </a:cubicBezTo>
                  <a:lnTo>
                    <a:pt x="4566" y="1028"/>
                  </a:lnTo>
                  <a:cubicBezTo>
                    <a:pt x="5456" y="1941"/>
                    <a:pt x="5433" y="3402"/>
                    <a:pt x="4520" y="4292"/>
                  </a:cubicBezTo>
                  <a:lnTo>
                    <a:pt x="4520" y="4292"/>
                  </a:lnTo>
                  <a:cubicBezTo>
                    <a:pt x="4087" y="4725"/>
                    <a:pt x="3493" y="4954"/>
                    <a:pt x="2900" y="4954"/>
                  </a:cubicBezTo>
                  <a:lnTo>
                    <a:pt x="2900" y="4954"/>
                  </a:lnTo>
                  <a:cubicBezTo>
                    <a:pt x="2306" y="4954"/>
                    <a:pt x="1713" y="4725"/>
                    <a:pt x="1256" y="426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106;p48">
              <a:extLst>
                <a:ext uri="{FF2B5EF4-FFF2-40B4-BE49-F238E27FC236}">
                  <a16:creationId xmlns:a16="http://schemas.microsoft.com/office/drawing/2014/main" id="{8C781A4B-7387-A79E-1459-B17339A32270}"/>
                </a:ext>
              </a:extLst>
            </p:cNvPr>
            <p:cNvSpPr/>
            <p:nvPr/>
          </p:nvSpPr>
          <p:spPr>
            <a:xfrm>
              <a:off x="1233915" y="3450478"/>
              <a:ext cx="133571" cy="45828"/>
            </a:xfrm>
            <a:custGeom>
              <a:avLst/>
              <a:gdLst/>
              <a:ahLst/>
              <a:cxnLst/>
              <a:rect l="l" t="t" r="r" b="b"/>
              <a:pathLst>
                <a:path w="7785" h="2671" extrusionOk="0">
                  <a:moveTo>
                    <a:pt x="5182" y="2328"/>
                  </a:moveTo>
                  <a:lnTo>
                    <a:pt x="1" y="2283"/>
                  </a:lnTo>
                  <a:lnTo>
                    <a:pt x="1" y="2625"/>
                  </a:lnTo>
                  <a:lnTo>
                    <a:pt x="5251" y="2671"/>
                  </a:lnTo>
                  <a:lnTo>
                    <a:pt x="5319" y="2671"/>
                  </a:lnTo>
                  <a:lnTo>
                    <a:pt x="7784" y="251"/>
                  </a:lnTo>
                  <a:lnTo>
                    <a:pt x="755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107;p48">
              <a:extLst>
                <a:ext uri="{FF2B5EF4-FFF2-40B4-BE49-F238E27FC236}">
                  <a16:creationId xmlns:a16="http://schemas.microsoft.com/office/drawing/2014/main" id="{5D562D2C-C96A-CAA1-EF6A-6BB61C43D658}"/>
                </a:ext>
              </a:extLst>
            </p:cNvPr>
            <p:cNvSpPr/>
            <p:nvPr/>
          </p:nvSpPr>
          <p:spPr>
            <a:xfrm>
              <a:off x="1322429" y="4312430"/>
              <a:ext cx="353650" cy="143746"/>
            </a:xfrm>
            <a:custGeom>
              <a:avLst/>
              <a:gdLst/>
              <a:ahLst/>
              <a:cxnLst/>
              <a:rect l="l" t="t" r="r" b="b"/>
              <a:pathLst>
                <a:path w="20612" h="8378" extrusionOk="0">
                  <a:moveTo>
                    <a:pt x="0" y="8149"/>
                  </a:moveTo>
                  <a:lnTo>
                    <a:pt x="251" y="8377"/>
                  </a:lnTo>
                  <a:lnTo>
                    <a:pt x="8446" y="343"/>
                  </a:lnTo>
                  <a:lnTo>
                    <a:pt x="20612" y="480"/>
                  </a:lnTo>
                  <a:lnTo>
                    <a:pt x="20612" y="137"/>
                  </a:lnTo>
                  <a:lnTo>
                    <a:pt x="8400" y="0"/>
                  </a:lnTo>
                  <a:lnTo>
                    <a:pt x="833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108;p48">
              <a:extLst>
                <a:ext uri="{FF2B5EF4-FFF2-40B4-BE49-F238E27FC236}">
                  <a16:creationId xmlns:a16="http://schemas.microsoft.com/office/drawing/2014/main" id="{08A4D925-7737-1D9B-CE33-93C3814DBAAE}"/>
                </a:ext>
              </a:extLst>
            </p:cNvPr>
            <p:cNvSpPr/>
            <p:nvPr/>
          </p:nvSpPr>
          <p:spPr>
            <a:xfrm>
              <a:off x="1248413" y="4436186"/>
              <a:ext cx="99874" cy="95173"/>
            </a:xfrm>
            <a:custGeom>
              <a:avLst/>
              <a:gdLst/>
              <a:ahLst/>
              <a:cxnLst/>
              <a:rect l="l" t="t" r="r" b="b"/>
              <a:pathLst>
                <a:path w="5821" h="5547" extrusionOk="0">
                  <a:moveTo>
                    <a:pt x="1050" y="754"/>
                  </a:moveTo>
                  <a:cubicBezTo>
                    <a:pt x="23" y="1758"/>
                    <a:pt x="0" y="3447"/>
                    <a:pt x="1028" y="4474"/>
                  </a:cubicBezTo>
                  <a:lnTo>
                    <a:pt x="1028" y="4474"/>
                  </a:lnTo>
                  <a:cubicBezTo>
                    <a:pt x="2032" y="5524"/>
                    <a:pt x="3721" y="5547"/>
                    <a:pt x="4748" y="4520"/>
                  </a:cubicBezTo>
                  <a:lnTo>
                    <a:pt x="4748" y="4520"/>
                  </a:lnTo>
                  <a:cubicBezTo>
                    <a:pt x="5798" y="3493"/>
                    <a:pt x="5821" y="1826"/>
                    <a:pt x="4794" y="799"/>
                  </a:cubicBezTo>
                  <a:lnTo>
                    <a:pt x="4794" y="799"/>
                  </a:lnTo>
                  <a:cubicBezTo>
                    <a:pt x="4269" y="251"/>
                    <a:pt x="3584" y="0"/>
                    <a:pt x="2899" y="0"/>
                  </a:cubicBezTo>
                  <a:lnTo>
                    <a:pt x="2899" y="0"/>
                  </a:lnTo>
                  <a:cubicBezTo>
                    <a:pt x="2237" y="0"/>
                    <a:pt x="1575" y="251"/>
                    <a:pt x="1050" y="754"/>
                  </a:cubicBezTo>
                  <a:close/>
                  <a:moveTo>
                    <a:pt x="1256" y="4246"/>
                  </a:moveTo>
                  <a:cubicBezTo>
                    <a:pt x="366" y="3333"/>
                    <a:pt x="388" y="1872"/>
                    <a:pt x="1301" y="982"/>
                  </a:cubicBezTo>
                  <a:lnTo>
                    <a:pt x="1301" y="982"/>
                  </a:lnTo>
                  <a:cubicBezTo>
                    <a:pt x="2192" y="92"/>
                    <a:pt x="3675" y="114"/>
                    <a:pt x="4543" y="1027"/>
                  </a:cubicBezTo>
                  <a:lnTo>
                    <a:pt x="4543" y="1027"/>
                  </a:lnTo>
                  <a:cubicBezTo>
                    <a:pt x="5433" y="1940"/>
                    <a:pt x="5433" y="3401"/>
                    <a:pt x="4520" y="4291"/>
                  </a:cubicBezTo>
                  <a:lnTo>
                    <a:pt x="4520" y="4291"/>
                  </a:lnTo>
                  <a:cubicBezTo>
                    <a:pt x="4063" y="4725"/>
                    <a:pt x="3493" y="4931"/>
                    <a:pt x="2899" y="4931"/>
                  </a:cubicBezTo>
                  <a:lnTo>
                    <a:pt x="2899" y="4931"/>
                  </a:lnTo>
                  <a:cubicBezTo>
                    <a:pt x="2306" y="4931"/>
                    <a:pt x="1712" y="4702"/>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109;p48">
              <a:extLst>
                <a:ext uri="{FF2B5EF4-FFF2-40B4-BE49-F238E27FC236}">
                  <a16:creationId xmlns:a16="http://schemas.microsoft.com/office/drawing/2014/main" id="{E21C9BB8-7A85-183D-9DC4-1C6BBB01EFE1}"/>
                </a:ext>
              </a:extLst>
            </p:cNvPr>
            <p:cNvSpPr/>
            <p:nvPr/>
          </p:nvSpPr>
          <p:spPr>
            <a:xfrm>
              <a:off x="1753215" y="4347672"/>
              <a:ext cx="55230" cy="52502"/>
            </a:xfrm>
            <a:custGeom>
              <a:avLst/>
              <a:gdLst/>
              <a:ahLst/>
              <a:cxnLst/>
              <a:rect l="l" t="t" r="r" b="b"/>
              <a:pathLst>
                <a:path w="3219" h="3060" extrusionOk="0">
                  <a:moveTo>
                    <a:pt x="594" y="412"/>
                  </a:moveTo>
                  <a:cubicBezTo>
                    <a:pt x="23" y="959"/>
                    <a:pt x="0" y="1895"/>
                    <a:pt x="571" y="2466"/>
                  </a:cubicBezTo>
                  <a:lnTo>
                    <a:pt x="571" y="2466"/>
                  </a:lnTo>
                  <a:cubicBezTo>
                    <a:pt x="1142" y="3059"/>
                    <a:pt x="2055" y="3059"/>
                    <a:pt x="2648" y="2489"/>
                  </a:cubicBezTo>
                  <a:lnTo>
                    <a:pt x="2648" y="2489"/>
                  </a:lnTo>
                  <a:cubicBezTo>
                    <a:pt x="3219" y="1941"/>
                    <a:pt x="3219" y="1005"/>
                    <a:pt x="2671" y="434"/>
                  </a:cubicBezTo>
                  <a:lnTo>
                    <a:pt x="2671" y="434"/>
                  </a:lnTo>
                  <a:cubicBezTo>
                    <a:pt x="2374" y="138"/>
                    <a:pt x="2009" y="1"/>
                    <a:pt x="1621" y="1"/>
                  </a:cubicBezTo>
                  <a:lnTo>
                    <a:pt x="1621" y="1"/>
                  </a:lnTo>
                  <a:cubicBezTo>
                    <a:pt x="1256" y="1"/>
                    <a:pt x="890" y="138"/>
                    <a:pt x="594" y="412"/>
                  </a:cubicBezTo>
                  <a:close/>
                  <a:moveTo>
                    <a:pt x="822" y="2238"/>
                  </a:moveTo>
                  <a:cubicBezTo>
                    <a:pt x="388" y="1804"/>
                    <a:pt x="388" y="1074"/>
                    <a:pt x="822" y="640"/>
                  </a:cubicBezTo>
                  <a:lnTo>
                    <a:pt x="822" y="640"/>
                  </a:lnTo>
                  <a:cubicBezTo>
                    <a:pt x="1278" y="206"/>
                    <a:pt x="1986" y="206"/>
                    <a:pt x="2420" y="663"/>
                  </a:cubicBezTo>
                  <a:lnTo>
                    <a:pt x="2420" y="663"/>
                  </a:lnTo>
                  <a:cubicBezTo>
                    <a:pt x="2853" y="1096"/>
                    <a:pt x="2853" y="1827"/>
                    <a:pt x="2397" y="2260"/>
                  </a:cubicBezTo>
                  <a:lnTo>
                    <a:pt x="2397" y="2260"/>
                  </a:lnTo>
                  <a:cubicBezTo>
                    <a:pt x="2191" y="2466"/>
                    <a:pt x="1895" y="2580"/>
                    <a:pt x="1621" y="2580"/>
                  </a:cubicBezTo>
                  <a:lnTo>
                    <a:pt x="1621" y="2580"/>
                  </a:lnTo>
                  <a:cubicBezTo>
                    <a:pt x="1324" y="2580"/>
                    <a:pt x="1027" y="2466"/>
                    <a:pt x="822" y="223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110;p48">
              <a:extLst>
                <a:ext uri="{FF2B5EF4-FFF2-40B4-BE49-F238E27FC236}">
                  <a16:creationId xmlns:a16="http://schemas.microsoft.com/office/drawing/2014/main" id="{777A6C29-FBA3-61A9-C044-F5E714277014}"/>
                </a:ext>
              </a:extLst>
            </p:cNvPr>
            <p:cNvSpPr/>
            <p:nvPr/>
          </p:nvSpPr>
          <p:spPr>
            <a:xfrm>
              <a:off x="1757916" y="4275233"/>
              <a:ext cx="55230" cy="52879"/>
            </a:xfrm>
            <a:custGeom>
              <a:avLst/>
              <a:gdLst/>
              <a:ahLst/>
              <a:cxnLst/>
              <a:rect l="l" t="t" r="r" b="b"/>
              <a:pathLst>
                <a:path w="3219" h="3082" extrusionOk="0">
                  <a:moveTo>
                    <a:pt x="594" y="434"/>
                  </a:moveTo>
                  <a:cubicBezTo>
                    <a:pt x="23" y="982"/>
                    <a:pt x="0" y="1917"/>
                    <a:pt x="571" y="2488"/>
                  </a:cubicBezTo>
                  <a:lnTo>
                    <a:pt x="571" y="2488"/>
                  </a:lnTo>
                  <a:cubicBezTo>
                    <a:pt x="1141" y="3059"/>
                    <a:pt x="2054" y="3082"/>
                    <a:pt x="2648" y="2511"/>
                  </a:cubicBezTo>
                  <a:lnTo>
                    <a:pt x="2648" y="2511"/>
                  </a:lnTo>
                  <a:cubicBezTo>
                    <a:pt x="3219" y="1940"/>
                    <a:pt x="3219" y="1027"/>
                    <a:pt x="2648" y="457"/>
                  </a:cubicBezTo>
                  <a:lnTo>
                    <a:pt x="2648" y="457"/>
                  </a:lnTo>
                  <a:cubicBezTo>
                    <a:pt x="2374" y="160"/>
                    <a:pt x="1986" y="0"/>
                    <a:pt x="1621" y="0"/>
                  </a:cubicBezTo>
                  <a:lnTo>
                    <a:pt x="1621" y="0"/>
                  </a:lnTo>
                  <a:cubicBezTo>
                    <a:pt x="1256" y="0"/>
                    <a:pt x="868" y="137"/>
                    <a:pt x="594" y="434"/>
                  </a:cubicBezTo>
                  <a:moveTo>
                    <a:pt x="799" y="2260"/>
                  </a:moveTo>
                  <a:cubicBezTo>
                    <a:pt x="365" y="1803"/>
                    <a:pt x="388" y="1096"/>
                    <a:pt x="822" y="662"/>
                  </a:cubicBezTo>
                  <a:lnTo>
                    <a:pt x="822" y="662"/>
                  </a:lnTo>
                  <a:cubicBezTo>
                    <a:pt x="1278" y="228"/>
                    <a:pt x="1986" y="228"/>
                    <a:pt x="2420" y="685"/>
                  </a:cubicBezTo>
                  <a:lnTo>
                    <a:pt x="2420" y="685"/>
                  </a:lnTo>
                  <a:cubicBezTo>
                    <a:pt x="2853" y="1119"/>
                    <a:pt x="2853" y="1849"/>
                    <a:pt x="2397" y="2283"/>
                  </a:cubicBezTo>
                  <a:lnTo>
                    <a:pt x="2397" y="2283"/>
                  </a:lnTo>
                  <a:cubicBezTo>
                    <a:pt x="2191" y="2488"/>
                    <a:pt x="1895" y="2602"/>
                    <a:pt x="1621" y="2602"/>
                  </a:cubicBezTo>
                  <a:lnTo>
                    <a:pt x="1621" y="2602"/>
                  </a:lnTo>
                  <a:cubicBezTo>
                    <a:pt x="1324" y="2602"/>
                    <a:pt x="1027" y="2488"/>
                    <a:pt x="799" y="226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111;p48">
              <a:extLst>
                <a:ext uri="{FF2B5EF4-FFF2-40B4-BE49-F238E27FC236}">
                  <a16:creationId xmlns:a16="http://schemas.microsoft.com/office/drawing/2014/main" id="{300B02E8-C508-F532-4613-21F7DF61C6D9}"/>
                </a:ext>
              </a:extLst>
            </p:cNvPr>
            <p:cNvSpPr/>
            <p:nvPr/>
          </p:nvSpPr>
          <p:spPr>
            <a:xfrm>
              <a:off x="1761039" y="4306562"/>
              <a:ext cx="90489" cy="247909"/>
            </a:xfrm>
            <a:custGeom>
              <a:avLst/>
              <a:gdLst/>
              <a:ahLst/>
              <a:cxnLst/>
              <a:rect l="l" t="t" r="r" b="b"/>
              <a:pathLst>
                <a:path w="5274" h="14449" extrusionOk="0">
                  <a:moveTo>
                    <a:pt x="4840" y="9495"/>
                  </a:moveTo>
                  <a:lnTo>
                    <a:pt x="1" y="14220"/>
                  </a:lnTo>
                  <a:lnTo>
                    <a:pt x="252" y="14449"/>
                  </a:lnTo>
                  <a:lnTo>
                    <a:pt x="5159" y="9632"/>
                  </a:lnTo>
                  <a:lnTo>
                    <a:pt x="5273" y="0"/>
                  </a:lnTo>
                  <a:lnTo>
                    <a:pt x="493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112;p48">
              <a:extLst>
                <a:ext uri="{FF2B5EF4-FFF2-40B4-BE49-F238E27FC236}">
                  <a16:creationId xmlns:a16="http://schemas.microsoft.com/office/drawing/2014/main" id="{9C290F05-58F8-97A2-4511-D712E45CA61E}"/>
                </a:ext>
              </a:extLst>
            </p:cNvPr>
            <p:cNvSpPr/>
            <p:nvPr/>
          </p:nvSpPr>
          <p:spPr>
            <a:xfrm>
              <a:off x="1764968" y="4337103"/>
              <a:ext cx="54835" cy="146868"/>
            </a:xfrm>
            <a:custGeom>
              <a:avLst/>
              <a:gdLst/>
              <a:ahLst/>
              <a:cxnLst/>
              <a:rect l="l" t="t" r="r" b="b"/>
              <a:pathLst>
                <a:path w="3196" h="8560" extrusionOk="0">
                  <a:moveTo>
                    <a:pt x="2808" y="5570"/>
                  </a:moveTo>
                  <a:lnTo>
                    <a:pt x="0" y="8309"/>
                  </a:lnTo>
                  <a:lnTo>
                    <a:pt x="228" y="8560"/>
                  </a:lnTo>
                  <a:lnTo>
                    <a:pt x="3150" y="5707"/>
                  </a:lnTo>
                  <a:lnTo>
                    <a:pt x="3196" y="0"/>
                  </a:lnTo>
                  <a:lnTo>
                    <a:pt x="287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113;p48">
              <a:extLst>
                <a:ext uri="{FF2B5EF4-FFF2-40B4-BE49-F238E27FC236}">
                  <a16:creationId xmlns:a16="http://schemas.microsoft.com/office/drawing/2014/main" id="{4CDB7978-9F23-DA61-D6E8-9581C88B0DA8}"/>
                </a:ext>
              </a:extLst>
            </p:cNvPr>
            <p:cNvSpPr/>
            <p:nvPr/>
          </p:nvSpPr>
          <p:spPr>
            <a:xfrm>
              <a:off x="1719930" y="4542699"/>
              <a:ext cx="54835" cy="52897"/>
            </a:xfrm>
            <a:custGeom>
              <a:avLst/>
              <a:gdLst/>
              <a:ahLst/>
              <a:cxnLst/>
              <a:rect l="l" t="t" r="r" b="b"/>
              <a:pathLst>
                <a:path w="3196" h="3083" extrusionOk="0">
                  <a:moveTo>
                    <a:pt x="571" y="434"/>
                  </a:moveTo>
                  <a:cubicBezTo>
                    <a:pt x="0" y="982"/>
                    <a:pt x="0" y="1918"/>
                    <a:pt x="548" y="2489"/>
                  </a:cubicBezTo>
                  <a:lnTo>
                    <a:pt x="548" y="2489"/>
                  </a:lnTo>
                  <a:cubicBezTo>
                    <a:pt x="1119" y="3059"/>
                    <a:pt x="2054" y="3082"/>
                    <a:pt x="2625" y="2512"/>
                  </a:cubicBezTo>
                  <a:lnTo>
                    <a:pt x="2625" y="2512"/>
                  </a:lnTo>
                  <a:cubicBezTo>
                    <a:pt x="3196" y="1941"/>
                    <a:pt x="3196" y="1028"/>
                    <a:pt x="2648" y="457"/>
                  </a:cubicBezTo>
                  <a:lnTo>
                    <a:pt x="2648" y="457"/>
                  </a:lnTo>
                  <a:cubicBezTo>
                    <a:pt x="2351" y="161"/>
                    <a:pt x="1986" y="1"/>
                    <a:pt x="1598" y="1"/>
                  </a:cubicBezTo>
                  <a:lnTo>
                    <a:pt x="1598" y="1"/>
                  </a:lnTo>
                  <a:cubicBezTo>
                    <a:pt x="1233" y="1"/>
                    <a:pt x="867" y="161"/>
                    <a:pt x="571" y="434"/>
                  </a:cubicBezTo>
                  <a:close/>
                  <a:moveTo>
                    <a:pt x="799" y="2260"/>
                  </a:moveTo>
                  <a:cubicBezTo>
                    <a:pt x="365" y="1827"/>
                    <a:pt x="365" y="1096"/>
                    <a:pt x="799" y="663"/>
                  </a:cubicBezTo>
                  <a:lnTo>
                    <a:pt x="799" y="663"/>
                  </a:lnTo>
                  <a:cubicBezTo>
                    <a:pt x="1255" y="229"/>
                    <a:pt x="1963" y="229"/>
                    <a:pt x="2397" y="686"/>
                  </a:cubicBezTo>
                  <a:lnTo>
                    <a:pt x="2397" y="686"/>
                  </a:lnTo>
                  <a:cubicBezTo>
                    <a:pt x="2830" y="1119"/>
                    <a:pt x="2830" y="1850"/>
                    <a:pt x="2397" y="2283"/>
                  </a:cubicBezTo>
                  <a:lnTo>
                    <a:pt x="2397" y="2283"/>
                  </a:lnTo>
                  <a:cubicBezTo>
                    <a:pt x="2169" y="2489"/>
                    <a:pt x="1872" y="2603"/>
                    <a:pt x="1598" y="2603"/>
                  </a:cubicBezTo>
                  <a:lnTo>
                    <a:pt x="1598" y="2603"/>
                  </a:lnTo>
                  <a:cubicBezTo>
                    <a:pt x="1301" y="2603"/>
                    <a:pt x="1004" y="2489"/>
                    <a:pt x="799" y="226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114;p48">
              <a:extLst>
                <a:ext uri="{FF2B5EF4-FFF2-40B4-BE49-F238E27FC236}">
                  <a16:creationId xmlns:a16="http://schemas.microsoft.com/office/drawing/2014/main" id="{4880F3BE-0C2E-BB2D-AA80-F74BDB2DA176}"/>
                </a:ext>
              </a:extLst>
            </p:cNvPr>
            <p:cNvSpPr/>
            <p:nvPr/>
          </p:nvSpPr>
          <p:spPr>
            <a:xfrm>
              <a:off x="1724237" y="4470638"/>
              <a:ext cx="55230" cy="52897"/>
            </a:xfrm>
            <a:custGeom>
              <a:avLst/>
              <a:gdLst/>
              <a:ahLst/>
              <a:cxnLst/>
              <a:rect l="l" t="t" r="r" b="b"/>
              <a:pathLst>
                <a:path w="3219" h="3083" extrusionOk="0">
                  <a:moveTo>
                    <a:pt x="594" y="435"/>
                  </a:moveTo>
                  <a:cubicBezTo>
                    <a:pt x="23" y="982"/>
                    <a:pt x="0" y="1918"/>
                    <a:pt x="571" y="2489"/>
                  </a:cubicBezTo>
                  <a:lnTo>
                    <a:pt x="571" y="2489"/>
                  </a:lnTo>
                  <a:cubicBezTo>
                    <a:pt x="1141" y="3059"/>
                    <a:pt x="2054" y="3082"/>
                    <a:pt x="2648" y="2512"/>
                  </a:cubicBezTo>
                  <a:lnTo>
                    <a:pt x="2648" y="2512"/>
                  </a:lnTo>
                  <a:cubicBezTo>
                    <a:pt x="3219" y="1941"/>
                    <a:pt x="3219" y="1028"/>
                    <a:pt x="2671" y="435"/>
                  </a:cubicBezTo>
                  <a:lnTo>
                    <a:pt x="2671" y="435"/>
                  </a:lnTo>
                  <a:cubicBezTo>
                    <a:pt x="2374" y="161"/>
                    <a:pt x="1986" y="1"/>
                    <a:pt x="1621" y="1"/>
                  </a:cubicBezTo>
                  <a:lnTo>
                    <a:pt x="1621" y="1"/>
                  </a:lnTo>
                  <a:cubicBezTo>
                    <a:pt x="1256" y="1"/>
                    <a:pt x="868" y="138"/>
                    <a:pt x="594" y="435"/>
                  </a:cubicBezTo>
                  <a:moveTo>
                    <a:pt x="822" y="2261"/>
                  </a:moveTo>
                  <a:cubicBezTo>
                    <a:pt x="365" y="1804"/>
                    <a:pt x="388" y="1097"/>
                    <a:pt x="822" y="663"/>
                  </a:cubicBezTo>
                  <a:lnTo>
                    <a:pt x="822" y="663"/>
                  </a:lnTo>
                  <a:cubicBezTo>
                    <a:pt x="1278" y="229"/>
                    <a:pt x="1986" y="229"/>
                    <a:pt x="2420" y="686"/>
                  </a:cubicBezTo>
                  <a:lnTo>
                    <a:pt x="2420" y="686"/>
                  </a:lnTo>
                  <a:cubicBezTo>
                    <a:pt x="2853" y="1119"/>
                    <a:pt x="2853" y="1850"/>
                    <a:pt x="2397" y="2283"/>
                  </a:cubicBezTo>
                  <a:lnTo>
                    <a:pt x="2397" y="2283"/>
                  </a:lnTo>
                  <a:cubicBezTo>
                    <a:pt x="2191" y="2489"/>
                    <a:pt x="1895" y="2603"/>
                    <a:pt x="1621" y="2603"/>
                  </a:cubicBezTo>
                  <a:lnTo>
                    <a:pt x="1621" y="2603"/>
                  </a:lnTo>
                  <a:cubicBezTo>
                    <a:pt x="1324" y="2603"/>
                    <a:pt x="1027" y="2489"/>
                    <a:pt x="822" y="226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115;p48">
              <a:extLst>
                <a:ext uri="{FF2B5EF4-FFF2-40B4-BE49-F238E27FC236}">
                  <a16:creationId xmlns:a16="http://schemas.microsoft.com/office/drawing/2014/main" id="{853D4B7E-6C1C-20F0-2ADC-C0BE7DCF6B96}"/>
                </a:ext>
              </a:extLst>
            </p:cNvPr>
            <p:cNvSpPr/>
            <p:nvPr/>
          </p:nvSpPr>
          <p:spPr>
            <a:xfrm>
              <a:off x="1851904" y="4372738"/>
              <a:ext cx="54835" cy="52502"/>
            </a:xfrm>
            <a:custGeom>
              <a:avLst/>
              <a:gdLst/>
              <a:ahLst/>
              <a:cxnLst/>
              <a:rect l="l" t="t" r="r" b="b"/>
              <a:pathLst>
                <a:path w="3196" h="3060" extrusionOk="0">
                  <a:moveTo>
                    <a:pt x="571" y="411"/>
                  </a:moveTo>
                  <a:cubicBezTo>
                    <a:pt x="0" y="982"/>
                    <a:pt x="0" y="1895"/>
                    <a:pt x="548" y="2489"/>
                  </a:cubicBezTo>
                  <a:lnTo>
                    <a:pt x="548" y="2489"/>
                  </a:lnTo>
                  <a:cubicBezTo>
                    <a:pt x="1119" y="3059"/>
                    <a:pt x="2055" y="3059"/>
                    <a:pt x="2625" y="2511"/>
                  </a:cubicBezTo>
                  <a:lnTo>
                    <a:pt x="2625" y="2511"/>
                  </a:lnTo>
                  <a:cubicBezTo>
                    <a:pt x="3196" y="1941"/>
                    <a:pt x="3196" y="1005"/>
                    <a:pt x="2648" y="434"/>
                  </a:cubicBezTo>
                  <a:lnTo>
                    <a:pt x="2648" y="434"/>
                  </a:lnTo>
                  <a:cubicBezTo>
                    <a:pt x="2351" y="138"/>
                    <a:pt x="1986" y="1"/>
                    <a:pt x="1598" y="1"/>
                  </a:cubicBezTo>
                  <a:lnTo>
                    <a:pt x="1598" y="1"/>
                  </a:lnTo>
                  <a:cubicBezTo>
                    <a:pt x="1233" y="1"/>
                    <a:pt x="868" y="138"/>
                    <a:pt x="571" y="411"/>
                  </a:cubicBezTo>
                  <a:moveTo>
                    <a:pt x="799" y="2237"/>
                  </a:moveTo>
                  <a:cubicBezTo>
                    <a:pt x="365" y="1804"/>
                    <a:pt x="365" y="1096"/>
                    <a:pt x="799" y="663"/>
                  </a:cubicBezTo>
                  <a:lnTo>
                    <a:pt x="799" y="663"/>
                  </a:lnTo>
                  <a:cubicBezTo>
                    <a:pt x="1256" y="206"/>
                    <a:pt x="1963" y="229"/>
                    <a:pt x="2397" y="663"/>
                  </a:cubicBezTo>
                  <a:lnTo>
                    <a:pt x="2397" y="663"/>
                  </a:lnTo>
                  <a:cubicBezTo>
                    <a:pt x="2831" y="1119"/>
                    <a:pt x="2831" y="1827"/>
                    <a:pt x="2397" y="2260"/>
                  </a:cubicBezTo>
                  <a:lnTo>
                    <a:pt x="2397" y="2260"/>
                  </a:lnTo>
                  <a:cubicBezTo>
                    <a:pt x="2169" y="2466"/>
                    <a:pt x="1895" y="2580"/>
                    <a:pt x="1598" y="2580"/>
                  </a:cubicBezTo>
                  <a:lnTo>
                    <a:pt x="1598" y="2580"/>
                  </a:lnTo>
                  <a:cubicBezTo>
                    <a:pt x="1301" y="2580"/>
                    <a:pt x="1005" y="2466"/>
                    <a:pt x="799" y="223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116;p48">
              <a:extLst>
                <a:ext uri="{FF2B5EF4-FFF2-40B4-BE49-F238E27FC236}">
                  <a16:creationId xmlns:a16="http://schemas.microsoft.com/office/drawing/2014/main" id="{6B5D9874-70EE-DEEA-E5BA-7D96C90811CD}"/>
                </a:ext>
              </a:extLst>
            </p:cNvPr>
            <p:cNvSpPr/>
            <p:nvPr/>
          </p:nvSpPr>
          <p:spPr>
            <a:xfrm>
              <a:off x="2076305" y="3899264"/>
              <a:ext cx="136299" cy="410047"/>
            </a:xfrm>
            <a:custGeom>
              <a:avLst/>
              <a:gdLst/>
              <a:ahLst/>
              <a:cxnLst/>
              <a:rect l="l" t="t" r="r" b="b"/>
              <a:pathLst>
                <a:path w="7944" h="23899" extrusionOk="0">
                  <a:moveTo>
                    <a:pt x="4017" y="3607"/>
                  </a:moveTo>
                  <a:lnTo>
                    <a:pt x="3903" y="15248"/>
                  </a:lnTo>
                  <a:lnTo>
                    <a:pt x="69" y="19014"/>
                  </a:lnTo>
                  <a:lnTo>
                    <a:pt x="0" y="23876"/>
                  </a:lnTo>
                  <a:lnTo>
                    <a:pt x="343" y="23899"/>
                  </a:lnTo>
                  <a:lnTo>
                    <a:pt x="388" y="19174"/>
                  </a:lnTo>
                  <a:lnTo>
                    <a:pt x="4223" y="15408"/>
                  </a:lnTo>
                  <a:lnTo>
                    <a:pt x="4360" y="3744"/>
                  </a:lnTo>
                  <a:lnTo>
                    <a:pt x="7943" y="252"/>
                  </a:lnTo>
                  <a:lnTo>
                    <a:pt x="771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117;p48">
              <a:extLst>
                <a:ext uri="{FF2B5EF4-FFF2-40B4-BE49-F238E27FC236}">
                  <a16:creationId xmlns:a16="http://schemas.microsoft.com/office/drawing/2014/main" id="{E2447A68-A48A-2EA0-F667-7AF39DAC28A4}"/>
                </a:ext>
              </a:extLst>
            </p:cNvPr>
            <p:cNvSpPr/>
            <p:nvPr/>
          </p:nvSpPr>
          <p:spPr>
            <a:xfrm>
              <a:off x="2065719" y="4370782"/>
              <a:ext cx="24690" cy="100663"/>
            </a:xfrm>
            <a:custGeom>
              <a:avLst/>
              <a:gdLst/>
              <a:ahLst/>
              <a:cxnLst/>
              <a:rect l="l" t="t" r="r" b="b"/>
              <a:pathLst>
                <a:path w="1439" h="5867" extrusionOk="0">
                  <a:moveTo>
                    <a:pt x="1051" y="4588"/>
                  </a:moveTo>
                  <a:lnTo>
                    <a:pt x="1" y="5638"/>
                  </a:lnTo>
                  <a:lnTo>
                    <a:pt x="229" y="5867"/>
                  </a:lnTo>
                  <a:lnTo>
                    <a:pt x="1393" y="4725"/>
                  </a:lnTo>
                  <a:lnTo>
                    <a:pt x="1439" y="0"/>
                  </a:lnTo>
                  <a:lnTo>
                    <a:pt x="109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118;p48">
              <a:extLst>
                <a:ext uri="{FF2B5EF4-FFF2-40B4-BE49-F238E27FC236}">
                  <a16:creationId xmlns:a16="http://schemas.microsoft.com/office/drawing/2014/main" id="{3E22946D-976B-41F7-5883-7F9B1B596452}"/>
                </a:ext>
              </a:extLst>
            </p:cNvPr>
            <p:cNvSpPr/>
            <p:nvPr/>
          </p:nvSpPr>
          <p:spPr>
            <a:xfrm>
              <a:off x="2046142" y="4305773"/>
              <a:ext cx="77174" cy="73640"/>
            </a:xfrm>
            <a:custGeom>
              <a:avLst/>
              <a:gdLst/>
              <a:ahLst/>
              <a:cxnLst/>
              <a:rect l="l" t="t" r="r" b="b"/>
              <a:pathLst>
                <a:path w="4498" h="4292" extrusionOk="0">
                  <a:moveTo>
                    <a:pt x="822" y="594"/>
                  </a:moveTo>
                  <a:cubicBezTo>
                    <a:pt x="23" y="1370"/>
                    <a:pt x="1" y="2671"/>
                    <a:pt x="799" y="3470"/>
                  </a:cubicBezTo>
                  <a:lnTo>
                    <a:pt x="799" y="3470"/>
                  </a:lnTo>
                  <a:cubicBezTo>
                    <a:pt x="1576" y="4292"/>
                    <a:pt x="2877" y="4292"/>
                    <a:pt x="3698" y="3516"/>
                  </a:cubicBezTo>
                  <a:lnTo>
                    <a:pt x="3698" y="3516"/>
                  </a:lnTo>
                  <a:cubicBezTo>
                    <a:pt x="4497" y="2717"/>
                    <a:pt x="4497" y="1416"/>
                    <a:pt x="3721" y="617"/>
                  </a:cubicBezTo>
                  <a:lnTo>
                    <a:pt x="3721" y="617"/>
                  </a:lnTo>
                  <a:cubicBezTo>
                    <a:pt x="3310" y="206"/>
                    <a:pt x="2785" y="0"/>
                    <a:pt x="2260" y="0"/>
                  </a:cubicBezTo>
                  <a:lnTo>
                    <a:pt x="2260" y="0"/>
                  </a:lnTo>
                  <a:cubicBezTo>
                    <a:pt x="1735" y="0"/>
                    <a:pt x="1210" y="206"/>
                    <a:pt x="822" y="594"/>
                  </a:cubicBezTo>
                  <a:moveTo>
                    <a:pt x="1028" y="3242"/>
                  </a:moveTo>
                  <a:cubicBezTo>
                    <a:pt x="366" y="2580"/>
                    <a:pt x="389" y="1484"/>
                    <a:pt x="1051" y="822"/>
                  </a:cubicBezTo>
                  <a:lnTo>
                    <a:pt x="1051" y="822"/>
                  </a:lnTo>
                  <a:cubicBezTo>
                    <a:pt x="1735" y="160"/>
                    <a:pt x="2808" y="183"/>
                    <a:pt x="3470" y="845"/>
                  </a:cubicBezTo>
                  <a:lnTo>
                    <a:pt x="3470" y="845"/>
                  </a:lnTo>
                  <a:cubicBezTo>
                    <a:pt x="4132" y="1530"/>
                    <a:pt x="4132" y="2603"/>
                    <a:pt x="3447" y="3264"/>
                  </a:cubicBezTo>
                  <a:lnTo>
                    <a:pt x="3447" y="3264"/>
                  </a:lnTo>
                  <a:cubicBezTo>
                    <a:pt x="3128" y="3607"/>
                    <a:pt x="2694" y="3767"/>
                    <a:pt x="2260" y="3767"/>
                  </a:cubicBezTo>
                  <a:lnTo>
                    <a:pt x="2260" y="3767"/>
                  </a:lnTo>
                  <a:cubicBezTo>
                    <a:pt x="1804" y="3767"/>
                    <a:pt x="1370" y="3584"/>
                    <a:pt x="1028" y="324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119;p48">
              <a:extLst>
                <a:ext uri="{FF2B5EF4-FFF2-40B4-BE49-F238E27FC236}">
                  <a16:creationId xmlns:a16="http://schemas.microsoft.com/office/drawing/2014/main" id="{F8086DB3-7B7D-6CE1-3796-37BA569266F1}"/>
                </a:ext>
              </a:extLst>
            </p:cNvPr>
            <p:cNvSpPr/>
            <p:nvPr/>
          </p:nvSpPr>
          <p:spPr>
            <a:xfrm>
              <a:off x="2025776" y="4460464"/>
              <a:ext cx="52897" cy="50151"/>
            </a:xfrm>
            <a:custGeom>
              <a:avLst/>
              <a:gdLst/>
              <a:ahLst/>
              <a:cxnLst/>
              <a:rect l="l" t="t" r="r" b="b"/>
              <a:pathLst>
                <a:path w="3083" h="2923" extrusionOk="0">
                  <a:moveTo>
                    <a:pt x="571" y="388"/>
                  </a:moveTo>
                  <a:cubicBezTo>
                    <a:pt x="23" y="936"/>
                    <a:pt x="1" y="1826"/>
                    <a:pt x="548" y="2374"/>
                  </a:cubicBezTo>
                  <a:lnTo>
                    <a:pt x="548" y="2374"/>
                  </a:lnTo>
                  <a:cubicBezTo>
                    <a:pt x="1096" y="2922"/>
                    <a:pt x="1964" y="2922"/>
                    <a:pt x="2534" y="2397"/>
                  </a:cubicBezTo>
                  <a:lnTo>
                    <a:pt x="2534" y="2397"/>
                  </a:lnTo>
                  <a:cubicBezTo>
                    <a:pt x="3082" y="1849"/>
                    <a:pt x="3082" y="959"/>
                    <a:pt x="2534" y="411"/>
                  </a:cubicBezTo>
                  <a:lnTo>
                    <a:pt x="2534" y="411"/>
                  </a:lnTo>
                  <a:cubicBezTo>
                    <a:pt x="2260" y="137"/>
                    <a:pt x="1918" y="0"/>
                    <a:pt x="1553" y="0"/>
                  </a:cubicBezTo>
                  <a:lnTo>
                    <a:pt x="1553" y="0"/>
                  </a:lnTo>
                  <a:cubicBezTo>
                    <a:pt x="1188" y="0"/>
                    <a:pt x="845" y="137"/>
                    <a:pt x="571" y="388"/>
                  </a:cubicBezTo>
                  <a:close/>
                  <a:moveTo>
                    <a:pt x="777" y="2146"/>
                  </a:moveTo>
                  <a:cubicBezTo>
                    <a:pt x="366" y="1712"/>
                    <a:pt x="389" y="1050"/>
                    <a:pt x="800" y="640"/>
                  </a:cubicBezTo>
                  <a:lnTo>
                    <a:pt x="800" y="640"/>
                  </a:lnTo>
                  <a:cubicBezTo>
                    <a:pt x="1210" y="229"/>
                    <a:pt x="1895" y="229"/>
                    <a:pt x="2306" y="662"/>
                  </a:cubicBezTo>
                  <a:lnTo>
                    <a:pt x="2306" y="662"/>
                  </a:lnTo>
                  <a:cubicBezTo>
                    <a:pt x="2717" y="1073"/>
                    <a:pt x="2717" y="1735"/>
                    <a:pt x="2283" y="2146"/>
                  </a:cubicBezTo>
                  <a:lnTo>
                    <a:pt x="2283" y="2146"/>
                  </a:lnTo>
                  <a:cubicBezTo>
                    <a:pt x="2078" y="2351"/>
                    <a:pt x="1804" y="2466"/>
                    <a:pt x="1553" y="2466"/>
                  </a:cubicBezTo>
                  <a:lnTo>
                    <a:pt x="1553" y="2466"/>
                  </a:lnTo>
                  <a:cubicBezTo>
                    <a:pt x="1279" y="2466"/>
                    <a:pt x="1005" y="2351"/>
                    <a:pt x="777" y="21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120;p48">
              <a:extLst>
                <a:ext uri="{FF2B5EF4-FFF2-40B4-BE49-F238E27FC236}">
                  <a16:creationId xmlns:a16="http://schemas.microsoft.com/office/drawing/2014/main" id="{D88E5BE2-5AAB-4B36-7396-A5AC448619D8}"/>
                </a:ext>
              </a:extLst>
            </p:cNvPr>
            <p:cNvSpPr/>
            <p:nvPr/>
          </p:nvSpPr>
          <p:spPr>
            <a:xfrm>
              <a:off x="1647080" y="3578918"/>
              <a:ext cx="456269" cy="149236"/>
            </a:xfrm>
            <a:custGeom>
              <a:avLst/>
              <a:gdLst/>
              <a:ahLst/>
              <a:cxnLst/>
              <a:rect l="l" t="t" r="r" b="b"/>
              <a:pathLst>
                <a:path w="26593" h="8698" extrusionOk="0">
                  <a:moveTo>
                    <a:pt x="17827" y="8355"/>
                  </a:moveTo>
                  <a:lnTo>
                    <a:pt x="1" y="8172"/>
                  </a:lnTo>
                  <a:lnTo>
                    <a:pt x="1" y="8515"/>
                  </a:lnTo>
                  <a:lnTo>
                    <a:pt x="17896" y="8697"/>
                  </a:lnTo>
                  <a:lnTo>
                    <a:pt x="17964" y="8697"/>
                  </a:lnTo>
                  <a:lnTo>
                    <a:pt x="26592" y="229"/>
                  </a:lnTo>
                  <a:lnTo>
                    <a:pt x="2636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121;p48">
              <a:extLst>
                <a:ext uri="{FF2B5EF4-FFF2-40B4-BE49-F238E27FC236}">
                  <a16:creationId xmlns:a16="http://schemas.microsoft.com/office/drawing/2014/main" id="{F46272A8-16F1-184A-9C53-CCC3F3D386D0}"/>
                </a:ext>
              </a:extLst>
            </p:cNvPr>
            <p:cNvSpPr/>
            <p:nvPr/>
          </p:nvSpPr>
          <p:spPr>
            <a:xfrm>
              <a:off x="1840151" y="3659198"/>
              <a:ext cx="282773" cy="127686"/>
            </a:xfrm>
            <a:custGeom>
              <a:avLst/>
              <a:gdLst/>
              <a:ahLst/>
              <a:cxnLst/>
              <a:rect l="l" t="t" r="r" b="b"/>
              <a:pathLst>
                <a:path w="16481" h="7442" extrusionOk="0">
                  <a:moveTo>
                    <a:pt x="8971" y="7122"/>
                  </a:moveTo>
                  <a:lnTo>
                    <a:pt x="0" y="7031"/>
                  </a:lnTo>
                  <a:lnTo>
                    <a:pt x="0" y="7351"/>
                  </a:lnTo>
                  <a:lnTo>
                    <a:pt x="9039" y="7442"/>
                  </a:lnTo>
                  <a:lnTo>
                    <a:pt x="9108" y="7442"/>
                  </a:lnTo>
                  <a:lnTo>
                    <a:pt x="16480" y="252"/>
                  </a:lnTo>
                  <a:lnTo>
                    <a:pt x="16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122;p48">
              <a:extLst>
                <a:ext uri="{FF2B5EF4-FFF2-40B4-BE49-F238E27FC236}">
                  <a16:creationId xmlns:a16="http://schemas.microsoft.com/office/drawing/2014/main" id="{A3E66772-3577-21CE-A8FC-48BB001429C9}"/>
                </a:ext>
              </a:extLst>
            </p:cNvPr>
            <p:cNvSpPr/>
            <p:nvPr/>
          </p:nvSpPr>
          <p:spPr>
            <a:xfrm>
              <a:off x="1876182" y="3553851"/>
              <a:ext cx="176636" cy="173119"/>
            </a:xfrm>
            <a:custGeom>
              <a:avLst/>
              <a:gdLst/>
              <a:ahLst/>
              <a:cxnLst/>
              <a:rect l="l" t="t" r="r" b="b"/>
              <a:pathLst>
                <a:path w="10295" h="10090" extrusionOk="0">
                  <a:moveTo>
                    <a:pt x="0" y="9839"/>
                  </a:moveTo>
                  <a:lnTo>
                    <a:pt x="229" y="10090"/>
                  </a:lnTo>
                  <a:lnTo>
                    <a:pt x="10295" y="229"/>
                  </a:lnTo>
                  <a:lnTo>
                    <a:pt x="10066"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123;p48">
              <a:extLst>
                <a:ext uri="{FF2B5EF4-FFF2-40B4-BE49-F238E27FC236}">
                  <a16:creationId xmlns:a16="http://schemas.microsoft.com/office/drawing/2014/main" id="{8BCCD663-FEEA-D475-574B-F16A44D40B18}"/>
                </a:ext>
              </a:extLst>
            </p:cNvPr>
            <p:cNvSpPr/>
            <p:nvPr/>
          </p:nvSpPr>
          <p:spPr>
            <a:xfrm>
              <a:off x="1383132" y="3496683"/>
              <a:ext cx="358746" cy="215807"/>
            </a:xfrm>
            <a:custGeom>
              <a:avLst/>
              <a:gdLst/>
              <a:ahLst/>
              <a:cxnLst/>
              <a:rect l="l" t="t" r="r" b="b"/>
              <a:pathLst>
                <a:path w="20909" h="12578" extrusionOk="0">
                  <a:moveTo>
                    <a:pt x="13399" y="7259"/>
                  </a:moveTo>
                  <a:lnTo>
                    <a:pt x="9861" y="7213"/>
                  </a:lnTo>
                  <a:lnTo>
                    <a:pt x="4725" y="12235"/>
                  </a:lnTo>
                  <a:lnTo>
                    <a:pt x="23" y="12189"/>
                  </a:lnTo>
                  <a:lnTo>
                    <a:pt x="0" y="12532"/>
                  </a:lnTo>
                  <a:lnTo>
                    <a:pt x="4862" y="12577"/>
                  </a:lnTo>
                  <a:lnTo>
                    <a:pt x="9998" y="7556"/>
                  </a:lnTo>
                  <a:lnTo>
                    <a:pt x="13536" y="7578"/>
                  </a:lnTo>
                  <a:lnTo>
                    <a:pt x="13604" y="7533"/>
                  </a:lnTo>
                  <a:cubicBezTo>
                    <a:pt x="16183" y="4839"/>
                    <a:pt x="20475" y="503"/>
                    <a:pt x="20908" y="320"/>
                  </a:cubicBezTo>
                  <a:lnTo>
                    <a:pt x="20908" y="320"/>
                  </a:lnTo>
                  <a:lnTo>
                    <a:pt x="20885" y="160"/>
                  </a:lnTo>
                  <a:lnTo>
                    <a:pt x="20885" y="0"/>
                  </a:lnTo>
                  <a:lnTo>
                    <a:pt x="20885" y="0"/>
                  </a:lnTo>
                  <a:lnTo>
                    <a:pt x="20885" y="0"/>
                  </a:lnTo>
                  <a:cubicBezTo>
                    <a:pt x="20429" y="0"/>
                    <a:pt x="16024" y="4520"/>
                    <a:pt x="13399" y="725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124;p48">
              <a:extLst>
                <a:ext uri="{FF2B5EF4-FFF2-40B4-BE49-F238E27FC236}">
                  <a16:creationId xmlns:a16="http://schemas.microsoft.com/office/drawing/2014/main" id="{E844DD70-6583-0B69-E0DE-2FDA70263A8B}"/>
                </a:ext>
              </a:extLst>
            </p:cNvPr>
            <p:cNvSpPr/>
            <p:nvPr/>
          </p:nvSpPr>
          <p:spPr>
            <a:xfrm>
              <a:off x="1296968" y="3753975"/>
              <a:ext cx="416704" cy="108504"/>
            </a:xfrm>
            <a:custGeom>
              <a:avLst/>
              <a:gdLst/>
              <a:ahLst/>
              <a:cxnLst/>
              <a:rect l="l" t="t" r="r" b="b"/>
              <a:pathLst>
                <a:path w="24287" h="6324" extrusionOk="0">
                  <a:moveTo>
                    <a:pt x="1" y="343"/>
                  </a:moveTo>
                  <a:lnTo>
                    <a:pt x="10409" y="457"/>
                  </a:lnTo>
                  <a:lnTo>
                    <a:pt x="16070" y="6232"/>
                  </a:lnTo>
                  <a:lnTo>
                    <a:pt x="24287" y="6323"/>
                  </a:lnTo>
                  <a:lnTo>
                    <a:pt x="24287" y="5981"/>
                  </a:lnTo>
                  <a:lnTo>
                    <a:pt x="16207" y="5912"/>
                  </a:lnTo>
                  <a:lnTo>
                    <a:pt x="10546" y="115"/>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125;p48">
              <a:extLst>
                <a:ext uri="{FF2B5EF4-FFF2-40B4-BE49-F238E27FC236}">
                  <a16:creationId xmlns:a16="http://schemas.microsoft.com/office/drawing/2014/main" id="{B64B3EF8-2AB3-A701-F8B6-94FDF8D92FE5}"/>
                </a:ext>
              </a:extLst>
            </p:cNvPr>
            <p:cNvSpPr/>
            <p:nvPr/>
          </p:nvSpPr>
          <p:spPr>
            <a:xfrm>
              <a:off x="984465" y="3579313"/>
              <a:ext cx="271020" cy="209545"/>
            </a:xfrm>
            <a:custGeom>
              <a:avLst/>
              <a:gdLst/>
              <a:ahLst/>
              <a:cxnLst/>
              <a:rect l="l" t="t" r="r" b="b"/>
              <a:pathLst>
                <a:path w="15796" h="12213" extrusionOk="0">
                  <a:moveTo>
                    <a:pt x="0" y="252"/>
                  </a:moveTo>
                  <a:lnTo>
                    <a:pt x="8537" y="8971"/>
                  </a:lnTo>
                  <a:lnTo>
                    <a:pt x="12394" y="9017"/>
                  </a:lnTo>
                  <a:lnTo>
                    <a:pt x="15544" y="12212"/>
                  </a:lnTo>
                  <a:lnTo>
                    <a:pt x="15795" y="11984"/>
                  </a:lnTo>
                  <a:lnTo>
                    <a:pt x="12554" y="8674"/>
                  </a:lnTo>
                  <a:lnTo>
                    <a:pt x="8674" y="8629"/>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126;p48">
              <a:extLst>
                <a:ext uri="{FF2B5EF4-FFF2-40B4-BE49-F238E27FC236}">
                  <a16:creationId xmlns:a16="http://schemas.microsoft.com/office/drawing/2014/main" id="{2693C221-4A10-7836-E882-B5E7AE97AA64}"/>
                </a:ext>
              </a:extLst>
            </p:cNvPr>
            <p:cNvSpPr/>
            <p:nvPr/>
          </p:nvSpPr>
          <p:spPr>
            <a:xfrm>
              <a:off x="1102730" y="3159884"/>
              <a:ext cx="68544" cy="35653"/>
            </a:xfrm>
            <a:custGeom>
              <a:avLst/>
              <a:gdLst/>
              <a:ahLst/>
              <a:cxnLst/>
              <a:rect l="l" t="t" r="r" b="b"/>
              <a:pathLst>
                <a:path w="3995" h="2078" extrusionOk="0">
                  <a:moveTo>
                    <a:pt x="0" y="320"/>
                  </a:moveTo>
                  <a:lnTo>
                    <a:pt x="2078" y="343"/>
                  </a:lnTo>
                  <a:lnTo>
                    <a:pt x="3767" y="2078"/>
                  </a:lnTo>
                  <a:lnTo>
                    <a:pt x="3995" y="1827"/>
                  </a:lnTo>
                  <a:lnTo>
                    <a:pt x="2214" y="24"/>
                  </a:lnTo>
                  <a:lnTo>
                    <a:pt x="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127;p48">
              <a:extLst>
                <a:ext uri="{FF2B5EF4-FFF2-40B4-BE49-F238E27FC236}">
                  <a16:creationId xmlns:a16="http://schemas.microsoft.com/office/drawing/2014/main" id="{84D8DD68-3359-45EB-A13D-47BA0D8F8FF9}"/>
                </a:ext>
              </a:extLst>
            </p:cNvPr>
            <p:cNvSpPr/>
            <p:nvPr/>
          </p:nvSpPr>
          <p:spPr>
            <a:xfrm>
              <a:off x="1289539" y="4575985"/>
              <a:ext cx="51318" cy="51318"/>
            </a:xfrm>
            <a:custGeom>
              <a:avLst/>
              <a:gdLst/>
              <a:ahLst/>
              <a:cxnLst/>
              <a:rect l="l" t="t" r="r" b="b"/>
              <a:pathLst>
                <a:path w="2991" h="2991" extrusionOk="0">
                  <a:moveTo>
                    <a:pt x="0" y="1485"/>
                  </a:moveTo>
                  <a:cubicBezTo>
                    <a:pt x="0" y="1895"/>
                    <a:pt x="160" y="2261"/>
                    <a:pt x="434" y="2534"/>
                  </a:cubicBezTo>
                  <a:lnTo>
                    <a:pt x="434" y="2534"/>
                  </a:lnTo>
                  <a:cubicBezTo>
                    <a:pt x="685" y="2808"/>
                    <a:pt x="1073" y="2968"/>
                    <a:pt x="1484" y="2991"/>
                  </a:cubicBezTo>
                  <a:lnTo>
                    <a:pt x="1484" y="2991"/>
                  </a:lnTo>
                  <a:cubicBezTo>
                    <a:pt x="2305" y="2991"/>
                    <a:pt x="2967" y="2329"/>
                    <a:pt x="2990" y="1507"/>
                  </a:cubicBezTo>
                  <a:lnTo>
                    <a:pt x="2990" y="1507"/>
                  </a:lnTo>
                  <a:cubicBezTo>
                    <a:pt x="2990" y="708"/>
                    <a:pt x="2305" y="1"/>
                    <a:pt x="1507" y="1"/>
                  </a:cubicBezTo>
                  <a:lnTo>
                    <a:pt x="1507" y="1"/>
                  </a:lnTo>
                  <a:lnTo>
                    <a:pt x="1484" y="1"/>
                  </a:lnTo>
                  <a:lnTo>
                    <a:pt x="1484" y="1"/>
                  </a:lnTo>
                  <a:cubicBezTo>
                    <a:pt x="685" y="1"/>
                    <a:pt x="0" y="663"/>
                    <a:pt x="0" y="1485"/>
                  </a:cubicBezTo>
                  <a:close/>
                  <a:moveTo>
                    <a:pt x="1484" y="2649"/>
                  </a:moveTo>
                  <a:cubicBezTo>
                    <a:pt x="867" y="2649"/>
                    <a:pt x="320" y="2101"/>
                    <a:pt x="342" y="1485"/>
                  </a:cubicBezTo>
                  <a:lnTo>
                    <a:pt x="342" y="1485"/>
                  </a:lnTo>
                  <a:cubicBezTo>
                    <a:pt x="342" y="1165"/>
                    <a:pt x="457" y="891"/>
                    <a:pt x="685" y="663"/>
                  </a:cubicBezTo>
                  <a:lnTo>
                    <a:pt x="685" y="663"/>
                  </a:lnTo>
                  <a:cubicBezTo>
                    <a:pt x="890" y="457"/>
                    <a:pt x="1187" y="320"/>
                    <a:pt x="1507" y="343"/>
                  </a:cubicBezTo>
                  <a:lnTo>
                    <a:pt x="1507" y="343"/>
                  </a:lnTo>
                  <a:cubicBezTo>
                    <a:pt x="1803" y="343"/>
                    <a:pt x="2100" y="457"/>
                    <a:pt x="2305" y="686"/>
                  </a:cubicBezTo>
                  <a:lnTo>
                    <a:pt x="2305" y="686"/>
                  </a:lnTo>
                  <a:cubicBezTo>
                    <a:pt x="2534" y="891"/>
                    <a:pt x="2648" y="1188"/>
                    <a:pt x="2648" y="1507"/>
                  </a:cubicBezTo>
                  <a:lnTo>
                    <a:pt x="2648" y="1507"/>
                  </a:lnTo>
                  <a:cubicBezTo>
                    <a:pt x="2648" y="2146"/>
                    <a:pt x="2123" y="2649"/>
                    <a:pt x="1484" y="2649"/>
                  </a:cubicBezTo>
                  <a:lnTo>
                    <a:pt x="1484" y="2649"/>
                  </a:lnTo>
                  <a:lnTo>
                    <a:pt x="1484" y="2649"/>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128;p48">
              <a:extLst>
                <a:ext uri="{FF2B5EF4-FFF2-40B4-BE49-F238E27FC236}">
                  <a16:creationId xmlns:a16="http://schemas.microsoft.com/office/drawing/2014/main" id="{D2C7C62D-8862-DC88-B9F0-F5A8B6186B06}"/>
                </a:ext>
              </a:extLst>
            </p:cNvPr>
            <p:cNvSpPr/>
            <p:nvPr/>
          </p:nvSpPr>
          <p:spPr>
            <a:xfrm>
              <a:off x="1271524" y="4518027"/>
              <a:ext cx="30558" cy="70517"/>
            </a:xfrm>
            <a:custGeom>
              <a:avLst/>
              <a:gdLst/>
              <a:ahLst/>
              <a:cxnLst/>
              <a:rect l="l" t="t" r="r" b="b"/>
              <a:pathLst>
                <a:path w="1781" h="4110" extrusionOk="0">
                  <a:moveTo>
                    <a:pt x="0" y="2534"/>
                  </a:moveTo>
                  <a:lnTo>
                    <a:pt x="1529" y="4109"/>
                  </a:lnTo>
                  <a:lnTo>
                    <a:pt x="1780" y="3881"/>
                  </a:lnTo>
                  <a:lnTo>
                    <a:pt x="320" y="2397"/>
                  </a:lnTo>
                  <a:lnTo>
                    <a:pt x="343" y="1"/>
                  </a:lnTo>
                  <a:lnTo>
                    <a:pt x="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129;p48">
              <a:extLst>
                <a:ext uri="{FF2B5EF4-FFF2-40B4-BE49-F238E27FC236}">
                  <a16:creationId xmlns:a16="http://schemas.microsoft.com/office/drawing/2014/main" id="{76162E45-1036-A5E9-51A3-0789C346E212}"/>
                </a:ext>
              </a:extLst>
            </p:cNvPr>
            <p:cNvSpPr/>
            <p:nvPr/>
          </p:nvSpPr>
          <p:spPr>
            <a:xfrm>
              <a:off x="561897" y="4019108"/>
              <a:ext cx="355624" cy="108487"/>
            </a:xfrm>
            <a:custGeom>
              <a:avLst/>
              <a:gdLst/>
              <a:ahLst/>
              <a:cxnLst/>
              <a:rect l="l" t="t" r="r" b="b"/>
              <a:pathLst>
                <a:path w="20727" h="6323" extrusionOk="0">
                  <a:moveTo>
                    <a:pt x="1" y="229"/>
                  </a:moveTo>
                  <a:lnTo>
                    <a:pt x="2146" y="2420"/>
                  </a:lnTo>
                  <a:lnTo>
                    <a:pt x="12052" y="2534"/>
                  </a:lnTo>
                  <a:lnTo>
                    <a:pt x="15704" y="6254"/>
                  </a:lnTo>
                  <a:lnTo>
                    <a:pt x="20726" y="6323"/>
                  </a:lnTo>
                  <a:lnTo>
                    <a:pt x="20726" y="5981"/>
                  </a:lnTo>
                  <a:lnTo>
                    <a:pt x="15841" y="5935"/>
                  </a:lnTo>
                  <a:lnTo>
                    <a:pt x="12189" y="2192"/>
                  </a:lnTo>
                  <a:lnTo>
                    <a:pt x="2283" y="2100"/>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130;p48">
              <a:extLst>
                <a:ext uri="{FF2B5EF4-FFF2-40B4-BE49-F238E27FC236}">
                  <a16:creationId xmlns:a16="http://schemas.microsoft.com/office/drawing/2014/main" id="{9749B190-3EC0-9425-C3D0-28FE24C04DEB}"/>
                </a:ext>
              </a:extLst>
            </p:cNvPr>
            <p:cNvSpPr/>
            <p:nvPr/>
          </p:nvSpPr>
          <p:spPr>
            <a:xfrm>
              <a:off x="637098" y="3970158"/>
              <a:ext cx="58747" cy="90866"/>
            </a:xfrm>
            <a:custGeom>
              <a:avLst/>
              <a:gdLst/>
              <a:ahLst/>
              <a:cxnLst/>
              <a:rect l="l" t="t" r="r" b="b"/>
              <a:pathLst>
                <a:path w="3424" h="5296" extrusionOk="0">
                  <a:moveTo>
                    <a:pt x="0" y="2032"/>
                  </a:moveTo>
                  <a:lnTo>
                    <a:pt x="3196" y="5296"/>
                  </a:lnTo>
                  <a:lnTo>
                    <a:pt x="3424" y="5045"/>
                  </a:lnTo>
                  <a:lnTo>
                    <a:pt x="320" y="1895"/>
                  </a:lnTo>
                  <a:lnTo>
                    <a:pt x="343" y="0"/>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131;p48">
              <a:extLst>
                <a:ext uri="{FF2B5EF4-FFF2-40B4-BE49-F238E27FC236}">
                  <a16:creationId xmlns:a16="http://schemas.microsoft.com/office/drawing/2014/main" id="{DFFF52D1-9292-CA50-69BD-9DE6DC3181D4}"/>
                </a:ext>
              </a:extLst>
            </p:cNvPr>
            <p:cNvSpPr/>
            <p:nvPr/>
          </p:nvSpPr>
          <p:spPr>
            <a:xfrm>
              <a:off x="961354" y="4039474"/>
              <a:ext cx="104197" cy="106136"/>
            </a:xfrm>
            <a:custGeom>
              <a:avLst/>
              <a:gdLst/>
              <a:ahLst/>
              <a:cxnLst/>
              <a:rect l="l" t="t" r="r" b="b"/>
              <a:pathLst>
                <a:path w="6073" h="6186" extrusionOk="0">
                  <a:moveTo>
                    <a:pt x="0" y="229"/>
                  </a:moveTo>
                  <a:lnTo>
                    <a:pt x="5844" y="6186"/>
                  </a:lnTo>
                  <a:lnTo>
                    <a:pt x="6072" y="5958"/>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132;p48">
              <a:extLst>
                <a:ext uri="{FF2B5EF4-FFF2-40B4-BE49-F238E27FC236}">
                  <a16:creationId xmlns:a16="http://schemas.microsoft.com/office/drawing/2014/main" id="{D1F56A82-4989-3850-40C1-B1F0DD623951}"/>
                </a:ext>
              </a:extLst>
            </p:cNvPr>
            <p:cNvSpPr/>
            <p:nvPr/>
          </p:nvSpPr>
          <p:spPr>
            <a:xfrm>
              <a:off x="494537" y="3988568"/>
              <a:ext cx="75596" cy="72456"/>
            </a:xfrm>
            <a:custGeom>
              <a:avLst/>
              <a:gdLst/>
              <a:ahLst/>
              <a:cxnLst/>
              <a:rect l="l" t="t" r="r" b="b"/>
              <a:pathLst>
                <a:path w="4406" h="4223" extrusionOk="0">
                  <a:moveTo>
                    <a:pt x="800" y="593"/>
                  </a:moveTo>
                  <a:cubicBezTo>
                    <a:pt x="1" y="1347"/>
                    <a:pt x="1" y="2625"/>
                    <a:pt x="777" y="3424"/>
                  </a:cubicBezTo>
                  <a:lnTo>
                    <a:pt x="777" y="3424"/>
                  </a:lnTo>
                  <a:cubicBezTo>
                    <a:pt x="1553" y="4223"/>
                    <a:pt x="2808" y="4223"/>
                    <a:pt x="3607" y="3447"/>
                  </a:cubicBezTo>
                  <a:lnTo>
                    <a:pt x="3607" y="3447"/>
                  </a:lnTo>
                  <a:cubicBezTo>
                    <a:pt x="4406" y="2671"/>
                    <a:pt x="4406" y="1392"/>
                    <a:pt x="3630" y="616"/>
                  </a:cubicBezTo>
                  <a:lnTo>
                    <a:pt x="3630" y="616"/>
                  </a:lnTo>
                  <a:cubicBezTo>
                    <a:pt x="3242" y="205"/>
                    <a:pt x="2717" y="0"/>
                    <a:pt x="2215" y="0"/>
                  </a:cubicBezTo>
                  <a:lnTo>
                    <a:pt x="2215" y="0"/>
                  </a:lnTo>
                  <a:cubicBezTo>
                    <a:pt x="1690" y="0"/>
                    <a:pt x="1188" y="205"/>
                    <a:pt x="800" y="593"/>
                  </a:cubicBezTo>
                  <a:moveTo>
                    <a:pt x="1005" y="3196"/>
                  </a:moveTo>
                  <a:cubicBezTo>
                    <a:pt x="366" y="2534"/>
                    <a:pt x="366" y="1461"/>
                    <a:pt x="1028" y="822"/>
                  </a:cubicBezTo>
                  <a:lnTo>
                    <a:pt x="1028" y="822"/>
                  </a:lnTo>
                  <a:cubicBezTo>
                    <a:pt x="1690" y="183"/>
                    <a:pt x="2763" y="183"/>
                    <a:pt x="3402" y="845"/>
                  </a:cubicBezTo>
                  <a:lnTo>
                    <a:pt x="3402" y="845"/>
                  </a:lnTo>
                  <a:cubicBezTo>
                    <a:pt x="4041" y="1506"/>
                    <a:pt x="4041" y="2556"/>
                    <a:pt x="3379" y="3218"/>
                  </a:cubicBezTo>
                  <a:lnTo>
                    <a:pt x="3379" y="3218"/>
                  </a:lnTo>
                  <a:cubicBezTo>
                    <a:pt x="3059" y="3538"/>
                    <a:pt x="2626" y="3698"/>
                    <a:pt x="2215" y="3698"/>
                  </a:cubicBezTo>
                  <a:lnTo>
                    <a:pt x="2215" y="3698"/>
                  </a:lnTo>
                  <a:cubicBezTo>
                    <a:pt x="1781" y="3698"/>
                    <a:pt x="1347" y="3515"/>
                    <a:pt x="1005" y="319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133;p48">
              <a:extLst>
                <a:ext uri="{FF2B5EF4-FFF2-40B4-BE49-F238E27FC236}">
                  <a16:creationId xmlns:a16="http://schemas.microsoft.com/office/drawing/2014/main" id="{7DF4F13A-32F7-EC22-600B-7C968AC0EC2D}"/>
                </a:ext>
              </a:extLst>
            </p:cNvPr>
            <p:cNvSpPr/>
            <p:nvPr/>
          </p:nvSpPr>
          <p:spPr>
            <a:xfrm>
              <a:off x="598322" y="3896141"/>
              <a:ext cx="88138" cy="84209"/>
            </a:xfrm>
            <a:custGeom>
              <a:avLst/>
              <a:gdLst/>
              <a:ahLst/>
              <a:cxnLst/>
              <a:rect l="l" t="t" r="r" b="b"/>
              <a:pathLst>
                <a:path w="5137" h="4908" extrusionOk="0">
                  <a:moveTo>
                    <a:pt x="936" y="662"/>
                  </a:moveTo>
                  <a:cubicBezTo>
                    <a:pt x="0" y="1552"/>
                    <a:pt x="0" y="3036"/>
                    <a:pt x="891" y="3972"/>
                  </a:cubicBezTo>
                  <a:lnTo>
                    <a:pt x="891" y="3972"/>
                  </a:lnTo>
                  <a:cubicBezTo>
                    <a:pt x="1804" y="4885"/>
                    <a:pt x="3287" y="4908"/>
                    <a:pt x="4200" y="3995"/>
                  </a:cubicBezTo>
                  <a:lnTo>
                    <a:pt x="4200" y="3995"/>
                  </a:lnTo>
                  <a:cubicBezTo>
                    <a:pt x="5136" y="3104"/>
                    <a:pt x="5136" y="1621"/>
                    <a:pt x="4246" y="685"/>
                  </a:cubicBezTo>
                  <a:lnTo>
                    <a:pt x="4246" y="685"/>
                  </a:lnTo>
                  <a:cubicBezTo>
                    <a:pt x="3789" y="228"/>
                    <a:pt x="3173" y="0"/>
                    <a:pt x="2557" y="0"/>
                  </a:cubicBezTo>
                  <a:lnTo>
                    <a:pt x="2557" y="0"/>
                  </a:lnTo>
                  <a:cubicBezTo>
                    <a:pt x="1986" y="0"/>
                    <a:pt x="1393" y="206"/>
                    <a:pt x="936" y="662"/>
                  </a:cubicBezTo>
                  <a:close/>
                  <a:moveTo>
                    <a:pt x="1142" y="3744"/>
                  </a:moveTo>
                  <a:cubicBezTo>
                    <a:pt x="366" y="2945"/>
                    <a:pt x="366" y="1666"/>
                    <a:pt x="1165" y="890"/>
                  </a:cubicBezTo>
                  <a:lnTo>
                    <a:pt x="1165" y="890"/>
                  </a:lnTo>
                  <a:cubicBezTo>
                    <a:pt x="1963" y="114"/>
                    <a:pt x="3219" y="137"/>
                    <a:pt x="3995" y="936"/>
                  </a:cubicBezTo>
                  <a:lnTo>
                    <a:pt x="3995" y="936"/>
                  </a:lnTo>
                  <a:cubicBezTo>
                    <a:pt x="4771" y="1712"/>
                    <a:pt x="4771" y="2990"/>
                    <a:pt x="3972" y="3766"/>
                  </a:cubicBezTo>
                  <a:lnTo>
                    <a:pt x="3972" y="3766"/>
                  </a:lnTo>
                  <a:cubicBezTo>
                    <a:pt x="3584" y="4154"/>
                    <a:pt x="3082" y="4337"/>
                    <a:pt x="2580" y="4337"/>
                  </a:cubicBezTo>
                  <a:lnTo>
                    <a:pt x="2580" y="4337"/>
                  </a:lnTo>
                  <a:cubicBezTo>
                    <a:pt x="2055" y="4337"/>
                    <a:pt x="1530" y="4132"/>
                    <a:pt x="1142" y="374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134;p48">
              <a:extLst>
                <a:ext uri="{FF2B5EF4-FFF2-40B4-BE49-F238E27FC236}">
                  <a16:creationId xmlns:a16="http://schemas.microsoft.com/office/drawing/2014/main" id="{D54E1555-23B0-DFED-78EB-78E57913961E}"/>
                </a:ext>
              </a:extLst>
            </p:cNvPr>
            <p:cNvSpPr/>
            <p:nvPr/>
          </p:nvSpPr>
          <p:spPr>
            <a:xfrm>
              <a:off x="899090" y="3985033"/>
              <a:ext cx="78736" cy="74824"/>
            </a:xfrm>
            <a:custGeom>
              <a:avLst/>
              <a:gdLst/>
              <a:ahLst/>
              <a:cxnLst/>
              <a:rect l="l" t="t" r="r" b="b"/>
              <a:pathLst>
                <a:path w="4589" h="4361" extrusionOk="0">
                  <a:moveTo>
                    <a:pt x="845" y="594"/>
                  </a:moveTo>
                  <a:cubicBezTo>
                    <a:pt x="23" y="1393"/>
                    <a:pt x="0" y="2717"/>
                    <a:pt x="799" y="3538"/>
                  </a:cubicBezTo>
                  <a:lnTo>
                    <a:pt x="799" y="3538"/>
                  </a:lnTo>
                  <a:cubicBezTo>
                    <a:pt x="1621" y="4360"/>
                    <a:pt x="2922" y="4360"/>
                    <a:pt x="3744" y="3561"/>
                  </a:cubicBezTo>
                  <a:lnTo>
                    <a:pt x="3744" y="3561"/>
                  </a:lnTo>
                  <a:cubicBezTo>
                    <a:pt x="4565" y="2762"/>
                    <a:pt x="4588" y="1439"/>
                    <a:pt x="3789" y="617"/>
                  </a:cubicBezTo>
                  <a:lnTo>
                    <a:pt x="3789" y="617"/>
                  </a:lnTo>
                  <a:cubicBezTo>
                    <a:pt x="3378" y="206"/>
                    <a:pt x="2831" y="1"/>
                    <a:pt x="2306" y="1"/>
                  </a:cubicBezTo>
                  <a:lnTo>
                    <a:pt x="2306" y="1"/>
                  </a:lnTo>
                  <a:cubicBezTo>
                    <a:pt x="1758" y="1"/>
                    <a:pt x="1233" y="183"/>
                    <a:pt x="845" y="594"/>
                  </a:cubicBezTo>
                  <a:moveTo>
                    <a:pt x="1050" y="3310"/>
                  </a:moveTo>
                  <a:cubicBezTo>
                    <a:pt x="365" y="2603"/>
                    <a:pt x="388" y="1507"/>
                    <a:pt x="1073" y="822"/>
                  </a:cubicBezTo>
                  <a:lnTo>
                    <a:pt x="1073" y="822"/>
                  </a:lnTo>
                  <a:cubicBezTo>
                    <a:pt x="1758" y="138"/>
                    <a:pt x="2876" y="160"/>
                    <a:pt x="3538" y="845"/>
                  </a:cubicBezTo>
                  <a:lnTo>
                    <a:pt x="3538" y="845"/>
                  </a:lnTo>
                  <a:cubicBezTo>
                    <a:pt x="4223" y="1530"/>
                    <a:pt x="4200" y="2648"/>
                    <a:pt x="3515" y="3333"/>
                  </a:cubicBezTo>
                  <a:lnTo>
                    <a:pt x="3515" y="3333"/>
                  </a:lnTo>
                  <a:cubicBezTo>
                    <a:pt x="3173" y="3653"/>
                    <a:pt x="2739" y="3835"/>
                    <a:pt x="2306" y="3835"/>
                  </a:cubicBezTo>
                  <a:lnTo>
                    <a:pt x="2306" y="3835"/>
                  </a:lnTo>
                  <a:cubicBezTo>
                    <a:pt x="1849" y="3835"/>
                    <a:pt x="1393" y="3653"/>
                    <a:pt x="1050" y="331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135;p48">
              <a:extLst>
                <a:ext uri="{FF2B5EF4-FFF2-40B4-BE49-F238E27FC236}">
                  <a16:creationId xmlns:a16="http://schemas.microsoft.com/office/drawing/2014/main" id="{1F659138-617E-FF05-E9D7-09B428863535}"/>
                </a:ext>
              </a:extLst>
            </p:cNvPr>
            <p:cNvSpPr/>
            <p:nvPr/>
          </p:nvSpPr>
          <p:spPr>
            <a:xfrm>
              <a:off x="798822" y="4004610"/>
              <a:ext cx="350528" cy="148841"/>
            </a:xfrm>
            <a:custGeom>
              <a:avLst/>
              <a:gdLst/>
              <a:ahLst/>
              <a:cxnLst/>
              <a:rect l="l" t="t" r="r" b="b"/>
              <a:pathLst>
                <a:path w="20430" h="8675" extrusionOk="0">
                  <a:moveTo>
                    <a:pt x="1" y="229"/>
                  </a:moveTo>
                  <a:lnTo>
                    <a:pt x="8150" y="8537"/>
                  </a:lnTo>
                  <a:lnTo>
                    <a:pt x="20430" y="8674"/>
                  </a:lnTo>
                  <a:lnTo>
                    <a:pt x="20430" y="8332"/>
                  </a:lnTo>
                  <a:lnTo>
                    <a:pt x="8287" y="8218"/>
                  </a:lnTo>
                  <a:lnTo>
                    <a:pt x="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136;p48">
              <a:extLst>
                <a:ext uri="{FF2B5EF4-FFF2-40B4-BE49-F238E27FC236}">
                  <a16:creationId xmlns:a16="http://schemas.microsoft.com/office/drawing/2014/main" id="{B3D29E5D-233B-B49E-7BFA-2022A596C003}"/>
                </a:ext>
              </a:extLst>
            </p:cNvPr>
            <p:cNvSpPr/>
            <p:nvPr/>
          </p:nvSpPr>
          <p:spPr>
            <a:xfrm>
              <a:off x="725595" y="3933733"/>
              <a:ext cx="99496" cy="95173"/>
            </a:xfrm>
            <a:custGeom>
              <a:avLst/>
              <a:gdLst/>
              <a:ahLst/>
              <a:cxnLst/>
              <a:rect l="l" t="t" r="r" b="b"/>
              <a:pathLst>
                <a:path w="5799" h="5547" extrusionOk="0">
                  <a:moveTo>
                    <a:pt x="1051" y="754"/>
                  </a:moveTo>
                  <a:cubicBezTo>
                    <a:pt x="23" y="1781"/>
                    <a:pt x="1" y="3447"/>
                    <a:pt x="1005" y="4474"/>
                  </a:cubicBezTo>
                  <a:lnTo>
                    <a:pt x="1005" y="4474"/>
                  </a:lnTo>
                  <a:cubicBezTo>
                    <a:pt x="2032" y="5524"/>
                    <a:pt x="3698" y="5547"/>
                    <a:pt x="4748" y="4520"/>
                  </a:cubicBezTo>
                  <a:lnTo>
                    <a:pt x="4748" y="4520"/>
                  </a:lnTo>
                  <a:cubicBezTo>
                    <a:pt x="5775" y="3516"/>
                    <a:pt x="5798" y="1826"/>
                    <a:pt x="4794" y="799"/>
                  </a:cubicBezTo>
                  <a:lnTo>
                    <a:pt x="4794" y="799"/>
                  </a:lnTo>
                  <a:cubicBezTo>
                    <a:pt x="4269" y="274"/>
                    <a:pt x="3584" y="0"/>
                    <a:pt x="2899" y="0"/>
                  </a:cubicBezTo>
                  <a:lnTo>
                    <a:pt x="2899" y="0"/>
                  </a:lnTo>
                  <a:cubicBezTo>
                    <a:pt x="2238" y="0"/>
                    <a:pt x="1576" y="252"/>
                    <a:pt x="1051" y="754"/>
                  </a:cubicBezTo>
                  <a:moveTo>
                    <a:pt x="1256" y="4246"/>
                  </a:moveTo>
                  <a:cubicBezTo>
                    <a:pt x="366" y="3333"/>
                    <a:pt x="389" y="1872"/>
                    <a:pt x="1279" y="982"/>
                  </a:cubicBezTo>
                  <a:lnTo>
                    <a:pt x="1279" y="982"/>
                  </a:lnTo>
                  <a:cubicBezTo>
                    <a:pt x="2192" y="115"/>
                    <a:pt x="3653" y="115"/>
                    <a:pt x="4543" y="1028"/>
                  </a:cubicBezTo>
                  <a:lnTo>
                    <a:pt x="4543" y="1028"/>
                  </a:lnTo>
                  <a:cubicBezTo>
                    <a:pt x="5433" y="1941"/>
                    <a:pt x="5410" y="3401"/>
                    <a:pt x="4520" y="4292"/>
                  </a:cubicBezTo>
                  <a:lnTo>
                    <a:pt x="4520" y="4292"/>
                  </a:lnTo>
                  <a:cubicBezTo>
                    <a:pt x="4064" y="4725"/>
                    <a:pt x="3470" y="4931"/>
                    <a:pt x="2899" y="4931"/>
                  </a:cubicBezTo>
                  <a:lnTo>
                    <a:pt x="2899" y="4931"/>
                  </a:lnTo>
                  <a:cubicBezTo>
                    <a:pt x="2306" y="4931"/>
                    <a:pt x="1713" y="4702"/>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137;p48">
              <a:extLst>
                <a:ext uri="{FF2B5EF4-FFF2-40B4-BE49-F238E27FC236}">
                  <a16:creationId xmlns:a16="http://schemas.microsoft.com/office/drawing/2014/main" id="{B79A8750-96E3-97C6-7E3C-479B19A36BCC}"/>
                </a:ext>
              </a:extLst>
            </p:cNvPr>
            <p:cNvSpPr/>
            <p:nvPr/>
          </p:nvSpPr>
          <p:spPr>
            <a:xfrm>
              <a:off x="769072" y="3833482"/>
              <a:ext cx="51318" cy="51318"/>
            </a:xfrm>
            <a:custGeom>
              <a:avLst/>
              <a:gdLst/>
              <a:ahLst/>
              <a:cxnLst/>
              <a:rect l="l" t="t" r="r" b="b"/>
              <a:pathLst>
                <a:path w="2991" h="2991" extrusionOk="0">
                  <a:moveTo>
                    <a:pt x="0" y="1484"/>
                  </a:moveTo>
                  <a:cubicBezTo>
                    <a:pt x="0" y="1895"/>
                    <a:pt x="160" y="2260"/>
                    <a:pt x="434" y="2534"/>
                  </a:cubicBezTo>
                  <a:lnTo>
                    <a:pt x="434" y="2534"/>
                  </a:lnTo>
                  <a:cubicBezTo>
                    <a:pt x="685" y="2808"/>
                    <a:pt x="1073" y="2990"/>
                    <a:pt x="1484" y="2990"/>
                  </a:cubicBezTo>
                  <a:lnTo>
                    <a:pt x="1484" y="2990"/>
                  </a:lnTo>
                  <a:cubicBezTo>
                    <a:pt x="2306" y="2990"/>
                    <a:pt x="2968" y="2328"/>
                    <a:pt x="2990" y="1507"/>
                  </a:cubicBezTo>
                  <a:lnTo>
                    <a:pt x="2990" y="1507"/>
                  </a:lnTo>
                  <a:cubicBezTo>
                    <a:pt x="2990" y="685"/>
                    <a:pt x="2328" y="23"/>
                    <a:pt x="1507" y="0"/>
                  </a:cubicBezTo>
                  <a:lnTo>
                    <a:pt x="1507" y="0"/>
                  </a:lnTo>
                  <a:cubicBezTo>
                    <a:pt x="1507" y="0"/>
                    <a:pt x="1484" y="0"/>
                    <a:pt x="1484" y="0"/>
                  </a:cubicBezTo>
                  <a:lnTo>
                    <a:pt x="1484" y="0"/>
                  </a:lnTo>
                  <a:cubicBezTo>
                    <a:pt x="662" y="0"/>
                    <a:pt x="0" y="662"/>
                    <a:pt x="0" y="1484"/>
                  </a:cubicBezTo>
                  <a:close/>
                  <a:moveTo>
                    <a:pt x="1484" y="2648"/>
                  </a:moveTo>
                  <a:cubicBezTo>
                    <a:pt x="845" y="2648"/>
                    <a:pt x="320" y="2123"/>
                    <a:pt x="343" y="1484"/>
                  </a:cubicBezTo>
                  <a:lnTo>
                    <a:pt x="343" y="1484"/>
                  </a:lnTo>
                  <a:cubicBezTo>
                    <a:pt x="343" y="845"/>
                    <a:pt x="868" y="343"/>
                    <a:pt x="1507" y="343"/>
                  </a:cubicBezTo>
                  <a:lnTo>
                    <a:pt x="1507" y="343"/>
                  </a:lnTo>
                  <a:cubicBezTo>
                    <a:pt x="1803" y="343"/>
                    <a:pt x="2100" y="480"/>
                    <a:pt x="2306" y="685"/>
                  </a:cubicBezTo>
                  <a:lnTo>
                    <a:pt x="2306" y="685"/>
                  </a:lnTo>
                  <a:cubicBezTo>
                    <a:pt x="2534" y="913"/>
                    <a:pt x="2648" y="1210"/>
                    <a:pt x="2648" y="1507"/>
                  </a:cubicBezTo>
                  <a:lnTo>
                    <a:pt x="2648" y="1507"/>
                  </a:lnTo>
                  <a:cubicBezTo>
                    <a:pt x="2648" y="1826"/>
                    <a:pt x="2511" y="2100"/>
                    <a:pt x="2306" y="2328"/>
                  </a:cubicBezTo>
                  <a:lnTo>
                    <a:pt x="2306" y="2328"/>
                  </a:lnTo>
                  <a:cubicBezTo>
                    <a:pt x="2077" y="2534"/>
                    <a:pt x="1803" y="2648"/>
                    <a:pt x="1484" y="2648"/>
                  </a:cubicBezTo>
                  <a:lnTo>
                    <a:pt x="1484" y="2648"/>
                  </a:lnTo>
                  <a:cubicBezTo>
                    <a:pt x="1484" y="2648"/>
                    <a:pt x="1484" y="2648"/>
                    <a:pt x="1484" y="264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138;p48">
              <a:extLst>
                <a:ext uri="{FF2B5EF4-FFF2-40B4-BE49-F238E27FC236}">
                  <a16:creationId xmlns:a16="http://schemas.microsoft.com/office/drawing/2014/main" id="{00AE4D50-AE14-68C3-0403-63587D598681}"/>
                </a:ext>
              </a:extLst>
            </p:cNvPr>
            <p:cNvSpPr/>
            <p:nvPr/>
          </p:nvSpPr>
          <p:spPr>
            <a:xfrm>
              <a:off x="749478" y="3871863"/>
              <a:ext cx="31741" cy="70106"/>
            </a:xfrm>
            <a:custGeom>
              <a:avLst/>
              <a:gdLst/>
              <a:ahLst/>
              <a:cxnLst/>
              <a:rect l="l" t="t" r="r" b="b"/>
              <a:pathLst>
                <a:path w="1850" h="4086" extrusionOk="0">
                  <a:moveTo>
                    <a:pt x="47" y="1552"/>
                  </a:moveTo>
                  <a:lnTo>
                    <a:pt x="1" y="4086"/>
                  </a:lnTo>
                  <a:lnTo>
                    <a:pt x="343" y="4086"/>
                  </a:lnTo>
                  <a:lnTo>
                    <a:pt x="366" y="1689"/>
                  </a:lnTo>
                  <a:lnTo>
                    <a:pt x="1850" y="228"/>
                  </a:lnTo>
                  <a:lnTo>
                    <a:pt x="159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139;p48">
              <a:extLst>
                <a:ext uri="{FF2B5EF4-FFF2-40B4-BE49-F238E27FC236}">
                  <a16:creationId xmlns:a16="http://schemas.microsoft.com/office/drawing/2014/main" id="{4E06D3C4-7CB9-E4FF-DAF9-5361D196B46C}"/>
                </a:ext>
              </a:extLst>
            </p:cNvPr>
            <p:cNvSpPr/>
            <p:nvPr/>
          </p:nvSpPr>
          <p:spPr>
            <a:xfrm>
              <a:off x="560336" y="4202383"/>
              <a:ext cx="365009" cy="108899"/>
            </a:xfrm>
            <a:custGeom>
              <a:avLst/>
              <a:gdLst/>
              <a:ahLst/>
              <a:cxnLst/>
              <a:rect l="l" t="t" r="r" b="b"/>
              <a:pathLst>
                <a:path w="21274" h="6347" extrusionOk="0">
                  <a:moveTo>
                    <a:pt x="12531" y="3653"/>
                  </a:moveTo>
                  <a:lnTo>
                    <a:pt x="2694" y="3539"/>
                  </a:lnTo>
                  <a:lnTo>
                    <a:pt x="2625" y="3539"/>
                  </a:lnTo>
                  <a:lnTo>
                    <a:pt x="0" y="6095"/>
                  </a:lnTo>
                  <a:lnTo>
                    <a:pt x="251" y="6346"/>
                  </a:lnTo>
                  <a:lnTo>
                    <a:pt x="2762" y="3881"/>
                  </a:lnTo>
                  <a:lnTo>
                    <a:pt x="12600" y="3972"/>
                  </a:lnTo>
                  <a:lnTo>
                    <a:pt x="12668" y="3972"/>
                  </a:lnTo>
                  <a:lnTo>
                    <a:pt x="16389" y="320"/>
                  </a:lnTo>
                  <a:lnTo>
                    <a:pt x="21274" y="389"/>
                  </a:lnTo>
                  <a:lnTo>
                    <a:pt x="21274" y="46"/>
                  </a:lnTo>
                  <a:lnTo>
                    <a:pt x="16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140;p48">
              <a:extLst>
                <a:ext uri="{FF2B5EF4-FFF2-40B4-BE49-F238E27FC236}">
                  <a16:creationId xmlns:a16="http://schemas.microsoft.com/office/drawing/2014/main" id="{2D600496-B761-3474-BA8D-EC7A915A0529}"/>
                </a:ext>
              </a:extLst>
            </p:cNvPr>
            <p:cNvSpPr/>
            <p:nvPr/>
          </p:nvSpPr>
          <p:spPr>
            <a:xfrm>
              <a:off x="642176" y="4265042"/>
              <a:ext cx="60326" cy="89699"/>
            </a:xfrm>
            <a:custGeom>
              <a:avLst/>
              <a:gdLst/>
              <a:ahLst/>
              <a:cxnLst/>
              <a:rect l="l" t="t" r="r" b="b"/>
              <a:pathLst>
                <a:path w="3516" h="5228" extrusionOk="0">
                  <a:moveTo>
                    <a:pt x="24" y="3196"/>
                  </a:moveTo>
                  <a:lnTo>
                    <a:pt x="1" y="5205"/>
                  </a:lnTo>
                  <a:lnTo>
                    <a:pt x="320" y="5228"/>
                  </a:lnTo>
                  <a:lnTo>
                    <a:pt x="343" y="3333"/>
                  </a:lnTo>
                  <a:lnTo>
                    <a:pt x="3516" y="229"/>
                  </a:lnTo>
                  <a:lnTo>
                    <a:pt x="328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141;p48">
              <a:extLst>
                <a:ext uri="{FF2B5EF4-FFF2-40B4-BE49-F238E27FC236}">
                  <a16:creationId xmlns:a16="http://schemas.microsoft.com/office/drawing/2014/main" id="{C9878857-0CBC-4741-A8F9-81813594D735}"/>
                </a:ext>
              </a:extLst>
            </p:cNvPr>
            <p:cNvSpPr/>
            <p:nvPr/>
          </p:nvSpPr>
          <p:spPr>
            <a:xfrm>
              <a:off x="493765" y="4264252"/>
              <a:ext cx="75991" cy="72079"/>
            </a:xfrm>
            <a:custGeom>
              <a:avLst/>
              <a:gdLst/>
              <a:ahLst/>
              <a:cxnLst/>
              <a:rect l="l" t="t" r="r" b="b"/>
              <a:pathLst>
                <a:path w="4429" h="4201" extrusionOk="0">
                  <a:moveTo>
                    <a:pt x="799" y="572"/>
                  </a:moveTo>
                  <a:cubicBezTo>
                    <a:pt x="23" y="1348"/>
                    <a:pt x="0" y="2603"/>
                    <a:pt x="776" y="3402"/>
                  </a:cubicBezTo>
                  <a:lnTo>
                    <a:pt x="776" y="3402"/>
                  </a:lnTo>
                  <a:cubicBezTo>
                    <a:pt x="1552" y="4201"/>
                    <a:pt x="2830" y="4201"/>
                    <a:pt x="3606" y="3425"/>
                  </a:cubicBezTo>
                  <a:lnTo>
                    <a:pt x="3606" y="3425"/>
                  </a:lnTo>
                  <a:cubicBezTo>
                    <a:pt x="4405" y="2649"/>
                    <a:pt x="4428" y="1393"/>
                    <a:pt x="3652" y="594"/>
                  </a:cubicBezTo>
                  <a:lnTo>
                    <a:pt x="3652" y="594"/>
                  </a:lnTo>
                  <a:cubicBezTo>
                    <a:pt x="3241" y="206"/>
                    <a:pt x="2739" y="1"/>
                    <a:pt x="2214" y="1"/>
                  </a:cubicBezTo>
                  <a:lnTo>
                    <a:pt x="2214" y="1"/>
                  </a:lnTo>
                  <a:cubicBezTo>
                    <a:pt x="1712" y="1"/>
                    <a:pt x="1187" y="184"/>
                    <a:pt x="799" y="572"/>
                  </a:cubicBezTo>
                  <a:moveTo>
                    <a:pt x="1004" y="3174"/>
                  </a:moveTo>
                  <a:cubicBezTo>
                    <a:pt x="365" y="2512"/>
                    <a:pt x="388" y="1439"/>
                    <a:pt x="1050" y="800"/>
                  </a:cubicBezTo>
                  <a:lnTo>
                    <a:pt x="1050" y="800"/>
                  </a:lnTo>
                  <a:cubicBezTo>
                    <a:pt x="1689" y="161"/>
                    <a:pt x="2762" y="161"/>
                    <a:pt x="3401" y="823"/>
                  </a:cubicBezTo>
                  <a:lnTo>
                    <a:pt x="3401" y="823"/>
                  </a:lnTo>
                  <a:cubicBezTo>
                    <a:pt x="4063" y="1485"/>
                    <a:pt x="4040" y="2557"/>
                    <a:pt x="3378" y="3197"/>
                  </a:cubicBezTo>
                  <a:lnTo>
                    <a:pt x="3378" y="3197"/>
                  </a:lnTo>
                  <a:cubicBezTo>
                    <a:pt x="3059" y="3516"/>
                    <a:pt x="2625" y="3676"/>
                    <a:pt x="2214" y="3676"/>
                  </a:cubicBezTo>
                  <a:lnTo>
                    <a:pt x="2214" y="3676"/>
                  </a:lnTo>
                  <a:cubicBezTo>
                    <a:pt x="1780" y="3676"/>
                    <a:pt x="1347" y="3516"/>
                    <a:pt x="1004" y="317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142;p48">
              <a:extLst>
                <a:ext uri="{FF2B5EF4-FFF2-40B4-BE49-F238E27FC236}">
                  <a16:creationId xmlns:a16="http://schemas.microsoft.com/office/drawing/2014/main" id="{B7B76124-EEEE-EEFA-4C80-B45A7C29ED65}"/>
                </a:ext>
              </a:extLst>
            </p:cNvPr>
            <p:cNvSpPr/>
            <p:nvPr/>
          </p:nvSpPr>
          <p:spPr>
            <a:xfrm>
              <a:off x="602234" y="4348461"/>
              <a:ext cx="88533" cy="84209"/>
            </a:xfrm>
            <a:custGeom>
              <a:avLst/>
              <a:gdLst/>
              <a:ahLst/>
              <a:cxnLst/>
              <a:rect l="l" t="t" r="r" b="b"/>
              <a:pathLst>
                <a:path w="5160" h="4908" extrusionOk="0">
                  <a:moveTo>
                    <a:pt x="937" y="662"/>
                  </a:moveTo>
                  <a:cubicBezTo>
                    <a:pt x="23" y="1575"/>
                    <a:pt x="1" y="3059"/>
                    <a:pt x="914" y="3972"/>
                  </a:cubicBezTo>
                  <a:lnTo>
                    <a:pt x="914" y="3972"/>
                  </a:lnTo>
                  <a:cubicBezTo>
                    <a:pt x="1804" y="4908"/>
                    <a:pt x="3288" y="4908"/>
                    <a:pt x="4223" y="4018"/>
                  </a:cubicBezTo>
                  <a:lnTo>
                    <a:pt x="4223" y="4018"/>
                  </a:lnTo>
                  <a:cubicBezTo>
                    <a:pt x="5136" y="3105"/>
                    <a:pt x="5159" y="1621"/>
                    <a:pt x="4246" y="708"/>
                  </a:cubicBezTo>
                  <a:lnTo>
                    <a:pt x="4246" y="708"/>
                  </a:lnTo>
                  <a:cubicBezTo>
                    <a:pt x="3790" y="229"/>
                    <a:pt x="3173" y="0"/>
                    <a:pt x="2580" y="0"/>
                  </a:cubicBezTo>
                  <a:lnTo>
                    <a:pt x="2580" y="0"/>
                  </a:lnTo>
                  <a:cubicBezTo>
                    <a:pt x="1986" y="0"/>
                    <a:pt x="1393" y="229"/>
                    <a:pt x="937" y="662"/>
                  </a:cubicBezTo>
                  <a:moveTo>
                    <a:pt x="1142" y="3744"/>
                  </a:moveTo>
                  <a:cubicBezTo>
                    <a:pt x="366" y="2968"/>
                    <a:pt x="389" y="1689"/>
                    <a:pt x="1165" y="913"/>
                  </a:cubicBezTo>
                  <a:lnTo>
                    <a:pt x="1165" y="913"/>
                  </a:lnTo>
                  <a:cubicBezTo>
                    <a:pt x="1964" y="137"/>
                    <a:pt x="3242" y="160"/>
                    <a:pt x="4018" y="936"/>
                  </a:cubicBezTo>
                  <a:lnTo>
                    <a:pt x="4018" y="936"/>
                  </a:lnTo>
                  <a:cubicBezTo>
                    <a:pt x="4794" y="1735"/>
                    <a:pt x="4771" y="3013"/>
                    <a:pt x="3972" y="3767"/>
                  </a:cubicBezTo>
                  <a:lnTo>
                    <a:pt x="3972" y="3767"/>
                  </a:lnTo>
                  <a:cubicBezTo>
                    <a:pt x="3584" y="4155"/>
                    <a:pt x="3082" y="4360"/>
                    <a:pt x="2580" y="4360"/>
                  </a:cubicBezTo>
                  <a:lnTo>
                    <a:pt x="2580" y="4360"/>
                  </a:lnTo>
                  <a:cubicBezTo>
                    <a:pt x="2055" y="4360"/>
                    <a:pt x="1530" y="4155"/>
                    <a:pt x="1142" y="374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143;p48">
              <a:extLst>
                <a:ext uri="{FF2B5EF4-FFF2-40B4-BE49-F238E27FC236}">
                  <a16:creationId xmlns:a16="http://schemas.microsoft.com/office/drawing/2014/main" id="{C51FBF31-BFE2-F954-30E8-5C49A8A13F0B}"/>
                </a:ext>
              </a:extLst>
            </p:cNvPr>
            <p:cNvSpPr/>
            <p:nvPr/>
          </p:nvSpPr>
          <p:spPr>
            <a:xfrm>
              <a:off x="479267" y="4523123"/>
              <a:ext cx="60326" cy="89699"/>
            </a:xfrm>
            <a:custGeom>
              <a:avLst/>
              <a:gdLst/>
              <a:ahLst/>
              <a:cxnLst/>
              <a:rect l="l" t="t" r="r" b="b"/>
              <a:pathLst>
                <a:path w="3516" h="5228" extrusionOk="0">
                  <a:moveTo>
                    <a:pt x="23" y="3196"/>
                  </a:moveTo>
                  <a:lnTo>
                    <a:pt x="1" y="5227"/>
                  </a:lnTo>
                  <a:lnTo>
                    <a:pt x="343" y="5227"/>
                  </a:lnTo>
                  <a:lnTo>
                    <a:pt x="343" y="3356"/>
                  </a:lnTo>
                  <a:lnTo>
                    <a:pt x="3516" y="252"/>
                  </a:lnTo>
                  <a:lnTo>
                    <a:pt x="328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144;p48">
              <a:extLst>
                <a:ext uri="{FF2B5EF4-FFF2-40B4-BE49-F238E27FC236}">
                  <a16:creationId xmlns:a16="http://schemas.microsoft.com/office/drawing/2014/main" id="{686C1333-FF28-1770-88B0-33F03F668AA6}"/>
                </a:ext>
              </a:extLst>
            </p:cNvPr>
            <p:cNvSpPr/>
            <p:nvPr/>
          </p:nvSpPr>
          <p:spPr>
            <a:xfrm>
              <a:off x="439325" y="4606937"/>
              <a:ext cx="88516" cy="84209"/>
            </a:xfrm>
            <a:custGeom>
              <a:avLst/>
              <a:gdLst/>
              <a:ahLst/>
              <a:cxnLst/>
              <a:rect l="l" t="t" r="r" b="b"/>
              <a:pathLst>
                <a:path w="5159" h="4908" extrusionOk="0">
                  <a:moveTo>
                    <a:pt x="936" y="662"/>
                  </a:moveTo>
                  <a:cubicBezTo>
                    <a:pt x="23" y="1575"/>
                    <a:pt x="0" y="3059"/>
                    <a:pt x="913" y="3972"/>
                  </a:cubicBezTo>
                  <a:lnTo>
                    <a:pt x="913" y="3972"/>
                  </a:lnTo>
                  <a:cubicBezTo>
                    <a:pt x="1804" y="4885"/>
                    <a:pt x="3287" y="4908"/>
                    <a:pt x="4223" y="3995"/>
                  </a:cubicBezTo>
                  <a:lnTo>
                    <a:pt x="4223" y="3995"/>
                  </a:lnTo>
                  <a:cubicBezTo>
                    <a:pt x="5136" y="3104"/>
                    <a:pt x="5159" y="1621"/>
                    <a:pt x="4246" y="708"/>
                  </a:cubicBezTo>
                  <a:lnTo>
                    <a:pt x="4246" y="708"/>
                  </a:lnTo>
                  <a:cubicBezTo>
                    <a:pt x="3789" y="228"/>
                    <a:pt x="3196" y="0"/>
                    <a:pt x="2580" y="0"/>
                  </a:cubicBezTo>
                  <a:lnTo>
                    <a:pt x="2580" y="0"/>
                  </a:lnTo>
                  <a:cubicBezTo>
                    <a:pt x="1986" y="0"/>
                    <a:pt x="1393" y="228"/>
                    <a:pt x="936" y="662"/>
                  </a:cubicBezTo>
                  <a:close/>
                  <a:moveTo>
                    <a:pt x="1142" y="3743"/>
                  </a:moveTo>
                  <a:cubicBezTo>
                    <a:pt x="366" y="2945"/>
                    <a:pt x="388" y="1666"/>
                    <a:pt x="1164" y="890"/>
                  </a:cubicBezTo>
                  <a:lnTo>
                    <a:pt x="1164" y="890"/>
                  </a:lnTo>
                  <a:cubicBezTo>
                    <a:pt x="1963" y="137"/>
                    <a:pt x="3242" y="137"/>
                    <a:pt x="4018" y="936"/>
                  </a:cubicBezTo>
                  <a:lnTo>
                    <a:pt x="4018" y="936"/>
                  </a:lnTo>
                  <a:cubicBezTo>
                    <a:pt x="4794" y="1712"/>
                    <a:pt x="4771" y="2990"/>
                    <a:pt x="3972" y="3766"/>
                  </a:cubicBezTo>
                  <a:lnTo>
                    <a:pt x="3972" y="3766"/>
                  </a:lnTo>
                  <a:cubicBezTo>
                    <a:pt x="3584" y="4154"/>
                    <a:pt x="3082" y="4337"/>
                    <a:pt x="2580" y="4337"/>
                  </a:cubicBezTo>
                  <a:lnTo>
                    <a:pt x="2580" y="4337"/>
                  </a:lnTo>
                  <a:cubicBezTo>
                    <a:pt x="2055" y="4337"/>
                    <a:pt x="1530" y="4131"/>
                    <a:pt x="1142" y="374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145;p48">
              <a:extLst>
                <a:ext uri="{FF2B5EF4-FFF2-40B4-BE49-F238E27FC236}">
                  <a16:creationId xmlns:a16="http://schemas.microsoft.com/office/drawing/2014/main" id="{65304A39-4D78-DF72-92D8-D8F8439BA0B2}"/>
                </a:ext>
              </a:extLst>
            </p:cNvPr>
            <p:cNvSpPr/>
            <p:nvPr/>
          </p:nvSpPr>
          <p:spPr>
            <a:xfrm>
              <a:off x="675084" y="4085284"/>
              <a:ext cx="123757" cy="90883"/>
            </a:xfrm>
            <a:custGeom>
              <a:avLst/>
              <a:gdLst/>
              <a:ahLst/>
              <a:cxnLst/>
              <a:rect l="l" t="t" r="r" b="b"/>
              <a:pathLst>
                <a:path w="7213" h="5297" extrusionOk="0">
                  <a:moveTo>
                    <a:pt x="1895" y="4977"/>
                  </a:moveTo>
                  <a:lnTo>
                    <a:pt x="0" y="4954"/>
                  </a:lnTo>
                  <a:lnTo>
                    <a:pt x="0" y="5273"/>
                  </a:lnTo>
                  <a:lnTo>
                    <a:pt x="2032" y="5296"/>
                  </a:lnTo>
                  <a:lnTo>
                    <a:pt x="7213" y="229"/>
                  </a:lnTo>
                  <a:lnTo>
                    <a:pt x="698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146;p48">
              <a:extLst>
                <a:ext uri="{FF2B5EF4-FFF2-40B4-BE49-F238E27FC236}">
                  <a16:creationId xmlns:a16="http://schemas.microsoft.com/office/drawing/2014/main" id="{1FA5A2C8-6490-12A1-2370-6264D94D6F69}"/>
                </a:ext>
              </a:extLst>
            </p:cNvPr>
            <p:cNvSpPr/>
            <p:nvPr/>
          </p:nvSpPr>
          <p:spPr>
            <a:xfrm>
              <a:off x="596761" y="4130717"/>
              <a:ext cx="88516" cy="84209"/>
            </a:xfrm>
            <a:custGeom>
              <a:avLst/>
              <a:gdLst/>
              <a:ahLst/>
              <a:cxnLst/>
              <a:rect l="l" t="t" r="r" b="b"/>
              <a:pathLst>
                <a:path w="5159" h="4908" extrusionOk="0">
                  <a:moveTo>
                    <a:pt x="936" y="663"/>
                  </a:moveTo>
                  <a:cubicBezTo>
                    <a:pt x="23" y="1576"/>
                    <a:pt x="0" y="3059"/>
                    <a:pt x="913" y="3972"/>
                  </a:cubicBezTo>
                  <a:lnTo>
                    <a:pt x="913" y="3972"/>
                  </a:lnTo>
                  <a:cubicBezTo>
                    <a:pt x="1826" y="4908"/>
                    <a:pt x="3310" y="4908"/>
                    <a:pt x="4223" y="4018"/>
                  </a:cubicBezTo>
                  <a:lnTo>
                    <a:pt x="4223" y="4018"/>
                  </a:lnTo>
                  <a:cubicBezTo>
                    <a:pt x="5136" y="3105"/>
                    <a:pt x="5159" y="1621"/>
                    <a:pt x="4246" y="708"/>
                  </a:cubicBezTo>
                  <a:lnTo>
                    <a:pt x="4246" y="708"/>
                  </a:lnTo>
                  <a:cubicBezTo>
                    <a:pt x="3789" y="229"/>
                    <a:pt x="3196" y="1"/>
                    <a:pt x="2579" y="1"/>
                  </a:cubicBezTo>
                  <a:lnTo>
                    <a:pt x="2579" y="1"/>
                  </a:lnTo>
                  <a:cubicBezTo>
                    <a:pt x="1986" y="1"/>
                    <a:pt x="1392" y="229"/>
                    <a:pt x="936" y="663"/>
                  </a:cubicBezTo>
                  <a:close/>
                  <a:moveTo>
                    <a:pt x="1141" y="3744"/>
                  </a:moveTo>
                  <a:cubicBezTo>
                    <a:pt x="388" y="2945"/>
                    <a:pt x="388" y="1690"/>
                    <a:pt x="1187" y="914"/>
                  </a:cubicBezTo>
                  <a:lnTo>
                    <a:pt x="1187" y="914"/>
                  </a:lnTo>
                  <a:cubicBezTo>
                    <a:pt x="1963" y="138"/>
                    <a:pt x="3241" y="138"/>
                    <a:pt x="4017" y="936"/>
                  </a:cubicBezTo>
                  <a:lnTo>
                    <a:pt x="4017" y="936"/>
                  </a:lnTo>
                  <a:cubicBezTo>
                    <a:pt x="4793" y="1735"/>
                    <a:pt x="4771" y="2991"/>
                    <a:pt x="3995" y="3767"/>
                  </a:cubicBezTo>
                  <a:lnTo>
                    <a:pt x="3995" y="3767"/>
                  </a:lnTo>
                  <a:cubicBezTo>
                    <a:pt x="3607" y="4155"/>
                    <a:pt x="3082" y="4337"/>
                    <a:pt x="2579" y="4337"/>
                  </a:cubicBezTo>
                  <a:lnTo>
                    <a:pt x="2579" y="4337"/>
                  </a:lnTo>
                  <a:cubicBezTo>
                    <a:pt x="2054" y="4337"/>
                    <a:pt x="1552" y="4155"/>
                    <a:pt x="1141" y="374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147;p48">
              <a:extLst>
                <a:ext uri="{FF2B5EF4-FFF2-40B4-BE49-F238E27FC236}">
                  <a16:creationId xmlns:a16="http://schemas.microsoft.com/office/drawing/2014/main" id="{4729021F-BD96-1B03-94A5-DC00C24318E5}"/>
                </a:ext>
              </a:extLst>
            </p:cNvPr>
            <p:cNvSpPr/>
            <p:nvPr/>
          </p:nvSpPr>
          <p:spPr>
            <a:xfrm>
              <a:off x="467909" y="4418943"/>
              <a:ext cx="136694" cy="108504"/>
            </a:xfrm>
            <a:custGeom>
              <a:avLst/>
              <a:gdLst/>
              <a:ahLst/>
              <a:cxnLst/>
              <a:rect l="l" t="t" r="r" b="b"/>
              <a:pathLst>
                <a:path w="7967" h="6324" extrusionOk="0">
                  <a:moveTo>
                    <a:pt x="1" y="321"/>
                  </a:moveTo>
                  <a:lnTo>
                    <a:pt x="1872" y="343"/>
                  </a:lnTo>
                  <a:lnTo>
                    <a:pt x="7716" y="6324"/>
                  </a:lnTo>
                  <a:lnTo>
                    <a:pt x="7967" y="6072"/>
                  </a:lnTo>
                  <a:lnTo>
                    <a:pt x="2032" y="24"/>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148;p48">
              <a:extLst>
                <a:ext uri="{FF2B5EF4-FFF2-40B4-BE49-F238E27FC236}">
                  <a16:creationId xmlns:a16="http://schemas.microsoft.com/office/drawing/2014/main" id="{326310CA-F003-8375-3191-494999504E7A}"/>
                </a:ext>
              </a:extLst>
            </p:cNvPr>
            <p:cNvSpPr/>
            <p:nvPr/>
          </p:nvSpPr>
          <p:spPr>
            <a:xfrm>
              <a:off x="389586" y="4382930"/>
              <a:ext cx="88533" cy="84604"/>
            </a:xfrm>
            <a:custGeom>
              <a:avLst/>
              <a:gdLst/>
              <a:ahLst/>
              <a:cxnLst/>
              <a:rect l="l" t="t" r="r" b="b"/>
              <a:pathLst>
                <a:path w="5160" h="4931" extrusionOk="0">
                  <a:moveTo>
                    <a:pt x="936" y="662"/>
                  </a:moveTo>
                  <a:cubicBezTo>
                    <a:pt x="23" y="1575"/>
                    <a:pt x="1" y="3059"/>
                    <a:pt x="914" y="3972"/>
                  </a:cubicBezTo>
                  <a:lnTo>
                    <a:pt x="914" y="3972"/>
                  </a:lnTo>
                  <a:cubicBezTo>
                    <a:pt x="1804" y="4907"/>
                    <a:pt x="3287" y="4930"/>
                    <a:pt x="4200" y="4017"/>
                  </a:cubicBezTo>
                  <a:lnTo>
                    <a:pt x="4200" y="4017"/>
                  </a:lnTo>
                  <a:cubicBezTo>
                    <a:pt x="5136" y="3104"/>
                    <a:pt x="5159" y="1621"/>
                    <a:pt x="4246" y="708"/>
                  </a:cubicBezTo>
                  <a:lnTo>
                    <a:pt x="4246" y="708"/>
                  </a:lnTo>
                  <a:cubicBezTo>
                    <a:pt x="3790" y="251"/>
                    <a:pt x="3173" y="0"/>
                    <a:pt x="2580" y="0"/>
                  </a:cubicBezTo>
                  <a:lnTo>
                    <a:pt x="2580" y="0"/>
                  </a:lnTo>
                  <a:cubicBezTo>
                    <a:pt x="1986" y="0"/>
                    <a:pt x="1393" y="228"/>
                    <a:pt x="936" y="662"/>
                  </a:cubicBezTo>
                  <a:close/>
                  <a:moveTo>
                    <a:pt x="1142" y="3743"/>
                  </a:moveTo>
                  <a:cubicBezTo>
                    <a:pt x="366" y="2967"/>
                    <a:pt x="389" y="1689"/>
                    <a:pt x="1165" y="913"/>
                  </a:cubicBezTo>
                  <a:lnTo>
                    <a:pt x="1165" y="913"/>
                  </a:lnTo>
                  <a:cubicBezTo>
                    <a:pt x="1964" y="137"/>
                    <a:pt x="3242" y="160"/>
                    <a:pt x="4018" y="936"/>
                  </a:cubicBezTo>
                  <a:lnTo>
                    <a:pt x="4018" y="936"/>
                  </a:lnTo>
                  <a:cubicBezTo>
                    <a:pt x="4771" y="1735"/>
                    <a:pt x="4771" y="3013"/>
                    <a:pt x="3972" y="3789"/>
                  </a:cubicBezTo>
                  <a:lnTo>
                    <a:pt x="3972" y="3789"/>
                  </a:lnTo>
                  <a:cubicBezTo>
                    <a:pt x="3584" y="4154"/>
                    <a:pt x="3082" y="4360"/>
                    <a:pt x="2580" y="4360"/>
                  </a:cubicBezTo>
                  <a:lnTo>
                    <a:pt x="2580" y="4360"/>
                  </a:lnTo>
                  <a:cubicBezTo>
                    <a:pt x="2055" y="4360"/>
                    <a:pt x="1530" y="4154"/>
                    <a:pt x="1142" y="374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149;p48">
              <a:extLst>
                <a:ext uri="{FF2B5EF4-FFF2-40B4-BE49-F238E27FC236}">
                  <a16:creationId xmlns:a16="http://schemas.microsoft.com/office/drawing/2014/main" id="{A30B0D8C-DA21-FB90-D263-F2B56B8C4CEC}"/>
                </a:ext>
              </a:extLst>
            </p:cNvPr>
            <p:cNvSpPr/>
            <p:nvPr/>
          </p:nvSpPr>
          <p:spPr>
            <a:xfrm>
              <a:off x="804707" y="4179667"/>
              <a:ext cx="353256" cy="143746"/>
            </a:xfrm>
            <a:custGeom>
              <a:avLst/>
              <a:gdLst/>
              <a:ahLst/>
              <a:cxnLst/>
              <a:rect l="l" t="t" r="r" b="b"/>
              <a:pathLst>
                <a:path w="20589" h="8378" extrusionOk="0">
                  <a:moveTo>
                    <a:pt x="0" y="8149"/>
                  </a:moveTo>
                  <a:lnTo>
                    <a:pt x="229" y="8378"/>
                  </a:lnTo>
                  <a:lnTo>
                    <a:pt x="8446" y="343"/>
                  </a:lnTo>
                  <a:lnTo>
                    <a:pt x="20589" y="457"/>
                  </a:lnTo>
                  <a:lnTo>
                    <a:pt x="20589" y="138"/>
                  </a:lnTo>
                  <a:lnTo>
                    <a:pt x="8377" y="1"/>
                  </a:lnTo>
                  <a:lnTo>
                    <a:pt x="830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150;p48">
              <a:extLst>
                <a:ext uri="{FF2B5EF4-FFF2-40B4-BE49-F238E27FC236}">
                  <a16:creationId xmlns:a16="http://schemas.microsoft.com/office/drawing/2014/main" id="{9977D3BA-F071-8CB8-7C7E-CA479E9C1823}"/>
                </a:ext>
              </a:extLst>
            </p:cNvPr>
            <p:cNvSpPr/>
            <p:nvPr/>
          </p:nvSpPr>
          <p:spPr>
            <a:xfrm>
              <a:off x="730296" y="4303423"/>
              <a:ext cx="99874" cy="94795"/>
            </a:xfrm>
            <a:custGeom>
              <a:avLst/>
              <a:gdLst/>
              <a:ahLst/>
              <a:cxnLst/>
              <a:rect l="l" t="t" r="r" b="b"/>
              <a:pathLst>
                <a:path w="5821" h="5525" extrusionOk="0">
                  <a:moveTo>
                    <a:pt x="1073" y="754"/>
                  </a:moveTo>
                  <a:cubicBezTo>
                    <a:pt x="23" y="1758"/>
                    <a:pt x="1" y="3447"/>
                    <a:pt x="1028" y="4474"/>
                  </a:cubicBezTo>
                  <a:lnTo>
                    <a:pt x="1028" y="4474"/>
                  </a:lnTo>
                  <a:cubicBezTo>
                    <a:pt x="2055" y="5524"/>
                    <a:pt x="3721" y="5524"/>
                    <a:pt x="4748" y="4520"/>
                  </a:cubicBezTo>
                  <a:lnTo>
                    <a:pt x="4748" y="4520"/>
                  </a:lnTo>
                  <a:cubicBezTo>
                    <a:pt x="5798" y="3493"/>
                    <a:pt x="5821" y="1827"/>
                    <a:pt x="4794" y="777"/>
                  </a:cubicBezTo>
                  <a:lnTo>
                    <a:pt x="4794" y="777"/>
                  </a:lnTo>
                  <a:cubicBezTo>
                    <a:pt x="4269" y="252"/>
                    <a:pt x="3607" y="1"/>
                    <a:pt x="2922" y="1"/>
                  </a:cubicBezTo>
                  <a:lnTo>
                    <a:pt x="2922" y="1"/>
                  </a:lnTo>
                  <a:cubicBezTo>
                    <a:pt x="2237" y="1"/>
                    <a:pt x="1575" y="252"/>
                    <a:pt x="1073" y="754"/>
                  </a:cubicBezTo>
                  <a:moveTo>
                    <a:pt x="1256" y="4246"/>
                  </a:moveTo>
                  <a:cubicBezTo>
                    <a:pt x="366" y="3333"/>
                    <a:pt x="389" y="1872"/>
                    <a:pt x="1302" y="982"/>
                  </a:cubicBezTo>
                  <a:lnTo>
                    <a:pt x="1302" y="982"/>
                  </a:lnTo>
                  <a:cubicBezTo>
                    <a:pt x="2215" y="92"/>
                    <a:pt x="3675" y="115"/>
                    <a:pt x="4566" y="1028"/>
                  </a:cubicBezTo>
                  <a:lnTo>
                    <a:pt x="4566" y="1028"/>
                  </a:lnTo>
                  <a:cubicBezTo>
                    <a:pt x="5456" y="1918"/>
                    <a:pt x="5433" y="3379"/>
                    <a:pt x="4520" y="4269"/>
                  </a:cubicBezTo>
                  <a:lnTo>
                    <a:pt x="4520" y="4269"/>
                  </a:lnTo>
                  <a:cubicBezTo>
                    <a:pt x="4086" y="4725"/>
                    <a:pt x="3493" y="4931"/>
                    <a:pt x="2922" y="4931"/>
                  </a:cubicBezTo>
                  <a:lnTo>
                    <a:pt x="2922" y="4931"/>
                  </a:lnTo>
                  <a:cubicBezTo>
                    <a:pt x="2306" y="4931"/>
                    <a:pt x="1712" y="4703"/>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151;p48">
              <a:extLst>
                <a:ext uri="{FF2B5EF4-FFF2-40B4-BE49-F238E27FC236}">
                  <a16:creationId xmlns:a16="http://schemas.microsoft.com/office/drawing/2014/main" id="{25FC0132-7A4F-5B6B-C4FC-EDC407987854}"/>
                </a:ext>
              </a:extLst>
            </p:cNvPr>
            <p:cNvSpPr/>
            <p:nvPr/>
          </p:nvSpPr>
          <p:spPr>
            <a:xfrm>
              <a:off x="771422" y="4443238"/>
              <a:ext cx="51318" cy="51318"/>
            </a:xfrm>
            <a:custGeom>
              <a:avLst/>
              <a:gdLst/>
              <a:ahLst/>
              <a:cxnLst/>
              <a:rect l="l" t="t" r="r" b="b"/>
              <a:pathLst>
                <a:path w="2991" h="2991" extrusionOk="0">
                  <a:moveTo>
                    <a:pt x="0" y="1461"/>
                  </a:moveTo>
                  <a:cubicBezTo>
                    <a:pt x="0" y="1872"/>
                    <a:pt x="160" y="2260"/>
                    <a:pt x="434" y="2534"/>
                  </a:cubicBezTo>
                  <a:lnTo>
                    <a:pt x="434" y="2534"/>
                  </a:lnTo>
                  <a:cubicBezTo>
                    <a:pt x="685" y="2808"/>
                    <a:pt x="1073" y="2967"/>
                    <a:pt x="1484" y="2967"/>
                  </a:cubicBezTo>
                  <a:lnTo>
                    <a:pt x="1484" y="2967"/>
                  </a:lnTo>
                  <a:cubicBezTo>
                    <a:pt x="2306" y="2990"/>
                    <a:pt x="2967" y="2328"/>
                    <a:pt x="2990" y="1507"/>
                  </a:cubicBezTo>
                  <a:lnTo>
                    <a:pt x="2990" y="1507"/>
                  </a:lnTo>
                  <a:cubicBezTo>
                    <a:pt x="2990" y="685"/>
                    <a:pt x="2328" y="0"/>
                    <a:pt x="1507" y="0"/>
                  </a:cubicBezTo>
                  <a:lnTo>
                    <a:pt x="1507" y="0"/>
                  </a:lnTo>
                  <a:lnTo>
                    <a:pt x="1484" y="0"/>
                  </a:lnTo>
                  <a:lnTo>
                    <a:pt x="1484" y="0"/>
                  </a:lnTo>
                  <a:cubicBezTo>
                    <a:pt x="685" y="0"/>
                    <a:pt x="0" y="662"/>
                    <a:pt x="0" y="1461"/>
                  </a:cubicBezTo>
                  <a:close/>
                  <a:moveTo>
                    <a:pt x="1484" y="2648"/>
                  </a:moveTo>
                  <a:cubicBezTo>
                    <a:pt x="868" y="2648"/>
                    <a:pt x="320" y="2100"/>
                    <a:pt x="343" y="1484"/>
                  </a:cubicBezTo>
                  <a:lnTo>
                    <a:pt x="343" y="1484"/>
                  </a:lnTo>
                  <a:cubicBezTo>
                    <a:pt x="343" y="1164"/>
                    <a:pt x="457" y="867"/>
                    <a:pt x="685" y="662"/>
                  </a:cubicBezTo>
                  <a:lnTo>
                    <a:pt x="685" y="662"/>
                  </a:lnTo>
                  <a:cubicBezTo>
                    <a:pt x="913" y="434"/>
                    <a:pt x="1187" y="320"/>
                    <a:pt x="1507" y="320"/>
                  </a:cubicBezTo>
                  <a:lnTo>
                    <a:pt x="1507" y="320"/>
                  </a:lnTo>
                  <a:cubicBezTo>
                    <a:pt x="1826" y="343"/>
                    <a:pt x="2123" y="457"/>
                    <a:pt x="2328" y="685"/>
                  </a:cubicBezTo>
                  <a:lnTo>
                    <a:pt x="2328" y="685"/>
                  </a:lnTo>
                  <a:cubicBezTo>
                    <a:pt x="2534" y="890"/>
                    <a:pt x="2648" y="1187"/>
                    <a:pt x="2648" y="1507"/>
                  </a:cubicBezTo>
                  <a:lnTo>
                    <a:pt x="2648" y="1507"/>
                  </a:lnTo>
                  <a:cubicBezTo>
                    <a:pt x="2648" y="2123"/>
                    <a:pt x="2123" y="2648"/>
                    <a:pt x="1484" y="2648"/>
                  </a:cubicBezTo>
                  <a:lnTo>
                    <a:pt x="1484" y="2648"/>
                  </a:lnTo>
                  <a:lnTo>
                    <a:pt x="1484"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152;p48">
              <a:extLst>
                <a:ext uri="{FF2B5EF4-FFF2-40B4-BE49-F238E27FC236}">
                  <a16:creationId xmlns:a16="http://schemas.microsoft.com/office/drawing/2014/main" id="{19329761-5838-A201-E085-91BAD816B0E0}"/>
                </a:ext>
              </a:extLst>
            </p:cNvPr>
            <p:cNvSpPr/>
            <p:nvPr/>
          </p:nvSpPr>
          <p:spPr>
            <a:xfrm>
              <a:off x="753407" y="4384886"/>
              <a:ext cx="30558" cy="70895"/>
            </a:xfrm>
            <a:custGeom>
              <a:avLst/>
              <a:gdLst/>
              <a:ahLst/>
              <a:cxnLst/>
              <a:rect l="l" t="t" r="r" b="b"/>
              <a:pathLst>
                <a:path w="1781" h="4132" extrusionOk="0">
                  <a:moveTo>
                    <a:pt x="0" y="2557"/>
                  </a:moveTo>
                  <a:lnTo>
                    <a:pt x="1530" y="4132"/>
                  </a:lnTo>
                  <a:lnTo>
                    <a:pt x="1781" y="3903"/>
                  </a:lnTo>
                  <a:lnTo>
                    <a:pt x="343" y="2420"/>
                  </a:lnTo>
                  <a:lnTo>
                    <a:pt x="365" y="23"/>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153;p48">
              <a:extLst>
                <a:ext uri="{FF2B5EF4-FFF2-40B4-BE49-F238E27FC236}">
                  <a16:creationId xmlns:a16="http://schemas.microsoft.com/office/drawing/2014/main" id="{1A24F8B8-0B64-7911-5DBC-CF90458088EF}"/>
                </a:ext>
              </a:extLst>
            </p:cNvPr>
            <p:cNvSpPr/>
            <p:nvPr/>
          </p:nvSpPr>
          <p:spPr>
            <a:xfrm>
              <a:off x="402900" y="4377440"/>
              <a:ext cx="350528" cy="151569"/>
            </a:xfrm>
            <a:custGeom>
              <a:avLst/>
              <a:gdLst/>
              <a:ahLst/>
              <a:cxnLst/>
              <a:rect l="l" t="t" r="r" b="b"/>
              <a:pathLst>
                <a:path w="20430" h="8834" extrusionOk="0">
                  <a:moveTo>
                    <a:pt x="11505" y="8514"/>
                  </a:moveTo>
                  <a:lnTo>
                    <a:pt x="23" y="8377"/>
                  </a:lnTo>
                  <a:lnTo>
                    <a:pt x="1" y="8720"/>
                  </a:lnTo>
                  <a:lnTo>
                    <a:pt x="11573" y="8834"/>
                  </a:lnTo>
                  <a:lnTo>
                    <a:pt x="11641" y="8834"/>
                  </a:lnTo>
                  <a:lnTo>
                    <a:pt x="20429" y="252"/>
                  </a:lnTo>
                  <a:lnTo>
                    <a:pt x="2017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154;p48">
              <a:extLst>
                <a:ext uri="{FF2B5EF4-FFF2-40B4-BE49-F238E27FC236}">
                  <a16:creationId xmlns:a16="http://schemas.microsoft.com/office/drawing/2014/main" id="{C5879EDF-DC45-7967-CFAC-FD3FC4C8EA2F}"/>
                </a:ext>
              </a:extLst>
            </p:cNvPr>
            <p:cNvSpPr/>
            <p:nvPr/>
          </p:nvSpPr>
          <p:spPr>
            <a:xfrm>
              <a:off x="319876" y="4477690"/>
              <a:ext cx="90883" cy="90883"/>
            </a:xfrm>
            <a:custGeom>
              <a:avLst/>
              <a:gdLst/>
              <a:ahLst/>
              <a:cxnLst/>
              <a:rect l="l" t="t" r="r" b="b"/>
              <a:pathLst>
                <a:path w="5297" h="5297" extrusionOk="0">
                  <a:moveTo>
                    <a:pt x="800" y="754"/>
                  </a:moveTo>
                  <a:cubicBezTo>
                    <a:pt x="297" y="1233"/>
                    <a:pt x="23" y="1895"/>
                    <a:pt x="23" y="2603"/>
                  </a:cubicBezTo>
                  <a:lnTo>
                    <a:pt x="23" y="2603"/>
                  </a:lnTo>
                  <a:cubicBezTo>
                    <a:pt x="1" y="3333"/>
                    <a:pt x="297" y="3995"/>
                    <a:pt x="777" y="4475"/>
                  </a:cubicBezTo>
                  <a:lnTo>
                    <a:pt x="777" y="4475"/>
                  </a:lnTo>
                  <a:cubicBezTo>
                    <a:pt x="1233" y="4954"/>
                    <a:pt x="1895" y="5273"/>
                    <a:pt x="2626" y="5273"/>
                  </a:cubicBezTo>
                  <a:lnTo>
                    <a:pt x="2626" y="5273"/>
                  </a:lnTo>
                  <a:cubicBezTo>
                    <a:pt x="4086" y="5296"/>
                    <a:pt x="5273" y="4109"/>
                    <a:pt x="5296" y="2648"/>
                  </a:cubicBezTo>
                  <a:lnTo>
                    <a:pt x="5296" y="2648"/>
                  </a:lnTo>
                  <a:cubicBezTo>
                    <a:pt x="5296" y="1210"/>
                    <a:pt x="4132" y="1"/>
                    <a:pt x="2671" y="1"/>
                  </a:cubicBezTo>
                  <a:lnTo>
                    <a:pt x="2671" y="1"/>
                  </a:lnTo>
                  <a:lnTo>
                    <a:pt x="2648" y="1"/>
                  </a:lnTo>
                  <a:lnTo>
                    <a:pt x="2648" y="1"/>
                  </a:lnTo>
                  <a:cubicBezTo>
                    <a:pt x="1964" y="1"/>
                    <a:pt x="1302" y="252"/>
                    <a:pt x="800" y="754"/>
                  </a:cubicBezTo>
                  <a:close/>
                  <a:moveTo>
                    <a:pt x="2626" y="4931"/>
                  </a:moveTo>
                  <a:cubicBezTo>
                    <a:pt x="1347" y="4931"/>
                    <a:pt x="343" y="3881"/>
                    <a:pt x="343" y="2603"/>
                  </a:cubicBezTo>
                  <a:lnTo>
                    <a:pt x="343" y="2603"/>
                  </a:lnTo>
                  <a:cubicBezTo>
                    <a:pt x="366" y="1347"/>
                    <a:pt x="1416" y="320"/>
                    <a:pt x="2671" y="320"/>
                  </a:cubicBezTo>
                  <a:lnTo>
                    <a:pt x="2671" y="320"/>
                  </a:lnTo>
                  <a:cubicBezTo>
                    <a:pt x="3310" y="343"/>
                    <a:pt x="3881" y="594"/>
                    <a:pt x="4292" y="1028"/>
                  </a:cubicBezTo>
                  <a:lnTo>
                    <a:pt x="4292" y="1028"/>
                  </a:lnTo>
                  <a:cubicBezTo>
                    <a:pt x="4703" y="1439"/>
                    <a:pt x="4954" y="2009"/>
                    <a:pt x="4954" y="2648"/>
                  </a:cubicBezTo>
                  <a:lnTo>
                    <a:pt x="4954" y="2648"/>
                  </a:lnTo>
                  <a:cubicBezTo>
                    <a:pt x="4954" y="3927"/>
                    <a:pt x="3904" y="4931"/>
                    <a:pt x="2648" y="4931"/>
                  </a:cubicBezTo>
                  <a:lnTo>
                    <a:pt x="2648" y="4931"/>
                  </a:lnTo>
                  <a:lnTo>
                    <a:pt x="2626" y="4931"/>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155;p48">
              <a:extLst>
                <a:ext uri="{FF2B5EF4-FFF2-40B4-BE49-F238E27FC236}">
                  <a16:creationId xmlns:a16="http://schemas.microsoft.com/office/drawing/2014/main" id="{17C5549C-7A74-F362-40CC-2DB7581EED94}"/>
                </a:ext>
              </a:extLst>
            </p:cNvPr>
            <p:cNvSpPr/>
            <p:nvPr/>
          </p:nvSpPr>
          <p:spPr>
            <a:xfrm>
              <a:off x="266225" y="4398972"/>
              <a:ext cx="56414" cy="53669"/>
            </a:xfrm>
            <a:custGeom>
              <a:avLst/>
              <a:gdLst/>
              <a:ahLst/>
              <a:cxnLst/>
              <a:rect l="l" t="t" r="r" b="b"/>
              <a:pathLst>
                <a:path w="3288" h="3128" extrusionOk="0">
                  <a:moveTo>
                    <a:pt x="594" y="412"/>
                  </a:moveTo>
                  <a:cubicBezTo>
                    <a:pt x="1" y="1005"/>
                    <a:pt x="1" y="1941"/>
                    <a:pt x="571" y="2534"/>
                  </a:cubicBezTo>
                  <a:lnTo>
                    <a:pt x="571" y="2534"/>
                  </a:lnTo>
                  <a:cubicBezTo>
                    <a:pt x="1142" y="3128"/>
                    <a:pt x="2100" y="3128"/>
                    <a:pt x="2671" y="2557"/>
                  </a:cubicBezTo>
                  <a:lnTo>
                    <a:pt x="2671" y="2557"/>
                  </a:lnTo>
                  <a:cubicBezTo>
                    <a:pt x="3265" y="1987"/>
                    <a:pt x="3287" y="1028"/>
                    <a:pt x="2694" y="435"/>
                  </a:cubicBezTo>
                  <a:lnTo>
                    <a:pt x="2694" y="435"/>
                  </a:lnTo>
                  <a:cubicBezTo>
                    <a:pt x="2420" y="138"/>
                    <a:pt x="2032" y="1"/>
                    <a:pt x="1644" y="1"/>
                  </a:cubicBezTo>
                  <a:lnTo>
                    <a:pt x="1644" y="1"/>
                  </a:lnTo>
                  <a:cubicBezTo>
                    <a:pt x="1256" y="1"/>
                    <a:pt x="891" y="138"/>
                    <a:pt x="594" y="412"/>
                  </a:cubicBezTo>
                  <a:moveTo>
                    <a:pt x="822" y="2306"/>
                  </a:moveTo>
                  <a:cubicBezTo>
                    <a:pt x="366" y="1850"/>
                    <a:pt x="366" y="1096"/>
                    <a:pt x="822" y="663"/>
                  </a:cubicBezTo>
                  <a:lnTo>
                    <a:pt x="822" y="663"/>
                  </a:lnTo>
                  <a:cubicBezTo>
                    <a:pt x="1279" y="206"/>
                    <a:pt x="2009" y="229"/>
                    <a:pt x="2466" y="686"/>
                  </a:cubicBezTo>
                  <a:lnTo>
                    <a:pt x="2466" y="686"/>
                  </a:lnTo>
                  <a:cubicBezTo>
                    <a:pt x="2899" y="1142"/>
                    <a:pt x="2899" y="1873"/>
                    <a:pt x="2443" y="2306"/>
                  </a:cubicBezTo>
                  <a:lnTo>
                    <a:pt x="2443" y="2306"/>
                  </a:lnTo>
                  <a:cubicBezTo>
                    <a:pt x="2215" y="2534"/>
                    <a:pt x="1941" y="2649"/>
                    <a:pt x="1644" y="2649"/>
                  </a:cubicBezTo>
                  <a:lnTo>
                    <a:pt x="1644" y="2649"/>
                  </a:lnTo>
                  <a:cubicBezTo>
                    <a:pt x="1347" y="2649"/>
                    <a:pt x="1028" y="2534"/>
                    <a:pt x="822" y="230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156;p48">
              <a:extLst>
                <a:ext uri="{FF2B5EF4-FFF2-40B4-BE49-F238E27FC236}">
                  <a16:creationId xmlns:a16="http://schemas.microsoft.com/office/drawing/2014/main" id="{C0B2C0A7-BACA-43D0-69B3-4AC34CF5194D}"/>
                </a:ext>
              </a:extLst>
            </p:cNvPr>
            <p:cNvSpPr/>
            <p:nvPr/>
          </p:nvSpPr>
          <p:spPr>
            <a:xfrm>
              <a:off x="290503" y="4445966"/>
              <a:ext cx="34487" cy="68956"/>
            </a:xfrm>
            <a:custGeom>
              <a:avLst/>
              <a:gdLst/>
              <a:ahLst/>
              <a:cxnLst/>
              <a:rect l="l" t="t" r="r" b="b"/>
              <a:pathLst>
                <a:path w="2010" h="4019" extrusionOk="0">
                  <a:moveTo>
                    <a:pt x="1" y="2192"/>
                  </a:moveTo>
                  <a:lnTo>
                    <a:pt x="1781" y="4018"/>
                  </a:lnTo>
                  <a:lnTo>
                    <a:pt x="2009" y="3790"/>
                  </a:lnTo>
                  <a:lnTo>
                    <a:pt x="343" y="2055"/>
                  </a:lnTo>
                  <a:lnTo>
                    <a:pt x="366" y="1"/>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157;p48">
              <a:extLst>
                <a:ext uri="{FF2B5EF4-FFF2-40B4-BE49-F238E27FC236}">
                  <a16:creationId xmlns:a16="http://schemas.microsoft.com/office/drawing/2014/main" id="{31985F1E-4EA7-C651-FFB7-835759B6D2FF}"/>
                </a:ext>
              </a:extLst>
            </p:cNvPr>
            <p:cNvSpPr/>
            <p:nvPr/>
          </p:nvSpPr>
          <p:spPr>
            <a:xfrm>
              <a:off x="807830" y="3692878"/>
              <a:ext cx="51713" cy="51335"/>
            </a:xfrm>
            <a:custGeom>
              <a:avLst/>
              <a:gdLst/>
              <a:ahLst/>
              <a:cxnLst/>
              <a:rect l="l" t="t" r="r" b="b"/>
              <a:pathLst>
                <a:path w="3014" h="2992" extrusionOk="0">
                  <a:moveTo>
                    <a:pt x="24" y="1485"/>
                  </a:moveTo>
                  <a:cubicBezTo>
                    <a:pt x="1" y="1895"/>
                    <a:pt x="184" y="2261"/>
                    <a:pt x="435" y="2535"/>
                  </a:cubicBezTo>
                  <a:lnTo>
                    <a:pt x="435" y="2535"/>
                  </a:lnTo>
                  <a:cubicBezTo>
                    <a:pt x="709" y="2808"/>
                    <a:pt x="1074" y="2968"/>
                    <a:pt x="1485" y="2991"/>
                  </a:cubicBezTo>
                  <a:lnTo>
                    <a:pt x="1485" y="2991"/>
                  </a:lnTo>
                  <a:cubicBezTo>
                    <a:pt x="1895" y="2991"/>
                    <a:pt x="2261" y="2831"/>
                    <a:pt x="2557" y="2557"/>
                  </a:cubicBezTo>
                  <a:lnTo>
                    <a:pt x="2557" y="2557"/>
                  </a:lnTo>
                  <a:cubicBezTo>
                    <a:pt x="2831" y="2283"/>
                    <a:pt x="2991" y="1895"/>
                    <a:pt x="2991" y="1507"/>
                  </a:cubicBezTo>
                  <a:lnTo>
                    <a:pt x="2991" y="1507"/>
                  </a:lnTo>
                  <a:cubicBezTo>
                    <a:pt x="3014" y="686"/>
                    <a:pt x="2352" y="1"/>
                    <a:pt x="1530" y="1"/>
                  </a:cubicBezTo>
                  <a:lnTo>
                    <a:pt x="1530" y="1"/>
                  </a:lnTo>
                  <a:cubicBezTo>
                    <a:pt x="1507" y="1"/>
                    <a:pt x="1507" y="1"/>
                    <a:pt x="1507" y="1"/>
                  </a:cubicBezTo>
                  <a:lnTo>
                    <a:pt x="1507" y="1"/>
                  </a:lnTo>
                  <a:cubicBezTo>
                    <a:pt x="686" y="1"/>
                    <a:pt x="24" y="663"/>
                    <a:pt x="24" y="1485"/>
                  </a:cubicBezTo>
                  <a:moveTo>
                    <a:pt x="1485" y="2649"/>
                  </a:moveTo>
                  <a:cubicBezTo>
                    <a:pt x="845" y="2649"/>
                    <a:pt x="343" y="2124"/>
                    <a:pt x="343" y="1485"/>
                  </a:cubicBezTo>
                  <a:lnTo>
                    <a:pt x="343" y="1485"/>
                  </a:lnTo>
                  <a:cubicBezTo>
                    <a:pt x="343" y="1165"/>
                    <a:pt x="480" y="891"/>
                    <a:pt x="686" y="663"/>
                  </a:cubicBezTo>
                  <a:lnTo>
                    <a:pt x="686" y="663"/>
                  </a:lnTo>
                  <a:cubicBezTo>
                    <a:pt x="914" y="457"/>
                    <a:pt x="1211" y="320"/>
                    <a:pt x="1507" y="343"/>
                  </a:cubicBezTo>
                  <a:lnTo>
                    <a:pt x="1507" y="343"/>
                  </a:lnTo>
                  <a:cubicBezTo>
                    <a:pt x="1827" y="343"/>
                    <a:pt x="2124" y="457"/>
                    <a:pt x="2329" y="686"/>
                  </a:cubicBezTo>
                  <a:lnTo>
                    <a:pt x="2329" y="686"/>
                  </a:lnTo>
                  <a:cubicBezTo>
                    <a:pt x="2557" y="891"/>
                    <a:pt x="2672" y="1188"/>
                    <a:pt x="2672" y="1507"/>
                  </a:cubicBezTo>
                  <a:lnTo>
                    <a:pt x="2672" y="1507"/>
                  </a:lnTo>
                  <a:cubicBezTo>
                    <a:pt x="2649" y="1804"/>
                    <a:pt x="2535" y="2101"/>
                    <a:pt x="2306" y="2306"/>
                  </a:cubicBezTo>
                  <a:lnTo>
                    <a:pt x="2306" y="2306"/>
                  </a:lnTo>
                  <a:cubicBezTo>
                    <a:pt x="2101" y="2535"/>
                    <a:pt x="1804" y="2649"/>
                    <a:pt x="1507" y="2649"/>
                  </a:cubicBezTo>
                  <a:lnTo>
                    <a:pt x="1507" y="2649"/>
                  </a:lnTo>
                  <a:cubicBezTo>
                    <a:pt x="1507" y="2649"/>
                    <a:pt x="1507" y="2649"/>
                    <a:pt x="1485" y="2649"/>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158;p48">
              <a:extLst>
                <a:ext uri="{FF2B5EF4-FFF2-40B4-BE49-F238E27FC236}">
                  <a16:creationId xmlns:a16="http://schemas.microsoft.com/office/drawing/2014/main" id="{D2F4A7BF-43C0-BE28-2B79-9517987E3FA9}"/>
                </a:ext>
              </a:extLst>
            </p:cNvPr>
            <p:cNvSpPr/>
            <p:nvPr/>
          </p:nvSpPr>
          <p:spPr>
            <a:xfrm>
              <a:off x="846211" y="3732048"/>
              <a:ext cx="80314" cy="31347"/>
            </a:xfrm>
            <a:custGeom>
              <a:avLst/>
              <a:gdLst/>
              <a:ahLst/>
              <a:cxnLst/>
              <a:rect l="l" t="t" r="r" b="b"/>
              <a:pathLst>
                <a:path w="4681" h="1827" extrusionOk="0">
                  <a:moveTo>
                    <a:pt x="1" y="229"/>
                  </a:moveTo>
                  <a:lnTo>
                    <a:pt x="1553" y="1804"/>
                  </a:lnTo>
                  <a:lnTo>
                    <a:pt x="4680" y="1826"/>
                  </a:lnTo>
                  <a:lnTo>
                    <a:pt x="4680" y="1507"/>
                  </a:lnTo>
                  <a:lnTo>
                    <a:pt x="1690" y="1461"/>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159;p48">
              <a:extLst>
                <a:ext uri="{FF2B5EF4-FFF2-40B4-BE49-F238E27FC236}">
                  <a16:creationId xmlns:a16="http://schemas.microsoft.com/office/drawing/2014/main" id="{AB25E168-817D-5367-7B14-9AE23823DCFD}"/>
                </a:ext>
              </a:extLst>
            </p:cNvPr>
            <p:cNvSpPr/>
            <p:nvPr/>
          </p:nvSpPr>
          <p:spPr>
            <a:xfrm>
              <a:off x="830546" y="4407980"/>
              <a:ext cx="51318" cy="51318"/>
            </a:xfrm>
            <a:custGeom>
              <a:avLst/>
              <a:gdLst/>
              <a:ahLst/>
              <a:cxnLst/>
              <a:rect l="l" t="t" r="r" b="b"/>
              <a:pathLst>
                <a:path w="2991" h="2991" extrusionOk="0">
                  <a:moveTo>
                    <a:pt x="1" y="1485"/>
                  </a:moveTo>
                  <a:cubicBezTo>
                    <a:pt x="1" y="1895"/>
                    <a:pt x="161" y="2261"/>
                    <a:pt x="435" y="2534"/>
                  </a:cubicBezTo>
                  <a:lnTo>
                    <a:pt x="435" y="2534"/>
                  </a:lnTo>
                  <a:cubicBezTo>
                    <a:pt x="708" y="2808"/>
                    <a:pt x="1074" y="2991"/>
                    <a:pt x="1484" y="2991"/>
                  </a:cubicBezTo>
                  <a:lnTo>
                    <a:pt x="1484" y="2991"/>
                  </a:lnTo>
                  <a:cubicBezTo>
                    <a:pt x="2306" y="2991"/>
                    <a:pt x="2991" y="2329"/>
                    <a:pt x="2991" y="1507"/>
                  </a:cubicBezTo>
                  <a:lnTo>
                    <a:pt x="2991" y="1507"/>
                  </a:lnTo>
                  <a:cubicBezTo>
                    <a:pt x="2991" y="686"/>
                    <a:pt x="2329" y="24"/>
                    <a:pt x="1507" y="1"/>
                  </a:cubicBezTo>
                  <a:lnTo>
                    <a:pt x="1507" y="1"/>
                  </a:lnTo>
                  <a:lnTo>
                    <a:pt x="1507" y="1"/>
                  </a:lnTo>
                  <a:lnTo>
                    <a:pt x="1507" y="1"/>
                  </a:lnTo>
                  <a:cubicBezTo>
                    <a:pt x="686" y="1"/>
                    <a:pt x="24" y="663"/>
                    <a:pt x="1" y="1485"/>
                  </a:cubicBezTo>
                  <a:close/>
                  <a:moveTo>
                    <a:pt x="1484" y="2649"/>
                  </a:moveTo>
                  <a:cubicBezTo>
                    <a:pt x="868" y="2649"/>
                    <a:pt x="343" y="2101"/>
                    <a:pt x="343" y="1485"/>
                  </a:cubicBezTo>
                  <a:lnTo>
                    <a:pt x="343" y="1485"/>
                  </a:lnTo>
                  <a:cubicBezTo>
                    <a:pt x="343" y="845"/>
                    <a:pt x="868" y="343"/>
                    <a:pt x="1507" y="343"/>
                  </a:cubicBezTo>
                  <a:lnTo>
                    <a:pt x="1507" y="343"/>
                  </a:lnTo>
                  <a:cubicBezTo>
                    <a:pt x="2146" y="343"/>
                    <a:pt x="2671" y="868"/>
                    <a:pt x="2649" y="1507"/>
                  </a:cubicBezTo>
                  <a:lnTo>
                    <a:pt x="2649" y="1507"/>
                  </a:lnTo>
                  <a:cubicBezTo>
                    <a:pt x="2649" y="2146"/>
                    <a:pt x="2124" y="2649"/>
                    <a:pt x="1507" y="2649"/>
                  </a:cubicBezTo>
                  <a:lnTo>
                    <a:pt x="1507" y="2649"/>
                  </a:lnTo>
                  <a:lnTo>
                    <a:pt x="1484" y="2649"/>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160;p48">
              <a:extLst>
                <a:ext uri="{FF2B5EF4-FFF2-40B4-BE49-F238E27FC236}">
                  <a16:creationId xmlns:a16="http://schemas.microsoft.com/office/drawing/2014/main" id="{3E362660-145D-E14C-8125-8B1EAE1109DF}"/>
                </a:ext>
              </a:extLst>
            </p:cNvPr>
            <p:cNvSpPr/>
            <p:nvPr/>
          </p:nvSpPr>
          <p:spPr>
            <a:xfrm>
              <a:off x="868927" y="4447150"/>
              <a:ext cx="74035" cy="31741"/>
            </a:xfrm>
            <a:custGeom>
              <a:avLst/>
              <a:gdLst/>
              <a:ahLst/>
              <a:cxnLst/>
              <a:rect l="l" t="t" r="r" b="b"/>
              <a:pathLst>
                <a:path w="4315" h="1850" extrusionOk="0">
                  <a:moveTo>
                    <a:pt x="1" y="229"/>
                  </a:moveTo>
                  <a:lnTo>
                    <a:pt x="1553" y="1804"/>
                  </a:lnTo>
                  <a:lnTo>
                    <a:pt x="4315" y="1849"/>
                  </a:lnTo>
                  <a:lnTo>
                    <a:pt x="4315" y="1507"/>
                  </a:lnTo>
                  <a:lnTo>
                    <a:pt x="1690" y="1484"/>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161;p48">
              <a:extLst>
                <a:ext uri="{FF2B5EF4-FFF2-40B4-BE49-F238E27FC236}">
                  <a16:creationId xmlns:a16="http://schemas.microsoft.com/office/drawing/2014/main" id="{D1DB685C-B1A3-2010-E580-3D302CF02F7E}"/>
                </a:ext>
              </a:extLst>
            </p:cNvPr>
            <p:cNvSpPr/>
            <p:nvPr/>
          </p:nvSpPr>
          <p:spPr>
            <a:xfrm>
              <a:off x="1094889" y="4050437"/>
              <a:ext cx="51713" cy="51318"/>
            </a:xfrm>
            <a:custGeom>
              <a:avLst/>
              <a:gdLst/>
              <a:ahLst/>
              <a:cxnLst/>
              <a:rect l="l" t="t" r="r" b="b"/>
              <a:pathLst>
                <a:path w="3014" h="2991" extrusionOk="0">
                  <a:moveTo>
                    <a:pt x="24" y="1484"/>
                  </a:moveTo>
                  <a:cubicBezTo>
                    <a:pt x="1" y="1895"/>
                    <a:pt x="184" y="2260"/>
                    <a:pt x="435" y="2534"/>
                  </a:cubicBezTo>
                  <a:lnTo>
                    <a:pt x="435" y="2534"/>
                  </a:lnTo>
                  <a:cubicBezTo>
                    <a:pt x="708" y="2808"/>
                    <a:pt x="1074" y="2991"/>
                    <a:pt x="1485" y="2991"/>
                  </a:cubicBezTo>
                  <a:lnTo>
                    <a:pt x="1485" y="2991"/>
                  </a:lnTo>
                  <a:cubicBezTo>
                    <a:pt x="1895" y="2991"/>
                    <a:pt x="2261" y="2854"/>
                    <a:pt x="2557" y="2557"/>
                  </a:cubicBezTo>
                  <a:lnTo>
                    <a:pt x="2557" y="2557"/>
                  </a:lnTo>
                  <a:cubicBezTo>
                    <a:pt x="2831" y="2283"/>
                    <a:pt x="2991" y="1918"/>
                    <a:pt x="2991" y="1507"/>
                  </a:cubicBezTo>
                  <a:lnTo>
                    <a:pt x="2991" y="1507"/>
                  </a:lnTo>
                  <a:cubicBezTo>
                    <a:pt x="3014" y="685"/>
                    <a:pt x="2352" y="23"/>
                    <a:pt x="1530" y="0"/>
                  </a:cubicBezTo>
                  <a:lnTo>
                    <a:pt x="1530" y="0"/>
                  </a:lnTo>
                  <a:lnTo>
                    <a:pt x="1507" y="0"/>
                  </a:lnTo>
                  <a:lnTo>
                    <a:pt x="1507" y="0"/>
                  </a:lnTo>
                  <a:cubicBezTo>
                    <a:pt x="686" y="0"/>
                    <a:pt x="24" y="662"/>
                    <a:pt x="24" y="1484"/>
                  </a:cubicBezTo>
                  <a:moveTo>
                    <a:pt x="1485" y="2648"/>
                  </a:moveTo>
                  <a:cubicBezTo>
                    <a:pt x="868" y="2648"/>
                    <a:pt x="343" y="2100"/>
                    <a:pt x="343" y="1484"/>
                  </a:cubicBezTo>
                  <a:lnTo>
                    <a:pt x="343" y="1484"/>
                  </a:lnTo>
                  <a:cubicBezTo>
                    <a:pt x="366" y="845"/>
                    <a:pt x="891" y="343"/>
                    <a:pt x="1507" y="343"/>
                  </a:cubicBezTo>
                  <a:lnTo>
                    <a:pt x="1507" y="343"/>
                  </a:lnTo>
                  <a:cubicBezTo>
                    <a:pt x="1827" y="343"/>
                    <a:pt x="2124" y="480"/>
                    <a:pt x="2329" y="685"/>
                  </a:cubicBezTo>
                  <a:lnTo>
                    <a:pt x="2329" y="685"/>
                  </a:lnTo>
                  <a:cubicBezTo>
                    <a:pt x="2535" y="913"/>
                    <a:pt x="2671" y="1187"/>
                    <a:pt x="2671" y="1507"/>
                  </a:cubicBezTo>
                  <a:lnTo>
                    <a:pt x="2671" y="1507"/>
                  </a:lnTo>
                  <a:cubicBezTo>
                    <a:pt x="2649" y="1826"/>
                    <a:pt x="2535" y="2100"/>
                    <a:pt x="2306" y="2329"/>
                  </a:cubicBezTo>
                  <a:lnTo>
                    <a:pt x="2306" y="2329"/>
                  </a:lnTo>
                  <a:cubicBezTo>
                    <a:pt x="2101" y="2534"/>
                    <a:pt x="1804" y="2648"/>
                    <a:pt x="1507" y="2648"/>
                  </a:cubicBezTo>
                  <a:lnTo>
                    <a:pt x="1507" y="2648"/>
                  </a:lnTo>
                  <a:lnTo>
                    <a:pt x="1485"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162;p48">
              <a:extLst>
                <a:ext uri="{FF2B5EF4-FFF2-40B4-BE49-F238E27FC236}">
                  <a16:creationId xmlns:a16="http://schemas.microsoft.com/office/drawing/2014/main" id="{2BF85D46-F206-4A2B-1EBC-3276D65E0039}"/>
                </a:ext>
              </a:extLst>
            </p:cNvPr>
            <p:cNvSpPr/>
            <p:nvPr/>
          </p:nvSpPr>
          <p:spPr>
            <a:xfrm>
              <a:off x="1076874" y="3992480"/>
              <a:ext cx="30575" cy="70500"/>
            </a:xfrm>
            <a:custGeom>
              <a:avLst/>
              <a:gdLst/>
              <a:ahLst/>
              <a:cxnLst/>
              <a:rect l="l" t="t" r="r" b="b"/>
              <a:pathLst>
                <a:path w="1782" h="4109" extrusionOk="0">
                  <a:moveTo>
                    <a:pt x="1" y="2557"/>
                  </a:moveTo>
                  <a:lnTo>
                    <a:pt x="1553" y="4109"/>
                  </a:lnTo>
                  <a:lnTo>
                    <a:pt x="1781" y="3881"/>
                  </a:lnTo>
                  <a:lnTo>
                    <a:pt x="343" y="2420"/>
                  </a:lnTo>
                  <a:lnTo>
                    <a:pt x="366" y="0"/>
                  </a:lnTo>
                  <a:lnTo>
                    <a:pt x="4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163;p48">
              <a:extLst>
                <a:ext uri="{FF2B5EF4-FFF2-40B4-BE49-F238E27FC236}">
                  <a16:creationId xmlns:a16="http://schemas.microsoft.com/office/drawing/2014/main" id="{6BA412F9-8D6E-CF1D-DA03-C4F17C7F0E92}"/>
                </a:ext>
              </a:extLst>
            </p:cNvPr>
            <p:cNvSpPr/>
            <p:nvPr/>
          </p:nvSpPr>
          <p:spPr>
            <a:xfrm>
              <a:off x="965266" y="3902009"/>
              <a:ext cx="51318" cy="51318"/>
            </a:xfrm>
            <a:custGeom>
              <a:avLst/>
              <a:gdLst/>
              <a:ahLst/>
              <a:cxnLst/>
              <a:rect l="l" t="t" r="r" b="b"/>
              <a:pathLst>
                <a:path w="2991" h="2991" extrusionOk="0">
                  <a:moveTo>
                    <a:pt x="1" y="1484"/>
                  </a:moveTo>
                  <a:cubicBezTo>
                    <a:pt x="1" y="1872"/>
                    <a:pt x="161" y="2260"/>
                    <a:pt x="434" y="2534"/>
                  </a:cubicBezTo>
                  <a:lnTo>
                    <a:pt x="434" y="2534"/>
                  </a:lnTo>
                  <a:cubicBezTo>
                    <a:pt x="708" y="2831"/>
                    <a:pt x="1074" y="2991"/>
                    <a:pt x="1484" y="2991"/>
                  </a:cubicBezTo>
                  <a:lnTo>
                    <a:pt x="1484" y="2991"/>
                  </a:lnTo>
                  <a:cubicBezTo>
                    <a:pt x="2306" y="2991"/>
                    <a:pt x="2968" y="2329"/>
                    <a:pt x="2991" y="1507"/>
                  </a:cubicBezTo>
                  <a:lnTo>
                    <a:pt x="2991" y="1507"/>
                  </a:lnTo>
                  <a:cubicBezTo>
                    <a:pt x="2991" y="708"/>
                    <a:pt x="2306" y="23"/>
                    <a:pt x="1507" y="1"/>
                  </a:cubicBezTo>
                  <a:lnTo>
                    <a:pt x="1507" y="1"/>
                  </a:lnTo>
                  <a:lnTo>
                    <a:pt x="1484" y="1"/>
                  </a:lnTo>
                  <a:lnTo>
                    <a:pt x="1484" y="1"/>
                  </a:lnTo>
                  <a:cubicBezTo>
                    <a:pt x="685" y="1"/>
                    <a:pt x="24" y="663"/>
                    <a:pt x="1" y="1484"/>
                  </a:cubicBezTo>
                  <a:close/>
                  <a:moveTo>
                    <a:pt x="1484" y="2648"/>
                  </a:moveTo>
                  <a:cubicBezTo>
                    <a:pt x="868" y="2648"/>
                    <a:pt x="343" y="2101"/>
                    <a:pt x="343" y="1484"/>
                  </a:cubicBezTo>
                  <a:lnTo>
                    <a:pt x="343" y="1484"/>
                  </a:lnTo>
                  <a:cubicBezTo>
                    <a:pt x="343" y="845"/>
                    <a:pt x="868" y="343"/>
                    <a:pt x="1507" y="343"/>
                  </a:cubicBezTo>
                  <a:lnTo>
                    <a:pt x="1507" y="343"/>
                  </a:lnTo>
                  <a:cubicBezTo>
                    <a:pt x="1827" y="343"/>
                    <a:pt x="2101" y="457"/>
                    <a:pt x="2329" y="685"/>
                  </a:cubicBezTo>
                  <a:lnTo>
                    <a:pt x="2329" y="685"/>
                  </a:lnTo>
                  <a:cubicBezTo>
                    <a:pt x="2534" y="914"/>
                    <a:pt x="2648" y="1188"/>
                    <a:pt x="2648" y="1507"/>
                  </a:cubicBezTo>
                  <a:lnTo>
                    <a:pt x="2648" y="1507"/>
                  </a:lnTo>
                  <a:cubicBezTo>
                    <a:pt x="2648" y="1827"/>
                    <a:pt x="2534" y="2101"/>
                    <a:pt x="2306" y="2329"/>
                  </a:cubicBezTo>
                  <a:lnTo>
                    <a:pt x="2306" y="2329"/>
                  </a:lnTo>
                  <a:cubicBezTo>
                    <a:pt x="2078" y="2534"/>
                    <a:pt x="1804" y="2648"/>
                    <a:pt x="1484" y="2648"/>
                  </a:cubicBezTo>
                  <a:lnTo>
                    <a:pt x="1484" y="2648"/>
                  </a:lnTo>
                  <a:lnTo>
                    <a:pt x="1484"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164;p48">
              <a:extLst>
                <a:ext uri="{FF2B5EF4-FFF2-40B4-BE49-F238E27FC236}">
                  <a16:creationId xmlns:a16="http://schemas.microsoft.com/office/drawing/2014/main" id="{5984378D-2F66-4860-985B-465A35E7C6D0}"/>
                </a:ext>
              </a:extLst>
            </p:cNvPr>
            <p:cNvSpPr/>
            <p:nvPr/>
          </p:nvSpPr>
          <p:spPr>
            <a:xfrm>
              <a:off x="1003646" y="3941179"/>
              <a:ext cx="70123" cy="31347"/>
            </a:xfrm>
            <a:custGeom>
              <a:avLst/>
              <a:gdLst/>
              <a:ahLst/>
              <a:cxnLst/>
              <a:rect l="l" t="t" r="r" b="b"/>
              <a:pathLst>
                <a:path w="4087" h="1827" extrusionOk="0">
                  <a:moveTo>
                    <a:pt x="1" y="228"/>
                  </a:moveTo>
                  <a:lnTo>
                    <a:pt x="1530" y="1803"/>
                  </a:lnTo>
                  <a:lnTo>
                    <a:pt x="4086" y="1826"/>
                  </a:lnTo>
                  <a:lnTo>
                    <a:pt x="4086" y="1507"/>
                  </a:lnTo>
                  <a:lnTo>
                    <a:pt x="1690" y="1484"/>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68431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a:t>
            </a:r>
            <a:endParaRPr dirty="0"/>
          </a:p>
        </p:txBody>
      </p:sp>
      <p:sp>
        <p:nvSpPr>
          <p:cNvPr id="802" name="Google Shape;802;p48"/>
          <p:cNvSpPr txBox="1">
            <a:spLocks noGrp="1"/>
          </p:cNvSpPr>
          <p:nvPr>
            <p:ph type="body" idx="4294967295"/>
          </p:nvPr>
        </p:nvSpPr>
        <p:spPr>
          <a:xfrm>
            <a:off x="720000" y="1017725"/>
            <a:ext cx="7704000" cy="854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1800" dirty="0">
                <a:latin typeface="Alata"/>
                <a:ea typeface="Alata"/>
                <a:cs typeface="Alata"/>
                <a:sym typeface="Alata"/>
              </a:rPr>
              <a:t>CompTIA Security+ Guide to Fundamental, 7</a:t>
            </a:r>
            <a:r>
              <a:rPr lang="en-US" sz="1800" baseline="30000" dirty="0">
                <a:latin typeface="Alata"/>
                <a:ea typeface="Alata"/>
                <a:cs typeface="Alata"/>
                <a:sym typeface="Alata"/>
              </a:rPr>
              <a:t>th</a:t>
            </a:r>
            <a:r>
              <a:rPr lang="en-US" sz="1800" dirty="0">
                <a:latin typeface="Alata"/>
                <a:ea typeface="Alata"/>
                <a:cs typeface="Alata"/>
                <a:sym typeface="Alata"/>
              </a:rPr>
              <a:t> Edition</a:t>
            </a:r>
            <a:endParaRPr sz="1800" dirty="0">
              <a:latin typeface="Alata"/>
              <a:ea typeface="Alata"/>
              <a:cs typeface="Alata"/>
              <a:sym typeface="Alata"/>
            </a:endParaRPr>
          </a:p>
          <a:p>
            <a:r>
              <a:rPr lang="en" u="sng" dirty="0">
                <a:solidFill>
                  <a:schemeClr val="hlink"/>
                </a:solidFill>
                <a:hlinkClick r:id="rId3">
                  <a:extLst>
                    <a:ext uri="{A12FA001-AC4F-418D-AE19-62706E023703}">
                      <ahyp:hlinkClr xmlns:ahyp="http://schemas.microsoft.com/office/drawing/2018/hyperlinkcolor" val="tx"/>
                    </a:ext>
                  </a:extLst>
                </a:hlinkClick>
              </a:rPr>
              <a:t>Amazon link to book</a:t>
            </a:r>
            <a:endParaRPr dirty="0">
              <a:solidFill>
                <a:schemeClr val="hlink"/>
              </a:solidFill>
            </a:endParaRPr>
          </a:p>
        </p:txBody>
      </p:sp>
      <p:sp>
        <p:nvSpPr>
          <p:cNvPr id="803" name="Google Shape;803;p48"/>
          <p:cNvSpPr/>
          <p:nvPr/>
        </p:nvSpPr>
        <p:spPr>
          <a:xfrm>
            <a:off x="5132752" y="2239653"/>
            <a:ext cx="196823" cy="1000272"/>
          </a:xfrm>
          <a:custGeom>
            <a:avLst/>
            <a:gdLst/>
            <a:ahLst/>
            <a:cxnLst/>
            <a:rect l="l" t="t" r="r" b="b"/>
            <a:pathLst>
              <a:path w="9405" h="47797" extrusionOk="0">
                <a:moveTo>
                  <a:pt x="5296" y="6164"/>
                </a:moveTo>
                <a:lnTo>
                  <a:pt x="92" y="11276"/>
                </a:lnTo>
                <a:lnTo>
                  <a:pt x="0" y="18923"/>
                </a:lnTo>
                <a:lnTo>
                  <a:pt x="0" y="18991"/>
                </a:lnTo>
                <a:lnTo>
                  <a:pt x="4497" y="23579"/>
                </a:lnTo>
                <a:lnTo>
                  <a:pt x="4292" y="42867"/>
                </a:lnTo>
                <a:lnTo>
                  <a:pt x="4292" y="42935"/>
                </a:lnTo>
                <a:lnTo>
                  <a:pt x="9062" y="47797"/>
                </a:lnTo>
                <a:cubicBezTo>
                  <a:pt x="9176" y="47751"/>
                  <a:pt x="9290" y="47706"/>
                  <a:pt x="9404" y="47660"/>
                </a:cubicBezTo>
                <a:lnTo>
                  <a:pt x="9404" y="47660"/>
                </a:lnTo>
                <a:lnTo>
                  <a:pt x="4634" y="42798"/>
                </a:lnTo>
                <a:lnTo>
                  <a:pt x="4817" y="23511"/>
                </a:lnTo>
                <a:lnTo>
                  <a:pt x="4817" y="23442"/>
                </a:lnTo>
                <a:lnTo>
                  <a:pt x="343" y="18854"/>
                </a:lnTo>
                <a:lnTo>
                  <a:pt x="411" y="11413"/>
                </a:lnTo>
                <a:lnTo>
                  <a:pt x="5638" y="6300"/>
                </a:lnTo>
                <a:lnTo>
                  <a:pt x="5684" y="1"/>
                </a:lnTo>
                <a:lnTo>
                  <a:pt x="536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8"/>
          <p:cNvSpPr/>
          <p:nvPr/>
        </p:nvSpPr>
        <p:spPr>
          <a:xfrm>
            <a:off x="5171926" y="2104486"/>
            <a:ext cx="151431" cy="144274"/>
          </a:xfrm>
          <a:custGeom>
            <a:avLst/>
            <a:gdLst/>
            <a:ahLst/>
            <a:cxnLst/>
            <a:rect l="l" t="t" r="r" b="b"/>
            <a:pathLst>
              <a:path w="7236" h="6894" extrusionOk="0">
                <a:moveTo>
                  <a:pt x="1324" y="936"/>
                </a:moveTo>
                <a:cubicBezTo>
                  <a:pt x="23" y="2191"/>
                  <a:pt x="0" y="4291"/>
                  <a:pt x="1278" y="5570"/>
                </a:cubicBezTo>
                <a:lnTo>
                  <a:pt x="1278" y="5570"/>
                </a:lnTo>
                <a:cubicBezTo>
                  <a:pt x="2534" y="6871"/>
                  <a:pt x="4611" y="6893"/>
                  <a:pt x="5912" y="5638"/>
                </a:cubicBezTo>
                <a:lnTo>
                  <a:pt x="5912" y="5638"/>
                </a:lnTo>
                <a:cubicBezTo>
                  <a:pt x="7213" y="4360"/>
                  <a:pt x="7236" y="2283"/>
                  <a:pt x="5958" y="982"/>
                </a:cubicBezTo>
                <a:lnTo>
                  <a:pt x="5958" y="982"/>
                </a:lnTo>
                <a:cubicBezTo>
                  <a:pt x="5318" y="320"/>
                  <a:pt x="4474" y="0"/>
                  <a:pt x="3607" y="0"/>
                </a:cubicBezTo>
                <a:lnTo>
                  <a:pt x="3607" y="0"/>
                </a:lnTo>
                <a:cubicBezTo>
                  <a:pt x="2785" y="0"/>
                  <a:pt x="1963" y="297"/>
                  <a:pt x="1324" y="936"/>
                </a:cubicBezTo>
                <a:close/>
                <a:moveTo>
                  <a:pt x="1507" y="5341"/>
                </a:moveTo>
                <a:cubicBezTo>
                  <a:pt x="365" y="4177"/>
                  <a:pt x="388" y="2306"/>
                  <a:pt x="1552" y="1164"/>
                </a:cubicBezTo>
                <a:lnTo>
                  <a:pt x="1552" y="1164"/>
                </a:lnTo>
                <a:cubicBezTo>
                  <a:pt x="2716" y="23"/>
                  <a:pt x="4588" y="46"/>
                  <a:pt x="5729" y="1210"/>
                </a:cubicBezTo>
                <a:lnTo>
                  <a:pt x="5729" y="1210"/>
                </a:lnTo>
                <a:cubicBezTo>
                  <a:pt x="6871" y="2374"/>
                  <a:pt x="6848" y="4246"/>
                  <a:pt x="5684" y="5387"/>
                </a:cubicBezTo>
                <a:lnTo>
                  <a:pt x="5684" y="5387"/>
                </a:lnTo>
                <a:cubicBezTo>
                  <a:pt x="5113" y="5958"/>
                  <a:pt x="4360" y="6231"/>
                  <a:pt x="3607" y="6231"/>
                </a:cubicBezTo>
                <a:lnTo>
                  <a:pt x="3607" y="6231"/>
                </a:lnTo>
                <a:cubicBezTo>
                  <a:pt x="2853" y="6231"/>
                  <a:pt x="2077" y="5935"/>
                  <a:pt x="1507" y="534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8"/>
          <p:cNvSpPr/>
          <p:nvPr/>
        </p:nvSpPr>
        <p:spPr>
          <a:xfrm>
            <a:off x="5043437" y="2146507"/>
            <a:ext cx="96978" cy="353507"/>
          </a:xfrm>
          <a:custGeom>
            <a:avLst/>
            <a:gdLst/>
            <a:ahLst/>
            <a:cxnLst/>
            <a:rect l="l" t="t" r="r" b="b"/>
            <a:pathLst>
              <a:path w="4634" h="16892" extrusionOk="0">
                <a:moveTo>
                  <a:pt x="3447" y="4931"/>
                </a:moveTo>
                <a:lnTo>
                  <a:pt x="46" y="8241"/>
                </a:lnTo>
                <a:lnTo>
                  <a:pt x="0" y="12418"/>
                </a:lnTo>
                <a:lnTo>
                  <a:pt x="4383" y="16891"/>
                </a:lnTo>
                <a:lnTo>
                  <a:pt x="4634" y="16663"/>
                </a:lnTo>
                <a:lnTo>
                  <a:pt x="342" y="12281"/>
                </a:lnTo>
                <a:lnTo>
                  <a:pt x="388" y="8400"/>
                </a:lnTo>
                <a:lnTo>
                  <a:pt x="3789" y="5068"/>
                </a:lnTo>
                <a:lnTo>
                  <a:pt x="3835" y="1"/>
                </a:lnTo>
                <a:lnTo>
                  <a:pt x="349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4998047" y="2138869"/>
            <a:ext cx="141888" cy="404131"/>
          </a:xfrm>
          <a:custGeom>
            <a:avLst/>
            <a:gdLst/>
            <a:ahLst/>
            <a:cxnLst/>
            <a:rect l="l" t="t" r="r" b="b"/>
            <a:pathLst>
              <a:path w="6780" h="19311" extrusionOk="0">
                <a:moveTo>
                  <a:pt x="2694" y="2557"/>
                </a:moveTo>
                <a:lnTo>
                  <a:pt x="92" y="5113"/>
                </a:lnTo>
                <a:lnTo>
                  <a:pt x="1" y="12554"/>
                </a:lnTo>
                <a:lnTo>
                  <a:pt x="1" y="12646"/>
                </a:lnTo>
                <a:lnTo>
                  <a:pt x="6529" y="19311"/>
                </a:lnTo>
                <a:lnTo>
                  <a:pt x="6780" y="19060"/>
                </a:lnTo>
                <a:lnTo>
                  <a:pt x="343" y="12509"/>
                </a:lnTo>
                <a:lnTo>
                  <a:pt x="412" y="5250"/>
                </a:lnTo>
                <a:lnTo>
                  <a:pt x="3036" y="2694"/>
                </a:lnTo>
                <a:lnTo>
                  <a:pt x="3059" y="1"/>
                </a:lnTo>
                <a:lnTo>
                  <a:pt x="271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8"/>
          <p:cNvSpPr/>
          <p:nvPr/>
        </p:nvSpPr>
        <p:spPr>
          <a:xfrm>
            <a:off x="4929742" y="2325160"/>
            <a:ext cx="209714" cy="259396"/>
          </a:xfrm>
          <a:custGeom>
            <a:avLst/>
            <a:gdLst/>
            <a:ahLst/>
            <a:cxnLst/>
            <a:rect l="l" t="t" r="r" b="b"/>
            <a:pathLst>
              <a:path w="10021" h="12395" extrusionOk="0">
                <a:moveTo>
                  <a:pt x="1" y="2397"/>
                </a:moveTo>
                <a:lnTo>
                  <a:pt x="9770" y="12395"/>
                </a:lnTo>
                <a:lnTo>
                  <a:pt x="10021" y="12143"/>
                </a:lnTo>
                <a:lnTo>
                  <a:pt x="320" y="2260"/>
                </a:lnTo>
                <a:lnTo>
                  <a:pt x="343" y="23"/>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8"/>
          <p:cNvSpPr/>
          <p:nvPr/>
        </p:nvSpPr>
        <p:spPr>
          <a:xfrm>
            <a:off x="4719094" y="2286466"/>
            <a:ext cx="65461" cy="108446"/>
          </a:xfrm>
          <a:custGeom>
            <a:avLst/>
            <a:gdLst/>
            <a:ahLst/>
            <a:cxnLst/>
            <a:rect l="l" t="t" r="r" b="b"/>
            <a:pathLst>
              <a:path w="3128" h="5182" extrusionOk="0">
                <a:moveTo>
                  <a:pt x="1" y="229"/>
                </a:moveTo>
                <a:lnTo>
                  <a:pt x="1005" y="1256"/>
                </a:lnTo>
                <a:lnTo>
                  <a:pt x="982" y="3242"/>
                </a:lnTo>
                <a:lnTo>
                  <a:pt x="2900" y="5182"/>
                </a:lnTo>
                <a:lnTo>
                  <a:pt x="3128" y="4954"/>
                </a:lnTo>
                <a:lnTo>
                  <a:pt x="1325" y="3105"/>
                </a:lnTo>
                <a:lnTo>
                  <a:pt x="1347" y="1119"/>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4586796" y="2244424"/>
            <a:ext cx="8141" cy="120396"/>
          </a:xfrm>
          <a:custGeom>
            <a:avLst/>
            <a:gdLst/>
            <a:ahLst/>
            <a:cxnLst/>
            <a:rect l="l" t="t" r="r" b="b"/>
            <a:pathLst>
              <a:path w="389" h="5753" extrusionOk="0">
                <a:moveTo>
                  <a:pt x="0" y="5753"/>
                </a:moveTo>
                <a:lnTo>
                  <a:pt x="342" y="5753"/>
                </a:lnTo>
                <a:lnTo>
                  <a:pt x="388" y="24"/>
                </a:lnTo>
                <a:lnTo>
                  <a:pt x="6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521358" y="2462733"/>
            <a:ext cx="124686" cy="127553"/>
          </a:xfrm>
          <a:custGeom>
            <a:avLst/>
            <a:gdLst/>
            <a:ahLst/>
            <a:cxnLst/>
            <a:rect l="l" t="t" r="r" b="b"/>
            <a:pathLst>
              <a:path w="5958" h="6095" extrusionOk="0">
                <a:moveTo>
                  <a:pt x="0" y="251"/>
                </a:moveTo>
                <a:lnTo>
                  <a:pt x="5729" y="6094"/>
                </a:lnTo>
                <a:lnTo>
                  <a:pt x="5957" y="5843"/>
                </a:lnTo>
                <a:lnTo>
                  <a:pt x="25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674207" y="2840085"/>
            <a:ext cx="159070" cy="68328"/>
          </a:xfrm>
          <a:custGeom>
            <a:avLst/>
            <a:gdLst/>
            <a:ahLst/>
            <a:cxnLst/>
            <a:rect l="l" t="t" r="r" b="b"/>
            <a:pathLst>
              <a:path w="7601" h="3265" extrusionOk="0">
                <a:moveTo>
                  <a:pt x="0" y="228"/>
                </a:moveTo>
                <a:lnTo>
                  <a:pt x="2922" y="3218"/>
                </a:lnTo>
                <a:lnTo>
                  <a:pt x="7578" y="3264"/>
                </a:lnTo>
                <a:lnTo>
                  <a:pt x="7601" y="2945"/>
                </a:lnTo>
                <a:lnTo>
                  <a:pt x="3059" y="2876"/>
                </a:lnTo>
                <a:lnTo>
                  <a:pt x="22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8"/>
          <p:cNvSpPr/>
          <p:nvPr/>
        </p:nvSpPr>
        <p:spPr>
          <a:xfrm>
            <a:off x="4476931" y="2836256"/>
            <a:ext cx="410828" cy="123263"/>
          </a:xfrm>
          <a:custGeom>
            <a:avLst/>
            <a:gdLst/>
            <a:ahLst/>
            <a:cxnLst/>
            <a:rect l="l" t="t" r="r" b="b"/>
            <a:pathLst>
              <a:path w="19631" h="5890" extrusionOk="0">
                <a:moveTo>
                  <a:pt x="0" y="229"/>
                </a:moveTo>
                <a:lnTo>
                  <a:pt x="5410" y="5752"/>
                </a:lnTo>
                <a:lnTo>
                  <a:pt x="19630" y="5889"/>
                </a:lnTo>
                <a:lnTo>
                  <a:pt x="19630" y="5570"/>
                </a:lnTo>
                <a:lnTo>
                  <a:pt x="5547" y="5410"/>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8"/>
          <p:cNvSpPr/>
          <p:nvPr/>
        </p:nvSpPr>
        <p:spPr>
          <a:xfrm>
            <a:off x="4189859" y="2569711"/>
            <a:ext cx="129458" cy="308137"/>
          </a:xfrm>
          <a:custGeom>
            <a:avLst/>
            <a:gdLst/>
            <a:ahLst/>
            <a:cxnLst/>
            <a:rect l="l" t="t" r="r" b="b"/>
            <a:pathLst>
              <a:path w="6186" h="14724" extrusionOk="0">
                <a:moveTo>
                  <a:pt x="0" y="229"/>
                </a:moveTo>
                <a:lnTo>
                  <a:pt x="5844" y="6209"/>
                </a:lnTo>
                <a:lnTo>
                  <a:pt x="5775" y="14700"/>
                </a:lnTo>
                <a:lnTo>
                  <a:pt x="6095" y="14723"/>
                </a:lnTo>
                <a:lnTo>
                  <a:pt x="6186" y="6141"/>
                </a:lnTo>
                <a:lnTo>
                  <a:pt x="6186" y="6072"/>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4002126" y="2542485"/>
            <a:ext cx="242215" cy="87916"/>
          </a:xfrm>
          <a:custGeom>
            <a:avLst/>
            <a:gdLst/>
            <a:ahLst/>
            <a:cxnLst/>
            <a:rect l="l" t="t" r="r" b="b"/>
            <a:pathLst>
              <a:path w="11574" h="4201" extrusionOk="0">
                <a:moveTo>
                  <a:pt x="1" y="1485"/>
                </a:moveTo>
                <a:lnTo>
                  <a:pt x="2557" y="4109"/>
                </a:lnTo>
                <a:lnTo>
                  <a:pt x="11573" y="4201"/>
                </a:lnTo>
                <a:lnTo>
                  <a:pt x="11573" y="3858"/>
                </a:lnTo>
                <a:lnTo>
                  <a:pt x="2694" y="3767"/>
                </a:lnTo>
                <a:lnTo>
                  <a:pt x="343" y="1370"/>
                </a:lnTo>
                <a:lnTo>
                  <a:pt x="343" y="1"/>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3934303" y="2570673"/>
            <a:ext cx="331533" cy="253202"/>
          </a:xfrm>
          <a:custGeom>
            <a:avLst/>
            <a:gdLst/>
            <a:ahLst/>
            <a:cxnLst/>
            <a:rect l="l" t="t" r="r" b="b"/>
            <a:pathLst>
              <a:path w="15842" h="12099" extrusionOk="0">
                <a:moveTo>
                  <a:pt x="1" y="229"/>
                </a:moveTo>
                <a:lnTo>
                  <a:pt x="6072" y="6415"/>
                </a:lnTo>
                <a:lnTo>
                  <a:pt x="13742" y="6506"/>
                </a:lnTo>
                <a:lnTo>
                  <a:pt x="15499" y="8309"/>
                </a:lnTo>
                <a:lnTo>
                  <a:pt x="15453" y="12098"/>
                </a:lnTo>
                <a:lnTo>
                  <a:pt x="15796" y="12098"/>
                </a:lnTo>
                <a:lnTo>
                  <a:pt x="15841" y="8172"/>
                </a:lnTo>
                <a:lnTo>
                  <a:pt x="13879" y="6163"/>
                </a:lnTo>
                <a:lnTo>
                  <a:pt x="6209" y="6095"/>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8"/>
          <p:cNvSpPr/>
          <p:nvPr/>
        </p:nvSpPr>
        <p:spPr>
          <a:xfrm>
            <a:off x="4122006" y="4165451"/>
            <a:ext cx="93630" cy="89339"/>
          </a:xfrm>
          <a:custGeom>
            <a:avLst/>
            <a:gdLst/>
            <a:ahLst/>
            <a:cxnLst/>
            <a:rect l="l" t="t" r="r" b="b"/>
            <a:pathLst>
              <a:path w="4474" h="4269" extrusionOk="0">
                <a:moveTo>
                  <a:pt x="822" y="571"/>
                </a:moveTo>
                <a:cubicBezTo>
                  <a:pt x="23" y="1347"/>
                  <a:pt x="0" y="2648"/>
                  <a:pt x="799" y="3447"/>
                </a:cubicBezTo>
                <a:lnTo>
                  <a:pt x="799" y="3447"/>
                </a:lnTo>
                <a:cubicBezTo>
                  <a:pt x="1575" y="4246"/>
                  <a:pt x="2876" y="4269"/>
                  <a:pt x="3675" y="3470"/>
                </a:cubicBezTo>
                <a:lnTo>
                  <a:pt x="3675" y="3470"/>
                </a:lnTo>
                <a:cubicBezTo>
                  <a:pt x="4474" y="2694"/>
                  <a:pt x="4474" y="1415"/>
                  <a:pt x="3698" y="594"/>
                </a:cubicBezTo>
                <a:lnTo>
                  <a:pt x="3698" y="594"/>
                </a:lnTo>
                <a:cubicBezTo>
                  <a:pt x="3310" y="206"/>
                  <a:pt x="2785" y="0"/>
                  <a:pt x="2237" y="0"/>
                </a:cubicBezTo>
                <a:lnTo>
                  <a:pt x="2237" y="0"/>
                </a:lnTo>
                <a:cubicBezTo>
                  <a:pt x="1735" y="0"/>
                  <a:pt x="1210" y="183"/>
                  <a:pt x="822" y="571"/>
                </a:cubicBezTo>
                <a:close/>
                <a:moveTo>
                  <a:pt x="1027" y="3219"/>
                </a:moveTo>
                <a:cubicBezTo>
                  <a:pt x="365" y="2557"/>
                  <a:pt x="388" y="1461"/>
                  <a:pt x="1050" y="822"/>
                </a:cubicBezTo>
                <a:lnTo>
                  <a:pt x="1050" y="822"/>
                </a:lnTo>
                <a:cubicBezTo>
                  <a:pt x="1735" y="160"/>
                  <a:pt x="2808" y="160"/>
                  <a:pt x="3470" y="845"/>
                </a:cubicBezTo>
                <a:lnTo>
                  <a:pt x="3470" y="845"/>
                </a:lnTo>
                <a:cubicBezTo>
                  <a:pt x="4109" y="1507"/>
                  <a:pt x="4109" y="2580"/>
                  <a:pt x="3447" y="3242"/>
                </a:cubicBezTo>
                <a:lnTo>
                  <a:pt x="3447" y="3242"/>
                </a:lnTo>
                <a:cubicBezTo>
                  <a:pt x="3104" y="3561"/>
                  <a:pt x="2671" y="3721"/>
                  <a:pt x="2237" y="3721"/>
                </a:cubicBezTo>
                <a:lnTo>
                  <a:pt x="2237" y="3721"/>
                </a:lnTo>
                <a:cubicBezTo>
                  <a:pt x="1803" y="3721"/>
                  <a:pt x="1370" y="3561"/>
                  <a:pt x="1027" y="321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8"/>
          <p:cNvSpPr/>
          <p:nvPr/>
        </p:nvSpPr>
        <p:spPr>
          <a:xfrm>
            <a:off x="3829690" y="2660470"/>
            <a:ext cx="138080" cy="131864"/>
          </a:xfrm>
          <a:custGeom>
            <a:avLst/>
            <a:gdLst/>
            <a:ahLst/>
            <a:cxnLst/>
            <a:rect l="l" t="t" r="r" b="b"/>
            <a:pathLst>
              <a:path w="6598" h="6301" extrusionOk="0">
                <a:moveTo>
                  <a:pt x="1188" y="845"/>
                </a:moveTo>
                <a:cubicBezTo>
                  <a:pt x="24" y="2009"/>
                  <a:pt x="1" y="3904"/>
                  <a:pt x="1142" y="5091"/>
                </a:cubicBezTo>
                <a:lnTo>
                  <a:pt x="1142" y="5091"/>
                </a:lnTo>
                <a:cubicBezTo>
                  <a:pt x="2306" y="6278"/>
                  <a:pt x="4224" y="6301"/>
                  <a:pt x="5411" y="5136"/>
                </a:cubicBezTo>
                <a:lnTo>
                  <a:pt x="5411" y="5136"/>
                </a:lnTo>
                <a:cubicBezTo>
                  <a:pt x="6575" y="3972"/>
                  <a:pt x="6598" y="2078"/>
                  <a:pt x="5433" y="891"/>
                </a:cubicBezTo>
                <a:lnTo>
                  <a:pt x="5433" y="891"/>
                </a:lnTo>
                <a:cubicBezTo>
                  <a:pt x="4863" y="298"/>
                  <a:pt x="4087" y="1"/>
                  <a:pt x="3288" y="1"/>
                </a:cubicBezTo>
                <a:lnTo>
                  <a:pt x="3288" y="1"/>
                </a:lnTo>
                <a:cubicBezTo>
                  <a:pt x="2535" y="1"/>
                  <a:pt x="1781" y="275"/>
                  <a:pt x="1188" y="845"/>
                </a:cubicBezTo>
                <a:close/>
                <a:moveTo>
                  <a:pt x="1393" y="4863"/>
                </a:moveTo>
                <a:cubicBezTo>
                  <a:pt x="366" y="3813"/>
                  <a:pt x="389" y="2124"/>
                  <a:pt x="1439" y="1096"/>
                </a:cubicBezTo>
                <a:lnTo>
                  <a:pt x="1439" y="1096"/>
                </a:lnTo>
                <a:cubicBezTo>
                  <a:pt x="2489" y="46"/>
                  <a:pt x="4178" y="69"/>
                  <a:pt x="5205" y="1119"/>
                </a:cubicBezTo>
                <a:lnTo>
                  <a:pt x="5205" y="1119"/>
                </a:lnTo>
                <a:cubicBezTo>
                  <a:pt x="6232" y="2169"/>
                  <a:pt x="6209" y="3881"/>
                  <a:pt x="5160" y="4908"/>
                </a:cubicBezTo>
                <a:lnTo>
                  <a:pt x="5160" y="4908"/>
                </a:lnTo>
                <a:cubicBezTo>
                  <a:pt x="4657" y="5410"/>
                  <a:pt x="3973" y="5661"/>
                  <a:pt x="3288" y="5661"/>
                </a:cubicBezTo>
                <a:lnTo>
                  <a:pt x="3288" y="5661"/>
                </a:lnTo>
                <a:cubicBezTo>
                  <a:pt x="2603" y="5661"/>
                  <a:pt x="1918" y="5388"/>
                  <a:pt x="1393" y="486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8"/>
          <p:cNvSpPr/>
          <p:nvPr/>
        </p:nvSpPr>
        <p:spPr>
          <a:xfrm>
            <a:off x="4086690" y="2348556"/>
            <a:ext cx="132806" cy="126611"/>
          </a:xfrm>
          <a:custGeom>
            <a:avLst/>
            <a:gdLst/>
            <a:ahLst/>
            <a:cxnLst/>
            <a:rect l="l" t="t" r="r" b="b"/>
            <a:pathLst>
              <a:path w="6346" h="6050" extrusionOk="0">
                <a:moveTo>
                  <a:pt x="1164" y="823"/>
                </a:moveTo>
                <a:cubicBezTo>
                  <a:pt x="23" y="1941"/>
                  <a:pt x="0" y="3767"/>
                  <a:pt x="1118" y="4885"/>
                </a:cubicBezTo>
                <a:lnTo>
                  <a:pt x="1118" y="4885"/>
                </a:lnTo>
                <a:cubicBezTo>
                  <a:pt x="2237" y="6027"/>
                  <a:pt x="4063" y="6050"/>
                  <a:pt x="5181" y="4931"/>
                </a:cubicBezTo>
                <a:lnTo>
                  <a:pt x="5181" y="4931"/>
                </a:lnTo>
                <a:cubicBezTo>
                  <a:pt x="6323" y="3813"/>
                  <a:pt x="6345" y="2010"/>
                  <a:pt x="5227" y="868"/>
                </a:cubicBezTo>
                <a:lnTo>
                  <a:pt x="5227" y="868"/>
                </a:lnTo>
                <a:cubicBezTo>
                  <a:pt x="4656" y="298"/>
                  <a:pt x="3926" y="1"/>
                  <a:pt x="3173" y="1"/>
                </a:cubicBezTo>
                <a:lnTo>
                  <a:pt x="3173" y="1"/>
                </a:lnTo>
                <a:cubicBezTo>
                  <a:pt x="2442" y="1"/>
                  <a:pt x="1712" y="275"/>
                  <a:pt x="1164" y="823"/>
                </a:cubicBezTo>
                <a:moveTo>
                  <a:pt x="1347" y="4657"/>
                </a:moveTo>
                <a:cubicBezTo>
                  <a:pt x="388" y="3653"/>
                  <a:pt x="388" y="2032"/>
                  <a:pt x="1392" y="1074"/>
                </a:cubicBezTo>
                <a:lnTo>
                  <a:pt x="1392" y="1074"/>
                </a:lnTo>
                <a:cubicBezTo>
                  <a:pt x="2397" y="92"/>
                  <a:pt x="4017" y="92"/>
                  <a:pt x="4999" y="1096"/>
                </a:cubicBezTo>
                <a:lnTo>
                  <a:pt x="4999" y="1096"/>
                </a:lnTo>
                <a:cubicBezTo>
                  <a:pt x="5957" y="2101"/>
                  <a:pt x="5957" y="3721"/>
                  <a:pt x="4953" y="4703"/>
                </a:cubicBezTo>
                <a:lnTo>
                  <a:pt x="4953" y="4703"/>
                </a:lnTo>
                <a:cubicBezTo>
                  <a:pt x="4451" y="5182"/>
                  <a:pt x="3812" y="5410"/>
                  <a:pt x="3173" y="5410"/>
                </a:cubicBezTo>
                <a:lnTo>
                  <a:pt x="3173" y="5410"/>
                </a:lnTo>
                <a:cubicBezTo>
                  <a:pt x="2511" y="5410"/>
                  <a:pt x="1849" y="5159"/>
                  <a:pt x="1347" y="4657"/>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4294471" y="2297934"/>
            <a:ext cx="132325" cy="126611"/>
          </a:xfrm>
          <a:custGeom>
            <a:avLst/>
            <a:gdLst/>
            <a:ahLst/>
            <a:cxnLst/>
            <a:rect l="l" t="t" r="r" b="b"/>
            <a:pathLst>
              <a:path w="6323" h="6050" extrusionOk="0">
                <a:moveTo>
                  <a:pt x="1141" y="822"/>
                </a:moveTo>
                <a:cubicBezTo>
                  <a:pt x="23" y="1941"/>
                  <a:pt x="0" y="3767"/>
                  <a:pt x="1096" y="4885"/>
                </a:cubicBezTo>
                <a:lnTo>
                  <a:pt x="1096" y="4885"/>
                </a:lnTo>
                <a:cubicBezTo>
                  <a:pt x="2214" y="6026"/>
                  <a:pt x="4040" y="6049"/>
                  <a:pt x="5159" y="4931"/>
                </a:cubicBezTo>
                <a:lnTo>
                  <a:pt x="5159" y="4931"/>
                </a:lnTo>
                <a:cubicBezTo>
                  <a:pt x="6300" y="3812"/>
                  <a:pt x="6323" y="2009"/>
                  <a:pt x="5204" y="868"/>
                </a:cubicBezTo>
                <a:lnTo>
                  <a:pt x="5204" y="868"/>
                </a:lnTo>
                <a:cubicBezTo>
                  <a:pt x="4656" y="297"/>
                  <a:pt x="3903" y="0"/>
                  <a:pt x="3150" y="0"/>
                </a:cubicBezTo>
                <a:lnTo>
                  <a:pt x="3150" y="0"/>
                </a:lnTo>
                <a:cubicBezTo>
                  <a:pt x="2419" y="0"/>
                  <a:pt x="1712" y="274"/>
                  <a:pt x="1141" y="822"/>
                </a:cubicBezTo>
                <a:moveTo>
                  <a:pt x="1347" y="4657"/>
                </a:moveTo>
                <a:cubicBezTo>
                  <a:pt x="365" y="3652"/>
                  <a:pt x="388" y="2055"/>
                  <a:pt x="1370" y="1073"/>
                </a:cubicBezTo>
                <a:lnTo>
                  <a:pt x="1370" y="1073"/>
                </a:lnTo>
                <a:cubicBezTo>
                  <a:pt x="2374" y="92"/>
                  <a:pt x="3994" y="92"/>
                  <a:pt x="4976" y="1096"/>
                </a:cubicBezTo>
                <a:lnTo>
                  <a:pt x="4976" y="1096"/>
                </a:lnTo>
                <a:cubicBezTo>
                  <a:pt x="5957" y="2100"/>
                  <a:pt x="5935" y="3721"/>
                  <a:pt x="4930" y="4702"/>
                </a:cubicBezTo>
                <a:lnTo>
                  <a:pt x="4930" y="4702"/>
                </a:lnTo>
                <a:cubicBezTo>
                  <a:pt x="4451" y="5182"/>
                  <a:pt x="3789" y="5410"/>
                  <a:pt x="3150" y="5410"/>
                </a:cubicBezTo>
                <a:lnTo>
                  <a:pt x="3150" y="5410"/>
                </a:lnTo>
                <a:cubicBezTo>
                  <a:pt x="2488" y="5410"/>
                  <a:pt x="1849" y="5159"/>
                  <a:pt x="1347" y="4657"/>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4126326" y="2507140"/>
            <a:ext cx="85049" cy="81241"/>
          </a:xfrm>
          <a:custGeom>
            <a:avLst/>
            <a:gdLst/>
            <a:ahLst/>
            <a:cxnLst/>
            <a:rect l="l" t="t" r="r" b="b"/>
            <a:pathLst>
              <a:path w="4064" h="3882" extrusionOk="0">
                <a:moveTo>
                  <a:pt x="754" y="526"/>
                </a:moveTo>
                <a:cubicBezTo>
                  <a:pt x="23" y="1233"/>
                  <a:pt x="1" y="2420"/>
                  <a:pt x="708" y="3151"/>
                </a:cubicBezTo>
                <a:lnTo>
                  <a:pt x="708" y="3151"/>
                </a:lnTo>
                <a:cubicBezTo>
                  <a:pt x="1439" y="3858"/>
                  <a:pt x="2603" y="3881"/>
                  <a:pt x="3333" y="3174"/>
                </a:cubicBezTo>
                <a:lnTo>
                  <a:pt x="3333" y="3174"/>
                </a:lnTo>
                <a:cubicBezTo>
                  <a:pt x="4063" y="2466"/>
                  <a:pt x="4063" y="1279"/>
                  <a:pt x="3356" y="549"/>
                </a:cubicBezTo>
                <a:lnTo>
                  <a:pt x="3356" y="549"/>
                </a:lnTo>
                <a:cubicBezTo>
                  <a:pt x="2991" y="183"/>
                  <a:pt x="2511" y="1"/>
                  <a:pt x="2032" y="1"/>
                </a:cubicBezTo>
                <a:lnTo>
                  <a:pt x="2032" y="1"/>
                </a:lnTo>
                <a:cubicBezTo>
                  <a:pt x="1575" y="1"/>
                  <a:pt x="1096" y="183"/>
                  <a:pt x="754" y="526"/>
                </a:cubicBezTo>
                <a:moveTo>
                  <a:pt x="959" y="2900"/>
                </a:moveTo>
                <a:cubicBezTo>
                  <a:pt x="366" y="2306"/>
                  <a:pt x="389" y="1348"/>
                  <a:pt x="982" y="777"/>
                </a:cubicBezTo>
                <a:lnTo>
                  <a:pt x="982" y="777"/>
                </a:lnTo>
                <a:cubicBezTo>
                  <a:pt x="1575" y="183"/>
                  <a:pt x="2534" y="183"/>
                  <a:pt x="3128" y="800"/>
                </a:cubicBezTo>
                <a:lnTo>
                  <a:pt x="3128" y="800"/>
                </a:lnTo>
                <a:cubicBezTo>
                  <a:pt x="3698" y="1393"/>
                  <a:pt x="3698" y="2352"/>
                  <a:pt x="3105" y="2922"/>
                </a:cubicBezTo>
                <a:lnTo>
                  <a:pt x="3105" y="2922"/>
                </a:lnTo>
                <a:cubicBezTo>
                  <a:pt x="2808" y="3219"/>
                  <a:pt x="2420" y="3356"/>
                  <a:pt x="2032" y="3356"/>
                </a:cubicBezTo>
                <a:lnTo>
                  <a:pt x="2032" y="3356"/>
                </a:lnTo>
                <a:cubicBezTo>
                  <a:pt x="1644" y="3356"/>
                  <a:pt x="1256" y="3219"/>
                  <a:pt x="959" y="2900"/>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4414360" y="2777033"/>
            <a:ext cx="85049" cy="81220"/>
          </a:xfrm>
          <a:custGeom>
            <a:avLst/>
            <a:gdLst/>
            <a:ahLst/>
            <a:cxnLst/>
            <a:rect l="l" t="t" r="r" b="b"/>
            <a:pathLst>
              <a:path w="4064" h="3881" extrusionOk="0">
                <a:moveTo>
                  <a:pt x="731" y="525"/>
                </a:moveTo>
                <a:cubicBezTo>
                  <a:pt x="0" y="1233"/>
                  <a:pt x="0" y="2397"/>
                  <a:pt x="708" y="3127"/>
                </a:cubicBezTo>
                <a:lnTo>
                  <a:pt x="708" y="3127"/>
                </a:lnTo>
                <a:cubicBezTo>
                  <a:pt x="1415" y="3858"/>
                  <a:pt x="2579" y="3880"/>
                  <a:pt x="3310" y="3150"/>
                </a:cubicBezTo>
                <a:lnTo>
                  <a:pt x="3310" y="3150"/>
                </a:lnTo>
                <a:cubicBezTo>
                  <a:pt x="4040" y="2442"/>
                  <a:pt x="4063" y="1278"/>
                  <a:pt x="3333" y="548"/>
                </a:cubicBezTo>
                <a:lnTo>
                  <a:pt x="3333" y="548"/>
                </a:lnTo>
                <a:cubicBezTo>
                  <a:pt x="2990" y="183"/>
                  <a:pt x="2511" y="0"/>
                  <a:pt x="2032" y="0"/>
                </a:cubicBezTo>
                <a:lnTo>
                  <a:pt x="2032" y="0"/>
                </a:lnTo>
                <a:cubicBezTo>
                  <a:pt x="1552" y="0"/>
                  <a:pt x="1096" y="160"/>
                  <a:pt x="731" y="525"/>
                </a:cubicBezTo>
                <a:moveTo>
                  <a:pt x="936" y="2899"/>
                </a:moveTo>
                <a:cubicBezTo>
                  <a:pt x="365" y="2305"/>
                  <a:pt x="365" y="1347"/>
                  <a:pt x="959" y="753"/>
                </a:cubicBezTo>
                <a:lnTo>
                  <a:pt x="959" y="753"/>
                </a:lnTo>
                <a:cubicBezTo>
                  <a:pt x="1552" y="183"/>
                  <a:pt x="2511" y="183"/>
                  <a:pt x="3104" y="776"/>
                </a:cubicBezTo>
                <a:lnTo>
                  <a:pt x="3104" y="776"/>
                </a:lnTo>
                <a:cubicBezTo>
                  <a:pt x="3698" y="1370"/>
                  <a:pt x="3675" y="2328"/>
                  <a:pt x="3082" y="2922"/>
                </a:cubicBezTo>
                <a:lnTo>
                  <a:pt x="3082" y="2922"/>
                </a:lnTo>
                <a:cubicBezTo>
                  <a:pt x="2785" y="3219"/>
                  <a:pt x="2397" y="3355"/>
                  <a:pt x="2032" y="3355"/>
                </a:cubicBezTo>
                <a:lnTo>
                  <a:pt x="2032" y="3355"/>
                </a:lnTo>
                <a:cubicBezTo>
                  <a:pt x="1621" y="3355"/>
                  <a:pt x="1233" y="3196"/>
                  <a:pt x="936" y="289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4057540" y="2187105"/>
            <a:ext cx="85049" cy="81241"/>
          </a:xfrm>
          <a:custGeom>
            <a:avLst/>
            <a:gdLst/>
            <a:ahLst/>
            <a:cxnLst/>
            <a:rect l="l" t="t" r="r" b="b"/>
            <a:pathLst>
              <a:path w="4064" h="3882" extrusionOk="0">
                <a:moveTo>
                  <a:pt x="731" y="526"/>
                </a:moveTo>
                <a:cubicBezTo>
                  <a:pt x="1" y="1234"/>
                  <a:pt x="1" y="2398"/>
                  <a:pt x="708" y="3128"/>
                </a:cubicBezTo>
                <a:lnTo>
                  <a:pt x="708" y="3128"/>
                </a:lnTo>
                <a:cubicBezTo>
                  <a:pt x="1416" y="3858"/>
                  <a:pt x="2603" y="3881"/>
                  <a:pt x="3333" y="3151"/>
                </a:cubicBezTo>
                <a:lnTo>
                  <a:pt x="3333" y="3151"/>
                </a:lnTo>
                <a:cubicBezTo>
                  <a:pt x="4064" y="2443"/>
                  <a:pt x="4064" y="1279"/>
                  <a:pt x="3356" y="549"/>
                </a:cubicBezTo>
                <a:lnTo>
                  <a:pt x="3356" y="549"/>
                </a:lnTo>
                <a:cubicBezTo>
                  <a:pt x="2991" y="184"/>
                  <a:pt x="2511" y="1"/>
                  <a:pt x="2032" y="1"/>
                </a:cubicBezTo>
                <a:lnTo>
                  <a:pt x="2032" y="1"/>
                </a:lnTo>
                <a:cubicBezTo>
                  <a:pt x="1576" y="1"/>
                  <a:pt x="1096" y="161"/>
                  <a:pt x="731" y="526"/>
                </a:cubicBezTo>
                <a:moveTo>
                  <a:pt x="959" y="2900"/>
                </a:moveTo>
                <a:cubicBezTo>
                  <a:pt x="366" y="2306"/>
                  <a:pt x="366" y="1348"/>
                  <a:pt x="982" y="754"/>
                </a:cubicBezTo>
                <a:lnTo>
                  <a:pt x="982" y="754"/>
                </a:lnTo>
                <a:cubicBezTo>
                  <a:pt x="1576" y="161"/>
                  <a:pt x="2534" y="184"/>
                  <a:pt x="3105" y="777"/>
                </a:cubicBezTo>
                <a:lnTo>
                  <a:pt x="3105" y="777"/>
                </a:lnTo>
                <a:cubicBezTo>
                  <a:pt x="3698" y="1370"/>
                  <a:pt x="3698" y="2329"/>
                  <a:pt x="3082" y="2923"/>
                </a:cubicBezTo>
                <a:lnTo>
                  <a:pt x="3082" y="2923"/>
                </a:lnTo>
                <a:cubicBezTo>
                  <a:pt x="2808" y="3196"/>
                  <a:pt x="2420" y="3356"/>
                  <a:pt x="2032" y="3356"/>
                </a:cubicBezTo>
                <a:lnTo>
                  <a:pt x="2032" y="3356"/>
                </a:lnTo>
                <a:cubicBezTo>
                  <a:pt x="1644" y="3356"/>
                  <a:pt x="1256" y="3196"/>
                  <a:pt x="959" y="290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4608769" y="2779419"/>
            <a:ext cx="81220" cy="77871"/>
          </a:xfrm>
          <a:custGeom>
            <a:avLst/>
            <a:gdLst/>
            <a:ahLst/>
            <a:cxnLst/>
            <a:rect l="l" t="t" r="r" b="b"/>
            <a:pathLst>
              <a:path w="3881" h="3721" extrusionOk="0">
                <a:moveTo>
                  <a:pt x="1963" y="0"/>
                </a:moveTo>
                <a:cubicBezTo>
                  <a:pt x="1461" y="23"/>
                  <a:pt x="1004" y="229"/>
                  <a:pt x="662" y="594"/>
                </a:cubicBezTo>
                <a:lnTo>
                  <a:pt x="662" y="594"/>
                </a:lnTo>
                <a:cubicBezTo>
                  <a:pt x="0" y="1324"/>
                  <a:pt x="23" y="2443"/>
                  <a:pt x="708" y="3150"/>
                </a:cubicBezTo>
                <a:lnTo>
                  <a:pt x="708" y="3150"/>
                </a:lnTo>
                <a:cubicBezTo>
                  <a:pt x="730" y="3173"/>
                  <a:pt x="753" y="3196"/>
                  <a:pt x="776" y="3219"/>
                </a:cubicBezTo>
                <a:lnTo>
                  <a:pt x="776" y="3219"/>
                </a:lnTo>
                <a:cubicBezTo>
                  <a:pt x="1119" y="3538"/>
                  <a:pt x="1598" y="3721"/>
                  <a:pt x="2100" y="3698"/>
                </a:cubicBezTo>
                <a:lnTo>
                  <a:pt x="2100" y="3698"/>
                </a:lnTo>
                <a:cubicBezTo>
                  <a:pt x="2579" y="3675"/>
                  <a:pt x="3036" y="3470"/>
                  <a:pt x="3378" y="3105"/>
                </a:cubicBezTo>
                <a:lnTo>
                  <a:pt x="3378" y="3105"/>
                </a:lnTo>
                <a:cubicBezTo>
                  <a:pt x="3721" y="2739"/>
                  <a:pt x="3880" y="2283"/>
                  <a:pt x="3880" y="1781"/>
                </a:cubicBezTo>
                <a:lnTo>
                  <a:pt x="3880" y="1781"/>
                </a:lnTo>
                <a:cubicBezTo>
                  <a:pt x="3858" y="1301"/>
                  <a:pt x="3652" y="845"/>
                  <a:pt x="3287" y="502"/>
                </a:cubicBezTo>
                <a:lnTo>
                  <a:pt x="3287" y="502"/>
                </a:lnTo>
                <a:cubicBezTo>
                  <a:pt x="2945" y="183"/>
                  <a:pt x="2488" y="0"/>
                  <a:pt x="2032" y="0"/>
                </a:cubicBezTo>
                <a:lnTo>
                  <a:pt x="2032" y="0"/>
                </a:lnTo>
                <a:cubicBezTo>
                  <a:pt x="2009" y="0"/>
                  <a:pt x="1986" y="0"/>
                  <a:pt x="1963" y="0"/>
                </a:cubicBezTo>
                <a:moveTo>
                  <a:pt x="982" y="2968"/>
                </a:moveTo>
                <a:cubicBezTo>
                  <a:pt x="388" y="2397"/>
                  <a:pt x="342" y="1438"/>
                  <a:pt x="913" y="822"/>
                </a:cubicBezTo>
                <a:lnTo>
                  <a:pt x="913" y="822"/>
                </a:lnTo>
                <a:cubicBezTo>
                  <a:pt x="1187" y="525"/>
                  <a:pt x="1575" y="365"/>
                  <a:pt x="1963" y="343"/>
                </a:cubicBezTo>
                <a:lnTo>
                  <a:pt x="1963" y="343"/>
                </a:lnTo>
                <a:cubicBezTo>
                  <a:pt x="2374" y="320"/>
                  <a:pt x="2762" y="480"/>
                  <a:pt x="3059" y="753"/>
                </a:cubicBezTo>
                <a:lnTo>
                  <a:pt x="3059" y="753"/>
                </a:lnTo>
                <a:cubicBezTo>
                  <a:pt x="3081" y="753"/>
                  <a:pt x="3081" y="776"/>
                  <a:pt x="3104" y="799"/>
                </a:cubicBezTo>
                <a:lnTo>
                  <a:pt x="3104" y="799"/>
                </a:lnTo>
                <a:cubicBezTo>
                  <a:pt x="3675" y="1370"/>
                  <a:pt x="3675" y="2283"/>
                  <a:pt x="3127" y="2876"/>
                </a:cubicBezTo>
                <a:lnTo>
                  <a:pt x="3127" y="2876"/>
                </a:lnTo>
                <a:cubicBezTo>
                  <a:pt x="2830" y="3196"/>
                  <a:pt x="2420" y="3378"/>
                  <a:pt x="2032" y="3378"/>
                </a:cubicBezTo>
                <a:lnTo>
                  <a:pt x="2032" y="3378"/>
                </a:lnTo>
                <a:cubicBezTo>
                  <a:pt x="1643" y="3378"/>
                  <a:pt x="1278" y="3241"/>
                  <a:pt x="982" y="296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8"/>
          <p:cNvSpPr/>
          <p:nvPr/>
        </p:nvSpPr>
        <p:spPr>
          <a:xfrm>
            <a:off x="4450187" y="2230110"/>
            <a:ext cx="103194" cy="102712"/>
          </a:xfrm>
          <a:custGeom>
            <a:avLst/>
            <a:gdLst/>
            <a:ahLst/>
            <a:cxnLst/>
            <a:rect l="l" t="t" r="r" b="b"/>
            <a:pathLst>
              <a:path w="4931" h="4908" extrusionOk="0">
                <a:moveTo>
                  <a:pt x="662" y="776"/>
                </a:moveTo>
                <a:cubicBezTo>
                  <a:pt x="228" y="1256"/>
                  <a:pt x="0" y="1872"/>
                  <a:pt x="23" y="2534"/>
                </a:cubicBezTo>
                <a:lnTo>
                  <a:pt x="23" y="2534"/>
                </a:lnTo>
                <a:cubicBezTo>
                  <a:pt x="46" y="3150"/>
                  <a:pt x="274" y="3721"/>
                  <a:pt x="708" y="4154"/>
                </a:cubicBezTo>
                <a:lnTo>
                  <a:pt x="708" y="4154"/>
                </a:lnTo>
                <a:cubicBezTo>
                  <a:pt x="730" y="4177"/>
                  <a:pt x="776" y="4200"/>
                  <a:pt x="799" y="4223"/>
                </a:cubicBezTo>
                <a:lnTo>
                  <a:pt x="799" y="4223"/>
                </a:lnTo>
                <a:cubicBezTo>
                  <a:pt x="1278" y="4679"/>
                  <a:pt x="1895" y="4908"/>
                  <a:pt x="2556" y="4885"/>
                </a:cubicBezTo>
                <a:lnTo>
                  <a:pt x="2556" y="4885"/>
                </a:lnTo>
                <a:cubicBezTo>
                  <a:pt x="3196" y="4862"/>
                  <a:pt x="3812" y="4588"/>
                  <a:pt x="4246" y="4109"/>
                </a:cubicBezTo>
                <a:lnTo>
                  <a:pt x="4246" y="4109"/>
                </a:lnTo>
                <a:cubicBezTo>
                  <a:pt x="4702" y="3629"/>
                  <a:pt x="4930" y="3013"/>
                  <a:pt x="4908" y="2351"/>
                </a:cubicBezTo>
                <a:lnTo>
                  <a:pt x="4908" y="2351"/>
                </a:lnTo>
                <a:cubicBezTo>
                  <a:pt x="4885" y="1689"/>
                  <a:pt x="4611" y="1096"/>
                  <a:pt x="4131" y="662"/>
                </a:cubicBezTo>
                <a:lnTo>
                  <a:pt x="4131" y="662"/>
                </a:lnTo>
                <a:cubicBezTo>
                  <a:pt x="3652" y="206"/>
                  <a:pt x="3059" y="0"/>
                  <a:pt x="2465" y="0"/>
                </a:cubicBezTo>
                <a:lnTo>
                  <a:pt x="2465" y="0"/>
                </a:lnTo>
                <a:cubicBezTo>
                  <a:pt x="1803" y="0"/>
                  <a:pt x="1141" y="251"/>
                  <a:pt x="662" y="776"/>
                </a:cubicBezTo>
                <a:moveTo>
                  <a:pt x="1027" y="3995"/>
                </a:moveTo>
                <a:cubicBezTo>
                  <a:pt x="616" y="3607"/>
                  <a:pt x="365" y="3082"/>
                  <a:pt x="342" y="2511"/>
                </a:cubicBezTo>
                <a:lnTo>
                  <a:pt x="342" y="2511"/>
                </a:lnTo>
                <a:cubicBezTo>
                  <a:pt x="320" y="1963"/>
                  <a:pt x="525" y="1415"/>
                  <a:pt x="913" y="1005"/>
                </a:cubicBezTo>
                <a:lnTo>
                  <a:pt x="913" y="1005"/>
                </a:lnTo>
                <a:cubicBezTo>
                  <a:pt x="1712" y="160"/>
                  <a:pt x="3036" y="114"/>
                  <a:pt x="3903" y="890"/>
                </a:cubicBezTo>
                <a:lnTo>
                  <a:pt x="3903" y="890"/>
                </a:lnTo>
                <a:cubicBezTo>
                  <a:pt x="3926" y="913"/>
                  <a:pt x="3949" y="936"/>
                  <a:pt x="3972" y="959"/>
                </a:cubicBezTo>
                <a:lnTo>
                  <a:pt x="3972" y="959"/>
                </a:lnTo>
                <a:cubicBezTo>
                  <a:pt x="4337" y="1347"/>
                  <a:pt x="4542" y="1826"/>
                  <a:pt x="4565" y="2374"/>
                </a:cubicBezTo>
                <a:lnTo>
                  <a:pt x="4565" y="2374"/>
                </a:lnTo>
                <a:cubicBezTo>
                  <a:pt x="4588" y="2922"/>
                  <a:pt x="4383" y="3470"/>
                  <a:pt x="3994" y="3881"/>
                </a:cubicBezTo>
                <a:lnTo>
                  <a:pt x="3994" y="3881"/>
                </a:lnTo>
                <a:cubicBezTo>
                  <a:pt x="3629" y="4291"/>
                  <a:pt x="3104" y="4520"/>
                  <a:pt x="2534" y="4542"/>
                </a:cubicBezTo>
                <a:lnTo>
                  <a:pt x="2534" y="4542"/>
                </a:lnTo>
                <a:cubicBezTo>
                  <a:pt x="2511" y="4542"/>
                  <a:pt x="2488" y="4542"/>
                  <a:pt x="2465" y="4542"/>
                </a:cubicBezTo>
                <a:lnTo>
                  <a:pt x="2465" y="4542"/>
                </a:lnTo>
                <a:cubicBezTo>
                  <a:pt x="1917" y="4542"/>
                  <a:pt x="1415" y="4360"/>
                  <a:pt x="1027" y="399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8"/>
          <p:cNvSpPr/>
          <p:nvPr/>
        </p:nvSpPr>
        <p:spPr>
          <a:xfrm>
            <a:off x="4462115" y="2398718"/>
            <a:ext cx="77892" cy="77892"/>
          </a:xfrm>
          <a:custGeom>
            <a:avLst/>
            <a:gdLst/>
            <a:ahLst/>
            <a:cxnLst/>
            <a:rect l="l" t="t" r="r" b="b"/>
            <a:pathLst>
              <a:path w="3722" h="3722" extrusionOk="0">
                <a:moveTo>
                  <a:pt x="1781" y="1"/>
                </a:moveTo>
                <a:cubicBezTo>
                  <a:pt x="1302" y="23"/>
                  <a:pt x="845" y="229"/>
                  <a:pt x="503" y="594"/>
                </a:cubicBezTo>
                <a:lnTo>
                  <a:pt x="503" y="594"/>
                </a:lnTo>
                <a:cubicBezTo>
                  <a:pt x="160" y="959"/>
                  <a:pt x="1" y="1416"/>
                  <a:pt x="1" y="1918"/>
                </a:cubicBezTo>
                <a:lnTo>
                  <a:pt x="1" y="1918"/>
                </a:lnTo>
                <a:cubicBezTo>
                  <a:pt x="24" y="2374"/>
                  <a:pt x="206" y="2808"/>
                  <a:pt x="526" y="3128"/>
                </a:cubicBezTo>
                <a:lnTo>
                  <a:pt x="526" y="3128"/>
                </a:lnTo>
                <a:cubicBezTo>
                  <a:pt x="549" y="3150"/>
                  <a:pt x="571" y="3173"/>
                  <a:pt x="594" y="3196"/>
                </a:cubicBezTo>
                <a:lnTo>
                  <a:pt x="594" y="3196"/>
                </a:lnTo>
                <a:cubicBezTo>
                  <a:pt x="959" y="3538"/>
                  <a:pt x="1439" y="3721"/>
                  <a:pt x="1918" y="3698"/>
                </a:cubicBezTo>
                <a:lnTo>
                  <a:pt x="1918" y="3698"/>
                </a:lnTo>
                <a:cubicBezTo>
                  <a:pt x="2420" y="3675"/>
                  <a:pt x="2877" y="3470"/>
                  <a:pt x="3219" y="3105"/>
                </a:cubicBezTo>
                <a:lnTo>
                  <a:pt x="3219" y="3105"/>
                </a:lnTo>
                <a:cubicBezTo>
                  <a:pt x="3539" y="2740"/>
                  <a:pt x="3721" y="2260"/>
                  <a:pt x="3698" y="1781"/>
                </a:cubicBezTo>
                <a:lnTo>
                  <a:pt x="3698" y="1781"/>
                </a:lnTo>
                <a:cubicBezTo>
                  <a:pt x="3676" y="1279"/>
                  <a:pt x="3470" y="822"/>
                  <a:pt x="3105" y="503"/>
                </a:cubicBezTo>
                <a:lnTo>
                  <a:pt x="3105" y="503"/>
                </a:lnTo>
                <a:cubicBezTo>
                  <a:pt x="2763" y="183"/>
                  <a:pt x="2329" y="1"/>
                  <a:pt x="1850" y="1"/>
                </a:cubicBezTo>
                <a:lnTo>
                  <a:pt x="1850" y="1"/>
                </a:lnTo>
                <a:cubicBezTo>
                  <a:pt x="1827" y="1"/>
                  <a:pt x="1804" y="1"/>
                  <a:pt x="1781" y="1"/>
                </a:cubicBezTo>
                <a:moveTo>
                  <a:pt x="822" y="2945"/>
                </a:moveTo>
                <a:cubicBezTo>
                  <a:pt x="526" y="2694"/>
                  <a:pt x="366" y="2306"/>
                  <a:pt x="343" y="1895"/>
                </a:cubicBezTo>
                <a:lnTo>
                  <a:pt x="343" y="1895"/>
                </a:lnTo>
                <a:cubicBezTo>
                  <a:pt x="320" y="1507"/>
                  <a:pt x="480" y="1119"/>
                  <a:pt x="754" y="822"/>
                </a:cubicBezTo>
                <a:lnTo>
                  <a:pt x="754" y="822"/>
                </a:lnTo>
                <a:cubicBezTo>
                  <a:pt x="1325" y="206"/>
                  <a:pt x="2283" y="160"/>
                  <a:pt x="2877" y="731"/>
                </a:cubicBezTo>
                <a:lnTo>
                  <a:pt x="2877" y="731"/>
                </a:lnTo>
                <a:cubicBezTo>
                  <a:pt x="2900" y="754"/>
                  <a:pt x="2922" y="777"/>
                  <a:pt x="2945" y="777"/>
                </a:cubicBezTo>
                <a:lnTo>
                  <a:pt x="2945" y="777"/>
                </a:lnTo>
                <a:cubicBezTo>
                  <a:pt x="3493" y="1370"/>
                  <a:pt x="3516" y="2283"/>
                  <a:pt x="2968" y="2877"/>
                </a:cubicBezTo>
                <a:lnTo>
                  <a:pt x="2968" y="2877"/>
                </a:lnTo>
                <a:cubicBezTo>
                  <a:pt x="2671" y="3196"/>
                  <a:pt x="2260" y="3356"/>
                  <a:pt x="1850" y="3356"/>
                </a:cubicBezTo>
                <a:lnTo>
                  <a:pt x="1850" y="3356"/>
                </a:lnTo>
                <a:cubicBezTo>
                  <a:pt x="1484" y="3356"/>
                  <a:pt x="1119" y="3219"/>
                  <a:pt x="822" y="294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3964395" y="2465600"/>
            <a:ext cx="85049" cy="81220"/>
          </a:xfrm>
          <a:custGeom>
            <a:avLst/>
            <a:gdLst/>
            <a:ahLst/>
            <a:cxnLst/>
            <a:rect l="l" t="t" r="r" b="b"/>
            <a:pathLst>
              <a:path w="4064" h="3881" extrusionOk="0">
                <a:moveTo>
                  <a:pt x="731" y="525"/>
                </a:moveTo>
                <a:cubicBezTo>
                  <a:pt x="1" y="1233"/>
                  <a:pt x="1" y="2397"/>
                  <a:pt x="708" y="3127"/>
                </a:cubicBezTo>
                <a:lnTo>
                  <a:pt x="708" y="3127"/>
                </a:lnTo>
                <a:cubicBezTo>
                  <a:pt x="1416" y="3858"/>
                  <a:pt x="2603" y="3880"/>
                  <a:pt x="3310" y="3173"/>
                </a:cubicBezTo>
                <a:lnTo>
                  <a:pt x="3310" y="3173"/>
                </a:lnTo>
                <a:cubicBezTo>
                  <a:pt x="4041" y="2442"/>
                  <a:pt x="4064" y="1278"/>
                  <a:pt x="3356" y="548"/>
                </a:cubicBezTo>
                <a:lnTo>
                  <a:pt x="3356" y="548"/>
                </a:lnTo>
                <a:cubicBezTo>
                  <a:pt x="2991" y="183"/>
                  <a:pt x="2512" y="0"/>
                  <a:pt x="2032" y="0"/>
                </a:cubicBezTo>
                <a:lnTo>
                  <a:pt x="2032" y="0"/>
                </a:lnTo>
                <a:cubicBezTo>
                  <a:pt x="1553" y="0"/>
                  <a:pt x="1096" y="160"/>
                  <a:pt x="731" y="525"/>
                </a:cubicBezTo>
                <a:close/>
                <a:moveTo>
                  <a:pt x="937" y="2899"/>
                </a:moveTo>
                <a:cubicBezTo>
                  <a:pt x="366" y="2305"/>
                  <a:pt x="366" y="1347"/>
                  <a:pt x="959" y="753"/>
                </a:cubicBezTo>
                <a:lnTo>
                  <a:pt x="959" y="753"/>
                </a:lnTo>
                <a:cubicBezTo>
                  <a:pt x="1576" y="183"/>
                  <a:pt x="2534" y="183"/>
                  <a:pt x="3105" y="776"/>
                </a:cubicBezTo>
                <a:lnTo>
                  <a:pt x="3105" y="776"/>
                </a:lnTo>
                <a:cubicBezTo>
                  <a:pt x="3698" y="1370"/>
                  <a:pt x="3676" y="2351"/>
                  <a:pt x="3082" y="2922"/>
                </a:cubicBezTo>
                <a:lnTo>
                  <a:pt x="3082" y="2922"/>
                </a:lnTo>
                <a:cubicBezTo>
                  <a:pt x="2785" y="3218"/>
                  <a:pt x="2420" y="3355"/>
                  <a:pt x="2032" y="3355"/>
                </a:cubicBezTo>
                <a:lnTo>
                  <a:pt x="2032" y="3355"/>
                </a:lnTo>
                <a:cubicBezTo>
                  <a:pt x="1644" y="3355"/>
                  <a:pt x="1233" y="3196"/>
                  <a:pt x="937" y="289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3859783" y="2536291"/>
            <a:ext cx="85049" cy="81220"/>
          </a:xfrm>
          <a:custGeom>
            <a:avLst/>
            <a:gdLst/>
            <a:ahLst/>
            <a:cxnLst/>
            <a:rect l="l" t="t" r="r" b="b"/>
            <a:pathLst>
              <a:path w="4064" h="3881" extrusionOk="0">
                <a:moveTo>
                  <a:pt x="754" y="525"/>
                </a:moveTo>
                <a:cubicBezTo>
                  <a:pt x="24" y="1256"/>
                  <a:pt x="1" y="2420"/>
                  <a:pt x="709" y="3150"/>
                </a:cubicBezTo>
                <a:lnTo>
                  <a:pt x="709" y="3150"/>
                </a:lnTo>
                <a:cubicBezTo>
                  <a:pt x="1439" y="3880"/>
                  <a:pt x="2603" y="3880"/>
                  <a:pt x="3333" y="3173"/>
                </a:cubicBezTo>
                <a:lnTo>
                  <a:pt x="3333" y="3173"/>
                </a:lnTo>
                <a:cubicBezTo>
                  <a:pt x="4064" y="2465"/>
                  <a:pt x="4064" y="1278"/>
                  <a:pt x="3356" y="548"/>
                </a:cubicBezTo>
                <a:lnTo>
                  <a:pt x="3356" y="548"/>
                </a:lnTo>
                <a:cubicBezTo>
                  <a:pt x="2991" y="183"/>
                  <a:pt x="2512" y="0"/>
                  <a:pt x="2032" y="0"/>
                </a:cubicBezTo>
                <a:lnTo>
                  <a:pt x="2032" y="0"/>
                </a:lnTo>
                <a:cubicBezTo>
                  <a:pt x="1576" y="0"/>
                  <a:pt x="1097" y="183"/>
                  <a:pt x="754" y="525"/>
                </a:cubicBezTo>
                <a:moveTo>
                  <a:pt x="960" y="2922"/>
                </a:moveTo>
                <a:cubicBezTo>
                  <a:pt x="366" y="2306"/>
                  <a:pt x="389" y="1347"/>
                  <a:pt x="982" y="776"/>
                </a:cubicBezTo>
                <a:lnTo>
                  <a:pt x="982" y="776"/>
                </a:lnTo>
                <a:cubicBezTo>
                  <a:pt x="1576" y="183"/>
                  <a:pt x="2535" y="206"/>
                  <a:pt x="3128" y="799"/>
                </a:cubicBezTo>
                <a:lnTo>
                  <a:pt x="3128" y="799"/>
                </a:lnTo>
                <a:cubicBezTo>
                  <a:pt x="3699" y="1393"/>
                  <a:pt x="3699" y="2351"/>
                  <a:pt x="3105" y="2945"/>
                </a:cubicBezTo>
                <a:lnTo>
                  <a:pt x="3105" y="2945"/>
                </a:lnTo>
                <a:cubicBezTo>
                  <a:pt x="2809" y="3219"/>
                  <a:pt x="2420" y="3356"/>
                  <a:pt x="2032" y="3356"/>
                </a:cubicBezTo>
                <a:lnTo>
                  <a:pt x="2032" y="3356"/>
                </a:lnTo>
                <a:cubicBezTo>
                  <a:pt x="1644" y="3356"/>
                  <a:pt x="1256" y="3219"/>
                  <a:pt x="960" y="292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3952927" y="2703475"/>
            <a:ext cx="450485" cy="265591"/>
          </a:xfrm>
          <a:custGeom>
            <a:avLst/>
            <a:gdLst/>
            <a:ahLst/>
            <a:cxnLst/>
            <a:rect l="l" t="t" r="r" b="b"/>
            <a:pathLst>
              <a:path w="21526" h="12691" extrusionOk="0">
                <a:moveTo>
                  <a:pt x="1" y="228"/>
                </a:moveTo>
                <a:lnTo>
                  <a:pt x="3813" y="4109"/>
                </a:lnTo>
                <a:lnTo>
                  <a:pt x="12966" y="4200"/>
                </a:lnTo>
                <a:lnTo>
                  <a:pt x="21274" y="12691"/>
                </a:lnTo>
                <a:lnTo>
                  <a:pt x="21525" y="12463"/>
                </a:lnTo>
                <a:lnTo>
                  <a:pt x="13103" y="3858"/>
                </a:lnTo>
                <a:lnTo>
                  <a:pt x="3950" y="3766"/>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4205135" y="2397295"/>
            <a:ext cx="1028461" cy="888958"/>
          </a:xfrm>
          <a:custGeom>
            <a:avLst/>
            <a:gdLst/>
            <a:ahLst/>
            <a:cxnLst/>
            <a:rect l="l" t="t" r="r" b="b"/>
            <a:pathLst>
              <a:path w="49144" h="42478" extrusionOk="0">
                <a:moveTo>
                  <a:pt x="1" y="251"/>
                </a:moveTo>
                <a:lnTo>
                  <a:pt x="11436" y="11915"/>
                </a:lnTo>
                <a:lnTo>
                  <a:pt x="18946" y="11983"/>
                </a:lnTo>
                <a:lnTo>
                  <a:pt x="48824" y="42478"/>
                </a:lnTo>
                <a:cubicBezTo>
                  <a:pt x="48915" y="42432"/>
                  <a:pt x="49029" y="42387"/>
                  <a:pt x="49144" y="42341"/>
                </a:cubicBezTo>
                <a:lnTo>
                  <a:pt x="49144" y="42341"/>
                </a:lnTo>
                <a:lnTo>
                  <a:pt x="19105" y="11664"/>
                </a:lnTo>
                <a:lnTo>
                  <a:pt x="11573" y="11572"/>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4532345" y="2313211"/>
            <a:ext cx="118471" cy="374037"/>
          </a:xfrm>
          <a:custGeom>
            <a:avLst/>
            <a:gdLst/>
            <a:ahLst/>
            <a:cxnLst/>
            <a:rect l="l" t="t" r="r" b="b"/>
            <a:pathLst>
              <a:path w="5661" h="17873" extrusionOk="0">
                <a:moveTo>
                  <a:pt x="0" y="229"/>
                </a:moveTo>
                <a:lnTo>
                  <a:pt x="5318" y="5661"/>
                </a:lnTo>
                <a:lnTo>
                  <a:pt x="5204" y="17850"/>
                </a:lnTo>
                <a:lnTo>
                  <a:pt x="5524" y="17873"/>
                </a:lnTo>
                <a:lnTo>
                  <a:pt x="5661" y="5593"/>
                </a:lnTo>
                <a:lnTo>
                  <a:pt x="5661" y="5525"/>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4556703" y="2175177"/>
            <a:ext cx="74062" cy="71195"/>
          </a:xfrm>
          <a:custGeom>
            <a:avLst/>
            <a:gdLst/>
            <a:ahLst/>
            <a:cxnLst/>
            <a:rect l="l" t="t" r="r" b="b"/>
            <a:pathLst>
              <a:path w="3539" h="3402" extrusionOk="0">
                <a:moveTo>
                  <a:pt x="639" y="457"/>
                </a:moveTo>
                <a:cubicBezTo>
                  <a:pt x="0" y="1096"/>
                  <a:pt x="0" y="2123"/>
                  <a:pt x="616" y="2739"/>
                </a:cubicBezTo>
                <a:lnTo>
                  <a:pt x="616" y="2739"/>
                </a:lnTo>
                <a:cubicBezTo>
                  <a:pt x="1233" y="3378"/>
                  <a:pt x="2260" y="3401"/>
                  <a:pt x="2899" y="2762"/>
                </a:cubicBezTo>
                <a:lnTo>
                  <a:pt x="2899" y="2762"/>
                </a:lnTo>
                <a:cubicBezTo>
                  <a:pt x="3538" y="2146"/>
                  <a:pt x="3538" y="1119"/>
                  <a:pt x="2922" y="502"/>
                </a:cubicBezTo>
                <a:lnTo>
                  <a:pt x="2922" y="502"/>
                </a:lnTo>
                <a:cubicBezTo>
                  <a:pt x="2602" y="160"/>
                  <a:pt x="2191" y="0"/>
                  <a:pt x="1780" y="0"/>
                </a:cubicBezTo>
                <a:lnTo>
                  <a:pt x="1780" y="0"/>
                </a:lnTo>
                <a:cubicBezTo>
                  <a:pt x="1370" y="0"/>
                  <a:pt x="959" y="160"/>
                  <a:pt x="639" y="457"/>
                </a:cubicBezTo>
                <a:moveTo>
                  <a:pt x="867" y="2511"/>
                </a:moveTo>
                <a:cubicBezTo>
                  <a:pt x="365" y="2009"/>
                  <a:pt x="365" y="1210"/>
                  <a:pt x="867" y="708"/>
                </a:cubicBezTo>
                <a:lnTo>
                  <a:pt x="867" y="708"/>
                </a:lnTo>
                <a:cubicBezTo>
                  <a:pt x="1370" y="206"/>
                  <a:pt x="2191" y="229"/>
                  <a:pt x="2693" y="731"/>
                </a:cubicBezTo>
                <a:lnTo>
                  <a:pt x="2693" y="731"/>
                </a:lnTo>
                <a:cubicBezTo>
                  <a:pt x="3173" y="1233"/>
                  <a:pt x="3173" y="2032"/>
                  <a:pt x="2671" y="2534"/>
                </a:cubicBezTo>
                <a:lnTo>
                  <a:pt x="2671" y="2534"/>
                </a:lnTo>
                <a:cubicBezTo>
                  <a:pt x="2420" y="2785"/>
                  <a:pt x="2100" y="2899"/>
                  <a:pt x="1780" y="2899"/>
                </a:cubicBezTo>
                <a:lnTo>
                  <a:pt x="1780" y="2899"/>
                </a:lnTo>
                <a:cubicBezTo>
                  <a:pt x="1438" y="2899"/>
                  <a:pt x="1096" y="2762"/>
                  <a:pt x="867" y="2511"/>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4644574" y="2216257"/>
            <a:ext cx="101289" cy="96497"/>
          </a:xfrm>
          <a:custGeom>
            <a:avLst/>
            <a:gdLst/>
            <a:ahLst/>
            <a:cxnLst/>
            <a:rect l="l" t="t" r="r" b="b"/>
            <a:pathLst>
              <a:path w="4840" h="4611" extrusionOk="0">
                <a:moveTo>
                  <a:pt x="891" y="617"/>
                </a:moveTo>
                <a:cubicBezTo>
                  <a:pt x="24" y="1461"/>
                  <a:pt x="1" y="2853"/>
                  <a:pt x="846" y="3721"/>
                </a:cubicBezTo>
                <a:lnTo>
                  <a:pt x="846" y="3721"/>
                </a:lnTo>
                <a:cubicBezTo>
                  <a:pt x="1690" y="4588"/>
                  <a:pt x="3082" y="4611"/>
                  <a:pt x="3950" y="3766"/>
                </a:cubicBezTo>
                <a:lnTo>
                  <a:pt x="3950" y="3766"/>
                </a:lnTo>
                <a:cubicBezTo>
                  <a:pt x="4817" y="2922"/>
                  <a:pt x="4840" y="1507"/>
                  <a:pt x="3995" y="662"/>
                </a:cubicBezTo>
                <a:lnTo>
                  <a:pt x="3995" y="662"/>
                </a:lnTo>
                <a:cubicBezTo>
                  <a:pt x="3562" y="206"/>
                  <a:pt x="2991" y="0"/>
                  <a:pt x="2420" y="0"/>
                </a:cubicBezTo>
                <a:lnTo>
                  <a:pt x="2420" y="0"/>
                </a:lnTo>
                <a:cubicBezTo>
                  <a:pt x="1873" y="0"/>
                  <a:pt x="1302" y="206"/>
                  <a:pt x="891" y="617"/>
                </a:cubicBezTo>
                <a:close/>
                <a:moveTo>
                  <a:pt x="1097" y="3493"/>
                </a:moveTo>
                <a:cubicBezTo>
                  <a:pt x="366" y="2762"/>
                  <a:pt x="389" y="1575"/>
                  <a:pt x="1119" y="868"/>
                </a:cubicBezTo>
                <a:lnTo>
                  <a:pt x="1119" y="868"/>
                </a:lnTo>
                <a:cubicBezTo>
                  <a:pt x="1850" y="137"/>
                  <a:pt x="3037" y="160"/>
                  <a:pt x="3744" y="890"/>
                </a:cubicBezTo>
                <a:lnTo>
                  <a:pt x="3744" y="890"/>
                </a:lnTo>
                <a:cubicBezTo>
                  <a:pt x="4475" y="1621"/>
                  <a:pt x="4452" y="2808"/>
                  <a:pt x="3721" y="3515"/>
                </a:cubicBezTo>
                <a:lnTo>
                  <a:pt x="3721" y="3515"/>
                </a:lnTo>
                <a:cubicBezTo>
                  <a:pt x="3356" y="3881"/>
                  <a:pt x="2900" y="4040"/>
                  <a:pt x="2420" y="4040"/>
                </a:cubicBezTo>
                <a:lnTo>
                  <a:pt x="2420" y="4040"/>
                </a:lnTo>
                <a:cubicBezTo>
                  <a:pt x="1941" y="4040"/>
                  <a:pt x="1462" y="3858"/>
                  <a:pt x="1097" y="349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4754921" y="2372454"/>
            <a:ext cx="135673" cy="128976"/>
          </a:xfrm>
          <a:custGeom>
            <a:avLst/>
            <a:gdLst/>
            <a:ahLst/>
            <a:cxnLst/>
            <a:rect l="l" t="t" r="r" b="b"/>
            <a:pathLst>
              <a:path w="6483" h="6163" extrusionOk="0">
                <a:moveTo>
                  <a:pt x="1188" y="845"/>
                </a:moveTo>
                <a:cubicBezTo>
                  <a:pt x="23" y="1963"/>
                  <a:pt x="1" y="3835"/>
                  <a:pt x="1142" y="4999"/>
                </a:cubicBezTo>
                <a:lnTo>
                  <a:pt x="1142" y="4999"/>
                </a:lnTo>
                <a:cubicBezTo>
                  <a:pt x="2283" y="6163"/>
                  <a:pt x="4132" y="6163"/>
                  <a:pt x="5296" y="5045"/>
                </a:cubicBezTo>
                <a:lnTo>
                  <a:pt x="5296" y="5045"/>
                </a:lnTo>
                <a:cubicBezTo>
                  <a:pt x="6460" y="3903"/>
                  <a:pt x="6483" y="2032"/>
                  <a:pt x="5342" y="890"/>
                </a:cubicBezTo>
                <a:lnTo>
                  <a:pt x="5342" y="890"/>
                </a:lnTo>
                <a:cubicBezTo>
                  <a:pt x="4771" y="297"/>
                  <a:pt x="3995" y="0"/>
                  <a:pt x="3242" y="0"/>
                </a:cubicBezTo>
                <a:lnTo>
                  <a:pt x="3242" y="0"/>
                </a:lnTo>
                <a:cubicBezTo>
                  <a:pt x="2511" y="0"/>
                  <a:pt x="1758" y="274"/>
                  <a:pt x="1188" y="845"/>
                </a:cubicBezTo>
                <a:close/>
                <a:moveTo>
                  <a:pt x="1393" y="4771"/>
                </a:moveTo>
                <a:cubicBezTo>
                  <a:pt x="389" y="3743"/>
                  <a:pt x="389" y="2077"/>
                  <a:pt x="1416" y="1073"/>
                </a:cubicBezTo>
                <a:lnTo>
                  <a:pt x="1416" y="1073"/>
                </a:lnTo>
                <a:cubicBezTo>
                  <a:pt x="2443" y="69"/>
                  <a:pt x="4109" y="91"/>
                  <a:pt x="5113" y="1119"/>
                </a:cubicBezTo>
                <a:lnTo>
                  <a:pt x="5113" y="1119"/>
                </a:lnTo>
                <a:cubicBezTo>
                  <a:pt x="6118" y="2146"/>
                  <a:pt x="6095" y="3789"/>
                  <a:pt x="5068" y="4793"/>
                </a:cubicBezTo>
                <a:lnTo>
                  <a:pt x="5068" y="4793"/>
                </a:lnTo>
                <a:cubicBezTo>
                  <a:pt x="4566" y="5296"/>
                  <a:pt x="3904" y="5547"/>
                  <a:pt x="3242" y="5547"/>
                </a:cubicBezTo>
                <a:lnTo>
                  <a:pt x="3242" y="5547"/>
                </a:lnTo>
                <a:cubicBezTo>
                  <a:pt x="2557" y="5547"/>
                  <a:pt x="1895" y="5273"/>
                  <a:pt x="1393" y="4771"/>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8"/>
          <p:cNvSpPr/>
          <p:nvPr/>
        </p:nvSpPr>
        <p:spPr>
          <a:xfrm>
            <a:off x="4751112" y="2110681"/>
            <a:ext cx="140444" cy="133769"/>
          </a:xfrm>
          <a:custGeom>
            <a:avLst/>
            <a:gdLst/>
            <a:ahLst/>
            <a:cxnLst/>
            <a:rect l="l" t="t" r="r" b="b"/>
            <a:pathLst>
              <a:path w="6711" h="6392" extrusionOk="0">
                <a:moveTo>
                  <a:pt x="1210" y="868"/>
                </a:moveTo>
                <a:cubicBezTo>
                  <a:pt x="23" y="2032"/>
                  <a:pt x="0" y="3972"/>
                  <a:pt x="1164" y="5182"/>
                </a:cubicBezTo>
                <a:lnTo>
                  <a:pt x="1164" y="5182"/>
                </a:lnTo>
                <a:cubicBezTo>
                  <a:pt x="2351" y="6369"/>
                  <a:pt x="4291" y="6392"/>
                  <a:pt x="5478" y="5228"/>
                </a:cubicBezTo>
                <a:lnTo>
                  <a:pt x="5478" y="5228"/>
                </a:lnTo>
                <a:cubicBezTo>
                  <a:pt x="6688" y="4041"/>
                  <a:pt x="6711" y="2101"/>
                  <a:pt x="5524" y="914"/>
                </a:cubicBezTo>
                <a:lnTo>
                  <a:pt x="5524" y="914"/>
                </a:lnTo>
                <a:cubicBezTo>
                  <a:pt x="4930" y="298"/>
                  <a:pt x="4131" y="1"/>
                  <a:pt x="3355" y="1"/>
                </a:cubicBezTo>
                <a:lnTo>
                  <a:pt x="3355" y="1"/>
                </a:lnTo>
                <a:cubicBezTo>
                  <a:pt x="2579" y="1"/>
                  <a:pt x="1803" y="275"/>
                  <a:pt x="1210" y="868"/>
                </a:cubicBezTo>
                <a:moveTo>
                  <a:pt x="1415" y="4931"/>
                </a:moveTo>
                <a:cubicBezTo>
                  <a:pt x="365" y="3881"/>
                  <a:pt x="388" y="2146"/>
                  <a:pt x="1461" y="1097"/>
                </a:cubicBezTo>
                <a:lnTo>
                  <a:pt x="1461" y="1097"/>
                </a:lnTo>
                <a:cubicBezTo>
                  <a:pt x="2511" y="47"/>
                  <a:pt x="4246" y="69"/>
                  <a:pt x="5295" y="1142"/>
                </a:cubicBezTo>
                <a:lnTo>
                  <a:pt x="5295" y="1142"/>
                </a:lnTo>
                <a:cubicBezTo>
                  <a:pt x="6345" y="2215"/>
                  <a:pt x="6323" y="3927"/>
                  <a:pt x="5250" y="4977"/>
                </a:cubicBezTo>
                <a:lnTo>
                  <a:pt x="5250" y="4977"/>
                </a:lnTo>
                <a:cubicBezTo>
                  <a:pt x="4725" y="5502"/>
                  <a:pt x="4040" y="5753"/>
                  <a:pt x="3355" y="5753"/>
                </a:cubicBezTo>
                <a:lnTo>
                  <a:pt x="3355" y="5753"/>
                </a:lnTo>
                <a:cubicBezTo>
                  <a:pt x="2648" y="5753"/>
                  <a:pt x="1940" y="5479"/>
                  <a:pt x="1415" y="493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8"/>
          <p:cNvSpPr/>
          <p:nvPr/>
        </p:nvSpPr>
        <p:spPr>
          <a:xfrm>
            <a:off x="4888663" y="2247772"/>
            <a:ext cx="85049" cy="81241"/>
          </a:xfrm>
          <a:custGeom>
            <a:avLst/>
            <a:gdLst/>
            <a:ahLst/>
            <a:cxnLst/>
            <a:rect l="l" t="t" r="r" b="b"/>
            <a:pathLst>
              <a:path w="4064" h="3882" extrusionOk="0">
                <a:moveTo>
                  <a:pt x="731" y="526"/>
                </a:moveTo>
                <a:cubicBezTo>
                  <a:pt x="1" y="1233"/>
                  <a:pt x="1" y="2420"/>
                  <a:pt x="708" y="3151"/>
                </a:cubicBezTo>
                <a:lnTo>
                  <a:pt x="708" y="3151"/>
                </a:lnTo>
                <a:cubicBezTo>
                  <a:pt x="1416" y="3858"/>
                  <a:pt x="2603" y="3881"/>
                  <a:pt x="3310" y="3173"/>
                </a:cubicBezTo>
                <a:lnTo>
                  <a:pt x="3310" y="3173"/>
                </a:lnTo>
                <a:cubicBezTo>
                  <a:pt x="4041" y="2466"/>
                  <a:pt x="4064" y="1279"/>
                  <a:pt x="3356" y="549"/>
                </a:cubicBezTo>
                <a:lnTo>
                  <a:pt x="3356" y="549"/>
                </a:lnTo>
                <a:cubicBezTo>
                  <a:pt x="2991" y="183"/>
                  <a:pt x="2511" y="1"/>
                  <a:pt x="2032" y="1"/>
                </a:cubicBezTo>
                <a:lnTo>
                  <a:pt x="2032" y="1"/>
                </a:lnTo>
                <a:cubicBezTo>
                  <a:pt x="1553" y="1"/>
                  <a:pt x="1096" y="183"/>
                  <a:pt x="731" y="526"/>
                </a:cubicBezTo>
                <a:close/>
                <a:moveTo>
                  <a:pt x="937" y="2900"/>
                </a:moveTo>
                <a:cubicBezTo>
                  <a:pt x="366" y="2306"/>
                  <a:pt x="366" y="1347"/>
                  <a:pt x="959" y="777"/>
                </a:cubicBezTo>
                <a:lnTo>
                  <a:pt x="959" y="777"/>
                </a:lnTo>
                <a:cubicBezTo>
                  <a:pt x="1576" y="183"/>
                  <a:pt x="2534" y="206"/>
                  <a:pt x="3105" y="800"/>
                </a:cubicBezTo>
                <a:lnTo>
                  <a:pt x="3105" y="800"/>
                </a:lnTo>
                <a:cubicBezTo>
                  <a:pt x="3698" y="1393"/>
                  <a:pt x="3676" y="2352"/>
                  <a:pt x="3082" y="2922"/>
                </a:cubicBezTo>
                <a:lnTo>
                  <a:pt x="3082" y="2922"/>
                </a:lnTo>
                <a:cubicBezTo>
                  <a:pt x="2785" y="3219"/>
                  <a:pt x="2420" y="3356"/>
                  <a:pt x="2032" y="3356"/>
                </a:cubicBezTo>
                <a:lnTo>
                  <a:pt x="2032" y="3356"/>
                </a:lnTo>
                <a:cubicBezTo>
                  <a:pt x="1644" y="3356"/>
                  <a:pt x="1233" y="3219"/>
                  <a:pt x="937" y="2900"/>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4978941" y="2072950"/>
            <a:ext cx="94613" cy="90302"/>
          </a:xfrm>
          <a:custGeom>
            <a:avLst/>
            <a:gdLst/>
            <a:ahLst/>
            <a:cxnLst/>
            <a:rect l="l" t="t" r="r" b="b"/>
            <a:pathLst>
              <a:path w="4521" h="4315" extrusionOk="0">
                <a:moveTo>
                  <a:pt x="822" y="594"/>
                </a:moveTo>
                <a:cubicBezTo>
                  <a:pt x="24" y="1393"/>
                  <a:pt x="1" y="2694"/>
                  <a:pt x="800" y="3493"/>
                </a:cubicBezTo>
                <a:lnTo>
                  <a:pt x="800" y="3493"/>
                </a:lnTo>
                <a:cubicBezTo>
                  <a:pt x="1576" y="4292"/>
                  <a:pt x="2877" y="4315"/>
                  <a:pt x="3698" y="3516"/>
                </a:cubicBezTo>
                <a:lnTo>
                  <a:pt x="3698" y="3516"/>
                </a:lnTo>
                <a:cubicBezTo>
                  <a:pt x="4497" y="2740"/>
                  <a:pt x="4520" y="1439"/>
                  <a:pt x="3721" y="617"/>
                </a:cubicBezTo>
                <a:lnTo>
                  <a:pt x="3721" y="617"/>
                </a:lnTo>
                <a:cubicBezTo>
                  <a:pt x="3333" y="206"/>
                  <a:pt x="2785" y="1"/>
                  <a:pt x="2260" y="1"/>
                </a:cubicBezTo>
                <a:lnTo>
                  <a:pt x="2260" y="1"/>
                </a:lnTo>
                <a:cubicBezTo>
                  <a:pt x="1735" y="1"/>
                  <a:pt x="1233" y="206"/>
                  <a:pt x="822" y="594"/>
                </a:cubicBezTo>
                <a:moveTo>
                  <a:pt x="1028" y="3265"/>
                </a:moveTo>
                <a:cubicBezTo>
                  <a:pt x="366" y="2580"/>
                  <a:pt x="389" y="1484"/>
                  <a:pt x="1051" y="822"/>
                </a:cubicBezTo>
                <a:lnTo>
                  <a:pt x="1051" y="822"/>
                </a:lnTo>
                <a:cubicBezTo>
                  <a:pt x="1735" y="160"/>
                  <a:pt x="2831" y="183"/>
                  <a:pt x="3493" y="868"/>
                </a:cubicBezTo>
                <a:lnTo>
                  <a:pt x="3493" y="868"/>
                </a:lnTo>
                <a:cubicBezTo>
                  <a:pt x="4155" y="1530"/>
                  <a:pt x="4132" y="2626"/>
                  <a:pt x="3470" y="3288"/>
                </a:cubicBezTo>
                <a:lnTo>
                  <a:pt x="3470" y="3288"/>
                </a:lnTo>
                <a:cubicBezTo>
                  <a:pt x="3128" y="3607"/>
                  <a:pt x="2694" y="3767"/>
                  <a:pt x="2260" y="3767"/>
                </a:cubicBezTo>
                <a:lnTo>
                  <a:pt x="2260" y="3767"/>
                </a:lnTo>
                <a:cubicBezTo>
                  <a:pt x="1804" y="3767"/>
                  <a:pt x="1370" y="3607"/>
                  <a:pt x="1028" y="3265"/>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5090710" y="2072950"/>
            <a:ext cx="85049" cy="81220"/>
          </a:xfrm>
          <a:custGeom>
            <a:avLst/>
            <a:gdLst/>
            <a:ahLst/>
            <a:cxnLst/>
            <a:rect l="l" t="t" r="r" b="b"/>
            <a:pathLst>
              <a:path w="4064" h="3881" extrusionOk="0">
                <a:moveTo>
                  <a:pt x="731" y="526"/>
                </a:moveTo>
                <a:cubicBezTo>
                  <a:pt x="1" y="1233"/>
                  <a:pt x="1" y="2420"/>
                  <a:pt x="708" y="3151"/>
                </a:cubicBezTo>
                <a:lnTo>
                  <a:pt x="708" y="3151"/>
                </a:lnTo>
                <a:cubicBezTo>
                  <a:pt x="1416" y="3858"/>
                  <a:pt x="2603" y="3881"/>
                  <a:pt x="3333" y="3173"/>
                </a:cubicBezTo>
                <a:lnTo>
                  <a:pt x="3333" y="3173"/>
                </a:lnTo>
                <a:cubicBezTo>
                  <a:pt x="4064" y="2443"/>
                  <a:pt x="4064" y="1279"/>
                  <a:pt x="3356" y="549"/>
                </a:cubicBezTo>
                <a:lnTo>
                  <a:pt x="3356" y="549"/>
                </a:lnTo>
                <a:cubicBezTo>
                  <a:pt x="2991" y="183"/>
                  <a:pt x="2512" y="1"/>
                  <a:pt x="2032" y="1"/>
                </a:cubicBezTo>
                <a:lnTo>
                  <a:pt x="2032" y="1"/>
                </a:lnTo>
                <a:cubicBezTo>
                  <a:pt x="1576" y="1"/>
                  <a:pt x="1096" y="160"/>
                  <a:pt x="731" y="526"/>
                </a:cubicBezTo>
                <a:close/>
                <a:moveTo>
                  <a:pt x="959" y="2900"/>
                </a:moveTo>
                <a:cubicBezTo>
                  <a:pt x="389" y="2306"/>
                  <a:pt x="389" y="1347"/>
                  <a:pt x="982" y="777"/>
                </a:cubicBezTo>
                <a:lnTo>
                  <a:pt x="982" y="777"/>
                </a:lnTo>
                <a:cubicBezTo>
                  <a:pt x="1576" y="206"/>
                  <a:pt x="2534" y="206"/>
                  <a:pt x="3105" y="800"/>
                </a:cubicBezTo>
                <a:lnTo>
                  <a:pt x="3105" y="800"/>
                </a:lnTo>
                <a:cubicBezTo>
                  <a:pt x="3676" y="1393"/>
                  <a:pt x="3676" y="2329"/>
                  <a:pt x="3082" y="2922"/>
                </a:cubicBezTo>
                <a:lnTo>
                  <a:pt x="3082" y="2922"/>
                </a:lnTo>
                <a:cubicBezTo>
                  <a:pt x="2785" y="3196"/>
                  <a:pt x="2420" y="3333"/>
                  <a:pt x="2032" y="3333"/>
                </a:cubicBezTo>
                <a:lnTo>
                  <a:pt x="2032" y="3333"/>
                </a:lnTo>
                <a:cubicBezTo>
                  <a:pt x="1644" y="3333"/>
                  <a:pt x="1256" y="3196"/>
                  <a:pt x="959" y="2900"/>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8"/>
          <p:cNvSpPr/>
          <p:nvPr/>
        </p:nvSpPr>
        <p:spPr>
          <a:xfrm>
            <a:off x="5259797" y="2487092"/>
            <a:ext cx="138080" cy="131843"/>
          </a:xfrm>
          <a:custGeom>
            <a:avLst/>
            <a:gdLst/>
            <a:ahLst/>
            <a:cxnLst/>
            <a:rect l="l" t="t" r="r" b="b"/>
            <a:pathLst>
              <a:path w="6598" h="6300" extrusionOk="0">
                <a:moveTo>
                  <a:pt x="1188" y="868"/>
                </a:moveTo>
                <a:cubicBezTo>
                  <a:pt x="24" y="2032"/>
                  <a:pt x="1" y="3926"/>
                  <a:pt x="1142" y="5113"/>
                </a:cubicBezTo>
                <a:lnTo>
                  <a:pt x="1142" y="5113"/>
                </a:lnTo>
                <a:cubicBezTo>
                  <a:pt x="2306" y="6300"/>
                  <a:pt x="4201" y="6300"/>
                  <a:pt x="5388" y="5159"/>
                </a:cubicBezTo>
                <a:lnTo>
                  <a:pt x="5388" y="5159"/>
                </a:lnTo>
                <a:cubicBezTo>
                  <a:pt x="6575" y="3995"/>
                  <a:pt x="6597" y="2100"/>
                  <a:pt x="5433" y="913"/>
                </a:cubicBezTo>
                <a:lnTo>
                  <a:pt x="5433" y="913"/>
                </a:lnTo>
                <a:cubicBezTo>
                  <a:pt x="4840" y="320"/>
                  <a:pt x="4064" y="0"/>
                  <a:pt x="3288" y="0"/>
                </a:cubicBezTo>
                <a:lnTo>
                  <a:pt x="3288" y="0"/>
                </a:lnTo>
                <a:cubicBezTo>
                  <a:pt x="2535" y="0"/>
                  <a:pt x="1781" y="297"/>
                  <a:pt x="1188" y="868"/>
                </a:cubicBezTo>
                <a:close/>
                <a:moveTo>
                  <a:pt x="1393" y="4885"/>
                </a:moveTo>
                <a:cubicBezTo>
                  <a:pt x="366" y="3835"/>
                  <a:pt x="389" y="2123"/>
                  <a:pt x="1439" y="1096"/>
                </a:cubicBezTo>
                <a:lnTo>
                  <a:pt x="1439" y="1096"/>
                </a:lnTo>
                <a:cubicBezTo>
                  <a:pt x="2489" y="69"/>
                  <a:pt x="4178" y="92"/>
                  <a:pt x="5205" y="1141"/>
                </a:cubicBezTo>
                <a:lnTo>
                  <a:pt x="5205" y="1141"/>
                </a:lnTo>
                <a:cubicBezTo>
                  <a:pt x="6232" y="2191"/>
                  <a:pt x="6209" y="3880"/>
                  <a:pt x="5159" y="4908"/>
                </a:cubicBezTo>
                <a:lnTo>
                  <a:pt x="5159" y="4908"/>
                </a:lnTo>
                <a:cubicBezTo>
                  <a:pt x="4634" y="5410"/>
                  <a:pt x="3973" y="5684"/>
                  <a:pt x="3288" y="5684"/>
                </a:cubicBezTo>
                <a:lnTo>
                  <a:pt x="3288" y="5684"/>
                </a:lnTo>
                <a:cubicBezTo>
                  <a:pt x="2603" y="5684"/>
                  <a:pt x="1918" y="5410"/>
                  <a:pt x="1393" y="488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8"/>
          <p:cNvSpPr/>
          <p:nvPr/>
        </p:nvSpPr>
        <p:spPr>
          <a:xfrm>
            <a:off x="5361543" y="2122149"/>
            <a:ext cx="83626" cy="80278"/>
          </a:xfrm>
          <a:custGeom>
            <a:avLst/>
            <a:gdLst/>
            <a:ahLst/>
            <a:cxnLst/>
            <a:rect l="l" t="t" r="r" b="b"/>
            <a:pathLst>
              <a:path w="3996" h="3836" extrusionOk="0">
                <a:moveTo>
                  <a:pt x="731" y="526"/>
                </a:moveTo>
                <a:cubicBezTo>
                  <a:pt x="1" y="1233"/>
                  <a:pt x="1" y="2375"/>
                  <a:pt x="708" y="3105"/>
                </a:cubicBezTo>
                <a:lnTo>
                  <a:pt x="708" y="3105"/>
                </a:lnTo>
                <a:cubicBezTo>
                  <a:pt x="1393" y="3813"/>
                  <a:pt x="2557" y="3835"/>
                  <a:pt x="3265" y="3128"/>
                </a:cubicBezTo>
                <a:lnTo>
                  <a:pt x="3265" y="3128"/>
                </a:lnTo>
                <a:cubicBezTo>
                  <a:pt x="3995" y="2420"/>
                  <a:pt x="3995" y="1279"/>
                  <a:pt x="3310" y="549"/>
                </a:cubicBezTo>
                <a:lnTo>
                  <a:pt x="3310" y="549"/>
                </a:lnTo>
                <a:cubicBezTo>
                  <a:pt x="2945" y="183"/>
                  <a:pt x="2466" y="1"/>
                  <a:pt x="2009" y="1"/>
                </a:cubicBezTo>
                <a:lnTo>
                  <a:pt x="2009" y="1"/>
                </a:lnTo>
                <a:cubicBezTo>
                  <a:pt x="1530" y="1"/>
                  <a:pt x="1074" y="183"/>
                  <a:pt x="731" y="526"/>
                </a:cubicBezTo>
                <a:close/>
                <a:moveTo>
                  <a:pt x="937" y="2877"/>
                </a:moveTo>
                <a:cubicBezTo>
                  <a:pt x="366" y="2283"/>
                  <a:pt x="366" y="1347"/>
                  <a:pt x="959" y="754"/>
                </a:cubicBezTo>
                <a:lnTo>
                  <a:pt x="959" y="754"/>
                </a:lnTo>
                <a:cubicBezTo>
                  <a:pt x="1553" y="183"/>
                  <a:pt x="2489" y="206"/>
                  <a:pt x="3059" y="777"/>
                </a:cubicBezTo>
                <a:lnTo>
                  <a:pt x="3059" y="777"/>
                </a:lnTo>
                <a:cubicBezTo>
                  <a:pt x="3630" y="1370"/>
                  <a:pt x="3630" y="2306"/>
                  <a:pt x="3037" y="2900"/>
                </a:cubicBezTo>
                <a:lnTo>
                  <a:pt x="3037" y="2900"/>
                </a:lnTo>
                <a:cubicBezTo>
                  <a:pt x="2763" y="3173"/>
                  <a:pt x="2375" y="3310"/>
                  <a:pt x="2009" y="3310"/>
                </a:cubicBezTo>
                <a:lnTo>
                  <a:pt x="2009" y="3310"/>
                </a:lnTo>
                <a:cubicBezTo>
                  <a:pt x="1621" y="3310"/>
                  <a:pt x="1233" y="3173"/>
                  <a:pt x="937" y="2877"/>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5224934" y="2608886"/>
            <a:ext cx="104638" cy="279947"/>
          </a:xfrm>
          <a:custGeom>
            <a:avLst/>
            <a:gdLst/>
            <a:ahLst/>
            <a:cxnLst/>
            <a:rect l="l" t="t" r="r" b="b"/>
            <a:pathLst>
              <a:path w="5000" h="13377" extrusionOk="0">
                <a:moveTo>
                  <a:pt x="4566" y="8766"/>
                </a:moveTo>
                <a:cubicBezTo>
                  <a:pt x="24" y="13080"/>
                  <a:pt x="1" y="13216"/>
                  <a:pt x="1" y="13308"/>
                </a:cubicBezTo>
                <a:lnTo>
                  <a:pt x="1" y="13308"/>
                </a:lnTo>
                <a:lnTo>
                  <a:pt x="229" y="13308"/>
                </a:lnTo>
                <a:lnTo>
                  <a:pt x="320" y="13376"/>
                </a:lnTo>
                <a:cubicBezTo>
                  <a:pt x="480" y="13125"/>
                  <a:pt x="3173" y="10546"/>
                  <a:pt x="4863" y="8971"/>
                </a:cubicBezTo>
                <a:lnTo>
                  <a:pt x="4863" y="8971"/>
                </a:lnTo>
                <a:lnTo>
                  <a:pt x="4908" y="8902"/>
                </a:lnTo>
                <a:lnTo>
                  <a:pt x="4999" y="23"/>
                </a:lnTo>
                <a:lnTo>
                  <a:pt x="465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5327160" y="2194765"/>
            <a:ext cx="78353" cy="296166"/>
          </a:xfrm>
          <a:custGeom>
            <a:avLst/>
            <a:gdLst/>
            <a:ahLst/>
            <a:cxnLst/>
            <a:rect l="l" t="t" r="r" b="b"/>
            <a:pathLst>
              <a:path w="3744" h="14152" extrusionOk="0">
                <a:moveTo>
                  <a:pt x="3378" y="1781"/>
                </a:moveTo>
                <a:lnTo>
                  <a:pt x="92" y="4999"/>
                </a:lnTo>
                <a:lnTo>
                  <a:pt x="0" y="14152"/>
                </a:lnTo>
                <a:lnTo>
                  <a:pt x="320" y="14152"/>
                </a:lnTo>
                <a:lnTo>
                  <a:pt x="411" y="5159"/>
                </a:lnTo>
                <a:lnTo>
                  <a:pt x="3721" y="1917"/>
                </a:lnTo>
                <a:lnTo>
                  <a:pt x="3744" y="0"/>
                </a:lnTo>
                <a:lnTo>
                  <a:pt x="340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8"/>
          <p:cNvSpPr/>
          <p:nvPr/>
        </p:nvSpPr>
        <p:spPr>
          <a:xfrm>
            <a:off x="4848547" y="2725909"/>
            <a:ext cx="185355" cy="353507"/>
          </a:xfrm>
          <a:custGeom>
            <a:avLst/>
            <a:gdLst/>
            <a:ahLst/>
            <a:cxnLst/>
            <a:rect l="l" t="t" r="r" b="b"/>
            <a:pathLst>
              <a:path w="8857" h="16892" extrusionOk="0">
                <a:moveTo>
                  <a:pt x="0" y="229"/>
                </a:moveTo>
                <a:lnTo>
                  <a:pt x="8514" y="8926"/>
                </a:lnTo>
                <a:lnTo>
                  <a:pt x="8446" y="16869"/>
                </a:lnTo>
                <a:lnTo>
                  <a:pt x="8765" y="16892"/>
                </a:lnTo>
                <a:lnTo>
                  <a:pt x="8857" y="8857"/>
                </a:lnTo>
                <a:lnTo>
                  <a:pt x="8857" y="8789"/>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8"/>
          <p:cNvSpPr/>
          <p:nvPr/>
        </p:nvSpPr>
        <p:spPr>
          <a:xfrm>
            <a:off x="4860956" y="2472757"/>
            <a:ext cx="142370" cy="407479"/>
          </a:xfrm>
          <a:custGeom>
            <a:avLst/>
            <a:gdLst/>
            <a:ahLst/>
            <a:cxnLst/>
            <a:rect l="l" t="t" r="r" b="b"/>
            <a:pathLst>
              <a:path w="6803" h="19471" extrusionOk="0">
                <a:moveTo>
                  <a:pt x="1" y="252"/>
                </a:moveTo>
                <a:lnTo>
                  <a:pt x="6460" y="6848"/>
                </a:lnTo>
                <a:lnTo>
                  <a:pt x="6323" y="19470"/>
                </a:lnTo>
                <a:lnTo>
                  <a:pt x="6666" y="19470"/>
                </a:lnTo>
                <a:lnTo>
                  <a:pt x="6803" y="6780"/>
                </a:lnTo>
                <a:lnTo>
                  <a:pt x="6803" y="6711"/>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4750631" y="2581660"/>
            <a:ext cx="160033" cy="152394"/>
          </a:xfrm>
          <a:custGeom>
            <a:avLst/>
            <a:gdLst/>
            <a:ahLst/>
            <a:cxnLst/>
            <a:rect l="l" t="t" r="r" b="b"/>
            <a:pathLst>
              <a:path w="7647" h="7282" extrusionOk="0">
                <a:moveTo>
                  <a:pt x="1393" y="982"/>
                </a:moveTo>
                <a:cubicBezTo>
                  <a:pt x="23" y="2329"/>
                  <a:pt x="0" y="4520"/>
                  <a:pt x="1324" y="5890"/>
                </a:cubicBezTo>
                <a:lnTo>
                  <a:pt x="1324" y="5890"/>
                </a:lnTo>
                <a:cubicBezTo>
                  <a:pt x="2671" y="7259"/>
                  <a:pt x="4885" y="7282"/>
                  <a:pt x="6254" y="5958"/>
                </a:cubicBezTo>
                <a:lnTo>
                  <a:pt x="6254" y="5958"/>
                </a:lnTo>
                <a:cubicBezTo>
                  <a:pt x="7624" y="4611"/>
                  <a:pt x="7647" y="2397"/>
                  <a:pt x="6300" y="1028"/>
                </a:cubicBezTo>
                <a:lnTo>
                  <a:pt x="6300" y="1028"/>
                </a:lnTo>
                <a:cubicBezTo>
                  <a:pt x="5615" y="343"/>
                  <a:pt x="4725" y="1"/>
                  <a:pt x="3812" y="1"/>
                </a:cubicBezTo>
                <a:lnTo>
                  <a:pt x="3812" y="1"/>
                </a:lnTo>
                <a:cubicBezTo>
                  <a:pt x="2945" y="1"/>
                  <a:pt x="2054" y="320"/>
                  <a:pt x="1393" y="982"/>
                </a:cubicBezTo>
                <a:moveTo>
                  <a:pt x="1575" y="5661"/>
                </a:moveTo>
                <a:cubicBezTo>
                  <a:pt x="365" y="4429"/>
                  <a:pt x="388" y="2443"/>
                  <a:pt x="1621" y="1233"/>
                </a:cubicBezTo>
                <a:lnTo>
                  <a:pt x="1621" y="1233"/>
                </a:lnTo>
                <a:cubicBezTo>
                  <a:pt x="2853" y="23"/>
                  <a:pt x="4839" y="23"/>
                  <a:pt x="6049" y="1279"/>
                </a:cubicBezTo>
                <a:lnTo>
                  <a:pt x="6049" y="1279"/>
                </a:lnTo>
                <a:cubicBezTo>
                  <a:pt x="7259" y="2511"/>
                  <a:pt x="7259" y="4497"/>
                  <a:pt x="6003" y="5707"/>
                </a:cubicBezTo>
                <a:lnTo>
                  <a:pt x="6003" y="5707"/>
                </a:lnTo>
                <a:cubicBezTo>
                  <a:pt x="5410" y="6300"/>
                  <a:pt x="4611" y="6597"/>
                  <a:pt x="3812" y="6597"/>
                </a:cubicBezTo>
                <a:lnTo>
                  <a:pt x="3812" y="6597"/>
                </a:lnTo>
                <a:cubicBezTo>
                  <a:pt x="2990" y="6597"/>
                  <a:pt x="2191" y="6300"/>
                  <a:pt x="1575" y="5661"/>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827055" y="2235844"/>
            <a:ext cx="8622" cy="142370"/>
          </a:xfrm>
          <a:custGeom>
            <a:avLst/>
            <a:gdLst/>
            <a:ahLst/>
            <a:cxnLst/>
            <a:rect l="l" t="t" r="r" b="b"/>
            <a:pathLst>
              <a:path w="412" h="6803" extrusionOk="0">
                <a:moveTo>
                  <a:pt x="0" y="6779"/>
                </a:moveTo>
                <a:lnTo>
                  <a:pt x="343" y="6802"/>
                </a:lnTo>
                <a:lnTo>
                  <a:pt x="411" y="0"/>
                </a:lnTo>
                <a:lnTo>
                  <a:pt x="6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205587" y="3440357"/>
            <a:ext cx="164344" cy="744726"/>
          </a:xfrm>
          <a:custGeom>
            <a:avLst/>
            <a:gdLst/>
            <a:ahLst/>
            <a:cxnLst/>
            <a:rect l="l" t="t" r="r" b="b"/>
            <a:pathLst>
              <a:path w="7853" h="35586" extrusionOk="0">
                <a:moveTo>
                  <a:pt x="4520" y="3014"/>
                </a:moveTo>
                <a:lnTo>
                  <a:pt x="4383" y="16207"/>
                </a:lnTo>
                <a:lnTo>
                  <a:pt x="1781" y="18763"/>
                </a:lnTo>
                <a:lnTo>
                  <a:pt x="1644" y="33759"/>
                </a:lnTo>
                <a:lnTo>
                  <a:pt x="1" y="35357"/>
                </a:lnTo>
                <a:lnTo>
                  <a:pt x="229" y="35585"/>
                </a:lnTo>
                <a:lnTo>
                  <a:pt x="1964" y="33896"/>
                </a:lnTo>
                <a:lnTo>
                  <a:pt x="2123" y="18900"/>
                </a:lnTo>
                <a:lnTo>
                  <a:pt x="4725" y="16343"/>
                </a:lnTo>
                <a:lnTo>
                  <a:pt x="4862" y="3150"/>
                </a:lnTo>
                <a:lnTo>
                  <a:pt x="7852" y="229"/>
                </a:lnTo>
                <a:lnTo>
                  <a:pt x="760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241895" y="4032189"/>
            <a:ext cx="129458" cy="216872"/>
          </a:xfrm>
          <a:custGeom>
            <a:avLst/>
            <a:gdLst/>
            <a:ahLst/>
            <a:cxnLst/>
            <a:rect l="l" t="t" r="r" b="b"/>
            <a:pathLst>
              <a:path w="6186" h="10363" extrusionOk="0">
                <a:moveTo>
                  <a:pt x="0" y="228"/>
                </a:moveTo>
                <a:lnTo>
                  <a:pt x="2625" y="2922"/>
                </a:lnTo>
                <a:lnTo>
                  <a:pt x="2602" y="6939"/>
                </a:lnTo>
                <a:lnTo>
                  <a:pt x="5935" y="10363"/>
                </a:lnTo>
                <a:lnTo>
                  <a:pt x="6186" y="10134"/>
                </a:lnTo>
                <a:lnTo>
                  <a:pt x="2922" y="6802"/>
                </a:lnTo>
                <a:lnTo>
                  <a:pt x="2968" y="2785"/>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8"/>
          <p:cNvSpPr/>
          <p:nvPr/>
        </p:nvSpPr>
        <p:spPr>
          <a:xfrm>
            <a:off x="4351760" y="4233275"/>
            <a:ext cx="72618" cy="69291"/>
          </a:xfrm>
          <a:custGeom>
            <a:avLst/>
            <a:gdLst/>
            <a:ahLst/>
            <a:cxnLst/>
            <a:rect l="l" t="t" r="r" b="b"/>
            <a:pathLst>
              <a:path w="3470" h="3311" extrusionOk="0">
                <a:moveTo>
                  <a:pt x="639" y="457"/>
                </a:moveTo>
                <a:cubicBezTo>
                  <a:pt x="23" y="1073"/>
                  <a:pt x="0" y="2055"/>
                  <a:pt x="616" y="2671"/>
                </a:cubicBezTo>
                <a:lnTo>
                  <a:pt x="616" y="2671"/>
                </a:lnTo>
                <a:cubicBezTo>
                  <a:pt x="1233" y="3310"/>
                  <a:pt x="2214" y="3310"/>
                  <a:pt x="2830" y="2694"/>
                </a:cubicBezTo>
                <a:lnTo>
                  <a:pt x="2830" y="2694"/>
                </a:lnTo>
                <a:cubicBezTo>
                  <a:pt x="3470" y="2100"/>
                  <a:pt x="3470" y="1096"/>
                  <a:pt x="2853" y="480"/>
                </a:cubicBezTo>
                <a:lnTo>
                  <a:pt x="2853" y="480"/>
                </a:lnTo>
                <a:cubicBezTo>
                  <a:pt x="2557" y="160"/>
                  <a:pt x="2146" y="1"/>
                  <a:pt x="1735" y="1"/>
                </a:cubicBezTo>
                <a:lnTo>
                  <a:pt x="1735" y="1"/>
                </a:lnTo>
                <a:cubicBezTo>
                  <a:pt x="1347" y="1"/>
                  <a:pt x="936" y="160"/>
                  <a:pt x="639" y="457"/>
                </a:cubicBezTo>
                <a:moveTo>
                  <a:pt x="845" y="2443"/>
                </a:moveTo>
                <a:cubicBezTo>
                  <a:pt x="388" y="1963"/>
                  <a:pt x="388" y="1165"/>
                  <a:pt x="867" y="708"/>
                </a:cubicBezTo>
                <a:lnTo>
                  <a:pt x="867" y="708"/>
                </a:lnTo>
                <a:cubicBezTo>
                  <a:pt x="1370" y="229"/>
                  <a:pt x="2146" y="229"/>
                  <a:pt x="2625" y="708"/>
                </a:cubicBezTo>
                <a:lnTo>
                  <a:pt x="2625" y="708"/>
                </a:lnTo>
                <a:cubicBezTo>
                  <a:pt x="3104" y="1210"/>
                  <a:pt x="3104" y="1986"/>
                  <a:pt x="2602" y="2466"/>
                </a:cubicBezTo>
                <a:lnTo>
                  <a:pt x="2602" y="2466"/>
                </a:lnTo>
                <a:cubicBezTo>
                  <a:pt x="2374" y="2694"/>
                  <a:pt x="2054" y="2808"/>
                  <a:pt x="1735" y="2808"/>
                </a:cubicBezTo>
                <a:lnTo>
                  <a:pt x="1735" y="2808"/>
                </a:lnTo>
                <a:cubicBezTo>
                  <a:pt x="1415" y="2808"/>
                  <a:pt x="1096" y="2694"/>
                  <a:pt x="845" y="244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8"/>
          <p:cNvSpPr/>
          <p:nvPr/>
        </p:nvSpPr>
        <p:spPr>
          <a:xfrm>
            <a:off x="4313548" y="3885052"/>
            <a:ext cx="72137" cy="69291"/>
          </a:xfrm>
          <a:custGeom>
            <a:avLst/>
            <a:gdLst/>
            <a:ahLst/>
            <a:cxnLst/>
            <a:rect l="l" t="t" r="r" b="b"/>
            <a:pathLst>
              <a:path w="3447" h="3311" extrusionOk="0">
                <a:moveTo>
                  <a:pt x="616" y="457"/>
                </a:moveTo>
                <a:cubicBezTo>
                  <a:pt x="0" y="1074"/>
                  <a:pt x="0" y="2055"/>
                  <a:pt x="594" y="2671"/>
                </a:cubicBezTo>
                <a:lnTo>
                  <a:pt x="594" y="2671"/>
                </a:lnTo>
                <a:cubicBezTo>
                  <a:pt x="1210" y="3288"/>
                  <a:pt x="2191" y="3311"/>
                  <a:pt x="2830" y="2694"/>
                </a:cubicBezTo>
                <a:lnTo>
                  <a:pt x="2830" y="2694"/>
                </a:lnTo>
                <a:cubicBezTo>
                  <a:pt x="3447" y="2101"/>
                  <a:pt x="3447" y="1096"/>
                  <a:pt x="2853" y="480"/>
                </a:cubicBezTo>
                <a:lnTo>
                  <a:pt x="2853" y="480"/>
                </a:lnTo>
                <a:cubicBezTo>
                  <a:pt x="2534" y="161"/>
                  <a:pt x="2123" y="1"/>
                  <a:pt x="1712" y="1"/>
                </a:cubicBezTo>
                <a:lnTo>
                  <a:pt x="1712" y="1"/>
                </a:lnTo>
                <a:cubicBezTo>
                  <a:pt x="1324" y="1"/>
                  <a:pt x="936" y="161"/>
                  <a:pt x="616" y="457"/>
                </a:cubicBezTo>
                <a:moveTo>
                  <a:pt x="845" y="2443"/>
                </a:moveTo>
                <a:cubicBezTo>
                  <a:pt x="365" y="1964"/>
                  <a:pt x="365" y="1165"/>
                  <a:pt x="845" y="686"/>
                </a:cubicBezTo>
                <a:lnTo>
                  <a:pt x="845" y="686"/>
                </a:lnTo>
                <a:cubicBezTo>
                  <a:pt x="1347" y="206"/>
                  <a:pt x="2123" y="229"/>
                  <a:pt x="2602" y="708"/>
                </a:cubicBezTo>
                <a:lnTo>
                  <a:pt x="2602" y="708"/>
                </a:lnTo>
                <a:cubicBezTo>
                  <a:pt x="3082" y="1211"/>
                  <a:pt x="3082" y="1987"/>
                  <a:pt x="2579" y="2466"/>
                </a:cubicBezTo>
                <a:lnTo>
                  <a:pt x="2579" y="2466"/>
                </a:lnTo>
                <a:cubicBezTo>
                  <a:pt x="2351" y="2694"/>
                  <a:pt x="2032" y="2808"/>
                  <a:pt x="1712" y="2808"/>
                </a:cubicBezTo>
                <a:lnTo>
                  <a:pt x="1712" y="2808"/>
                </a:lnTo>
                <a:cubicBezTo>
                  <a:pt x="1392" y="2808"/>
                  <a:pt x="1073" y="2694"/>
                  <a:pt x="845" y="244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417679" y="4082330"/>
            <a:ext cx="72618" cy="68810"/>
          </a:xfrm>
          <a:custGeom>
            <a:avLst/>
            <a:gdLst/>
            <a:ahLst/>
            <a:cxnLst/>
            <a:rect l="l" t="t" r="r" b="b"/>
            <a:pathLst>
              <a:path w="3470" h="3288" extrusionOk="0">
                <a:moveTo>
                  <a:pt x="639" y="434"/>
                </a:moveTo>
                <a:cubicBezTo>
                  <a:pt x="23" y="1051"/>
                  <a:pt x="0" y="2032"/>
                  <a:pt x="616" y="2671"/>
                </a:cubicBezTo>
                <a:lnTo>
                  <a:pt x="616" y="2671"/>
                </a:lnTo>
                <a:cubicBezTo>
                  <a:pt x="1210" y="3288"/>
                  <a:pt x="2214" y="3288"/>
                  <a:pt x="2830" y="2694"/>
                </a:cubicBezTo>
                <a:lnTo>
                  <a:pt x="2830" y="2694"/>
                </a:lnTo>
                <a:cubicBezTo>
                  <a:pt x="3447" y="2078"/>
                  <a:pt x="3469" y="1074"/>
                  <a:pt x="2853" y="457"/>
                </a:cubicBezTo>
                <a:lnTo>
                  <a:pt x="2853" y="457"/>
                </a:lnTo>
                <a:cubicBezTo>
                  <a:pt x="2556" y="160"/>
                  <a:pt x="2146" y="1"/>
                  <a:pt x="1735" y="1"/>
                </a:cubicBezTo>
                <a:lnTo>
                  <a:pt x="1735" y="1"/>
                </a:lnTo>
                <a:cubicBezTo>
                  <a:pt x="1347" y="1"/>
                  <a:pt x="936" y="138"/>
                  <a:pt x="639" y="434"/>
                </a:cubicBezTo>
                <a:moveTo>
                  <a:pt x="845" y="2420"/>
                </a:moveTo>
                <a:cubicBezTo>
                  <a:pt x="365" y="1941"/>
                  <a:pt x="388" y="1165"/>
                  <a:pt x="867" y="685"/>
                </a:cubicBezTo>
                <a:lnTo>
                  <a:pt x="867" y="685"/>
                </a:lnTo>
                <a:cubicBezTo>
                  <a:pt x="1347" y="206"/>
                  <a:pt x="2146" y="206"/>
                  <a:pt x="2625" y="685"/>
                </a:cubicBezTo>
                <a:lnTo>
                  <a:pt x="2625" y="685"/>
                </a:lnTo>
                <a:cubicBezTo>
                  <a:pt x="3104" y="1188"/>
                  <a:pt x="3081" y="1964"/>
                  <a:pt x="2602" y="2443"/>
                </a:cubicBezTo>
                <a:lnTo>
                  <a:pt x="2602" y="2443"/>
                </a:lnTo>
                <a:cubicBezTo>
                  <a:pt x="2351" y="2671"/>
                  <a:pt x="2054" y="2808"/>
                  <a:pt x="1735" y="2808"/>
                </a:cubicBezTo>
                <a:lnTo>
                  <a:pt x="1735" y="2808"/>
                </a:lnTo>
                <a:cubicBezTo>
                  <a:pt x="1415" y="2808"/>
                  <a:pt x="1096" y="2671"/>
                  <a:pt x="845" y="242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8"/>
          <p:cNvSpPr/>
          <p:nvPr/>
        </p:nvSpPr>
        <p:spPr>
          <a:xfrm>
            <a:off x="4301599" y="3638597"/>
            <a:ext cx="116106" cy="261301"/>
          </a:xfrm>
          <a:custGeom>
            <a:avLst/>
            <a:gdLst/>
            <a:ahLst/>
            <a:cxnLst/>
            <a:rect l="l" t="t" r="r" b="b"/>
            <a:pathLst>
              <a:path w="5548" h="12486" extrusionOk="0">
                <a:moveTo>
                  <a:pt x="0" y="228"/>
                </a:moveTo>
                <a:lnTo>
                  <a:pt x="5205" y="5547"/>
                </a:lnTo>
                <a:lnTo>
                  <a:pt x="5159" y="10317"/>
                </a:lnTo>
                <a:lnTo>
                  <a:pt x="3173" y="12257"/>
                </a:lnTo>
                <a:lnTo>
                  <a:pt x="3401" y="12485"/>
                </a:lnTo>
                <a:lnTo>
                  <a:pt x="5479" y="10454"/>
                </a:lnTo>
                <a:lnTo>
                  <a:pt x="5547" y="5410"/>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8"/>
          <p:cNvSpPr/>
          <p:nvPr/>
        </p:nvSpPr>
        <p:spPr>
          <a:xfrm>
            <a:off x="4300155" y="3603712"/>
            <a:ext cx="164825" cy="482002"/>
          </a:xfrm>
          <a:custGeom>
            <a:avLst/>
            <a:gdLst/>
            <a:ahLst/>
            <a:cxnLst/>
            <a:rect l="l" t="t" r="r" b="b"/>
            <a:pathLst>
              <a:path w="7876" h="23032" extrusionOk="0">
                <a:moveTo>
                  <a:pt x="1" y="252"/>
                </a:moveTo>
                <a:lnTo>
                  <a:pt x="7533" y="7921"/>
                </a:lnTo>
                <a:lnTo>
                  <a:pt x="7374" y="23031"/>
                </a:lnTo>
                <a:lnTo>
                  <a:pt x="7716" y="23031"/>
                </a:lnTo>
                <a:lnTo>
                  <a:pt x="7876" y="7876"/>
                </a:lnTo>
                <a:lnTo>
                  <a:pt x="7876" y="7807"/>
                </a:lnTo>
                <a:lnTo>
                  <a:pt x="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6186939" y="2587165"/>
            <a:ext cx="138540" cy="689791"/>
          </a:xfrm>
          <a:custGeom>
            <a:avLst/>
            <a:gdLst/>
            <a:ahLst/>
            <a:cxnLst/>
            <a:rect l="l" t="t" r="r" b="b"/>
            <a:pathLst>
              <a:path w="6620" h="32961" extrusionOk="0">
                <a:moveTo>
                  <a:pt x="0" y="252"/>
                </a:moveTo>
                <a:lnTo>
                  <a:pt x="4428" y="4771"/>
                </a:lnTo>
                <a:lnTo>
                  <a:pt x="4405" y="7761"/>
                </a:lnTo>
                <a:lnTo>
                  <a:pt x="1666" y="10455"/>
                </a:lnTo>
                <a:lnTo>
                  <a:pt x="1575" y="18512"/>
                </a:lnTo>
                <a:lnTo>
                  <a:pt x="1575" y="18580"/>
                </a:lnTo>
                <a:lnTo>
                  <a:pt x="6277" y="23374"/>
                </a:lnTo>
                <a:lnTo>
                  <a:pt x="6209" y="30792"/>
                </a:lnTo>
                <a:lnTo>
                  <a:pt x="4337" y="32618"/>
                </a:lnTo>
                <a:lnTo>
                  <a:pt x="2009" y="32595"/>
                </a:lnTo>
                <a:lnTo>
                  <a:pt x="2009" y="32937"/>
                </a:lnTo>
                <a:lnTo>
                  <a:pt x="4474" y="32960"/>
                </a:lnTo>
                <a:lnTo>
                  <a:pt x="6528" y="30952"/>
                </a:lnTo>
                <a:lnTo>
                  <a:pt x="6619" y="23305"/>
                </a:lnTo>
                <a:lnTo>
                  <a:pt x="6619" y="23237"/>
                </a:lnTo>
                <a:lnTo>
                  <a:pt x="1917" y="18443"/>
                </a:lnTo>
                <a:lnTo>
                  <a:pt x="1986" y="10592"/>
                </a:lnTo>
                <a:lnTo>
                  <a:pt x="4725" y="7921"/>
                </a:lnTo>
                <a:lnTo>
                  <a:pt x="4771" y="4634"/>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4576261" y="3693990"/>
            <a:ext cx="93148" cy="168173"/>
          </a:xfrm>
          <a:custGeom>
            <a:avLst/>
            <a:gdLst/>
            <a:ahLst/>
            <a:cxnLst/>
            <a:rect l="l" t="t" r="r" b="b"/>
            <a:pathLst>
              <a:path w="4451" h="8036" extrusionOk="0">
                <a:moveTo>
                  <a:pt x="23" y="4109"/>
                </a:moveTo>
                <a:lnTo>
                  <a:pt x="0" y="8035"/>
                </a:lnTo>
                <a:lnTo>
                  <a:pt x="320" y="8035"/>
                </a:lnTo>
                <a:lnTo>
                  <a:pt x="365" y="4246"/>
                </a:lnTo>
                <a:lnTo>
                  <a:pt x="4451" y="229"/>
                </a:lnTo>
                <a:lnTo>
                  <a:pt x="42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6318756" y="3129316"/>
            <a:ext cx="173908" cy="302863"/>
          </a:xfrm>
          <a:custGeom>
            <a:avLst/>
            <a:gdLst/>
            <a:ahLst/>
            <a:cxnLst/>
            <a:rect l="l" t="t" r="r" b="b"/>
            <a:pathLst>
              <a:path w="8310" h="14472" extrusionOk="0">
                <a:moveTo>
                  <a:pt x="1" y="229"/>
                </a:moveTo>
                <a:lnTo>
                  <a:pt x="7967" y="8354"/>
                </a:lnTo>
                <a:lnTo>
                  <a:pt x="7898" y="14449"/>
                </a:lnTo>
                <a:lnTo>
                  <a:pt x="8241" y="14471"/>
                </a:lnTo>
                <a:lnTo>
                  <a:pt x="8309" y="8286"/>
                </a:lnTo>
                <a:lnTo>
                  <a:pt x="8309" y="8217"/>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6255725" y="2772493"/>
            <a:ext cx="110832" cy="165788"/>
          </a:xfrm>
          <a:custGeom>
            <a:avLst/>
            <a:gdLst/>
            <a:ahLst/>
            <a:cxnLst/>
            <a:rect l="l" t="t" r="r" b="b"/>
            <a:pathLst>
              <a:path w="5296" h="7922" extrusionOk="0">
                <a:moveTo>
                  <a:pt x="0" y="229"/>
                </a:moveTo>
                <a:lnTo>
                  <a:pt x="4953" y="5273"/>
                </a:lnTo>
                <a:lnTo>
                  <a:pt x="4930" y="7921"/>
                </a:lnTo>
                <a:lnTo>
                  <a:pt x="5250" y="7921"/>
                </a:lnTo>
                <a:lnTo>
                  <a:pt x="5295" y="5136"/>
                </a:lnTo>
                <a:lnTo>
                  <a:pt x="25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6322105" y="2935387"/>
            <a:ext cx="76929" cy="73581"/>
          </a:xfrm>
          <a:custGeom>
            <a:avLst/>
            <a:gdLst/>
            <a:ahLst/>
            <a:cxnLst/>
            <a:rect l="l" t="t" r="r" b="b"/>
            <a:pathLst>
              <a:path w="3676" h="3516" extrusionOk="0">
                <a:moveTo>
                  <a:pt x="663" y="480"/>
                </a:moveTo>
                <a:cubicBezTo>
                  <a:pt x="1" y="1141"/>
                  <a:pt x="1" y="2191"/>
                  <a:pt x="640" y="2853"/>
                </a:cubicBezTo>
                <a:lnTo>
                  <a:pt x="640" y="2853"/>
                </a:lnTo>
                <a:cubicBezTo>
                  <a:pt x="1302" y="3515"/>
                  <a:pt x="2352" y="3515"/>
                  <a:pt x="3014" y="2876"/>
                </a:cubicBezTo>
                <a:lnTo>
                  <a:pt x="3014" y="2876"/>
                </a:lnTo>
                <a:cubicBezTo>
                  <a:pt x="3676" y="2237"/>
                  <a:pt x="3676" y="1164"/>
                  <a:pt x="3036" y="502"/>
                </a:cubicBezTo>
                <a:lnTo>
                  <a:pt x="3036" y="502"/>
                </a:lnTo>
                <a:cubicBezTo>
                  <a:pt x="2717" y="183"/>
                  <a:pt x="2283" y="0"/>
                  <a:pt x="1850" y="0"/>
                </a:cubicBezTo>
                <a:lnTo>
                  <a:pt x="1850" y="0"/>
                </a:lnTo>
                <a:cubicBezTo>
                  <a:pt x="1416" y="0"/>
                  <a:pt x="1005" y="160"/>
                  <a:pt x="663" y="480"/>
                </a:cubicBezTo>
                <a:close/>
                <a:moveTo>
                  <a:pt x="891" y="2625"/>
                </a:moveTo>
                <a:cubicBezTo>
                  <a:pt x="366" y="2100"/>
                  <a:pt x="366" y="1233"/>
                  <a:pt x="914" y="731"/>
                </a:cubicBezTo>
                <a:lnTo>
                  <a:pt x="914" y="731"/>
                </a:lnTo>
                <a:cubicBezTo>
                  <a:pt x="1439" y="206"/>
                  <a:pt x="2283" y="206"/>
                  <a:pt x="2808" y="753"/>
                </a:cubicBezTo>
                <a:lnTo>
                  <a:pt x="2808" y="753"/>
                </a:lnTo>
                <a:cubicBezTo>
                  <a:pt x="3310" y="1278"/>
                  <a:pt x="3310" y="2123"/>
                  <a:pt x="2785" y="2648"/>
                </a:cubicBezTo>
                <a:lnTo>
                  <a:pt x="2785" y="2648"/>
                </a:lnTo>
                <a:cubicBezTo>
                  <a:pt x="2512" y="2899"/>
                  <a:pt x="2169" y="3013"/>
                  <a:pt x="1850" y="3013"/>
                </a:cubicBezTo>
                <a:lnTo>
                  <a:pt x="1850" y="3013"/>
                </a:lnTo>
                <a:cubicBezTo>
                  <a:pt x="1484" y="3013"/>
                  <a:pt x="1142" y="2899"/>
                  <a:pt x="891" y="262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6440089" y="3426896"/>
            <a:ext cx="86472" cy="83124"/>
          </a:xfrm>
          <a:custGeom>
            <a:avLst/>
            <a:gdLst/>
            <a:ahLst/>
            <a:cxnLst/>
            <a:rect l="l" t="t" r="r" b="b"/>
            <a:pathLst>
              <a:path w="4132" h="3972" extrusionOk="0">
                <a:moveTo>
                  <a:pt x="754" y="548"/>
                </a:moveTo>
                <a:cubicBezTo>
                  <a:pt x="1" y="1279"/>
                  <a:pt x="1" y="2466"/>
                  <a:pt x="731" y="3219"/>
                </a:cubicBezTo>
                <a:lnTo>
                  <a:pt x="731" y="3219"/>
                </a:lnTo>
                <a:cubicBezTo>
                  <a:pt x="1439" y="3949"/>
                  <a:pt x="2648" y="3972"/>
                  <a:pt x="3379" y="3242"/>
                </a:cubicBezTo>
                <a:lnTo>
                  <a:pt x="3379" y="3242"/>
                </a:lnTo>
                <a:cubicBezTo>
                  <a:pt x="4132" y="2511"/>
                  <a:pt x="4132" y="1324"/>
                  <a:pt x="3424" y="571"/>
                </a:cubicBezTo>
                <a:lnTo>
                  <a:pt x="3424" y="571"/>
                </a:lnTo>
                <a:cubicBezTo>
                  <a:pt x="3036" y="206"/>
                  <a:pt x="2557" y="0"/>
                  <a:pt x="2078" y="0"/>
                </a:cubicBezTo>
                <a:lnTo>
                  <a:pt x="2078" y="0"/>
                </a:lnTo>
                <a:cubicBezTo>
                  <a:pt x="1598" y="0"/>
                  <a:pt x="1119" y="183"/>
                  <a:pt x="754" y="548"/>
                </a:cubicBezTo>
                <a:moveTo>
                  <a:pt x="959" y="2968"/>
                </a:moveTo>
                <a:cubicBezTo>
                  <a:pt x="366" y="2374"/>
                  <a:pt x="366" y="1393"/>
                  <a:pt x="982" y="776"/>
                </a:cubicBezTo>
                <a:lnTo>
                  <a:pt x="982" y="776"/>
                </a:lnTo>
                <a:cubicBezTo>
                  <a:pt x="1598" y="183"/>
                  <a:pt x="2580" y="206"/>
                  <a:pt x="3173" y="799"/>
                </a:cubicBezTo>
                <a:lnTo>
                  <a:pt x="3173" y="799"/>
                </a:lnTo>
                <a:cubicBezTo>
                  <a:pt x="3767" y="1416"/>
                  <a:pt x="3767" y="2397"/>
                  <a:pt x="3150" y="2991"/>
                </a:cubicBezTo>
                <a:lnTo>
                  <a:pt x="3150" y="2991"/>
                </a:lnTo>
                <a:cubicBezTo>
                  <a:pt x="2854" y="3287"/>
                  <a:pt x="2466" y="3447"/>
                  <a:pt x="2078" y="3447"/>
                </a:cubicBezTo>
                <a:lnTo>
                  <a:pt x="2078" y="3447"/>
                </a:lnTo>
                <a:cubicBezTo>
                  <a:pt x="1667" y="3447"/>
                  <a:pt x="1256" y="3287"/>
                  <a:pt x="959" y="296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8"/>
          <p:cNvSpPr/>
          <p:nvPr/>
        </p:nvSpPr>
        <p:spPr>
          <a:xfrm>
            <a:off x="4565275" y="4093798"/>
            <a:ext cx="114662" cy="108928"/>
          </a:xfrm>
          <a:custGeom>
            <a:avLst/>
            <a:gdLst/>
            <a:ahLst/>
            <a:cxnLst/>
            <a:rect l="l" t="t" r="r" b="b"/>
            <a:pathLst>
              <a:path w="5479" h="5205" extrusionOk="0">
                <a:moveTo>
                  <a:pt x="1004" y="708"/>
                </a:moveTo>
                <a:cubicBezTo>
                  <a:pt x="23" y="1667"/>
                  <a:pt x="0" y="3242"/>
                  <a:pt x="959" y="4223"/>
                </a:cubicBezTo>
                <a:lnTo>
                  <a:pt x="959" y="4223"/>
                </a:lnTo>
                <a:cubicBezTo>
                  <a:pt x="1917" y="5205"/>
                  <a:pt x="3492" y="5205"/>
                  <a:pt x="4474" y="4246"/>
                </a:cubicBezTo>
                <a:lnTo>
                  <a:pt x="4474" y="4246"/>
                </a:lnTo>
                <a:cubicBezTo>
                  <a:pt x="5455" y="3287"/>
                  <a:pt x="5478" y="1712"/>
                  <a:pt x="4519" y="731"/>
                </a:cubicBezTo>
                <a:lnTo>
                  <a:pt x="4519" y="731"/>
                </a:lnTo>
                <a:cubicBezTo>
                  <a:pt x="4017" y="252"/>
                  <a:pt x="3378" y="1"/>
                  <a:pt x="2739" y="1"/>
                </a:cubicBezTo>
                <a:lnTo>
                  <a:pt x="2739" y="1"/>
                </a:lnTo>
                <a:cubicBezTo>
                  <a:pt x="2100" y="1"/>
                  <a:pt x="1484" y="229"/>
                  <a:pt x="1004" y="708"/>
                </a:cubicBezTo>
                <a:moveTo>
                  <a:pt x="1210" y="3972"/>
                </a:moveTo>
                <a:cubicBezTo>
                  <a:pt x="365" y="3128"/>
                  <a:pt x="388" y="1781"/>
                  <a:pt x="1233" y="936"/>
                </a:cubicBezTo>
                <a:lnTo>
                  <a:pt x="1233" y="936"/>
                </a:lnTo>
                <a:cubicBezTo>
                  <a:pt x="2077" y="115"/>
                  <a:pt x="3447" y="115"/>
                  <a:pt x="4268" y="982"/>
                </a:cubicBezTo>
                <a:lnTo>
                  <a:pt x="4268" y="982"/>
                </a:lnTo>
                <a:cubicBezTo>
                  <a:pt x="5113" y="1827"/>
                  <a:pt x="5090" y="3196"/>
                  <a:pt x="4246" y="4018"/>
                </a:cubicBezTo>
                <a:lnTo>
                  <a:pt x="4246" y="4018"/>
                </a:lnTo>
                <a:cubicBezTo>
                  <a:pt x="3835" y="4429"/>
                  <a:pt x="3287" y="4634"/>
                  <a:pt x="2739" y="4634"/>
                </a:cubicBezTo>
                <a:lnTo>
                  <a:pt x="2739" y="4634"/>
                </a:lnTo>
                <a:cubicBezTo>
                  <a:pt x="2168" y="4634"/>
                  <a:pt x="1621" y="4406"/>
                  <a:pt x="1210" y="3972"/>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8"/>
          <p:cNvSpPr/>
          <p:nvPr/>
        </p:nvSpPr>
        <p:spPr>
          <a:xfrm>
            <a:off x="4509380" y="3855441"/>
            <a:ext cx="127093" cy="121840"/>
          </a:xfrm>
          <a:custGeom>
            <a:avLst/>
            <a:gdLst/>
            <a:ahLst/>
            <a:cxnLst/>
            <a:rect l="l" t="t" r="r" b="b"/>
            <a:pathLst>
              <a:path w="6073" h="5822" extrusionOk="0">
                <a:moveTo>
                  <a:pt x="1096" y="800"/>
                </a:moveTo>
                <a:cubicBezTo>
                  <a:pt x="23" y="1872"/>
                  <a:pt x="0" y="3607"/>
                  <a:pt x="1073" y="4703"/>
                </a:cubicBezTo>
                <a:lnTo>
                  <a:pt x="1073" y="4703"/>
                </a:lnTo>
                <a:cubicBezTo>
                  <a:pt x="2123" y="5798"/>
                  <a:pt x="3881" y="5821"/>
                  <a:pt x="4976" y="4748"/>
                </a:cubicBezTo>
                <a:lnTo>
                  <a:pt x="4976" y="4748"/>
                </a:lnTo>
                <a:cubicBezTo>
                  <a:pt x="6072" y="3676"/>
                  <a:pt x="6072" y="1918"/>
                  <a:pt x="5022" y="845"/>
                </a:cubicBezTo>
                <a:lnTo>
                  <a:pt x="5022" y="845"/>
                </a:lnTo>
                <a:cubicBezTo>
                  <a:pt x="4474" y="297"/>
                  <a:pt x="3767" y="1"/>
                  <a:pt x="3036" y="1"/>
                </a:cubicBezTo>
                <a:lnTo>
                  <a:pt x="3036" y="1"/>
                </a:lnTo>
                <a:cubicBezTo>
                  <a:pt x="2351" y="1"/>
                  <a:pt x="1644" y="275"/>
                  <a:pt x="1096" y="800"/>
                </a:cubicBezTo>
                <a:close/>
                <a:moveTo>
                  <a:pt x="1302" y="4474"/>
                </a:moveTo>
                <a:cubicBezTo>
                  <a:pt x="366" y="3516"/>
                  <a:pt x="389" y="1964"/>
                  <a:pt x="1347" y="1028"/>
                </a:cubicBezTo>
                <a:lnTo>
                  <a:pt x="1347" y="1028"/>
                </a:lnTo>
                <a:cubicBezTo>
                  <a:pt x="2306" y="92"/>
                  <a:pt x="3835" y="115"/>
                  <a:pt x="4771" y="1074"/>
                </a:cubicBezTo>
                <a:lnTo>
                  <a:pt x="4771" y="1074"/>
                </a:lnTo>
                <a:cubicBezTo>
                  <a:pt x="5707" y="2032"/>
                  <a:pt x="5707" y="3561"/>
                  <a:pt x="4748" y="4520"/>
                </a:cubicBezTo>
                <a:lnTo>
                  <a:pt x="4748" y="4520"/>
                </a:lnTo>
                <a:cubicBezTo>
                  <a:pt x="4269" y="4977"/>
                  <a:pt x="3653" y="5205"/>
                  <a:pt x="3036" y="5205"/>
                </a:cubicBezTo>
                <a:lnTo>
                  <a:pt x="3036" y="5205"/>
                </a:lnTo>
                <a:cubicBezTo>
                  <a:pt x="2420" y="5205"/>
                  <a:pt x="1781" y="4954"/>
                  <a:pt x="1302" y="447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592456" y="3554905"/>
            <a:ext cx="127093" cy="121840"/>
          </a:xfrm>
          <a:custGeom>
            <a:avLst/>
            <a:gdLst/>
            <a:ahLst/>
            <a:cxnLst/>
            <a:rect l="l" t="t" r="r" b="b"/>
            <a:pathLst>
              <a:path w="6073" h="5822" extrusionOk="0">
                <a:moveTo>
                  <a:pt x="1096" y="799"/>
                </a:moveTo>
                <a:cubicBezTo>
                  <a:pt x="24" y="1872"/>
                  <a:pt x="1" y="3607"/>
                  <a:pt x="1051" y="4703"/>
                </a:cubicBezTo>
                <a:lnTo>
                  <a:pt x="1051" y="4703"/>
                </a:lnTo>
                <a:cubicBezTo>
                  <a:pt x="2124" y="5798"/>
                  <a:pt x="3881" y="5821"/>
                  <a:pt x="4977" y="4748"/>
                </a:cubicBezTo>
                <a:lnTo>
                  <a:pt x="4977" y="4748"/>
                </a:lnTo>
                <a:cubicBezTo>
                  <a:pt x="6050" y="3675"/>
                  <a:pt x="6072" y="1918"/>
                  <a:pt x="5000" y="845"/>
                </a:cubicBezTo>
                <a:lnTo>
                  <a:pt x="5000" y="845"/>
                </a:lnTo>
                <a:cubicBezTo>
                  <a:pt x="4475" y="274"/>
                  <a:pt x="3744" y="1"/>
                  <a:pt x="3037" y="1"/>
                </a:cubicBezTo>
                <a:lnTo>
                  <a:pt x="3037" y="1"/>
                </a:lnTo>
                <a:cubicBezTo>
                  <a:pt x="2329" y="1"/>
                  <a:pt x="1644" y="274"/>
                  <a:pt x="1096" y="799"/>
                </a:cubicBezTo>
                <a:close/>
                <a:moveTo>
                  <a:pt x="1302" y="4474"/>
                </a:moveTo>
                <a:cubicBezTo>
                  <a:pt x="366" y="3516"/>
                  <a:pt x="389" y="1964"/>
                  <a:pt x="1325" y="1028"/>
                </a:cubicBezTo>
                <a:lnTo>
                  <a:pt x="1325" y="1028"/>
                </a:lnTo>
                <a:cubicBezTo>
                  <a:pt x="2283" y="92"/>
                  <a:pt x="3835" y="115"/>
                  <a:pt x="4771" y="1073"/>
                </a:cubicBezTo>
                <a:lnTo>
                  <a:pt x="4771" y="1073"/>
                </a:lnTo>
                <a:cubicBezTo>
                  <a:pt x="5707" y="2032"/>
                  <a:pt x="5684" y="3561"/>
                  <a:pt x="4726" y="4497"/>
                </a:cubicBezTo>
                <a:lnTo>
                  <a:pt x="4726" y="4497"/>
                </a:lnTo>
                <a:cubicBezTo>
                  <a:pt x="4269" y="4976"/>
                  <a:pt x="3653" y="5205"/>
                  <a:pt x="3037" y="5205"/>
                </a:cubicBezTo>
                <a:lnTo>
                  <a:pt x="3037" y="5205"/>
                </a:lnTo>
                <a:cubicBezTo>
                  <a:pt x="2398" y="5205"/>
                  <a:pt x="1781" y="4954"/>
                  <a:pt x="1302" y="447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6602982" y="3042846"/>
            <a:ext cx="127553" cy="121840"/>
          </a:xfrm>
          <a:custGeom>
            <a:avLst/>
            <a:gdLst/>
            <a:ahLst/>
            <a:cxnLst/>
            <a:rect l="l" t="t" r="r" b="b"/>
            <a:pathLst>
              <a:path w="6095" h="5822" extrusionOk="0">
                <a:moveTo>
                  <a:pt x="1118" y="800"/>
                </a:moveTo>
                <a:cubicBezTo>
                  <a:pt x="23" y="1873"/>
                  <a:pt x="0" y="3607"/>
                  <a:pt x="1073" y="4703"/>
                </a:cubicBezTo>
                <a:lnTo>
                  <a:pt x="1073" y="4703"/>
                </a:lnTo>
                <a:cubicBezTo>
                  <a:pt x="2146" y="5799"/>
                  <a:pt x="3903" y="5821"/>
                  <a:pt x="4976" y="4749"/>
                </a:cubicBezTo>
                <a:lnTo>
                  <a:pt x="4976" y="4749"/>
                </a:lnTo>
                <a:cubicBezTo>
                  <a:pt x="6072" y="3676"/>
                  <a:pt x="6094" y="1918"/>
                  <a:pt x="5022" y="845"/>
                </a:cubicBezTo>
                <a:lnTo>
                  <a:pt x="5022" y="845"/>
                </a:lnTo>
                <a:cubicBezTo>
                  <a:pt x="4474" y="275"/>
                  <a:pt x="3766" y="1"/>
                  <a:pt x="3059" y="1"/>
                </a:cubicBezTo>
                <a:lnTo>
                  <a:pt x="3059" y="1"/>
                </a:lnTo>
                <a:cubicBezTo>
                  <a:pt x="2351" y="1"/>
                  <a:pt x="1643" y="275"/>
                  <a:pt x="1118" y="800"/>
                </a:cubicBezTo>
                <a:close/>
                <a:moveTo>
                  <a:pt x="1301" y="4475"/>
                </a:moveTo>
                <a:cubicBezTo>
                  <a:pt x="365" y="3516"/>
                  <a:pt x="388" y="1964"/>
                  <a:pt x="1347" y="1028"/>
                </a:cubicBezTo>
                <a:lnTo>
                  <a:pt x="1347" y="1028"/>
                </a:lnTo>
                <a:cubicBezTo>
                  <a:pt x="2305" y="92"/>
                  <a:pt x="3857" y="115"/>
                  <a:pt x="4793" y="1074"/>
                </a:cubicBezTo>
                <a:lnTo>
                  <a:pt x="4793" y="1074"/>
                </a:lnTo>
                <a:cubicBezTo>
                  <a:pt x="5729" y="2032"/>
                  <a:pt x="5706" y="3562"/>
                  <a:pt x="4748" y="4497"/>
                </a:cubicBezTo>
                <a:lnTo>
                  <a:pt x="4748" y="4497"/>
                </a:lnTo>
                <a:cubicBezTo>
                  <a:pt x="4268" y="4977"/>
                  <a:pt x="3652" y="5205"/>
                  <a:pt x="3059" y="5205"/>
                </a:cubicBezTo>
                <a:lnTo>
                  <a:pt x="3059" y="5205"/>
                </a:lnTo>
                <a:cubicBezTo>
                  <a:pt x="2419" y="5205"/>
                  <a:pt x="1780" y="4954"/>
                  <a:pt x="1301" y="4475"/>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317815" y="3205741"/>
            <a:ext cx="70714" cy="159551"/>
          </a:xfrm>
          <a:custGeom>
            <a:avLst/>
            <a:gdLst/>
            <a:ahLst/>
            <a:cxnLst/>
            <a:rect l="l" t="t" r="r" b="b"/>
            <a:pathLst>
              <a:path w="3379" h="7624" extrusionOk="0">
                <a:moveTo>
                  <a:pt x="0" y="229"/>
                </a:moveTo>
                <a:lnTo>
                  <a:pt x="3036" y="3310"/>
                </a:lnTo>
                <a:lnTo>
                  <a:pt x="2990" y="7624"/>
                </a:lnTo>
                <a:lnTo>
                  <a:pt x="3333" y="7624"/>
                </a:lnTo>
                <a:lnTo>
                  <a:pt x="3378" y="3173"/>
                </a:lnTo>
                <a:lnTo>
                  <a:pt x="25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15889" y="3348567"/>
            <a:ext cx="82182" cy="78353"/>
          </a:xfrm>
          <a:custGeom>
            <a:avLst/>
            <a:gdLst/>
            <a:ahLst/>
            <a:cxnLst/>
            <a:rect l="l" t="t" r="r" b="b"/>
            <a:pathLst>
              <a:path w="3927" h="3744" extrusionOk="0">
                <a:moveTo>
                  <a:pt x="731" y="502"/>
                </a:moveTo>
                <a:cubicBezTo>
                  <a:pt x="24" y="1187"/>
                  <a:pt x="1" y="2328"/>
                  <a:pt x="686" y="3036"/>
                </a:cubicBezTo>
                <a:lnTo>
                  <a:pt x="686" y="3036"/>
                </a:lnTo>
                <a:cubicBezTo>
                  <a:pt x="1393" y="3721"/>
                  <a:pt x="2512" y="3743"/>
                  <a:pt x="3219" y="3059"/>
                </a:cubicBezTo>
                <a:lnTo>
                  <a:pt x="3219" y="3059"/>
                </a:lnTo>
                <a:cubicBezTo>
                  <a:pt x="3927" y="2374"/>
                  <a:pt x="3927" y="1233"/>
                  <a:pt x="3242" y="525"/>
                </a:cubicBezTo>
                <a:lnTo>
                  <a:pt x="3242" y="525"/>
                </a:lnTo>
                <a:cubicBezTo>
                  <a:pt x="2900" y="183"/>
                  <a:pt x="2420" y="0"/>
                  <a:pt x="1964" y="0"/>
                </a:cubicBezTo>
                <a:lnTo>
                  <a:pt x="1964" y="0"/>
                </a:lnTo>
                <a:cubicBezTo>
                  <a:pt x="1507" y="0"/>
                  <a:pt x="1074" y="160"/>
                  <a:pt x="731" y="502"/>
                </a:cubicBezTo>
                <a:moveTo>
                  <a:pt x="937" y="2785"/>
                </a:moveTo>
                <a:cubicBezTo>
                  <a:pt x="366" y="2214"/>
                  <a:pt x="389" y="1301"/>
                  <a:pt x="960" y="753"/>
                </a:cubicBezTo>
                <a:lnTo>
                  <a:pt x="960" y="753"/>
                </a:lnTo>
                <a:cubicBezTo>
                  <a:pt x="1530" y="183"/>
                  <a:pt x="2443" y="205"/>
                  <a:pt x="2991" y="776"/>
                </a:cubicBezTo>
                <a:lnTo>
                  <a:pt x="2991" y="776"/>
                </a:lnTo>
                <a:cubicBezTo>
                  <a:pt x="3562" y="1347"/>
                  <a:pt x="3539" y="2260"/>
                  <a:pt x="2991" y="2808"/>
                </a:cubicBezTo>
                <a:lnTo>
                  <a:pt x="2991" y="2808"/>
                </a:lnTo>
                <a:cubicBezTo>
                  <a:pt x="2694" y="3081"/>
                  <a:pt x="2329" y="3218"/>
                  <a:pt x="1964" y="3218"/>
                </a:cubicBezTo>
                <a:lnTo>
                  <a:pt x="1964" y="3218"/>
                </a:lnTo>
                <a:cubicBezTo>
                  <a:pt x="1599" y="3218"/>
                  <a:pt x="1211" y="3081"/>
                  <a:pt x="937" y="2785"/>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54763" y="2497368"/>
            <a:ext cx="1059036" cy="951071"/>
          </a:xfrm>
          <a:custGeom>
            <a:avLst/>
            <a:gdLst/>
            <a:ahLst/>
            <a:cxnLst/>
            <a:rect l="l" t="t" r="r" b="b"/>
            <a:pathLst>
              <a:path w="50605" h="45446" extrusionOk="0">
                <a:moveTo>
                  <a:pt x="0" y="229"/>
                </a:moveTo>
                <a:lnTo>
                  <a:pt x="30061" y="30906"/>
                </a:lnTo>
                <a:lnTo>
                  <a:pt x="36178" y="30974"/>
                </a:lnTo>
                <a:lnTo>
                  <a:pt x="50353" y="45446"/>
                </a:lnTo>
                <a:lnTo>
                  <a:pt x="50604" y="45217"/>
                </a:lnTo>
                <a:lnTo>
                  <a:pt x="36315" y="30632"/>
                </a:lnTo>
                <a:lnTo>
                  <a:pt x="30198" y="30563"/>
                </a:lnTo>
                <a:lnTo>
                  <a:pt x="25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8"/>
          <p:cNvSpPr/>
          <p:nvPr/>
        </p:nvSpPr>
        <p:spPr>
          <a:xfrm>
            <a:off x="6441533" y="2692720"/>
            <a:ext cx="189645" cy="371672"/>
          </a:xfrm>
          <a:custGeom>
            <a:avLst/>
            <a:gdLst/>
            <a:ahLst/>
            <a:cxnLst/>
            <a:rect l="l" t="t" r="r" b="b"/>
            <a:pathLst>
              <a:path w="9062" h="17760" extrusionOk="0">
                <a:moveTo>
                  <a:pt x="0" y="8675"/>
                </a:moveTo>
                <a:lnTo>
                  <a:pt x="0" y="8743"/>
                </a:lnTo>
                <a:lnTo>
                  <a:pt x="8833" y="17759"/>
                </a:lnTo>
                <a:lnTo>
                  <a:pt x="9062" y="17531"/>
                </a:lnTo>
                <a:lnTo>
                  <a:pt x="320" y="8606"/>
                </a:lnTo>
                <a:lnTo>
                  <a:pt x="411" y="24"/>
                </a:lnTo>
                <a:lnTo>
                  <a:pt x="9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8"/>
          <p:cNvSpPr/>
          <p:nvPr/>
        </p:nvSpPr>
        <p:spPr>
          <a:xfrm>
            <a:off x="6614911" y="3400633"/>
            <a:ext cx="52570" cy="161456"/>
          </a:xfrm>
          <a:custGeom>
            <a:avLst/>
            <a:gdLst/>
            <a:ahLst/>
            <a:cxnLst/>
            <a:rect l="l" t="t" r="r" b="b"/>
            <a:pathLst>
              <a:path w="2512" h="7715" extrusionOk="0">
                <a:moveTo>
                  <a:pt x="1" y="5318"/>
                </a:moveTo>
                <a:lnTo>
                  <a:pt x="1" y="5387"/>
                </a:lnTo>
                <a:lnTo>
                  <a:pt x="2260" y="7715"/>
                </a:lnTo>
                <a:lnTo>
                  <a:pt x="2511" y="7487"/>
                </a:lnTo>
                <a:lnTo>
                  <a:pt x="320" y="5250"/>
                </a:lnTo>
                <a:lnTo>
                  <a:pt x="389" y="23"/>
                </a:lnTo>
                <a:lnTo>
                  <a:pt x="4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477820" y="2921534"/>
            <a:ext cx="118973" cy="388373"/>
          </a:xfrm>
          <a:custGeom>
            <a:avLst/>
            <a:gdLst/>
            <a:ahLst/>
            <a:cxnLst/>
            <a:rect l="l" t="t" r="r" b="b"/>
            <a:pathLst>
              <a:path w="5685" h="18558" extrusionOk="0">
                <a:moveTo>
                  <a:pt x="1" y="12942"/>
                </a:moveTo>
                <a:lnTo>
                  <a:pt x="1" y="13011"/>
                </a:lnTo>
                <a:lnTo>
                  <a:pt x="5456" y="18557"/>
                </a:lnTo>
                <a:lnTo>
                  <a:pt x="5684" y="18329"/>
                </a:lnTo>
                <a:lnTo>
                  <a:pt x="343" y="12874"/>
                </a:lnTo>
                <a:lnTo>
                  <a:pt x="480" y="0"/>
                </a:lnTo>
                <a:lnTo>
                  <a:pt x="13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8"/>
          <p:cNvSpPr/>
          <p:nvPr/>
        </p:nvSpPr>
        <p:spPr>
          <a:xfrm>
            <a:off x="6827002" y="3099223"/>
            <a:ext cx="124686" cy="383580"/>
          </a:xfrm>
          <a:custGeom>
            <a:avLst/>
            <a:gdLst/>
            <a:ahLst/>
            <a:cxnLst/>
            <a:rect l="l" t="t" r="r" b="b"/>
            <a:pathLst>
              <a:path w="5958" h="18329" extrusionOk="0">
                <a:moveTo>
                  <a:pt x="0" y="12417"/>
                </a:moveTo>
                <a:lnTo>
                  <a:pt x="0" y="12486"/>
                </a:lnTo>
                <a:lnTo>
                  <a:pt x="5729" y="18329"/>
                </a:lnTo>
                <a:lnTo>
                  <a:pt x="5957" y="18101"/>
                </a:lnTo>
                <a:lnTo>
                  <a:pt x="342" y="12349"/>
                </a:lnTo>
                <a:lnTo>
                  <a:pt x="479" y="0"/>
                </a:lnTo>
                <a:lnTo>
                  <a:pt x="13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8"/>
          <p:cNvSpPr/>
          <p:nvPr/>
        </p:nvSpPr>
        <p:spPr>
          <a:xfrm>
            <a:off x="6835582" y="3143170"/>
            <a:ext cx="316256" cy="332957"/>
          </a:xfrm>
          <a:custGeom>
            <a:avLst/>
            <a:gdLst/>
            <a:ahLst/>
            <a:cxnLst/>
            <a:rect l="l" t="t" r="r" b="b"/>
            <a:pathLst>
              <a:path w="15112" h="15910" extrusionOk="0">
                <a:moveTo>
                  <a:pt x="1" y="228"/>
                </a:moveTo>
                <a:lnTo>
                  <a:pt x="3904" y="4223"/>
                </a:lnTo>
                <a:lnTo>
                  <a:pt x="6734" y="4246"/>
                </a:lnTo>
                <a:lnTo>
                  <a:pt x="13125" y="10774"/>
                </a:lnTo>
                <a:lnTo>
                  <a:pt x="13103" y="14106"/>
                </a:lnTo>
                <a:lnTo>
                  <a:pt x="14883" y="15909"/>
                </a:lnTo>
                <a:lnTo>
                  <a:pt x="15111" y="15681"/>
                </a:lnTo>
                <a:lnTo>
                  <a:pt x="13445" y="13969"/>
                </a:lnTo>
                <a:lnTo>
                  <a:pt x="13468" y="10637"/>
                </a:lnTo>
                <a:lnTo>
                  <a:pt x="6871" y="3903"/>
                </a:lnTo>
                <a:lnTo>
                  <a:pt x="4064" y="3880"/>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6687986" y="3388683"/>
            <a:ext cx="76448" cy="150490"/>
          </a:xfrm>
          <a:custGeom>
            <a:avLst/>
            <a:gdLst/>
            <a:ahLst/>
            <a:cxnLst/>
            <a:rect l="l" t="t" r="r" b="b"/>
            <a:pathLst>
              <a:path w="3653" h="7191" extrusionOk="0">
                <a:moveTo>
                  <a:pt x="1" y="251"/>
                </a:moveTo>
                <a:lnTo>
                  <a:pt x="1827" y="2100"/>
                </a:lnTo>
                <a:lnTo>
                  <a:pt x="1781" y="5547"/>
                </a:lnTo>
                <a:lnTo>
                  <a:pt x="3402" y="7190"/>
                </a:lnTo>
                <a:lnTo>
                  <a:pt x="3653" y="6962"/>
                </a:lnTo>
                <a:lnTo>
                  <a:pt x="2124" y="5410"/>
                </a:lnTo>
                <a:lnTo>
                  <a:pt x="2169" y="1963"/>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77180" y="3283128"/>
            <a:ext cx="140465" cy="134710"/>
          </a:xfrm>
          <a:custGeom>
            <a:avLst/>
            <a:gdLst/>
            <a:ahLst/>
            <a:cxnLst/>
            <a:rect l="l" t="t" r="r" b="b"/>
            <a:pathLst>
              <a:path w="6712" h="6437" extrusionOk="0">
                <a:moveTo>
                  <a:pt x="1210" y="890"/>
                </a:moveTo>
                <a:cubicBezTo>
                  <a:pt x="23" y="2054"/>
                  <a:pt x="0" y="3994"/>
                  <a:pt x="1165" y="5204"/>
                </a:cubicBezTo>
                <a:lnTo>
                  <a:pt x="1165" y="5204"/>
                </a:lnTo>
                <a:cubicBezTo>
                  <a:pt x="2351" y="6414"/>
                  <a:pt x="4292" y="6437"/>
                  <a:pt x="5501" y="5250"/>
                </a:cubicBezTo>
                <a:lnTo>
                  <a:pt x="5501" y="5250"/>
                </a:lnTo>
                <a:cubicBezTo>
                  <a:pt x="6711" y="4063"/>
                  <a:pt x="6711" y="2123"/>
                  <a:pt x="5547" y="936"/>
                </a:cubicBezTo>
                <a:lnTo>
                  <a:pt x="5547" y="936"/>
                </a:lnTo>
                <a:cubicBezTo>
                  <a:pt x="4954" y="320"/>
                  <a:pt x="4155" y="0"/>
                  <a:pt x="3356" y="0"/>
                </a:cubicBezTo>
                <a:lnTo>
                  <a:pt x="3356" y="0"/>
                </a:lnTo>
                <a:cubicBezTo>
                  <a:pt x="2580" y="0"/>
                  <a:pt x="1804" y="297"/>
                  <a:pt x="1210" y="890"/>
                </a:cubicBezTo>
                <a:moveTo>
                  <a:pt x="1416" y="4976"/>
                </a:moveTo>
                <a:cubicBezTo>
                  <a:pt x="366" y="3903"/>
                  <a:pt x="388" y="2168"/>
                  <a:pt x="1461" y="1118"/>
                </a:cubicBezTo>
                <a:lnTo>
                  <a:pt x="1461" y="1118"/>
                </a:lnTo>
                <a:cubicBezTo>
                  <a:pt x="2534" y="68"/>
                  <a:pt x="4246" y="91"/>
                  <a:pt x="5296" y="1164"/>
                </a:cubicBezTo>
                <a:lnTo>
                  <a:pt x="5296" y="1164"/>
                </a:lnTo>
                <a:cubicBezTo>
                  <a:pt x="6346" y="2237"/>
                  <a:pt x="6346" y="3949"/>
                  <a:pt x="5273" y="4999"/>
                </a:cubicBezTo>
                <a:lnTo>
                  <a:pt x="5273" y="4999"/>
                </a:lnTo>
                <a:cubicBezTo>
                  <a:pt x="4725" y="5524"/>
                  <a:pt x="4041" y="5775"/>
                  <a:pt x="3356" y="5775"/>
                </a:cubicBezTo>
                <a:lnTo>
                  <a:pt x="3356" y="5775"/>
                </a:lnTo>
                <a:cubicBezTo>
                  <a:pt x="2648" y="5775"/>
                  <a:pt x="1941" y="5524"/>
                  <a:pt x="1416" y="497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6858037" y="3392492"/>
            <a:ext cx="37753" cy="276117"/>
          </a:xfrm>
          <a:custGeom>
            <a:avLst/>
            <a:gdLst/>
            <a:ahLst/>
            <a:cxnLst/>
            <a:rect l="l" t="t" r="r" b="b"/>
            <a:pathLst>
              <a:path w="1804" h="13194" extrusionOk="0">
                <a:moveTo>
                  <a:pt x="1" y="8903"/>
                </a:moveTo>
                <a:lnTo>
                  <a:pt x="1" y="8971"/>
                </a:lnTo>
                <a:lnTo>
                  <a:pt x="1462" y="10478"/>
                </a:lnTo>
                <a:lnTo>
                  <a:pt x="1439" y="13194"/>
                </a:lnTo>
                <a:lnTo>
                  <a:pt x="1758" y="13194"/>
                </a:lnTo>
                <a:lnTo>
                  <a:pt x="1804" y="10341"/>
                </a:lnTo>
                <a:lnTo>
                  <a:pt x="343" y="8857"/>
                </a:lnTo>
                <a:lnTo>
                  <a:pt x="434" y="1"/>
                </a:lnTo>
                <a:lnTo>
                  <a:pt x="9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8"/>
          <p:cNvSpPr/>
          <p:nvPr/>
        </p:nvSpPr>
        <p:spPr>
          <a:xfrm>
            <a:off x="6746749" y="3524812"/>
            <a:ext cx="71677" cy="68328"/>
          </a:xfrm>
          <a:custGeom>
            <a:avLst/>
            <a:gdLst/>
            <a:ahLst/>
            <a:cxnLst/>
            <a:rect l="l" t="t" r="r" b="b"/>
            <a:pathLst>
              <a:path w="3425" h="3265" extrusionOk="0">
                <a:moveTo>
                  <a:pt x="617" y="434"/>
                </a:moveTo>
                <a:cubicBezTo>
                  <a:pt x="0" y="1028"/>
                  <a:pt x="0" y="2032"/>
                  <a:pt x="594" y="2648"/>
                </a:cubicBezTo>
                <a:lnTo>
                  <a:pt x="594" y="2648"/>
                </a:lnTo>
                <a:cubicBezTo>
                  <a:pt x="1187" y="3265"/>
                  <a:pt x="2192" y="3265"/>
                  <a:pt x="2808" y="2671"/>
                </a:cubicBezTo>
                <a:lnTo>
                  <a:pt x="2808" y="2671"/>
                </a:lnTo>
                <a:cubicBezTo>
                  <a:pt x="3424" y="2078"/>
                  <a:pt x="3424" y="1073"/>
                  <a:pt x="2831" y="457"/>
                </a:cubicBezTo>
                <a:lnTo>
                  <a:pt x="2831" y="457"/>
                </a:lnTo>
                <a:cubicBezTo>
                  <a:pt x="2534" y="138"/>
                  <a:pt x="2123" y="1"/>
                  <a:pt x="1712" y="1"/>
                </a:cubicBezTo>
                <a:lnTo>
                  <a:pt x="1712" y="1"/>
                </a:lnTo>
                <a:cubicBezTo>
                  <a:pt x="1324" y="1"/>
                  <a:pt x="913" y="138"/>
                  <a:pt x="617" y="434"/>
                </a:cubicBezTo>
                <a:close/>
                <a:moveTo>
                  <a:pt x="822" y="2420"/>
                </a:moveTo>
                <a:cubicBezTo>
                  <a:pt x="366" y="1918"/>
                  <a:pt x="366" y="1142"/>
                  <a:pt x="845" y="663"/>
                </a:cubicBezTo>
                <a:lnTo>
                  <a:pt x="845" y="663"/>
                </a:lnTo>
                <a:cubicBezTo>
                  <a:pt x="1347" y="206"/>
                  <a:pt x="2123" y="206"/>
                  <a:pt x="2603" y="685"/>
                </a:cubicBezTo>
                <a:lnTo>
                  <a:pt x="2603" y="685"/>
                </a:lnTo>
                <a:cubicBezTo>
                  <a:pt x="3059" y="1187"/>
                  <a:pt x="3059" y="1964"/>
                  <a:pt x="2580" y="2443"/>
                </a:cubicBezTo>
                <a:lnTo>
                  <a:pt x="2580" y="2443"/>
                </a:lnTo>
                <a:cubicBezTo>
                  <a:pt x="2329" y="2671"/>
                  <a:pt x="2032" y="2785"/>
                  <a:pt x="1712" y="2785"/>
                </a:cubicBezTo>
                <a:lnTo>
                  <a:pt x="1712" y="2785"/>
                </a:lnTo>
                <a:cubicBezTo>
                  <a:pt x="1393" y="2785"/>
                  <a:pt x="1073" y="2648"/>
                  <a:pt x="822" y="242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837507" y="3660460"/>
            <a:ext cx="89821" cy="85531"/>
          </a:xfrm>
          <a:custGeom>
            <a:avLst/>
            <a:gdLst/>
            <a:ahLst/>
            <a:cxnLst/>
            <a:rect l="l" t="t" r="r" b="b"/>
            <a:pathLst>
              <a:path w="4292" h="4087" extrusionOk="0">
                <a:moveTo>
                  <a:pt x="776" y="549"/>
                </a:moveTo>
                <a:cubicBezTo>
                  <a:pt x="23" y="1302"/>
                  <a:pt x="0" y="2535"/>
                  <a:pt x="753" y="3288"/>
                </a:cubicBezTo>
                <a:lnTo>
                  <a:pt x="753" y="3288"/>
                </a:lnTo>
                <a:cubicBezTo>
                  <a:pt x="1507" y="4064"/>
                  <a:pt x="2739" y="4087"/>
                  <a:pt x="3515" y="3333"/>
                </a:cubicBezTo>
                <a:lnTo>
                  <a:pt x="3515" y="3333"/>
                </a:lnTo>
                <a:cubicBezTo>
                  <a:pt x="4269" y="2580"/>
                  <a:pt x="4291" y="1348"/>
                  <a:pt x="3538" y="572"/>
                </a:cubicBezTo>
                <a:lnTo>
                  <a:pt x="3538" y="572"/>
                </a:lnTo>
                <a:cubicBezTo>
                  <a:pt x="3150" y="184"/>
                  <a:pt x="2648" y="1"/>
                  <a:pt x="2146" y="1"/>
                </a:cubicBezTo>
                <a:lnTo>
                  <a:pt x="2146" y="1"/>
                </a:lnTo>
                <a:cubicBezTo>
                  <a:pt x="1644" y="1"/>
                  <a:pt x="1164" y="184"/>
                  <a:pt x="776" y="549"/>
                </a:cubicBezTo>
                <a:close/>
                <a:moveTo>
                  <a:pt x="1005" y="3060"/>
                </a:moveTo>
                <a:cubicBezTo>
                  <a:pt x="365" y="2420"/>
                  <a:pt x="388" y="1416"/>
                  <a:pt x="1027" y="777"/>
                </a:cubicBezTo>
                <a:lnTo>
                  <a:pt x="1027" y="777"/>
                </a:lnTo>
                <a:cubicBezTo>
                  <a:pt x="1644" y="161"/>
                  <a:pt x="2671" y="184"/>
                  <a:pt x="3287" y="823"/>
                </a:cubicBezTo>
                <a:lnTo>
                  <a:pt x="3287" y="823"/>
                </a:lnTo>
                <a:cubicBezTo>
                  <a:pt x="3926" y="1439"/>
                  <a:pt x="3903" y="2466"/>
                  <a:pt x="3264" y="3082"/>
                </a:cubicBezTo>
                <a:lnTo>
                  <a:pt x="3264" y="3082"/>
                </a:lnTo>
                <a:cubicBezTo>
                  <a:pt x="2968" y="3402"/>
                  <a:pt x="2557" y="3539"/>
                  <a:pt x="2146" y="3539"/>
                </a:cubicBezTo>
                <a:lnTo>
                  <a:pt x="2146" y="3539"/>
                </a:lnTo>
                <a:cubicBezTo>
                  <a:pt x="1735" y="3539"/>
                  <a:pt x="1301" y="3379"/>
                  <a:pt x="1005" y="3060"/>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6859480" y="3517655"/>
            <a:ext cx="354930" cy="88858"/>
          </a:xfrm>
          <a:custGeom>
            <a:avLst/>
            <a:gdLst/>
            <a:ahLst/>
            <a:cxnLst/>
            <a:rect l="l" t="t" r="r" b="b"/>
            <a:pathLst>
              <a:path w="16960" h="4246" extrusionOk="0">
                <a:moveTo>
                  <a:pt x="0" y="251"/>
                </a:moveTo>
                <a:lnTo>
                  <a:pt x="3812" y="4109"/>
                </a:lnTo>
                <a:lnTo>
                  <a:pt x="16937" y="4246"/>
                </a:lnTo>
                <a:lnTo>
                  <a:pt x="16959" y="3926"/>
                </a:lnTo>
                <a:lnTo>
                  <a:pt x="3949" y="3789"/>
                </a:lnTo>
                <a:lnTo>
                  <a:pt x="25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7206256" y="3562543"/>
            <a:ext cx="85991" cy="82182"/>
          </a:xfrm>
          <a:custGeom>
            <a:avLst/>
            <a:gdLst/>
            <a:ahLst/>
            <a:cxnLst/>
            <a:rect l="l" t="t" r="r" b="b"/>
            <a:pathLst>
              <a:path w="4109" h="3927" extrusionOk="0">
                <a:moveTo>
                  <a:pt x="754" y="549"/>
                </a:moveTo>
                <a:cubicBezTo>
                  <a:pt x="0" y="1256"/>
                  <a:pt x="0" y="2443"/>
                  <a:pt x="708" y="3196"/>
                </a:cubicBezTo>
                <a:lnTo>
                  <a:pt x="708" y="3196"/>
                </a:lnTo>
                <a:cubicBezTo>
                  <a:pt x="1438" y="3927"/>
                  <a:pt x="2625" y="3927"/>
                  <a:pt x="3356" y="3219"/>
                </a:cubicBezTo>
                <a:lnTo>
                  <a:pt x="3356" y="3219"/>
                </a:lnTo>
                <a:cubicBezTo>
                  <a:pt x="4109" y="2489"/>
                  <a:pt x="4109" y="1302"/>
                  <a:pt x="3401" y="571"/>
                </a:cubicBezTo>
                <a:lnTo>
                  <a:pt x="3401" y="571"/>
                </a:lnTo>
                <a:cubicBezTo>
                  <a:pt x="3036" y="183"/>
                  <a:pt x="2534" y="1"/>
                  <a:pt x="2055" y="1"/>
                </a:cubicBezTo>
                <a:lnTo>
                  <a:pt x="2055" y="1"/>
                </a:lnTo>
                <a:cubicBezTo>
                  <a:pt x="1575" y="1"/>
                  <a:pt x="1119" y="183"/>
                  <a:pt x="754" y="549"/>
                </a:cubicBezTo>
                <a:moveTo>
                  <a:pt x="959" y="2945"/>
                </a:moveTo>
                <a:cubicBezTo>
                  <a:pt x="366" y="2352"/>
                  <a:pt x="366" y="1370"/>
                  <a:pt x="982" y="777"/>
                </a:cubicBezTo>
                <a:lnTo>
                  <a:pt x="982" y="777"/>
                </a:lnTo>
                <a:cubicBezTo>
                  <a:pt x="1575" y="183"/>
                  <a:pt x="2557" y="206"/>
                  <a:pt x="3150" y="800"/>
                </a:cubicBezTo>
                <a:lnTo>
                  <a:pt x="3150" y="800"/>
                </a:lnTo>
                <a:cubicBezTo>
                  <a:pt x="3744" y="1416"/>
                  <a:pt x="3744" y="2375"/>
                  <a:pt x="3127" y="2968"/>
                </a:cubicBezTo>
                <a:lnTo>
                  <a:pt x="3127" y="2968"/>
                </a:lnTo>
                <a:cubicBezTo>
                  <a:pt x="2831" y="3265"/>
                  <a:pt x="2443" y="3425"/>
                  <a:pt x="2055" y="3425"/>
                </a:cubicBezTo>
                <a:lnTo>
                  <a:pt x="2055" y="3425"/>
                </a:lnTo>
                <a:cubicBezTo>
                  <a:pt x="1667" y="3425"/>
                  <a:pt x="1256" y="3265"/>
                  <a:pt x="959" y="294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8"/>
          <p:cNvSpPr/>
          <p:nvPr/>
        </p:nvSpPr>
        <p:spPr>
          <a:xfrm>
            <a:off x="6932075" y="3307487"/>
            <a:ext cx="86012" cy="82182"/>
          </a:xfrm>
          <a:custGeom>
            <a:avLst/>
            <a:gdLst/>
            <a:ahLst/>
            <a:cxnLst/>
            <a:rect l="l" t="t" r="r" b="b"/>
            <a:pathLst>
              <a:path w="4110" h="3927" extrusionOk="0">
                <a:moveTo>
                  <a:pt x="754" y="525"/>
                </a:moveTo>
                <a:cubicBezTo>
                  <a:pt x="1" y="1255"/>
                  <a:pt x="1" y="2442"/>
                  <a:pt x="708" y="3173"/>
                </a:cubicBezTo>
                <a:lnTo>
                  <a:pt x="708" y="3173"/>
                </a:lnTo>
                <a:cubicBezTo>
                  <a:pt x="1439" y="3926"/>
                  <a:pt x="2626" y="3926"/>
                  <a:pt x="3356" y="3218"/>
                </a:cubicBezTo>
                <a:lnTo>
                  <a:pt x="3356" y="3218"/>
                </a:lnTo>
                <a:cubicBezTo>
                  <a:pt x="4109" y="2488"/>
                  <a:pt x="4109" y="1301"/>
                  <a:pt x="3402" y="571"/>
                </a:cubicBezTo>
                <a:lnTo>
                  <a:pt x="3402" y="571"/>
                </a:lnTo>
                <a:cubicBezTo>
                  <a:pt x="3014" y="183"/>
                  <a:pt x="2534" y="0"/>
                  <a:pt x="2055" y="0"/>
                </a:cubicBezTo>
                <a:lnTo>
                  <a:pt x="2055" y="0"/>
                </a:lnTo>
                <a:cubicBezTo>
                  <a:pt x="1576" y="0"/>
                  <a:pt x="1096" y="183"/>
                  <a:pt x="754" y="525"/>
                </a:cubicBezTo>
                <a:close/>
                <a:moveTo>
                  <a:pt x="959" y="2945"/>
                </a:moveTo>
                <a:cubicBezTo>
                  <a:pt x="366" y="2351"/>
                  <a:pt x="366" y="1370"/>
                  <a:pt x="982" y="776"/>
                </a:cubicBezTo>
                <a:lnTo>
                  <a:pt x="982" y="776"/>
                </a:lnTo>
                <a:cubicBezTo>
                  <a:pt x="1576" y="183"/>
                  <a:pt x="2557" y="183"/>
                  <a:pt x="3151" y="799"/>
                </a:cubicBezTo>
                <a:lnTo>
                  <a:pt x="3151" y="799"/>
                </a:lnTo>
                <a:cubicBezTo>
                  <a:pt x="3744" y="1392"/>
                  <a:pt x="3744" y="2374"/>
                  <a:pt x="3128" y="2967"/>
                </a:cubicBezTo>
                <a:lnTo>
                  <a:pt x="3128" y="2967"/>
                </a:lnTo>
                <a:cubicBezTo>
                  <a:pt x="2831" y="3264"/>
                  <a:pt x="2443" y="3401"/>
                  <a:pt x="2055" y="3401"/>
                </a:cubicBezTo>
                <a:lnTo>
                  <a:pt x="2055" y="3401"/>
                </a:lnTo>
                <a:cubicBezTo>
                  <a:pt x="1644" y="3401"/>
                  <a:pt x="1256" y="3264"/>
                  <a:pt x="959" y="294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8"/>
          <p:cNvSpPr/>
          <p:nvPr/>
        </p:nvSpPr>
        <p:spPr>
          <a:xfrm>
            <a:off x="7125061" y="3454122"/>
            <a:ext cx="86472" cy="82182"/>
          </a:xfrm>
          <a:custGeom>
            <a:avLst/>
            <a:gdLst/>
            <a:ahLst/>
            <a:cxnLst/>
            <a:rect l="l" t="t" r="r" b="b"/>
            <a:pathLst>
              <a:path w="4132" h="3927" extrusionOk="0">
                <a:moveTo>
                  <a:pt x="753" y="525"/>
                </a:moveTo>
                <a:cubicBezTo>
                  <a:pt x="23" y="1256"/>
                  <a:pt x="0" y="2443"/>
                  <a:pt x="730" y="3173"/>
                </a:cubicBezTo>
                <a:lnTo>
                  <a:pt x="730" y="3173"/>
                </a:lnTo>
                <a:cubicBezTo>
                  <a:pt x="1461" y="3904"/>
                  <a:pt x="2648" y="3926"/>
                  <a:pt x="3378" y="3196"/>
                </a:cubicBezTo>
                <a:lnTo>
                  <a:pt x="3378" y="3196"/>
                </a:lnTo>
                <a:cubicBezTo>
                  <a:pt x="4109" y="2466"/>
                  <a:pt x="4131" y="1279"/>
                  <a:pt x="3401" y="548"/>
                </a:cubicBezTo>
                <a:lnTo>
                  <a:pt x="3401" y="548"/>
                </a:lnTo>
                <a:cubicBezTo>
                  <a:pt x="3036" y="183"/>
                  <a:pt x="2556" y="0"/>
                  <a:pt x="2077" y="0"/>
                </a:cubicBezTo>
                <a:lnTo>
                  <a:pt x="2077" y="0"/>
                </a:lnTo>
                <a:cubicBezTo>
                  <a:pt x="1598" y="0"/>
                  <a:pt x="1118" y="160"/>
                  <a:pt x="753" y="525"/>
                </a:cubicBezTo>
                <a:close/>
                <a:moveTo>
                  <a:pt x="982" y="2945"/>
                </a:moveTo>
                <a:cubicBezTo>
                  <a:pt x="388" y="2329"/>
                  <a:pt x="388" y="1347"/>
                  <a:pt x="1004" y="754"/>
                </a:cubicBezTo>
                <a:lnTo>
                  <a:pt x="1004" y="754"/>
                </a:lnTo>
                <a:cubicBezTo>
                  <a:pt x="1598" y="160"/>
                  <a:pt x="2579" y="183"/>
                  <a:pt x="3173" y="777"/>
                </a:cubicBezTo>
                <a:lnTo>
                  <a:pt x="3173" y="777"/>
                </a:lnTo>
                <a:cubicBezTo>
                  <a:pt x="3766" y="1393"/>
                  <a:pt x="3743" y="2374"/>
                  <a:pt x="3150" y="2968"/>
                </a:cubicBezTo>
                <a:lnTo>
                  <a:pt x="3150" y="2968"/>
                </a:lnTo>
                <a:cubicBezTo>
                  <a:pt x="2853" y="3242"/>
                  <a:pt x="2465" y="3401"/>
                  <a:pt x="2077" y="3401"/>
                </a:cubicBezTo>
                <a:lnTo>
                  <a:pt x="2077" y="3401"/>
                </a:lnTo>
                <a:cubicBezTo>
                  <a:pt x="1666" y="3401"/>
                  <a:pt x="1278" y="3242"/>
                  <a:pt x="982" y="2945"/>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6927785" y="3455084"/>
            <a:ext cx="107484" cy="102712"/>
          </a:xfrm>
          <a:custGeom>
            <a:avLst/>
            <a:gdLst/>
            <a:ahLst/>
            <a:cxnLst/>
            <a:rect l="l" t="t" r="r" b="b"/>
            <a:pathLst>
              <a:path w="5136" h="4908" extrusionOk="0">
                <a:moveTo>
                  <a:pt x="936" y="662"/>
                </a:moveTo>
                <a:cubicBezTo>
                  <a:pt x="23" y="1575"/>
                  <a:pt x="0" y="3059"/>
                  <a:pt x="913" y="3972"/>
                </a:cubicBezTo>
                <a:lnTo>
                  <a:pt x="913" y="3972"/>
                </a:lnTo>
                <a:cubicBezTo>
                  <a:pt x="1803" y="4885"/>
                  <a:pt x="3287" y="4908"/>
                  <a:pt x="4223" y="4017"/>
                </a:cubicBezTo>
                <a:lnTo>
                  <a:pt x="4223" y="4017"/>
                </a:lnTo>
                <a:cubicBezTo>
                  <a:pt x="5136" y="3104"/>
                  <a:pt x="5136" y="1621"/>
                  <a:pt x="4246" y="708"/>
                </a:cubicBezTo>
                <a:lnTo>
                  <a:pt x="4246" y="708"/>
                </a:lnTo>
                <a:cubicBezTo>
                  <a:pt x="3789" y="251"/>
                  <a:pt x="3173" y="0"/>
                  <a:pt x="2579" y="0"/>
                </a:cubicBezTo>
                <a:lnTo>
                  <a:pt x="2579" y="0"/>
                </a:lnTo>
                <a:cubicBezTo>
                  <a:pt x="1986" y="0"/>
                  <a:pt x="1393" y="228"/>
                  <a:pt x="936" y="662"/>
                </a:cubicBezTo>
                <a:moveTo>
                  <a:pt x="1141" y="3743"/>
                </a:moveTo>
                <a:cubicBezTo>
                  <a:pt x="365" y="2945"/>
                  <a:pt x="388" y="1689"/>
                  <a:pt x="1187" y="913"/>
                </a:cubicBezTo>
                <a:lnTo>
                  <a:pt x="1187" y="913"/>
                </a:lnTo>
                <a:cubicBezTo>
                  <a:pt x="1963" y="137"/>
                  <a:pt x="3241" y="160"/>
                  <a:pt x="4017" y="936"/>
                </a:cubicBezTo>
                <a:lnTo>
                  <a:pt x="4017" y="936"/>
                </a:lnTo>
                <a:cubicBezTo>
                  <a:pt x="4771" y="1735"/>
                  <a:pt x="4771" y="2990"/>
                  <a:pt x="3972" y="3766"/>
                </a:cubicBezTo>
                <a:lnTo>
                  <a:pt x="3972" y="3766"/>
                </a:lnTo>
                <a:cubicBezTo>
                  <a:pt x="3584" y="4154"/>
                  <a:pt x="3082" y="4337"/>
                  <a:pt x="2579" y="4337"/>
                </a:cubicBezTo>
                <a:lnTo>
                  <a:pt x="2579" y="4337"/>
                </a:lnTo>
                <a:cubicBezTo>
                  <a:pt x="2054" y="4337"/>
                  <a:pt x="1530" y="4131"/>
                  <a:pt x="1141" y="374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6829869" y="3198563"/>
            <a:ext cx="122782" cy="125188"/>
          </a:xfrm>
          <a:custGeom>
            <a:avLst/>
            <a:gdLst/>
            <a:ahLst/>
            <a:cxnLst/>
            <a:rect l="l" t="t" r="r" b="b"/>
            <a:pathLst>
              <a:path w="5867" h="5982" extrusionOk="0">
                <a:moveTo>
                  <a:pt x="0" y="229"/>
                </a:moveTo>
                <a:lnTo>
                  <a:pt x="5615" y="5981"/>
                </a:lnTo>
                <a:lnTo>
                  <a:pt x="5866" y="5753"/>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7296052" y="3382468"/>
            <a:ext cx="172464" cy="164825"/>
          </a:xfrm>
          <a:custGeom>
            <a:avLst/>
            <a:gdLst/>
            <a:ahLst/>
            <a:cxnLst/>
            <a:rect l="l" t="t" r="r" b="b"/>
            <a:pathLst>
              <a:path w="8241" h="7876" extrusionOk="0">
                <a:moveTo>
                  <a:pt x="1507" y="1073"/>
                </a:moveTo>
                <a:cubicBezTo>
                  <a:pt x="23" y="2511"/>
                  <a:pt x="1" y="4908"/>
                  <a:pt x="1461" y="6369"/>
                </a:cubicBezTo>
                <a:lnTo>
                  <a:pt x="1461" y="6369"/>
                </a:lnTo>
                <a:cubicBezTo>
                  <a:pt x="2899" y="7853"/>
                  <a:pt x="5273" y="7875"/>
                  <a:pt x="6757" y="6437"/>
                </a:cubicBezTo>
                <a:lnTo>
                  <a:pt x="6757" y="6437"/>
                </a:lnTo>
                <a:cubicBezTo>
                  <a:pt x="8218" y="4977"/>
                  <a:pt x="8240" y="2603"/>
                  <a:pt x="6802" y="1119"/>
                </a:cubicBezTo>
                <a:lnTo>
                  <a:pt x="6802" y="1119"/>
                </a:lnTo>
                <a:cubicBezTo>
                  <a:pt x="6072" y="389"/>
                  <a:pt x="5091" y="1"/>
                  <a:pt x="4132" y="1"/>
                </a:cubicBezTo>
                <a:lnTo>
                  <a:pt x="4132" y="1"/>
                </a:lnTo>
                <a:cubicBezTo>
                  <a:pt x="3173" y="1"/>
                  <a:pt x="2237" y="366"/>
                  <a:pt x="1507" y="1073"/>
                </a:cubicBezTo>
                <a:close/>
                <a:moveTo>
                  <a:pt x="1690" y="6141"/>
                </a:moveTo>
                <a:cubicBezTo>
                  <a:pt x="366" y="4794"/>
                  <a:pt x="389" y="2626"/>
                  <a:pt x="1735" y="1302"/>
                </a:cubicBezTo>
                <a:lnTo>
                  <a:pt x="1735" y="1302"/>
                </a:lnTo>
                <a:cubicBezTo>
                  <a:pt x="3082" y="1"/>
                  <a:pt x="5250" y="23"/>
                  <a:pt x="6574" y="1370"/>
                </a:cubicBezTo>
                <a:lnTo>
                  <a:pt x="6574" y="1370"/>
                </a:lnTo>
                <a:cubicBezTo>
                  <a:pt x="7875" y="2717"/>
                  <a:pt x="7852" y="4885"/>
                  <a:pt x="6529" y="6186"/>
                </a:cubicBezTo>
                <a:lnTo>
                  <a:pt x="6529" y="6186"/>
                </a:lnTo>
                <a:cubicBezTo>
                  <a:pt x="5844" y="6848"/>
                  <a:pt x="4999" y="7168"/>
                  <a:pt x="4132" y="7168"/>
                </a:cubicBezTo>
                <a:lnTo>
                  <a:pt x="4132" y="7168"/>
                </a:lnTo>
                <a:cubicBezTo>
                  <a:pt x="3242" y="7168"/>
                  <a:pt x="2352" y="6825"/>
                  <a:pt x="1690" y="6141"/>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6591033" y="2835064"/>
            <a:ext cx="409865" cy="155742"/>
          </a:xfrm>
          <a:custGeom>
            <a:avLst/>
            <a:gdLst/>
            <a:ahLst/>
            <a:cxnLst/>
            <a:rect l="l" t="t" r="r" b="b"/>
            <a:pathLst>
              <a:path w="19585" h="7442" extrusionOk="0">
                <a:moveTo>
                  <a:pt x="0" y="320"/>
                </a:moveTo>
                <a:lnTo>
                  <a:pt x="12509" y="457"/>
                </a:lnTo>
                <a:lnTo>
                  <a:pt x="19356" y="7442"/>
                </a:lnTo>
                <a:lnTo>
                  <a:pt x="19584" y="7214"/>
                </a:lnTo>
                <a:lnTo>
                  <a:pt x="12646" y="115"/>
                </a:lnTo>
                <a:lnTo>
                  <a:pt x="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6623993" y="2869949"/>
            <a:ext cx="175812" cy="68328"/>
          </a:xfrm>
          <a:custGeom>
            <a:avLst/>
            <a:gdLst/>
            <a:ahLst/>
            <a:cxnLst/>
            <a:rect l="l" t="t" r="r" b="b"/>
            <a:pathLst>
              <a:path w="8401" h="3265" extrusionOk="0">
                <a:moveTo>
                  <a:pt x="0" y="343"/>
                </a:moveTo>
                <a:lnTo>
                  <a:pt x="5364" y="388"/>
                </a:lnTo>
                <a:lnTo>
                  <a:pt x="8172" y="3264"/>
                </a:lnTo>
                <a:lnTo>
                  <a:pt x="8400" y="3036"/>
                </a:lnTo>
                <a:lnTo>
                  <a:pt x="5501" y="69"/>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6976984" y="2981238"/>
            <a:ext cx="75967" cy="72158"/>
          </a:xfrm>
          <a:custGeom>
            <a:avLst/>
            <a:gdLst/>
            <a:ahLst/>
            <a:cxnLst/>
            <a:rect l="l" t="t" r="r" b="b"/>
            <a:pathLst>
              <a:path w="3630" h="3448" extrusionOk="0">
                <a:moveTo>
                  <a:pt x="662" y="457"/>
                </a:moveTo>
                <a:cubicBezTo>
                  <a:pt x="23" y="1096"/>
                  <a:pt x="0" y="2146"/>
                  <a:pt x="639" y="2785"/>
                </a:cubicBezTo>
                <a:lnTo>
                  <a:pt x="639" y="2785"/>
                </a:lnTo>
                <a:cubicBezTo>
                  <a:pt x="1278" y="3447"/>
                  <a:pt x="2306" y="3447"/>
                  <a:pt x="2968" y="2808"/>
                </a:cubicBezTo>
                <a:lnTo>
                  <a:pt x="2968" y="2808"/>
                </a:lnTo>
                <a:cubicBezTo>
                  <a:pt x="3607" y="2192"/>
                  <a:pt x="3629" y="1142"/>
                  <a:pt x="2990" y="480"/>
                </a:cubicBezTo>
                <a:lnTo>
                  <a:pt x="2990" y="480"/>
                </a:lnTo>
                <a:cubicBezTo>
                  <a:pt x="2671" y="160"/>
                  <a:pt x="2237" y="0"/>
                  <a:pt x="1803" y="0"/>
                </a:cubicBezTo>
                <a:lnTo>
                  <a:pt x="1803" y="0"/>
                </a:lnTo>
                <a:cubicBezTo>
                  <a:pt x="1393" y="0"/>
                  <a:pt x="982" y="160"/>
                  <a:pt x="662" y="457"/>
                </a:cubicBezTo>
                <a:close/>
                <a:moveTo>
                  <a:pt x="868" y="2557"/>
                </a:moveTo>
                <a:cubicBezTo>
                  <a:pt x="365" y="2032"/>
                  <a:pt x="388" y="1210"/>
                  <a:pt x="890" y="708"/>
                </a:cubicBezTo>
                <a:lnTo>
                  <a:pt x="890" y="708"/>
                </a:lnTo>
                <a:cubicBezTo>
                  <a:pt x="1415" y="206"/>
                  <a:pt x="2237" y="206"/>
                  <a:pt x="2739" y="731"/>
                </a:cubicBezTo>
                <a:lnTo>
                  <a:pt x="2739" y="731"/>
                </a:lnTo>
                <a:cubicBezTo>
                  <a:pt x="3264" y="1233"/>
                  <a:pt x="3241" y="2078"/>
                  <a:pt x="2739" y="2580"/>
                </a:cubicBezTo>
                <a:lnTo>
                  <a:pt x="2739" y="2580"/>
                </a:lnTo>
                <a:cubicBezTo>
                  <a:pt x="2465" y="2831"/>
                  <a:pt x="2146" y="2945"/>
                  <a:pt x="1803" y="2945"/>
                </a:cubicBezTo>
                <a:lnTo>
                  <a:pt x="1803" y="2945"/>
                </a:lnTo>
                <a:cubicBezTo>
                  <a:pt x="1461" y="2945"/>
                  <a:pt x="1141" y="2831"/>
                  <a:pt x="868" y="2557"/>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6811224" y="2340207"/>
            <a:ext cx="78834" cy="75025"/>
          </a:xfrm>
          <a:custGeom>
            <a:avLst/>
            <a:gdLst/>
            <a:ahLst/>
            <a:cxnLst/>
            <a:rect l="l" t="t" r="r" b="b"/>
            <a:pathLst>
              <a:path w="3767" h="3585" extrusionOk="0">
                <a:moveTo>
                  <a:pt x="686" y="480"/>
                </a:moveTo>
                <a:cubicBezTo>
                  <a:pt x="24" y="1142"/>
                  <a:pt x="1" y="2238"/>
                  <a:pt x="663" y="2900"/>
                </a:cubicBezTo>
                <a:lnTo>
                  <a:pt x="663" y="2900"/>
                </a:lnTo>
                <a:cubicBezTo>
                  <a:pt x="1325" y="3585"/>
                  <a:pt x="2420" y="3585"/>
                  <a:pt x="3082" y="2923"/>
                </a:cubicBezTo>
                <a:lnTo>
                  <a:pt x="3082" y="2923"/>
                </a:lnTo>
                <a:cubicBezTo>
                  <a:pt x="3767" y="2261"/>
                  <a:pt x="3767" y="1188"/>
                  <a:pt x="3105" y="503"/>
                </a:cubicBezTo>
                <a:lnTo>
                  <a:pt x="3105" y="503"/>
                </a:lnTo>
                <a:cubicBezTo>
                  <a:pt x="2786" y="161"/>
                  <a:pt x="2329" y="1"/>
                  <a:pt x="1895" y="1"/>
                </a:cubicBezTo>
                <a:lnTo>
                  <a:pt x="1895" y="1"/>
                </a:lnTo>
                <a:cubicBezTo>
                  <a:pt x="1462" y="1"/>
                  <a:pt x="1028" y="161"/>
                  <a:pt x="686" y="480"/>
                </a:cubicBezTo>
                <a:close/>
                <a:moveTo>
                  <a:pt x="914" y="2671"/>
                </a:moveTo>
                <a:cubicBezTo>
                  <a:pt x="366" y="2124"/>
                  <a:pt x="389" y="1256"/>
                  <a:pt x="937" y="731"/>
                </a:cubicBezTo>
                <a:lnTo>
                  <a:pt x="937" y="731"/>
                </a:lnTo>
                <a:cubicBezTo>
                  <a:pt x="1462" y="184"/>
                  <a:pt x="2352" y="206"/>
                  <a:pt x="2877" y="754"/>
                </a:cubicBezTo>
                <a:lnTo>
                  <a:pt x="2877" y="754"/>
                </a:lnTo>
                <a:cubicBezTo>
                  <a:pt x="3402" y="1279"/>
                  <a:pt x="3402" y="2169"/>
                  <a:pt x="2854" y="2694"/>
                </a:cubicBezTo>
                <a:lnTo>
                  <a:pt x="2854" y="2694"/>
                </a:lnTo>
                <a:cubicBezTo>
                  <a:pt x="2580" y="2945"/>
                  <a:pt x="2238" y="3082"/>
                  <a:pt x="1895" y="3082"/>
                </a:cubicBezTo>
                <a:lnTo>
                  <a:pt x="1895" y="3082"/>
                </a:lnTo>
                <a:cubicBezTo>
                  <a:pt x="1530" y="3082"/>
                  <a:pt x="1165" y="2945"/>
                  <a:pt x="914" y="267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8"/>
          <p:cNvSpPr/>
          <p:nvPr/>
        </p:nvSpPr>
        <p:spPr>
          <a:xfrm>
            <a:off x="5788587" y="4353598"/>
            <a:ext cx="78834" cy="75025"/>
          </a:xfrm>
          <a:custGeom>
            <a:avLst/>
            <a:gdLst/>
            <a:ahLst/>
            <a:cxnLst/>
            <a:rect l="l" t="t" r="r" b="b"/>
            <a:pathLst>
              <a:path w="3767" h="3585" extrusionOk="0">
                <a:moveTo>
                  <a:pt x="686" y="480"/>
                </a:moveTo>
                <a:cubicBezTo>
                  <a:pt x="24" y="1142"/>
                  <a:pt x="1" y="2215"/>
                  <a:pt x="663" y="2900"/>
                </a:cubicBezTo>
                <a:lnTo>
                  <a:pt x="663" y="2900"/>
                </a:lnTo>
                <a:cubicBezTo>
                  <a:pt x="1325" y="3562"/>
                  <a:pt x="2397" y="3584"/>
                  <a:pt x="3082" y="2923"/>
                </a:cubicBezTo>
                <a:lnTo>
                  <a:pt x="3082" y="2923"/>
                </a:lnTo>
                <a:cubicBezTo>
                  <a:pt x="3744" y="2261"/>
                  <a:pt x="3767" y="1188"/>
                  <a:pt x="3105" y="503"/>
                </a:cubicBezTo>
                <a:lnTo>
                  <a:pt x="3105" y="503"/>
                </a:lnTo>
                <a:cubicBezTo>
                  <a:pt x="2763" y="161"/>
                  <a:pt x="2329" y="1"/>
                  <a:pt x="1895" y="1"/>
                </a:cubicBezTo>
                <a:lnTo>
                  <a:pt x="1895" y="1"/>
                </a:lnTo>
                <a:cubicBezTo>
                  <a:pt x="1462" y="1"/>
                  <a:pt x="1028" y="161"/>
                  <a:pt x="686" y="480"/>
                </a:cubicBezTo>
                <a:moveTo>
                  <a:pt x="891" y="2671"/>
                </a:moveTo>
                <a:cubicBezTo>
                  <a:pt x="366" y="2124"/>
                  <a:pt x="389" y="1256"/>
                  <a:pt x="914" y="709"/>
                </a:cubicBezTo>
                <a:lnTo>
                  <a:pt x="914" y="709"/>
                </a:lnTo>
                <a:cubicBezTo>
                  <a:pt x="1462" y="184"/>
                  <a:pt x="2329" y="184"/>
                  <a:pt x="2877" y="731"/>
                </a:cubicBezTo>
                <a:lnTo>
                  <a:pt x="2877" y="731"/>
                </a:lnTo>
                <a:cubicBezTo>
                  <a:pt x="3402" y="1279"/>
                  <a:pt x="3379" y="2147"/>
                  <a:pt x="2854" y="2694"/>
                </a:cubicBezTo>
                <a:lnTo>
                  <a:pt x="2854" y="2694"/>
                </a:lnTo>
                <a:cubicBezTo>
                  <a:pt x="2580" y="2945"/>
                  <a:pt x="2238" y="3082"/>
                  <a:pt x="1895" y="3082"/>
                </a:cubicBezTo>
                <a:lnTo>
                  <a:pt x="1895" y="3082"/>
                </a:lnTo>
                <a:cubicBezTo>
                  <a:pt x="1530" y="3082"/>
                  <a:pt x="1165" y="2945"/>
                  <a:pt x="891" y="267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8"/>
          <p:cNvSpPr/>
          <p:nvPr/>
        </p:nvSpPr>
        <p:spPr>
          <a:xfrm>
            <a:off x="6310184" y="4319215"/>
            <a:ext cx="78855" cy="75025"/>
          </a:xfrm>
          <a:custGeom>
            <a:avLst/>
            <a:gdLst/>
            <a:ahLst/>
            <a:cxnLst/>
            <a:rect l="l" t="t" r="r" b="b"/>
            <a:pathLst>
              <a:path w="3768" h="3585" extrusionOk="0">
                <a:moveTo>
                  <a:pt x="686" y="480"/>
                </a:moveTo>
                <a:cubicBezTo>
                  <a:pt x="24" y="1142"/>
                  <a:pt x="1" y="2215"/>
                  <a:pt x="663" y="2899"/>
                </a:cubicBezTo>
                <a:lnTo>
                  <a:pt x="663" y="2899"/>
                </a:lnTo>
                <a:cubicBezTo>
                  <a:pt x="1325" y="3561"/>
                  <a:pt x="2398" y="3584"/>
                  <a:pt x="3082" y="2922"/>
                </a:cubicBezTo>
                <a:lnTo>
                  <a:pt x="3082" y="2922"/>
                </a:lnTo>
                <a:cubicBezTo>
                  <a:pt x="3744" y="2260"/>
                  <a:pt x="3767" y="1187"/>
                  <a:pt x="3105" y="503"/>
                </a:cubicBezTo>
                <a:lnTo>
                  <a:pt x="3105" y="503"/>
                </a:lnTo>
                <a:cubicBezTo>
                  <a:pt x="2763" y="160"/>
                  <a:pt x="2329" y="1"/>
                  <a:pt x="1895" y="1"/>
                </a:cubicBezTo>
                <a:lnTo>
                  <a:pt x="1895" y="1"/>
                </a:lnTo>
                <a:cubicBezTo>
                  <a:pt x="1462" y="1"/>
                  <a:pt x="1028" y="160"/>
                  <a:pt x="686" y="480"/>
                </a:cubicBezTo>
                <a:moveTo>
                  <a:pt x="891" y="2671"/>
                </a:moveTo>
                <a:cubicBezTo>
                  <a:pt x="366" y="2123"/>
                  <a:pt x="389" y="1256"/>
                  <a:pt x="914" y="708"/>
                </a:cubicBezTo>
                <a:lnTo>
                  <a:pt x="914" y="708"/>
                </a:lnTo>
                <a:cubicBezTo>
                  <a:pt x="1462" y="183"/>
                  <a:pt x="2329" y="206"/>
                  <a:pt x="2877" y="731"/>
                </a:cubicBezTo>
                <a:lnTo>
                  <a:pt x="2877" y="731"/>
                </a:lnTo>
                <a:cubicBezTo>
                  <a:pt x="3402" y="1279"/>
                  <a:pt x="3379" y="2146"/>
                  <a:pt x="2854" y="2694"/>
                </a:cubicBezTo>
                <a:lnTo>
                  <a:pt x="2854" y="2694"/>
                </a:lnTo>
                <a:cubicBezTo>
                  <a:pt x="2580" y="2945"/>
                  <a:pt x="2238" y="3082"/>
                  <a:pt x="1895" y="3082"/>
                </a:cubicBezTo>
                <a:lnTo>
                  <a:pt x="1895" y="3082"/>
                </a:lnTo>
                <a:cubicBezTo>
                  <a:pt x="1530" y="3082"/>
                  <a:pt x="1165" y="2945"/>
                  <a:pt x="891" y="267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56537" y="4138177"/>
            <a:ext cx="78834" cy="75025"/>
          </a:xfrm>
          <a:custGeom>
            <a:avLst/>
            <a:gdLst/>
            <a:ahLst/>
            <a:cxnLst/>
            <a:rect l="l" t="t" r="r" b="b"/>
            <a:pathLst>
              <a:path w="3767" h="3585" extrusionOk="0">
                <a:moveTo>
                  <a:pt x="685" y="480"/>
                </a:moveTo>
                <a:cubicBezTo>
                  <a:pt x="23" y="1142"/>
                  <a:pt x="0" y="2215"/>
                  <a:pt x="662" y="2900"/>
                </a:cubicBezTo>
                <a:lnTo>
                  <a:pt x="662" y="2900"/>
                </a:lnTo>
                <a:cubicBezTo>
                  <a:pt x="1324" y="3561"/>
                  <a:pt x="2397" y="3584"/>
                  <a:pt x="3081" y="2922"/>
                </a:cubicBezTo>
                <a:lnTo>
                  <a:pt x="3081" y="2922"/>
                </a:lnTo>
                <a:cubicBezTo>
                  <a:pt x="3743" y="2260"/>
                  <a:pt x="3766" y="1188"/>
                  <a:pt x="3104" y="503"/>
                </a:cubicBezTo>
                <a:lnTo>
                  <a:pt x="3104" y="503"/>
                </a:lnTo>
                <a:cubicBezTo>
                  <a:pt x="2762" y="161"/>
                  <a:pt x="2328" y="1"/>
                  <a:pt x="1872" y="1"/>
                </a:cubicBezTo>
                <a:lnTo>
                  <a:pt x="1872" y="1"/>
                </a:lnTo>
                <a:cubicBezTo>
                  <a:pt x="1461" y="1"/>
                  <a:pt x="1027" y="161"/>
                  <a:pt x="685" y="480"/>
                </a:cubicBezTo>
                <a:close/>
                <a:moveTo>
                  <a:pt x="890" y="2671"/>
                </a:moveTo>
                <a:cubicBezTo>
                  <a:pt x="365" y="2123"/>
                  <a:pt x="388" y="1256"/>
                  <a:pt x="913" y="708"/>
                </a:cubicBezTo>
                <a:lnTo>
                  <a:pt x="913" y="708"/>
                </a:lnTo>
                <a:cubicBezTo>
                  <a:pt x="1461" y="183"/>
                  <a:pt x="2328" y="206"/>
                  <a:pt x="2876" y="731"/>
                </a:cubicBezTo>
                <a:lnTo>
                  <a:pt x="2876" y="731"/>
                </a:lnTo>
                <a:cubicBezTo>
                  <a:pt x="3401" y="1279"/>
                  <a:pt x="3378" y="2146"/>
                  <a:pt x="2853" y="2694"/>
                </a:cubicBezTo>
                <a:lnTo>
                  <a:pt x="2853" y="2694"/>
                </a:lnTo>
                <a:cubicBezTo>
                  <a:pt x="2579" y="2945"/>
                  <a:pt x="2237" y="3082"/>
                  <a:pt x="1895" y="3082"/>
                </a:cubicBezTo>
                <a:lnTo>
                  <a:pt x="1895" y="3082"/>
                </a:lnTo>
                <a:cubicBezTo>
                  <a:pt x="1529" y="3082"/>
                  <a:pt x="1164" y="2945"/>
                  <a:pt x="890" y="267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8"/>
          <p:cNvSpPr/>
          <p:nvPr/>
        </p:nvSpPr>
        <p:spPr>
          <a:xfrm>
            <a:off x="6426746" y="4304880"/>
            <a:ext cx="125649" cy="125167"/>
          </a:xfrm>
          <a:custGeom>
            <a:avLst/>
            <a:gdLst/>
            <a:ahLst/>
            <a:cxnLst/>
            <a:rect l="l" t="t" r="r" b="b"/>
            <a:pathLst>
              <a:path w="6004" h="5981" extrusionOk="0">
                <a:moveTo>
                  <a:pt x="0" y="2968"/>
                </a:moveTo>
                <a:cubicBezTo>
                  <a:pt x="0" y="3744"/>
                  <a:pt x="297" y="4497"/>
                  <a:pt x="868" y="5068"/>
                </a:cubicBezTo>
                <a:lnTo>
                  <a:pt x="868" y="5068"/>
                </a:lnTo>
                <a:cubicBezTo>
                  <a:pt x="1416" y="5639"/>
                  <a:pt x="2169" y="5958"/>
                  <a:pt x="2968" y="5981"/>
                </a:cubicBezTo>
                <a:lnTo>
                  <a:pt x="2968" y="5981"/>
                </a:lnTo>
                <a:cubicBezTo>
                  <a:pt x="4611" y="5981"/>
                  <a:pt x="5958" y="4657"/>
                  <a:pt x="5981" y="3014"/>
                </a:cubicBezTo>
                <a:lnTo>
                  <a:pt x="5981" y="3014"/>
                </a:lnTo>
                <a:cubicBezTo>
                  <a:pt x="6003" y="1370"/>
                  <a:pt x="4680" y="24"/>
                  <a:pt x="3013" y="1"/>
                </a:cubicBezTo>
                <a:lnTo>
                  <a:pt x="3013" y="1"/>
                </a:lnTo>
                <a:lnTo>
                  <a:pt x="2990" y="1"/>
                </a:lnTo>
                <a:lnTo>
                  <a:pt x="2990" y="1"/>
                </a:lnTo>
                <a:cubicBezTo>
                  <a:pt x="1370" y="1"/>
                  <a:pt x="23" y="1325"/>
                  <a:pt x="0" y="2968"/>
                </a:cubicBezTo>
                <a:close/>
                <a:moveTo>
                  <a:pt x="2968" y="5639"/>
                </a:moveTo>
                <a:cubicBezTo>
                  <a:pt x="2260" y="5639"/>
                  <a:pt x="1598" y="5342"/>
                  <a:pt x="1096" y="4840"/>
                </a:cubicBezTo>
                <a:lnTo>
                  <a:pt x="1096" y="4840"/>
                </a:lnTo>
                <a:cubicBezTo>
                  <a:pt x="594" y="4338"/>
                  <a:pt x="343" y="3676"/>
                  <a:pt x="343" y="2968"/>
                </a:cubicBezTo>
                <a:lnTo>
                  <a:pt x="343" y="2968"/>
                </a:lnTo>
                <a:cubicBezTo>
                  <a:pt x="343" y="2260"/>
                  <a:pt x="639" y="1599"/>
                  <a:pt x="1142" y="1096"/>
                </a:cubicBezTo>
                <a:lnTo>
                  <a:pt x="1142" y="1096"/>
                </a:lnTo>
                <a:cubicBezTo>
                  <a:pt x="1644" y="594"/>
                  <a:pt x="2306" y="320"/>
                  <a:pt x="3013" y="343"/>
                </a:cubicBezTo>
                <a:lnTo>
                  <a:pt x="3013" y="343"/>
                </a:lnTo>
                <a:cubicBezTo>
                  <a:pt x="3721" y="343"/>
                  <a:pt x="4383" y="617"/>
                  <a:pt x="4885" y="1142"/>
                </a:cubicBezTo>
                <a:lnTo>
                  <a:pt x="4885" y="1142"/>
                </a:lnTo>
                <a:cubicBezTo>
                  <a:pt x="5387" y="1644"/>
                  <a:pt x="5661" y="2306"/>
                  <a:pt x="5638" y="3014"/>
                </a:cubicBezTo>
                <a:lnTo>
                  <a:pt x="5638" y="3014"/>
                </a:lnTo>
                <a:cubicBezTo>
                  <a:pt x="5638" y="3721"/>
                  <a:pt x="5364" y="4383"/>
                  <a:pt x="4839" y="4885"/>
                </a:cubicBezTo>
                <a:lnTo>
                  <a:pt x="4839" y="4885"/>
                </a:lnTo>
                <a:cubicBezTo>
                  <a:pt x="4360" y="5365"/>
                  <a:pt x="3698" y="5639"/>
                  <a:pt x="2990" y="5639"/>
                </a:cubicBezTo>
                <a:lnTo>
                  <a:pt x="2990" y="5639"/>
                </a:lnTo>
                <a:cubicBezTo>
                  <a:pt x="2990" y="5639"/>
                  <a:pt x="2968" y="5639"/>
                  <a:pt x="2968" y="5639"/>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8"/>
          <p:cNvSpPr/>
          <p:nvPr/>
        </p:nvSpPr>
        <p:spPr>
          <a:xfrm>
            <a:off x="7306076" y="3221499"/>
            <a:ext cx="75506" cy="72158"/>
          </a:xfrm>
          <a:custGeom>
            <a:avLst/>
            <a:gdLst/>
            <a:ahLst/>
            <a:cxnLst/>
            <a:rect l="l" t="t" r="r" b="b"/>
            <a:pathLst>
              <a:path w="3608" h="3448" extrusionOk="0">
                <a:moveTo>
                  <a:pt x="640" y="480"/>
                </a:moveTo>
                <a:cubicBezTo>
                  <a:pt x="1" y="1096"/>
                  <a:pt x="1" y="2146"/>
                  <a:pt x="617" y="2808"/>
                </a:cubicBezTo>
                <a:lnTo>
                  <a:pt x="617" y="2808"/>
                </a:lnTo>
                <a:cubicBezTo>
                  <a:pt x="1256" y="3447"/>
                  <a:pt x="2306" y="3447"/>
                  <a:pt x="2945" y="2831"/>
                </a:cubicBezTo>
                <a:lnTo>
                  <a:pt x="2945" y="2831"/>
                </a:lnTo>
                <a:cubicBezTo>
                  <a:pt x="3607" y="2192"/>
                  <a:pt x="3607" y="1142"/>
                  <a:pt x="2968" y="503"/>
                </a:cubicBezTo>
                <a:lnTo>
                  <a:pt x="2968" y="503"/>
                </a:lnTo>
                <a:cubicBezTo>
                  <a:pt x="2649" y="160"/>
                  <a:pt x="2238" y="1"/>
                  <a:pt x="1804" y="1"/>
                </a:cubicBezTo>
                <a:lnTo>
                  <a:pt x="1804" y="1"/>
                </a:lnTo>
                <a:cubicBezTo>
                  <a:pt x="1393" y="1"/>
                  <a:pt x="960" y="160"/>
                  <a:pt x="640" y="480"/>
                </a:cubicBezTo>
                <a:moveTo>
                  <a:pt x="868" y="2557"/>
                </a:moveTo>
                <a:cubicBezTo>
                  <a:pt x="366" y="2055"/>
                  <a:pt x="366" y="1210"/>
                  <a:pt x="891" y="708"/>
                </a:cubicBezTo>
                <a:lnTo>
                  <a:pt x="891" y="708"/>
                </a:lnTo>
                <a:cubicBezTo>
                  <a:pt x="1393" y="206"/>
                  <a:pt x="2238" y="206"/>
                  <a:pt x="2740" y="731"/>
                </a:cubicBezTo>
                <a:lnTo>
                  <a:pt x="2740" y="731"/>
                </a:lnTo>
                <a:cubicBezTo>
                  <a:pt x="3242" y="1256"/>
                  <a:pt x="3242" y="2078"/>
                  <a:pt x="2717" y="2580"/>
                </a:cubicBezTo>
                <a:lnTo>
                  <a:pt x="2717" y="2580"/>
                </a:lnTo>
                <a:cubicBezTo>
                  <a:pt x="2466" y="2831"/>
                  <a:pt x="2124" y="2968"/>
                  <a:pt x="1804" y="2968"/>
                </a:cubicBezTo>
                <a:lnTo>
                  <a:pt x="1804" y="2968"/>
                </a:lnTo>
                <a:cubicBezTo>
                  <a:pt x="1462" y="2968"/>
                  <a:pt x="1119" y="2831"/>
                  <a:pt x="868" y="255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7570715" y="3246820"/>
            <a:ext cx="75967" cy="72618"/>
          </a:xfrm>
          <a:custGeom>
            <a:avLst/>
            <a:gdLst/>
            <a:ahLst/>
            <a:cxnLst/>
            <a:rect l="l" t="t" r="r" b="b"/>
            <a:pathLst>
              <a:path w="3630" h="3470" extrusionOk="0">
                <a:moveTo>
                  <a:pt x="662" y="480"/>
                </a:moveTo>
                <a:cubicBezTo>
                  <a:pt x="23" y="1119"/>
                  <a:pt x="0" y="2146"/>
                  <a:pt x="639" y="2808"/>
                </a:cubicBezTo>
                <a:lnTo>
                  <a:pt x="639" y="2808"/>
                </a:lnTo>
                <a:cubicBezTo>
                  <a:pt x="1278" y="3447"/>
                  <a:pt x="2305" y="3470"/>
                  <a:pt x="2967" y="2831"/>
                </a:cubicBezTo>
                <a:lnTo>
                  <a:pt x="2967" y="2831"/>
                </a:lnTo>
                <a:cubicBezTo>
                  <a:pt x="3606" y="2192"/>
                  <a:pt x="3629" y="1142"/>
                  <a:pt x="2990" y="502"/>
                </a:cubicBezTo>
                <a:lnTo>
                  <a:pt x="2990" y="502"/>
                </a:lnTo>
                <a:cubicBezTo>
                  <a:pt x="2671" y="183"/>
                  <a:pt x="2237" y="0"/>
                  <a:pt x="1803" y="0"/>
                </a:cubicBezTo>
                <a:lnTo>
                  <a:pt x="1803" y="0"/>
                </a:lnTo>
                <a:cubicBezTo>
                  <a:pt x="1392" y="0"/>
                  <a:pt x="982" y="160"/>
                  <a:pt x="662" y="480"/>
                </a:cubicBezTo>
                <a:moveTo>
                  <a:pt x="867" y="2580"/>
                </a:moveTo>
                <a:cubicBezTo>
                  <a:pt x="365" y="2055"/>
                  <a:pt x="388" y="1210"/>
                  <a:pt x="890" y="708"/>
                </a:cubicBezTo>
                <a:lnTo>
                  <a:pt x="890" y="708"/>
                </a:lnTo>
                <a:cubicBezTo>
                  <a:pt x="1415" y="206"/>
                  <a:pt x="2237" y="229"/>
                  <a:pt x="2739" y="731"/>
                </a:cubicBezTo>
                <a:lnTo>
                  <a:pt x="2739" y="731"/>
                </a:lnTo>
                <a:cubicBezTo>
                  <a:pt x="3264" y="1256"/>
                  <a:pt x="3241" y="2077"/>
                  <a:pt x="2739" y="2580"/>
                </a:cubicBezTo>
                <a:lnTo>
                  <a:pt x="2739" y="2580"/>
                </a:lnTo>
                <a:cubicBezTo>
                  <a:pt x="2465" y="2831"/>
                  <a:pt x="2146" y="2968"/>
                  <a:pt x="1803" y="2968"/>
                </a:cubicBezTo>
                <a:lnTo>
                  <a:pt x="1803" y="2968"/>
                </a:lnTo>
                <a:cubicBezTo>
                  <a:pt x="1484" y="2968"/>
                  <a:pt x="1141" y="2831"/>
                  <a:pt x="867" y="2580"/>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7543950" y="3140303"/>
            <a:ext cx="75506" cy="72137"/>
          </a:xfrm>
          <a:custGeom>
            <a:avLst/>
            <a:gdLst/>
            <a:ahLst/>
            <a:cxnLst/>
            <a:rect l="l" t="t" r="r" b="b"/>
            <a:pathLst>
              <a:path w="3608" h="3447" extrusionOk="0">
                <a:moveTo>
                  <a:pt x="640" y="457"/>
                </a:moveTo>
                <a:cubicBezTo>
                  <a:pt x="1" y="1096"/>
                  <a:pt x="1" y="2146"/>
                  <a:pt x="617" y="2785"/>
                </a:cubicBezTo>
                <a:lnTo>
                  <a:pt x="617" y="2785"/>
                </a:lnTo>
                <a:cubicBezTo>
                  <a:pt x="1256" y="3447"/>
                  <a:pt x="2306" y="3447"/>
                  <a:pt x="2945" y="2808"/>
                </a:cubicBezTo>
                <a:lnTo>
                  <a:pt x="2945" y="2808"/>
                </a:lnTo>
                <a:cubicBezTo>
                  <a:pt x="3607" y="2191"/>
                  <a:pt x="3607" y="1142"/>
                  <a:pt x="2968" y="480"/>
                </a:cubicBezTo>
                <a:lnTo>
                  <a:pt x="2968" y="480"/>
                </a:lnTo>
                <a:cubicBezTo>
                  <a:pt x="2649" y="160"/>
                  <a:pt x="2215" y="0"/>
                  <a:pt x="1804" y="0"/>
                </a:cubicBezTo>
                <a:lnTo>
                  <a:pt x="1804" y="0"/>
                </a:lnTo>
                <a:cubicBezTo>
                  <a:pt x="1393" y="0"/>
                  <a:pt x="960" y="160"/>
                  <a:pt x="640" y="457"/>
                </a:cubicBezTo>
                <a:moveTo>
                  <a:pt x="868" y="2557"/>
                </a:moveTo>
                <a:cubicBezTo>
                  <a:pt x="366" y="2032"/>
                  <a:pt x="366" y="1210"/>
                  <a:pt x="891" y="708"/>
                </a:cubicBezTo>
                <a:lnTo>
                  <a:pt x="891" y="708"/>
                </a:lnTo>
                <a:cubicBezTo>
                  <a:pt x="1393" y="206"/>
                  <a:pt x="2238" y="206"/>
                  <a:pt x="2740" y="731"/>
                </a:cubicBezTo>
                <a:lnTo>
                  <a:pt x="2740" y="731"/>
                </a:lnTo>
                <a:cubicBezTo>
                  <a:pt x="3242" y="1233"/>
                  <a:pt x="3242" y="2077"/>
                  <a:pt x="2717" y="2580"/>
                </a:cubicBezTo>
                <a:lnTo>
                  <a:pt x="2717" y="2580"/>
                </a:lnTo>
                <a:cubicBezTo>
                  <a:pt x="2466" y="2831"/>
                  <a:pt x="2124" y="2945"/>
                  <a:pt x="1804" y="2945"/>
                </a:cubicBezTo>
                <a:lnTo>
                  <a:pt x="1804" y="2945"/>
                </a:lnTo>
                <a:cubicBezTo>
                  <a:pt x="1462" y="2945"/>
                  <a:pt x="1119" y="2808"/>
                  <a:pt x="868" y="255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7667668" y="2858481"/>
            <a:ext cx="75485" cy="72137"/>
          </a:xfrm>
          <a:custGeom>
            <a:avLst/>
            <a:gdLst/>
            <a:ahLst/>
            <a:cxnLst/>
            <a:rect l="l" t="t" r="r" b="b"/>
            <a:pathLst>
              <a:path w="3607" h="3447" extrusionOk="0">
                <a:moveTo>
                  <a:pt x="663" y="457"/>
                </a:moveTo>
                <a:cubicBezTo>
                  <a:pt x="1" y="1096"/>
                  <a:pt x="1" y="2146"/>
                  <a:pt x="640" y="2785"/>
                </a:cubicBezTo>
                <a:lnTo>
                  <a:pt x="640" y="2785"/>
                </a:lnTo>
                <a:cubicBezTo>
                  <a:pt x="1256" y="3447"/>
                  <a:pt x="2306" y="3447"/>
                  <a:pt x="2945" y="2808"/>
                </a:cubicBezTo>
                <a:lnTo>
                  <a:pt x="2945" y="2808"/>
                </a:lnTo>
                <a:cubicBezTo>
                  <a:pt x="3607" y="2192"/>
                  <a:pt x="3607" y="1142"/>
                  <a:pt x="2968" y="503"/>
                </a:cubicBezTo>
                <a:lnTo>
                  <a:pt x="2968" y="503"/>
                </a:lnTo>
                <a:cubicBezTo>
                  <a:pt x="2648" y="160"/>
                  <a:pt x="2237" y="0"/>
                  <a:pt x="1804" y="0"/>
                </a:cubicBezTo>
                <a:lnTo>
                  <a:pt x="1804" y="0"/>
                </a:lnTo>
                <a:cubicBezTo>
                  <a:pt x="1393" y="0"/>
                  <a:pt x="982" y="160"/>
                  <a:pt x="663" y="457"/>
                </a:cubicBezTo>
                <a:moveTo>
                  <a:pt x="868" y="2557"/>
                </a:moveTo>
                <a:cubicBezTo>
                  <a:pt x="366" y="2032"/>
                  <a:pt x="366" y="1210"/>
                  <a:pt x="891" y="708"/>
                </a:cubicBezTo>
                <a:lnTo>
                  <a:pt x="891" y="708"/>
                </a:lnTo>
                <a:cubicBezTo>
                  <a:pt x="1393" y="206"/>
                  <a:pt x="2237" y="206"/>
                  <a:pt x="2740" y="731"/>
                </a:cubicBezTo>
                <a:lnTo>
                  <a:pt x="2740" y="731"/>
                </a:lnTo>
                <a:cubicBezTo>
                  <a:pt x="3242" y="1233"/>
                  <a:pt x="3242" y="2077"/>
                  <a:pt x="2717" y="2580"/>
                </a:cubicBezTo>
                <a:lnTo>
                  <a:pt x="2717" y="2580"/>
                </a:lnTo>
                <a:cubicBezTo>
                  <a:pt x="2466" y="2831"/>
                  <a:pt x="2146" y="2945"/>
                  <a:pt x="1804" y="2945"/>
                </a:cubicBezTo>
                <a:lnTo>
                  <a:pt x="1804" y="2945"/>
                </a:lnTo>
                <a:cubicBezTo>
                  <a:pt x="1461" y="2945"/>
                  <a:pt x="1119" y="2831"/>
                  <a:pt x="868" y="255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7485690" y="2593380"/>
            <a:ext cx="75485" cy="72137"/>
          </a:xfrm>
          <a:custGeom>
            <a:avLst/>
            <a:gdLst/>
            <a:ahLst/>
            <a:cxnLst/>
            <a:rect l="l" t="t" r="r" b="b"/>
            <a:pathLst>
              <a:path w="3607" h="3447" extrusionOk="0">
                <a:moveTo>
                  <a:pt x="662" y="457"/>
                </a:moveTo>
                <a:cubicBezTo>
                  <a:pt x="0" y="1096"/>
                  <a:pt x="0" y="2146"/>
                  <a:pt x="639" y="2785"/>
                </a:cubicBezTo>
                <a:lnTo>
                  <a:pt x="639" y="2785"/>
                </a:lnTo>
                <a:cubicBezTo>
                  <a:pt x="1256" y="3447"/>
                  <a:pt x="2306" y="3447"/>
                  <a:pt x="2945" y="2808"/>
                </a:cubicBezTo>
                <a:lnTo>
                  <a:pt x="2945" y="2808"/>
                </a:lnTo>
                <a:cubicBezTo>
                  <a:pt x="3607" y="2192"/>
                  <a:pt x="3607" y="1142"/>
                  <a:pt x="2967" y="502"/>
                </a:cubicBezTo>
                <a:lnTo>
                  <a:pt x="2967" y="502"/>
                </a:lnTo>
                <a:cubicBezTo>
                  <a:pt x="2648" y="160"/>
                  <a:pt x="2237" y="0"/>
                  <a:pt x="1803" y="0"/>
                </a:cubicBezTo>
                <a:lnTo>
                  <a:pt x="1803" y="0"/>
                </a:lnTo>
                <a:cubicBezTo>
                  <a:pt x="1393" y="0"/>
                  <a:pt x="982" y="160"/>
                  <a:pt x="662" y="457"/>
                </a:cubicBezTo>
                <a:close/>
                <a:moveTo>
                  <a:pt x="868" y="2557"/>
                </a:moveTo>
                <a:cubicBezTo>
                  <a:pt x="365" y="2055"/>
                  <a:pt x="365" y="1210"/>
                  <a:pt x="890" y="708"/>
                </a:cubicBezTo>
                <a:lnTo>
                  <a:pt x="890" y="708"/>
                </a:lnTo>
                <a:cubicBezTo>
                  <a:pt x="1393" y="206"/>
                  <a:pt x="2237" y="206"/>
                  <a:pt x="2739" y="731"/>
                </a:cubicBezTo>
                <a:lnTo>
                  <a:pt x="2739" y="731"/>
                </a:lnTo>
                <a:cubicBezTo>
                  <a:pt x="3241" y="1233"/>
                  <a:pt x="3241" y="2077"/>
                  <a:pt x="2716" y="2580"/>
                </a:cubicBezTo>
                <a:lnTo>
                  <a:pt x="2716" y="2580"/>
                </a:lnTo>
                <a:cubicBezTo>
                  <a:pt x="2465" y="2831"/>
                  <a:pt x="2146" y="2945"/>
                  <a:pt x="1803" y="2945"/>
                </a:cubicBezTo>
                <a:lnTo>
                  <a:pt x="1803" y="2945"/>
                </a:lnTo>
                <a:cubicBezTo>
                  <a:pt x="1461" y="2945"/>
                  <a:pt x="1119" y="2831"/>
                  <a:pt x="868" y="2557"/>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7436952" y="2306306"/>
            <a:ext cx="90783" cy="86472"/>
          </a:xfrm>
          <a:custGeom>
            <a:avLst/>
            <a:gdLst/>
            <a:ahLst/>
            <a:cxnLst/>
            <a:rect l="l" t="t" r="r" b="b"/>
            <a:pathLst>
              <a:path w="4338" h="4132" extrusionOk="0">
                <a:moveTo>
                  <a:pt x="777" y="571"/>
                </a:moveTo>
                <a:cubicBezTo>
                  <a:pt x="1" y="1324"/>
                  <a:pt x="1" y="2580"/>
                  <a:pt x="754" y="3356"/>
                </a:cubicBezTo>
                <a:lnTo>
                  <a:pt x="754" y="3356"/>
                </a:lnTo>
                <a:cubicBezTo>
                  <a:pt x="1507" y="4132"/>
                  <a:pt x="2763" y="4132"/>
                  <a:pt x="3539" y="3378"/>
                </a:cubicBezTo>
                <a:lnTo>
                  <a:pt x="3539" y="3378"/>
                </a:lnTo>
                <a:cubicBezTo>
                  <a:pt x="4315" y="2625"/>
                  <a:pt x="4338" y="1370"/>
                  <a:pt x="3562" y="594"/>
                </a:cubicBezTo>
                <a:lnTo>
                  <a:pt x="3562" y="594"/>
                </a:lnTo>
                <a:cubicBezTo>
                  <a:pt x="3197" y="206"/>
                  <a:pt x="2672" y="0"/>
                  <a:pt x="2169" y="0"/>
                </a:cubicBezTo>
                <a:lnTo>
                  <a:pt x="2169" y="0"/>
                </a:lnTo>
                <a:cubicBezTo>
                  <a:pt x="1667" y="0"/>
                  <a:pt x="1165" y="183"/>
                  <a:pt x="777" y="571"/>
                </a:cubicBezTo>
                <a:close/>
                <a:moveTo>
                  <a:pt x="982" y="3105"/>
                </a:moveTo>
                <a:cubicBezTo>
                  <a:pt x="366" y="2465"/>
                  <a:pt x="366" y="1438"/>
                  <a:pt x="1028" y="799"/>
                </a:cubicBezTo>
                <a:lnTo>
                  <a:pt x="1028" y="799"/>
                </a:lnTo>
                <a:cubicBezTo>
                  <a:pt x="1667" y="160"/>
                  <a:pt x="2694" y="183"/>
                  <a:pt x="3333" y="822"/>
                </a:cubicBezTo>
                <a:lnTo>
                  <a:pt x="3333" y="822"/>
                </a:lnTo>
                <a:cubicBezTo>
                  <a:pt x="3973" y="1461"/>
                  <a:pt x="3950" y="2511"/>
                  <a:pt x="3311" y="3150"/>
                </a:cubicBezTo>
                <a:lnTo>
                  <a:pt x="3311" y="3150"/>
                </a:lnTo>
                <a:cubicBezTo>
                  <a:pt x="2991" y="3447"/>
                  <a:pt x="2580" y="3607"/>
                  <a:pt x="2169" y="3607"/>
                </a:cubicBezTo>
                <a:lnTo>
                  <a:pt x="2169" y="3607"/>
                </a:lnTo>
                <a:cubicBezTo>
                  <a:pt x="1736" y="3607"/>
                  <a:pt x="1325" y="3447"/>
                  <a:pt x="982" y="3105"/>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8"/>
          <p:cNvSpPr/>
          <p:nvPr/>
        </p:nvSpPr>
        <p:spPr>
          <a:xfrm>
            <a:off x="7120269" y="2265708"/>
            <a:ext cx="90783" cy="86472"/>
          </a:xfrm>
          <a:custGeom>
            <a:avLst/>
            <a:gdLst/>
            <a:ahLst/>
            <a:cxnLst/>
            <a:rect l="l" t="t" r="r" b="b"/>
            <a:pathLst>
              <a:path w="4338" h="4132" extrusionOk="0">
                <a:moveTo>
                  <a:pt x="800" y="548"/>
                </a:moveTo>
                <a:cubicBezTo>
                  <a:pt x="24" y="1324"/>
                  <a:pt x="1" y="2557"/>
                  <a:pt x="754" y="3333"/>
                </a:cubicBezTo>
                <a:lnTo>
                  <a:pt x="754" y="3333"/>
                </a:lnTo>
                <a:cubicBezTo>
                  <a:pt x="1530" y="4109"/>
                  <a:pt x="2785" y="4132"/>
                  <a:pt x="3562" y="3378"/>
                </a:cubicBezTo>
                <a:lnTo>
                  <a:pt x="3562" y="3378"/>
                </a:lnTo>
                <a:cubicBezTo>
                  <a:pt x="4338" y="2602"/>
                  <a:pt x="4338" y="1370"/>
                  <a:pt x="3584" y="594"/>
                </a:cubicBezTo>
                <a:lnTo>
                  <a:pt x="3584" y="594"/>
                </a:lnTo>
                <a:cubicBezTo>
                  <a:pt x="3196" y="183"/>
                  <a:pt x="2694" y="0"/>
                  <a:pt x="2169" y="0"/>
                </a:cubicBezTo>
                <a:lnTo>
                  <a:pt x="2169" y="0"/>
                </a:lnTo>
                <a:cubicBezTo>
                  <a:pt x="1667" y="0"/>
                  <a:pt x="1188" y="183"/>
                  <a:pt x="800" y="548"/>
                </a:cubicBezTo>
                <a:close/>
                <a:moveTo>
                  <a:pt x="1005" y="3104"/>
                </a:moveTo>
                <a:cubicBezTo>
                  <a:pt x="366" y="2465"/>
                  <a:pt x="389" y="1415"/>
                  <a:pt x="1028" y="799"/>
                </a:cubicBezTo>
                <a:lnTo>
                  <a:pt x="1028" y="799"/>
                </a:lnTo>
                <a:cubicBezTo>
                  <a:pt x="1667" y="160"/>
                  <a:pt x="2717" y="183"/>
                  <a:pt x="3333" y="822"/>
                </a:cubicBezTo>
                <a:lnTo>
                  <a:pt x="3333" y="822"/>
                </a:lnTo>
                <a:cubicBezTo>
                  <a:pt x="3972" y="1461"/>
                  <a:pt x="3972" y="2511"/>
                  <a:pt x="3310" y="3127"/>
                </a:cubicBezTo>
                <a:lnTo>
                  <a:pt x="3310" y="3127"/>
                </a:lnTo>
                <a:cubicBezTo>
                  <a:pt x="2991" y="3447"/>
                  <a:pt x="2580" y="3607"/>
                  <a:pt x="2169" y="3607"/>
                </a:cubicBezTo>
                <a:lnTo>
                  <a:pt x="2169" y="3607"/>
                </a:lnTo>
                <a:cubicBezTo>
                  <a:pt x="1758" y="3607"/>
                  <a:pt x="1325" y="3424"/>
                  <a:pt x="1005" y="310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8"/>
          <p:cNvSpPr/>
          <p:nvPr/>
        </p:nvSpPr>
        <p:spPr>
          <a:xfrm>
            <a:off x="6878105" y="2131001"/>
            <a:ext cx="140465" cy="133769"/>
          </a:xfrm>
          <a:custGeom>
            <a:avLst/>
            <a:gdLst/>
            <a:ahLst/>
            <a:cxnLst/>
            <a:rect l="l" t="t" r="r" b="b"/>
            <a:pathLst>
              <a:path w="6712" h="6392" extrusionOk="0">
                <a:moveTo>
                  <a:pt x="1233" y="868"/>
                </a:moveTo>
                <a:cubicBezTo>
                  <a:pt x="23" y="2032"/>
                  <a:pt x="0" y="3972"/>
                  <a:pt x="1187" y="5182"/>
                </a:cubicBezTo>
                <a:lnTo>
                  <a:pt x="1187" y="5182"/>
                </a:lnTo>
                <a:cubicBezTo>
                  <a:pt x="2351" y="6369"/>
                  <a:pt x="4292" y="6392"/>
                  <a:pt x="5501" y="5227"/>
                </a:cubicBezTo>
                <a:lnTo>
                  <a:pt x="5501" y="5227"/>
                </a:lnTo>
                <a:cubicBezTo>
                  <a:pt x="6688" y="4041"/>
                  <a:pt x="6711" y="2100"/>
                  <a:pt x="5547" y="913"/>
                </a:cubicBezTo>
                <a:lnTo>
                  <a:pt x="5547" y="913"/>
                </a:lnTo>
                <a:cubicBezTo>
                  <a:pt x="4953" y="297"/>
                  <a:pt x="4155" y="0"/>
                  <a:pt x="3356" y="0"/>
                </a:cubicBezTo>
                <a:lnTo>
                  <a:pt x="3356" y="0"/>
                </a:lnTo>
                <a:cubicBezTo>
                  <a:pt x="2602" y="0"/>
                  <a:pt x="1826" y="274"/>
                  <a:pt x="1233" y="868"/>
                </a:cubicBezTo>
                <a:close/>
                <a:moveTo>
                  <a:pt x="1416" y="4931"/>
                </a:moveTo>
                <a:cubicBezTo>
                  <a:pt x="388" y="3881"/>
                  <a:pt x="388" y="2146"/>
                  <a:pt x="1461" y="1096"/>
                </a:cubicBezTo>
                <a:lnTo>
                  <a:pt x="1461" y="1096"/>
                </a:lnTo>
                <a:cubicBezTo>
                  <a:pt x="2534" y="46"/>
                  <a:pt x="4246" y="69"/>
                  <a:pt x="5296" y="1142"/>
                </a:cubicBezTo>
                <a:lnTo>
                  <a:pt x="5296" y="1142"/>
                </a:lnTo>
                <a:cubicBezTo>
                  <a:pt x="6346" y="2215"/>
                  <a:pt x="6323" y="3926"/>
                  <a:pt x="5273" y="4976"/>
                </a:cubicBezTo>
                <a:lnTo>
                  <a:pt x="5273" y="4976"/>
                </a:lnTo>
                <a:cubicBezTo>
                  <a:pt x="4725" y="5501"/>
                  <a:pt x="4040" y="5752"/>
                  <a:pt x="3356" y="5752"/>
                </a:cubicBezTo>
                <a:lnTo>
                  <a:pt x="3356" y="5752"/>
                </a:lnTo>
                <a:cubicBezTo>
                  <a:pt x="2671" y="5752"/>
                  <a:pt x="1963" y="5479"/>
                  <a:pt x="1416" y="4931"/>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7276946" y="2265226"/>
            <a:ext cx="90783" cy="86472"/>
          </a:xfrm>
          <a:custGeom>
            <a:avLst/>
            <a:gdLst/>
            <a:ahLst/>
            <a:cxnLst/>
            <a:rect l="l" t="t" r="r" b="b"/>
            <a:pathLst>
              <a:path w="4338" h="4132" extrusionOk="0">
                <a:moveTo>
                  <a:pt x="799" y="571"/>
                </a:moveTo>
                <a:cubicBezTo>
                  <a:pt x="23" y="1324"/>
                  <a:pt x="1" y="2580"/>
                  <a:pt x="754" y="3356"/>
                </a:cubicBezTo>
                <a:lnTo>
                  <a:pt x="754" y="3356"/>
                </a:lnTo>
                <a:cubicBezTo>
                  <a:pt x="1530" y="4132"/>
                  <a:pt x="2762" y="4132"/>
                  <a:pt x="3538" y="3379"/>
                </a:cubicBezTo>
                <a:lnTo>
                  <a:pt x="3538" y="3379"/>
                </a:lnTo>
                <a:cubicBezTo>
                  <a:pt x="4314" y="2625"/>
                  <a:pt x="4337" y="1370"/>
                  <a:pt x="3584" y="594"/>
                </a:cubicBezTo>
                <a:lnTo>
                  <a:pt x="3584" y="594"/>
                </a:lnTo>
                <a:cubicBezTo>
                  <a:pt x="3196" y="206"/>
                  <a:pt x="2671" y="0"/>
                  <a:pt x="2169" y="0"/>
                </a:cubicBezTo>
                <a:lnTo>
                  <a:pt x="2169" y="0"/>
                </a:lnTo>
                <a:cubicBezTo>
                  <a:pt x="1667" y="0"/>
                  <a:pt x="1165" y="183"/>
                  <a:pt x="799" y="571"/>
                </a:cubicBezTo>
                <a:close/>
                <a:moveTo>
                  <a:pt x="1005" y="3127"/>
                </a:moveTo>
                <a:cubicBezTo>
                  <a:pt x="366" y="2465"/>
                  <a:pt x="389" y="1438"/>
                  <a:pt x="1028" y="799"/>
                </a:cubicBezTo>
                <a:lnTo>
                  <a:pt x="1028" y="799"/>
                </a:lnTo>
                <a:cubicBezTo>
                  <a:pt x="1667" y="183"/>
                  <a:pt x="2717" y="183"/>
                  <a:pt x="3333" y="822"/>
                </a:cubicBezTo>
                <a:lnTo>
                  <a:pt x="3333" y="822"/>
                </a:lnTo>
                <a:cubicBezTo>
                  <a:pt x="3972" y="1484"/>
                  <a:pt x="3949" y="2511"/>
                  <a:pt x="3310" y="3150"/>
                </a:cubicBezTo>
                <a:lnTo>
                  <a:pt x="3310" y="3150"/>
                </a:lnTo>
                <a:cubicBezTo>
                  <a:pt x="2991" y="3447"/>
                  <a:pt x="2580" y="3607"/>
                  <a:pt x="2169" y="3607"/>
                </a:cubicBezTo>
                <a:lnTo>
                  <a:pt x="2169" y="3607"/>
                </a:lnTo>
                <a:cubicBezTo>
                  <a:pt x="1735" y="3607"/>
                  <a:pt x="1324" y="3447"/>
                  <a:pt x="1005" y="312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7551609" y="2241349"/>
            <a:ext cx="107484" cy="102712"/>
          </a:xfrm>
          <a:custGeom>
            <a:avLst/>
            <a:gdLst/>
            <a:ahLst/>
            <a:cxnLst/>
            <a:rect l="l" t="t" r="r" b="b"/>
            <a:pathLst>
              <a:path w="5136" h="4908" extrusionOk="0">
                <a:moveTo>
                  <a:pt x="936" y="662"/>
                </a:moveTo>
                <a:cubicBezTo>
                  <a:pt x="23" y="1575"/>
                  <a:pt x="0" y="3059"/>
                  <a:pt x="913" y="3972"/>
                </a:cubicBezTo>
                <a:lnTo>
                  <a:pt x="913" y="3972"/>
                </a:lnTo>
                <a:cubicBezTo>
                  <a:pt x="1803" y="4885"/>
                  <a:pt x="3287" y="4908"/>
                  <a:pt x="4200" y="3995"/>
                </a:cubicBezTo>
                <a:lnTo>
                  <a:pt x="4200" y="3995"/>
                </a:lnTo>
                <a:cubicBezTo>
                  <a:pt x="5113" y="3104"/>
                  <a:pt x="5136" y="1621"/>
                  <a:pt x="4246" y="708"/>
                </a:cubicBezTo>
                <a:lnTo>
                  <a:pt x="4246" y="708"/>
                </a:lnTo>
                <a:cubicBezTo>
                  <a:pt x="3789" y="251"/>
                  <a:pt x="3173" y="0"/>
                  <a:pt x="2579" y="0"/>
                </a:cubicBezTo>
                <a:lnTo>
                  <a:pt x="2579" y="0"/>
                </a:lnTo>
                <a:cubicBezTo>
                  <a:pt x="1986" y="0"/>
                  <a:pt x="1392" y="228"/>
                  <a:pt x="936" y="662"/>
                </a:cubicBezTo>
                <a:close/>
                <a:moveTo>
                  <a:pt x="1141" y="3743"/>
                </a:moveTo>
                <a:cubicBezTo>
                  <a:pt x="365" y="2945"/>
                  <a:pt x="388" y="1689"/>
                  <a:pt x="1164" y="913"/>
                </a:cubicBezTo>
                <a:lnTo>
                  <a:pt x="1164" y="913"/>
                </a:lnTo>
                <a:cubicBezTo>
                  <a:pt x="1963" y="137"/>
                  <a:pt x="3218" y="160"/>
                  <a:pt x="3994" y="936"/>
                </a:cubicBezTo>
                <a:lnTo>
                  <a:pt x="3994" y="936"/>
                </a:lnTo>
                <a:cubicBezTo>
                  <a:pt x="4771" y="1735"/>
                  <a:pt x="4748" y="2990"/>
                  <a:pt x="3972" y="3766"/>
                </a:cubicBezTo>
                <a:lnTo>
                  <a:pt x="3972" y="3766"/>
                </a:lnTo>
                <a:cubicBezTo>
                  <a:pt x="3584" y="4154"/>
                  <a:pt x="3081" y="4337"/>
                  <a:pt x="2579" y="4337"/>
                </a:cubicBezTo>
                <a:lnTo>
                  <a:pt x="2579" y="4337"/>
                </a:lnTo>
                <a:cubicBezTo>
                  <a:pt x="2054" y="4337"/>
                  <a:pt x="1529" y="4131"/>
                  <a:pt x="1141" y="374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6338854" y="4454402"/>
            <a:ext cx="149046" cy="142349"/>
          </a:xfrm>
          <a:custGeom>
            <a:avLst/>
            <a:gdLst/>
            <a:ahLst/>
            <a:cxnLst/>
            <a:rect l="l" t="t" r="r" b="b"/>
            <a:pathLst>
              <a:path w="7122" h="6802" extrusionOk="0">
                <a:moveTo>
                  <a:pt x="1302" y="913"/>
                </a:moveTo>
                <a:cubicBezTo>
                  <a:pt x="23" y="2168"/>
                  <a:pt x="0" y="4223"/>
                  <a:pt x="1233" y="5501"/>
                </a:cubicBezTo>
                <a:lnTo>
                  <a:pt x="1233" y="5501"/>
                </a:lnTo>
                <a:cubicBezTo>
                  <a:pt x="2488" y="6779"/>
                  <a:pt x="4543" y="6802"/>
                  <a:pt x="5821" y="5547"/>
                </a:cubicBezTo>
                <a:lnTo>
                  <a:pt x="5821" y="5547"/>
                </a:lnTo>
                <a:cubicBezTo>
                  <a:pt x="7099" y="4291"/>
                  <a:pt x="7122" y="2237"/>
                  <a:pt x="5867" y="959"/>
                </a:cubicBezTo>
                <a:lnTo>
                  <a:pt x="5867" y="959"/>
                </a:lnTo>
                <a:cubicBezTo>
                  <a:pt x="5227" y="320"/>
                  <a:pt x="4406" y="0"/>
                  <a:pt x="3561" y="0"/>
                </a:cubicBezTo>
                <a:lnTo>
                  <a:pt x="3561" y="0"/>
                </a:lnTo>
                <a:cubicBezTo>
                  <a:pt x="2740" y="0"/>
                  <a:pt x="1918" y="297"/>
                  <a:pt x="1302" y="913"/>
                </a:cubicBezTo>
                <a:close/>
                <a:moveTo>
                  <a:pt x="1484" y="5273"/>
                </a:moveTo>
                <a:cubicBezTo>
                  <a:pt x="366" y="4131"/>
                  <a:pt x="389" y="2283"/>
                  <a:pt x="1530" y="1164"/>
                </a:cubicBezTo>
                <a:lnTo>
                  <a:pt x="1530" y="1164"/>
                </a:lnTo>
                <a:cubicBezTo>
                  <a:pt x="2671" y="46"/>
                  <a:pt x="4520" y="69"/>
                  <a:pt x="5638" y="1210"/>
                </a:cubicBezTo>
                <a:lnTo>
                  <a:pt x="5638" y="1210"/>
                </a:lnTo>
                <a:cubicBezTo>
                  <a:pt x="6757" y="2351"/>
                  <a:pt x="6734" y="4177"/>
                  <a:pt x="5593" y="5318"/>
                </a:cubicBezTo>
                <a:lnTo>
                  <a:pt x="5593" y="5318"/>
                </a:lnTo>
                <a:cubicBezTo>
                  <a:pt x="5022" y="5866"/>
                  <a:pt x="4292" y="6140"/>
                  <a:pt x="3561" y="6140"/>
                </a:cubicBezTo>
                <a:lnTo>
                  <a:pt x="3561" y="6140"/>
                </a:lnTo>
                <a:cubicBezTo>
                  <a:pt x="2808" y="6140"/>
                  <a:pt x="2055" y="5843"/>
                  <a:pt x="1484" y="527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5951480" y="3998699"/>
            <a:ext cx="149046" cy="142370"/>
          </a:xfrm>
          <a:custGeom>
            <a:avLst/>
            <a:gdLst/>
            <a:ahLst/>
            <a:cxnLst/>
            <a:rect l="l" t="t" r="r" b="b"/>
            <a:pathLst>
              <a:path w="7122" h="6803" extrusionOk="0">
                <a:moveTo>
                  <a:pt x="1301" y="914"/>
                </a:moveTo>
                <a:cubicBezTo>
                  <a:pt x="23" y="2169"/>
                  <a:pt x="0" y="4223"/>
                  <a:pt x="1256" y="5502"/>
                </a:cubicBezTo>
                <a:lnTo>
                  <a:pt x="1256" y="5502"/>
                </a:lnTo>
                <a:cubicBezTo>
                  <a:pt x="2488" y="6780"/>
                  <a:pt x="4542" y="6803"/>
                  <a:pt x="5821" y="5547"/>
                </a:cubicBezTo>
                <a:lnTo>
                  <a:pt x="5821" y="5547"/>
                </a:lnTo>
                <a:cubicBezTo>
                  <a:pt x="7099" y="4292"/>
                  <a:pt x="7122" y="2238"/>
                  <a:pt x="5866" y="959"/>
                </a:cubicBezTo>
                <a:lnTo>
                  <a:pt x="5866" y="959"/>
                </a:lnTo>
                <a:cubicBezTo>
                  <a:pt x="5250" y="320"/>
                  <a:pt x="4405" y="1"/>
                  <a:pt x="3561" y="1"/>
                </a:cubicBezTo>
                <a:lnTo>
                  <a:pt x="3561" y="1"/>
                </a:lnTo>
                <a:cubicBezTo>
                  <a:pt x="2739" y="1"/>
                  <a:pt x="1918" y="297"/>
                  <a:pt x="1301" y="914"/>
                </a:cubicBezTo>
                <a:moveTo>
                  <a:pt x="1484" y="5273"/>
                </a:moveTo>
                <a:cubicBezTo>
                  <a:pt x="365" y="4132"/>
                  <a:pt x="388" y="2283"/>
                  <a:pt x="1529" y="1165"/>
                </a:cubicBezTo>
                <a:lnTo>
                  <a:pt x="1529" y="1165"/>
                </a:lnTo>
                <a:cubicBezTo>
                  <a:pt x="2671" y="46"/>
                  <a:pt x="4520" y="69"/>
                  <a:pt x="5638" y="1210"/>
                </a:cubicBezTo>
                <a:lnTo>
                  <a:pt x="5638" y="1210"/>
                </a:lnTo>
                <a:cubicBezTo>
                  <a:pt x="6756" y="2352"/>
                  <a:pt x="6734" y="4178"/>
                  <a:pt x="5592" y="5319"/>
                </a:cubicBezTo>
                <a:lnTo>
                  <a:pt x="5592" y="5319"/>
                </a:lnTo>
                <a:cubicBezTo>
                  <a:pt x="5022" y="5867"/>
                  <a:pt x="4291" y="6141"/>
                  <a:pt x="3561" y="6141"/>
                </a:cubicBezTo>
                <a:lnTo>
                  <a:pt x="3561" y="6141"/>
                </a:lnTo>
                <a:cubicBezTo>
                  <a:pt x="2808" y="6141"/>
                  <a:pt x="2054" y="5844"/>
                  <a:pt x="1484" y="527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5438945" y="3776603"/>
            <a:ext cx="149067" cy="142349"/>
          </a:xfrm>
          <a:custGeom>
            <a:avLst/>
            <a:gdLst/>
            <a:ahLst/>
            <a:cxnLst/>
            <a:rect l="l" t="t" r="r" b="b"/>
            <a:pathLst>
              <a:path w="7123" h="6802" extrusionOk="0">
                <a:moveTo>
                  <a:pt x="1302" y="936"/>
                </a:moveTo>
                <a:cubicBezTo>
                  <a:pt x="23" y="2191"/>
                  <a:pt x="1" y="4246"/>
                  <a:pt x="1256" y="5501"/>
                </a:cubicBezTo>
                <a:lnTo>
                  <a:pt x="1256" y="5501"/>
                </a:lnTo>
                <a:cubicBezTo>
                  <a:pt x="2511" y="6779"/>
                  <a:pt x="4566" y="6802"/>
                  <a:pt x="5844" y="5547"/>
                </a:cubicBezTo>
                <a:lnTo>
                  <a:pt x="5844" y="5547"/>
                </a:lnTo>
                <a:cubicBezTo>
                  <a:pt x="7099" y="4314"/>
                  <a:pt x="7122" y="2260"/>
                  <a:pt x="5890" y="982"/>
                </a:cubicBezTo>
                <a:lnTo>
                  <a:pt x="5890" y="982"/>
                </a:lnTo>
                <a:cubicBezTo>
                  <a:pt x="5250" y="342"/>
                  <a:pt x="4406" y="0"/>
                  <a:pt x="3561" y="0"/>
                </a:cubicBezTo>
                <a:lnTo>
                  <a:pt x="3561" y="0"/>
                </a:lnTo>
                <a:cubicBezTo>
                  <a:pt x="2762" y="0"/>
                  <a:pt x="1941" y="320"/>
                  <a:pt x="1302" y="936"/>
                </a:cubicBezTo>
                <a:moveTo>
                  <a:pt x="1507" y="5273"/>
                </a:moveTo>
                <a:cubicBezTo>
                  <a:pt x="366" y="4131"/>
                  <a:pt x="389" y="2283"/>
                  <a:pt x="1530" y="1164"/>
                </a:cubicBezTo>
                <a:lnTo>
                  <a:pt x="1530" y="1164"/>
                </a:lnTo>
                <a:cubicBezTo>
                  <a:pt x="2671" y="46"/>
                  <a:pt x="4520" y="68"/>
                  <a:pt x="5638" y="1210"/>
                </a:cubicBezTo>
                <a:lnTo>
                  <a:pt x="5638" y="1210"/>
                </a:lnTo>
                <a:cubicBezTo>
                  <a:pt x="6757" y="2351"/>
                  <a:pt x="6734" y="4200"/>
                  <a:pt x="5593" y="5318"/>
                </a:cubicBezTo>
                <a:lnTo>
                  <a:pt x="5593" y="5318"/>
                </a:lnTo>
                <a:cubicBezTo>
                  <a:pt x="5045" y="5866"/>
                  <a:pt x="4315" y="6140"/>
                  <a:pt x="3561" y="6140"/>
                </a:cubicBezTo>
                <a:lnTo>
                  <a:pt x="3561" y="6140"/>
                </a:lnTo>
                <a:cubicBezTo>
                  <a:pt x="2808" y="6140"/>
                  <a:pt x="2055" y="5866"/>
                  <a:pt x="1507" y="527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5376374" y="4149645"/>
            <a:ext cx="149046" cy="141888"/>
          </a:xfrm>
          <a:custGeom>
            <a:avLst/>
            <a:gdLst/>
            <a:ahLst/>
            <a:cxnLst/>
            <a:rect l="l" t="t" r="r" b="b"/>
            <a:pathLst>
              <a:path w="7122" h="6780" extrusionOk="0">
                <a:moveTo>
                  <a:pt x="1302" y="914"/>
                </a:moveTo>
                <a:cubicBezTo>
                  <a:pt x="23" y="2169"/>
                  <a:pt x="1" y="4223"/>
                  <a:pt x="1256" y="5501"/>
                </a:cubicBezTo>
                <a:lnTo>
                  <a:pt x="1256" y="5501"/>
                </a:lnTo>
                <a:cubicBezTo>
                  <a:pt x="2488" y="6757"/>
                  <a:pt x="4543" y="6780"/>
                  <a:pt x="5821" y="5547"/>
                </a:cubicBezTo>
                <a:lnTo>
                  <a:pt x="5821" y="5547"/>
                </a:lnTo>
                <a:cubicBezTo>
                  <a:pt x="7099" y="4292"/>
                  <a:pt x="7122" y="2237"/>
                  <a:pt x="5867" y="959"/>
                </a:cubicBezTo>
                <a:lnTo>
                  <a:pt x="5867" y="959"/>
                </a:lnTo>
                <a:cubicBezTo>
                  <a:pt x="5227" y="320"/>
                  <a:pt x="4406" y="1"/>
                  <a:pt x="3561" y="1"/>
                </a:cubicBezTo>
                <a:lnTo>
                  <a:pt x="3561" y="1"/>
                </a:lnTo>
                <a:cubicBezTo>
                  <a:pt x="2740" y="1"/>
                  <a:pt x="1918" y="297"/>
                  <a:pt x="1302" y="914"/>
                </a:cubicBezTo>
                <a:close/>
                <a:moveTo>
                  <a:pt x="1484" y="5250"/>
                </a:moveTo>
                <a:cubicBezTo>
                  <a:pt x="366" y="4109"/>
                  <a:pt x="389" y="2283"/>
                  <a:pt x="1530" y="1142"/>
                </a:cubicBezTo>
                <a:lnTo>
                  <a:pt x="1530" y="1142"/>
                </a:lnTo>
                <a:cubicBezTo>
                  <a:pt x="2671" y="23"/>
                  <a:pt x="4520" y="46"/>
                  <a:pt x="5638" y="1187"/>
                </a:cubicBezTo>
                <a:lnTo>
                  <a:pt x="5638" y="1187"/>
                </a:lnTo>
                <a:cubicBezTo>
                  <a:pt x="6757" y="2329"/>
                  <a:pt x="6734" y="4178"/>
                  <a:pt x="5593" y="5296"/>
                </a:cubicBezTo>
                <a:lnTo>
                  <a:pt x="5593" y="5296"/>
                </a:lnTo>
                <a:cubicBezTo>
                  <a:pt x="5022" y="5844"/>
                  <a:pt x="4292" y="6118"/>
                  <a:pt x="3561" y="6118"/>
                </a:cubicBezTo>
                <a:lnTo>
                  <a:pt x="3561" y="6118"/>
                </a:lnTo>
                <a:cubicBezTo>
                  <a:pt x="2808" y="6118"/>
                  <a:pt x="2055" y="5844"/>
                  <a:pt x="1484" y="525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8"/>
          <p:cNvSpPr/>
          <p:nvPr/>
        </p:nvSpPr>
        <p:spPr>
          <a:xfrm>
            <a:off x="5578902" y="3455125"/>
            <a:ext cx="113699" cy="108446"/>
          </a:xfrm>
          <a:custGeom>
            <a:avLst/>
            <a:gdLst/>
            <a:ahLst/>
            <a:cxnLst/>
            <a:rect l="l" t="t" r="r" b="b"/>
            <a:pathLst>
              <a:path w="5433" h="5182" extrusionOk="0">
                <a:moveTo>
                  <a:pt x="1005" y="708"/>
                </a:moveTo>
                <a:cubicBezTo>
                  <a:pt x="23" y="1644"/>
                  <a:pt x="0" y="3219"/>
                  <a:pt x="959" y="4178"/>
                </a:cubicBezTo>
                <a:lnTo>
                  <a:pt x="959" y="4178"/>
                </a:lnTo>
                <a:cubicBezTo>
                  <a:pt x="1918" y="5159"/>
                  <a:pt x="3470" y="5182"/>
                  <a:pt x="4451" y="4223"/>
                </a:cubicBezTo>
                <a:lnTo>
                  <a:pt x="4451" y="4223"/>
                </a:lnTo>
                <a:cubicBezTo>
                  <a:pt x="5410" y="3265"/>
                  <a:pt x="5433" y="1713"/>
                  <a:pt x="4474" y="731"/>
                </a:cubicBezTo>
                <a:lnTo>
                  <a:pt x="4474" y="731"/>
                </a:lnTo>
                <a:cubicBezTo>
                  <a:pt x="3995" y="252"/>
                  <a:pt x="3356" y="1"/>
                  <a:pt x="2717" y="1"/>
                </a:cubicBezTo>
                <a:lnTo>
                  <a:pt x="2717" y="1"/>
                </a:lnTo>
                <a:cubicBezTo>
                  <a:pt x="2100" y="1"/>
                  <a:pt x="1461" y="229"/>
                  <a:pt x="1005" y="708"/>
                </a:cubicBezTo>
                <a:close/>
                <a:moveTo>
                  <a:pt x="1187" y="3949"/>
                </a:moveTo>
                <a:cubicBezTo>
                  <a:pt x="366" y="3105"/>
                  <a:pt x="388" y="1758"/>
                  <a:pt x="1233" y="936"/>
                </a:cubicBezTo>
                <a:lnTo>
                  <a:pt x="1233" y="936"/>
                </a:lnTo>
                <a:cubicBezTo>
                  <a:pt x="2078" y="115"/>
                  <a:pt x="3424" y="138"/>
                  <a:pt x="4246" y="982"/>
                </a:cubicBezTo>
                <a:lnTo>
                  <a:pt x="4246" y="982"/>
                </a:lnTo>
                <a:cubicBezTo>
                  <a:pt x="5068" y="1804"/>
                  <a:pt x="5045" y="3173"/>
                  <a:pt x="4200" y="3995"/>
                </a:cubicBezTo>
                <a:lnTo>
                  <a:pt x="4200" y="3995"/>
                </a:lnTo>
                <a:cubicBezTo>
                  <a:pt x="3789" y="4383"/>
                  <a:pt x="3264" y="4588"/>
                  <a:pt x="2717" y="4588"/>
                </a:cubicBezTo>
                <a:lnTo>
                  <a:pt x="2717" y="4588"/>
                </a:lnTo>
                <a:cubicBezTo>
                  <a:pt x="2169" y="4588"/>
                  <a:pt x="1621" y="4383"/>
                  <a:pt x="1187" y="394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8"/>
          <p:cNvSpPr/>
          <p:nvPr/>
        </p:nvSpPr>
        <p:spPr>
          <a:xfrm>
            <a:off x="5423187" y="3517215"/>
            <a:ext cx="85991" cy="82182"/>
          </a:xfrm>
          <a:custGeom>
            <a:avLst/>
            <a:gdLst/>
            <a:ahLst/>
            <a:cxnLst/>
            <a:rect l="l" t="t" r="r" b="b"/>
            <a:pathLst>
              <a:path w="4109" h="3927" extrusionOk="0">
                <a:moveTo>
                  <a:pt x="754" y="526"/>
                </a:moveTo>
                <a:cubicBezTo>
                  <a:pt x="0" y="1256"/>
                  <a:pt x="0" y="2443"/>
                  <a:pt x="731" y="3174"/>
                </a:cubicBezTo>
                <a:lnTo>
                  <a:pt x="731" y="3174"/>
                </a:lnTo>
                <a:cubicBezTo>
                  <a:pt x="1438" y="3927"/>
                  <a:pt x="2625" y="3927"/>
                  <a:pt x="3356" y="3196"/>
                </a:cubicBezTo>
                <a:lnTo>
                  <a:pt x="3356" y="3196"/>
                </a:lnTo>
                <a:cubicBezTo>
                  <a:pt x="4109" y="2489"/>
                  <a:pt x="4109" y="1302"/>
                  <a:pt x="3379" y="572"/>
                </a:cubicBezTo>
                <a:lnTo>
                  <a:pt x="3379" y="572"/>
                </a:lnTo>
                <a:cubicBezTo>
                  <a:pt x="3013" y="184"/>
                  <a:pt x="2534" y="1"/>
                  <a:pt x="2055" y="1"/>
                </a:cubicBezTo>
                <a:lnTo>
                  <a:pt x="2055" y="1"/>
                </a:lnTo>
                <a:cubicBezTo>
                  <a:pt x="1575" y="1"/>
                  <a:pt x="1119" y="184"/>
                  <a:pt x="754" y="526"/>
                </a:cubicBezTo>
                <a:close/>
                <a:moveTo>
                  <a:pt x="959" y="2945"/>
                </a:moveTo>
                <a:cubicBezTo>
                  <a:pt x="366" y="2352"/>
                  <a:pt x="366" y="1370"/>
                  <a:pt x="982" y="777"/>
                </a:cubicBezTo>
                <a:lnTo>
                  <a:pt x="982" y="777"/>
                </a:lnTo>
                <a:cubicBezTo>
                  <a:pt x="1575" y="184"/>
                  <a:pt x="2557" y="184"/>
                  <a:pt x="3150" y="800"/>
                </a:cubicBezTo>
                <a:lnTo>
                  <a:pt x="3150" y="800"/>
                </a:lnTo>
                <a:cubicBezTo>
                  <a:pt x="3744" y="1393"/>
                  <a:pt x="3744" y="2375"/>
                  <a:pt x="3127" y="2968"/>
                </a:cubicBezTo>
                <a:lnTo>
                  <a:pt x="3127" y="2968"/>
                </a:lnTo>
                <a:cubicBezTo>
                  <a:pt x="2831" y="3265"/>
                  <a:pt x="2443" y="3402"/>
                  <a:pt x="2055" y="3402"/>
                </a:cubicBezTo>
                <a:lnTo>
                  <a:pt x="2055" y="3402"/>
                </a:lnTo>
                <a:cubicBezTo>
                  <a:pt x="1667" y="3402"/>
                  <a:pt x="1256" y="3242"/>
                  <a:pt x="959" y="2945"/>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5449450" y="3399711"/>
            <a:ext cx="86493" cy="82182"/>
          </a:xfrm>
          <a:custGeom>
            <a:avLst/>
            <a:gdLst/>
            <a:ahLst/>
            <a:cxnLst/>
            <a:rect l="l" t="t" r="r" b="b"/>
            <a:pathLst>
              <a:path w="4133" h="3927" extrusionOk="0">
                <a:moveTo>
                  <a:pt x="754" y="526"/>
                </a:moveTo>
                <a:cubicBezTo>
                  <a:pt x="24" y="1256"/>
                  <a:pt x="1" y="2443"/>
                  <a:pt x="731" y="3174"/>
                </a:cubicBezTo>
                <a:lnTo>
                  <a:pt x="731" y="3174"/>
                </a:lnTo>
                <a:cubicBezTo>
                  <a:pt x="1462" y="3904"/>
                  <a:pt x="2649" y="3927"/>
                  <a:pt x="3379" y="3196"/>
                </a:cubicBezTo>
                <a:lnTo>
                  <a:pt x="3379" y="3196"/>
                </a:lnTo>
                <a:cubicBezTo>
                  <a:pt x="4109" y="2489"/>
                  <a:pt x="4132" y="1302"/>
                  <a:pt x="3402" y="572"/>
                </a:cubicBezTo>
                <a:lnTo>
                  <a:pt x="3402" y="572"/>
                </a:lnTo>
                <a:cubicBezTo>
                  <a:pt x="3037" y="183"/>
                  <a:pt x="2557" y="1"/>
                  <a:pt x="2078" y="1"/>
                </a:cubicBezTo>
                <a:lnTo>
                  <a:pt x="2078" y="1"/>
                </a:lnTo>
                <a:cubicBezTo>
                  <a:pt x="1599" y="1"/>
                  <a:pt x="1119" y="183"/>
                  <a:pt x="754" y="526"/>
                </a:cubicBezTo>
                <a:close/>
                <a:moveTo>
                  <a:pt x="959" y="2945"/>
                </a:moveTo>
                <a:cubicBezTo>
                  <a:pt x="389" y="2329"/>
                  <a:pt x="389" y="1370"/>
                  <a:pt x="982" y="777"/>
                </a:cubicBezTo>
                <a:lnTo>
                  <a:pt x="982" y="777"/>
                </a:lnTo>
                <a:cubicBezTo>
                  <a:pt x="1599" y="183"/>
                  <a:pt x="2580" y="183"/>
                  <a:pt x="3173" y="800"/>
                </a:cubicBezTo>
                <a:lnTo>
                  <a:pt x="3173" y="800"/>
                </a:lnTo>
                <a:cubicBezTo>
                  <a:pt x="3744" y="1393"/>
                  <a:pt x="3744" y="2375"/>
                  <a:pt x="3151" y="2968"/>
                </a:cubicBezTo>
                <a:lnTo>
                  <a:pt x="3151" y="2968"/>
                </a:lnTo>
                <a:cubicBezTo>
                  <a:pt x="2854" y="3265"/>
                  <a:pt x="2466" y="3402"/>
                  <a:pt x="2078" y="3402"/>
                </a:cubicBezTo>
                <a:lnTo>
                  <a:pt x="2078" y="3402"/>
                </a:lnTo>
                <a:cubicBezTo>
                  <a:pt x="1667" y="3402"/>
                  <a:pt x="1279" y="3242"/>
                  <a:pt x="959" y="2945"/>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6421948" y="3750232"/>
            <a:ext cx="106542" cy="101750"/>
          </a:xfrm>
          <a:custGeom>
            <a:avLst/>
            <a:gdLst/>
            <a:ahLst/>
            <a:cxnLst/>
            <a:rect l="l" t="t" r="r" b="b"/>
            <a:pathLst>
              <a:path w="5091" h="4862" extrusionOk="0">
                <a:moveTo>
                  <a:pt x="913" y="662"/>
                </a:moveTo>
                <a:cubicBezTo>
                  <a:pt x="0" y="1575"/>
                  <a:pt x="0" y="3036"/>
                  <a:pt x="890" y="3949"/>
                </a:cubicBezTo>
                <a:lnTo>
                  <a:pt x="890" y="3949"/>
                </a:lnTo>
                <a:cubicBezTo>
                  <a:pt x="1780" y="4862"/>
                  <a:pt x="3241" y="4862"/>
                  <a:pt x="4154" y="3972"/>
                </a:cubicBezTo>
                <a:lnTo>
                  <a:pt x="4154" y="3972"/>
                </a:lnTo>
                <a:cubicBezTo>
                  <a:pt x="5067" y="3081"/>
                  <a:pt x="5090" y="1621"/>
                  <a:pt x="4200" y="708"/>
                </a:cubicBezTo>
                <a:lnTo>
                  <a:pt x="4200" y="708"/>
                </a:lnTo>
                <a:cubicBezTo>
                  <a:pt x="3743" y="251"/>
                  <a:pt x="3150" y="0"/>
                  <a:pt x="2534" y="0"/>
                </a:cubicBezTo>
                <a:lnTo>
                  <a:pt x="2534" y="0"/>
                </a:lnTo>
                <a:cubicBezTo>
                  <a:pt x="1963" y="23"/>
                  <a:pt x="1370" y="228"/>
                  <a:pt x="913" y="662"/>
                </a:cubicBezTo>
                <a:moveTo>
                  <a:pt x="1118" y="3721"/>
                </a:moveTo>
                <a:cubicBezTo>
                  <a:pt x="365" y="2922"/>
                  <a:pt x="365" y="1666"/>
                  <a:pt x="1141" y="913"/>
                </a:cubicBezTo>
                <a:lnTo>
                  <a:pt x="1141" y="913"/>
                </a:lnTo>
                <a:cubicBezTo>
                  <a:pt x="1940" y="137"/>
                  <a:pt x="3196" y="160"/>
                  <a:pt x="3949" y="936"/>
                </a:cubicBezTo>
                <a:lnTo>
                  <a:pt x="3949" y="936"/>
                </a:lnTo>
                <a:cubicBezTo>
                  <a:pt x="4725" y="1712"/>
                  <a:pt x="4702" y="2967"/>
                  <a:pt x="3926" y="3743"/>
                </a:cubicBezTo>
                <a:lnTo>
                  <a:pt x="3926" y="3743"/>
                </a:lnTo>
                <a:cubicBezTo>
                  <a:pt x="3538" y="4109"/>
                  <a:pt x="3036" y="4314"/>
                  <a:pt x="2534" y="4314"/>
                </a:cubicBezTo>
                <a:lnTo>
                  <a:pt x="2534" y="4314"/>
                </a:lnTo>
                <a:cubicBezTo>
                  <a:pt x="2031" y="4314"/>
                  <a:pt x="1506" y="4109"/>
                  <a:pt x="1118" y="3721"/>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8"/>
          <p:cNvSpPr/>
          <p:nvPr/>
        </p:nvSpPr>
        <p:spPr>
          <a:xfrm>
            <a:off x="6196029" y="3978170"/>
            <a:ext cx="149067" cy="141888"/>
          </a:xfrm>
          <a:custGeom>
            <a:avLst/>
            <a:gdLst/>
            <a:ahLst/>
            <a:cxnLst/>
            <a:rect l="l" t="t" r="r" b="b"/>
            <a:pathLst>
              <a:path w="7123" h="6780" extrusionOk="0">
                <a:moveTo>
                  <a:pt x="1302" y="913"/>
                </a:moveTo>
                <a:cubicBezTo>
                  <a:pt x="24" y="2169"/>
                  <a:pt x="1" y="4223"/>
                  <a:pt x="1256" y="5501"/>
                </a:cubicBezTo>
                <a:lnTo>
                  <a:pt x="1256" y="5501"/>
                </a:lnTo>
                <a:cubicBezTo>
                  <a:pt x="2489" y="6757"/>
                  <a:pt x="4543" y="6779"/>
                  <a:pt x="5821" y="5547"/>
                </a:cubicBezTo>
                <a:lnTo>
                  <a:pt x="5821" y="5547"/>
                </a:lnTo>
                <a:cubicBezTo>
                  <a:pt x="7099" y="4291"/>
                  <a:pt x="7122" y="2237"/>
                  <a:pt x="5867" y="959"/>
                </a:cubicBezTo>
                <a:lnTo>
                  <a:pt x="5867" y="959"/>
                </a:lnTo>
                <a:cubicBezTo>
                  <a:pt x="5228" y="320"/>
                  <a:pt x="4406" y="0"/>
                  <a:pt x="3561" y="0"/>
                </a:cubicBezTo>
                <a:lnTo>
                  <a:pt x="3561" y="0"/>
                </a:lnTo>
                <a:cubicBezTo>
                  <a:pt x="2740" y="0"/>
                  <a:pt x="1918" y="297"/>
                  <a:pt x="1302" y="913"/>
                </a:cubicBezTo>
                <a:close/>
                <a:moveTo>
                  <a:pt x="1484" y="5250"/>
                </a:moveTo>
                <a:cubicBezTo>
                  <a:pt x="366" y="4109"/>
                  <a:pt x="389" y="2283"/>
                  <a:pt x="1530" y="1164"/>
                </a:cubicBezTo>
                <a:lnTo>
                  <a:pt x="1530" y="1164"/>
                </a:lnTo>
                <a:cubicBezTo>
                  <a:pt x="2671" y="23"/>
                  <a:pt x="4520" y="46"/>
                  <a:pt x="5639" y="1187"/>
                </a:cubicBezTo>
                <a:lnTo>
                  <a:pt x="5639" y="1187"/>
                </a:lnTo>
                <a:cubicBezTo>
                  <a:pt x="6757" y="2328"/>
                  <a:pt x="6734" y="4177"/>
                  <a:pt x="5593" y="5296"/>
                </a:cubicBezTo>
                <a:lnTo>
                  <a:pt x="5593" y="5296"/>
                </a:lnTo>
                <a:cubicBezTo>
                  <a:pt x="5022" y="5844"/>
                  <a:pt x="4292" y="6117"/>
                  <a:pt x="3561" y="6117"/>
                </a:cubicBezTo>
                <a:lnTo>
                  <a:pt x="3561" y="6117"/>
                </a:lnTo>
                <a:cubicBezTo>
                  <a:pt x="2808" y="6117"/>
                  <a:pt x="2055" y="5844"/>
                  <a:pt x="1484" y="525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8"/>
          <p:cNvSpPr/>
          <p:nvPr/>
        </p:nvSpPr>
        <p:spPr>
          <a:xfrm>
            <a:off x="5867878" y="3881195"/>
            <a:ext cx="128997" cy="123263"/>
          </a:xfrm>
          <a:custGeom>
            <a:avLst/>
            <a:gdLst/>
            <a:ahLst/>
            <a:cxnLst/>
            <a:rect l="l" t="t" r="r" b="b"/>
            <a:pathLst>
              <a:path w="6164" h="5890" extrusionOk="0">
                <a:moveTo>
                  <a:pt x="1119" y="800"/>
                </a:moveTo>
                <a:cubicBezTo>
                  <a:pt x="1" y="1872"/>
                  <a:pt x="1" y="3653"/>
                  <a:pt x="1074" y="4748"/>
                </a:cubicBezTo>
                <a:lnTo>
                  <a:pt x="1074" y="4748"/>
                </a:lnTo>
                <a:cubicBezTo>
                  <a:pt x="2146" y="5867"/>
                  <a:pt x="3927" y="5890"/>
                  <a:pt x="5022" y="4794"/>
                </a:cubicBezTo>
                <a:lnTo>
                  <a:pt x="5022" y="4794"/>
                </a:lnTo>
                <a:cubicBezTo>
                  <a:pt x="6141" y="3721"/>
                  <a:pt x="6164" y="1941"/>
                  <a:pt x="5068" y="845"/>
                </a:cubicBezTo>
                <a:lnTo>
                  <a:pt x="5068" y="845"/>
                </a:lnTo>
                <a:cubicBezTo>
                  <a:pt x="4520" y="275"/>
                  <a:pt x="3790" y="1"/>
                  <a:pt x="3082" y="1"/>
                </a:cubicBezTo>
                <a:lnTo>
                  <a:pt x="3082" y="1"/>
                </a:lnTo>
                <a:cubicBezTo>
                  <a:pt x="2375" y="1"/>
                  <a:pt x="1667" y="275"/>
                  <a:pt x="1119" y="800"/>
                </a:cubicBezTo>
                <a:moveTo>
                  <a:pt x="1302" y="4520"/>
                </a:moveTo>
                <a:cubicBezTo>
                  <a:pt x="366" y="3561"/>
                  <a:pt x="366" y="1987"/>
                  <a:pt x="1347" y="1028"/>
                </a:cubicBezTo>
                <a:lnTo>
                  <a:pt x="1347" y="1028"/>
                </a:lnTo>
                <a:cubicBezTo>
                  <a:pt x="2329" y="92"/>
                  <a:pt x="3881" y="92"/>
                  <a:pt x="4840" y="1074"/>
                </a:cubicBezTo>
                <a:lnTo>
                  <a:pt x="4840" y="1074"/>
                </a:lnTo>
                <a:cubicBezTo>
                  <a:pt x="5798" y="2055"/>
                  <a:pt x="5776" y="3607"/>
                  <a:pt x="4794" y="4566"/>
                </a:cubicBezTo>
                <a:lnTo>
                  <a:pt x="4794" y="4566"/>
                </a:lnTo>
                <a:cubicBezTo>
                  <a:pt x="4315" y="5022"/>
                  <a:pt x="3698" y="5273"/>
                  <a:pt x="3082" y="5273"/>
                </a:cubicBezTo>
                <a:lnTo>
                  <a:pt x="3082" y="5273"/>
                </a:lnTo>
                <a:cubicBezTo>
                  <a:pt x="2443" y="5273"/>
                  <a:pt x="1804" y="5022"/>
                  <a:pt x="1302" y="452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6517965" y="4464426"/>
            <a:ext cx="112757" cy="107965"/>
          </a:xfrm>
          <a:custGeom>
            <a:avLst/>
            <a:gdLst/>
            <a:ahLst/>
            <a:cxnLst/>
            <a:rect l="l" t="t" r="r" b="b"/>
            <a:pathLst>
              <a:path w="5388" h="5159" extrusionOk="0">
                <a:moveTo>
                  <a:pt x="960" y="708"/>
                </a:moveTo>
                <a:cubicBezTo>
                  <a:pt x="1" y="1644"/>
                  <a:pt x="1" y="3196"/>
                  <a:pt x="937" y="4177"/>
                </a:cubicBezTo>
                <a:lnTo>
                  <a:pt x="937" y="4177"/>
                </a:lnTo>
                <a:cubicBezTo>
                  <a:pt x="1873" y="5136"/>
                  <a:pt x="3425" y="5159"/>
                  <a:pt x="4406" y="4200"/>
                </a:cubicBezTo>
                <a:lnTo>
                  <a:pt x="4406" y="4200"/>
                </a:lnTo>
                <a:cubicBezTo>
                  <a:pt x="5365" y="3264"/>
                  <a:pt x="5388" y="1712"/>
                  <a:pt x="4429" y="731"/>
                </a:cubicBezTo>
                <a:lnTo>
                  <a:pt x="4429" y="731"/>
                </a:lnTo>
                <a:cubicBezTo>
                  <a:pt x="3950" y="251"/>
                  <a:pt x="3311" y="0"/>
                  <a:pt x="2694" y="0"/>
                </a:cubicBezTo>
                <a:lnTo>
                  <a:pt x="2694" y="0"/>
                </a:lnTo>
                <a:cubicBezTo>
                  <a:pt x="2055" y="0"/>
                  <a:pt x="1439" y="229"/>
                  <a:pt x="960" y="708"/>
                </a:cubicBezTo>
                <a:close/>
                <a:moveTo>
                  <a:pt x="1165" y="3926"/>
                </a:moveTo>
                <a:cubicBezTo>
                  <a:pt x="366" y="3105"/>
                  <a:pt x="366" y="1758"/>
                  <a:pt x="1211" y="936"/>
                </a:cubicBezTo>
                <a:lnTo>
                  <a:pt x="1211" y="936"/>
                </a:lnTo>
                <a:cubicBezTo>
                  <a:pt x="2032" y="137"/>
                  <a:pt x="3379" y="137"/>
                  <a:pt x="4201" y="982"/>
                </a:cubicBezTo>
                <a:lnTo>
                  <a:pt x="4201" y="982"/>
                </a:lnTo>
                <a:cubicBezTo>
                  <a:pt x="5023" y="1804"/>
                  <a:pt x="5000" y="3150"/>
                  <a:pt x="4155" y="3972"/>
                </a:cubicBezTo>
                <a:lnTo>
                  <a:pt x="4155" y="3972"/>
                </a:lnTo>
                <a:cubicBezTo>
                  <a:pt x="3744" y="4360"/>
                  <a:pt x="3219" y="4565"/>
                  <a:pt x="2694" y="4565"/>
                </a:cubicBezTo>
                <a:lnTo>
                  <a:pt x="2694" y="4565"/>
                </a:lnTo>
                <a:cubicBezTo>
                  <a:pt x="2147" y="4565"/>
                  <a:pt x="1576" y="4360"/>
                  <a:pt x="1165" y="392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7598401" y="2456770"/>
            <a:ext cx="75988" cy="72137"/>
          </a:xfrm>
          <a:custGeom>
            <a:avLst/>
            <a:gdLst/>
            <a:ahLst/>
            <a:cxnLst/>
            <a:rect l="l" t="t" r="r" b="b"/>
            <a:pathLst>
              <a:path w="3631" h="3447" extrusionOk="0">
                <a:moveTo>
                  <a:pt x="663" y="480"/>
                </a:moveTo>
                <a:cubicBezTo>
                  <a:pt x="24" y="1119"/>
                  <a:pt x="1" y="2146"/>
                  <a:pt x="640" y="2808"/>
                </a:cubicBezTo>
                <a:lnTo>
                  <a:pt x="640" y="2808"/>
                </a:lnTo>
                <a:cubicBezTo>
                  <a:pt x="1279" y="3447"/>
                  <a:pt x="2329" y="3447"/>
                  <a:pt x="2968" y="2831"/>
                </a:cubicBezTo>
                <a:lnTo>
                  <a:pt x="2968" y="2831"/>
                </a:lnTo>
                <a:cubicBezTo>
                  <a:pt x="3607" y="2192"/>
                  <a:pt x="3630" y="1142"/>
                  <a:pt x="2991" y="502"/>
                </a:cubicBezTo>
                <a:lnTo>
                  <a:pt x="2991" y="502"/>
                </a:lnTo>
                <a:cubicBezTo>
                  <a:pt x="2671" y="160"/>
                  <a:pt x="2238" y="0"/>
                  <a:pt x="1827" y="0"/>
                </a:cubicBezTo>
                <a:lnTo>
                  <a:pt x="1827" y="0"/>
                </a:lnTo>
                <a:cubicBezTo>
                  <a:pt x="1393" y="0"/>
                  <a:pt x="982" y="160"/>
                  <a:pt x="663" y="480"/>
                </a:cubicBezTo>
                <a:close/>
                <a:moveTo>
                  <a:pt x="891" y="2557"/>
                </a:moveTo>
                <a:cubicBezTo>
                  <a:pt x="366" y="2055"/>
                  <a:pt x="389" y="1210"/>
                  <a:pt x="891" y="708"/>
                </a:cubicBezTo>
                <a:lnTo>
                  <a:pt x="891" y="708"/>
                </a:lnTo>
                <a:cubicBezTo>
                  <a:pt x="1416" y="206"/>
                  <a:pt x="2261" y="206"/>
                  <a:pt x="2763" y="731"/>
                </a:cubicBezTo>
                <a:lnTo>
                  <a:pt x="2763" y="731"/>
                </a:lnTo>
                <a:cubicBezTo>
                  <a:pt x="3265" y="1256"/>
                  <a:pt x="3242" y="2077"/>
                  <a:pt x="2740" y="2580"/>
                </a:cubicBezTo>
                <a:lnTo>
                  <a:pt x="2740" y="2580"/>
                </a:lnTo>
                <a:cubicBezTo>
                  <a:pt x="2489" y="2831"/>
                  <a:pt x="2147" y="2968"/>
                  <a:pt x="1827" y="2968"/>
                </a:cubicBezTo>
                <a:lnTo>
                  <a:pt x="1827" y="2968"/>
                </a:lnTo>
                <a:cubicBezTo>
                  <a:pt x="1485" y="2968"/>
                  <a:pt x="1142" y="2831"/>
                  <a:pt x="891" y="255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7449382" y="2433352"/>
            <a:ext cx="118010" cy="112757"/>
          </a:xfrm>
          <a:custGeom>
            <a:avLst/>
            <a:gdLst/>
            <a:ahLst/>
            <a:cxnLst/>
            <a:rect l="l" t="t" r="r" b="b"/>
            <a:pathLst>
              <a:path w="5639" h="5388" extrusionOk="0">
                <a:moveTo>
                  <a:pt x="1028" y="731"/>
                </a:moveTo>
                <a:cubicBezTo>
                  <a:pt x="23" y="1713"/>
                  <a:pt x="0" y="3356"/>
                  <a:pt x="982" y="4360"/>
                </a:cubicBezTo>
                <a:lnTo>
                  <a:pt x="982" y="4360"/>
                </a:lnTo>
                <a:cubicBezTo>
                  <a:pt x="1963" y="5365"/>
                  <a:pt x="3607" y="5388"/>
                  <a:pt x="4611" y="4406"/>
                </a:cubicBezTo>
                <a:lnTo>
                  <a:pt x="4611" y="4406"/>
                </a:lnTo>
                <a:cubicBezTo>
                  <a:pt x="5615" y="3402"/>
                  <a:pt x="5638" y="1781"/>
                  <a:pt x="4634" y="777"/>
                </a:cubicBezTo>
                <a:lnTo>
                  <a:pt x="4634" y="777"/>
                </a:lnTo>
                <a:cubicBezTo>
                  <a:pt x="4155" y="252"/>
                  <a:pt x="3470" y="1"/>
                  <a:pt x="2808" y="1"/>
                </a:cubicBezTo>
                <a:lnTo>
                  <a:pt x="2808" y="1"/>
                </a:lnTo>
                <a:cubicBezTo>
                  <a:pt x="2169" y="1"/>
                  <a:pt x="1530" y="252"/>
                  <a:pt x="1028" y="731"/>
                </a:cubicBezTo>
                <a:close/>
                <a:moveTo>
                  <a:pt x="1233" y="4132"/>
                </a:moveTo>
                <a:cubicBezTo>
                  <a:pt x="366" y="3242"/>
                  <a:pt x="388" y="1827"/>
                  <a:pt x="1256" y="982"/>
                </a:cubicBezTo>
                <a:lnTo>
                  <a:pt x="1256" y="982"/>
                </a:lnTo>
                <a:cubicBezTo>
                  <a:pt x="2123" y="115"/>
                  <a:pt x="3538" y="138"/>
                  <a:pt x="4406" y="1005"/>
                </a:cubicBezTo>
                <a:lnTo>
                  <a:pt x="4406" y="1005"/>
                </a:lnTo>
                <a:cubicBezTo>
                  <a:pt x="5273" y="1895"/>
                  <a:pt x="5250" y="3288"/>
                  <a:pt x="4383" y="4155"/>
                </a:cubicBezTo>
                <a:lnTo>
                  <a:pt x="4383" y="4155"/>
                </a:lnTo>
                <a:cubicBezTo>
                  <a:pt x="3949" y="4589"/>
                  <a:pt x="3379" y="4794"/>
                  <a:pt x="2808" y="4794"/>
                </a:cubicBezTo>
                <a:lnTo>
                  <a:pt x="2808" y="4794"/>
                </a:lnTo>
                <a:cubicBezTo>
                  <a:pt x="2237" y="4794"/>
                  <a:pt x="1667" y="4566"/>
                  <a:pt x="1233" y="4132"/>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7483304" y="2786828"/>
            <a:ext cx="88377" cy="84087"/>
          </a:xfrm>
          <a:custGeom>
            <a:avLst/>
            <a:gdLst/>
            <a:ahLst/>
            <a:cxnLst/>
            <a:rect l="l" t="t" r="r" b="b"/>
            <a:pathLst>
              <a:path w="4223" h="4018" extrusionOk="0">
                <a:moveTo>
                  <a:pt x="753" y="548"/>
                </a:moveTo>
                <a:cubicBezTo>
                  <a:pt x="0" y="1279"/>
                  <a:pt x="0" y="2489"/>
                  <a:pt x="730" y="3265"/>
                </a:cubicBezTo>
                <a:lnTo>
                  <a:pt x="730" y="3265"/>
                </a:lnTo>
                <a:cubicBezTo>
                  <a:pt x="1484" y="4018"/>
                  <a:pt x="2693" y="4018"/>
                  <a:pt x="3447" y="3287"/>
                </a:cubicBezTo>
                <a:lnTo>
                  <a:pt x="3447" y="3287"/>
                </a:lnTo>
                <a:cubicBezTo>
                  <a:pt x="4200" y="2534"/>
                  <a:pt x="4223" y="1324"/>
                  <a:pt x="3469" y="571"/>
                </a:cubicBezTo>
                <a:lnTo>
                  <a:pt x="3469" y="571"/>
                </a:lnTo>
                <a:cubicBezTo>
                  <a:pt x="3104" y="183"/>
                  <a:pt x="2602" y="1"/>
                  <a:pt x="2100" y="1"/>
                </a:cubicBezTo>
                <a:lnTo>
                  <a:pt x="2100" y="1"/>
                </a:lnTo>
                <a:cubicBezTo>
                  <a:pt x="1621" y="1"/>
                  <a:pt x="1141" y="183"/>
                  <a:pt x="753" y="548"/>
                </a:cubicBezTo>
                <a:moveTo>
                  <a:pt x="982" y="3013"/>
                </a:moveTo>
                <a:cubicBezTo>
                  <a:pt x="365" y="2397"/>
                  <a:pt x="365" y="1393"/>
                  <a:pt x="1004" y="777"/>
                </a:cubicBezTo>
                <a:lnTo>
                  <a:pt x="1004" y="777"/>
                </a:lnTo>
                <a:cubicBezTo>
                  <a:pt x="1621" y="160"/>
                  <a:pt x="2625" y="183"/>
                  <a:pt x="3241" y="799"/>
                </a:cubicBezTo>
                <a:lnTo>
                  <a:pt x="3241" y="799"/>
                </a:lnTo>
                <a:cubicBezTo>
                  <a:pt x="3858" y="1439"/>
                  <a:pt x="3835" y="2443"/>
                  <a:pt x="3218" y="3036"/>
                </a:cubicBezTo>
                <a:lnTo>
                  <a:pt x="3218" y="3036"/>
                </a:lnTo>
                <a:cubicBezTo>
                  <a:pt x="2899" y="3356"/>
                  <a:pt x="2511" y="3493"/>
                  <a:pt x="2100" y="3493"/>
                </a:cubicBezTo>
                <a:lnTo>
                  <a:pt x="2100" y="3493"/>
                </a:lnTo>
                <a:cubicBezTo>
                  <a:pt x="1689" y="3493"/>
                  <a:pt x="1278" y="3333"/>
                  <a:pt x="982" y="301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7597941" y="2657855"/>
            <a:ext cx="136154" cy="129960"/>
          </a:xfrm>
          <a:custGeom>
            <a:avLst/>
            <a:gdLst/>
            <a:ahLst/>
            <a:cxnLst/>
            <a:rect l="l" t="t" r="r" b="b"/>
            <a:pathLst>
              <a:path w="6506" h="6210" extrusionOk="0">
                <a:moveTo>
                  <a:pt x="1187" y="845"/>
                </a:moveTo>
                <a:cubicBezTo>
                  <a:pt x="23" y="1987"/>
                  <a:pt x="0" y="3858"/>
                  <a:pt x="1141" y="5022"/>
                </a:cubicBezTo>
                <a:lnTo>
                  <a:pt x="1141" y="5022"/>
                </a:lnTo>
                <a:cubicBezTo>
                  <a:pt x="2283" y="6186"/>
                  <a:pt x="4154" y="6209"/>
                  <a:pt x="5318" y="5068"/>
                </a:cubicBezTo>
                <a:lnTo>
                  <a:pt x="5318" y="5068"/>
                </a:lnTo>
                <a:cubicBezTo>
                  <a:pt x="6482" y="3927"/>
                  <a:pt x="6505" y="2055"/>
                  <a:pt x="5364" y="891"/>
                </a:cubicBezTo>
                <a:lnTo>
                  <a:pt x="5364" y="891"/>
                </a:lnTo>
                <a:cubicBezTo>
                  <a:pt x="4793" y="297"/>
                  <a:pt x="4017" y="1"/>
                  <a:pt x="3241" y="1"/>
                </a:cubicBezTo>
                <a:lnTo>
                  <a:pt x="3241" y="1"/>
                </a:lnTo>
                <a:cubicBezTo>
                  <a:pt x="2511" y="1"/>
                  <a:pt x="1758" y="275"/>
                  <a:pt x="1187" y="845"/>
                </a:cubicBezTo>
                <a:close/>
                <a:moveTo>
                  <a:pt x="1370" y="4794"/>
                </a:moveTo>
                <a:cubicBezTo>
                  <a:pt x="365" y="3767"/>
                  <a:pt x="388" y="2101"/>
                  <a:pt x="1415" y="1074"/>
                </a:cubicBezTo>
                <a:lnTo>
                  <a:pt x="1415" y="1074"/>
                </a:lnTo>
                <a:cubicBezTo>
                  <a:pt x="2442" y="69"/>
                  <a:pt x="4109" y="92"/>
                  <a:pt x="5136" y="1119"/>
                </a:cubicBezTo>
                <a:lnTo>
                  <a:pt x="5136" y="1119"/>
                </a:lnTo>
                <a:cubicBezTo>
                  <a:pt x="6140" y="2146"/>
                  <a:pt x="6117" y="3813"/>
                  <a:pt x="5090" y="4840"/>
                </a:cubicBezTo>
                <a:lnTo>
                  <a:pt x="5090" y="4840"/>
                </a:lnTo>
                <a:cubicBezTo>
                  <a:pt x="4588" y="5342"/>
                  <a:pt x="3926" y="5593"/>
                  <a:pt x="3264" y="5593"/>
                </a:cubicBezTo>
                <a:lnTo>
                  <a:pt x="3264" y="5593"/>
                </a:lnTo>
                <a:cubicBezTo>
                  <a:pt x="2579" y="5593"/>
                  <a:pt x="1895" y="5319"/>
                  <a:pt x="1370" y="479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8"/>
          <p:cNvSpPr/>
          <p:nvPr/>
        </p:nvSpPr>
        <p:spPr>
          <a:xfrm>
            <a:off x="7447938" y="3277394"/>
            <a:ext cx="86493" cy="82182"/>
          </a:xfrm>
          <a:custGeom>
            <a:avLst/>
            <a:gdLst/>
            <a:ahLst/>
            <a:cxnLst/>
            <a:rect l="l" t="t" r="r" b="b"/>
            <a:pathLst>
              <a:path w="4133" h="3927" extrusionOk="0">
                <a:moveTo>
                  <a:pt x="754" y="548"/>
                </a:moveTo>
                <a:cubicBezTo>
                  <a:pt x="24" y="1255"/>
                  <a:pt x="1" y="2442"/>
                  <a:pt x="731" y="3196"/>
                </a:cubicBezTo>
                <a:lnTo>
                  <a:pt x="731" y="3196"/>
                </a:lnTo>
                <a:cubicBezTo>
                  <a:pt x="1462" y="3926"/>
                  <a:pt x="2649" y="3926"/>
                  <a:pt x="3379" y="3218"/>
                </a:cubicBezTo>
                <a:lnTo>
                  <a:pt x="3379" y="3218"/>
                </a:lnTo>
                <a:cubicBezTo>
                  <a:pt x="4110" y="2488"/>
                  <a:pt x="4132" y="1301"/>
                  <a:pt x="3402" y="571"/>
                </a:cubicBezTo>
                <a:lnTo>
                  <a:pt x="3402" y="571"/>
                </a:lnTo>
                <a:cubicBezTo>
                  <a:pt x="3037" y="183"/>
                  <a:pt x="2557" y="0"/>
                  <a:pt x="2078" y="0"/>
                </a:cubicBezTo>
                <a:lnTo>
                  <a:pt x="2078" y="0"/>
                </a:lnTo>
                <a:cubicBezTo>
                  <a:pt x="1599" y="0"/>
                  <a:pt x="1119" y="183"/>
                  <a:pt x="754" y="548"/>
                </a:cubicBezTo>
                <a:moveTo>
                  <a:pt x="982" y="2945"/>
                </a:moveTo>
                <a:cubicBezTo>
                  <a:pt x="366" y="2351"/>
                  <a:pt x="389" y="1370"/>
                  <a:pt x="1005" y="776"/>
                </a:cubicBezTo>
                <a:lnTo>
                  <a:pt x="1005" y="776"/>
                </a:lnTo>
                <a:cubicBezTo>
                  <a:pt x="1599" y="183"/>
                  <a:pt x="2580" y="183"/>
                  <a:pt x="3174" y="799"/>
                </a:cubicBezTo>
                <a:lnTo>
                  <a:pt x="3174" y="799"/>
                </a:lnTo>
                <a:cubicBezTo>
                  <a:pt x="3767" y="1415"/>
                  <a:pt x="3744" y="2374"/>
                  <a:pt x="3151" y="2967"/>
                </a:cubicBezTo>
                <a:lnTo>
                  <a:pt x="3151" y="2967"/>
                </a:lnTo>
                <a:cubicBezTo>
                  <a:pt x="2854" y="3264"/>
                  <a:pt x="2466" y="3424"/>
                  <a:pt x="2078" y="3424"/>
                </a:cubicBezTo>
                <a:lnTo>
                  <a:pt x="2078" y="3424"/>
                </a:lnTo>
                <a:cubicBezTo>
                  <a:pt x="1667" y="3424"/>
                  <a:pt x="1279" y="3264"/>
                  <a:pt x="982" y="2945"/>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8"/>
          <p:cNvSpPr/>
          <p:nvPr/>
        </p:nvSpPr>
        <p:spPr>
          <a:xfrm>
            <a:off x="6778745" y="2922015"/>
            <a:ext cx="88398" cy="84087"/>
          </a:xfrm>
          <a:custGeom>
            <a:avLst/>
            <a:gdLst/>
            <a:ahLst/>
            <a:cxnLst/>
            <a:rect l="l" t="t" r="r" b="b"/>
            <a:pathLst>
              <a:path w="4224" h="4018" extrusionOk="0">
                <a:moveTo>
                  <a:pt x="777" y="548"/>
                </a:moveTo>
                <a:cubicBezTo>
                  <a:pt x="24" y="1278"/>
                  <a:pt x="1" y="2488"/>
                  <a:pt x="754" y="3241"/>
                </a:cubicBezTo>
                <a:lnTo>
                  <a:pt x="754" y="3241"/>
                </a:lnTo>
                <a:cubicBezTo>
                  <a:pt x="1484" y="3995"/>
                  <a:pt x="2694" y="4017"/>
                  <a:pt x="3447" y="3264"/>
                </a:cubicBezTo>
                <a:lnTo>
                  <a:pt x="3447" y="3264"/>
                </a:lnTo>
                <a:cubicBezTo>
                  <a:pt x="4201" y="2534"/>
                  <a:pt x="4223" y="1324"/>
                  <a:pt x="3493" y="571"/>
                </a:cubicBezTo>
                <a:lnTo>
                  <a:pt x="3493" y="571"/>
                </a:lnTo>
                <a:cubicBezTo>
                  <a:pt x="3105" y="183"/>
                  <a:pt x="2603" y="0"/>
                  <a:pt x="2123" y="0"/>
                </a:cubicBezTo>
                <a:lnTo>
                  <a:pt x="2123" y="0"/>
                </a:lnTo>
                <a:cubicBezTo>
                  <a:pt x="1621" y="0"/>
                  <a:pt x="1142" y="183"/>
                  <a:pt x="777" y="548"/>
                </a:cubicBezTo>
                <a:moveTo>
                  <a:pt x="982" y="3013"/>
                </a:moveTo>
                <a:cubicBezTo>
                  <a:pt x="366" y="2397"/>
                  <a:pt x="389" y="1392"/>
                  <a:pt x="1005" y="776"/>
                </a:cubicBezTo>
                <a:lnTo>
                  <a:pt x="1005" y="776"/>
                </a:lnTo>
                <a:cubicBezTo>
                  <a:pt x="1621" y="160"/>
                  <a:pt x="2626" y="183"/>
                  <a:pt x="3242" y="799"/>
                </a:cubicBezTo>
                <a:lnTo>
                  <a:pt x="3242" y="799"/>
                </a:lnTo>
                <a:cubicBezTo>
                  <a:pt x="3858" y="1415"/>
                  <a:pt x="3835" y="2420"/>
                  <a:pt x="3219" y="3036"/>
                </a:cubicBezTo>
                <a:lnTo>
                  <a:pt x="3219" y="3036"/>
                </a:lnTo>
                <a:cubicBezTo>
                  <a:pt x="2922" y="3333"/>
                  <a:pt x="2511" y="3492"/>
                  <a:pt x="2123" y="3492"/>
                </a:cubicBezTo>
                <a:lnTo>
                  <a:pt x="2123" y="3492"/>
                </a:lnTo>
                <a:cubicBezTo>
                  <a:pt x="1713" y="3492"/>
                  <a:pt x="1302" y="3333"/>
                  <a:pt x="982" y="301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6335016" y="2441953"/>
            <a:ext cx="267035" cy="215930"/>
          </a:xfrm>
          <a:custGeom>
            <a:avLst/>
            <a:gdLst/>
            <a:ahLst/>
            <a:cxnLst/>
            <a:rect l="l" t="t" r="r" b="b"/>
            <a:pathLst>
              <a:path w="12760" h="10318" extrusionOk="0">
                <a:moveTo>
                  <a:pt x="0" y="229"/>
                </a:moveTo>
                <a:lnTo>
                  <a:pt x="6094" y="6437"/>
                </a:lnTo>
                <a:lnTo>
                  <a:pt x="8742" y="6483"/>
                </a:lnTo>
                <a:lnTo>
                  <a:pt x="12508" y="10318"/>
                </a:lnTo>
                <a:lnTo>
                  <a:pt x="12759" y="10089"/>
                </a:lnTo>
                <a:lnTo>
                  <a:pt x="8902" y="6141"/>
                </a:lnTo>
                <a:lnTo>
                  <a:pt x="6231" y="6118"/>
                </a:lnTo>
                <a:lnTo>
                  <a:pt x="25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7075862" y="2805934"/>
            <a:ext cx="431839" cy="186318"/>
          </a:xfrm>
          <a:custGeom>
            <a:avLst/>
            <a:gdLst/>
            <a:ahLst/>
            <a:cxnLst/>
            <a:rect l="l" t="t" r="r" b="b"/>
            <a:pathLst>
              <a:path w="20635" h="8903" extrusionOk="0">
                <a:moveTo>
                  <a:pt x="0" y="229"/>
                </a:moveTo>
                <a:lnTo>
                  <a:pt x="8400" y="8788"/>
                </a:lnTo>
                <a:lnTo>
                  <a:pt x="20634" y="8902"/>
                </a:lnTo>
                <a:lnTo>
                  <a:pt x="20634" y="8583"/>
                </a:lnTo>
                <a:lnTo>
                  <a:pt x="8537" y="8446"/>
                </a:lnTo>
                <a:lnTo>
                  <a:pt x="25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8"/>
          <p:cNvSpPr/>
          <p:nvPr/>
        </p:nvSpPr>
        <p:spPr>
          <a:xfrm>
            <a:off x="6688949" y="2699897"/>
            <a:ext cx="300958" cy="27248"/>
          </a:xfrm>
          <a:custGeom>
            <a:avLst/>
            <a:gdLst/>
            <a:ahLst/>
            <a:cxnLst/>
            <a:rect l="l" t="t" r="r" b="b"/>
            <a:pathLst>
              <a:path w="14381" h="1302" extrusionOk="0">
                <a:moveTo>
                  <a:pt x="1" y="343"/>
                </a:moveTo>
                <a:lnTo>
                  <a:pt x="13331" y="480"/>
                </a:lnTo>
                <a:lnTo>
                  <a:pt x="14129" y="1301"/>
                </a:lnTo>
                <a:lnTo>
                  <a:pt x="14380" y="1073"/>
                </a:lnTo>
                <a:lnTo>
                  <a:pt x="13467" y="137"/>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8"/>
          <p:cNvSpPr/>
          <p:nvPr/>
        </p:nvSpPr>
        <p:spPr>
          <a:xfrm>
            <a:off x="6961686" y="2693201"/>
            <a:ext cx="151934" cy="145237"/>
          </a:xfrm>
          <a:custGeom>
            <a:avLst/>
            <a:gdLst/>
            <a:ahLst/>
            <a:cxnLst/>
            <a:rect l="l" t="t" r="r" b="b"/>
            <a:pathLst>
              <a:path w="7260" h="6940" extrusionOk="0">
                <a:moveTo>
                  <a:pt x="1325" y="937"/>
                </a:moveTo>
                <a:cubicBezTo>
                  <a:pt x="24" y="2215"/>
                  <a:pt x="1" y="4315"/>
                  <a:pt x="1279" y="5616"/>
                </a:cubicBezTo>
                <a:lnTo>
                  <a:pt x="1279" y="5616"/>
                </a:lnTo>
                <a:cubicBezTo>
                  <a:pt x="2534" y="6917"/>
                  <a:pt x="4634" y="6940"/>
                  <a:pt x="5935" y="5661"/>
                </a:cubicBezTo>
                <a:lnTo>
                  <a:pt x="5935" y="5661"/>
                </a:lnTo>
                <a:cubicBezTo>
                  <a:pt x="7236" y="4383"/>
                  <a:pt x="7259" y="2306"/>
                  <a:pt x="5981" y="1005"/>
                </a:cubicBezTo>
                <a:lnTo>
                  <a:pt x="5981" y="1005"/>
                </a:lnTo>
                <a:cubicBezTo>
                  <a:pt x="5342" y="343"/>
                  <a:pt x="4497" y="1"/>
                  <a:pt x="3630" y="1"/>
                </a:cubicBezTo>
                <a:lnTo>
                  <a:pt x="3630" y="1"/>
                </a:lnTo>
                <a:cubicBezTo>
                  <a:pt x="2785" y="1"/>
                  <a:pt x="1964" y="320"/>
                  <a:pt x="1325" y="937"/>
                </a:cubicBezTo>
                <a:close/>
                <a:moveTo>
                  <a:pt x="1507" y="5388"/>
                </a:moveTo>
                <a:cubicBezTo>
                  <a:pt x="366" y="4223"/>
                  <a:pt x="389" y="2329"/>
                  <a:pt x="1553" y="1188"/>
                </a:cubicBezTo>
                <a:lnTo>
                  <a:pt x="1553" y="1188"/>
                </a:lnTo>
                <a:cubicBezTo>
                  <a:pt x="2717" y="46"/>
                  <a:pt x="4612" y="69"/>
                  <a:pt x="5753" y="1233"/>
                </a:cubicBezTo>
                <a:lnTo>
                  <a:pt x="5753" y="1233"/>
                </a:lnTo>
                <a:cubicBezTo>
                  <a:pt x="6894" y="2397"/>
                  <a:pt x="6871" y="4292"/>
                  <a:pt x="5707" y="5433"/>
                </a:cubicBezTo>
                <a:lnTo>
                  <a:pt x="5707" y="5433"/>
                </a:lnTo>
                <a:cubicBezTo>
                  <a:pt x="5136" y="6004"/>
                  <a:pt x="4383" y="6278"/>
                  <a:pt x="3630" y="6278"/>
                </a:cubicBezTo>
                <a:lnTo>
                  <a:pt x="3630" y="6278"/>
                </a:lnTo>
                <a:cubicBezTo>
                  <a:pt x="2854" y="6278"/>
                  <a:pt x="2078" y="5981"/>
                  <a:pt x="1507" y="538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7259263" y="2692259"/>
            <a:ext cx="151934" cy="145237"/>
          </a:xfrm>
          <a:custGeom>
            <a:avLst/>
            <a:gdLst/>
            <a:ahLst/>
            <a:cxnLst/>
            <a:rect l="l" t="t" r="r" b="b"/>
            <a:pathLst>
              <a:path w="7260" h="6940" extrusionOk="0">
                <a:moveTo>
                  <a:pt x="1325" y="936"/>
                </a:moveTo>
                <a:cubicBezTo>
                  <a:pt x="24" y="2214"/>
                  <a:pt x="1" y="4314"/>
                  <a:pt x="1279" y="5615"/>
                </a:cubicBezTo>
                <a:lnTo>
                  <a:pt x="1279" y="5615"/>
                </a:lnTo>
                <a:cubicBezTo>
                  <a:pt x="2535" y="6916"/>
                  <a:pt x="4635" y="6939"/>
                  <a:pt x="5936" y="5661"/>
                </a:cubicBezTo>
                <a:lnTo>
                  <a:pt x="5936" y="5661"/>
                </a:lnTo>
                <a:cubicBezTo>
                  <a:pt x="7237" y="4383"/>
                  <a:pt x="7259" y="2306"/>
                  <a:pt x="5981" y="1004"/>
                </a:cubicBezTo>
                <a:lnTo>
                  <a:pt x="5981" y="1004"/>
                </a:lnTo>
                <a:cubicBezTo>
                  <a:pt x="5342" y="343"/>
                  <a:pt x="4498" y="0"/>
                  <a:pt x="3630" y="0"/>
                </a:cubicBezTo>
                <a:lnTo>
                  <a:pt x="3630" y="0"/>
                </a:lnTo>
                <a:cubicBezTo>
                  <a:pt x="2786" y="0"/>
                  <a:pt x="1964" y="320"/>
                  <a:pt x="1325" y="936"/>
                </a:cubicBezTo>
                <a:moveTo>
                  <a:pt x="1507" y="5387"/>
                </a:moveTo>
                <a:cubicBezTo>
                  <a:pt x="366" y="4223"/>
                  <a:pt x="389" y="2328"/>
                  <a:pt x="1553" y="1187"/>
                </a:cubicBezTo>
                <a:lnTo>
                  <a:pt x="1553" y="1187"/>
                </a:lnTo>
                <a:cubicBezTo>
                  <a:pt x="2717" y="46"/>
                  <a:pt x="4612" y="69"/>
                  <a:pt x="5753" y="1233"/>
                </a:cubicBezTo>
                <a:lnTo>
                  <a:pt x="5753" y="1233"/>
                </a:lnTo>
                <a:cubicBezTo>
                  <a:pt x="6894" y="2397"/>
                  <a:pt x="6871" y="4291"/>
                  <a:pt x="5707" y="5433"/>
                </a:cubicBezTo>
                <a:lnTo>
                  <a:pt x="5707" y="5433"/>
                </a:lnTo>
                <a:cubicBezTo>
                  <a:pt x="5137" y="6003"/>
                  <a:pt x="4383" y="6277"/>
                  <a:pt x="3630" y="6277"/>
                </a:cubicBezTo>
                <a:lnTo>
                  <a:pt x="3630" y="6277"/>
                </a:lnTo>
                <a:cubicBezTo>
                  <a:pt x="2854" y="6277"/>
                  <a:pt x="2101" y="5980"/>
                  <a:pt x="1507" y="538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7469911" y="2958783"/>
            <a:ext cx="151934" cy="145237"/>
          </a:xfrm>
          <a:custGeom>
            <a:avLst/>
            <a:gdLst/>
            <a:ahLst/>
            <a:cxnLst/>
            <a:rect l="l" t="t" r="r" b="b"/>
            <a:pathLst>
              <a:path w="7260" h="6940" extrusionOk="0">
                <a:moveTo>
                  <a:pt x="1325" y="936"/>
                </a:moveTo>
                <a:cubicBezTo>
                  <a:pt x="1" y="2215"/>
                  <a:pt x="1" y="4315"/>
                  <a:pt x="1256" y="5616"/>
                </a:cubicBezTo>
                <a:lnTo>
                  <a:pt x="1256" y="5616"/>
                </a:lnTo>
                <a:cubicBezTo>
                  <a:pt x="2535" y="6917"/>
                  <a:pt x="4634" y="6940"/>
                  <a:pt x="5936" y="5661"/>
                </a:cubicBezTo>
                <a:lnTo>
                  <a:pt x="5936" y="5661"/>
                </a:lnTo>
                <a:cubicBezTo>
                  <a:pt x="7237" y="4383"/>
                  <a:pt x="7259" y="2283"/>
                  <a:pt x="5981" y="982"/>
                </a:cubicBezTo>
                <a:lnTo>
                  <a:pt x="5981" y="982"/>
                </a:lnTo>
                <a:cubicBezTo>
                  <a:pt x="5342" y="320"/>
                  <a:pt x="4475" y="1"/>
                  <a:pt x="3630" y="1"/>
                </a:cubicBezTo>
                <a:lnTo>
                  <a:pt x="3630" y="1"/>
                </a:lnTo>
                <a:cubicBezTo>
                  <a:pt x="2786" y="1"/>
                  <a:pt x="1964" y="320"/>
                  <a:pt x="1325" y="936"/>
                </a:cubicBezTo>
                <a:close/>
                <a:moveTo>
                  <a:pt x="1507" y="5387"/>
                </a:moveTo>
                <a:cubicBezTo>
                  <a:pt x="366" y="4200"/>
                  <a:pt x="366" y="2329"/>
                  <a:pt x="1553" y="1188"/>
                </a:cubicBezTo>
                <a:lnTo>
                  <a:pt x="1553" y="1188"/>
                </a:lnTo>
                <a:cubicBezTo>
                  <a:pt x="2717" y="23"/>
                  <a:pt x="4612" y="46"/>
                  <a:pt x="5753" y="1210"/>
                </a:cubicBezTo>
                <a:lnTo>
                  <a:pt x="5753" y="1210"/>
                </a:lnTo>
                <a:cubicBezTo>
                  <a:pt x="6894" y="2397"/>
                  <a:pt x="6871" y="4269"/>
                  <a:pt x="5707" y="5410"/>
                </a:cubicBezTo>
                <a:lnTo>
                  <a:pt x="5707" y="5410"/>
                </a:lnTo>
                <a:cubicBezTo>
                  <a:pt x="5137" y="5981"/>
                  <a:pt x="4383" y="6278"/>
                  <a:pt x="3630" y="6278"/>
                </a:cubicBezTo>
                <a:lnTo>
                  <a:pt x="3630" y="6278"/>
                </a:lnTo>
                <a:cubicBezTo>
                  <a:pt x="2854" y="6278"/>
                  <a:pt x="2078" y="5981"/>
                  <a:pt x="1507" y="5387"/>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8"/>
          <p:cNvSpPr/>
          <p:nvPr/>
        </p:nvSpPr>
        <p:spPr>
          <a:xfrm>
            <a:off x="6552821" y="2635882"/>
            <a:ext cx="152394" cy="145237"/>
          </a:xfrm>
          <a:custGeom>
            <a:avLst/>
            <a:gdLst/>
            <a:ahLst/>
            <a:cxnLst/>
            <a:rect l="l" t="t" r="r" b="b"/>
            <a:pathLst>
              <a:path w="7282" h="6940" extrusionOk="0">
                <a:moveTo>
                  <a:pt x="1324" y="937"/>
                </a:moveTo>
                <a:cubicBezTo>
                  <a:pt x="23" y="2215"/>
                  <a:pt x="0" y="4315"/>
                  <a:pt x="1279" y="5616"/>
                </a:cubicBezTo>
                <a:lnTo>
                  <a:pt x="1279" y="5616"/>
                </a:lnTo>
                <a:cubicBezTo>
                  <a:pt x="2557" y="6917"/>
                  <a:pt x="4657" y="6940"/>
                  <a:pt x="5958" y="5661"/>
                </a:cubicBezTo>
                <a:lnTo>
                  <a:pt x="5958" y="5661"/>
                </a:lnTo>
                <a:cubicBezTo>
                  <a:pt x="7259" y="4383"/>
                  <a:pt x="7282" y="2283"/>
                  <a:pt x="6003" y="982"/>
                </a:cubicBezTo>
                <a:lnTo>
                  <a:pt x="6003" y="982"/>
                </a:lnTo>
                <a:cubicBezTo>
                  <a:pt x="5341" y="320"/>
                  <a:pt x="4497" y="1"/>
                  <a:pt x="3630" y="1"/>
                </a:cubicBezTo>
                <a:lnTo>
                  <a:pt x="3630" y="1"/>
                </a:lnTo>
                <a:cubicBezTo>
                  <a:pt x="2808" y="1"/>
                  <a:pt x="1963" y="298"/>
                  <a:pt x="1324" y="937"/>
                </a:cubicBezTo>
                <a:moveTo>
                  <a:pt x="1507" y="5365"/>
                </a:moveTo>
                <a:cubicBezTo>
                  <a:pt x="366" y="4201"/>
                  <a:pt x="388" y="2329"/>
                  <a:pt x="1552" y="1165"/>
                </a:cubicBezTo>
                <a:lnTo>
                  <a:pt x="1552" y="1165"/>
                </a:lnTo>
                <a:cubicBezTo>
                  <a:pt x="2739" y="24"/>
                  <a:pt x="4611" y="46"/>
                  <a:pt x="5752" y="1211"/>
                </a:cubicBezTo>
                <a:lnTo>
                  <a:pt x="5752" y="1211"/>
                </a:lnTo>
                <a:cubicBezTo>
                  <a:pt x="6916" y="2397"/>
                  <a:pt x="6894" y="4269"/>
                  <a:pt x="5707" y="5410"/>
                </a:cubicBezTo>
                <a:lnTo>
                  <a:pt x="5707" y="5410"/>
                </a:lnTo>
                <a:cubicBezTo>
                  <a:pt x="5136" y="5981"/>
                  <a:pt x="4383" y="6255"/>
                  <a:pt x="3630" y="6255"/>
                </a:cubicBezTo>
                <a:lnTo>
                  <a:pt x="3630" y="6255"/>
                </a:lnTo>
                <a:cubicBezTo>
                  <a:pt x="2876" y="6255"/>
                  <a:pt x="2100" y="5958"/>
                  <a:pt x="1507" y="536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8"/>
          <p:cNvSpPr/>
          <p:nvPr/>
        </p:nvSpPr>
        <p:spPr>
          <a:xfrm>
            <a:off x="7162310" y="2899079"/>
            <a:ext cx="162439" cy="337268"/>
          </a:xfrm>
          <a:custGeom>
            <a:avLst/>
            <a:gdLst/>
            <a:ahLst/>
            <a:cxnLst/>
            <a:rect l="l" t="t" r="r" b="b"/>
            <a:pathLst>
              <a:path w="7762" h="16116" extrusionOk="0">
                <a:moveTo>
                  <a:pt x="0" y="8355"/>
                </a:moveTo>
                <a:lnTo>
                  <a:pt x="0" y="8423"/>
                </a:lnTo>
                <a:lnTo>
                  <a:pt x="7510" y="16115"/>
                </a:lnTo>
                <a:lnTo>
                  <a:pt x="7761" y="15887"/>
                </a:lnTo>
                <a:lnTo>
                  <a:pt x="320" y="8309"/>
                </a:lnTo>
                <a:lnTo>
                  <a:pt x="411" y="0"/>
                </a:lnTo>
                <a:lnTo>
                  <a:pt x="6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7211027" y="2947797"/>
            <a:ext cx="345869" cy="242215"/>
          </a:xfrm>
          <a:custGeom>
            <a:avLst/>
            <a:gdLst/>
            <a:ahLst/>
            <a:cxnLst/>
            <a:rect l="l" t="t" r="r" b="b"/>
            <a:pathLst>
              <a:path w="16527" h="11574" extrusionOk="0">
                <a:moveTo>
                  <a:pt x="1" y="4223"/>
                </a:moveTo>
                <a:lnTo>
                  <a:pt x="2032" y="6300"/>
                </a:lnTo>
                <a:lnTo>
                  <a:pt x="11231" y="6392"/>
                </a:lnTo>
                <a:lnTo>
                  <a:pt x="16298" y="11573"/>
                </a:lnTo>
                <a:lnTo>
                  <a:pt x="16526" y="11345"/>
                </a:lnTo>
                <a:lnTo>
                  <a:pt x="11368" y="6049"/>
                </a:lnTo>
                <a:lnTo>
                  <a:pt x="2169" y="5958"/>
                </a:lnTo>
                <a:lnTo>
                  <a:pt x="343" y="4086"/>
                </a:lnTo>
                <a:lnTo>
                  <a:pt x="389" y="1"/>
                </a:lnTo>
                <a:lnTo>
                  <a:pt x="46"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7200522" y="3106380"/>
            <a:ext cx="389796" cy="156224"/>
          </a:xfrm>
          <a:custGeom>
            <a:avLst/>
            <a:gdLst/>
            <a:ahLst/>
            <a:cxnLst/>
            <a:rect l="l" t="t" r="r" b="b"/>
            <a:pathLst>
              <a:path w="18626" h="7465" extrusionOk="0">
                <a:moveTo>
                  <a:pt x="0" y="320"/>
                </a:moveTo>
                <a:lnTo>
                  <a:pt x="11527" y="457"/>
                </a:lnTo>
                <a:lnTo>
                  <a:pt x="18375" y="7465"/>
                </a:lnTo>
                <a:lnTo>
                  <a:pt x="18626" y="7213"/>
                </a:lnTo>
                <a:lnTo>
                  <a:pt x="11664" y="115"/>
                </a:lnTo>
                <a:lnTo>
                  <a:pt x="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7239216" y="3145555"/>
            <a:ext cx="264168" cy="137577"/>
          </a:xfrm>
          <a:custGeom>
            <a:avLst/>
            <a:gdLst/>
            <a:ahLst/>
            <a:cxnLst/>
            <a:rect l="l" t="t" r="r" b="b"/>
            <a:pathLst>
              <a:path w="12623" h="6574" extrusionOk="0">
                <a:moveTo>
                  <a:pt x="0" y="0"/>
                </a:moveTo>
                <a:lnTo>
                  <a:pt x="0" y="343"/>
                </a:lnTo>
                <a:cubicBezTo>
                  <a:pt x="3401" y="320"/>
                  <a:pt x="8537" y="320"/>
                  <a:pt x="9062" y="411"/>
                </a:cubicBezTo>
                <a:lnTo>
                  <a:pt x="9062" y="411"/>
                </a:lnTo>
                <a:lnTo>
                  <a:pt x="12303" y="3721"/>
                </a:lnTo>
                <a:lnTo>
                  <a:pt x="12257" y="6574"/>
                </a:lnTo>
                <a:lnTo>
                  <a:pt x="12600" y="6574"/>
                </a:lnTo>
                <a:lnTo>
                  <a:pt x="12623" y="3584"/>
                </a:lnTo>
                <a:lnTo>
                  <a:pt x="9267" y="160"/>
                </a:lnTo>
                <a:cubicBezTo>
                  <a:pt x="9222" y="92"/>
                  <a:pt x="9108" y="0"/>
                  <a:pt x="3698" y="0"/>
                </a:cubicBezTo>
                <a:lnTo>
                  <a:pt x="3698" y="0"/>
                </a:lnTo>
                <a:cubicBezTo>
                  <a:pt x="2671" y="0"/>
                  <a:pt x="1461" y="0"/>
                  <a:pt x="0" y="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394239" y="2360757"/>
            <a:ext cx="906161" cy="348255"/>
          </a:xfrm>
          <a:custGeom>
            <a:avLst/>
            <a:gdLst/>
            <a:ahLst/>
            <a:cxnLst/>
            <a:rect l="l" t="t" r="r" b="b"/>
            <a:pathLst>
              <a:path w="43300" h="16641" extrusionOk="0">
                <a:moveTo>
                  <a:pt x="0" y="229"/>
                </a:moveTo>
                <a:lnTo>
                  <a:pt x="2922" y="3196"/>
                </a:lnTo>
                <a:lnTo>
                  <a:pt x="4794" y="3219"/>
                </a:lnTo>
                <a:lnTo>
                  <a:pt x="6734" y="1324"/>
                </a:lnTo>
                <a:lnTo>
                  <a:pt x="11961" y="1370"/>
                </a:lnTo>
                <a:lnTo>
                  <a:pt x="16001" y="5501"/>
                </a:lnTo>
                <a:lnTo>
                  <a:pt x="32321" y="5684"/>
                </a:lnTo>
                <a:lnTo>
                  <a:pt x="43049" y="16640"/>
                </a:lnTo>
                <a:lnTo>
                  <a:pt x="43300" y="16389"/>
                </a:lnTo>
                <a:lnTo>
                  <a:pt x="32458" y="5342"/>
                </a:lnTo>
                <a:lnTo>
                  <a:pt x="16138" y="5182"/>
                </a:lnTo>
                <a:lnTo>
                  <a:pt x="12098" y="1050"/>
                </a:lnTo>
                <a:lnTo>
                  <a:pt x="6665" y="982"/>
                </a:lnTo>
                <a:lnTo>
                  <a:pt x="6597" y="982"/>
                </a:lnTo>
                <a:lnTo>
                  <a:pt x="4657" y="2876"/>
                </a:lnTo>
                <a:lnTo>
                  <a:pt x="3059" y="2876"/>
                </a:lnTo>
                <a:lnTo>
                  <a:pt x="25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8"/>
          <p:cNvSpPr/>
          <p:nvPr/>
        </p:nvSpPr>
        <p:spPr>
          <a:xfrm>
            <a:off x="6575736" y="2298186"/>
            <a:ext cx="281852" cy="91244"/>
          </a:xfrm>
          <a:custGeom>
            <a:avLst/>
            <a:gdLst/>
            <a:ahLst/>
            <a:cxnLst/>
            <a:rect l="l" t="t" r="r" b="b"/>
            <a:pathLst>
              <a:path w="13468" h="4360" extrusionOk="0">
                <a:moveTo>
                  <a:pt x="1" y="4132"/>
                </a:moveTo>
                <a:lnTo>
                  <a:pt x="229" y="4360"/>
                </a:lnTo>
                <a:lnTo>
                  <a:pt x="4338" y="320"/>
                </a:lnTo>
                <a:lnTo>
                  <a:pt x="11345" y="411"/>
                </a:lnTo>
                <a:lnTo>
                  <a:pt x="13217" y="2306"/>
                </a:lnTo>
                <a:lnTo>
                  <a:pt x="13468" y="2077"/>
                </a:lnTo>
                <a:lnTo>
                  <a:pt x="11505" y="69"/>
                </a:lnTo>
                <a:lnTo>
                  <a:pt x="4269" y="0"/>
                </a:lnTo>
                <a:lnTo>
                  <a:pt x="420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8"/>
          <p:cNvSpPr/>
          <p:nvPr/>
        </p:nvSpPr>
        <p:spPr>
          <a:xfrm>
            <a:off x="7382040" y="2802585"/>
            <a:ext cx="294743" cy="100347"/>
          </a:xfrm>
          <a:custGeom>
            <a:avLst/>
            <a:gdLst/>
            <a:ahLst/>
            <a:cxnLst/>
            <a:rect l="l" t="t" r="r" b="b"/>
            <a:pathLst>
              <a:path w="14084" h="4795" extrusionOk="0">
                <a:moveTo>
                  <a:pt x="0" y="252"/>
                </a:moveTo>
                <a:lnTo>
                  <a:pt x="4360" y="4703"/>
                </a:lnTo>
                <a:lnTo>
                  <a:pt x="14083" y="4794"/>
                </a:lnTo>
                <a:lnTo>
                  <a:pt x="14083" y="4475"/>
                </a:lnTo>
                <a:lnTo>
                  <a:pt x="4497" y="4360"/>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7183321" y="2528423"/>
            <a:ext cx="307174" cy="305730"/>
          </a:xfrm>
          <a:custGeom>
            <a:avLst/>
            <a:gdLst/>
            <a:ahLst/>
            <a:cxnLst/>
            <a:rect l="l" t="t" r="r" b="b"/>
            <a:pathLst>
              <a:path w="14678" h="14609" extrusionOk="0">
                <a:moveTo>
                  <a:pt x="1" y="228"/>
                </a:moveTo>
                <a:lnTo>
                  <a:pt x="5753" y="6094"/>
                </a:lnTo>
                <a:lnTo>
                  <a:pt x="8309" y="6117"/>
                </a:lnTo>
                <a:lnTo>
                  <a:pt x="11893" y="9792"/>
                </a:lnTo>
                <a:lnTo>
                  <a:pt x="11870" y="13239"/>
                </a:lnTo>
                <a:lnTo>
                  <a:pt x="13194" y="14608"/>
                </a:lnTo>
                <a:lnTo>
                  <a:pt x="14677" y="14608"/>
                </a:lnTo>
                <a:lnTo>
                  <a:pt x="14677" y="14289"/>
                </a:lnTo>
                <a:lnTo>
                  <a:pt x="13331" y="14266"/>
                </a:lnTo>
                <a:lnTo>
                  <a:pt x="12189" y="13102"/>
                </a:lnTo>
                <a:lnTo>
                  <a:pt x="12235" y="9655"/>
                </a:lnTo>
                <a:lnTo>
                  <a:pt x="8446" y="5798"/>
                </a:lnTo>
                <a:lnTo>
                  <a:pt x="5913" y="5775"/>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7128869" y="2529365"/>
            <a:ext cx="482002" cy="198748"/>
          </a:xfrm>
          <a:custGeom>
            <a:avLst/>
            <a:gdLst/>
            <a:ahLst/>
            <a:cxnLst/>
            <a:rect l="l" t="t" r="r" b="b"/>
            <a:pathLst>
              <a:path w="23032" h="9497" extrusionOk="0">
                <a:moveTo>
                  <a:pt x="1" y="343"/>
                </a:moveTo>
                <a:lnTo>
                  <a:pt x="8560" y="434"/>
                </a:lnTo>
                <a:lnTo>
                  <a:pt x="17371" y="9428"/>
                </a:lnTo>
                <a:lnTo>
                  <a:pt x="23031" y="9496"/>
                </a:lnTo>
                <a:lnTo>
                  <a:pt x="23031" y="9154"/>
                </a:lnTo>
                <a:lnTo>
                  <a:pt x="17530" y="9085"/>
                </a:lnTo>
                <a:lnTo>
                  <a:pt x="8697" y="92"/>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7403051" y="2626821"/>
            <a:ext cx="89821" cy="8601"/>
          </a:xfrm>
          <a:custGeom>
            <a:avLst/>
            <a:gdLst/>
            <a:ahLst/>
            <a:cxnLst/>
            <a:rect l="l" t="t" r="r" b="b"/>
            <a:pathLst>
              <a:path w="4292" h="411" extrusionOk="0">
                <a:moveTo>
                  <a:pt x="0" y="69"/>
                </a:moveTo>
                <a:lnTo>
                  <a:pt x="137" y="206"/>
                </a:lnTo>
                <a:lnTo>
                  <a:pt x="160" y="365"/>
                </a:lnTo>
                <a:cubicBezTo>
                  <a:pt x="343" y="320"/>
                  <a:pt x="2785" y="365"/>
                  <a:pt x="4292" y="411"/>
                </a:cubicBezTo>
                <a:lnTo>
                  <a:pt x="4292" y="411"/>
                </a:lnTo>
                <a:lnTo>
                  <a:pt x="4292" y="69"/>
                </a:lnTo>
                <a:cubicBezTo>
                  <a:pt x="2466" y="23"/>
                  <a:pt x="1416" y="0"/>
                  <a:pt x="822" y="0"/>
                </a:cubicBezTo>
                <a:lnTo>
                  <a:pt x="822" y="0"/>
                </a:lnTo>
                <a:cubicBezTo>
                  <a:pt x="69" y="0"/>
                  <a:pt x="46" y="46"/>
                  <a:pt x="0" y="6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7307039" y="2485900"/>
            <a:ext cx="150008" cy="51126"/>
          </a:xfrm>
          <a:custGeom>
            <a:avLst/>
            <a:gdLst/>
            <a:ahLst/>
            <a:cxnLst/>
            <a:rect l="l" t="t" r="r" b="b"/>
            <a:pathLst>
              <a:path w="7168" h="2443" extrusionOk="0">
                <a:moveTo>
                  <a:pt x="1" y="2215"/>
                </a:moveTo>
                <a:lnTo>
                  <a:pt x="229" y="2443"/>
                </a:lnTo>
                <a:lnTo>
                  <a:pt x="2374" y="343"/>
                </a:lnTo>
                <a:lnTo>
                  <a:pt x="7145" y="389"/>
                </a:lnTo>
                <a:lnTo>
                  <a:pt x="7168" y="46"/>
                </a:lnTo>
                <a:lnTo>
                  <a:pt x="226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7558766" y="2491152"/>
            <a:ext cx="45873" cy="7199"/>
          </a:xfrm>
          <a:custGeom>
            <a:avLst/>
            <a:gdLst/>
            <a:ahLst/>
            <a:cxnLst/>
            <a:rect l="l" t="t" r="r" b="b"/>
            <a:pathLst>
              <a:path w="2192" h="344" extrusionOk="0">
                <a:moveTo>
                  <a:pt x="0" y="320"/>
                </a:moveTo>
                <a:lnTo>
                  <a:pt x="2169" y="343"/>
                </a:lnTo>
                <a:lnTo>
                  <a:pt x="2192" y="24"/>
                </a:lnTo>
                <a:lnTo>
                  <a:pt x="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6923955" y="2331627"/>
            <a:ext cx="216411" cy="148564"/>
          </a:xfrm>
          <a:custGeom>
            <a:avLst/>
            <a:gdLst/>
            <a:ahLst/>
            <a:cxnLst/>
            <a:rect l="l" t="t" r="r" b="b"/>
            <a:pathLst>
              <a:path w="10341" h="7099" extrusionOk="0">
                <a:moveTo>
                  <a:pt x="4908" y="5090"/>
                </a:moveTo>
                <a:lnTo>
                  <a:pt x="1849" y="5044"/>
                </a:lnTo>
                <a:lnTo>
                  <a:pt x="1" y="6870"/>
                </a:lnTo>
                <a:lnTo>
                  <a:pt x="229" y="7099"/>
                </a:lnTo>
                <a:lnTo>
                  <a:pt x="1986" y="5387"/>
                </a:lnTo>
                <a:lnTo>
                  <a:pt x="5045" y="5410"/>
                </a:lnTo>
                <a:lnTo>
                  <a:pt x="10340" y="228"/>
                </a:lnTo>
                <a:lnTo>
                  <a:pt x="1011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7069647" y="2326835"/>
            <a:ext cx="231688" cy="151934"/>
          </a:xfrm>
          <a:custGeom>
            <a:avLst/>
            <a:gdLst/>
            <a:ahLst/>
            <a:cxnLst/>
            <a:rect l="l" t="t" r="r" b="b"/>
            <a:pathLst>
              <a:path w="11071" h="7260" extrusionOk="0">
                <a:moveTo>
                  <a:pt x="5821" y="4908"/>
                </a:moveTo>
                <a:lnTo>
                  <a:pt x="2192" y="4885"/>
                </a:lnTo>
                <a:lnTo>
                  <a:pt x="0" y="7008"/>
                </a:lnTo>
                <a:lnTo>
                  <a:pt x="251" y="7259"/>
                </a:lnTo>
                <a:lnTo>
                  <a:pt x="2329" y="5205"/>
                </a:lnTo>
                <a:lnTo>
                  <a:pt x="5958" y="5251"/>
                </a:lnTo>
                <a:lnTo>
                  <a:pt x="11071" y="252"/>
                </a:lnTo>
                <a:lnTo>
                  <a:pt x="1084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7099258" y="2371262"/>
            <a:ext cx="358279" cy="136154"/>
          </a:xfrm>
          <a:custGeom>
            <a:avLst/>
            <a:gdLst/>
            <a:ahLst/>
            <a:cxnLst/>
            <a:rect l="l" t="t" r="r" b="b"/>
            <a:pathLst>
              <a:path w="17120" h="6506" extrusionOk="0">
                <a:moveTo>
                  <a:pt x="15818" y="1051"/>
                </a:moveTo>
                <a:lnTo>
                  <a:pt x="10363" y="1005"/>
                </a:lnTo>
                <a:lnTo>
                  <a:pt x="10295" y="1005"/>
                </a:lnTo>
                <a:lnTo>
                  <a:pt x="6802" y="4406"/>
                </a:lnTo>
                <a:lnTo>
                  <a:pt x="1963" y="4360"/>
                </a:lnTo>
                <a:lnTo>
                  <a:pt x="0" y="6278"/>
                </a:lnTo>
                <a:lnTo>
                  <a:pt x="229" y="6506"/>
                </a:lnTo>
                <a:lnTo>
                  <a:pt x="2100" y="4703"/>
                </a:lnTo>
                <a:lnTo>
                  <a:pt x="6939" y="4748"/>
                </a:lnTo>
                <a:lnTo>
                  <a:pt x="10432" y="1347"/>
                </a:lnTo>
                <a:lnTo>
                  <a:pt x="15887" y="1393"/>
                </a:lnTo>
                <a:lnTo>
                  <a:pt x="15955" y="1393"/>
                </a:lnTo>
                <a:lnTo>
                  <a:pt x="17119" y="252"/>
                </a:lnTo>
                <a:lnTo>
                  <a:pt x="1689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7369128" y="2156804"/>
            <a:ext cx="207329" cy="103675"/>
          </a:xfrm>
          <a:custGeom>
            <a:avLst/>
            <a:gdLst/>
            <a:ahLst/>
            <a:cxnLst/>
            <a:rect l="l" t="t" r="r" b="b"/>
            <a:pathLst>
              <a:path w="9907" h="4954" extrusionOk="0">
                <a:moveTo>
                  <a:pt x="1" y="251"/>
                </a:moveTo>
                <a:lnTo>
                  <a:pt x="2671" y="2967"/>
                </a:lnTo>
                <a:lnTo>
                  <a:pt x="7784" y="3036"/>
                </a:lnTo>
                <a:lnTo>
                  <a:pt x="9656" y="4953"/>
                </a:lnTo>
                <a:lnTo>
                  <a:pt x="9907" y="4702"/>
                </a:lnTo>
                <a:lnTo>
                  <a:pt x="7921" y="2693"/>
                </a:lnTo>
                <a:lnTo>
                  <a:pt x="2808" y="2648"/>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5491010" y="4414265"/>
            <a:ext cx="863657" cy="121359"/>
          </a:xfrm>
          <a:custGeom>
            <a:avLst/>
            <a:gdLst/>
            <a:ahLst/>
            <a:cxnLst/>
            <a:rect l="l" t="t" r="r" b="b"/>
            <a:pathLst>
              <a:path w="41269" h="5799" extrusionOk="0">
                <a:moveTo>
                  <a:pt x="17325" y="4406"/>
                </a:moveTo>
                <a:lnTo>
                  <a:pt x="8126" y="4315"/>
                </a:lnTo>
                <a:lnTo>
                  <a:pt x="5753" y="1895"/>
                </a:lnTo>
                <a:lnTo>
                  <a:pt x="2899" y="1872"/>
                </a:lnTo>
                <a:lnTo>
                  <a:pt x="1" y="4703"/>
                </a:lnTo>
                <a:lnTo>
                  <a:pt x="229" y="4931"/>
                </a:lnTo>
                <a:lnTo>
                  <a:pt x="3036" y="2192"/>
                </a:lnTo>
                <a:lnTo>
                  <a:pt x="5616" y="2238"/>
                </a:lnTo>
                <a:lnTo>
                  <a:pt x="7989" y="4657"/>
                </a:lnTo>
                <a:lnTo>
                  <a:pt x="17393" y="4748"/>
                </a:lnTo>
                <a:lnTo>
                  <a:pt x="17462" y="4748"/>
                </a:lnTo>
                <a:lnTo>
                  <a:pt x="21981" y="320"/>
                </a:lnTo>
                <a:lnTo>
                  <a:pt x="29400" y="412"/>
                </a:lnTo>
                <a:lnTo>
                  <a:pt x="34604" y="5730"/>
                </a:lnTo>
                <a:lnTo>
                  <a:pt x="41269" y="5798"/>
                </a:lnTo>
                <a:lnTo>
                  <a:pt x="41269" y="5456"/>
                </a:lnTo>
                <a:lnTo>
                  <a:pt x="34764" y="5387"/>
                </a:lnTo>
                <a:lnTo>
                  <a:pt x="29537" y="69"/>
                </a:lnTo>
                <a:lnTo>
                  <a:pt x="21913" y="1"/>
                </a:lnTo>
                <a:lnTo>
                  <a:pt x="2184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6477368" y="4519359"/>
            <a:ext cx="53533" cy="7659"/>
          </a:xfrm>
          <a:custGeom>
            <a:avLst/>
            <a:gdLst/>
            <a:ahLst/>
            <a:cxnLst/>
            <a:rect l="l" t="t" r="r" b="b"/>
            <a:pathLst>
              <a:path w="2558" h="366" extrusionOk="0">
                <a:moveTo>
                  <a:pt x="1" y="320"/>
                </a:moveTo>
                <a:lnTo>
                  <a:pt x="2557" y="365"/>
                </a:lnTo>
                <a:lnTo>
                  <a:pt x="2557" y="23"/>
                </a:lnTo>
                <a:lnTo>
                  <a:pt x="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5706429" y="4505987"/>
            <a:ext cx="281370" cy="94111"/>
          </a:xfrm>
          <a:custGeom>
            <a:avLst/>
            <a:gdLst/>
            <a:ahLst/>
            <a:cxnLst/>
            <a:rect l="l" t="t" r="r" b="b"/>
            <a:pathLst>
              <a:path w="13445" h="4497" extrusionOk="0">
                <a:moveTo>
                  <a:pt x="1" y="251"/>
                </a:moveTo>
                <a:lnTo>
                  <a:pt x="4064" y="4405"/>
                </a:lnTo>
                <a:lnTo>
                  <a:pt x="13445" y="4497"/>
                </a:lnTo>
                <a:lnTo>
                  <a:pt x="13445" y="4177"/>
                </a:lnTo>
                <a:lnTo>
                  <a:pt x="4201" y="4063"/>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5607551" y="4381305"/>
            <a:ext cx="188703" cy="78373"/>
          </a:xfrm>
          <a:custGeom>
            <a:avLst/>
            <a:gdLst/>
            <a:ahLst/>
            <a:cxnLst/>
            <a:rect l="l" t="t" r="r" b="b"/>
            <a:pathLst>
              <a:path w="9017" h="3745" extrusionOk="0">
                <a:moveTo>
                  <a:pt x="1" y="3516"/>
                </a:moveTo>
                <a:lnTo>
                  <a:pt x="229" y="3744"/>
                </a:lnTo>
                <a:lnTo>
                  <a:pt x="3721" y="343"/>
                </a:lnTo>
                <a:lnTo>
                  <a:pt x="8994" y="389"/>
                </a:lnTo>
                <a:lnTo>
                  <a:pt x="9017" y="69"/>
                </a:lnTo>
                <a:lnTo>
                  <a:pt x="3653" y="1"/>
                </a:lnTo>
                <a:lnTo>
                  <a:pt x="358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6080452" y="4356946"/>
            <a:ext cx="369245" cy="77892"/>
          </a:xfrm>
          <a:custGeom>
            <a:avLst/>
            <a:gdLst/>
            <a:ahLst/>
            <a:cxnLst/>
            <a:rect l="l" t="t" r="r" b="b"/>
            <a:pathLst>
              <a:path w="17644" h="3722" extrusionOk="0">
                <a:moveTo>
                  <a:pt x="0" y="3014"/>
                </a:moveTo>
                <a:lnTo>
                  <a:pt x="228" y="3242"/>
                </a:lnTo>
                <a:lnTo>
                  <a:pt x="3218" y="343"/>
                </a:lnTo>
                <a:lnTo>
                  <a:pt x="5113" y="366"/>
                </a:lnTo>
                <a:lnTo>
                  <a:pt x="8331" y="3630"/>
                </a:lnTo>
                <a:lnTo>
                  <a:pt x="16434" y="3721"/>
                </a:lnTo>
                <a:lnTo>
                  <a:pt x="16503" y="3721"/>
                </a:lnTo>
                <a:lnTo>
                  <a:pt x="17644" y="2603"/>
                </a:lnTo>
                <a:lnTo>
                  <a:pt x="17416" y="2352"/>
                </a:lnTo>
                <a:lnTo>
                  <a:pt x="16366" y="3379"/>
                </a:lnTo>
                <a:lnTo>
                  <a:pt x="8468" y="3288"/>
                </a:lnTo>
                <a:lnTo>
                  <a:pt x="5273" y="24"/>
                </a:lnTo>
                <a:lnTo>
                  <a:pt x="308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6041758" y="4315385"/>
            <a:ext cx="287104" cy="105600"/>
          </a:xfrm>
          <a:custGeom>
            <a:avLst/>
            <a:gdLst/>
            <a:ahLst/>
            <a:cxnLst/>
            <a:rect l="l" t="t" r="r" b="b"/>
            <a:pathLst>
              <a:path w="13719" h="5046" extrusionOk="0">
                <a:moveTo>
                  <a:pt x="0" y="4817"/>
                </a:moveTo>
                <a:lnTo>
                  <a:pt x="251" y="5045"/>
                </a:lnTo>
                <a:lnTo>
                  <a:pt x="5045" y="343"/>
                </a:lnTo>
                <a:lnTo>
                  <a:pt x="8674" y="366"/>
                </a:lnTo>
                <a:lnTo>
                  <a:pt x="11253" y="3014"/>
                </a:lnTo>
                <a:lnTo>
                  <a:pt x="13718" y="3037"/>
                </a:lnTo>
                <a:lnTo>
                  <a:pt x="13718" y="2694"/>
                </a:lnTo>
                <a:lnTo>
                  <a:pt x="11390" y="2671"/>
                </a:lnTo>
                <a:lnTo>
                  <a:pt x="8811" y="47"/>
                </a:lnTo>
                <a:lnTo>
                  <a:pt x="490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6002583" y="4174966"/>
            <a:ext cx="361627" cy="245542"/>
          </a:xfrm>
          <a:custGeom>
            <a:avLst/>
            <a:gdLst/>
            <a:ahLst/>
            <a:cxnLst/>
            <a:rect l="l" t="t" r="r" b="b"/>
            <a:pathLst>
              <a:path w="17280" h="11733" extrusionOk="0">
                <a:moveTo>
                  <a:pt x="0" y="11504"/>
                </a:moveTo>
                <a:lnTo>
                  <a:pt x="229" y="11732"/>
                </a:lnTo>
                <a:lnTo>
                  <a:pt x="11870" y="343"/>
                </a:lnTo>
                <a:lnTo>
                  <a:pt x="17279" y="388"/>
                </a:lnTo>
                <a:lnTo>
                  <a:pt x="17279" y="69"/>
                </a:lnTo>
                <a:lnTo>
                  <a:pt x="11824" y="0"/>
                </a:lnTo>
                <a:lnTo>
                  <a:pt x="1175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5396903" y="4087555"/>
            <a:ext cx="829754" cy="377386"/>
          </a:xfrm>
          <a:custGeom>
            <a:avLst/>
            <a:gdLst/>
            <a:ahLst/>
            <a:cxnLst/>
            <a:rect l="l" t="t" r="r" b="b"/>
            <a:pathLst>
              <a:path w="39649" h="18033" extrusionOk="0">
                <a:moveTo>
                  <a:pt x="32093" y="7190"/>
                </a:moveTo>
                <a:lnTo>
                  <a:pt x="19151" y="7053"/>
                </a:lnTo>
                <a:lnTo>
                  <a:pt x="19083" y="7053"/>
                </a:lnTo>
                <a:lnTo>
                  <a:pt x="17234" y="8856"/>
                </a:lnTo>
                <a:lnTo>
                  <a:pt x="9268" y="8765"/>
                </a:lnTo>
                <a:lnTo>
                  <a:pt x="9200" y="8765"/>
                </a:lnTo>
                <a:lnTo>
                  <a:pt x="1" y="17781"/>
                </a:lnTo>
                <a:lnTo>
                  <a:pt x="229" y="18032"/>
                </a:lnTo>
                <a:lnTo>
                  <a:pt x="9337" y="9108"/>
                </a:lnTo>
                <a:lnTo>
                  <a:pt x="17303" y="9199"/>
                </a:lnTo>
                <a:lnTo>
                  <a:pt x="17371" y="9199"/>
                </a:lnTo>
                <a:lnTo>
                  <a:pt x="19220" y="7373"/>
                </a:lnTo>
                <a:lnTo>
                  <a:pt x="32162" y="7510"/>
                </a:lnTo>
                <a:lnTo>
                  <a:pt x="32230" y="7510"/>
                </a:lnTo>
                <a:lnTo>
                  <a:pt x="39649" y="251"/>
                </a:lnTo>
                <a:lnTo>
                  <a:pt x="3942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5798151" y="4077510"/>
            <a:ext cx="170078" cy="166729"/>
          </a:xfrm>
          <a:custGeom>
            <a:avLst/>
            <a:gdLst/>
            <a:ahLst/>
            <a:cxnLst/>
            <a:rect l="l" t="t" r="r" b="b"/>
            <a:pathLst>
              <a:path w="8127" h="7967" extrusionOk="0">
                <a:moveTo>
                  <a:pt x="0" y="7716"/>
                </a:moveTo>
                <a:lnTo>
                  <a:pt x="229" y="7967"/>
                </a:lnTo>
                <a:lnTo>
                  <a:pt x="8126" y="229"/>
                </a:lnTo>
                <a:lnTo>
                  <a:pt x="789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5588445" y="3979112"/>
            <a:ext cx="304307" cy="298091"/>
          </a:xfrm>
          <a:custGeom>
            <a:avLst/>
            <a:gdLst/>
            <a:ahLst/>
            <a:cxnLst/>
            <a:rect l="l" t="t" r="r" b="b"/>
            <a:pathLst>
              <a:path w="14541" h="14244" extrusionOk="0">
                <a:moveTo>
                  <a:pt x="1" y="13993"/>
                </a:moveTo>
                <a:lnTo>
                  <a:pt x="229" y="14244"/>
                </a:lnTo>
                <a:lnTo>
                  <a:pt x="14541" y="229"/>
                </a:lnTo>
                <a:lnTo>
                  <a:pt x="1429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5747027" y="3721189"/>
            <a:ext cx="172945" cy="399841"/>
          </a:xfrm>
          <a:custGeom>
            <a:avLst/>
            <a:gdLst/>
            <a:ahLst/>
            <a:cxnLst/>
            <a:rect l="l" t="t" r="r" b="b"/>
            <a:pathLst>
              <a:path w="8264" h="19106" extrusionOk="0">
                <a:moveTo>
                  <a:pt x="115" y="7761"/>
                </a:moveTo>
                <a:lnTo>
                  <a:pt x="115" y="7829"/>
                </a:lnTo>
                <a:cubicBezTo>
                  <a:pt x="92" y="10819"/>
                  <a:pt x="24" y="18671"/>
                  <a:pt x="1" y="18945"/>
                </a:cubicBezTo>
                <a:lnTo>
                  <a:pt x="1" y="18945"/>
                </a:lnTo>
                <a:lnTo>
                  <a:pt x="161" y="18991"/>
                </a:lnTo>
                <a:lnTo>
                  <a:pt x="47" y="18854"/>
                </a:lnTo>
                <a:lnTo>
                  <a:pt x="275" y="19105"/>
                </a:lnTo>
                <a:cubicBezTo>
                  <a:pt x="343" y="19037"/>
                  <a:pt x="366" y="19014"/>
                  <a:pt x="435" y="7898"/>
                </a:cubicBezTo>
                <a:lnTo>
                  <a:pt x="435" y="7898"/>
                </a:lnTo>
                <a:lnTo>
                  <a:pt x="8264" y="229"/>
                </a:lnTo>
                <a:lnTo>
                  <a:pt x="8035"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5749894" y="3782316"/>
            <a:ext cx="221664" cy="151934"/>
          </a:xfrm>
          <a:custGeom>
            <a:avLst/>
            <a:gdLst/>
            <a:ahLst/>
            <a:cxnLst/>
            <a:rect l="l" t="t" r="r" b="b"/>
            <a:pathLst>
              <a:path w="10592" h="7260" extrusionOk="0">
                <a:moveTo>
                  <a:pt x="1" y="7008"/>
                </a:moveTo>
                <a:lnTo>
                  <a:pt x="252" y="7259"/>
                </a:lnTo>
                <a:lnTo>
                  <a:pt x="7305" y="320"/>
                </a:lnTo>
                <a:lnTo>
                  <a:pt x="10592" y="366"/>
                </a:lnTo>
                <a:lnTo>
                  <a:pt x="10592" y="24"/>
                </a:lnTo>
                <a:lnTo>
                  <a:pt x="716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5796707" y="3705891"/>
            <a:ext cx="30115" cy="107986"/>
          </a:xfrm>
          <a:custGeom>
            <a:avLst/>
            <a:gdLst/>
            <a:ahLst/>
            <a:cxnLst/>
            <a:rect l="l" t="t" r="r" b="b"/>
            <a:pathLst>
              <a:path w="1439" h="5160" extrusionOk="0">
                <a:moveTo>
                  <a:pt x="1" y="252"/>
                </a:moveTo>
                <a:lnTo>
                  <a:pt x="1119" y="1370"/>
                </a:lnTo>
                <a:lnTo>
                  <a:pt x="1074" y="5159"/>
                </a:lnTo>
                <a:lnTo>
                  <a:pt x="1393" y="5159"/>
                </a:lnTo>
                <a:lnTo>
                  <a:pt x="1439" y="1233"/>
                </a:lnTo>
                <a:lnTo>
                  <a:pt x="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5961986" y="3745066"/>
            <a:ext cx="86472" cy="82664"/>
          </a:xfrm>
          <a:custGeom>
            <a:avLst/>
            <a:gdLst/>
            <a:ahLst/>
            <a:cxnLst/>
            <a:rect l="l" t="t" r="r" b="b"/>
            <a:pathLst>
              <a:path w="4132" h="3950" extrusionOk="0">
                <a:moveTo>
                  <a:pt x="754" y="548"/>
                </a:moveTo>
                <a:cubicBezTo>
                  <a:pt x="0" y="1256"/>
                  <a:pt x="0" y="2466"/>
                  <a:pt x="731" y="3196"/>
                </a:cubicBezTo>
                <a:lnTo>
                  <a:pt x="731" y="3196"/>
                </a:lnTo>
                <a:cubicBezTo>
                  <a:pt x="1438" y="3949"/>
                  <a:pt x="2648" y="3949"/>
                  <a:pt x="3378" y="3219"/>
                </a:cubicBezTo>
                <a:lnTo>
                  <a:pt x="3378" y="3219"/>
                </a:lnTo>
                <a:cubicBezTo>
                  <a:pt x="4132" y="2511"/>
                  <a:pt x="4132" y="1302"/>
                  <a:pt x="3401" y="571"/>
                </a:cubicBezTo>
                <a:lnTo>
                  <a:pt x="3401" y="571"/>
                </a:lnTo>
                <a:cubicBezTo>
                  <a:pt x="3036" y="183"/>
                  <a:pt x="2557" y="1"/>
                  <a:pt x="2077" y="1"/>
                </a:cubicBezTo>
                <a:lnTo>
                  <a:pt x="2077" y="1"/>
                </a:lnTo>
                <a:cubicBezTo>
                  <a:pt x="1598" y="1"/>
                  <a:pt x="1119" y="183"/>
                  <a:pt x="754" y="548"/>
                </a:cubicBezTo>
                <a:moveTo>
                  <a:pt x="959" y="2968"/>
                </a:moveTo>
                <a:cubicBezTo>
                  <a:pt x="366" y="2352"/>
                  <a:pt x="366" y="1370"/>
                  <a:pt x="982" y="777"/>
                </a:cubicBezTo>
                <a:lnTo>
                  <a:pt x="982" y="777"/>
                </a:lnTo>
                <a:cubicBezTo>
                  <a:pt x="1598" y="183"/>
                  <a:pt x="2580" y="183"/>
                  <a:pt x="3173" y="799"/>
                </a:cubicBezTo>
                <a:lnTo>
                  <a:pt x="3173" y="799"/>
                </a:lnTo>
                <a:cubicBezTo>
                  <a:pt x="3767" y="1416"/>
                  <a:pt x="3767" y="2397"/>
                  <a:pt x="3150" y="2991"/>
                </a:cubicBezTo>
                <a:lnTo>
                  <a:pt x="3150" y="2991"/>
                </a:lnTo>
                <a:cubicBezTo>
                  <a:pt x="2853" y="3287"/>
                  <a:pt x="2465" y="3424"/>
                  <a:pt x="2077" y="3424"/>
                </a:cubicBezTo>
                <a:lnTo>
                  <a:pt x="2077" y="3424"/>
                </a:lnTo>
                <a:cubicBezTo>
                  <a:pt x="1667" y="3424"/>
                  <a:pt x="1256" y="3265"/>
                  <a:pt x="959" y="296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5897490" y="3657173"/>
            <a:ext cx="88398" cy="84568"/>
          </a:xfrm>
          <a:custGeom>
            <a:avLst/>
            <a:gdLst/>
            <a:ahLst/>
            <a:cxnLst/>
            <a:rect l="l" t="t" r="r" b="b"/>
            <a:pathLst>
              <a:path w="4224" h="4041" extrusionOk="0">
                <a:moveTo>
                  <a:pt x="754" y="549"/>
                </a:moveTo>
                <a:cubicBezTo>
                  <a:pt x="1" y="1279"/>
                  <a:pt x="1" y="2511"/>
                  <a:pt x="731" y="3265"/>
                </a:cubicBezTo>
                <a:lnTo>
                  <a:pt x="731" y="3265"/>
                </a:lnTo>
                <a:cubicBezTo>
                  <a:pt x="1485" y="4018"/>
                  <a:pt x="2694" y="4041"/>
                  <a:pt x="3470" y="3288"/>
                </a:cubicBezTo>
                <a:lnTo>
                  <a:pt x="3470" y="3288"/>
                </a:lnTo>
                <a:cubicBezTo>
                  <a:pt x="4224" y="2557"/>
                  <a:pt x="4224" y="1325"/>
                  <a:pt x="3493" y="571"/>
                </a:cubicBezTo>
                <a:lnTo>
                  <a:pt x="3493" y="571"/>
                </a:lnTo>
                <a:cubicBezTo>
                  <a:pt x="3105" y="183"/>
                  <a:pt x="2603" y="1"/>
                  <a:pt x="2101" y="1"/>
                </a:cubicBezTo>
                <a:lnTo>
                  <a:pt x="2101" y="1"/>
                </a:lnTo>
                <a:cubicBezTo>
                  <a:pt x="1622" y="1"/>
                  <a:pt x="1142" y="183"/>
                  <a:pt x="754" y="549"/>
                </a:cubicBezTo>
                <a:moveTo>
                  <a:pt x="982" y="3036"/>
                </a:moveTo>
                <a:cubicBezTo>
                  <a:pt x="366" y="2397"/>
                  <a:pt x="366" y="1393"/>
                  <a:pt x="1005" y="777"/>
                </a:cubicBezTo>
                <a:lnTo>
                  <a:pt x="1005" y="777"/>
                </a:lnTo>
                <a:cubicBezTo>
                  <a:pt x="1622" y="160"/>
                  <a:pt x="2626" y="183"/>
                  <a:pt x="3242" y="800"/>
                </a:cubicBezTo>
                <a:lnTo>
                  <a:pt x="3242" y="800"/>
                </a:lnTo>
                <a:cubicBezTo>
                  <a:pt x="3858" y="1439"/>
                  <a:pt x="3858" y="2443"/>
                  <a:pt x="3219" y="3059"/>
                </a:cubicBezTo>
                <a:lnTo>
                  <a:pt x="3219" y="3059"/>
                </a:lnTo>
                <a:cubicBezTo>
                  <a:pt x="2923" y="3356"/>
                  <a:pt x="2512" y="3516"/>
                  <a:pt x="2124" y="3516"/>
                </a:cubicBezTo>
                <a:lnTo>
                  <a:pt x="2124" y="3516"/>
                </a:lnTo>
                <a:cubicBezTo>
                  <a:pt x="1690" y="3516"/>
                  <a:pt x="1279" y="3356"/>
                  <a:pt x="982" y="303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5728402" y="3637586"/>
            <a:ext cx="91746" cy="87435"/>
          </a:xfrm>
          <a:custGeom>
            <a:avLst/>
            <a:gdLst/>
            <a:ahLst/>
            <a:cxnLst/>
            <a:rect l="l" t="t" r="r" b="b"/>
            <a:pathLst>
              <a:path w="4384" h="4178" extrusionOk="0">
                <a:moveTo>
                  <a:pt x="800" y="571"/>
                </a:moveTo>
                <a:cubicBezTo>
                  <a:pt x="1" y="1348"/>
                  <a:pt x="1" y="2603"/>
                  <a:pt x="754" y="3379"/>
                </a:cubicBezTo>
                <a:lnTo>
                  <a:pt x="754" y="3379"/>
                </a:lnTo>
                <a:cubicBezTo>
                  <a:pt x="1530" y="4178"/>
                  <a:pt x="2785" y="4178"/>
                  <a:pt x="3584" y="3425"/>
                </a:cubicBezTo>
                <a:lnTo>
                  <a:pt x="3584" y="3425"/>
                </a:lnTo>
                <a:cubicBezTo>
                  <a:pt x="4360" y="2649"/>
                  <a:pt x="4383" y="1393"/>
                  <a:pt x="3607" y="594"/>
                </a:cubicBezTo>
                <a:lnTo>
                  <a:pt x="3607" y="594"/>
                </a:lnTo>
                <a:cubicBezTo>
                  <a:pt x="3219" y="206"/>
                  <a:pt x="2694" y="1"/>
                  <a:pt x="2192" y="1"/>
                </a:cubicBezTo>
                <a:lnTo>
                  <a:pt x="2192" y="1"/>
                </a:lnTo>
                <a:cubicBezTo>
                  <a:pt x="1690" y="1"/>
                  <a:pt x="1188" y="183"/>
                  <a:pt x="800" y="571"/>
                </a:cubicBezTo>
                <a:moveTo>
                  <a:pt x="1005" y="3151"/>
                </a:moveTo>
                <a:cubicBezTo>
                  <a:pt x="366" y="2512"/>
                  <a:pt x="366" y="1439"/>
                  <a:pt x="1028" y="800"/>
                </a:cubicBezTo>
                <a:lnTo>
                  <a:pt x="1028" y="800"/>
                </a:lnTo>
                <a:cubicBezTo>
                  <a:pt x="1667" y="161"/>
                  <a:pt x="2740" y="183"/>
                  <a:pt x="3379" y="823"/>
                </a:cubicBezTo>
                <a:lnTo>
                  <a:pt x="3379" y="823"/>
                </a:lnTo>
                <a:cubicBezTo>
                  <a:pt x="4018" y="1485"/>
                  <a:pt x="3995" y="2534"/>
                  <a:pt x="3356" y="3174"/>
                </a:cubicBezTo>
                <a:lnTo>
                  <a:pt x="3356" y="3174"/>
                </a:lnTo>
                <a:cubicBezTo>
                  <a:pt x="3037" y="3493"/>
                  <a:pt x="2603" y="3653"/>
                  <a:pt x="2192" y="3653"/>
                </a:cubicBezTo>
                <a:lnTo>
                  <a:pt x="2192" y="3653"/>
                </a:lnTo>
                <a:cubicBezTo>
                  <a:pt x="1758" y="3653"/>
                  <a:pt x="1325" y="3493"/>
                  <a:pt x="1005" y="3151"/>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5330042" y="4275268"/>
            <a:ext cx="106542" cy="105119"/>
          </a:xfrm>
          <a:custGeom>
            <a:avLst/>
            <a:gdLst/>
            <a:ahLst/>
            <a:cxnLst/>
            <a:rect l="l" t="t" r="r" b="b"/>
            <a:pathLst>
              <a:path w="5091" h="5023" extrusionOk="0">
                <a:moveTo>
                  <a:pt x="0" y="4771"/>
                </a:moveTo>
                <a:lnTo>
                  <a:pt x="229" y="5022"/>
                </a:lnTo>
                <a:lnTo>
                  <a:pt x="5090" y="252"/>
                </a:lnTo>
                <a:lnTo>
                  <a:pt x="486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8"/>
          <p:cNvSpPr/>
          <p:nvPr/>
        </p:nvSpPr>
        <p:spPr>
          <a:xfrm>
            <a:off x="5444679" y="3889315"/>
            <a:ext cx="39679" cy="272309"/>
          </a:xfrm>
          <a:custGeom>
            <a:avLst/>
            <a:gdLst/>
            <a:ahLst/>
            <a:cxnLst/>
            <a:rect l="l" t="t" r="r" b="b"/>
            <a:pathLst>
              <a:path w="1896" h="13012" extrusionOk="0">
                <a:moveTo>
                  <a:pt x="115" y="1530"/>
                </a:moveTo>
                <a:lnTo>
                  <a:pt x="1" y="13011"/>
                </a:lnTo>
                <a:lnTo>
                  <a:pt x="343" y="13011"/>
                </a:lnTo>
                <a:lnTo>
                  <a:pt x="457" y="1667"/>
                </a:lnTo>
                <a:lnTo>
                  <a:pt x="1895" y="252"/>
                </a:lnTo>
                <a:lnTo>
                  <a:pt x="166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8"/>
          <p:cNvSpPr/>
          <p:nvPr/>
        </p:nvSpPr>
        <p:spPr>
          <a:xfrm>
            <a:off x="5545461" y="3558776"/>
            <a:ext cx="94132" cy="246024"/>
          </a:xfrm>
          <a:custGeom>
            <a:avLst/>
            <a:gdLst/>
            <a:ahLst/>
            <a:cxnLst/>
            <a:rect l="l" t="t" r="r" b="b"/>
            <a:pathLst>
              <a:path w="4498" h="11756" extrusionOk="0">
                <a:moveTo>
                  <a:pt x="4086" y="7510"/>
                </a:moveTo>
                <a:lnTo>
                  <a:pt x="1" y="11505"/>
                </a:lnTo>
                <a:lnTo>
                  <a:pt x="229" y="11756"/>
                </a:lnTo>
                <a:lnTo>
                  <a:pt x="4406" y="7647"/>
                </a:lnTo>
                <a:lnTo>
                  <a:pt x="4497" y="1"/>
                </a:lnTo>
                <a:lnTo>
                  <a:pt x="415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5383531" y="3416431"/>
            <a:ext cx="9103" cy="222627"/>
          </a:xfrm>
          <a:custGeom>
            <a:avLst/>
            <a:gdLst/>
            <a:ahLst/>
            <a:cxnLst/>
            <a:rect l="l" t="t" r="r" b="b"/>
            <a:pathLst>
              <a:path w="435" h="10638" extrusionOk="0">
                <a:moveTo>
                  <a:pt x="1" y="10637"/>
                </a:moveTo>
                <a:lnTo>
                  <a:pt x="343" y="10637"/>
                </a:lnTo>
                <a:lnTo>
                  <a:pt x="435" y="1"/>
                </a:lnTo>
                <a:lnTo>
                  <a:pt x="11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5235475" y="3577882"/>
            <a:ext cx="214005" cy="763351"/>
          </a:xfrm>
          <a:custGeom>
            <a:avLst/>
            <a:gdLst/>
            <a:ahLst/>
            <a:cxnLst/>
            <a:rect l="l" t="t" r="r" b="b"/>
            <a:pathLst>
              <a:path w="10226" h="36476" extrusionOk="0">
                <a:moveTo>
                  <a:pt x="4474" y="5387"/>
                </a:moveTo>
                <a:lnTo>
                  <a:pt x="4497" y="31933"/>
                </a:lnTo>
                <a:lnTo>
                  <a:pt x="0" y="36316"/>
                </a:lnTo>
                <a:cubicBezTo>
                  <a:pt x="114" y="36361"/>
                  <a:pt x="228" y="36407"/>
                  <a:pt x="320" y="36475"/>
                </a:cubicBezTo>
                <a:lnTo>
                  <a:pt x="320" y="36475"/>
                </a:lnTo>
                <a:lnTo>
                  <a:pt x="4816" y="32070"/>
                </a:lnTo>
                <a:lnTo>
                  <a:pt x="4816" y="5524"/>
                </a:lnTo>
                <a:lnTo>
                  <a:pt x="10226" y="229"/>
                </a:lnTo>
                <a:lnTo>
                  <a:pt x="999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5173846" y="3883121"/>
            <a:ext cx="162439" cy="300477"/>
          </a:xfrm>
          <a:custGeom>
            <a:avLst/>
            <a:gdLst/>
            <a:ahLst/>
            <a:cxnLst/>
            <a:rect l="l" t="t" r="r" b="b"/>
            <a:pathLst>
              <a:path w="7762" h="14358" extrusionOk="0">
                <a:moveTo>
                  <a:pt x="46" y="1940"/>
                </a:moveTo>
                <a:lnTo>
                  <a:pt x="1" y="6665"/>
                </a:lnTo>
                <a:lnTo>
                  <a:pt x="7533" y="14357"/>
                </a:lnTo>
                <a:lnTo>
                  <a:pt x="7761" y="14129"/>
                </a:lnTo>
                <a:lnTo>
                  <a:pt x="320" y="6528"/>
                </a:lnTo>
                <a:lnTo>
                  <a:pt x="366" y="2077"/>
                </a:lnTo>
                <a:lnTo>
                  <a:pt x="2260" y="251"/>
                </a:lnTo>
                <a:lnTo>
                  <a:pt x="200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5142791" y="3846812"/>
            <a:ext cx="192533" cy="385505"/>
          </a:xfrm>
          <a:custGeom>
            <a:avLst/>
            <a:gdLst/>
            <a:ahLst/>
            <a:cxnLst/>
            <a:rect l="l" t="t" r="r" b="b"/>
            <a:pathLst>
              <a:path w="9200" h="18421" extrusionOk="0">
                <a:moveTo>
                  <a:pt x="1" y="9199"/>
                </a:moveTo>
                <a:lnTo>
                  <a:pt x="1" y="9267"/>
                </a:lnTo>
                <a:lnTo>
                  <a:pt x="8971" y="18420"/>
                </a:lnTo>
                <a:lnTo>
                  <a:pt x="9200" y="18192"/>
                </a:lnTo>
                <a:lnTo>
                  <a:pt x="343" y="9130"/>
                </a:lnTo>
                <a:lnTo>
                  <a:pt x="435" y="0"/>
                </a:lnTo>
                <a:lnTo>
                  <a:pt x="9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5469985" y="2745978"/>
            <a:ext cx="80738" cy="76929"/>
          </a:xfrm>
          <a:custGeom>
            <a:avLst/>
            <a:gdLst/>
            <a:ahLst/>
            <a:cxnLst/>
            <a:rect l="l" t="t" r="r" b="b"/>
            <a:pathLst>
              <a:path w="3858" h="3676" extrusionOk="0">
                <a:moveTo>
                  <a:pt x="708" y="503"/>
                </a:moveTo>
                <a:cubicBezTo>
                  <a:pt x="23" y="1165"/>
                  <a:pt x="0" y="2283"/>
                  <a:pt x="685" y="2968"/>
                </a:cubicBezTo>
                <a:lnTo>
                  <a:pt x="685" y="2968"/>
                </a:lnTo>
                <a:cubicBezTo>
                  <a:pt x="1347" y="3675"/>
                  <a:pt x="2465" y="3675"/>
                  <a:pt x="3150" y="2991"/>
                </a:cubicBezTo>
                <a:lnTo>
                  <a:pt x="3150" y="2991"/>
                </a:lnTo>
                <a:cubicBezTo>
                  <a:pt x="3835" y="2329"/>
                  <a:pt x="3858" y="1210"/>
                  <a:pt x="3173" y="525"/>
                </a:cubicBezTo>
                <a:lnTo>
                  <a:pt x="3173" y="525"/>
                </a:lnTo>
                <a:cubicBezTo>
                  <a:pt x="2830" y="183"/>
                  <a:pt x="2374" y="0"/>
                  <a:pt x="1940" y="0"/>
                </a:cubicBezTo>
                <a:lnTo>
                  <a:pt x="1940" y="0"/>
                </a:lnTo>
                <a:cubicBezTo>
                  <a:pt x="1484" y="0"/>
                  <a:pt x="1050" y="160"/>
                  <a:pt x="708" y="503"/>
                </a:cubicBezTo>
                <a:moveTo>
                  <a:pt x="913" y="2740"/>
                </a:moveTo>
                <a:cubicBezTo>
                  <a:pt x="365" y="2192"/>
                  <a:pt x="388" y="1279"/>
                  <a:pt x="936" y="731"/>
                </a:cubicBezTo>
                <a:lnTo>
                  <a:pt x="936" y="731"/>
                </a:lnTo>
                <a:cubicBezTo>
                  <a:pt x="1507" y="183"/>
                  <a:pt x="2397" y="206"/>
                  <a:pt x="2945" y="754"/>
                </a:cubicBezTo>
                <a:lnTo>
                  <a:pt x="2945" y="754"/>
                </a:lnTo>
                <a:cubicBezTo>
                  <a:pt x="3492" y="1324"/>
                  <a:pt x="3470" y="2215"/>
                  <a:pt x="2922" y="2762"/>
                </a:cubicBezTo>
                <a:lnTo>
                  <a:pt x="2922" y="2762"/>
                </a:lnTo>
                <a:cubicBezTo>
                  <a:pt x="2648" y="3036"/>
                  <a:pt x="2283" y="3173"/>
                  <a:pt x="1940" y="3173"/>
                </a:cubicBezTo>
                <a:lnTo>
                  <a:pt x="1940" y="3173"/>
                </a:lnTo>
                <a:cubicBezTo>
                  <a:pt x="1552" y="3173"/>
                  <a:pt x="1187" y="3013"/>
                  <a:pt x="913" y="274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01060" y="3737320"/>
            <a:ext cx="80738" cy="76929"/>
          </a:xfrm>
          <a:custGeom>
            <a:avLst/>
            <a:gdLst/>
            <a:ahLst/>
            <a:cxnLst/>
            <a:rect l="l" t="t" r="r" b="b"/>
            <a:pathLst>
              <a:path w="3858" h="3676" extrusionOk="0">
                <a:moveTo>
                  <a:pt x="708" y="480"/>
                </a:moveTo>
                <a:cubicBezTo>
                  <a:pt x="23" y="1165"/>
                  <a:pt x="0" y="2283"/>
                  <a:pt x="685" y="2968"/>
                </a:cubicBezTo>
                <a:lnTo>
                  <a:pt x="685" y="2968"/>
                </a:lnTo>
                <a:cubicBezTo>
                  <a:pt x="1347" y="3653"/>
                  <a:pt x="2466" y="3676"/>
                  <a:pt x="3150" y="2991"/>
                </a:cubicBezTo>
                <a:lnTo>
                  <a:pt x="3150" y="2991"/>
                </a:lnTo>
                <a:cubicBezTo>
                  <a:pt x="3858" y="2306"/>
                  <a:pt x="3858" y="1210"/>
                  <a:pt x="3173" y="526"/>
                </a:cubicBezTo>
                <a:lnTo>
                  <a:pt x="3173" y="526"/>
                </a:lnTo>
                <a:cubicBezTo>
                  <a:pt x="2831" y="161"/>
                  <a:pt x="2397" y="1"/>
                  <a:pt x="1941" y="1"/>
                </a:cubicBezTo>
                <a:lnTo>
                  <a:pt x="1941" y="1"/>
                </a:lnTo>
                <a:cubicBezTo>
                  <a:pt x="1484" y="1"/>
                  <a:pt x="1050" y="161"/>
                  <a:pt x="708" y="480"/>
                </a:cubicBezTo>
                <a:close/>
                <a:moveTo>
                  <a:pt x="914" y="2740"/>
                </a:moveTo>
                <a:cubicBezTo>
                  <a:pt x="366" y="2169"/>
                  <a:pt x="389" y="1279"/>
                  <a:pt x="936" y="731"/>
                </a:cubicBezTo>
                <a:lnTo>
                  <a:pt x="936" y="731"/>
                </a:lnTo>
                <a:cubicBezTo>
                  <a:pt x="1507" y="183"/>
                  <a:pt x="2397" y="183"/>
                  <a:pt x="2945" y="754"/>
                </a:cubicBezTo>
                <a:lnTo>
                  <a:pt x="2945" y="754"/>
                </a:lnTo>
                <a:cubicBezTo>
                  <a:pt x="3493" y="1302"/>
                  <a:pt x="3493" y="2215"/>
                  <a:pt x="2922" y="2763"/>
                </a:cubicBezTo>
                <a:lnTo>
                  <a:pt x="2922" y="2763"/>
                </a:lnTo>
                <a:cubicBezTo>
                  <a:pt x="2648" y="3014"/>
                  <a:pt x="2283" y="3151"/>
                  <a:pt x="1941" y="3151"/>
                </a:cubicBezTo>
                <a:lnTo>
                  <a:pt x="1941" y="3151"/>
                </a:lnTo>
                <a:cubicBezTo>
                  <a:pt x="1575" y="3151"/>
                  <a:pt x="1187" y="3014"/>
                  <a:pt x="914" y="274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5437025" y="2512392"/>
            <a:ext cx="86954" cy="82664"/>
          </a:xfrm>
          <a:custGeom>
            <a:avLst/>
            <a:gdLst/>
            <a:ahLst/>
            <a:cxnLst/>
            <a:rect l="l" t="t" r="r" b="b"/>
            <a:pathLst>
              <a:path w="4155" h="3950" extrusionOk="0">
                <a:moveTo>
                  <a:pt x="753" y="526"/>
                </a:moveTo>
                <a:cubicBezTo>
                  <a:pt x="23" y="1256"/>
                  <a:pt x="0" y="2466"/>
                  <a:pt x="731" y="3196"/>
                </a:cubicBezTo>
                <a:lnTo>
                  <a:pt x="731" y="3196"/>
                </a:lnTo>
                <a:cubicBezTo>
                  <a:pt x="1461" y="3950"/>
                  <a:pt x="2671" y="3950"/>
                  <a:pt x="3401" y="3219"/>
                </a:cubicBezTo>
                <a:lnTo>
                  <a:pt x="3401" y="3219"/>
                </a:lnTo>
                <a:cubicBezTo>
                  <a:pt x="4154" y="2489"/>
                  <a:pt x="4154" y="1302"/>
                  <a:pt x="3424" y="572"/>
                </a:cubicBezTo>
                <a:lnTo>
                  <a:pt x="3424" y="572"/>
                </a:lnTo>
                <a:cubicBezTo>
                  <a:pt x="3059" y="184"/>
                  <a:pt x="2579" y="1"/>
                  <a:pt x="2077" y="1"/>
                </a:cubicBezTo>
                <a:lnTo>
                  <a:pt x="2077" y="1"/>
                </a:lnTo>
                <a:cubicBezTo>
                  <a:pt x="1598" y="1"/>
                  <a:pt x="1141" y="184"/>
                  <a:pt x="753" y="526"/>
                </a:cubicBezTo>
                <a:close/>
                <a:moveTo>
                  <a:pt x="982" y="2968"/>
                </a:moveTo>
                <a:cubicBezTo>
                  <a:pt x="388" y="2352"/>
                  <a:pt x="388" y="1370"/>
                  <a:pt x="1004" y="777"/>
                </a:cubicBezTo>
                <a:lnTo>
                  <a:pt x="1004" y="777"/>
                </a:lnTo>
                <a:cubicBezTo>
                  <a:pt x="1621" y="184"/>
                  <a:pt x="2602" y="184"/>
                  <a:pt x="3196" y="800"/>
                </a:cubicBezTo>
                <a:lnTo>
                  <a:pt x="3196" y="800"/>
                </a:lnTo>
                <a:cubicBezTo>
                  <a:pt x="3789" y="1416"/>
                  <a:pt x="3789" y="2398"/>
                  <a:pt x="3173" y="2991"/>
                </a:cubicBezTo>
                <a:lnTo>
                  <a:pt x="3173" y="2991"/>
                </a:lnTo>
                <a:cubicBezTo>
                  <a:pt x="2876" y="3288"/>
                  <a:pt x="2465" y="3425"/>
                  <a:pt x="2077" y="3425"/>
                </a:cubicBezTo>
                <a:lnTo>
                  <a:pt x="2077" y="3425"/>
                </a:lnTo>
                <a:cubicBezTo>
                  <a:pt x="1689" y="3425"/>
                  <a:pt x="1278" y="3265"/>
                  <a:pt x="982" y="296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5370144" y="2294586"/>
            <a:ext cx="86472" cy="82664"/>
          </a:xfrm>
          <a:custGeom>
            <a:avLst/>
            <a:gdLst/>
            <a:ahLst/>
            <a:cxnLst/>
            <a:rect l="l" t="t" r="r" b="b"/>
            <a:pathLst>
              <a:path w="4132" h="3950" extrusionOk="0">
                <a:moveTo>
                  <a:pt x="754" y="526"/>
                </a:moveTo>
                <a:cubicBezTo>
                  <a:pt x="1" y="1256"/>
                  <a:pt x="1" y="2443"/>
                  <a:pt x="708" y="3196"/>
                </a:cubicBezTo>
                <a:lnTo>
                  <a:pt x="708" y="3196"/>
                </a:lnTo>
                <a:cubicBezTo>
                  <a:pt x="1439" y="3949"/>
                  <a:pt x="2648" y="3949"/>
                  <a:pt x="3379" y="3219"/>
                </a:cubicBezTo>
                <a:lnTo>
                  <a:pt x="3379" y="3219"/>
                </a:lnTo>
                <a:cubicBezTo>
                  <a:pt x="4132" y="2489"/>
                  <a:pt x="4132" y="1302"/>
                  <a:pt x="3402" y="548"/>
                </a:cubicBezTo>
                <a:lnTo>
                  <a:pt x="3402" y="548"/>
                </a:lnTo>
                <a:cubicBezTo>
                  <a:pt x="3036" y="183"/>
                  <a:pt x="2557" y="1"/>
                  <a:pt x="2055" y="1"/>
                </a:cubicBezTo>
                <a:lnTo>
                  <a:pt x="2055" y="1"/>
                </a:lnTo>
                <a:cubicBezTo>
                  <a:pt x="1598" y="1"/>
                  <a:pt x="1119" y="160"/>
                  <a:pt x="754" y="526"/>
                </a:cubicBezTo>
                <a:close/>
                <a:moveTo>
                  <a:pt x="959" y="2968"/>
                </a:moveTo>
                <a:cubicBezTo>
                  <a:pt x="366" y="2352"/>
                  <a:pt x="366" y="1370"/>
                  <a:pt x="982" y="777"/>
                </a:cubicBezTo>
                <a:lnTo>
                  <a:pt x="982" y="777"/>
                </a:lnTo>
                <a:cubicBezTo>
                  <a:pt x="1598" y="160"/>
                  <a:pt x="2580" y="183"/>
                  <a:pt x="3173" y="800"/>
                </a:cubicBezTo>
                <a:lnTo>
                  <a:pt x="3173" y="800"/>
                </a:lnTo>
                <a:cubicBezTo>
                  <a:pt x="3767" y="1393"/>
                  <a:pt x="3767" y="2397"/>
                  <a:pt x="3150" y="2991"/>
                </a:cubicBezTo>
                <a:lnTo>
                  <a:pt x="3150" y="2991"/>
                </a:lnTo>
                <a:cubicBezTo>
                  <a:pt x="2854" y="3287"/>
                  <a:pt x="2466" y="3424"/>
                  <a:pt x="2055" y="3424"/>
                </a:cubicBezTo>
                <a:lnTo>
                  <a:pt x="2055" y="3424"/>
                </a:lnTo>
                <a:cubicBezTo>
                  <a:pt x="1667" y="3424"/>
                  <a:pt x="1256" y="3265"/>
                  <a:pt x="959" y="296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5452302" y="2213390"/>
            <a:ext cx="86954" cy="83124"/>
          </a:xfrm>
          <a:custGeom>
            <a:avLst/>
            <a:gdLst/>
            <a:ahLst/>
            <a:cxnLst/>
            <a:rect l="l" t="t" r="r" b="b"/>
            <a:pathLst>
              <a:path w="4155" h="3972" extrusionOk="0">
                <a:moveTo>
                  <a:pt x="777" y="548"/>
                </a:moveTo>
                <a:cubicBezTo>
                  <a:pt x="23" y="1279"/>
                  <a:pt x="1" y="2465"/>
                  <a:pt x="731" y="3219"/>
                </a:cubicBezTo>
                <a:lnTo>
                  <a:pt x="731" y="3219"/>
                </a:lnTo>
                <a:cubicBezTo>
                  <a:pt x="1461" y="3949"/>
                  <a:pt x="2671" y="3972"/>
                  <a:pt x="3402" y="3242"/>
                </a:cubicBezTo>
                <a:lnTo>
                  <a:pt x="3402" y="3242"/>
                </a:lnTo>
                <a:cubicBezTo>
                  <a:pt x="4155" y="2511"/>
                  <a:pt x="4155" y="1324"/>
                  <a:pt x="3424" y="571"/>
                </a:cubicBezTo>
                <a:lnTo>
                  <a:pt x="3424" y="571"/>
                </a:lnTo>
                <a:cubicBezTo>
                  <a:pt x="3059" y="206"/>
                  <a:pt x="2580" y="0"/>
                  <a:pt x="2078" y="0"/>
                </a:cubicBezTo>
                <a:lnTo>
                  <a:pt x="2078" y="0"/>
                </a:lnTo>
                <a:cubicBezTo>
                  <a:pt x="1598" y="0"/>
                  <a:pt x="1142" y="183"/>
                  <a:pt x="777" y="548"/>
                </a:cubicBezTo>
                <a:close/>
                <a:moveTo>
                  <a:pt x="982" y="2968"/>
                </a:moveTo>
                <a:cubicBezTo>
                  <a:pt x="389" y="2374"/>
                  <a:pt x="389" y="1370"/>
                  <a:pt x="1005" y="776"/>
                </a:cubicBezTo>
                <a:lnTo>
                  <a:pt x="1005" y="776"/>
                </a:lnTo>
                <a:cubicBezTo>
                  <a:pt x="1621" y="183"/>
                  <a:pt x="2603" y="183"/>
                  <a:pt x="3196" y="799"/>
                </a:cubicBezTo>
                <a:lnTo>
                  <a:pt x="3196" y="799"/>
                </a:lnTo>
                <a:cubicBezTo>
                  <a:pt x="3790" y="1415"/>
                  <a:pt x="3790" y="2397"/>
                  <a:pt x="3173" y="2990"/>
                </a:cubicBezTo>
                <a:lnTo>
                  <a:pt x="3173" y="2990"/>
                </a:lnTo>
                <a:cubicBezTo>
                  <a:pt x="2877" y="3287"/>
                  <a:pt x="2489" y="3447"/>
                  <a:pt x="2078" y="3447"/>
                </a:cubicBezTo>
                <a:lnTo>
                  <a:pt x="2078" y="3447"/>
                </a:lnTo>
                <a:cubicBezTo>
                  <a:pt x="1690" y="3447"/>
                  <a:pt x="1279" y="3287"/>
                  <a:pt x="982" y="296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5361061" y="2664781"/>
            <a:ext cx="92709" cy="88858"/>
          </a:xfrm>
          <a:custGeom>
            <a:avLst/>
            <a:gdLst/>
            <a:ahLst/>
            <a:cxnLst/>
            <a:rect l="l" t="t" r="r" b="b"/>
            <a:pathLst>
              <a:path w="4430" h="4246" extrusionOk="0">
                <a:moveTo>
                  <a:pt x="800" y="571"/>
                </a:moveTo>
                <a:cubicBezTo>
                  <a:pt x="1" y="1370"/>
                  <a:pt x="1" y="2625"/>
                  <a:pt x="777" y="3424"/>
                </a:cubicBezTo>
                <a:lnTo>
                  <a:pt x="777" y="3424"/>
                </a:lnTo>
                <a:cubicBezTo>
                  <a:pt x="1553" y="4223"/>
                  <a:pt x="2831" y="4246"/>
                  <a:pt x="3607" y="3447"/>
                </a:cubicBezTo>
                <a:lnTo>
                  <a:pt x="3607" y="3447"/>
                </a:lnTo>
                <a:cubicBezTo>
                  <a:pt x="4406" y="2671"/>
                  <a:pt x="4429" y="1415"/>
                  <a:pt x="3653" y="616"/>
                </a:cubicBezTo>
                <a:lnTo>
                  <a:pt x="3653" y="616"/>
                </a:lnTo>
                <a:cubicBezTo>
                  <a:pt x="3242" y="206"/>
                  <a:pt x="2717" y="0"/>
                  <a:pt x="2215" y="0"/>
                </a:cubicBezTo>
                <a:lnTo>
                  <a:pt x="2215" y="0"/>
                </a:lnTo>
                <a:cubicBezTo>
                  <a:pt x="1690" y="0"/>
                  <a:pt x="1188" y="206"/>
                  <a:pt x="800" y="571"/>
                </a:cubicBezTo>
                <a:moveTo>
                  <a:pt x="1005" y="3196"/>
                </a:moveTo>
                <a:cubicBezTo>
                  <a:pt x="366" y="2534"/>
                  <a:pt x="366" y="1461"/>
                  <a:pt x="1028" y="822"/>
                </a:cubicBezTo>
                <a:lnTo>
                  <a:pt x="1028" y="822"/>
                </a:lnTo>
                <a:cubicBezTo>
                  <a:pt x="1690" y="183"/>
                  <a:pt x="2763" y="183"/>
                  <a:pt x="3402" y="845"/>
                </a:cubicBezTo>
                <a:lnTo>
                  <a:pt x="3402" y="845"/>
                </a:lnTo>
                <a:cubicBezTo>
                  <a:pt x="4064" y="1507"/>
                  <a:pt x="4041" y="2579"/>
                  <a:pt x="3379" y="3219"/>
                </a:cubicBezTo>
                <a:lnTo>
                  <a:pt x="3379" y="3219"/>
                </a:lnTo>
                <a:cubicBezTo>
                  <a:pt x="3060" y="3538"/>
                  <a:pt x="2626" y="3698"/>
                  <a:pt x="2215" y="3698"/>
                </a:cubicBezTo>
                <a:lnTo>
                  <a:pt x="2215" y="3698"/>
                </a:lnTo>
                <a:cubicBezTo>
                  <a:pt x="1758" y="3698"/>
                  <a:pt x="1325" y="3538"/>
                  <a:pt x="1005" y="319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5237860" y="3677724"/>
            <a:ext cx="97459" cy="157647"/>
          </a:xfrm>
          <a:custGeom>
            <a:avLst/>
            <a:gdLst/>
            <a:ahLst/>
            <a:cxnLst/>
            <a:rect l="l" t="t" r="r" b="b"/>
            <a:pathLst>
              <a:path w="4657" h="7533" extrusionOk="0">
                <a:moveTo>
                  <a:pt x="0" y="228"/>
                </a:moveTo>
                <a:lnTo>
                  <a:pt x="2328" y="2602"/>
                </a:lnTo>
                <a:lnTo>
                  <a:pt x="2306" y="5387"/>
                </a:lnTo>
                <a:lnTo>
                  <a:pt x="4428" y="7533"/>
                </a:lnTo>
                <a:lnTo>
                  <a:pt x="4657" y="7304"/>
                </a:lnTo>
                <a:lnTo>
                  <a:pt x="2648" y="5250"/>
                </a:lnTo>
                <a:lnTo>
                  <a:pt x="2671" y="2465"/>
                </a:lnTo>
                <a:lnTo>
                  <a:pt x="25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5385456" y="3458955"/>
            <a:ext cx="82182" cy="80257"/>
          </a:xfrm>
          <a:custGeom>
            <a:avLst/>
            <a:gdLst/>
            <a:ahLst/>
            <a:cxnLst/>
            <a:rect l="l" t="t" r="r" b="b"/>
            <a:pathLst>
              <a:path w="3927" h="3835" extrusionOk="0">
                <a:moveTo>
                  <a:pt x="0" y="3607"/>
                </a:moveTo>
                <a:lnTo>
                  <a:pt x="251" y="3835"/>
                </a:lnTo>
                <a:lnTo>
                  <a:pt x="3926" y="228"/>
                </a:lnTo>
                <a:lnTo>
                  <a:pt x="3675"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5175750" y="3454644"/>
            <a:ext cx="164344" cy="235037"/>
          </a:xfrm>
          <a:custGeom>
            <a:avLst/>
            <a:gdLst/>
            <a:ahLst/>
            <a:cxnLst/>
            <a:rect l="l" t="t" r="r" b="b"/>
            <a:pathLst>
              <a:path w="7853" h="11231" extrusionOk="0">
                <a:moveTo>
                  <a:pt x="1" y="252"/>
                </a:moveTo>
                <a:lnTo>
                  <a:pt x="4977" y="5342"/>
                </a:lnTo>
                <a:lnTo>
                  <a:pt x="4954" y="8492"/>
                </a:lnTo>
                <a:lnTo>
                  <a:pt x="7625" y="11231"/>
                </a:lnTo>
                <a:lnTo>
                  <a:pt x="7853" y="11003"/>
                </a:lnTo>
                <a:lnTo>
                  <a:pt x="5274" y="8355"/>
                </a:lnTo>
                <a:lnTo>
                  <a:pt x="5319" y="5205"/>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5243594" y="3380144"/>
            <a:ext cx="120396" cy="286623"/>
          </a:xfrm>
          <a:custGeom>
            <a:avLst/>
            <a:gdLst/>
            <a:ahLst/>
            <a:cxnLst/>
            <a:rect l="l" t="t" r="r" b="b"/>
            <a:pathLst>
              <a:path w="5753" h="13696" extrusionOk="0">
                <a:moveTo>
                  <a:pt x="0" y="228"/>
                </a:moveTo>
                <a:lnTo>
                  <a:pt x="3218" y="3538"/>
                </a:lnTo>
                <a:lnTo>
                  <a:pt x="3150" y="11207"/>
                </a:lnTo>
                <a:lnTo>
                  <a:pt x="3150" y="11276"/>
                </a:lnTo>
                <a:lnTo>
                  <a:pt x="5501" y="13695"/>
                </a:lnTo>
                <a:lnTo>
                  <a:pt x="5752" y="13444"/>
                </a:lnTo>
                <a:lnTo>
                  <a:pt x="3492" y="11139"/>
                </a:lnTo>
                <a:lnTo>
                  <a:pt x="3561" y="3469"/>
                </a:lnTo>
                <a:lnTo>
                  <a:pt x="3561" y="3401"/>
                </a:lnTo>
                <a:lnTo>
                  <a:pt x="22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5271746" y="2731161"/>
            <a:ext cx="263707" cy="498723"/>
          </a:xfrm>
          <a:custGeom>
            <a:avLst/>
            <a:gdLst/>
            <a:ahLst/>
            <a:cxnLst/>
            <a:rect l="l" t="t" r="r" b="b"/>
            <a:pathLst>
              <a:path w="12601" h="23831" extrusionOk="0">
                <a:moveTo>
                  <a:pt x="4543" y="11505"/>
                </a:moveTo>
                <a:lnTo>
                  <a:pt x="4520" y="11573"/>
                </a:lnTo>
                <a:lnTo>
                  <a:pt x="12121" y="19334"/>
                </a:lnTo>
                <a:lnTo>
                  <a:pt x="8012" y="23374"/>
                </a:lnTo>
                <a:lnTo>
                  <a:pt x="366" y="15568"/>
                </a:lnTo>
                <a:cubicBezTo>
                  <a:pt x="366" y="14860"/>
                  <a:pt x="457" y="7807"/>
                  <a:pt x="480" y="5045"/>
                </a:cubicBezTo>
                <a:lnTo>
                  <a:pt x="480" y="5045"/>
                </a:lnTo>
                <a:lnTo>
                  <a:pt x="160" y="5045"/>
                </a:lnTo>
                <a:cubicBezTo>
                  <a:pt x="1" y="15659"/>
                  <a:pt x="23" y="15682"/>
                  <a:pt x="92" y="15750"/>
                </a:cubicBezTo>
                <a:lnTo>
                  <a:pt x="92" y="15750"/>
                </a:lnTo>
                <a:lnTo>
                  <a:pt x="8012" y="23830"/>
                </a:lnTo>
                <a:lnTo>
                  <a:pt x="12600" y="19334"/>
                </a:lnTo>
                <a:lnTo>
                  <a:pt x="4862" y="11436"/>
                </a:lnTo>
                <a:lnTo>
                  <a:pt x="4977" y="1"/>
                </a:lnTo>
                <a:lnTo>
                  <a:pt x="465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5223992" y="3073169"/>
            <a:ext cx="141407" cy="143814"/>
          </a:xfrm>
          <a:custGeom>
            <a:avLst/>
            <a:gdLst/>
            <a:ahLst/>
            <a:cxnLst/>
            <a:rect l="l" t="t" r="r" b="b"/>
            <a:pathLst>
              <a:path w="6757" h="6872" extrusionOk="0">
                <a:moveTo>
                  <a:pt x="0" y="252"/>
                </a:moveTo>
                <a:lnTo>
                  <a:pt x="6505" y="6871"/>
                </a:lnTo>
                <a:lnTo>
                  <a:pt x="6756" y="6643"/>
                </a:lnTo>
                <a:lnTo>
                  <a:pt x="25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5301839" y="2608405"/>
            <a:ext cx="175331" cy="572765"/>
          </a:xfrm>
          <a:custGeom>
            <a:avLst/>
            <a:gdLst/>
            <a:ahLst/>
            <a:cxnLst/>
            <a:rect l="l" t="t" r="r" b="b"/>
            <a:pathLst>
              <a:path w="8378" h="27369" extrusionOk="0">
                <a:moveTo>
                  <a:pt x="1598" y="19037"/>
                </a:moveTo>
                <a:lnTo>
                  <a:pt x="1598" y="19106"/>
                </a:lnTo>
                <a:lnTo>
                  <a:pt x="7898" y="25542"/>
                </a:lnTo>
                <a:lnTo>
                  <a:pt x="6529" y="26889"/>
                </a:lnTo>
                <a:lnTo>
                  <a:pt x="320" y="20566"/>
                </a:lnTo>
                <a:lnTo>
                  <a:pt x="434" y="9633"/>
                </a:lnTo>
                <a:lnTo>
                  <a:pt x="115" y="9610"/>
                </a:lnTo>
                <a:lnTo>
                  <a:pt x="1" y="20635"/>
                </a:lnTo>
                <a:lnTo>
                  <a:pt x="1" y="20703"/>
                </a:lnTo>
                <a:lnTo>
                  <a:pt x="6529" y="27368"/>
                </a:lnTo>
                <a:lnTo>
                  <a:pt x="8377" y="25565"/>
                </a:lnTo>
                <a:lnTo>
                  <a:pt x="1941" y="18991"/>
                </a:lnTo>
                <a:lnTo>
                  <a:pt x="2146" y="1"/>
                </a:lnTo>
                <a:lnTo>
                  <a:pt x="180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4449676" y="3404530"/>
            <a:ext cx="175812" cy="480558"/>
          </a:xfrm>
          <a:custGeom>
            <a:avLst/>
            <a:gdLst/>
            <a:ahLst/>
            <a:cxnLst/>
            <a:rect l="l" t="t" r="r" b="b"/>
            <a:pathLst>
              <a:path w="8401" h="22963" extrusionOk="0">
                <a:moveTo>
                  <a:pt x="0" y="1827"/>
                </a:moveTo>
                <a:lnTo>
                  <a:pt x="6437" y="8400"/>
                </a:lnTo>
                <a:lnTo>
                  <a:pt x="6346" y="17690"/>
                </a:lnTo>
                <a:lnTo>
                  <a:pt x="6688" y="17713"/>
                </a:lnTo>
                <a:lnTo>
                  <a:pt x="6779" y="8332"/>
                </a:lnTo>
                <a:lnTo>
                  <a:pt x="6779" y="8263"/>
                </a:lnTo>
                <a:lnTo>
                  <a:pt x="480" y="1827"/>
                </a:lnTo>
                <a:lnTo>
                  <a:pt x="1849" y="480"/>
                </a:lnTo>
                <a:lnTo>
                  <a:pt x="8058" y="6825"/>
                </a:lnTo>
                <a:lnTo>
                  <a:pt x="7898" y="22963"/>
                </a:lnTo>
                <a:lnTo>
                  <a:pt x="8217" y="22963"/>
                </a:lnTo>
                <a:lnTo>
                  <a:pt x="8400" y="6757"/>
                </a:lnTo>
                <a:lnTo>
                  <a:pt x="8400" y="6688"/>
                </a:lnTo>
                <a:lnTo>
                  <a:pt x="184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4337907" y="3419828"/>
            <a:ext cx="210196" cy="483907"/>
          </a:xfrm>
          <a:custGeom>
            <a:avLst/>
            <a:gdLst/>
            <a:ahLst/>
            <a:cxnLst/>
            <a:rect l="l" t="t" r="r" b="b"/>
            <a:pathLst>
              <a:path w="10044" h="23123" extrusionOk="0">
                <a:moveTo>
                  <a:pt x="0" y="1803"/>
                </a:moveTo>
                <a:lnTo>
                  <a:pt x="8103" y="10089"/>
                </a:lnTo>
                <a:lnTo>
                  <a:pt x="8012" y="19036"/>
                </a:lnTo>
                <a:lnTo>
                  <a:pt x="5707" y="21296"/>
                </a:lnTo>
                <a:lnTo>
                  <a:pt x="5935" y="21524"/>
                </a:lnTo>
                <a:lnTo>
                  <a:pt x="8354" y="19173"/>
                </a:lnTo>
                <a:lnTo>
                  <a:pt x="8446" y="10020"/>
                </a:lnTo>
                <a:lnTo>
                  <a:pt x="8446" y="9952"/>
                </a:lnTo>
                <a:lnTo>
                  <a:pt x="457" y="1803"/>
                </a:lnTo>
                <a:lnTo>
                  <a:pt x="1826" y="457"/>
                </a:lnTo>
                <a:lnTo>
                  <a:pt x="9724" y="8514"/>
                </a:lnTo>
                <a:lnTo>
                  <a:pt x="9610" y="18991"/>
                </a:lnTo>
                <a:cubicBezTo>
                  <a:pt x="8126" y="20452"/>
                  <a:pt x="5935" y="22643"/>
                  <a:pt x="5752" y="22757"/>
                </a:cubicBezTo>
                <a:lnTo>
                  <a:pt x="5752" y="22757"/>
                </a:lnTo>
                <a:lnTo>
                  <a:pt x="5843" y="22917"/>
                </a:lnTo>
                <a:lnTo>
                  <a:pt x="5661" y="22917"/>
                </a:lnTo>
                <a:lnTo>
                  <a:pt x="5661" y="23031"/>
                </a:lnTo>
                <a:lnTo>
                  <a:pt x="5775" y="23076"/>
                </a:lnTo>
                <a:cubicBezTo>
                  <a:pt x="5912" y="23122"/>
                  <a:pt x="5935" y="23122"/>
                  <a:pt x="9884" y="19173"/>
                </a:cubicBezTo>
                <a:lnTo>
                  <a:pt x="9884" y="19173"/>
                </a:lnTo>
                <a:lnTo>
                  <a:pt x="9929" y="19128"/>
                </a:lnTo>
                <a:lnTo>
                  <a:pt x="10043" y="8445"/>
                </a:lnTo>
                <a:lnTo>
                  <a:pt x="10043" y="8377"/>
                </a:lnTo>
                <a:lnTo>
                  <a:pt x="184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5195819" y="3905094"/>
            <a:ext cx="132346" cy="242675"/>
          </a:xfrm>
          <a:custGeom>
            <a:avLst/>
            <a:gdLst/>
            <a:ahLst/>
            <a:cxnLst/>
            <a:rect l="l" t="t" r="r" b="b"/>
            <a:pathLst>
              <a:path w="6324" h="11596" extrusionOk="0">
                <a:moveTo>
                  <a:pt x="46" y="1461"/>
                </a:moveTo>
                <a:lnTo>
                  <a:pt x="1" y="5387"/>
                </a:lnTo>
                <a:lnTo>
                  <a:pt x="6072" y="11595"/>
                </a:lnTo>
                <a:lnTo>
                  <a:pt x="6323" y="11367"/>
                </a:lnTo>
                <a:lnTo>
                  <a:pt x="343" y="5250"/>
                </a:lnTo>
                <a:lnTo>
                  <a:pt x="366" y="1621"/>
                </a:lnTo>
                <a:lnTo>
                  <a:pt x="1781" y="251"/>
                </a:lnTo>
                <a:lnTo>
                  <a:pt x="153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5217310" y="3911769"/>
            <a:ext cx="107505" cy="193956"/>
          </a:xfrm>
          <a:custGeom>
            <a:avLst/>
            <a:gdLst/>
            <a:ahLst/>
            <a:cxnLst/>
            <a:rect l="l" t="t" r="r" b="b"/>
            <a:pathLst>
              <a:path w="5137" h="9268" extrusionOk="0">
                <a:moveTo>
                  <a:pt x="24" y="1553"/>
                </a:moveTo>
                <a:lnTo>
                  <a:pt x="1" y="4246"/>
                </a:lnTo>
                <a:lnTo>
                  <a:pt x="4908" y="9268"/>
                </a:lnTo>
                <a:lnTo>
                  <a:pt x="5136" y="9017"/>
                </a:lnTo>
                <a:lnTo>
                  <a:pt x="343" y="4109"/>
                </a:lnTo>
                <a:lnTo>
                  <a:pt x="366" y="1690"/>
                </a:lnTo>
                <a:lnTo>
                  <a:pt x="1827" y="252"/>
                </a:lnTo>
                <a:lnTo>
                  <a:pt x="159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5242632" y="3879291"/>
            <a:ext cx="92688" cy="203499"/>
          </a:xfrm>
          <a:custGeom>
            <a:avLst/>
            <a:gdLst/>
            <a:ahLst/>
            <a:cxnLst/>
            <a:rect l="l" t="t" r="r" b="b"/>
            <a:pathLst>
              <a:path w="4429" h="9724" extrusionOk="0">
                <a:moveTo>
                  <a:pt x="23" y="4086"/>
                </a:moveTo>
                <a:lnTo>
                  <a:pt x="0" y="5456"/>
                </a:lnTo>
                <a:lnTo>
                  <a:pt x="4200" y="9724"/>
                </a:lnTo>
                <a:lnTo>
                  <a:pt x="4429" y="9496"/>
                </a:lnTo>
                <a:lnTo>
                  <a:pt x="343" y="5319"/>
                </a:lnTo>
                <a:lnTo>
                  <a:pt x="343" y="4246"/>
                </a:lnTo>
                <a:lnTo>
                  <a:pt x="4429" y="252"/>
                </a:lnTo>
                <a:lnTo>
                  <a:pt x="420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8"/>
          <p:cNvSpPr/>
          <p:nvPr/>
        </p:nvSpPr>
        <p:spPr>
          <a:xfrm>
            <a:off x="5200575" y="2219605"/>
            <a:ext cx="96036" cy="620982"/>
          </a:xfrm>
          <a:custGeom>
            <a:avLst/>
            <a:gdLst/>
            <a:ahLst/>
            <a:cxnLst/>
            <a:rect l="l" t="t" r="r" b="b"/>
            <a:pathLst>
              <a:path w="4589" h="29673" extrusionOk="0">
                <a:moveTo>
                  <a:pt x="4155" y="9815"/>
                </a:moveTo>
                <a:lnTo>
                  <a:pt x="46" y="13855"/>
                </a:lnTo>
                <a:lnTo>
                  <a:pt x="1" y="18671"/>
                </a:lnTo>
                <a:lnTo>
                  <a:pt x="3493" y="22232"/>
                </a:lnTo>
                <a:lnTo>
                  <a:pt x="3424" y="29650"/>
                </a:lnTo>
                <a:lnTo>
                  <a:pt x="3744" y="29673"/>
                </a:lnTo>
                <a:lnTo>
                  <a:pt x="3835" y="22163"/>
                </a:lnTo>
                <a:lnTo>
                  <a:pt x="3835" y="22095"/>
                </a:lnTo>
                <a:lnTo>
                  <a:pt x="343" y="18534"/>
                </a:lnTo>
                <a:lnTo>
                  <a:pt x="389" y="13992"/>
                </a:lnTo>
                <a:lnTo>
                  <a:pt x="4497" y="9975"/>
                </a:lnTo>
                <a:lnTo>
                  <a:pt x="4589" y="0"/>
                </a:lnTo>
                <a:lnTo>
                  <a:pt x="426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8"/>
          <p:cNvSpPr/>
          <p:nvPr/>
        </p:nvSpPr>
        <p:spPr>
          <a:xfrm>
            <a:off x="5105045" y="2118800"/>
            <a:ext cx="66905" cy="327243"/>
          </a:xfrm>
          <a:custGeom>
            <a:avLst/>
            <a:gdLst/>
            <a:ahLst/>
            <a:cxnLst/>
            <a:rect l="l" t="t" r="r" b="b"/>
            <a:pathLst>
              <a:path w="3197" h="15637" extrusionOk="0">
                <a:moveTo>
                  <a:pt x="2694" y="7670"/>
                </a:moveTo>
                <a:lnTo>
                  <a:pt x="23" y="10272"/>
                </a:lnTo>
                <a:lnTo>
                  <a:pt x="1" y="12623"/>
                </a:lnTo>
                <a:lnTo>
                  <a:pt x="2945" y="15636"/>
                </a:lnTo>
                <a:lnTo>
                  <a:pt x="3196" y="15408"/>
                </a:lnTo>
                <a:lnTo>
                  <a:pt x="343" y="12486"/>
                </a:lnTo>
                <a:lnTo>
                  <a:pt x="366" y="10409"/>
                </a:lnTo>
                <a:lnTo>
                  <a:pt x="3013" y="7807"/>
                </a:lnTo>
                <a:lnTo>
                  <a:pt x="3105" y="24"/>
                </a:lnTo>
                <a:lnTo>
                  <a:pt x="276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4881987" y="2430715"/>
            <a:ext cx="385024" cy="835489"/>
          </a:xfrm>
          <a:custGeom>
            <a:avLst/>
            <a:gdLst/>
            <a:ahLst/>
            <a:cxnLst/>
            <a:rect l="l" t="t" r="r" b="b"/>
            <a:pathLst>
              <a:path w="18398" h="39923" extrusionOk="0">
                <a:moveTo>
                  <a:pt x="0" y="229"/>
                </a:moveTo>
                <a:lnTo>
                  <a:pt x="12782" y="13285"/>
                </a:lnTo>
                <a:lnTo>
                  <a:pt x="12577" y="34147"/>
                </a:lnTo>
                <a:lnTo>
                  <a:pt x="12577" y="34216"/>
                </a:lnTo>
                <a:lnTo>
                  <a:pt x="18146" y="39922"/>
                </a:lnTo>
                <a:lnTo>
                  <a:pt x="18397" y="39671"/>
                </a:lnTo>
                <a:lnTo>
                  <a:pt x="12896" y="34079"/>
                </a:lnTo>
                <a:lnTo>
                  <a:pt x="13125" y="13217"/>
                </a:lnTo>
                <a:lnTo>
                  <a:pt x="13125" y="13148"/>
                </a:lnTo>
                <a:lnTo>
                  <a:pt x="25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4996624" y="2650447"/>
            <a:ext cx="96497" cy="480558"/>
          </a:xfrm>
          <a:custGeom>
            <a:avLst/>
            <a:gdLst/>
            <a:ahLst/>
            <a:cxnLst/>
            <a:rect l="l" t="t" r="r" b="b"/>
            <a:pathLst>
              <a:path w="4611" h="22963" extrusionOk="0">
                <a:moveTo>
                  <a:pt x="0" y="252"/>
                </a:moveTo>
                <a:lnTo>
                  <a:pt x="4269" y="4611"/>
                </a:lnTo>
                <a:lnTo>
                  <a:pt x="4086" y="22963"/>
                </a:lnTo>
                <a:lnTo>
                  <a:pt x="4428" y="22963"/>
                </a:lnTo>
                <a:lnTo>
                  <a:pt x="4611" y="4543"/>
                </a:lnTo>
                <a:lnTo>
                  <a:pt x="4611" y="4474"/>
                </a:lnTo>
                <a:lnTo>
                  <a:pt x="25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4642670" y="2613197"/>
            <a:ext cx="395069" cy="403168"/>
          </a:xfrm>
          <a:custGeom>
            <a:avLst/>
            <a:gdLst/>
            <a:ahLst/>
            <a:cxnLst/>
            <a:rect l="l" t="t" r="r" b="b"/>
            <a:pathLst>
              <a:path w="18878" h="19265" extrusionOk="0">
                <a:moveTo>
                  <a:pt x="1" y="228"/>
                </a:moveTo>
                <a:lnTo>
                  <a:pt x="18649" y="19265"/>
                </a:lnTo>
                <a:lnTo>
                  <a:pt x="18877" y="19036"/>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4641247" y="2301764"/>
            <a:ext cx="75967" cy="266072"/>
          </a:xfrm>
          <a:custGeom>
            <a:avLst/>
            <a:gdLst/>
            <a:ahLst/>
            <a:cxnLst/>
            <a:rect l="l" t="t" r="r" b="b"/>
            <a:pathLst>
              <a:path w="3630" h="12714" extrusionOk="0">
                <a:moveTo>
                  <a:pt x="3173" y="11915"/>
                </a:moveTo>
                <a:lnTo>
                  <a:pt x="228" y="8925"/>
                </a:lnTo>
                <a:lnTo>
                  <a:pt x="0" y="9153"/>
                </a:lnTo>
                <a:lnTo>
                  <a:pt x="3492" y="12714"/>
                </a:lnTo>
                <a:lnTo>
                  <a:pt x="3629" y="0"/>
                </a:lnTo>
                <a:lnTo>
                  <a:pt x="328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4643633" y="2537232"/>
            <a:ext cx="120396" cy="122321"/>
          </a:xfrm>
          <a:custGeom>
            <a:avLst/>
            <a:gdLst/>
            <a:ahLst/>
            <a:cxnLst/>
            <a:rect l="l" t="t" r="r" b="b"/>
            <a:pathLst>
              <a:path w="5753" h="5845" extrusionOk="0">
                <a:moveTo>
                  <a:pt x="0" y="229"/>
                </a:moveTo>
                <a:lnTo>
                  <a:pt x="5501" y="5844"/>
                </a:lnTo>
                <a:lnTo>
                  <a:pt x="5752" y="5616"/>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4709552" y="2443145"/>
            <a:ext cx="140926" cy="143793"/>
          </a:xfrm>
          <a:custGeom>
            <a:avLst/>
            <a:gdLst/>
            <a:ahLst/>
            <a:cxnLst/>
            <a:rect l="l" t="t" r="r" b="b"/>
            <a:pathLst>
              <a:path w="6734" h="6871" extrusionOk="0">
                <a:moveTo>
                  <a:pt x="0" y="229"/>
                </a:moveTo>
                <a:lnTo>
                  <a:pt x="6505" y="6871"/>
                </a:lnTo>
                <a:lnTo>
                  <a:pt x="6734" y="6642"/>
                </a:lnTo>
                <a:lnTo>
                  <a:pt x="25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4340322" y="2409704"/>
            <a:ext cx="240290" cy="245061"/>
          </a:xfrm>
          <a:custGeom>
            <a:avLst/>
            <a:gdLst/>
            <a:ahLst/>
            <a:cxnLst/>
            <a:rect l="l" t="t" r="r" b="b"/>
            <a:pathLst>
              <a:path w="11482" h="11710" extrusionOk="0">
                <a:moveTo>
                  <a:pt x="0" y="229"/>
                </a:moveTo>
                <a:lnTo>
                  <a:pt x="11230" y="11710"/>
                </a:lnTo>
                <a:lnTo>
                  <a:pt x="11481" y="11459"/>
                </a:lnTo>
                <a:lnTo>
                  <a:pt x="25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4122036" y="2248254"/>
            <a:ext cx="390277" cy="397936"/>
          </a:xfrm>
          <a:custGeom>
            <a:avLst/>
            <a:gdLst/>
            <a:ahLst/>
            <a:cxnLst/>
            <a:rect l="l" t="t" r="r" b="b"/>
            <a:pathLst>
              <a:path w="18649" h="19015" extrusionOk="0">
                <a:moveTo>
                  <a:pt x="0" y="229"/>
                </a:moveTo>
                <a:lnTo>
                  <a:pt x="18397" y="19014"/>
                </a:lnTo>
                <a:lnTo>
                  <a:pt x="18648" y="18786"/>
                </a:lnTo>
                <a:lnTo>
                  <a:pt x="25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335958" y="2359313"/>
            <a:ext cx="1092478" cy="631048"/>
          </a:xfrm>
          <a:custGeom>
            <a:avLst/>
            <a:gdLst/>
            <a:ahLst/>
            <a:cxnLst/>
            <a:rect l="l" t="t" r="r" b="b"/>
            <a:pathLst>
              <a:path w="52203" h="30154" extrusionOk="0">
                <a:moveTo>
                  <a:pt x="1" y="229"/>
                </a:moveTo>
                <a:lnTo>
                  <a:pt x="5502" y="5844"/>
                </a:lnTo>
                <a:lnTo>
                  <a:pt x="13582" y="5936"/>
                </a:lnTo>
                <a:lnTo>
                  <a:pt x="18489" y="10957"/>
                </a:lnTo>
                <a:lnTo>
                  <a:pt x="33303" y="11117"/>
                </a:lnTo>
                <a:lnTo>
                  <a:pt x="51974" y="30153"/>
                </a:lnTo>
                <a:lnTo>
                  <a:pt x="52202" y="29925"/>
                </a:lnTo>
                <a:lnTo>
                  <a:pt x="33463" y="10774"/>
                </a:lnTo>
                <a:lnTo>
                  <a:pt x="18649" y="10615"/>
                </a:lnTo>
                <a:lnTo>
                  <a:pt x="13719" y="5593"/>
                </a:lnTo>
                <a:lnTo>
                  <a:pt x="5639" y="5525"/>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373689" y="2159650"/>
            <a:ext cx="1038506" cy="184413"/>
          </a:xfrm>
          <a:custGeom>
            <a:avLst/>
            <a:gdLst/>
            <a:ahLst/>
            <a:cxnLst/>
            <a:rect l="l" t="t" r="r" b="b"/>
            <a:pathLst>
              <a:path w="49624" h="8812" extrusionOk="0">
                <a:moveTo>
                  <a:pt x="1" y="3836"/>
                </a:moveTo>
                <a:lnTo>
                  <a:pt x="229" y="4064"/>
                </a:lnTo>
                <a:lnTo>
                  <a:pt x="4018" y="343"/>
                </a:lnTo>
                <a:lnTo>
                  <a:pt x="8241" y="389"/>
                </a:lnTo>
                <a:lnTo>
                  <a:pt x="12235" y="4475"/>
                </a:lnTo>
                <a:lnTo>
                  <a:pt x="22621" y="4566"/>
                </a:lnTo>
                <a:lnTo>
                  <a:pt x="26798" y="8812"/>
                </a:lnTo>
                <a:lnTo>
                  <a:pt x="33714" y="2032"/>
                </a:lnTo>
                <a:lnTo>
                  <a:pt x="49623" y="2192"/>
                </a:lnTo>
                <a:lnTo>
                  <a:pt x="49623" y="1873"/>
                </a:lnTo>
                <a:lnTo>
                  <a:pt x="33645" y="1690"/>
                </a:lnTo>
                <a:lnTo>
                  <a:pt x="33577" y="1690"/>
                </a:lnTo>
                <a:lnTo>
                  <a:pt x="26798" y="8355"/>
                </a:lnTo>
                <a:lnTo>
                  <a:pt x="22758" y="4246"/>
                </a:lnTo>
                <a:lnTo>
                  <a:pt x="12395" y="4132"/>
                </a:lnTo>
                <a:lnTo>
                  <a:pt x="8401" y="47"/>
                </a:lnTo>
                <a:lnTo>
                  <a:pt x="388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374170" y="2235133"/>
            <a:ext cx="259396" cy="107505"/>
          </a:xfrm>
          <a:custGeom>
            <a:avLst/>
            <a:gdLst/>
            <a:ahLst/>
            <a:cxnLst/>
            <a:rect l="l" t="t" r="r" b="b"/>
            <a:pathLst>
              <a:path w="12395" h="5137" extrusionOk="0">
                <a:moveTo>
                  <a:pt x="1" y="4908"/>
                </a:moveTo>
                <a:lnTo>
                  <a:pt x="252" y="5136"/>
                </a:lnTo>
                <a:lnTo>
                  <a:pt x="5159" y="343"/>
                </a:lnTo>
                <a:lnTo>
                  <a:pt x="7716" y="366"/>
                </a:lnTo>
                <a:lnTo>
                  <a:pt x="12167" y="4885"/>
                </a:lnTo>
                <a:lnTo>
                  <a:pt x="12395" y="4657"/>
                </a:lnTo>
                <a:lnTo>
                  <a:pt x="7875" y="23"/>
                </a:lnTo>
                <a:lnTo>
                  <a:pt x="502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406167" y="2306787"/>
            <a:ext cx="187762" cy="70714"/>
          </a:xfrm>
          <a:custGeom>
            <a:avLst/>
            <a:gdLst/>
            <a:ahLst/>
            <a:cxnLst/>
            <a:rect l="l" t="t" r="r" b="b"/>
            <a:pathLst>
              <a:path w="8972" h="3379" extrusionOk="0">
                <a:moveTo>
                  <a:pt x="1" y="3150"/>
                </a:moveTo>
                <a:lnTo>
                  <a:pt x="229" y="3378"/>
                </a:lnTo>
                <a:lnTo>
                  <a:pt x="3333" y="343"/>
                </a:lnTo>
                <a:lnTo>
                  <a:pt x="5867" y="365"/>
                </a:lnTo>
                <a:lnTo>
                  <a:pt x="8743" y="3310"/>
                </a:lnTo>
                <a:lnTo>
                  <a:pt x="8971" y="3082"/>
                </a:lnTo>
                <a:lnTo>
                  <a:pt x="6004" y="46"/>
                </a:lnTo>
                <a:lnTo>
                  <a:pt x="319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659338" y="2359313"/>
            <a:ext cx="166729" cy="45413"/>
          </a:xfrm>
          <a:custGeom>
            <a:avLst/>
            <a:gdLst/>
            <a:ahLst/>
            <a:cxnLst/>
            <a:rect l="l" t="t" r="r" b="b"/>
            <a:pathLst>
              <a:path w="7967" h="2170" extrusionOk="0">
                <a:moveTo>
                  <a:pt x="0" y="1918"/>
                </a:moveTo>
                <a:lnTo>
                  <a:pt x="229" y="2169"/>
                </a:lnTo>
                <a:lnTo>
                  <a:pt x="2100" y="343"/>
                </a:lnTo>
                <a:lnTo>
                  <a:pt x="6528" y="389"/>
                </a:lnTo>
                <a:lnTo>
                  <a:pt x="7738" y="1622"/>
                </a:lnTo>
                <a:lnTo>
                  <a:pt x="7966" y="1393"/>
                </a:lnTo>
                <a:lnTo>
                  <a:pt x="6665" y="47"/>
                </a:lnTo>
                <a:lnTo>
                  <a:pt x="196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8"/>
          <p:cNvSpPr/>
          <p:nvPr/>
        </p:nvSpPr>
        <p:spPr>
          <a:xfrm>
            <a:off x="6698513" y="2197402"/>
            <a:ext cx="477691" cy="248409"/>
          </a:xfrm>
          <a:custGeom>
            <a:avLst/>
            <a:gdLst/>
            <a:ahLst/>
            <a:cxnLst/>
            <a:rect l="l" t="t" r="r" b="b"/>
            <a:pathLst>
              <a:path w="22826" h="11870" extrusionOk="0">
                <a:moveTo>
                  <a:pt x="10705" y="11550"/>
                </a:moveTo>
                <a:lnTo>
                  <a:pt x="0" y="11436"/>
                </a:lnTo>
                <a:lnTo>
                  <a:pt x="0" y="11755"/>
                </a:lnTo>
                <a:lnTo>
                  <a:pt x="10842" y="11869"/>
                </a:lnTo>
                <a:lnTo>
                  <a:pt x="10888" y="11824"/>
                </a:lnTo>
                <a:cubicBezTo>
                  <a:pt x="10888" y="11824"/>
                  <a:pt x="13855" y="8948"/>
                  <a:pt x="16822" y="6049"/>
                </a:cubicBezTo>
                <a:lnTo>
                  <a:pt x="16822" y="6049"/>
                </a:lnTo>
                <a:cubicBezTo>
                  <a:pt x="22825" y="160"/>
                  <a:pt x="22825" y="160"/>
                  <a:pt x="22780" y="46"/>
                </a:cubicBezTo>
                <a:lnTo>
                  <a:pt x="22780" y="46"/>
                </a:lnTo>
                <a:lnTo>
                  <a:pt x="22620" y="114"/>
                </a:lnTo>
                <a:lnTo>
                  <a:pt x="22483" y="0"/>
                </a:lnTo>
                <a:cubicBezTo>
                  <a:pt x="22300" y="228"/>
                  <a:pt x="14722" y="7624"/>
                  <a:pt x="10705" y="1155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8"/>
          <p:cNvSpPr/>
          <p:nvPr/>
        </p:nvSpPr>
        <p:spPr>
          <a:xfrm>
            <a:off x="5445160" y="4325911"/>
            <a:ext cx="647748" cy="187741"/>
          </a:xfrm>
          <a:custGeom>
            <a:avLst/>
            <a:gdLst/>
            <a:ahLst/>
            <a:cxnLst/>
            <a:rect l="l" t="t" r="r" b="b"/>
            <a:pathLst>
              <a:path w="30952" h="8971" extrusionOk="0">
                <a:moveTo>
                  <a:pt x="16252" y="1233"/>
                </a:moveTo>
                <a:lnTo>
                  <a:pt x="7807" y="1141"/>
                </a:lnTo>
                <a:lnTo>
                  <a:pt x="7738" y="1141"/>
                </a:lnTo>
                <a:lnTo>
                  <a:pt x="0" y="8742"/>
                </a:lnTo>
                <a:lnTo>
                  <a:pt x="229" y="8970"/>
                </a:lnTo>
                <a:lnTo>
                  <a:pt x="7875" y="1484"/>
                </a:lnTo>
                <a:lnTo>
                  <a:pt x="16320" y="1575"/>
                </a:lnTo>
                <a:lnTo>
                  <a:pt x="16389" y="1575"/>
                </a:lnTo>
                <a:lnTo>
                  <a:pt x="17667" y="320"/>
                </a:lnTo>
                <a:lnTo>
                  <a:pt x="30951" y="457"/>
                </a:lnTo>
                <a:lnTo>
                  <a:pt x="30951" y="137"/>
                </a:lnTo>
                <a:lnTo>
                  <a:pt x="17599" y="0"/>
                </a:lnTo>
                <a:lnTo>
                  <a:pt x="1753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5374470" y="3751281"/>
            <a:ext cx="293780" cy="676879"/>
          </a:xfrm>
          <a:custGeom>
            <a:avLst/>
            <a:gdLst/>
            <a:ahLst/>
            <a:cxnLst/>
            <a:rect l="l" t="t" r="r" b="b"/>
            <a:pathLst>
              <a:path w="14038" h="32344" extrusionOk="0">
                <a:moveTo>
                  <a:pt x="10979" y="229"/>
                </a:moveTo>
                <a:lnTo>
                  <a:pt x="13695" y="3013"/>
                </a:lnTo>
                <a:lnTo>
                  <a:pt x="13536" y="18831"/>
                </a:lnTo>
                <a:lnTo>
                  <a:pt x="0" y="32115"/>
                </a:lnTo>
                <a:lnTo>
                  <a:pt x="228" y="32344"/>
                </a:lnTo>
                <a:lnTo>
                  <a:pt x="13878" y="18991"/>
                </a:lnTo>
                <a:lnTo>
                  <a:pt x="14038" y="2945"/>
                </a:lnTo>
                <a:lnTo>
                  <a:pt x="14038" y="2876"/>
                </a:lnTo>
                <a:lnTo>
                  <a:pt x="1120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5509635" y="3887892"/>
            <a:ext cx="95074" cy="307634"/>
          </a:xfrm>
          <a:custGeom>
            <a:avLst/>
            <a:gdLst/>
            <a:ahLst/>
            <a:cxnLst/>
            <a:rect l="l" t="t" r="r" b="b"/>
            <a:pathLst>
              <a:path w="4543" h="14700" extrusionOk="0">
                <a:moveTo>
                  <a:pt x="2215" y="229"/>
                </a:moveTo>
                <a:lnTo>
                  <a:pt x="4223" y="2283"/>
                </a:lnTo>
                <a:lnTo>
                  <a:pt x="4132" y="10409"/>
                </a:lnTo>
                <a:lnTo>
                  <a:pt x="1" y="14449"/>
                </a:lnTo>
                <a:lnTo>
                  <a:pt x="229" y="14700"/>
                </a:lnTo>
                <a:lnTo>
                  <a:pt x="4475" y="10546"/>
                </a:lnTo>
                <a:lnTo>
                  <a:pt x="4543" y="2214"/>
                </a:lnTo>
                <a:lnTo>
                  <a:pt x="4543" y="2146"/>
                </a:lnTo>
                <a:lnTo>
                  <a:pt x="246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8"/>
          <p:cNvSpPr/>
          <p:nvPr/>
        </p:nvSpPr>
        <p:spPr>
          <a:xfrm>
            <a:off x="5477638" y="3919408"/>
            <a:ext cx="78834" cy="243638"/>
          </a:xfrm>
          <a:custGeom>
            <a:avLst/>
            <a:gdLst/>
            <a:ahLst/>
            <a:cxnLst/>
            <a:rect l="l" t="t" r="r" b="b"/>
            <a:pathLst>
              <a:path w="3767" h="11642" extrusionOk="0">
                <a:moveTo>
                  <a:pt x="1849" y="229"/>
                </a:moveTo>
                <a:lnTo>
                  <a:pt x="3424" y="1850"/>
                </a:lnTo>
                <a:lnTo>
                  <a:pt x="3356" y="8104"/>
                </a:lnTo>
                <a:lnTo>
                  <a:pt x="0" y="11391"/>
                </a:lnTo>
                <a:lnTo>
                  <a:pt x="229" y="11642"/>
                </a:lnTo>
                <a:lnTo>
                  <a:pt x="3698" y="8241"/>
                </a:lnTo>
                <a:lnTo>
                  <a:pt x="3767" y="1781"/>
                </a:lnTo>
                <a:lnTo>
                  <a:pt x="3767" y="1713"/>
                </a:lnTo>
                <a:lnTo>
                  <a:pt x="207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8"/>
          <p:cNvSpPr/>
          <p:nvPr/>
        </p:nvSpPr>
        <p:spPr>
          <a:xfrm>
            <a:off x="5517273" y="3540151"/>
            <a:ext cx="87435" cy="236941"/>
          </a:xfrm>
          <a:custGeom>
            <a:avLst/>
            <a:gdLst/>
            <a:ahLst/>
            <a:cxnLst/>
            <a:rect l="l" t="t" r="r" b="b"/>
            <a:pathLst>
              <a:path w="4178" h="11322" extrusionOk="0">
                <a:moveTo>
                  <a:pt x="3767" y="7396"/>
                </a:moveTo>
                <a:lnTo>
                  <a:pt x="1" y="11094"/>
                </a:lnTo>
                <a:lnTo>
                  <a:pt x="252" y="11322"/>
                </a:lnTo>
                <a:lnTo>
                  <a:pt x="4110" y="7533"/>
                </a:lnTo>
                <a:lnTo>
                  <a:pt x="4178" y="1"/>
                </a:lnTo>
                <a:lnTo>
                  <a:pt x="385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5378278" y="3376796"/>
            <a:ext cx="181065" cy="794387"/>
          </a:xfrm>
          <a:custGeom>
            <a:avLst/>
            <a:gdLst/>
            <a:ahLst/>
            <a:cxnLst/>
            <a:rect l="l" t="t" r="r" b="b"/>
            <a:pathLst>
              <a:path w="8652" h="37959" extrusionOk="0">
                <a:moveTo>
                  <a:pt x="8172" y="14015"/>
                </a:moveTo>
                <a:lnTo>
                  <a:pt x="5022" y="17096"/>
                </a:lnTo>
                <a:lnTo>
                  <a:pt x="3310" y="17074"/>
                </a:lnTo>
                <a:lnTo>
                  <a:pt x="46" y="20269"/>
                </a:lnTo>
                <a:lnTo>
                  <a:pt x="1" y="23967"/>
                </a:lnTo>
                <a:lnTo>
                  <a:pt x="1347" y="25336"/>
                </a:lnTo>
                <a:lnTo>
                  <a:pt x="1211" y="37959"/>
                </a:lnTo>
                <a:lnTo>
                  <a:pt x="1553" y="37959"/>
                </a:lnTo>
                <a:lnTo>
                  <a:pt x="1667" y="25268"/>
                </a:lnTo>
                <a:lnTo>
                  <a:pt x="1667" y="25199"/>
                </a:lnTo>
                <a:lnTo>
                  <a:pt x="343" y="23830"/>
                </a:lnTo>
                <a:lnTo>
                  <a:pt x="366" y="20406"/>
                </a:lnTo>
                <a:lnTo>
                  <a:pt x="3447" y="17416"/>
                </a:lnTo>
                <a:lnTo>
                  <a:pt x="5159" y="17439"/>
                </a:lnTo>
                <a:lnTo>
                  <a:pt x="8515" y="14152"/>
                </a:lnTo>
                <a:lnTo>
                  <a:pt x="8652" y="0"/>
                </a:lnTo>
                <a:lnTo>
                  <a:pt x="830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5328138" y="3579807"/>
            <a:ext cx="228821" cy="224050"/>
          </a:xfrm>
          <a:custGeom>
            <a:avLst/>
            <a:gdLst/>
            <a:ahLst/>
            <a:cxnLst/>
            <a:rect l="l" t="t" r="r" b="b"/>
            <a:pathLst>
              <a:path w="10934" h="10706" extrusionOk="0">
                <a:moveTo>
                  <a:pt x="0" y="10477"/>
                </a:moveTo>
                <a:lnTo>
                  <a:pt x="228" y="10705"/>
                </a:lnTo>
                <a:lnTo>
                  <a:pt x="10933" y="228"/>
                </a:lnTo>
                <a:lnTo>
                  <a:pt x="1068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4303985" y="3511048"/>
            <a:ext cx="136636" cy="231688"/>
          </a:xfrm>
          <a:custGeom>
            <a:avLst/>
            <a:gdLst/>
            <a:ahLst/>
            <a:cxnLst/>
            <a:rect l="l" t="t" r="r" b="b"/>
            <a:pathLst>
              <a:path w="6529" h="11071" extrusionOk="0">
                <a:moveTo>
                  <a:pt x="1" y="229"/>
                </a:moveTo>
                <a:lnTo>
                  <a:pt x="6209" y="6574"/>
                </a:lnTo>
                <a:lnTo>
                  <a:pt x="6163" y="11071"/>
                </a:lnTo>
                <a:lnTo>
                  <a:pt x="6483" y="11071"/>
                </a:lnTo>
                <a:lnTo>
                  <a:pt x="6529" y="6437"/>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4197978" y="2181853"/>
            <a:ext cx="68810" cy="65461"/>
          </a:xfrm>
          <a:custGeom>
            <a:avLst/>
            <a:gdLst/>
            <a:ahLst/>
            <a:cxnLst/>
            <a:rect l="l" t="t" r="r" b="b"/>
            <a:pathLst>
              <a:path w="3288" h="3128" extrusionOk="0">
                <a:moveTo>
                  <a:pt x="594" y="435"/>
                </a:moveTo>
                <a:cubicBezTo>
                  <a:pt x="0" y="1005"/>
                  <a:pt x="0" y="1964"/>
                  <a:pt x="571" y="2534"/>
                </a:cubicBezTo>
                <a:lnTo>
                  <a:pt x="571" y="2534"/>
                </a:lnTo>
                <a:cubicBezTo>
                  <a:pt x="1142" y="3128"/>
                  <a:pt x="2100" y="3128"/>
                  <a:pt x="2671" y="2557"/>
                </a:cubicBezTo>
                <a:lnTo>
                  <a:pt x="2671" y="2557"/>
                </a:lnTo>
                <a:cubicBezTo>
                  <a:pt x="3264" y="1987"/>
                  <a:pt x="3287" y="1051"/>
                  <a:pt x="2694" y="457"/>
                </a:cubicBezTo>
                <a:lnTo>
                  <a:pt x="2694" y="457"/>
                </a:lnTo>
                <a:cubicBezTo>
                  <a:pt x="2420" y="161"/>
                  <a:pt x="2032" y="1"/>
                  <a:pt x="1644" y="1"/>
                </a:cubicBezTo>
                <a:lnTo>
                  <a:pt x="1644" y="1"/>
                </a:lnTo>
                <a:cubicBezTo>
                  <a:pt x="1256" y="1"/>
                  <a:pt x="890" y="138"/>
                  <a:pt x="594" y="435"/>
                </a:cubicBezTo>
                <a:close/>
                <a:moveTo>
                  <a:pt x="822" y="2306"/>
                </a:moveTo>
                <a:cubicBezTo>
                  <a:pt x="366" y="1850"/>
                  <a:pt x="366" y="1119"/>
                  <a:pt x="822" y="663"/>
                </a:cubicBezTo>
                <a:lnTo>
                  <a:pt x="822" y="663"/>
                </a:lnTo>
                <a:cubicBezTo>
                  <a:pt x="1279" y="229"/>
                  <a:pt x="2009" y="229"/>
                  <a:pt x="2465" y="686"/>
                </a:cubicBezTo>
                <a:lnTo>
                  <a:pt x="2465" y="686"/>
                </a:lnTo>
                <a:cubicBezTo>
                  <a:pt x="2899" y="1142"/>
                  <a:pt x="2899" y="1873"/>
                  <a:pt x="2443" y="2329"/>
                </a:cubicBezTo>
                <a:lnTo>
                  <a:pt x="2443" y="2329"/>
                </a:lnTo>
                <a:cubicBezTo>
                  <a:pt x="2214" y="2534"/>
                  <a:pt x="1940" y="2649"/>
                  <a:pt x="1644" y="2649"/>
                </a:cubicBezTo>
                <a:lnTo>
                  <a:pt x="1644" y="2649"/>
                </a:lnTo>
                <a:cubicBezTo>
                  <a:pt x="1347" y="2649"/>
                  <a:pt x="1027" y="2534"/>
                  <a:pt x="822" y="230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4192245" y="2239171"/>
            <a:ext cx="43487" cy="83626"/>
          </a:xfrm>
          <a:custGeom>
            <a:avLst/>
            <a:gdLst/>
            <a:ahLst/>
            <a:cxnLst/>
            <a:rect l="l" t="t" r="r" b="b"/>
            <a:pathLst>
              <a:path w="2078" h="3996" extrusionOk="0">
                <a:moveTo>
                  <a:pt x="1735" y="2078"/>
                </a:moveTo>
                <a:lnTo>
                  <a:pt x="0" y="3744"/>
                </a:lnTo>
                <a:lnTo>
                  <a:pt x="251" y="3995"/>
                </a:lnTo>
                <a:lnTo>
                  <a:pt x="2055" y="2215"/>
                </a:lnTo>
                <a:lnTo>
                  <a:pt x="2078" y="1"/>
                </a:lnTo>
                <a:lnTo>
                  <a:pt x="175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8"/>
          <p:cNvSpPr/>
          <p:nvPr/>
        </p:nvSpPr>
        <p:spPr>
          <a:xfrm>
            <a:off x="4473072" y="4218459"/>
            <a:ext cx="62594" cy="62615"/>
          </a:xfrm>
          <a:custGeom>
            <a:avLst/>
            <a:gdLst/>
            <a:ahLst/>
            <a:cxnLst/>
            <a:rect l="l" t="t" r="r" b="b"/>
            <a:pathLst>
              <a:path w="2991" h="2992" extrusionOk="0">
                <a:moveTo>
                  <a:pt x="1" y="1462"/>
                </a:moveTo>
                <a:cubicBezTo>
                  <a:pt x="1" y="1873"/>
                  <a:pt x="161" y="2261"/>
                  <a:pt x="434" y="2512"/>
                </a:cubicBezTo>
                <a:lnTo>
                  <a:pt x="434" y="2512"/>
                </a:lnTo>
                <a:cubicBezTo>
                  <a:pt x="686" y="2786"/>
                  <a:pt x="1051" y="2968"/>
                  <a:pt x="1462" y="2968"/>
                </a:cubicBezTo>
                <a:lnTo>
                  <a:pt x="1462" y="2968"/>
                </a:lnTo>
                <a:cubicBezTo>
                  <a:pt x="2283" y="2991"/>
                  <a:pt x="2968" y="2329"/>
                  <a:pt x="2968" y="1507"/>
                </a:cubicBezTo>
                <a:lnTo>
                  <a:pt x="2968" y="1507"/>
                </a:lnTo>
                <a:cubicBezTo>
                  <a:pt x="2991" y="709"/>
                  <a:pt x="2306" y="1"/>
                  <a:pt x="1507" y="1"/>
                </a:cubicBezTo>
                <a:lnTo>
                  <a:pt x="1507" y="1"/>
                </a:lnTo>
                <a:lnTo>
                  <a:pt x="1484" y="1"/>
                </a:lnTo>
                <a:lnTo>
                  <a:pt x="1484" y="1"/>
                </a:lnTo>
                <a:cubicBezTo>
                  <a:pt x="663" y="1"/>
                  <a:pt x="1" y="640"/>
                  <a:pt x="1" y="1462"/>
                </a:cubicBezTo>
                <a:moveTo>
                  <a:pt x="1484" y="2626"/>
                </a:moveTo>
                <a:cubicBezTo>
                  <a:pt x="845" y="2626"/>
                  <a:pt x="320" y="2101"/>
                  <a:pt x="320" y="1462"/>
                </a:cubicBezTo>
                <a:lnTo>
                  <a:pt x="320" y="1462"/>
                </a:lnTo>
                <a:cubicBezTo>
                  <a:pt x="343" y="1165"/>
                  <a:pt x="457" y="868"/>
                  <a:pt x="686" y="663"/>
                </a:cubicBezTo>
                <a:lnTo>
                  <a:pt x="686" y="663"/>
                </a:lnTo>
                <a:cubicBezTo>
                  <a:pt x="891" y="435"/>
                  <a:pt x="1188" y="320"/>
                  <a:pt x="1507" y="320"/>
                </a:cubicBezTo>
                <a:lnTo>
                  <a:pt x="1507" y="320"/>
                </a:lnTo>
                <a:cubicBezTo>
                  <a:pt x="1804" y="320"/>
                  <a:pt x="2101" y="457"/>
                  <a:pt x="2306" y="663"/>
                </a:cubicBezTo>
                <a:lnTo>
                  <a:pt x="2306" y="663"/>
                </a:lnTo>
                <a:cubicBezTo>
                  <a:pt x="2534" y="891"/>
                  <a:pt x="2648" y="1188"/>
                  <a:pt x="2648" y="1485"/>
                </a:cubicBezTo>
                <a:lnTo>
                  <a:pt x="2648" y="1485"/>
                </a:lnTo>
                <a:cubicBezTo>
                  <a:pt x="2648" y="1804"/>
                  <a:pt x="2512" y="2101"/>
                  <a:pt x="2306" y="2306"/>
                </a:cubicBezTo>
                <a:lnTo>
                  <a:pt x="2306" y="2306"/>
                </a:lnTo>
                <a:cubicBezTo>
                  <a:pt x="2078" y="2512"/>
                  <a:pt x="1781" y="2626"/>
                  <a:pt x="1484" y="2626"/>
                </a:cubicBezTo>
                <a:lnTo>
                  <a:pt x="1484" y="2626"/>
                </a:lnTo>
                <a:lnTo>
                  <a:pt x="1484" y="2626"/>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8"/>
          <p:cNvSpPr/>
          <p:nvPr/>
        </p:nvSpPr>
        <p:spPr>
          <a:xfrm>
            <a:off x="4451099" y="4147287"/>
            <a:ext cx="37293" cy="86493"/>
          </a:xfrm>
          <a:custGeom>
            <a:avLst/>
            <a:gdLst/>
            <a:ahLst/>
            <a:cxnLst/>
            <a:rect l="l" t="t" r="r" b="b"/>
            <a:pathLst>
              <a:path w="1782" h="4133" extrusionOk="0">
                <a:moveTo>
                  <a:pt x="1" y="2557"/>
                </a:moveTo>
                <a:lnTo>
                  <a:pt x="1530" y="4132"/>
                </a:lnTo>
                <a:lnTo>
                  <a:pt x="1781" y="3881"/>
                </a:lnTo>
                <a:lnTo>
                  <a:pt x="320" y="2420"/>
                </a:lnTo>
                <a:lnTo>
                  <a:pt x="343" y="1"/>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4208936" y="4317819"/>
            <a:ext cx="62594" cy="62594"/>
          </a:xfrm>
          <a:custGeom>
            <a:avLst/>
            <a:gdLst/>
            <a:ahLst/>
            <a:cxnLst/>
            <a:rect l="l" t="t" r="r" b="b"/>
            <a:pathLst>
              <a:path w="2991" h="2991" extrusionOk="0">
                <a:moveTo>
                  <a:pt x="0" y="1484"/>
                </a:moveTo>
                <a:cubicBezTo>
                  <a:pt x="0" y="1895"/>
                  <a:pt x="160" y="2260"/>
                  <a:pt x="434" y="2534"/>
                </a:cubicBezTo>
                <a:lnTo>
                  <a:pt x="434" y="2534"/>
                </a:lnTo>
                <a:cubicBezTo>
                  <a:pt x="708" y="2808"/>
                  <a:pt x="1073" y="2991"/>
                  <a:pt x="1484" y="2991"/>
                </a:cubicBezTo>
                <a:lnTo>
                  <a:pt x="1484" y="2991"/>
                </a:lnTo>
                <a:cubicBezTo>
                  <a:pt x="2306" y="2991"/>
                  <a:pt x="2990" y="2329"/>
                  <a:pt x="2990" y="1507"/>
                </a:cubicBezTo>
                <a:lnTo>
                  <a:pt x="2990" y="1507"/>
                </a:lnTo>
                <a:cubicBezTo>
                  <a:pt x="2990" y="685"/>
                  <a:pt x="2329" y="23"/>
                  <a:pt x="1507" y="1"/>
                </a:cubicBezTo>
                <a:lnTo>
                  <a:pt x="1507" y="1"/>
                </a:lnTo>
                <a:cubicBezTo>
                  <a:pt x="1507" y="1"/>
                  <a:pt x="1507" y="1"/>
                  <a:pt x="1507" y="1"/>
                </a:cubicBezTo>
                <a:lnTo>
                  <a:pt x="1507" y="1"/>
                </a:lnTo>
                <a:cubicBezTo>
                  <a:pt x="685" y="1"/>
                  <a:pt x="23" y="663"/>
                  <a:pt x="0" y="1484"/>
                </a:cubicBezTo>
                <a:close/>
                <a:moveTo>
                  <a:pt x="1484" y="2648"/>
                </a:moveTo>
                <a:cubicBezTo>
                  <a:pt x="845" y="2648"/>
                  <a:pt x="343" y="2123"/>
                  <a:pt x="343" y="1484"/>
                </a:cubicBezTo>
                <a:lnTo>
                  <a:pt x="343" y="1484"/>
                </a:lnTo>
                <a:cubicBezTo>
                  <a:pt x="343" y="1187"/>
                  <a:pt x="480" y="891"/>
                  <a:pt x="685" y="663"/>
                </a:cubicBezTo>
                <a:lnTo>
                  <a:pt x="685" y="663"/>
                </a:lnTo>
                <a:cubicBezTo>
                  <a:pt x="913" y="457"/>
                  <a:pt x="1210" y="343"/>
                  <a:pt x="1507" y="343"/>
                </a:cubicBezTo>
                <a:lnTo>
                  <a:pt x="1507" y="343"/>
                </a:lnTo>
                <a:cubicBezTo>
                  <a:pt x="1826" y="343"/>
                  <a:pt x="2123" y="480"/>
                  <a:pt x="2329" y="685"/>
                </a:cubicBezTo>
                <a:lnTo>
                  <a:pt x="2329" y="685"/>
                </a:lnTo>
                <a:cubicBezTo>
                  <a:pt x="2534" y="891"/>
                  <a:pt x="2671" y="1187"/>
                  <a:pt x="2648" y="1507"/>
                </a:cubicBezTo>
                <a:lnTo>
                  <a:pt x="2648" y="1507"/>
                </a:lnTo>
                <a:cubicBezTo>
                  <a:pt x="2648" y="2146"/>
                  <a:pt x="2146" y="2648"/>
                  <a:pt x="1507" y="2648"/>
                </a:cubicBezTo>
                <a:lnTo>
                  <a:pt x="1507" y="2648"/>
                </a:lnTo>
                <a:cubicBezTo>
                  <a:pt x="1507" y="2648"/>
                  <a:pt x="1484" y="2648"/>
                  <a:pt x="1484" y="264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4186963" y="4247128"/>
            <a:ext cx="37272" cy="85991"/>
          </a:xfrm>
          <a:custGeom>
            <a:avLst/>
            <a:gdLst/>
            <a:ahLst/>
            <a:cxnLst/>
            <a:rect l="l" t="t" r="r" b="b"/>
            <a:pathLst>
              <a:path w="1781" h="4109" extrusionOk="0">
                <a:moveTo>
                  <a:pt x="0" y="2534"/>
                </a:moveTo>
                <a:lnTo>
                  <a:pt x="1553" y="4109"/>
                </a:lnTo>
                <a:lnTo>
                  <a:pt x="1781" y="3881"/>
                </a:lnTo>
                <a:lnTo>
                  <a:pt x="343" y="2420"/>
                </a:lnTo>
                <a:lnTo>
                  <a:pt x="366" y="0"/>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7763680" y="2683658"/>
            <a:ext cx="62594" cy="62594"/>
          </a:xfrm>
          <a:custGeom>
            <a:avLst/>
            <a:gdLst/>
            <a:ahLst/>
            <a:cxnLst/>
            <a:rect l="l" t="t" r="r" b="b"/>
            <a:pathLst>
              <a:path w="2991" h="2991" extrusionOk="0">
                <a:moveTo>
                  <a:pt x="23" y="1484"/>
                </a:moveTo>
                <a:cubicBezTo>
                  <a:pt x="0" y="1895"/>
                  <a:pt x="160" y="2260"/>
                  <a:pt x="434" y="2534"/>
                </a:cubicBezTo>
                <a:lnTo>
                  <a:pt x="434" y="2534"/>
                </a:lnTo>
                <a:cubicBezTo>
                  <a:pt x="708" y="2808"/>
                  <a:pt x="1073" y="2968"/>
                  <a:pt x="1484" y="2990"/>
                </a:cubicBezTo>
                <a:lnTo>
                  <a:pt x="1484" y="2990"/>
                </a:lnTo>
                <a:cubicBezTo>
                  <a:pt x="2306" y="2990"/>
                  <a:pt x="2991" y="2328"/>
                  <a:pt x="2991" y="1507"/>
                </a:cubicBezTo>
                <a:lnTo>
                  <a:pt x="2991" y="1507"/>
                </a:lnTo>
                <a:cubicBezTo>
                  <a:pt x="2991" y="685"/>
                  <a:pt x="2329" y="0"/>
                  <a:pt x="1507" y="0"/>
                </a:cubicBezTo>
                <a:lnTo>
                  <a:pt x="1507" y="0"/>
                </a:lnTo>
                <a:lnTo>
                  <a:pt x="1507" y="0"/>
                </a:lnTo>
                <a:lnTo>
                  <a:pt x="1507" y="0"/>
                </a:lnTo>
                <a:cubicBezTo>
                  <a:pt x="685" y="0"/>
                  <a:pt x="23" y="662"/>
                  <a:pt x="23" y="1484"/>
                </a:cubicBezTo>
                <a:moveTo>
                  <a:pt x="1484" y="2648"/>
                </a:moveTo>
                <a:cubicBezTo>
                  <a:pt x="845" y="2648"/>
                  <a:pt x="343" y="2123"/>
                  <a:pt x="343" y="1484"/>
                </a:cubicBezTo>
                <a:lnTo>
                  <a:pt x="343" y="1484"/>
                </a:lnTo>
                <a:cubicBezTo>
                  <a:pt x="343" y="845"/>
                  <a:pt x="868" y="320"/>
                  <a:pt x="1507" y="343"/>
                </a:cubicBezTo>
                <a:lnTo>
                  <a:pt x="1507" y="343"/>
                </a:lnTo>
                <a:cubicBezTo>
                  <a:pt x="1827" y="343"/>
                  <a:pt x="2123" y="480"/>
                  <a:pt x="2329" y="685"/>
                </a:cubicBezTo>
                <a:lnTo>
                  <a:pt x="2329" y="685"/>
                </a:lnTo>
                <a:cubicBezTo>
                  <a:pt x="2534" y="890"/>
                  <a:pt x="2671" y="1187"/>
                  <a:pt x="2648" y="1507"/>
                </a:cubicBezTo>
                <a:lnTo>
                  <a:pt x="2648" y="1507"/>
                </a:lnTo>
                <a:cubicBezTo>
                  <a:pt x="2648" y="2146"/>
                  <a:pt x="2146" y="2648"/>
                  <a:pt x="1507" y="2648"/>
                </a:cubicBezTo>
                <a:lnTo>
                  <a:pt x="1507" y="2648"/>
                </a:lnTo>
                <a:lnTo>
                  <a:pt x="1484"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7693931" y="2660241"/>
            <a:ext cx="85531" cy="38235"/>
          </a:xfrm>
          <a:custGeom>
            <a:avLst/>
            <a:gdLst/>
            <a:ahLst/>
            <a:cxnLst/>
            <a:rect l="l" t="t" r="r" b="b"/>
            <a:pathLst>
              <a:path w="4087" h="1827" extrusionOk="0">
                <a:moveTo>
                  <a:pt x="1" y="320"/>
                </a:moveTo>
                <a:lnTo>
                  <a:pt x="2420" y="343"/>
                </a:lnTo>
                <a:lnTo>
                  <a:pt x="3858" y="1827"/>
                </a:lnTo>
                <a:lnTo>
                  <a:pt x="4087" y="1599"/>
                </a:lnTo>
                <a:lnTo>
                  <a:pt x="2557" y="24"/>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7687737" y="2267131"/>
            <a:ext cx="62594" cy="62113"/>
          </a:xfrm>
          <a:custGeom>
            <a:avLst/>
            <a:gdLst/>
            <a:ahLst/>
            <a:cxnLst/>
            <a:rect l="l" t="t" r="r" b="b"/>
            <a:pathLst>
              <a:path w="2991" h="2968" extrusionOk="0">
                <a:moveTo>
                  <a:pt x="457" y="412"/>
                </a:moveTo>
                <a:cubicBezTo>
                  <a:pt x="160" y="708"/>
                  <a:pt x="0" y="1073"/>
                  <a:pt x="0" y="1461"/>
                </a:cubicBezTo>
                <a:lnTo>
                  <a:pt x="0" y="1461"/>
                </a:lnTo>
                <a:cubicBezTo>
                  <a:pt x="0" y="1872"/>
                  <a:pt x="160" y="2260"/>
                  <a:pt x="434" y="2534"/>
                </a:cubicBezTo>
                <a:lnTo>
                  <a:pt x="434" y="2534"/>
                </a:lnTo>
                <a:cubicBezTo>
                  <a:pt x="708" y="2808"/>
                  <a:pt x="1073" y="2968"/>
                  <a:pt x="1484" y="2968"/>
                </a:cubicBezTo>
                <a:lnTo>
                  <a:pt x="1484" y="2968"/>
                </a:lnTo>
                <a:cubicBezTo>
                  <a:pt x="1872" y="2968"/>
                  <a:pt x="2260" y="2831"/>
                  <a:pt x="2534" y="2557"/>
                </a:cubicBezTo>
                <a:lnTo>
                  <a:pt x="2534" y="2557"/>
                </a:lnTo>
                <a:cubicBezTo>
                  <a:pt x="2831" y="2260"/>
                  <a:pt x="2990" y="1895"/>
                  <a:pt x="2990" y="1507"/>
                </a:cubicBezTo>
                <a:lnTo>
                  <a:pt x="2990" y="1507"/>
                </a:lnTo>
                <a:cubicBezTo>
                  <a:pt x="2990" y="685"/>
                  <a:pt x="2328" y="1"/>
                  <a:pt x="1507" y="1"/>
                </a:cubicBezTo>
                <a:lnTo>
                  <a:pt x="1507" y="1"/>
                </a:lnTo>
                <a:lnTo>
                  <a:pt x="1507" y="1"/>
                </a:lnTo>
                <a:lnTo>
                  <a:pt x="1507" y="1"/>
                </a:lnTo>
                <a:cubicBezTo>
                  <a:pt x="1096" y="1"/>
                  <a:pt x="731" y="138"/>
                  <a:pt x="457" y="412"/>
                </a:cubicBezTo>
                <a:moveTo>
                  <a:pt x="1484" y="2648"/>
                </a:moveTo>
                <a:cubicBezTo>
                  <a:pt x="845" y="2626"/>
                  <a:pt x="343" y="2101"/>
                  <a:pt x="343" y="1461"/>
                </a:cubicBezTo>
                <a:lnTo>
                  <a:pt x="343" y="1461"/>
                </a:lnTo>
                <a:cubicBezTo>
                  <a:pt x="343" y="1165"/>
                  <a:pt x="457" y="868"/>
                  <a:pt x="685" y="663"/>
                </a:cubicBezTo>
                <a:lnTo>
                  <a:pt x="685" y="663"/>
                </a:lnTo>
                <a:cubicBezTo>
                  <a:pt x="913" y="434"/>
                  <a:pt x="1210" y="320"/>
                  <a:pt x="1507" y="320"/>
                </a:cubicBezTo>
                <a:lnTo>
                  <a:pt x="1507" y="320"/>
                </a:lnTo>
                <a:cubicBezTo>
                  <a:pt x="1826" y="320"/>
                  <a:pt x="2100" y="457"/>
                  <a:pt x="2328" y="663"/>
                </a:cubicBezTo>
                <a:lnTo>
                  <a:pt x="2328" y="663"/>
                </a:lnTo>
                <a:cubicBezTo>
                  <a:pt x="2534" y="891"/>
                  <a:pt x="2648" y="1188"/>
                  <a:pt x="2648" y="1484"/>
                </a:cubicBezTo>
                <a:lnTo>
                  <a:pt x="2648" y="1484"/>
                </a:lnTo>
                <a:cubicBezTo>
                  <a:pt x="2648" y="1804"/>
                  <a:pt x="2534" y="2101"/>
                  <a:pt x="2306" y="2306"/>
                </a:cubicBezTo>
                <a:lnTo>
                  <a:pt x="2306" y="2306"/>
                </a:lnTo>
                <a:cubicBezTo>
                  <a:pt x="2077" y="2511"/>
                  <a:pt x="1803" y="2648"/>
                  <a:pt x="1507" y="2648"/>
                </a:cubicBezTo>
                <a:lnTo>
                  <a:pt x="1507" y="2648"/>
                </a:lnTo>
                <a:cubicBezTo>
                  <a:pt x="1484" y="2648"/>
                  <a:pt x="1484" y="2648"/>
                  <a:pt x="1484" y="264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7617988" y="2243253"/>
            <a:ext cx="85531" cy="38235"/>
          </a:xfrm>
          <a:custGeom>
            <a:avLst/>
            <a:gdLst/>
            <a:ahLst/>
            <a:cxnLst/>
            <a:rect l="l" t="t" r="r" b="b"/>
            <a:pathLst>
              <a:path w="4087" h="1827" extrusionOk="0">
                <a:moveTo>
                  <a:pt x="1" y="343"/>
                </a:moveTo>
                <a:lnTo>
                  <a:pt x="2397" y="366"/>
                </a:lnTo>
                <a:lnTo>
                  <a:pt x="3858" y="1826"/>
                </a:lnTo>
                <a:lnTo>
                  <a:pt x="4087" y="1598"/>
                </a:lnTo>
                <a:lnTo>
                  <a:pt x="2557" y="23"/>
                </a:lnTo>
                <a:lnTo>
                  <a:pt x="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591543" y="4341188"/>
            <a:ext cx="63075" cy="62594"/>
          </a:xfrm>
          <a:custGeom>
            <a:avLst/>
            <a:gdLst/>
            <a:ahLst/>
            <a:cxnLst/>
            <a:rect l="l" t="t" r="r" b="b"/>
            <a:pathLst>
              <a:path w="3014" h="2991" extrusionOk="0">
                <a:moveTo>
                  <a:pt x="23" y="1484"/>
                </a:moveTo>
                <a:cubicBezTo>
                  <a:pt x="0" y="1895"/>
                  <a:pt x="183" y="2260"/>
                  <a:pt x="434" y="2534"/>
                </a:cubicBezTo>
                <a:lnTo>
                  <a:pt x="434" y="2534"/>
                </a:lnTo>
                <a:cubicBezTo>
                  <a:pt x="708" y="2808"/>
                  <a:pt x="1073" y="2991"/>
                  <a:pt x="1484" y="2991"/>
                </a:cubicBezTo>
                <a:lnTo>
                  <a:pt x="1484" y="2991"/>
                </a:lnTo>
                <a:cubicBezTo>
                  <a:pt x="1895" y="2991"/>
                  <a:pt x="2260" y="2831"/>
                  <a:pt x="2557" y="2557"/>
                </a:cubicBezTo>
                <a:lnTo>
                  <a:pt x="2557" y="2557"/>
                </a:lnTo>
                <a:cubicBezTo>
                  <a:pt x="2830" y="2283"/>
                  <a:pt x="2990" y="1918"/>
                  <a:pt x="2990" y="1507"/>
                </a:cubicBezTo>
                <a:lnTo>
                  <a:pt x="2990" y="1507"/>
                </a:lnTo>
                <a:cubicBezTo>
                  <a:pt x="3013" y="685"/>
                  <a:pt x="2351" y="0"/>
                  <a:pt x="1529" y="0"/>
                </a:cubicBezTo>
                <a:lnTo>
                  <a:pt x="1529" y="0"/>
                </a:lnTo>
                <a:lnTo>
                  <a:pt x="1507" y="0"/>
                </a:lnTo>
                <a:lnTo>
                  <a:pt x="1507" y="0"/>
                </a:lnTo>
                <a:cubicBezTo>
                  <a:pt x="685" y="0"/>
                  <a:pt x="23" y="662"/>
                  <a:pt x="23" y="1484"/>
                </a:cubicBezTo>
                <a:close/>
                <a:moveTo>
                  <a:pt x="1484" y="2648"/>
                </a:moveTo>
                <a:cubicBezTo>
                  <a:pt x="867" y="2648"/>
                  <a:pt x="342" y="2100"/>
                  <a:pt x="342" y="1484"/>
                </a:cubicBezTo>
                <a:lnTo>
                  <a:pt x="342" y="1484"/>
                </a:lnTo>
                <a:cubicBezTo>
                  <a:pt x="342" y="845"/>
                  <a:pt x="867" y="320"/>
                  <a:pt x="1507" y="343"/>
                </a:cubicBezTo>
                <a:lnTo>
                  <a:pt x="1507" y="343"/>
                </a:lnTo>
                <a:cubicBezTo>
                  <a:pt x="1826" y="343"/>
                  <a:pt x="2123" y="457"/>
                  <a:pt x="2328" y="685"/>
                </a:cubicBezTo>
                <a:lnTo>
                  <a:pt x="2328" y="685"/>
                </a:lnTo>
                <a:cubicBezTo>
                  <a:pt x="2557" y="913"/>
                  <a:pt x="2671" y="1187"/>
                  <a:pt x="2671" y="1507"/>
                </a:cubicBezTo>
                <a:lnTo>
                  <a:pt x="2671" y="1507"/>
                </a:lnTo>
                <a:cubicBezTo>
                  <a:pt x="2648" y="1804"/>
                  <a:pt x="2534" y="2100"/>
                  <a:pt x="2305" y="2329"/>
                </a:cubicBezTo>
                <a:lnTo>
                  <a:pt x="2305" y="2329"/>
                </a:lnTo>
                <a:cubicBezTo>
                  <a:pt x="2100" y="2534"/>
                  <a:pt x="1803" y="2648"/>
                  <a:pt x="1507" y="2648"/>
                </a:cubicBezTo>
                <a:lnTo>
                  <a:pt x="1507" y="2648"/>
                </a:lnTo>
                <a:lnTo>
                  <a:pt x="1484" y="2648"/>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8"/>
          <p:cNvSpPr/>
          <p:nvPr/>
        </p:nvSpPr>
        <p:spPr>
          <a:xfrm>
            <a:off x="6521795" y="4317792"/>
            <a:ext cx="85531" cy="38235"/>
          </a:xfrm>
          <a:custGeom>
            <a:avLst/>
            <a:gdLst/>
            <a:ahLst/>
            <a:cxnLst/>
            <a:rect l="l" t="t" r="r" b="b"/>
            <a:pathLst>
              <a:path w="4087" h="1827" extrusionOk="0">
                <a:moveTo>
                  <a:pt x="1" y="320"/>
                </a:moveTo>
                <a:lnTo>
                  <a:pt x="2420" y="342"/>
                </a:lnTo>
                <a:lnTo>
                  <a:pt x="3858" y="1826"/>
                </a:lnTo>
                <a:lnTo>
                  <a:pt x="4086" y="1598"/>
                </a:lnTo>
                <a:lnTo>
                  <a:pt x="2557" y="23"/>
                </a:lnTo>
                <a:lnTo>
                  <a:pt x="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8"/>
          <p:cNvSpPr/>
          <p:nvPr/>
        </p:nvSpPr>
        <p:spPr>
          <a:xfrm>
            <a:off x="6388053" y="4022598"/>
            <a:ext cx="62594" cy="62594"/>
          </a:xfrm>
          <a:custGeom>
            <a:avLst/>
            <a:gdLst/>
            <a:ahLst/>
            <a:cxnLst/>
            <a:rect l="l" t="t" r="r" b="b"/>
            <a:pathLst>
              <a:path w="2991" h="2991" extrusionOk="0">
                <a:moveTo>
                  <a:pt x="1" y="1484"/>
                </a:moveTo>
                <a:cubicBezTo>
                  <a:pt x="1" y="1895"/>
                  <a:pt x="160" y="2260"/>
                  <a:pt x="411" y="2534"/>
                </a:cubicBezTo>
                <a:lnTo>
                  <a:pt x="411" y="2534"/>
                </a:lnTo>
                <a:cubicBezTo>
                  <a:pt x="685" y="2808"/>
                  <a:pt x="1050" y="2990"/>
                  <a:pt x="1461" y="2990"/>
                </a:cubicBezTo>
                <a:lnTo>
                  <a:pt x="1461" y="2990"/>
                </a:lnTo>
                <a:cubicBezTo>
                  <a:pt x="2283" y="2990"/>
                  <a:pt x="2968" y="2328"/>
                  <a:pt x="2968" y="1506"/>
                </a:cubicBezTo>
                <a:lnTo>
                  <a:pt x="2968" y="1506"/>
                </a:lnTo>
                <a:cubicBezTo>
                  <a:pt x="2991" y="685"/>
                  <a:pt x="2329" y="23"/>
                  <a:pt x="1507" y="0"/>
                </a:cubicBezTo>
                <a:lnTo>
                  <a:pt x="1507" y="0"/>
                </a:lnTo>
                <a:lnTo>
                  <a:pt x="1484" y="0"/>
                </a:lnTo>
                <a:lnTo>
                  <a:pt x="1484" y="0"/>
                </a:lnTo>
                <a:cubicBezTo>
                  <a:pt x="662" y="0"/>
                  <a:pt x="1" y="662"/>
                  <a:pt x="1" y="1484"/>
                </a:cubicBezTo>
                <a:close/>
                <a:moveTo>
                  <a:pt x="1484" y="2648"/>
                </a:moveTo>
                <a:cubicBezTo>
                  <a:pt x="868" y="2648"/>
                  <a:pt x="320" y="2100"/>
                  <a:pt x="320" y="1484"/>
                </a:cubicBezTo>
                <a:lnTo>
                  <a:pt x="320" y="1484"/>
                </a:lnTo>
                <a:cubicBezTo>
                  <a:pt x="343" y="845"/>
                  <a:pt x="868" y="342"/>
                  <a:pt x="1507" y="342"/>
                </a:cubicBezTo>
                <a:lnTo>
                  <a:pt x="1507" y="342"/>
                </a:lnTo>
                <a:cubicBezTo>
                  <a:pt x="1827" y="342"/>
                  <a:pt x="2100" y="479"/>
                  <a:pt x="2306" y="685"/>
                </a:cubicBezTo>
                <a:lnTo>
                  <a:pt x="2306" y="685"/>
                </a:lnTo>
                <a:cubicBezTo>
                  <a:pt x="2511" y="890"/>
                  <a:pt x="2648" y="1187"/>
                  <a:pt x="2648" y="1506"/>
                </a:cubicBezTo>
                <a:lnTo>
                  <a:pt x="2648" y="1506"/>
                </a:lnTo>
                <a:cubicBezTo>
                  <a:pt x="2625" y="2146"/>
                  <a:pt x="2123" y="2648"/>
                  <a:pt x="1484" y="2648"/>
                </a:cubicBezTo>
                <a:lnTo>
                  <a:pt x="1484" y="2648"/>
                </a:lnTo>
                <a:lnTo>
                  <a:pt x="1484" y="2648"/>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6318325" y="3999181"/>
            <a:ext cx="85510" cy="38235"/>
          </a:xfrm>
          <a:custGeom>
            <a:avLst/>
            <a:gdLst/>
            <a:ahLst/>
            <a:cxnLst/>
            <a:rect l="l" t="t" r="r" b="b"/>
            <a:pathLst>
              <a:path w="4086" h="1827" extrusionOk="0">
                <a:moveTo>
                  <a:pt x="0" y="320"/>
                </a:moveTo>
                <a:lnTo>
                  <a:pt x="2397" y="343"/>
                </a:lnTo>
                <a:lnTo>
                  <a:pt x="3835" y="1827"/>
                </a:lnTo>
                <a:lnTo>
                  <a:pt x="4086" y="1598"/>
                </a:lnTo>
                <a:lnTo>
                  <a:pt x="2534" y="23"/>
                </a:lnTo>
                <a:lnTo>
                  <a:pt x="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6134421" y="3932780"/>
            <a:ext cx="63075" cy="62594"/>
          </a:xfrm>
          <a:custGeom>
            <a:avLst/>
            <a:gdLst/>
            <a:ahLst/>
            <a:cxnLst/>
            <a:rect l="l" t="t" r="r" b="b"/>
            <a:pathLst>
              <a:path w="3014" h="2991" extrusionOk="0">
                <a:moveTo>
                  <a:pt x="23" y="1485"/>
                </a:moveTo>
                <a:cubicBezTo>
                  <a:pt x="0" y="1895"/>
                  <a:pt x="183" y="2261"/>
                  <a:pt x="434" y="2534"/>
                </a:cubicBezTo>
                <a:lnTo>
                  <a:pt x="434" y="2534"/>
                </a:lnTo>
                <a:cubicBezTo>
                  <a:pt x="708" y="2808"/>
                  <a:pt x="1073" y="2968"/>
                  <a:pt x="1484" y="2991"/>
                </a:cubicBezTo>
                <a:lnTo>
                  <a:pt x="1484" y="2991"/>
                </a:lnTo>
                <a:cubicBezTo>
                  <a:pt x="1895" y="2991"/>
                  <a:pt x="2260" y="2831"/>
                  <a:pt x="2557" y="2557"/>
                </a:cubicBezTo>
                <a:lnTo>
                  <a:pt x="2557" y="2557"/>
                </a:lnTo>
                <a:cubicBezTo>
                  <a:pt x="2831" y="2283"/>
                  <a:pt x="2990" y="1895"/>
                  <a:pt x="2990" y="1507"/>
                </a:cubicBezTo>
                <a:lnTo>
                  <a:pt x="2990" y="1507"/>
                </a:lnTo>
                <a:cubicBezTo>
                  <a:pt x="3013" y="708"/>
                  <a:pt x="2306" y="1"/>
                  <a:pt x="1530" y="1"/>
                </a:cubicBezTo>
                <a:lnTo>
                  <a:pt x="1530" y="1"/>
                </a:lnTo>
                <a:lnTo>
                  <a:pt x="1507" y="1"/>
                </a:lnTo>
                <a:lnTo>
                  <a:pt x="1507" y="1"/>
                </a:lnTo>
                <a:cubicBezTo>
                  <a:pt x="685" y="1"/>
                  <a:pt x="23" y="663"/>
                  <a:pt x="23" y="1485"/>
                </a:cubicBezTo>
                <a:moveTo>
                  <a:pt x="1484" y="2649"/>
                </a:moveTo>
                <a:cubicBezTo>
                  <a:pt x="868" y="2649"/>
                  <a:pt x="343" y="2101"/>
                  <a:pt x="343" y="1485"/>
                </a:cubicBezTo>
                <a:lnTo>
                  <a:pt x="343" y="1485"/>
                </a:lnTo>
                <a:cubicBezTo>
                  <a:pt x="343" y="1165"/>
                  <a:pt x="480" y="891"/>
                  <a:pt x="685" y="663"/>
                </a:cubicBezTo>
                <a:lnTo>
                  <a:pt x="685" y="663"/>
                </a:lnTo>
                <a:cubicBezTo>
                  <a:pt x="913" y="457"/>
                  <a:pt x="1210" y="320"/>
                  <a:pt x="1507" y="343"/>
                </a:cubicBezTo>
                <a:lnTo>
                  <a:pt x="1507" y="343"/>
                </a:lnTo>
                <a:cubicBezTo>
                  <a:pt x="1826" y="343"/>
                  <a:pt x="2123" y="457"/>
                  <a:pt x="2328" y="686"/>
                </a:cubicBezTo>
                <a:lnTo>
                  <a:pt x="2328" y="686"/>
                </a:lnTo>
                <a:cubicBezTo>
                  <a:pt x="2557" y="891"/>
                  <a:pt x="2671" y="1188"/>
                  <a:pt x="2671" y="1507"/>
                </a:cubicBezTo>
                <a:lnTo>
                  <a:pt x="2671" y="1507"/>
                </a:lnTo>
                <a:cubicBezTo>
                  <a:pt x="2648" y="1804"/>
                  <a:pt x="2534" y="2101"/>
                  <a:pt x="2306" y="2306"/>
                </a:cubicBezTo>
                <a:lnTo>
                  <a:pt x="2306" y="2306"/>
                </a:lnTo>
                <a:cubicBezTo>
                  <a:pt x="2100" y="2534"/>
                  <a:pt x="1803" y="2649"/>
                  <a:pt x="1507" y="2649"/>
                </a:cubicBezTo>
                <a:lnTo>
                  <a:pt x="1507" y="2649"/>
                </a:lnTo>
                <a:lnTo>
                  <a:pt x="1484" y="2649"/>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8"/>
          <p:cNvSpPr/>
          <p:nvPr/>
        </p:nvSpPr>
        <p:spPr>
          <a:xfrm>
            <a:off x="6063731" y="3980075"/>
            <a:ext cx="86472" cy="37272"/>
          </a:xfrm>
          <a:custGeom>
            <a:avLst/>
            <a:gdLst/>
            <a:ahLst/>
            <a:cxnLst/>
            <a:rect l="l" t="t" r="r" b="b"/>
            <a:pathLst>
              <a:path w="4132" h="1781" extrusionOk="0">
                <a:moveTo>
                  <a:pt x="2420" y="1439"/>
                </a:moveTo>
                <a:lnTo>
                  <a:pt x="0" y="1416"/>
                </a:lnTo>
                <a:lnTo>
                  <a:pt x="0" y="1758"/>
                </a:lnTo>
                <a:lnTo>
                  <a:pt x="2557" y="1781"/>
                </a:lnTo>
                <a:lnTo>
                  <a:pt x="4132" y="229"/>
                </a:lnTo>
                <a:lnTo>
                  <a:pt x="388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8"/>
          <p:cNvSpPr/>
          <p:nvPr/>
        </p:nvSpPr>
        <p:spPr>
          <a:xfrm>
            <a:off x="6047952" y="3822454"/>
            <a:ext cx="62594" cy="62594"/>
          </a:xfrm>
          <a:custGeom>
            <a:avLst/>
            <a:gdLst/>
            <a:ahLst/>
            <a:cxnLst/>
            <a:rect l="l" t="t" r="r" b="b"/>
            <a:pathLst>
              <a:path w="2991" h="2991" extrusionOk="0">
                <a:moveTo>
                  <a:pt x="1" y="1461"/>
                </a:moveTo>
                <a:cubicBezTo>
                  <a:pt x="1" y="1872"/>
                  <a:pt x="161" y="2260"/>
                  <a:pt x="435" y="2534"/>
                </a:cubicBezTo>
                <a:lnTo>
                  <a:pt x="435" y="2534"/>
                </a:lnTo>
                <a:cubicBezTo>
                  <a:pt x="708" y="2808"/>
                  <a:pt x="1074" y="2968"/>
                  <a:pt x="1485" y="2968"/>
                </a:cubicBezTo>
                <a:lnTo>
                  <a:pt x="1485" y="2968"/>
                </a:lnTo>
                <a:cubicBezTo>
                  <a:pt x="1873" y="2990"/>
                  <a:pt x="2261" y="2831"/>
                  <a:pt x="2534" y="2557"/>
                </a:cubicBezTo>
                <a:lnTo>
                  <a:pt x="2534" y="2557"/>
                </a:lnTo>
                <a:cubicBezTo>
                  <a:pt x="2831" y="2283"/>
                  <a:pt x="2991" y="1895"/>
                  <a:pt x="2991" y="1507"/>
                </a:cubicBezTo>
                <a:lnTo>
                  <a:pt x="2991" y="1507"/>
                </a:lnTo>
                <a:cubicBezTo>
                  <a:pt x="2991" y="685"/>
                  <a:pt x="2329" y="0"/>
                  <a:pt x="1507" y="0"/>
                </a:cubicBezTo>
                <a:lnTo>
                  <a:pt x="1507" y="0"/>
                </a:lnTo>
                <a:lnTo>
                  <a:pt x="1507" y="0"/>
                </a:lnTo>
                <a:lnTo>
                  <a:pt x="1507" y="0"/>
                </a:lnTo>
                <a:cubicBezTo>
                  <a:pt x="686" y="0"/>
                  <a:pt x="24" y="662"/>
                  <a:pt x="1" y="1461"/>
                </a:cubicBezTo>
                <a:moveTo>
                  <a:pt x="1485" y="2648"/>
                </a:moveTo>
                <a:cubicBezTo>
                  <a:pt x="845" y="2648"/>
                  <a:pt x="343" y="2123"/>
                  <a:pt x="343" y="1484"/>
                </a:cubicBezTo>
                <a:lnTo>
                  <a:pt x="343" y="1484"/>
                </a:lnTo>
                <a:cubicBezTo>
                  <a:pt x="343" y="845"/>
                  <a:pt x="868" y="320"/>
                  <a:pt x="1507" y="320"/>
                </a:cubicBezTo>
                <a:lnTo>
                  <a:pt x="1507" y="320"/>
                </a:lnTo>
                <a:cubicBezTo>
                  <a:pt x="1827" y="343"/>
                  <a:pt x="2101" y="457"/>
                  <a:pt x="2329" y="685"/>
                </a:cubicBezTo>
                <a:lnTo>
                  <a:pt x="2329" y="685"/>
                </a:lnTo>
                <a:cubicBezTo>
                  <a:pt x="2534" y="890"/>
                  <a:pt x="2649" y="1187"/>
                  <a:pt x="2649" y="1507"/>
                </a:cubicBezTo>
                <a:lnTo>
                  <a:pt x="2649" y="1507"/>
                </a:lnTo>
                <a:cubicBezTo>
                  <a:pt x="2649" y="1803"/>
                  <a:pt x="2534" y="2100"/>
                  <a:pt x="2306" y="2306"/>
                </a:cubicBezTo>
                <a:lnTo>
                  <a:pt x="2306" y="2306"/>
                </a:lnTo>
                <a:cubicBezTo>
                  <a:pt x="2101" y="2534"/>
                  <a:pt x="1804" y="2648"/>
                  <a:pt x="1507" y="2648"/>
                </a:cubicBezTo>
                <a:lnTo>
                  <a:pt x="1507" y="2648"/>
                </a:lnTo>
                <a:lnTo>
                  <a:pt x="1485"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5977262" y="3869727"/>
            <a:ext cx="86012" cy="37293"/>
          </a:xfrm>
          <a:custGeom>
            <a:avLst/>
            <a:gdLst/>
            <a:ahLst/>
            <a:cxnLst/>
            <a:rect l="l" t="t" r="r" b="b"/>
            <a:pathLst>
              <a:path w="4110" h="1782" extrusionOk="0">
                <a:moveTo>
                  <a:pt x="2420" y="1439"/>
                </a:moveTo>
                <a:lnTo>
                  <a:pt x="1" y="1416"/>
                </a:lnTo>
                <a:lnTo>
                  <a:pt x="1" y="1758"/>
                </a:lnTo>
                <a:lnTo>
                  <a:pt x="2534" y="1781"/>
                </a:lnTo>
                <a:lnTo>
                  <a:pt x="4109" y="229"/>
                </a:lnTo>
                <a:lnTo>
                  <a:pt x="388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168804" y="3793784"/>
            <a:ext cx="62594" cy="62594"/>
          </a:xfrm>
          <a:custGeom>
            <a:avLst/>
            <a:gdLst/>
            <a:ahLst/>
            <a:cxnLst/>
            <a:rect l="l" t="t" r="r" b="b"/>
            <a:pathLst>
              <a:path w="2991" h="2991" extrusionOk="0">
                <a:moveTo>
                  <a:pt x="1" y="1462"/>
                </a:moveTo>
                <a:cubicBezTo>
                  <a:pt x="1" y="1872"/>
                  <a:pt x="160" y="2260"/>
                  <a:pt x="434" y="2534"/>
                </a:cubicBezTo>
                <a:lnTo>
                  <a:pt x="434" y="2534"/>
                </a:lnTo>
                <a:cubicBezTo>
                  <a:pt x="685" y="2808"/>
                  <a:pt x="1073" y="2968"/>
                  <a:pt x="1484" y="2968"/>
                </a:cubicBezTo>
                <a:lnTo>
                  <a:pt x="1484" y="2968"/>
                </a:lnTo>
                <a:cubicBezTo>
                  <a:pt x="2283" y="2991"/>
                  <a:pt x="2968" y="2329"/>
                  <a:pt x="2968" y="1507"/>
                </a:cubicBezTo>
                <a:lnTo>
                  <a:pt x="2968" y="1507"/>
                </a:lnTo>
                <a:cubicBezTo>
                  <a:pt x="2991" y="685"/>
                  <a:pt x="2329" y="1"/>
                  <a:pt x="1507" y="1"/>
                </a:cubicBezTo>
                <a:lnTo>
                  <a:pt x="1507" y="1"/>
                </a:lnTo>
                <a:lnTo>
                  <a:pt x="1484" y="1"/>
                </a:lnTo>
                <a:lnTo>
                  <a:pt x="1484" y="1"/>
                </a:lnTo>
                <a:cubicBezTo>
                  <a:pt x="663" y="1"/>
                  <a:pt x="1" y="663"/>
                  <a:pt x="1" y="1462"/>
                </a:cubicBezTo>
                <a:moveTo>
                  <a:pt x="1484" y="2648"/>
                </a:moveTo>
                <a:cubicBezTo>
                  <a:pt x="845" y="2648"/>
                  <a:pt x="320" y="2123"/>
                  <a:pt x="343" y="1484"/>
                </a:cubicBezTo>
                <a:lnTo>
                  <a:pt x="343" y="1484"/>
                </a:lnTo>
                <a:cubicBezTo>
                  <a:pt x="343" y="845"/>
                  <a:pt x="868" y="320"/>
                  <a:pt x="1507" y="320"/>
                </a:cubicBezTo>
                <a:lnTo>
                  <a:pt x="1507" y="320"/>
                </a:lnTo>
                <a:cubicBezTo>
                  <a:pt x="1827" y="343"/>
                  <a:pt x="2101" y="457"/>
                  <a:pt x="2306" y="685"/>
                </a:cubicBezTo>
                <a:lnTo>
                  <a:pt x="2306" y="685"/>
                </a:lnTo>
                <a:cubicBezTo>
                  <a:pt x="2511" y="891"/>
                  <a:pt x="2648" y="1188"/>
                  <a:pt x="2648" y="1507"/>
                </a:cubicBezTo>
                <a:lnTo>
                  <a:pt x="2648" y="1507"/>
                </a:lnTo>
                <a:cubicBezTo>
                  <a:pt x="2648" y="2123"/>
                  <a:pt x="2123" y="2648"/>
                  <a:pt x="1484" y="2648"/>
                </a:cubicBezTo>
                <a:lnTo>
                  <a:pt x="1484" y="2648"/>
                </a:lnTo>
                <a:lnTo>
                  <a:pt x="1484" y="2648"/>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097632" y="3841079"/>
            <a:ext cx="86493" cy="37272"/>
          </a:xfrm>
          <a:custGeom>
            <a:avLst/>
            <a:gdLst/>
            <a:ahLst/>
            <a:cxnLst/>
            <a:rect l="l" t="t" r="r" b="b"/>
            <a:pathLst>
              <a:path w="4133" h="1781" extrusionOk="0">
                <a:moveTo>
                  <a:pt x="2420" y="1438"/>
                </a:moveTo>
                <a:lnTo>
                  <a:pt x="24" y="1416"/>
                </a:lnTo>
                <a:lnTo>
                  <a:pt x="1" y="1758"/>
                </a:lnTo>
                <a:lnTo>
                  <a:pt x="2557" y="1781"/>
                </a:lnTo>
                <a:lnTo>
                  <a:pt x="4132" y="229"/>
                </a:lnTo>
                <a:lnTo>
                  <a:pt x="3904"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5766133" y="3520563"/>
            <a:ext cx="62615" cy="62594"/>
          </a:xfrm>
          <a:custGeom>
            <a:avLst/>
            <a:gdLst/>
            <a:ahLst/>
            <a:cxnLst/>
            <a:rect l="l" t="t" r="r" b="b"/>
            <a:pathLst>
              <a:path w="2992" h="2991" extrusionOk="0">
                <a:moveTo>
                  <a:pt x="1" y="1484"/>
                </a:moveTo>
                <a:cubicBezTo>
                  <a:pt x="1" y="1895"/>
                  <a:pt x="161" y="2260"/>
                  <a:pt x="435" y="2534"/>
                </a:cubicBezTo>
                <a:lnTo>
                  <a:pt x="435" y="2534"/>
                </a:lnTo>
                <a:cubicBezTo>
                  <a:pt x="686" y="2808"/>
                  <a:pt x="1051" y="2968"/>
                  <a:pt x="1462" y="2991"/>
                </a:cubicBezTo>
                <a:lnTo>
                  <a:pt x="1462" y="2991"/>
                </a:lnTo>
                <a:cubicBezTo>
                  <a:pt x="2306" y="2991"/>
                  <a:pt x="2968" y="2329"/>
                  <a:pt x="2968" y="1507"/>
                </a:cubicBezTo>
                <a:lnTo>
                  <a:pt x="2968" y="1507"/>
                </a:lnTo>
                <a:cubicBezTo>
                  <a:pt x="2991" y="708"/>
                  <a:pt x="2306" y="1"/>
                  <a:pt x="1507" y="1"/>
                </a:cubicBezTo>
                <a:lnTo>
                  <a:pt x="1507" y="1"/>
                </a:lnTo>
                <a:lnTo>
                  <a:pt x="1485" y="1"/>
                </a:lnTo>
                <a:lnTo>
                  <a:pt x="1485" y="1"/>
                </a:lnTo>
                <a:cubicBezTo>
                  <a:pt x="663" y="1"/>
                  <a:pt x="1" y="663"/>
                  <a:pt x="1" y="1484"/>
                </a:cubicBezTo>
                <a:moveTo>
                  <a:pt x="1485" y="2648"/>
                </a:moveTo>
                <a:cubicBezTo>
                  <a:pt x="845" y="2648"/>
                  <a:pt x="321" y="2123"/>
                  <a:pt x="321" y="1484"/>
                </a:cubicBezTo>
                <a:lnTo>
                  <a:pt x="321" y="1484"/>
                </a:lnTo>
                <a:cubicBezTo>
                  <a:pt x="343" y="1165"/>
                  <a:pt x="457" y="868"/>
                  <a:pt x="686" y="663"/>
                </a:cubicBezTo>
                <a:lnTo>
                  <a:pt x="686" y="663"/>
                </a:lnTo>
                <a:cubicBezTo>
                  <a:pt x="891" y="457"/>
                  <a:pt x="1188" y="320"/>
                  <a:pt x="1507" y="343"/>
                </a:cubicBezTo>
                <a:lnTo>
                  <a:pt x="1507" y="343"/>
                </a:lnTo>
                <a:cubicBezTo>
                  <a:pt x="1804" y="343"/>
                  <a:pt x="2101" y="457"/>
                  <a:pt x="2306" y="685"/>
                </a:cubicBezTo>
                <a:lnTo>
                  <a:pt x="2306" y="685"/>
                </a:lnTo>
                <a:cubicBezTo>
                  <a:pt x="2535" y="891"/>
                  <a:pt x="2649" y="1188"/>
                  <a:pt x="2649" y="1507"/>
                </a:cubicBezTo>
                <a:lnTo>
                  <a:pt x="2649" y="1507"/>
                </a:lnTo>
                <a:cubicBezTo>
                  <a:pt x="2649" y="1804"/>
                  <a:pt x="2512" y="2101"/>
                  <a:pt x="2306" y="2306"/>
                </a:cubicBezTo>
                <a:lnTo>
                  <a:pt x="2306" y="2306"/>
                </a:lnTo>
                <a:cubicBezTo>
                  <a:pt x="2078" y="2534"/>
                  <a:pt x="1781" y="2648"/>
                  <a:pt x="1485" y="2648"/>
                </a:cubicBezTo>
                <a:lnTo>
                  <a:pt x="1485" y="2648"/>
                </a:lnTo>
                <a:lnTo>
                  <a:pt x="1485"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8"/>
          <p:cNvSpPr/>
          <p:nvPr/>
        </p:nvSpPr>
        <p:spPr>
          <a:xfrm>
            <a:off x="5742256" y="3567376"/>
            <a:ext cx="38716" cy="85531"/>
          </a:xfrm>
          <a:custGeom>
            <a:avLst/>
            <a:gdLst/>
            <a:ahLst/>
            <a:cxnLst/>
            <a:rect l="l" t="t" r="r" b="b"/>
            <a:pathLst>
              <a:path w="1850" h="4087" extrusionOk="0">
                <a:moveTo>
                  <a:pt x="24" y="1530"/>
                </a:moveTo>
                <a:lnTo>
                  <a:pt x="1" y="4086"/>
                </a:lnTo>
                <a:lnTo>
                  <a:pt x="343" y="4086"/>
                </a:lnTo>
                <a:lnTo>
                  <a:pt x="366" y="1667"/>
                </a:lnTo>
                <a:lnTo>
                  <a:pt x="1850" y="229"/>
                </a:lnTo>
                <a:lnTo>
                  <a:pt x="159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8"/>
          <p:cNvSpPr/>
          <p:nvPr/>
        </p:nvSpPr>
        <p:spPr>
          <a:xfrm>
            <a:off x="5950999" y="3531068"/>
            <a:ext cx="62594" cy="62594"/>
          </a:xfrm>
          <a:custGeom>
            <a:avLst/>
            <a:gdLst/>
            <a:ahLst/>
            <a:cxnLst/>
            <a:rect l="l" t="t" r="r" b="b"/>
            <a:pathLst>
              <a:path w="2991" h="2991" extrusionOk="0">
                <a:moveTo>
                  <a:pt x="0" y="1484"/>
                </a:moveTo>
                <a:cubicBezTo>
                  <a:pt x="0" y="1895"/>
                  <a:pt x="160" y="2261"/>
                  <a:pt x="411" y="2534"/>
                </a:cubicBezTo>
                <a:lnTo>
                  <a:pt x="411" y="2534"/>
                </a:lnTo>
                <a:cubicBezTo>
                  <a:pt x="685" y="2808"/>
                  <a:pt x="1050" y="2968"/>
                  <a:pt x="1461" y="2991"/>
                </a:cubicBezTo>
                <a:lnTo>
                  <a:pt x="1461" y="2991"/>
                </a:lnTo>
                <a:cubicBezTo>
                  <a:pt x="2283" y="2991"/>
                  <a:pt x="2968" y="2329"/>
                  <a:pt x="2968" y="1507"/>
                </a:cubicBezTo>
                <a:lnTo>
                  <a:pt x="2968" y="1507"/>
                </a:lnTo>
                <a:cubicBezTo>
                  <a:pt x="2990" y="686"/>
                  <a:pt x="2329" y="1"/>
                  <a:pt x="1507" y="1"/>
                </a:cubicBezTo>
                <a:lnTo>
                  <a:pt x="1507" y="1"/>
                </a:lnTo>
                <a:cubicBezTo>
                  <a:pt x="1507" y="1"/>
                  <a:pt x="1484" y="1"/>
                  <a:pt x="1484" y="1"/>
                </a:cubicBezTo>
                <a:lnTo>
                  <a:pt x="1484" y="1"/>
                </a:lnTo>
                <a:cubicBezTo>
                  <a:pt x="662" y="1"/>
                  <a:pt x="0" y="663"/>
                  <a:pt x="0" y="1484"/>
                </a:cubicBezTo>
                <a:close/>
                <a:moveTo>
                  <a:pt x="1484" y="2649"/>
                </a:moveTo>
                <a:cubicBezTo>
                  <a:pt x="845" y="2649"/>
                  <a:pt x="320" y="2124"/>
                  <a:pt x="320" y="1484"/>
                </a:cubicBezTo>
                <a:lnTo>
                  <a:pt x="320" y="1484"/>
                </a:lnTo>
                <a:cubicBezTo>
                  <a:pt x="343" y="1165"/>
                  <a:pt x="457" y="891"/>
                  <a:pt x="685" y="663"/>
                </a:cubicBezTo>
                <a:lnTo>
                  <a:pt x="685" y="663"/>
                </a:lnTo>
                <a:cubicBezTo>
                  <a:pt x="891" y="457"/>
                  <a:pt x="1187" y="320"/>
                  <a:pt x="1507" y="343"/>
                </a:cubicBezTo>
                <a:lnTo>
                  <a:pt x="1507" y="343"/>
                </a:lnTo>
                <a:cubicBezTo>
                  <a:pt x="2146" y="343"/>
                  <a:pt x="2648" y="868"/>
                  <a:pt x="2648" y="1507"/>
                </a:cubicBezTo>
                <a:lnTo>
                  <a:pt x="2648" y="1507"/>
                </a:lnTo>
                <a:cubicBezTo>
                  <a:pt x="2648" y="2146"/>
                  <a:pt x="2123" y="2649"/>
                  <a:pt x="1484" y="2649"/>
                </a:cubicBezTo>
                <a:lnTo>
                  <a:pt x="1484" y="2649"/>
                </a:lnTo>
                <a:cubicBezTo>
                  <a:pt x="1484" y="2649"/>
                  <a:pt x="1484" y="2649"/>
                  <a:pt x="1484" y="264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5927122" y="3577882"/>
            <a:ext cx="38695" cy="85531"/>
          </a:xfrm>
          <a:custGeom>
            <a:avLst/>
            <a:gdLst/>
            <a:ahLst/>
            <a:cxnLst/>
            <a:rect l="l" t="t" r="r" b="b"/>
            <a:pathLst>
              <a:path w="1849" h="4087" extrusionOk="0">
                <a:moveTo>
                  <a:pt x="23" y="1530"/>
                </a:moveTo>
                <a:lnTo>
                  <a:pt x="0" y="4086"/>
                </a:lnTo>
                <a:lnTo>
                  <a:pt x="342" y="4086"/>
                </a:lnTo>
                <a:lnTo>
                  <a:pt x="365" y="1667"/>
                </a:lnTo>
                <a:lnTo>
                  <a:pt x="1849" y="229"/>
                </a:lnTo>
                <a:lnTo>
                  <a:pt x="159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6688497" y="4513144"/>
            <a:ext cx="62594" cy="62594"/>
          </a:xfrm>
          <a:custGeom>
            <a:avLst/>
            <a:gdLst/>
            <a:ahLst/>
            <a:cxnLst/>
            <a:rect l="l" t="t" r="r" b="b"/>
            <a:pathLst>
              <a:path w="2991" h="2991" extrusionOk="0">
                <a:moveTo>
                  <a:pt x="1" y="1484"/>
                </a:moveTo>
                <a:cubicBezTo>
                  <a:pt x="1" y="1895"/>
                  <a:pt x="160" y="2260"/>
                  <a:pt x="434" y="2534"/>
                </a:cubicBezTo>
                <a:lnTo>
                  <a:pt x="434" y="2534"/>
                </a:lnTo>
                <a:cubicBezTo>
                  <a:pt x="708" y="2808"/>
                  <a:pt x="1073" y="2991"/>
                  <a:pt x="1484" y="2991"/>
                </a:cubicBezTo>
                <a:lnTo>
                  <a:pt x="1484" y="2991"/>
                </a:lnTo>
                <a:cubicBezTo>
                  <a:pt x="2306" y="2991"/>
                  <a:pt x="2991" y="2329"/>
                  <a:pt x="2991" y="1507"/>
                </a:cubicBezTo>
                <a:lnTo>
                  <a:pt x="2991" y="1507"/>
                </a:lnTo>
                <a:cubicBezTo>
                  <a:pt x="2991" y="685"/>
                  <a:pt x="2329" y="23"/>
                  <a:pt x="1507" y="1"/>
                </a:cubicBezTo>
                <a:lnTo>
                  <a:pt x="1507" y="1"/>
                </a:lnTo>
                <a:lnTo>
                  <a:pt x="1507" y="1"/>
                </a:lnTo>
                <a:lnTo>
                  <a:pt x="1507" y="1"/>
                </a:lnTo>
                <a:cubicBezTo>
                  <a:pt x="685" y="1"/>
                  <a:pt x="23" y="662"/>
                  <a:pt x="1" y="1484"/>
                </a:cubicBezTo>
                <a:close/>
                <a:moveTo>
                  <a:pt x="1484" y="2648"/>
                </a:moveTo>
                <a:cubicBezTo>
                  <a:pt x="845" y="2648"/>
                  <a:pt x="343" y="2123"/>
                  <a:pt x="343" y="1484"/>
                </a:cubicBezTo>
                <a:lnTo>
                  <a:pt x="343" y="1484"/>
                </a:lnTo>
                <a:cubicBezTo>
                  <a:pt x="343" y="1187"/>
                  <a:pt x="457" y="891"/>
                  <a:pt x="685" y="662"/>
                </a:cubicBezTo>
                <a:lnTo>
                  <a:pt x="685" y="662"/>
                </a:lnTo>
                <a:cubicBezTo>
                  <a:pt x="914" y="457"/>
                  <a:pt x="1210" y="343"/>
                  <a:pt x="1507" y="343"/>
                </a:cubicBezTo>
                <a:lnTo>
                  <a:pt x="1507" y="343"/>
                </a:lnTo>
                <a:cubicBezTo>
                  <a:pt x="1827" y="343"/>
                  <a:pt x="2123" y="480"/>
                  <a:pt x="2329" y="685"/>
                </a:cubicBezTo>
                <a:lnTo>
                  <a:pt x="2329" y="685"/>
                </a:lnTo>
                <a:cubicBezTo>
                  <a:pt x="2534" y="914"/>
                  <a:pt x="2648" y="1187"/>
                  <a:pt x="2648" y="1507"/>
                </a:cubicBezTo>
                <a:lnTo>
                  <a:pt x="2648" y="1507"/>
                </a:lnTo>
                <a:cubicBezTo>
                  <a:pt x="2648" y="2146"/>
                  <a:pt x="2123" y="2648"/>
                  <a:pt x="1507" y="2648"/>
                </a:cubicBezTo>
                <a:lnTo>
                  <a:pt x="1507" y="2648"/>
                </a:lnTo>
                <a:lnTo>
                  <a:pt x="1484" y="2648"/>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6618769" y="4489748"/>
            <a:ext cx="85510" cy="38235"/>
          </a:xfrm>
          <a:custGeom>
            <a:avLst/>
            <a:gdLst/>
            <a:ahLst/>
            <a:cxnLst/>
            <a:rect l="l" t="t" r="r" b="b"/>
            <a:pathLst>
              <a:path w="4086" h="1827" extrusionOk="0">
                <a:moveTo>
                  <a:pt x="0" y="320"/>
                </a:moveTo>
                <a:lnTo>
                  <a:pt x="2420" y="365"/>
                </a:lnTo>
                <a:lnTo>
                  <a:pt x="3858" y="1826"/>
                </a:lnTo>
                <a:lnTo>
                  <a:pt x="4086" y="1598"/>
                </a:lnTo>
                <a:lnTo>
                  <a:pt x="2557" y="23"/>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2" name="Google Shape;1032;p48"/>
          <p:cNvGrpSpPr/>
          <p:nvPr/>
        </p:nvGrpSpPr>
        <p:grpSpPr>
          <a:xfrm>
            <a:off x="1317728" y="2611591"/>
            <a:ext cx="2373998" cy="1936467"/>
            <a:chOff x="266225" y="3103488"/>
            <a:chExt cx="1946379" cy="1587658"/>
          </a:xfrm>
        </p:grpSpPr>
        <p:sp>
          <p:nvSpPr>
            <p:cNvPr id="1033" name="Google Shape;1033;p48"/>
            <p:cNvSpPr/>
            <p:nvPr/>
          </p:nvSpPr>
          <p:spPr>
            <a:xfrm>
              <a:off x="1228442" y="3124643"/>
              <a:ext cx="132387" cy="110460"/>
            </a:xfrm>
            <a:custGeom>
              <a:avLst/>
              <a:gdLst/>
              <a:ahLst/>
              <a:cxnLst/>
              <a:rect l="l" t="t" r="r" b="b"/>
              <a:pathLst>
                <a:path w="7716" h="6438" extrusionOk="0">
                  <a:moveTo>
                    <a:pt x="0" y="343"/>
                  </a:moveTo>
                  <a:lnTo>
                    <a:pt x="1507" y="343"/>
                  </a:lnTo>
                  <a:lnTo>
                    <a:pt x="7464" y="6437"/>
                  </a:lnTo>
                  <a:lnTo>
                    <a:pt x="7715" y="6209"/>
                  </a:lnTo>
                  <a:lnTo>
                    <a:pt x="1644" y="23"/>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1721097" y="3398783"/>
              <a:ext cx="441771" cy="113977"/>
            </a:xfrm>
            <a:custGeom>
              <a:avLst/>
              <a:gdLst/>
              <a:ahLst/>
              <a:cxnLst/>
              <a:rect l="l" t="t" r="r" b="b"/>
              <a:pathLst>
                <a:path w="25748" h="6643" extrusionOk="0">
                  <a:moveTo>
                    <a:pt x="1" y="343"/>
                  </a:moveTo>
                  <a:lnTo>
                    <a:pt x="9633" y="434"/>
                  </a:lnTo>
                  <a:lnTo>
                    <a:pt x="12897" y="3766"/>
                  </a:lnTo>
                  <a:lnTo>
                    <a:pt x="22803" y="3880"/>
                  </a:lnTo>
                  <a:lnTo>
                    <a:pt x="25519" y="6642"/>
                  </a:lnTo>
                  <a:lnTo>
                    <a:pt x="25748" y="6414"/>
                  </a:lnTo>
                  <a:lnTo>
                    <a:pt x="22940" y="3538"/>
                  </a:lnTo>
                  <a:lnTo>
                    <a:pt x="13034" y="3447"/>
                  </a:lnTo>
                  <a:lnTo>
                    <a:pt x="9793" y="114"/>
                  </a:lnTo>
                  <a:lnTo>
                    <a:pt x="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8"/>
            <p:cNvSpPr/>
            <p:nvPr/>
          </p:nvSpPr>
          <p:spPr>
            <a:xfrm>
              <a:off x="1208076" y="3205711"/>
              <a:ext cx="252215" cy="250259"/>
            </a:xfrm>
            <a:custGeom>
              <a:avLst/>
              <a:gdLst/>
              <a:ahLst/>
              <a:cxnLst/>
              <a:rect l="l" t="t" r="r" b="b"/>
              <a:pathLst>
                <a:path w="14700" h="14586" extrusionOk="0">
                  <a:moveTo>
                    <a:pt x="0" y="343"/>
                  </a:moveTo>
                  <a:lnTo>
                    <a:pt x="1484" y="343"/>
                  </a:lnTo>
                  <a:lnTo>
                    <a:pt x="2443" y="1324"/>
                  </a:lnTo>
                  <a:lnTo>
                    <a:pt x="2397" y="4953"/>
                  </a:lnTo>
                  <a:lnTo>
                    <a:pt x="6209" y="8834"/>
                  </a:lnTo>
                  <a:lnTo>
                    <a:pt x="8879" y="8857"/>
                  </a:lnTo>
                  <a:lnTo>
                    <a:pt x="14472" y="14586"/>
                  </a:lnTo>
                  <a:lnTo>
                    <a:pt x="14700" y="14335"/>
                  </a:lnTo>
                  <a:lnTo>
                    <a:pt x="9016" y="8537"/>
                  </a:lnTo>
                  <a:lnTo>
                    <a:pt x="6346" y="8514"/>
                  </a:lnTo>
                  <a:lnTo>
                    <a:pt x="2739" y="4816"/>
                  </a:lnTo>
                  <a:lnTo>
                    <a:pt x="2762" y="1187"/>
                  </a:lnTo>
                  <a:lnTo>
                    <a:pt x="1621" y="23"/>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8"/>
            <p:cNvSpPr/>
            <p:nvPr/>
          </p:nvSpPr>
          <p:spPr>
            <a:xfrm>
              <a:off x="949601" y="3417570"/>
              <a:ext cx="200142" cy="84226"/>
            </a:xfrm>
            <a:custGeom>
              <a:avLst/>
              <a:gdLst/>
              <a:ahLst/>
              <a:cxnLst/>
              <a:rect l="l" t="t" r="r" b="b"/>
              <a:pathLst>
                <a:path w="11665" h="4909" extrusionOk="0">
                  <a:moveTo>
                    <a:pt x="1" y="229"/>
                  </a:moveTo>
                  <a:lnTo>
                    <a:pt x="4497" y="4840"/>
                  </a:lnTo>
                  <a:lnTo>
                    <a:pt x="11642" y="4908"/>
                  </a:lnTo>
                  <a:lnTo>
                    <a:pt x="11664" y="4566"/>
                  </a:lnTo>
                  <a:lnTo>
                    <a:pt x="4657" y="4497"/>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1298546" y="3475150"/>
              <a:ext cx="233033" cy="147263"/>
            </a:xfrm>
            <a:custGeom>
              <a:avLst/>
              <a:gdLst/>
              <a:ahLst/>
              <a:cxnLst/>
              <a:rect l="l" t="t" r="r" b="b"/>
              <a:pathLst>
                <a:path w="13582" h="8583" extrusionOk="0">
                  <a:moveTo>
                    <a:pt x="11025" y="2260"/>
                  </a:moveTo>
                  <a:lnTo>
                    <a:pt x="6254" y="2214"/>
                  </a:lnTo>
                  <a:lnTo>
                    <a:pt x="0" y="8331"/>
                  </a:lnTo>
                  <a:lnTo>
                    <a:pt x="251" y="8582"/>
                  </a:lnTo>
                  <a:lnTo>
                    <a:pt x="6391" y="2534"/>
                  </a:lnTo>
                  <a:lnTo>
                    <a:pt x="11162" y="2602"/>
                  </a:lnTo>
                  <a:lnTo>
                    <a:pt x="13581" y="228"/>
                  </a:lnTo>
                  <a:lnTo>
                    <a:pt x="1333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1508449" y="3499034"/>
              <a:ext cx="159805" cy="83042"/>
            </a:xfrm>
            <a:custGeom>
              <a:avLst/>
              <a:gdLst/>
              <a:ahLst/>
              <a:cxnLst/>
              <a:rect l="l" t="t" r="r" b="b"/>
              <a:pathLst>
                <a:path w="9314" h="4840" extrusionOk="0">
                  <a:moveTo>
                    <a:pt x="7008" y="2032"/>
                  </a:moveTo>
                  <a:lnTo>
                    <a:pt x="2694" y="1986"/>
                  </a:lnTo>
                  <a:lnTo>
                    <a:pt x="0" y="4611"/>
                  </a:lnTo>
                  <a:lnTo>
                    <a:pt x="229" y="4839"/>
                  </a:lnTo>
                  <a:lnTo>
                    <a:pt x="2808" y="2306"/>
                  </a:lnTo>
                  <a:lnTo>
                    <a:pt x="7145" y="2351"/>
                  </a:lnTo>
                  <a:lnTo>
                    <a:pt x="9313" y="252"/>
                  </a:lnTo>
                  <a:lnTo>
                    <a:pt x="906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1725798" y="3543677"/>
              <a:ext cx="289824" cy="132387"/>
            </a:xfrm>
            <a:custGeom>
              <a:avLst/>
              <a:gdLst/>
              <a:ahLst/>
              <a:cxnLst/>
              <a:rect l="l" t="t" r="r" b="b"/>
              <a:pathLst>
                <a:path w="16892" h="7716" extrusionOk="0">
                  <a:moveTo>
                    <a:pt x="9108" y="7396"/>
                  </a:moveTo>
                  <a:lnTo>
                    <a:pt x="0" y="7282"/>
                  </a:lnTo>
                  <a:lnTo>
                    <a:pt x="0" y="7624"/>
                  </a:lnTo>
                  <a:lnTo>
                    <a:pt x="9176" y="7715"/>
                  </a:lnTo>
                  <a:lnTo>
                    <a:pt x="9245" y="7715"/>
                  </a:lnTo>
                  <a:lnTo>
                    <a:pt x="16891" y="252"/>
                  </a:lnTo>
                  <a:lnTo>
                    <a:pt x="1664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1778660" y="3541326"/>
              <a:ext cx="195836" cy="85788"/>
            </a:xfrm>
            <a:custGeom>
              <a:avLst/>
              <a:gdLst/>
              <a:ahLst/>
              <a:cxnLst/>
              <a:rect l="l" t="t" r="r" b="b"/>
              <a:pathLst>
                <a:path w="11414" h="5000" extrusionOk="0">
                  <a:moveTo>
                    <a:pt x="6415" y="4680"/>
                  </a:moveTo>
                  <a:lnTo>
                    <a:pt x="2261" y="4634"/>
                  </a:lnTo>
                  <a:lnTo>
                    <a:pt x="252" y="2557"/>
                  </a:lnTo>
                  <a:lnTo>
                    <a:pt x="1" y="2808"/>
                  </a:lnTo>
                  <a:lnTo>
                    <a:pt x="2124" y="4954"/>
                  </a:lnTo>
                  <a:lnTo>
                    <a:pt x="6552" y="4999"/>
                  </a:lnTo>
                  <a:lnTo>
                    <a:pt x="11414" y="229"/>
                  </a:lnTo>
                  <a:lnTo>
                    <a:pt x="1118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1821347" y="3824475"/>
              <a:ext cx="190740" cy="105364"/>
            </a:xfrm>
            <a:custGeom>
              <a:avLst/>
              <a:gdLst/>
              <a:ahLst/>
              <a:cxnLst/>
              <a:rect l="l" t="t" r="r" b="b"/>
              <a:pathLst>
                <a:path w="11117" h="6141" extrusionOk="0">
                  <a:moveTo>
                    <a:pt x="4954" y="5821"/>
                  </a:moveTo>
                  <a:lnTo>
                    <a:pt x="1" y="5752"/>
                  </a:lnTo>
                  <a:lnTo>
                    <a:pt x="1" y="6095"/>
                  </a:lnTo>
                  <a:lnTo>
                    <a:pt x="5000" y="6140"/>
                  </a:lnTo>
                  <a:lnTo>
                    <a:pt x="5091" y="6140"/>
                  </a:lnTo>
                  <a:lnTo>
                    <a:pt x="11117" y="251"/>
                  </a:lnTo>
                  <a:lnTo>
                    <a:pt x="1086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1319684" y="3899658"/>
              <a:ext cx="316848" cy="144929"/>
            </a:xfrm>
            <a:custGeom>
              <a:avLst/>
              <a:gdLst/>
              <a:ahLst/>
              <a:cxnLst/>
              <a:rect l="l" t="t" r="r" b="b"/>
              <a:pathLst>
                <a:path w="18467" h="8447" extrusionOk="0">
                  <a:moveTo>
                    <a:pt x="9952" y="8126"/>
                  </a:moveTo>
                  <a:lnTo>
                    <a:pt x="1" y="8012"/>
                  </a:lnTo>
                  <a:lnTo>
                    <a:pt x="1" y="8355"/>
                  </a:lnTo>
                  <a:lnTo>
                    <a:pt x="10021" y="8446"/>
                  </a:lnTo>
                  <a:lnTo>
                    <a:pt x="10089" y="8446"/>
                  </a:lnTo>
                  <a:lnTo>
                    <a:pt x="18466" y="229"/>
                  </a:lnTo>
                  <a:lnTo>
                    <a:pt x="1823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1242545" y="3899264"/>
              <a:ext cx="357957" cy="107320"/>
            </a:xfrm>
            <a:custGeom>
              <a:avLst/>
              <a:gdLst/>
              <a:ahLst/>
              <a:cxnLst/>
              <a:rect l="l" t="t" r="r" b="b"/>
              <a:pathLst>
                <a:path w="20863" h="6255" extrusionOk="0">
                  <a:moveTo>
                    <a:pt x="14585" y="5913"/>
                  </a:moveTo>
                  <a:lnTo>
                    <a:pt x="6437" y="5821"/>
                  </a:lnTo>
                  <a:lnTo>
                    <a:pt x="3629" y="2968"/>
                  </a:lnTo>
                  <a:lnTo>
                    <a:pt x="0" y="2945"/>
                  </a:lnTo>
                  <a:lnTo>
                    <a:pt x="0" y="3265"/>
                  </a:lnTo>
                  <a:lnTo>
                    <a:pt x="3492" y="3311"/>
                  </a:lnTo>
                  <a:lnTo>
                    <a:pt x="6277" y="6164"/>
                  </a:lnTo>
                  <a:lnTo>
                    <a:pt x="14654" y="6255"/>
                  </a:lnTo>
                  <a:lnTo>
                    <a:pt x="14722" y="6255"/>
                  </a:lnTo>
                  <a:lnTo>
                    <a:pt x="20862" y="229"/>
                  </a:lnTo>
                  <a:lnTo>
                    <a:pt x="2063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1159898" y="3890256"/>
              <a:ext cx="409275" cy="88138"/>
            </a:xfrm>
            <a:custGeom>
              <a:avLst/>
              <a:gdLst/>
              <a:ahLst/>
              <a:cxnLst/>
              <a:rect l="l" t="t" r="r" b="b"/>
              <a:pathLst>
                <a:path w="23854" h="5137" extrusionOk="0">
                  <a:moveTo>
                    <a:pt x="18695" y="4817"/>
                  </a:moveTo>
                  <a:lnTo>
                    <a:pt x="12258" y="4749"/>
                  </a:lnTo>
                  <a:lnTo>
                    <a:pt x="9177" y="1621"/>
                  </a:lnTo>
                  <a:lnTo>
                    <a:pt x="1302" y="1530"/>
                  </a:lnTo>
                  <a:lnTo>
                    <a:pt x="1233" y="1530"/>
                  </a:lnTo>
                  <a:lnTo>
                    <a:pt x="1" y="2717"/>
                  </a:lnTo>
                  <a:lnTo>
                    <a:pt x="229" y="2968"/>
                  </a:lnTo>
                  <a:lnTo>
                    <a:pt x="1370" y="1873"/>
                  </a:lnTo>
                  <a:lnTo>
                    <a:pt x="9040" y="1941"/>
                  </a:lnTo>
                  <a:lnTo>
                    <a:pt x="12098" y="5068"/>
                  </a:lnTo>
                  <a:lnTo>
                    <a:pt x="18763" y="5137"/>
                  </a:lnTo>
                  <a:lnTo>
                    <a:pt x="18832" y="5137"/>
                  </a:lnTo>
                  <a:lnTo>
                    <a:pt x="23853" y="229"/>
                  </a:lnTo>
                  <a:lnTo>
                    <a:pt x="2362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1125841" y="3637665"/>
              <a:ext cx="173497" cy="126519"/>
            </a:xfrm>
            <a:custGeom>
              <a:avLst/>
              <a:gdLst/>
              <a:ahLst/>
              <a:cxnLst/>
              <a:rect l="l" t="t" r="r" b="b"/>
              <a:pathLst>
                <a:path w="10112" h="7374" extrusionOk="0">
                  <a:moveTo>
                    <a:pt x="0" y="252"/>
                  </a:moveTo>
                  <a:lnTo>
                    <a:pt x="1484" y="1758"/>
                  </a:lnTo>
                  <a:lnTo>
                    <a:pt x="4405" y="1804"/>
                  </a:lnTo>
                  <a:lnTo>
                    <a:pt x="9861" y="7373"/>
                  </a:lnTo>
                  <a:lnTo>
                    <a:pt x="10112" y="7122"/>
                  </a:lnTo>
                  <a:lnTo>
                    <a:pt x="4542" y="1461"/>
                  </a:lnTo>
                  <a:lnTo>
                    <a:pt x="1621" y="1439"/>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1266033" y="4219609"/>
              <a:ext cx="165278" cy="54458"/>
            </a:xfrm>
            <a:custGeom>
              <a:avLst/>
              <a:gdLst/>
              <a:ahLst/>
              <a:cxnLst/>
              <a:rect l="l" t="t" r="r" b="b"/>
              <a:pathLst>
                <a:path w="9633" h="3174" extrusionOk="0">
                  <a:moveTo>
                    <a:pt x="7784" y="1576"/>
                  </a:moveTo>
                  <a:lnTo>
                    <a:pt x="1507" y="1507"/>
                  </a:lnTo>
                  <a:lnTo>
                    <a:pt x="1439" y="1507"/>
                  </a:lnTo>
                  <a:lnTo>
                    <a:pt x="1" y="2945"/>
                  </a:lnTo>
                  <a:lnTo>
                    <a:pt x="229" y="3174"/>
                  </a:lnTo>
                  <a:lnTo>
                    <a:pt x="1576" y="1850"/>
                  </a:lnTo>
                  <a:lnTo>
                    <a:pt x="7852" y="1918"/>
                  </a:lnTo>
                  <a:lnTo>
                    <a:pt x="7921" y="1918"/>
                  </a:lnTo>
                  <a:lnTo>
                    <a:pt x="9633" y="252"/>
                  </a:lnTo>
                  <a:lnTo>
                    <a:pt x="938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960187" y="4353556"/>
              <a:ext cx="85770" cy="112793"/>
            </a:xfrm>
            <a:custGeom>
              <a:avLst/>
              <a:gdLst/>
              <a:ahLst/>
              <a:cxnLst/>
              <a:rect l="l" t="t" r="r" b="b"/>
              <a:pathLst>
                <a:path w="4999" h="6574" extrusionOk="0">
                  <a:moveTo>
                    <a:pt x="23" y="4611"/>
                  </a:moveTo>
                  <a:lnTo>
                    <a:pt x="0" y="6574"/>
                  </a:lnTo>
                  <a:lnTo>
                    <a:pt x="342" y="6574"/>
                  </a:lnTo>
                  <a:lnTo>
                    <a:pt x="365" y="4771"/>
                  </a:lnTo>
                  <a:lnTo>
                    <a:pt x="4999" y="228"/>
                  </a:lnTo>
                  <a:lnTo>
                    <a:pt x="474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1084715" y="4268953"/>
              <a:ext cx="134343" cy="47012"/>
            </a:xfrm>
            <a:custGeom>
              <a:avLst/>
              <a:gdLst/>
              <a:ahLst/>
              <a:cxnLst/>
              <a:rect l="l" t="t" r="r" b="b"/>
              <a:pathLst>
                <a:path w="7830" h="2740" extrusionOk="0">
                  <a:moveTo>
                    <a:pt x="0" y="2512"/>
                  </a:moveTo>
                  <a:lnTo>
                    <a:pt x="229" y="2740"/>
                  </a:lnTo>
                  <a:lnTo>
                    <a:pt x="2694" y="343"/>
                  </a:lnTo>
                  <a:lnTo>
                    <a:pt x="7830" y="389"/>
                  </a:lnTo>
                  <a:lnTo>
                    <a:pt x="7830" y="69"/>
                  </a:lnTo>
                  <a:lnTo>
                    <a:pt x="2625" y="1"/>
                  </a:lnTo>
                  <a:lnTo>
                    <a:pt x="255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1078452" y="4335147"/>
              <a:ext cx="365009" cy="108881"/>
            </a:xfrm>
            <a:custGeom>
              <a:avLst/>
              <a:gdLst/>
              <a:ahLst/>
              <a:cxnLst/>
              <a:rect l="l" t="t" r="r" b="b"/>
              <a:pathLst>
                <a:path w="21274" h="6346" extrusionOk="0">
                  <a:moveTo>
                    <a:pt x="12531" y="3652"/>
                  </a:moveTo>
                  <a:lnTo>
                    <a:pt x="2694" y="3538"/>
                  </a:lnTo>
                  <a:lnTo>
                    <a:pt x="2625" y="3538"/>
                  </a:lnTo>
                  <a:lnTo>
                    <a:pt x="0" y="6095"/>
                  </a:lnTo>
                  <a:lnTo>
                    <a:pt x="251" y="6346"/>
                  </a:lnTo>
                  <a:lnTo>
                    <a:pt x="2762" y="3881"/>
                  </a:lnTo>
                  <a:lnTo>
                    <a:pt x="12600" y="3995"/>
                  </a:lnTo>
                  <a:lnTo>
                    <a:pt x="12668" y="3995"/>
                  </a:lnTo>
                  <a:lnTo>
                    <a:pt x="16389" y="320"/>
                  </a:lnTo>
                  <a:lnTo>
                    <a:pt x="21273" y="388"/>
                  </a:lnTo>
                  <a:lnTo>
                    <a:pt x="21273" y="46"/>
                  </a:lnTo>
                  <a:lnTo>
                    <a:pt x="16320" y="0"/>
                  </a:lnTo>
                  <a:lnTo>
                    <a:pt x="16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1160293" y="4397805"/>
              <a:ext cx="60326" cy="89699"/>
            </a:xfrm>
            <a:custGeom>
              <a:avLst/>
              <a:gdLst/>
              <a:ahLst/>
              <a:cxnLst/>
              <a:rect l="l" t="t" r="r" b="b"/>
              <a:pathLst>
                <a:path w="3516" h="5228" extrusionOk="0">
                  <a:moveTo>
                    <a:pt x="24" y="3196"/>
                  </a:moveTo>
                  <a:lnTo>
                    <a:pt x="1" y="5205"/>
                  </a:lnTo>
                  <a:lnTo>
                    <a:pt x="320" y="5227"/>
                  </a:lnTo>
                  <a:lnTo>
                    <a:pt x="343" y="3333"/>
                  </a:lnTo>
                  <a:lnTo>
                    <a:pt x="3516" y="229"/>
                  </a:lnTo>
                  <a:lnTo>
                    <a:pt x="3265"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1485733" y="4320649"/>
              <a:ext cx="106153" cy="104197"/>
            </a:xfrm>
            <a:custGeom>
              <a:avLst/>
              <a:gdLst/>
              <a:ahLst/>
              <a:cxnLst/>
              <a:rect l="l" t="t" r="r" b="b"/>
              <a:pathLst>
                <a:path w="6187" h="6073" extrusionOk="0">
                  <a:moveTo>
                    <a:pt x="1" y="5821"/>
                  </a:moveTo>
                  <a:lnTo>
                    <a:pt x="229" y="6072"/>
                  </a:lnTo>
                  <a:lnTo>
                    <a:pt x="6186" y="252"/>
                  </a:lnTo>
                  <a:lnTo>
                    <a:pt x="595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8"/>
            <p:cNvSpPr/>
            <p:nvPr/>
          </p:nvSpPr>
          <p:spPr>
            <a:xfrm>
              <a:off x="1794719" y="4111140"/>
              <a:ext cx="90094" cy="247909"/>
            </a:xfrm>
            <a:custGeom>
              <a:avLst/>
              <a:gdLst/>
              <a:ahLst/>
              <a:cxnLst/>
              <a:rect l="l" t="t" r="r" b="b"/>
              <a:pathLst>
                <a:path w="5251" h="14449" extrusionOk="0">
                  <a:moveTo>
                    <a:pt x="4817" y="9496"/>
                  </a:moveTo>
                  <a:lnTo>
                    <a:pt x="1" y="14220"/>
                  </a:lnTo>
                  <a:lnTo>
                    <a:pt x="252" y="14449"/>
                  </a:lnTo>
                  <a:lnTo>
                    <a:pt x="5159" y="9633"/>
                  </a:lnTo>
                  <a:lnTo>
                    <a:pt x="5251" y="0"/>
                  </a:lnTo>
                  <a:lnTo>
                    <a:pt x="493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8"/>
            <p:cNvSpPr/>
            <p:nvPr/>
          </p:nvSpPr>
          <p:spPr>
            <a:xfrm>
              <a:off x="1798631" y="4141680"/>
              <a:ext cx="54853" cy="146885"/>
            </a:xfrm>
            <a:custGeom>
              <a:avLst/>
              <a:gdLst/>
              <a:ahLst/>
              <a:cxnLst/>
              <a:rect l="l" t="t" r="r" b="b"/>
              <a:pathLst>
                <a:path w="3197" h="8561" extrusionOk="0">
                  <a:moveTo>
                    <a:pt x="2809" y="5570"/>
                  </a:moveTo>
                  <a:lnTo>
                    <a:pt x="1" y="8309"/>
                  </a:lnTo>
                  <a:lnTo>
                    <a:pt x="229" y="8560"/>
                  </a:lnTo>
                  <a:lnTo>
                    <a:pt x="3151" y="5707"/>
                  </a:lnTo>
                  <a:lnTo>
                    <a:pt x="3197" y="1"/>
                  </a:lnTo>
                  <a:lnTo>
                    <a:pt x="287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1892636" y="4292854"/>
              <a:ext cx="93611" cy="91655"/>
            </a:xfrm>
            <a:custGeom>
              <a:avLst/>
              <a:gdLst/>
              <a:ahLst/>
              <a:cxnLst/>
              <a:rect l="l" t="t" r="r" b="b"/>
              <a:pathLst>
                <a:path w="5456" h="5342" extrusionOk="0">
                  <a:moveTo>
                    <a:pt x="0" y="5113"/>
                  </a:moveTo>
                  <a:lnTo>
                    <a:pt x="251" y="5341"/>
                  </a:lnTo>
                  <a:lnTo>
                    <a:pt x="5455" y="251"/>
                  </a:lnTo>
                  <a:lnTo>
                    <a:pt x="522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1630626" y="3851103"/>
              <a:ext cx="521279" cy="531059"/>
            </a:xfrm>
            <a:custGeom>
              <a:avLst/>
              <a:gdLst/>
              <a:ahLst/>
              <a:cxnLst/>
              <a:rect l="l" t="t" r="r" b="b"/>
              <a:pathLst>
                <a:path w="30382" h="30952" extrusionOk="0">
                  <a:moveTo>
                    <a:pt x="24" y="29536"/>
                  </a:moveTo>
                  <a:lnTo>
                    <a:pt x="1" y="30951"/>
                  </a:lnTo>
                  <a:lnTo>
                    <a:pt x="343" y="30951"/>
                  </a:lnTo>
                  <a:lnTo>
                    <a:pt x="343" y="29673"/>
                  </a:lnTo>
                  <a:lnTo>
                    <a:pt x="30381" y="251"/>
                  </a:lnTo>
                  <a:lnTo>
                    <a:pt x="3015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1703476" y="4002654"/>
              <a:ext cx="285895" cy="159016"/>
            </a:xfrm>
            <a:custGeom>
              <a:avLst/>
              <a:gdLst/>
              <a:ahLst/>
              <a:cxnLst/>
              <a:rect l="l" t="t" r="r" b="b"/>
              <a:pathLst>
                <a:path w="16663" h="9268" extrusionOk="0">
                  <a:moveTo>
                    <a:pt x="0" y="9017"/>
                  </a:moveTo>
                  <a:lnTo>
                    <a:pt x="229" y="9268"/>
                  </a:lnTo>
                  <a:lnTo>
                    <a:pt x="9336" y="343"/>
                  </a:lnTo>
                  <a:lnTo>
                    <a:pt x="16663" y="412"/>
                  </a:lnTo>
                  <a:lnTo>
                    <a:pt x="16663" y="69"/>
                  </a:lnTo>
                  <a:lnTo>
                    <a:pt x="9268" y="1"/>
                  </a:lnTo>
                  <a:lnTo>
                    <a:pt x="919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1241756" y="4142864"/>
              <a:ext cx="173514" cy="7446"/>
            </a:xfrm>
            <a:custGeom>
              <a:avLst/>
              <a:gdLst/>
              <a:ahLst/>
              <a:cxnLst/>
              <a:rect l="l" t="t" r="r" b="b"/>
              <a:pathLst>
                <a:path w="10113" h="434" extrusionOk="0">
                  <a:moveTo>
                    <a:pt x="0" y="320"/>
                  </a:moveTo>
                  <a:lnTo>
                    <a:pt x="10112" y="434"/>
                  </a:lnTo>
                  <a:lnTo>
                    <a:pt x="10112" y="91"/>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1499441" y="4028905"/>
              <a:ext cx="333679" cy="112399"/>
            </a:xfrm>
            <a:custGeom>
              <a:avLst/>
              <a:gdLst/>
              <a:ahLst/>
              <a:cxnLst/>
              <a:rect l="l" t="t" r="r" b="b"/>
              <a:pathLst>
                <a:path w="19448" h="6551" extrusionOk="0">
                  <a:moveTo>
                    <a:pt x="0" y="6323"/>
                  </a:moveTo>
                  <a:lnTo>
                    <a:pt x="229" y="6551"/>
                  </a:lnTo>
                  <a:lnTo>
                    <a:pt x="6597" y="342"/>
                  </a:lnTo>
                  <a:lnTo>
                    <a:pt x="19448" y="457"/>
                  </a:lnTo>
                  <a:lnTo>
                    <a:pt x="19448" y="137"/>
                  </a:lnTo>
                  <a:lnTo>
                    <a:pt x="6528" y="0"/>
                  </a:lnTo>
                  <a:lnTo>
                    <a:pt x="646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1004041" y="3782559"/>
              <a:ext cx="243208" cy="43889"/>
            </a:xfrm>
            <a:custGeom>
              <a:avLst/>
              <a:gdLst/>
              <a:ahLst/>
              <a:cxnLst/>
              <a:rect l="l" t="t" r="r" b="b"/>
              <a:pathLst>
                <a:path w="14175" h="2558" extrusionOk="0">
                  <a:moveTo>
                    <a:pt x="0" y="320"/>
                  </a:moveTo>
                  <a:lnTo>
                    <a:pt x="7190" y="412"/>
                  </a:lnTo>
                  <a:lnTo>
                    <a:pt x="9268" y="2512"/>
                  </a:lnTo>
                  <a:lnTo>
                    <a:pt x="14175" y="2557"/>
                  </a:lnTo>
                  <a:lnTo>
                    <a:pt x="14175" y="2238"/>
                  </a:lnTo>
                  <a:lnTo>
                    <a:pt x="9404" y="2169"/>
                  </a:lnTo>
                  <a:lnTo>
                    <a:pt x="7327" y="69"/>
                  </a:lnTo>
                  <a:lnTo>
                    <a:pt x="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1356898" y="3746151"/>
              <a:ext cx="784441" cy="150403"/>
            </a:xfrm>
            <a:custGeom>
              <a:avLst/>
              <a:gdLst/>
              <a:ahLst/>
              <a:cxnLst/>
              <a:rect l="l" t="t" r="r" b="b"/>
              <a:pathLst>
                <a:path w="45720" h="8766" extrusionOk="0">
                  <a:moveTo>
                    <a:pt x="40835" y="4565"/>
                  </a:moveTo>
                  <a:lnTo>
                    <a:pt x="22894" y="4383"/>
                  </a:lnTo>
                  <a:lnTo>
                    <a:pt x="22825" y="4383"/>
                  </a:lnTo>
                  <a:lnTo>
                    <a:pt x="18694" y="8423"/>
                  </a:lnTo>
                  <a:lnTo>
                    <a:pt x="10911" y="8331"/>
                  </a:lnTo>
                  <a:lnTo>
                    <a:pt x="5935" y="3264"/>
                  </a:lnTo>
                  <a:lnTo>
                    <a:pt x="23" y="3196"/>
                  </a:lnTo>
                  <a:lnTo>
                    <a:pt x="0" y="3538"/>
                  </a:lnTo>
                  <a:lnTo>
                    <a:pt x="5798" y="3584"/>
                  </a:lnTo>
                  <a:lnTo>
                    <a:pt x="10774" y="8674"/>
                  </a:lnTo>
                  <a:lnTo>
                    <a:pt x="18762" y="8765"/>
                  </a:lnTo>
                  <a:lnTo>
                    <a:pt x="18831" y="8765"/>
                  </a:lnTo>
                  <a:lnTo>
                    <a:pt x="22962" y="4725"/>
                  </a:lnTo>
                  <a:lnTo>
                    <a:pt x="40903" y="4908"/>
                  </a:lnTo>
                  <a:lnTo>
                    <a:pt x="40971" y="4908"/>
                  </a:lnTo>
                  <a:lnTo>
                    <a:pt x="45719" y="251"/>
                  </a:lnTo>
                  <a:lnTo>
                    <a:pt x="4549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2023820" y="3907499"/>
              <a:ext cx="73640" cy="213439"/>
            </a:xfrm>
            <a:custGeom>
              <a:avLst/>
              <a:gdLst/>
              <a:ahLst/>
              <a:cxnLst/>
              <a:rect l="l" t="t" r="r" b="b"/>
              <a:pathLst>
                <a:path w="4292" h="12440" extrusionOk="0">
                  <a:moveTo>
                    <a:pt x="3858" y="8400"/>
                  </a:moveTo>
                  <a:lnTo>
                    <a:pt x="1" y="12189"/>
                  </a:lnTo>
                  <a:lnTo>
                    <a:pt x="229" y="12440"/>
                  </a:lnTo>
                  <a:lnTo>
                    <a:pt x="4200" y="8537"/>
                  </a:lnTo>
                  <a:lnTo>
                    <a:pt x="4292" y="23"/>
                  </a:lnTo>
                  <a:lnTo>
                    <a:pt x="394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1986229" y="4197682"/>
              <a:ext cx="7841" cy="191924"/>
            </a:xfrm>
            <a:custGeom>
              <a:avLst/>
              <a:gdLst/>
              <a:ahLst/>
              <a:cxnLst/>
              <a:rect l="l" t="t" r="r" b="b"/>
              <a:pathLst>
                <a:path w="457" h="11186" extrusionOk="0">
                  <a:moveTo>
                    <a:pt x="0" y="11185"/>
                  </a:moveTo>
                  <a:lnTo>
                    <a:pt x="343" y="11185"/>
                  </a:lnTo>
                  <a:lnTo>
                    <a:pt x="457" y="1"/>
                  </a:lnTo>
                  <a:lnTo>
                    <a:pt x="11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1930999" y="4098993"/>
              <a:ext cx="119073" cy="113600"/>
            </a:xfrm>
            <a:custGeom>
              <a:avLst/>
              <a:gdLst/>
              <a:ahLst/>
              <a:cxnLst/>
              <a:rect l="l" t="t" r="r" b="b"/>
              <a:pathLst>
                <a:path w="6940" h="6621" extrusionOk="0">
                  <a:moveTo>
                    <a:pt x="1256" y="891"/>
                  </a:moveTo>
                  <a:cubicBezTo>
                    <a:pt x="24" y="2123"/>
                    <a:pt x="1" y="4109"/>
                    <a:pt x="1211" y="5365"/>
                  </a:cubicBezTo>
                  <a:lnTo>
                    <a:pt x="1211" y="5365"/>
                  </a:lnTo>
                  <a:cubicBezTo>
                    <a:pt x="2443" y="6597"/>
                    <a:pt x="4429" y="6620"/>
                    <a:pt x="5684" y="5410"/>
                  </a:cubicBezTo>
                  <a:lnTo>
                    <a:pt x="5684" y="5410"/>
                  </a:lnTo>
                  <a:cubicBezTo>
                    <a:pt x="6917" y="4178"/>
                    <a:pt x="6940" y="2192"/>
                    <a:pt x="5730" y="937"/>
                  </a:cubicBezTo>
                  <a:lnTo>
                    <a:pt x="5730" y="937"/>
                  </a:lnTo>
                  <a:cubicBezTo>
                    <a:pt x="5114" y="320"/>
                    <a:pt x="4292" y="1"/>
                    <a:pt x="3470" y="1"/>
                  </a:cubicBezTo>
                  <a:lnTo>
                    <a:pt x="3470" y="1"/>
                  </a:lnTo>
                  <a:cubicBezTo>
                    <a:pt x="2672" y="1"/>
                    <a:pt x="1873" y="297"/>
                    <a:pt x="1256" y="891"/>
                  </a:cubicBezTo>
                  <a:moveTo>
                    <a:pt x="1462" y="5114"/>
                  </a:moveTo>
                  <a:cubicBezTo>
                    <a:pt x="366" y="4018"/>
                    <a:pt x="389" y="2215"/>
                    <a:pt x="1507" y="1142"/>
                  </a:cubicBezTo>
                  <a:lnTo>
                    <a:pt x="1507" y="1142"/>
                  </a:lnTo>
                  <a:cubicBezTo>
                    <a:pt x="2603" y="46"/>
                    <a:pt x="4406" y="69"/>
                    <a:pt x="5502" y="1165"/>
                  </a:cubicBezTo>
                  <a:lnTo>
                    <a:pt x="5502" y="1165"/>
                  </a:lnTo>
                  <a:cubicBezTo>
                    <a:pt x="6575" y="2283"/>
                    <a:pt x="6552" y="4086"/>
                    <a:pt x="5456" y="5159"/>
                  </a:cubicBezTo>
                  <a:lnTo>
                    <a:pt x="5456" y="5159"/>
                  </a:lnTo>
                  <a:cubicBezTo>
                    <a:pt x="4908" y="5707"/>
                    <a:pt x="4178" y="5981"/>
                    <a:pt x="3470" y="5981"/>
                  </a:cubicBezTo>
                  <a:lnTo>
                    <a:pt x="3470" y="5981"/>
                  </a:lnTo>
                  <a:cubicBezTo>
                    <a:pt x="2740" y="5981"/>
                    <a:pt x="2010" y="5684"/>
                    <a:pt x="1462" y="511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a:off x="1948637" y="4386842"/>
              <a:ext cx="76763" cy="73245"/>
            </a:xfrm>
            <a:custGeom>
              <a:avLst/>
              <a:gdLst/>
              <a:ahLst/>
              <a:cxnLst/>
              <a:rect l="l" t="t" r="r" b="b"/>
              <a:pathLst>
                <a:path w="4474" h="4269" extrusionOk="0">
                  <a:moveTo>
                    <a:pt x="822" y="571"/>
                  </a:moveTo>
                  <a:cubicBezTo>
                    <a:pt x="23" y="1370"/>
                    <a:pt x="0" y="2648"/>
                    <a:pt x="776" y="3447"/>
                  </a:cubicBezTo>
                  <a:lnTo>
                    <a:pt x="776" y="3447"/>
                  </a:lnTo>
                  <a:cubicBezTo>
                    <a:pt x="1575" y="4246"/>
                    <a:pt x="2853" y="4269"/>
                    <a:pt x="3675" y="3493"/>
                  </a:cubicBezTo>
                  <a:lnTo>
                    <a:pt x="3675" y="3493"/>
                  </a:lnTo>
                  <a:cubicBezTo>
                    <a:pt x="4474" y="2694"/>
                    <a:pt x="4474" y="1415"/>
                    <a:pt x="3698" y="594"/>
                  </a:cubicBezTo>
                  <a:lnTo>
                    <a:pt x="3698" y="594"/>
                  </a:lnTo>
                  <a:cubicBezTo>
                    <a:pt x="3287" y="206"/>
                    <a:pt x="2762" y="0"/>
                    <a:pt x="2237" y="0"/>
                  </a:cubicBezTo>
                  <a:lnTo>
                    <a:pt x="2237" y="0"/>
                  </a:lnTo>
                  <a:cubicBezTo>
                    <a:pt x="1735" y="0"/>
                    <a:pt x="1210" y="183"/>
                    <a:pt x="822" y="571"/>
                  </a:cubicBezTo>
                  <a:moveTo>
                    <a:pt x="1027" y="3219"/>
                  </a:moveTo>
                  <a:cubicBezTo>
                    <a:pt x="365" y="2557"/>
                    <a:pt x="388" y="1461"/>
                    <a:pt x="1050" y="822"/>
                  </a:cubicBezTo>
                  <a:lnTo>
                    <a:pt x="1050" y="822"/>
                  </a:lnTo>
                  <a:cubicBezTo>
                    <a:pt x="1712" y="160"/>
                    <a:pt x="2808" y="160"/>
                    <a:pt x="3447" y="845"/>
                  </a:cubicBezTo>
                  <a:lnTo>
                    <a:pt x="3447" y="845"/>
                  </a:lnTo>
                  <a:cubicBezTo>
                    <a:pt x="4109" y="1507"/>
                    <a:pt x="4109" y="2580"/>
                    <a:pt x="3424" y="3241"/>
                  </a:cubicBezTo>
                  <a:lnTo>
                    <a:pt x="3424" y="3241"/>
                  </a:lnTo>
                  <a:cubicBezTo>
                    <a:pt x="3104" y="3561"/>
                    <a:pt x="2671" y="3721"/>
                    <a:pt x="2237" y="3721"/>
                  </a:cubicBezTo>
                  <a:lnTo>
                    <a:pt x="2237" y="3721"/>
                  </a:lnTo>
                  <a:cubicBezTo>
                    <a:pt x="1803" y="3721"/>
                    <a:pt x="1370" y="3561"/>
                    <a:pt x="1027" y="321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a:off x="1574625" y="4105255"/>
              <a:ext cx="137483" cy="130826"/>
            </a:xfrm>
            <a:custGeom>
              <a:avLst/>
              <a:gdLst/>
              <a:ahLst/>
              <a:cxnLst/>
              <a:rect l="l" t="t" r="r" b="b"/>
              <a:pathLst>
                <a:path w="8013" h="7625" extrusionOk="0">
                  <a:moveTo>
                    <a:pt x="1462" y="1028"/>
                  </a:moveTo>
                  <a:cubicBezTo>
                    <a:pt x="24" y="2420"/>
                    <a:pt x="1" y="4749"/>
                    <a:pt x="1393" y="6164"/>
                  </a:cubicBezTo>
                  <a:lnTo>
                    <a:pt x="1393" y="6164"/>
                  </a:lnTo>
                  <a:cubicBezTo>
                    <a:pt x="2808" y="7602"/>
                    <a:pt x="5114" y="7625"/>
                    <a:pt x="6552" y="6232"/>
                  </a:cubicBezTo>
                  <a:lnTo>
                    <a:pt x="6552" y="6232"/>
                  </a:lnTo>
                  <a:cubicBezTo>
                    <a:pt x="7990" y="4817"/>
                    <a:pt x="8013" y="2512"/>
                    <a:pt x="6597" y="1074"/>
                  </a:cubicBezTo>
                  <a:lnTo>
                    <a:pt x="6597" y="1074"/>
                  </a:lnTo>
                  <a:cubicBezTo>
                    <a:pt x="5890" y="366"/>
                    <a:pt x="4954" y="1"/>
                    <a:pt x="3995" y="1"/>
                  </a:cubicBezTo>
                  <a:lnTo>
                    <a:pt x="3995" y="1"/>
                  </a:lnTo>
                  <a:cubicBezTo>
                    <a:pt x="3082" y="1"/>
                    <a:pt x="2169" y="343"/>
                    <a:pt x="1462" y="1028"/>
                  </a:cubicBezTo>
                  <a:close/>
                  <a:moveTo>
                    <a:pt x="1644" y="5936"/>
                  </a:moveTo>
                  <a:cubicBezTo>
                    <a:pt x="366" y="4634"/>
                    <a:pt x="389" y="2535"/>
                    <a:pt x="1690" y="1256"/>
                  </a:cubicBezTo>
                  <a:lnTo>
                    <a:pt x="1690" y="1256"/>
                  </a:lnTo>
                  <a:cubicBezTo>
                    <a:pt x="2991" y="1"/>
                    <a:pt x="5091" y="24"/>
                    <a:pt x="6369" y="1325"/>
                  </a:cubicBezTo>
                  <a:lnTo>
                    <a:pt x="6369" y="1325"/>
                  </a:lnTo>
                  <a:cubicBezTo>
                    <a:pt x="7625" y="2626"/>
                    <a:pt x="7625" y="4703"/>
                    <a:pt x="6324" y="5981"/>
                  </a:cubicBezTo>
                  <a:lnTo>
                    <a:pt x="6324" y="5981"/>
                  </a:lnTo>
                  <a:cubicBezTo>
                    <a:pt x="5662" y="6620"/>
                    <a:pt x="4840" y="6917"/>
                    <a:pt x="3995" y="6917"/>
                  </a:cubicBezTo>
                  <a:lnTo>
                    <a:pt x="3995" y="6917"/>
                  </a:lnTo>
                  <a:cubicBezTo>
                    <a:pt x="3151" y="6917"/>
                    <a:pt x="2283" y="6597"/>
                    <a:pt x="1644" y="593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1398797" y="4119358"/>
              <a:ext cx="127686" cy="121818"/>
            </a:xfrm>
            <a:custGeom>
              <a:avLst/>
              <a:gdLst/>
              <a:ahLst/>
              <a:cxnLst/>
              <a:rect l="l" t="t" r="r" b="b"/>
              <a:pathLst>
                <a:path w="7442" h="7100" extrusionOk="0">
                  <a:moveTo>
                    <a:pt x="1347" y="959"/>
                  </a:moveTo>
                  <a:cubicBezTo>
                    <a:pt x="23" y="2260"/>
                    <a:pt x="0" y="4406"/>
                    <a:pt x="1301" y="5730"/>
                  </a:cubicBezTo>
                  <a:lnTo>
                    <a:pt x="1301" y="5730"/>
                  </a:lnTo>
                  <a:cubicBezTo>
                    <a:pt x="2602" y="7076"/>
                    <a:pt x="4748" y="7099"/>
                    <a:pt x="6095" y="5798"/>
                  </a:cubicBezTo>
                  <a:lnTo>
                    <a:pt x="6095" y="5798"/>
                  </a:lnTo>
                  <a:cubicBezTo>
                    <a:pt x="7419" y="4474"/>
                    <a:pt x="7441" y="2329"/>
                    <a:pt x="6140" y="1005"/>
                  </a:cubicBezTo>
                  <a:lnTo>
                    <a:pt x="6140" y="1005"/>
                  </a:lnTo>
                  <a:cubicBezTo>
                    <a:pt x="5478" y="343"/>
                    <a:pt x="4611" y="1"/>
                    <a:pt x="3721" y="1"/>
                  </a:cubicBezTo>
                  <a:lnTo>
                    <a:pt x="3721" y="1"/>
                  </a:lnTo>
                  <a:cubicBezTo>
                    <a:pt x="2876" y="1"/>
                    <a:pt x="2009" y="320"/>
                    <a:pt x="1347" y="959"/>
                  </a:cubicBezTo>
                  <a:close/>
                  <a:moveTo>
                    <a:pt x="1552" y="5502"/>
                  </a:moveTo>
                  <a:cubicBezTo>
                    <a:pt x="366" y="4315"/>
                    <a:pt x="388" y="2374"/>
                    <a:pt x="1598" y="1188"/>
                  </a:cubicBezTo>
                  <a:lnTo>
                    <a:pt x="1598" y="1188"/>
                  </a:lnTo>
                  <a:cubicBezTo>
                    <a:pt x="2785" y="23"/>
                    <a:pt x="4725" y="46"/>
                    <a:pt x="5912" y="1233"/>
                  </a:cubicBezTo>
                  <a:lnTo>
                    <a:pt x="5912" y="1233"/>
                  </a:lnTo>
                  <a:cubicBezTo>
                    <a:pt x="7076" y="2443"/>
                    <a:pt x="7053" y="4383"/>
                    <a:pt x="5866" y="5547"/>
                  </a:cubicBezTo>
                  <a:lnTo>
                    <a:pt x="5866" y="5547"/>
                  </a:lnTo>
                  <a:cubicBezTo>
                    <a:pt x="5273" y="6141"/>
                    <a:pt x="4497" y="6415"/>
                    <a:pt x="3721" y="6415"/>
                  </a:cubicBezTo>
                  <a:lnTo>
                    <a:pt x="3721" y="6415"/>
                  </a:lnTo>
                  <a:cubicBezTo>
                    <a:pt x="2922" y="6415"/>
                    <a:pt x="2146" y="6118"/>
                    <a:pt x="1552" y="550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1138760" y="4098598"/>
              <a:ext cx="110460" cy="105364"/>
            </a:xfrm>
            <a:custGeom>
              <a:avLst/>
              <a:gdLst/>
              <a:ahLst/>
              <a:cxnLst/>
              <a:rect l="l" t="t" r="r" b="b"/>
              <a:pathLst>
                <a:path w="6438" h="6141" extrusionOk="0">
                  <a:moveTo>
                    <a:pt x="1164" y="845"/>
                  </a:moveTo>
                  <a:cubicBezTo>
                    <a:pt x="23" y="1964"/>
                    <a:pt x="0" y="3813"/>
                    <a:pt x="1142" y="4954"/>
                  </a:cubicBezTo>
                  <a:lnTo>
                    <a:pt x="1142" y="4954"/>
                  </a:lnTo>
                  <a:cubicBezTo>
                    <a:pt x="2260" y="6118"/>
                    <a:pt x="4109" y="6141"/>
                    <a:pt x="5250" y="5000"/>
                  </a:cubicBezTo>
                  <a:lnTo>
                    <a:pt x="5250" y="5000"/>
                  </a:lnTo>
                  <a:cubicBezTo>
                    <a:pt x="6414" y="3881"/>
                    <a:pt x="6437" y="2032"/>
                    <a:pt x="5296" y="891"/>
                  </a:cubicBezTo>
                  <a:lnTo>
                    <a:pt x="5296" y="891"/>
                  </a:lnTo>
                  <a:cubicBezTo>
                    <a:pt x="4725" y="298"/>
                    <a:pt x="3972" y="1"/>
                    <a:pt x="3219" y="1"/>
                  </a:cubicBezTo>
                  <a:lnTo>
                    <a:pt x="3219" y="1"/>
                  </a:lnTo>
                  <a:cubicBezTo>
                    <a:pt x="2488" y="1"/>
                    <a:pt x="1735" y="275"/>
                    <a:pt x="1164" y="845"/>
                  </a:cubicBezTo>
                  <a:close/>
                  <a:moveTo>
                    <a:pt x="1370" y="4726"/>
                  </a:moveTo>
                  <a:cubicBezTo>
                    <a:pt x="366" y="3721"/>
                    <a:pt x="388" y="2078"/>
                    <a:pt x="1416" y="1074"/>
                  </a:cubicBezTo>
                  <a:lnTo>
                    <a:pt x="1416" y="1074"/>
                  </a:lnTo>
                  <a:cubicBezTo>
                    <a:pt x="2420" y="69"/>
                    <a:pt x="4063" y="92"/>
                    <a:pt x="5068" y="1119"/>
                  </a:cubicBezTo>
                  <a:lnTo>
                    <a:pt x="5068" y="1119"/>
                  </a:lnTo>
                  <a:cubicBezTo>
                    <a:pt x="6049" y="2124"/>
                    <a:pt x="6049" y="3767"/>
                    <a:pt x="5022" y="4771"/>
                  </a:cubicBezTo>
                  <a:lnTo>
                    <a:pt x="5022" y="4771"/>
                  </a:lnTo>
                  <a:cubicBezTo>
                    <a:pt x="4520" y="5251"/>
                    <a:pt x="3858" y="5502"/>
                    <a:pt x="3219" y="5502"/>
                  </a:cubicBezTo>
                  <a:lnTo>
                    <a:pt x="3219" y="5502"/>
                  </a:lnTo>
                  <a:cubicBezTo>
                    <a:pt x="2557" y="5502"/>
                    <a:pt x="1872" y="5251"/>
                    <a:pt x="1370" y="472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1068261" y="3917279"/>
              <a:ext cx="120634" cy="114767"/>
            </a:xfrm>
            <a:custGeom>
              <a:avLst/>
              <a:gdLst/>
              <a:ahLst/>
              <a:cxnLst/>
              <a:rect l="l" t="t" r="r" b="b"/>
              <a:pathLst>
                <a:path w="7031" h="6689" extrusionOk="0">
                  <a:moveTo>
                    <a:pt x="1279" y="891"/>
                  </a:moveTo>
                  <a:cubicBezTo>
                    <a:pt x="24" y="2124"/>
                    <a:pt x="1" y="4155"/>
                    <a:pt x="1233" y="5410"/>
                  </a:cubicBezTo>
                  <a:lnTo>
                    <a:pt x="1233" y="5410"/>
                  </a:lnTo>
                  <a:cubicBezTo>
                    <a:pt x="2466" y="6666"/>
                    <a:pt x="4497" y="6689"/>
                    <a:pt x="5753" y="5456"/>
                  </a:cubicBezTo>
                  <a:lnTo>
                    <a:pt x="5753" y="5456"/>
                  </a:lnTo>
                  <a:cubicBezTo>
                    <a:pt x="7008" y="4223"/>
                    <a:pt x="7031" y="2215"/>
                    <a:pt x="5798" y="937"/>
                  </a:cubicBezTo>
                  <a:lnTo>
                    <a:pt x="5798" y="937"/>
                  </a:lnTo>
                  <a:cubicBezTo>
                    <a:pt x="5159" y="320"/>
                    <a:pt x="4338" y="1"/>
                    <a:pt x="3516" y="1"/>
                  </a:cubicBezTo>
                  <a:lnTo>
                    <a:pt x="3516" y="1"/>
                  </a:lnTo>
                  <a:cubicBezTo>
                    <a:pt x="2717" y="1"/>
                    <a:pt x="1895" y="298"/>
                    <a:pt x="1279" y="891"/>
                  </a:cubicBezTo>
                  <a:moveTo>
                    <a:pt x="1462" y="5182"/>
                  </a:moveTo>
                  <a:cubicBezTo>
                    <a:pt x="366" y="4064"/>
                    <a:pt x="389" y="2238"/>
                    <a:pt x="1507" y="1142"/>
                  </a:cubicBezTo>
                  <a:lnTo>
                    <a:pt x="1507" y="1142"/>
                  </a:lnTo>
                  <a:cubicBezTo>
                    <a:pt x="2649" y="46"/>
                    <a:pt x="4452" y="46"/>
                    <a:pt x="5547" y="1188"/>
                  </a:cubicBezTo>
                  <a:lnTo>
                    <a:pt x="5547" y="1188"/>
                  </a:lnTo>
                  <a:cubicBezTo>
                    <a:pt x="6666" y="2306"/>
                    <a:pt x="6643" y="4109"/>
                    <a:pt x="5525" y="5228"/>
                  </a:cubicBezTo>
                  <a:lnTo>
                    <a:pt x="5525" y="5228"/>
                  </a:lnTo>
                  <a:cubicBezTo>
                    <a:pt x="4954" y="5776"/>
                    <a:pt x="4246" y="6050"/>
                    <a:pt x="3516" y="6050"/>
                  </a:cubicBezTo>
                  <a:lnTo>
                    <a:pt x="3516" y="6050"/>
                  </a:lnTo>
                  <a:cubicBezTo>
                    <a:pt x="2763" y="6050"/>
                    <a:pt x="2032" y="5753"/>
                    <a:pt x="1462" y="518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1237844" y="3758676"/>
              <a:ext cx="119845" cy="114767"/>
            </a:xfrm>
            <a:custGeom>
              <a:avLst/>
              <a:gdLst/>
              <a:ahLst/>
              <a:cxnLst/>
              <a:rect l="l" t="t" r="r" b="b"/>
              <a:pathLst>
                <a:path w="6985" h="6689" extrusionOk="0">
                  <a:moveTo>
                    <a:pt x="1256" y="914"/>
                  </a:moveTo>
                  <a:cubicBezTo>
                    <a:pt x="0" y="2146"/>
                    <a:pt x="0" y="4155"/>
                    <a:pt x="1210" y="5410"/>
                  </a:cubicBezTo>
                  <a:lnTo>
                    <a:pt x="1210" y="5410"/>
                  </a:lnTo>
                  <a:cubicBezTo>
                    <a:pt x="2442" y="6666"/>
                    <a:pt x="4474" y="6688"/>
                    <a:pt x="5706" y="5456"/>
                  </a:cubicBezTo>
                  <a:lnTo>
                    <a:pt x="5706" y="5456"/>
                  </a:lnTo>
                  <a:cubicBezTo>
                    <a:pt x="6962" y="4223"/>
                    <a:pt x="6985" y="2215"/>
                    <a:pt x="5752" y="959"/>
                  </a:cubicBezTo>
                  <a:lnTo>
                    <a:pt x="5752" y="959"/>
                  </a:lnTo>
                  <a:cubicBezTo>
                    <a:pt x="5136" y="320"/>
                    <a:pt x="4314" y="1"/>
                    <a:pt x="3492" y="1"/>
                  </a:cubicBezTo>
                  <a:lnTo>
                    <a:pt x="3492" y="1"/>
                  </a:lnTo>
                  <a:cubicBezTo>
                    <a:pt x="2694" y="1"/>
                    <a:pt x="1872" y="297"/>
                    <a:pt x="1256" y="914"/>
                  </a:cubicBezTo>
                  <a:moveTo>
                    <a:pt x="1461" y="5182"/>
                  </a:moveTo>
                  <a:cubicBezTo>
                    <a:pt x="365" y="4063"/>
                    <a:pt x="365" y="2237"/>
                    <a:pt x="1507" y="1142"/>
                  </a:cubicBezTo>
                  <a:lnTo>
                    <a:pt x="1507" y="1142"/>
                  </a:lnTo>
                  <a:cubicBezTo>
                    <a:pt x="2625" y="46"/>
                    <a:pt x="4428" y="69"/>
                    <a:pt x="5524" y="1187"/>
                  </a:cubicBezTo>
                  <a:lnTo>
                    <a:pt x="5524" y="1187"/>
                  </a:lnTo>
                  <a:cubicBezTo>
                    <a:pt x="6619" y="2306"/>
                    <a:pt x="6597" y="4109"/>
                    <a:pt x="5478" y="5228"/>
                  </a:cubicBezTo>
                  <a:lnTo>
                    <a:pt x="5478" y="5228"/>
                  </a:lnTo>
                  <a:cubicBezTo>
                    <a:pt x="4930" y="5753"/>
                    <a:pt x="4200" y="6026"/>
                    <a:pt x="3492" y="6026"/>
                  </a:cubicBezTo>
                  <a:lnTo>
                    <a:pt x="3492" y="6026"/>
                  </a:lnTo>
                  <a:cubicBezTo>
                    <a:pt x="2762" y="6026"/>
                    <a:pt x="2009" y="5753"/>
                    <a:pt x="1461" y="518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a:off x="914360" y="3733609"/>
              <a:ext cx="96751" cy="92839"/>
            </a:xfrm>
            <a:custGeom>
              <a:avLst/>
              <a:gdLst/>
              <a:ahLst/>
              <a:cxnLst/>
              <a:rect l="l" t="t" r="r" b="b"/>
              <a:pathLst>
                <a:path w="5639" h="5411" extrusionOk="0">
                  <a:moveTo>
                    <a:pt x="1028" y="754"/>
                  </a:moveTo>
                  <a:cubicBezTo>
                    <a:pt x="23" y="1735"/>
                    <a:pt x="0" y="3356"/>
                    <a:pt x="982" y="4383"/>
                  </a:cubicBezTo>
                  <a:lnTo>
                    <a:pt x="982" y="4383"/>
                  </a:lnTo>
                  <a:cubicBezTo>
                    <a:pt x="1986" y="5388"/>
                    <a:pt x="3607" y="5410"/>
                    <a:pt x="4611" y="4406"/>
                  </a:cubicBezTo>
                  <a:lnTo>
                    <a:pt x="4611" y="4406"/>
                  </a:lnTo>
                  <a:cubicBezTo>
                    <a:pt x="5638" y="3425"/>
                    <a:pt x="5638" y="1804"/>
                    <a:pt x="4657" y="777"/>
                  </a:cubicBezTo>
                  <a:lnTo>
                    <a:pt x="4657" y="777"/>
                  </a:lnTo>
                  <a:cubicBezTo>
                    <a:pt x="4155" y="275"/>
                    <a:pt x="3493" y="1"/>
                    <a:pt x="2831" y="1"/>
                  </a:cubicBezTo>
                  <a:lnTo>
                    <a:pt x="2831" y="1"/>
                  </a:lnTo>
                  <a:cubicBezTo>
                    <a:pt x="2169" y="1"/>
                    <a:pt x="1530" y="252"/>
                    <a:pt x="1028" y="754"/>
                  </a:cubicBezTo>
                  <a:moveTo>
                    <a:pt x="1233" y="4132"/>
                  </a:moveTo>
                  <a:cubicBezTo>
                    <a:pt x="366" y="3265"/>
                    <a:pt x="388" y="1850"/>
                    <a:pt x="1256" y="982"/>
                  </a:cubicBezTo>
                  <a:lnTo>
                    <a:pt x="1256" y="982"/>
                  </a:lnTo>
                  <a:cubicBezTo>
                    <a:pt x="2146" y="115"/>
                    <a:pt x="3561" y="138"/>
                    <a:pt x="4429" y="1005"/>
                  </a:cubicBezTo>
                  <a:lnTo>
                    <a:pt x="4429" y="1005"/>
                  </a:lnTo>
                  <a:cubicBezTo>
                    <a:pt x="5273" y="1895"/>
                    <a:pt x="5273" y="3310"/>
                    <a:pt x="4383" y="4178"/>
                  </a:cubicBezTo>
                  <a:lnTo>
                    <a:pt x="4383" y="4178"/>
                  </a:lnTo>
                  <a:cubicBezTo>
                    <a:pt x="3949" y="4589"/>
                    <a:pt x="3379" y="4817"/>
                    <a:pt x="2831" y="4817"/>
                  </a:cubicBezTo>
                  <a:lnTo>
                    <a:pt x="2831" y="4817"/>
                  </a:lnTo>
                  <a:cubicBezTo>
                    <a:pt x="2237" y="4817"/>
                    <a:pt x="1667" y="4589"/>
                    <a:pt x="1233" y="413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8"/>
            <p:cNvSpPr/>
            <p:nvPr/>
          </p:nvSpPr>
          <p:spPr>
            <a:xfrm>
              <a:off x="1067094" y="3583225"/>
              <a:ext cx="75991" cy="72473"/>
            </a:xfrm>
            <a:custGeom>
              <a:avLst/>
              <a:gdLst/>
              <a:ahLst/>
              <a:cxnLst/>
              <a:rect l="l" t="t" r="r" b="b"/>
              <a:pathLst>
                <a:path w="4429" h="4224" extrusionOk="0">
                  <a:moveTo>
                    <a:pt x="799" y="571"/>
                  </a:moveTo>
                  <a:cubicBezTo>
                    <a:pt x="0" y="1348"/>
                    <a:pt x="0" y="2626"/>
                    <a:pt x="776" y="3425"/>
                  </a:cubicBezTo>
                  <a:lnTo>
                    <a:pt x="776" y="3425"/>
                  </a:lnTo>
                  <a:cubicBezTo>
                    <a:pt x="1552" y="4224"/>
                    <a:pt x="2831" y="4224"/>
                    <a:pt x="3607" y="3447"/>
                  </a:cubicBezTo>
                  <a:lnTo>
                    <a:pt x="3607" y="3447"/>
                  </a:lnTo>
                  <a:cubicBezTo>
                    <a:pt x="4406" y="2671"/>
                    <a:pt x="4428" y="1393"/>
                    <a:pt x="3652" y="617"/>
                  </a:cubicBezTo>
                  <a:lnTo>
                    <a:pt x="3652" y="617"/>
                  </a:lnTo>
                  <a:cubicBezTo>
                    <a:pt x="3242" y="206"/>
                    <a:pt x="2739" y="1"/>
                    <a:pt x="2214" y="1"/>
                  </a:cubicBezTo>
                  <a:lnTo>
                    <a:pt x="2214" y="1"/>
                  </a:lnTo>
                  <a:cubicBezTo>
                    <a:pt x="1689" y="1"/>
                    <a:pt x="1187" y="206"/>
                    <a:pt x="799" y="571"/>
                  </a:cubicBezTo>
                  <a:close/>
                  <a:moveTo>
                    <a:pt x="1005" y="3196"/>
                  </a:moveTo>
                  <a:cubicBezTo>
                    <a:pt x="366" y="2534"/>
                    <a:pt x="366" y="1462"/>
                    <a:pt x="1027" y="823"/>
                  </a:cubicBezTo>
                  <a:lnTo>
                    <a:pt x="1027" y="823"/>
                  </a:lnTo>
                  <a:cubicBezTo>
                    <a:pt x="1689" y="161"/>
                    <a:pt x="2762" y="183"/>
                    <a:pt x="3401" y="845"/>
                  </a:cubicBezTo>
                  <a:lnTo>
                    <a:pt x="3401" y="845"/>
                  </a:lnTo>
                  <a:cubicBezTo>
                    <a:pt x="4063" y="1507"/>
                    <a:pt x="4040" y="2557"/>
                    <a:pt x="3378" y="3219"/>
                  </a:cubicBezTo>
                  <a:lnTo>
                    <a:pt x="3378" y="3219"/>
                  </a:lnTo>
                  <a:cubicBezTo>
                    <a:pt x="3059" y="3539"/>
                    <a:pt x="2625" y="3699"/>
                    <a:pt x="2214" y="3699"/>
                  </a:cubicBezTo>
                  <a:lnTo>
                    <a:pt x="2214" y="3699"/>
                  </a:lnTo>
                  <a:cubicBezTo>
                    <a:pt x="1781" y="3699"/>
                    <a:pt x="1324" y="3516"/>
                    <a:pt x="1005" y="319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927674" y="3525662"/>
              <a:ext cx="75991" cy="72473"/>
            </a:xfrm>
            <a:custGeom>
              <a:avLst/>
              <a:gdLst/>
              <a:ahLst/>
              <a:cxnLst/>
              <a:rect l="l" t="t" r="r" b="b"/>
              <a:pathLst>
                <a:path w="4429" h="4224" extrusionOk="0">
                  <a:moveTo>
                    <a:pt x="799" y="571"/>
                  </a:moveTo>
                  <a:cubicBezTo>
                    <a:pt x="1" y="1347"/>
                    <a:pt x="1" y="2625"/>
                    <a:pt x="777" y="3424"/>
                  </a:cubicBezTo>
                  <a:lnTo>
                    <a:pt x="777" y="3424"/>
                  </a:lnTo>
                  <a:cubicBezTo>
                    <a:pt x="1553" y="4223"/>
                    <a:pt x="2831" y="4223"/>
                    <a:pt x="3607" y="3447"/>
                  </a:cubicBezTo>
                  <a:lnTo>
                    <a:pt x="3607" y="3447"/>
                  </a:lnTo>
                  <a:cubicBezTo>
                    <a:pt x="4406" y="2671"/>
                    <a:pt x="4429" y="1393"/>
                    <a:pt x="3653" y="617"/>
                  </a:cubicBezTo>
                  <a:lnTo>
                    <a:pt x="3653" y="617"/>
                  </a:lnTo>
                  <a:cubicBezTo>
                    <a:pt x="3265" y="206"/>
                    <a:pt x="2740" y="1"/>
                    <a:pt x="2215" y="1"/>
                  </a:cubicBezTo>
                  <a:lnTo>
                    <a:pt x="2215" y="1"/>
                  </a:lnTo>
                  <a:cubicBezTo>
                    <a:pt x="1712" y="1"/>
                    <a:pt x="1187" y="206"/>
                    <a:pt x="799" y="571"/>
                  </a:cubicBezTo>
                  <a:close/>
                  <a:moveTo>
                    <a:pt x="1005" y="3196"/>
                  </a:moveTo>
                  <a:cubicBezTo>
                    <a:pt x="366" y="2534"/>
                    <a:pt x="366" y="1461"/>
                    <a:pt x="1028" y="822"/>
                  </a:cubicBezTo>
                  <a:lnTo>
                    <a:pt x="1028" y="822"/>
                  </a:lnTo>
                  <a:cubicBezTo>
                    <a:pt x="1690" y="160"/>
                    <a:pt x="2762" y="183"/>
                    <a:pt x="3401" y="845"/>
                  </a:cubicBezTo>
                  <a:lnTo>
                    <a:pt x="3401" y="845"/>
                  </a:lnTo>
                  <a:cubicBezTo>
                    <a:pt x="4063" y="1507"/>
                    <a:pt x="4041" y="2580"/>
                    <a:pt x="3379" y="3219"/>
                  </a:cubicBezTo>
                  <a:lnTo>
                    <a:pt x="3379" y="3219"/>
                  </a:lnTo>
                  <a:cubicBezTo>
                    <a:pt x="3059" y="3538"/>
                    <a:pt x="2625" y="3698"/>
                    <a:pt x="2215" y="3698"/>
                  </a:cubicBezTo>
                  <a:lnTo>
                    <a:pt x="2215" y="3698"/>
                  </a:lnTo>
                  <a:cubicBezTo>
                    <a:pt x="1781" y="3698"/>
                    <a:pt x="1347" y="3538"/>
                    <a:pt x="1005" y="319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1260938" y="4005794"/>
              <a:ext cx="68956" cy="65799"/>
            </a:xfrm>
            <a:custGeom>
              <a:avLst/>
              <a:gdLst/>
              <a:ahLst/>
              <a:cxnLst/>
              <a:rect l="l" t="t" r="r" b="b"/>
              <a:pathLst>
                <a:path w="4019" h="3835" extrusionOk="0">
                  <a:moveTo>
                    <a:pt x="731" y="525"/>
                  </a:moveTo>
                  <a:cubicBezTo>
                    <a:pt x="24" y="1233"/>
                    <a:pt x="1" y="2374"/>
                    <a:pt x="708" y="3105"/>
                  </a:cubicBezTo>
                  <a:lnTo>
                    <a:pt x="708" y="3105"/>
                  </a:lnTo>
                  <a:cubicBezTo>
                    <a:pt x="1416" y="3812"/>
                    <a:pt x="2580" y="3835"/>
                    <a:pt x="3288" y="3127"/>
                  </a:cubicBezTo>
                  <a:lnTo>
                    <a:pt x="3288" y="3127"/>
                  </a:lnTo>
                  <a:cubicBezTo>
                    <a:pt x="4018" y="2420"/>
                    <a:pt x="4018" y="1256"/>
                    <a:pt x="3311" y="548"/>
                  </a:cubicBezTo>
                  <a:lnTo>
                    <a:pt x="3311" y="548"/>
                  </a:lnTo>
                  <a:cubicBezTo>
                    <a:pt x="2968" y="183"/>
                    <a:pt x="2489" y="0"/>
                    <a:pt x="2009" y="0"/>
                  </a:cubicBezTo>
                  <a:lnTo>
                    <a:pt x="2009" y="0"/>
                  </a:lnTo>
                  <a:cubicBezTo>
                    <a:pt x="1553" y="0"/>
                    <a:pt x="1096" y="160"/>
                    <a:pt x="731" y="525"/>
                  </a:cubicBezTo>
                  <a:close/>
                  <a:moveTo>
                    <a:pt x="960" y="2876"/>
                  </a:moveTo>
                  <a:cubicBezTo>
                    <a:pt x="366" y="2283"/>
                    <a:pt x="389" y="1324"/>
                    <a:pt x="960" y="754"/>
                  </a:cubicBezTo>
                  <a:lnTo>
                    <a:pt x="960" y="754"/>
                  </a:lnTo>
                  <a:cubicBezTo>
                    <a:pt x="1553" y="183"/>
                    <a:pt x="2512" y="183"/>
                    <a:pt x="3082" y="776"/>
                  </a:cubicBezTo>
                  <a:lnTo>
                    <a:pt x="3082" y="776"/>
                  </a:lnTo>
                  <a:cubicBezTo>
                    <a:pt x="3653" y="1370"/>
                    <a:pt x="3653" y="2306"/>
                    <a:pt x="3059" y="2899"/>
                  </a:cubicBezTo>
                  <a:lnTo>
                    <a:pt x="3059" y="2899"/>
                  </a:lnTo>
                  <a:cubicBezTo>
                    <a:pt x="2763" y="3173"/>
                    <a:pt x="2397" y="3310"/>
                    <a:pt x="2009" y="3310"/>
                  </a:cubicBezTo>
                  <a:lnTo>
                    <a:pt x="2009" y="3310"/>
                  </a:lnTo>
                  <a:cubicBezTo>
                    <a:pt x="1621" y="3310"/>
                    <a:pt x="1233" y="3173"/>
                    <a:pt x="960" y="287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1203375" y="3946652"/>
              <a:ext cx="65816" cy="63071"/>
            </a:xfrm>
            <a:custGeom>
              <a:avLst/>
              <a:gdLst/>
              <a:ahLst/>
              <a:cxnLst/>
              <a:rect l="l" t="t" r="r" b="b"/>
              <a:pathLst>
                <a:path w="3836" h="3676" extrusionOk="0">
                  <a:moveTo>
                    <a:pt x="708" y="503"/>
                  </a:moveTo>
                  <a:cubicBezTo>
                    <a:pt x="23" y="1188"/>
                    <a:pt x="1" y="2283"/>
                    <a:pt x="685" y="2968"/>
                  </a:cubicBezTo>
                  <a:lnTo>
                    <a:pt x="685" y="2968"/>
                  </a:lnTo>
                  <a:cubicBezTo>
                    <a:pt x="1347" y="3653"/>
                    <a:pt x="2466" y="3676"/>
                    <a:pt x="3150" y="2991"/>
                  </a:cubicBezTo>
                  <a:lnTo>
                    <a:pt x="3150" y="2991"/>
                  </a:lnTo>
                  <a:cubicBezTo>
                    <a:pt x="3835" y="2329"/>
                    <a:pt x="3835" y="1210"/>
                    <a:pt x="3173" y="526"/>
                  </a:cubicBezTo>
                  <a:lnTo>
                    <a:pt x="3173" y="526"/>
                  </a:lnTo>
                  <a:cubicBezTo>
                    <a:pt x="2831" y="183"/>
                    <a:pt x="2374" y="1"/>
                    <a:pt x="1918" y="1"/>
                  </a:cubicBezTo>
                  <a:lnTo>
                    <a:pt x="1918" y="1"/>
                  </a:lnTo>
                  <a:cubicBezTo>
                    <a:pt x="1484" y="1"/>
                    <a:pt x="1050" y="183"/>
                    <a:pt x="708" y="503"/>
                  </a:cubicBezTo>
                  <a:moveTo>
                    <a:pt x="914" y="2740"/>
                  </a:moveTo>
                  <a:cubicBezTo>
                    <a:pt x="366" y="2192"/>
                    <a:pt x="389" y="1279"/>
                    <a:pt x="936" y="754"/>
                  </a:cubicBezTo>
                  <a:lnTo>
                    <a:pt x="936" y="754"/>
                  </a:lnTo>
                  <a:cubicBezTo>
                    <a:pt x="1507" y="206"/>
                    <a:pt x="2397" y="206"/>
                    <a:pt x="2945" y="777"/>
                  </a:cubicBezTo>
                  <a:lnTo>
                    <a:pt x="2945" y="777"/>
                  </a:lnTo>
                  <a:cubicBezTo>
                    <a:pt x="3470" y="1325"/>
                    <a:pt x="3470" y="2215"/>
                    <a:pt x="2922" y="2763"/>
                  </a:cubicBezTo>
                  <a:lnTo>
                    <a:pt x="2922" y="2763"/>
                  </a:lnTo>
                  <a:cubicBezTo>
                    <a:pt x="2648" y="3036"/>
                    <a:pt x="2283" y="3173"/>
                    <a:pt x="1918" y="3173"/>
                  </a:cubicBezTo>
                  <a:lnTo>
                    <a:pt x="1918" y="3173"/>
                  </a:lnTo>
                  <a:cubicBezTo>
                    <a:pt x="1553" y="3173"/>
                    <a:pt x="1187" y="3014"/>
                    <a:pt x="914" y="2740"/>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1211988" y="4248210"/>
              <a:ext cx="71289" cy="68150"/>
            </a:xfrm>
            <a:custGeom>
              <a:avLst/>
              <a:gdLst/>
              <a:ahLst/>
              <a:cxnLst/>
              <a:rect l="l" t="t" r="r" b="b"/>
              <a:pathLst>
                <a:path w="4155" h="3972" extrusionOk="0">
                  <a:moveTo>
                    <a:pt x="754" y="525"/>
                  </a:moveTo>
                  <a:cubicBezTo>
                    <a:pt x="1" y="1256"/>
                    <a:pt x="1" y="2465"/>
                    <a:pt x="731" y="3219"/>
                  </a:cubicBezTo>
                  <a:lnTo>
                    <a:pt x="731" y="3219"/>
                  </a:lnTo>
                  <a:cubicBezTo>
                    <a:pt x="1461" y="3949"/>
                    <a:pt x="2648" y="3972"/>
                    <a:pt x="3402" y="3241"/>
                  </a:cubicBezTo>
                  <a:lnTo>
                    <a:pt x="3402" y="3241"/>
                  </a:lnTo>
                  <a:cubicBezTo>
                    <a:pt x="4155" y="2511"/>
                    <a:pt x="4155" y="1301"/>
                    <a:pt x="3424" y="571"/>
                  </a:cubicBezTo>
                  <a:lnTo>
                    <a:pt x="3424" y="571"/>
                  </a:lnTo>
                  <a:cubicBezTo>
                    <a:pt x="3059" y="183"/>
                    <a:pt x="2580" y="0"/>
                    <a:pt x="2078" y="0"/>
                  </a:cubicBezTo>
                  <a:lnTo>
                    <a:pt x="2078" y="0"/>
                  </a:lnTo>
                  <a:cubicBezTo>
                    <a:pt x="1598" y="0"/>
                    <a:pt x="1119" y="183"/>
                    <a:pt x="754" y="525"/>
                  </a:cubicBezTo>
                  <a:moveTo>
                    <a:pt x="959" y="2967"/>
                  </a:moveTo>
                  <a:cubicBezTo>
                    <a:pt x="366" y="2351"/>
                    <a:pt x="366" y="1370"/>
                    <a:pt x="982" y="776"/>
                  </a:cubicBezTo>
                  <a:lnTo>
                    <a:pt x="982" y="776"/>
                  </a:lnTo>
                  <a:cubicBezTo>
                    <a:pt x="1598" y="160"/>
                    <a:pt x="2603" y="183"/>
                    <a:pt x="3196" y="799"/>
                  </a:cubicBezTo>
                  <a:lnTo>
                    <a:pt x="3196" y="799"/>
                  </a:lnTo>
                  <a:cubicBezTo>
                    <a:pt x="3790" y="1415"/>
                    <a:pt x="3790" y="2397"/>
                    <a:pt x="3173" y="2990"/>
                  </a:cubicBezTo>
                  <a:lnTo>
                    <a:pt x="3173" y="2990"/>
                  </a:lnTo>
                  <a:cubicBezTo>
                    <a:pt x="2877" y="3287"/>
                    <a:pt x="2466" y="3447"/>
                    <a:pt x="2078" y="3447"/>
                  </a:cubicBezTo>
                  <a:lnTo>
                    <a:pt x="2078" y="3447"/>
                  </a:lnTo>
                  <a:cubicBezTo>
                    <a:pt x="1667" y="3447"/>
                    <a:pt x="1279" y="3287"/>
                    <a:pt x="959" y="296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28068" y="4463604"/>
              <a:ext cx="71289" cy="68150"/>
            </a:xfrm>
            <a:custGeom>
              <a:avLst/>
              <a:gdLst/>
              <a:ahLst/>
              <a:cxnLst/>
              <a:rect l="l" t="t" r="r" b="b"/>
              <a:pathLst>
                <a:path w="4155" h="3972" extrusionOk="0">
                  <a:moveTo>
                    <a:pt x="754" y="548"/>
                  </a:moveTo>
                  <a:cubicBezTo>
                    <a:pt x="0" y="1278"/>
                    <a:pt x="0" y="2465"/>
                    <a:pt x="731" y="3218"/>
                  </a:cubicBezTo>
                  <a:lnTo>
                    <a:pt x="731" y="3218"/>
                  </a:lnTo>
                  <a:cubicBezTo>
                    <a:pt x="1461" y="3949"/>
                    <a:pt x="2648" y="3972"/>
                    <a:pt x="3401" y="3241"/>
                  </a:cubicBezTo>
                  <a:lnTo>
                    <a:pt x="3401" y="3241"/>
                  </a:lnTo>
                  <a:cubicBezTo>
                    <a:pt x="4155" y="2511"/>
                    <a:pt x="4155" y="1301"/>
                    <a:pt x="3424" y="571"/>
                  </a:cubicBezTo>
                  <a:lnTo>
                    <a:pt x="3424" y="571"/>
                  </a:lnTo>
                  <a:cubicBezTo>
                    <a:pt x="3059" y="183"/>
                    <a:pt x="2557" y="0"/>
                    <a:pt x="2077" y="0"/>
                  </a:cubicBezTo>
                  <a:lnTo>
                    <a:pt x="2077" y="0"/>
                  </a:lnTo>
                  <a:cubicBezTo>
                    <a:pt x="1598" y="0"/>
                    <a:pt x="1119" y="183"/>
                    <a:pt x="754" y="548"/>
                  </a:cubicBezTo>
                  <a:close/>
                  <a:moveTo>
                    <a:pt x="959" y="2990"/>
                  </a:moveTo>
                  <a:cubicBezTo>
                    <a:pt x="366" y="2374"/>
                    <a:pt x="366" y="1370"/>
                    <a:pt x="982" y="776"/>
                  </a:cubicBezTo>
                  <a:lnTo>
                    <a:pt x="982" y="776"/>
                  </a:lnTo>
                  <a:cubicBezTo>
                    <a:pt x="1598" y="183"/>
                    <a:pt x="2580" y="183"/>
                    <a:pt x="3196" y="799"/>
                  </a:cubicBezTo>
                  <a:lnTo>
                    <a:pt x="3196" y="799"/>
                  </a:lnTo>
                  <a:cubicBezTo>
                    <a:pt x="3789" y="1415"/>
                    <a:pt x="3789" y="2397"/>
                    <a:pt x="3173" y="3013"/>
                  </a:cubicBezTo>
                  <a:lnTo>
                    <a:pt x="3173" y="3013"/>
                  </a:lnTo>
                  <a:cubicBezTo>
                    <a:pt x="2853" y="3310"/>
                    <a:pt x="2465" y="3447"/>
                    <a:pt x="2077" y="3447"/>
                  </a:cubicBezTo>
                  <a:lnTo>
                    <a:pt x="2077" y="3447"/>
                  </a:lnTo>
                  <a:cubicBezTo>
                    <a:pt x="1667" y="3447"/>
                    <a:pt x="1256" y="3287"/>
                    <a:pt x="959" y="299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1027924" y="4297555"/>
              <a:ext cx="77569" cy="74035"/>
            </a:xfrm>
            <a:custGeom>
              <a:avLst/>
              <a:gdLst/>
              <a:ahLst/>
              <a:cxnLst/>
              <a:rect l="l" t="t" r="r" b="b"/>
              <a:pathLst>
                <a:path w="4521" h="4315" extrusionOk="0">
                  <a:moveTo>
                    <a:pt x="822" y="594"/>
                  </a:moveTo>
                  <a:cubicBezTo>
                    <a:pt x="24" y="1370"/>
                    <a:pt x="1" y="2671"/>
                    <a:pt x="800" y="3492"/>
                  </a:cubicBezTo>
                  <a:lnTo>
                    <a:pt x="800" y="3492"/>
                  </a:lnTo>
                  <a:cubicBezTo>
                    <a:pt x="1599" y="4291"/>
                    <a:pt x="2900" y="4314"/>
                    <a:pt x="3698" y="3515"/>
                  </a:cubicBezTo>
                  <a:lnTo>
                    <a:pt x="3698" y="3515"/>
                  </a:lnTo>
                  <a:cubicBezTo>
                    <a:pt x="4520" y="2739"/>
                    <a:pt x="4520" y="1415"/>
                    <a:pt x="3744" y="616"/>
                  </a:cubicBezTo>
                  <a:lnTo>
                    <a:pt x="3744" y="616"/>
                  </a:lnTo>
                  <a:cubicBezTo>
                    <a:pt x="3333" y="206"/>
                    <a:pt x="2808" y="0"/>
                    <a:pt x="2260" y="0"/>
                  </a:cubicBezTo>
                  <a:lnTo>
                    <a:pt x="2260" y="0"/>
                  </a:lnTo>
                  <a:cubicBezTo>
                    <a:pt x="1758" y="0"/>
                    <a:pt x="1233" y="206"/>
                    <a:pt x="822" y="594"/>
                  </a:cubicBezTo>
                  <a:close/>
                  <a:moveTo>
                    <a:pt x="1051" y="3264"/>
                  </a:moveTo>
                  <a:cubicBezTo>
                    <a:pt x="389" y="2579"/>
                    <a:pt x="389" y="1484"/>
                    <a:pt x="1074" y="822"/>
                  </a:cubicBezTo>
                  <a:lnTo>
                    <a:pt x="1074" y="822"/>
                  </a:lnTo>
                  <a:cubicBezTo>
                    <a:pt x="1736" y="160"/>
                    <a:pt x="2831" y="183"/>
                    <a:pt x="3493" y="845"/>
                  </a:cubicBezTo>
                  <a:lnTo>
                    <a:pt x="3493" y="845"/>
                  </a:lnTo>
                  <a:cubicBezTo>
                    <a:pt x="4155" y="1529"/>
                    <a:pt x="4155" y="2625"/>
                    <a:pt x="3470" y="3287"/>
                  </a:cubicBezTo>
                  <a:lnTo>
                    <a:pt x="3470" y="3287"/>
                  </a:lnTo>
                  <a:cubicBezTo>
                    <a:pt x="3128" y="3607"/>
                    <a:pt x="2694" y="3766"/>
                    <a:pt x="2260" y="3766"/>
                  </a:cubicBezTo>
                  <a:lnTo>
                    <a:pt x="2260" y="3766"/>
                  </a:lnTo>
                  <a:cubicBezTo>
                    <a:pt x="1827" y="3766"/>
                    <a:pt x="1370" y="3607"/>
                    <a:pt x="1051" y="326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8"/>
            <p:cNvSpPr/>
            <p:nvPr/>
          </p:nvSpPr>
          <p:spPr>
            <a:xfrm>
              <a:off x="1012259" y="4403673"/>
              <a:ext cx="75991" cy="72473"/>
            </a:xfrm>
            <a:custGeom>
              <a:avLst/>
              <a:gdLst/>
              <a:ahLst/>
              <a:cxnLst/>
              <a:rect l="l" t="t" r="r" b="b"/>
              <a:pathLst>
                <a:path w="4429" h="4224" extrusionOk="0">
                  <a:moveTo>
                    <a:pt x="800" y="571"/>
                  </a:moveTo>
                  <a:cubicBezTo>
                    <a:pt x="24" y="1347"/>
                    <a:pt x="1" y="2626"/>
                    <a:pt x="777" y="3402"/>
                  </a:cubicBezTo>
                  <a:lnTo>
                    <a:pt x="777" y="3402"/>
                  </a:lnTo>
                  <a:cubicBezTo>
                    <a:pt x="1553" y="4201"/>
                    <a:pt x="2831" y="4223"/>
                    <a:pt x="3607" y="3447"/>
                  </a:cubicBezTo>
                  <a:lnTo>
                    <a:pt x="3607" y="3447"/>
                  </a:lnTo>
                  <a:cubicBezTo>
                    <a:pt x="4406" y="2671"/>
                    <a:pt x="4429" y="1393"/>
                    <a:pt x="3653" y="594"/>
                  </a:cubicBezTo>
                  <a:lnTo>
                    <a:pt x="3653" y="594"/>
                  </a:lnTo>
                  <a:cubicBezTo>
                    <a:pt x="3265" y="206"/>
                    <a:pt x="2740" y="1"/>
                    <a:pt x="2215" y="1"/>
                  </a:cubicBezTo>
                  <a:lnTo>
                    <a:pt x="2215" y="1"/>
                  </a:lnTo>
                  <a:cubicBezTo>
                    <a:pt x="1713" y="1"/>
                    <a:pt x="1188" y="183"/>
                    <a:pt x="800" y="571"/>
                  </a:cubicBezTo>
                  <a:close/>
                  <a:moveTo>
                    <a:pt x="1028" y="3173"/>
                  </a:moveTo>
                  <a:cubicBezTo>
                    <a:pt x="366" y="2512"/>
                    <a:pt x="389" y="1462"/>
                    <a:pt x="1051" y="822"/>
                  </a:cubicBezTo>
                  <a:lnTo>
                    <a:pt x="1051" y="822"/>
                  </a:lnTo>
                  <a:cubicBezTo>
                    <a:pt x="1713" y="161"/>
                    <a:pt x="2763" y="183"/>
                    <a:pt x="3402" y="845"/>
                  </a:cubicBezTo>
                  <a:lnTo>
                    <a:pt x="3402" y="845"/>
                  </a:lnTo>
                  <a:cubicBezTo>
                    <a:pt x="4064" y="1507"/>
                    <a:pt x="4041" y="2557"/>
                    <a:pt x="3379" y="3196"/>
                  </a:cubicBezTo>
                  <a:lnTo>
                    <a:pt x="3379" y="3196"/>
                  </a:lnTo>
                  <a:cubicBezTo>
                    <a:pt x="3059" y="3516"/>
                    <a:pt x="2626" y="3676"/>
                    <a:pt x="2215" y="3676"/>
                  </a:cubicBezTo>
                  <a:lnTo>
                    <a:pt x="2215" y="3676"/>
                  </a:lnTo>
                  <a:cubicBezTo>
                    <a:pt x="1781" y="3676"/>
                    <a:pt x="1347" y="3516"/>
                    <a:pt x="1028" y="317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1120350" y="4481224"/>
              <a:ext cx="88138" cy="84604"/>
            </a:xfrm>
            <a:custGeom>
              <a:avLst/>
              <a:gdLst/>
              <a:ahLst/>
              <a:cxnLst/>
              <a:rect l="l" t="t" r="r" b="b"/>
              <a:pathLst>
                <a:path w="5137" h="4931" extrusionOk="0">
                  <a:moveTo>
                    <a:pt x="936" y="685"/>
                  </a:moveTo>
                  <a:cubicBezTo>
                    <a:pt x="23" y="1575"/>
                    <a:pt x="1" y="3059"/>
                    <a:pt x="891" y="3995"/>
                  </a:cubicBezTo>
                  <a:lnTo>
                    <a:pt x="891" y="3995"/>
                  </a:lnTo>
                  <a:cubicBezTo>
                    <a:pt x="1804" y="4908"/>
                    <a:pt x="3287" y="4930"/>
                    <a:pt x="4200" y="4017"/>
                  </a:cubicBezTo>
                  <a:lnTo>
                    <a:pt x="4200" y="4017"/>
                  </a:lnTo>
                  <a:cubicBezTo>
                    <a:pt x="5136" y="3104"/>
                    <a:pt x="5136" y="1621"/>
                    <a:pt x="4246" y="708"/>
                  </a:cubicBezTo>
                  <a:lnTo>
                    <a:pt x="4246" y="708"/>
                  </a:lnTo>
                  <a:cubicBezTo>
                    <a:pt x="3790" y="251"/>
                    <a:pt x="3173" y="0"/>
                    <a:pt x="2580" y="0"/>
                  </a:cubicBezTo>
                  <a:lnTo>
                    <a:pt x="2580" y="0"/>
                  </a:lnTo>
                  <a:cubicBezTo>
                    <a:pt x="1986" y="0"/>
                    <a:pt x="1393" y="228"/>
                    <a:pt x="936" y="685"/>
                  </a:cubicBezTo>
                  <a:moveTo>
                    <a:pt x="1142" y="3744"/>
                  </a:moveTo>
                  <a:cubicBezTo>
                    <a:pt x="366" y="2967"/>
                    <a:pt x="389" y="1689"/>
                    <a:pt x="1165" y="913"/>
                  </a:cubicBezTo>
                  <a:lnTo>
                    <a:pt x="1165" y="913"/>
                  </a:lnTo>
                  <a:cubicBezTo>
                    <a:pt x="1964" y="137"/>
                    <a:pt x="3242" y="160"/>
                    <a:pt x="3995" y="936"/>
                  </a:cubicBezTo>
                  <a:lnTo>
                    <a:pt x="3995" y="936"/>
                  </a:lnTo>
                  <a:cubicBezTo>
                    <a:pt x="4771" y="1735"/>
                    <a:pt x="4771" y="3013"/>
                    <a:pt x="3972" y="3789"/>
                  </a:cubicBezTo>
                  <a:lnTo>
                    <a:pt x="3972" y="3789"/>
                  </a:lnTo>
                  <a:cubicBezTo>
                    <a:pt x="3584" y="4154"/>
                    <a:pt x="3082" y="4360"/>
                    <a:pt x="2580" y="4360"/>
                  </a:cubicBezTo>
                  <a:lnTo>
                    <a:pt x="2580" y="4360"/>
                  </a:lnTo>
                  <a:cubicBezTo>
                    <a:pt x="2055" y="4360"/>
                    <a:pt x="1530" y="4154"/>
                    <a:pt x="1142" y="374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1423074" y="4407208"/>
              <a:ext cx="78736" cy="75201"/>
            </a:xfrm>
            <a:custGeom>
              <a:avLst/>
              <a:gdLst/>
              <a:ahLst/>
              <a:cxnLst/>
              <a:rect l="l" t="t" r="r" b="b"/>
              <a:pathLst>
                <a:path w="4589" h="4383" extrusionOk="0">
                  <a:moveTo>
                    <a:pt x="822" y="616"/>
                  </a:moveTo>
                  <a:cubicBezTo>
                    <a:pt x="1" y="1415"/>
                    <a:pt x="1" y="2739"/>
                    <a:pt x="799" y="3561"/>
                  </a:cubicBezTo>
                  <a:lnTo>
                    <a:pt x="799" y="3561"/>
                  </a:lnTo>
                  <a:cubicBezTo>
                    <a:pt x="1598" y="4383"/>
                    <a:pt x="2922" y="4383"/>
                    <a:pt x="3744" y="3584"/>
                  </a:cubicBezTo>
                  <a:lnTo>
                    <a:pt x="3744" y="3584"/>
                  </a:lnTo>
                  <a:cubicBezTo>
                    <a:pt x="4566" y="2785"/>
                    <a:pt x="4588" y="1461"/>
                    <a:pt x="3767" y="639"/>
                  </a:cubicBezTo>
                  <a:lnTo>
                    <a:pt x="3767" y="639"/>
                  </a:lnTo>
                  <a:cubicBezTo>
                    <a:pt x="3356" y="228"/>
                    <a:pt x="2831" y="0"/>
                    <a:pt x="2283" y="0"/>
                  </a:cubicBezTo>
                  <a:lnTo>
                    <a:pt x="2283" y="0"/>
                  </a:lnTo>
                  <a:cubicBezTo>
                    <a:pt x="1758" y="0"/>
                    <a:pt x="1233" y="206"/>
                    <a:pt x="822" y="616"/>
                  </a:cubicBezTo>
                  <a:close/>
                  <a:moveTo>
                    <a:pt x="1028" y="3310"/>
                  </a:moveTo>
                  <a:cubicBezTo>
                    <a:pt x="366" y="2625"/>
                    <a:pt x="366" y="1530"/>
                    <a:pt x="1050" y="845"/>
                  </a:cubicBezTo>
                  <a:lnTo>
                    <a:pt x="1050" y="845"/>
                  </a:lnTo>
                  <a:cubicBezTo>
                    <a:pt x="1758" y="160"/>
                    <a:pt x="2854" y="183"/>
                    <a:pt x="3538" y="868"/>
                  </a:cubicBezTo>
                  <a:lnTo>
                    <a:pt x="3538" y="868"/>
                  </a:lnTo>
                  <a:cubicBezTo>
                    <a:pt x="4200" y="1552"/>
                    <a:pt x="4200" y="2671"/>
                    <a:pt x="3516" y="3356"/>
                  </a:cubicBezTo>
                  <a:lnTo>
                    <a:pt x="3516" y="3356"/>
                  </a:lnTo>
                  <a:cubicBezTo>
                    <a:pt x="3173" y="3675"/>
                    <a:pt x="2717" y="3835"/>
                    <a:pt x="2283" y="3835"/>
                  </a:cubicBezTo>
                  <a:lnTo>
                    <a:pt x="2283" y="3835"/>
                  </a:lnTo>
                  <a:cubicBezTo>
                    <a:pt x="1827" y="3835"/>
                    <a:pt x="1370" y="3675"/>
                    <a:pt x="1028" y="331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1598919" y="4373528"/>
              <a:ext cx="88121" cy="83814"/>
            </a:xfrm>
            <a:custGeom>
              <a:avLst/>
              <a:gdLst/>
              <a:ahLst/>
              <a:cxnLst/>
              <a:rect l="l" t="t" r="r" b="b"/>
              <a:pathLst>
                <a:path w="5136" h="4885" extrusionOk="0">
                  <a:moveTo>
                    <a:pt x="936" y="662"/>
                  </a:moveTo>
                  <a:cubicBezTo>
                    <a:pt x="23" y="1552"/>
                    <a:pt x="0" y="3036"/>
                    <a:pt x="890" y="3949"/>
                  </a:cubicBezTo>
                  <a:lnTo>
                    <a:pt x="890" y="3949"/>
                  </a:lnTo>
                  <a:cubicBezTo>
                    <a:pt x="1803" y="4862"/>
                    <a:pt x="3287" y="4885"/>
                    <a:pt x="4200" y="3995"/>
                  </a:cubicBezTo>
                  <a:lnTo>
                    <a:pt x="4200" y="3995"/>
                  </a:lnTo>
                  <a:cubicBezTo>
                    <a:pt x="5113" y="3082"/>
                    <a:pt x="5136" y="1621"/>
                    <a:pt x="4223" y="685"/>
                  </a:cubicBezTo>
                  <a:lnTo>
                    <a:pt x="4223" y="685"/>
                  </a:lnTo>
                  <a:cubicBezTo>
                    <a:pt x="3766" y="228"/>
                    <a:pt x="3173" y="0"/>
                    <a:pt x="2557" y="0"/>
                  </a:cubicBezTo>
                  <a:lnTo>
                    <a:pt x="2557" y="0"/>
                  </a:lnTo>
                  <a:cubicBezTo>
                    <a:pt x="1986" y="0"/>
                    <a:pt x="1392" y="206"/>
                    <a:pt x="936" y="662"/>
                  </a:cubicBezTo>
                  <a:moveTo>
                    <a:pt x="1141" y="3721"/>
                  </a:moveTo>
                  <a:cubicBezTo>
                    <a:pt x="365" y="2945"/>
                    <a:pt x="388" y="1666"/>
                    <a:pt x="1164" y="890"/>
                  </a:cubicBezTo>
                  <a:lnTo>
                    <a:pt x="1164" y="890"/>
                  </a:lnTo>
                  <a:cubicBezTo>
                    <a:pt x="1963" y="137"/>
                    <a:pt x="3218" y="137"/>
                    <a:pt x="3995" y="936"/>
                  </a:cubicBezTo>
                  <a:lnTo>
                    <a:pt x="3995" y="936"/>
                  </a:lnTo>
                  <a:cubicBezTo>
                    <a:pt x="4771" y="1712"/>
                    <a:pt x="4748" y="2990"/>
                    <a:pt x="3972" y="3744"/>
                  </a:cubicBezTo>
                  <a:lnTo>
                    <a:pt x="3972" y="3744"/>
                  </a:lnTo>
                  <a:cubicBezTo>
                    <a:pt x="3584" y="4132"/>
                    <a:pt x="3059" y="4314"/>
                    <a:pt x="2557" y="4314"/>
                  </a:cubicBezTo>
                  <a:lnTo>
                    <a:pt x="2557" y="4314"/>
                  </a:lnTo>
                  <a:cubicBezTo>
                    <a:pt x="2054" y="4314"/>
                    <a:pt x="1529" y="4109"/>
                    <a:pt x="1141" y="372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1238616" y="3589110"/>
              <a:ext cx="68167" cy="64632"/>
            </a:xfrm>
            <a:custGeom>
              <a:avLst/>
              <a:gdLst/>
              <a:ahLst/>
              <a:cxnLst/>
              <a:rect l="l" t="t" r="r" b="b"/>
              <a:pathLst>
                <a:path w="3973" h="3767" extrusionOk="0">
                  <a:moveTo>
                    <a:pt x="731" y="502"/>
                  </a:moveTo>
                  <a:cubicBezTo>
                    <a:pt x="24" y="1187"/>
                    <a:pt x="1" y="2328"/>
                    <a:pt x="708" y="3036"/>
                  </a:cubicBezTo>
                  <a:lnTo>
                    <a:pt x="708" y="3036"/>
                  </a:lnTo>
                  <a:cubicBezTo>
                    <a:pt x="1393" y="3766"/>
                    <a:pt x="2534" y="3766"/>
                    <a:pt x="3242" y="3082"/>
                  </a:cubicBezTo>
                  <a:lnTo>
                    <a:pt x="3242" y="3082"/>
                  </a:lnTo>
                  <a:cubicBezTo>
                    <a:pt x="3950" y="2374"/>
                    <a:pt x="3972" y="1233"/>
                    <a:pt x="3265" y="525"/>
                  </a:cubicBezTo>
                  <a:lnTo>
                    <a:pt x="3265" y="525"/>
                  </a:lnTo>
                  <a:cubicBezTo>
                    <a:pt x="2922" y="183"/>
                    <a:pt x="2466" y="0"/>
                    <a:pt x="1987" y="0"/>
                  </a:cubicBezTo>
                  <a:lnTo>
                    <a:pt x="1987" y="0"/>
                  </a:lnTo>
                  <a:cubicBezTo>
                    <a:pt x="1530" y="0"/>
                    <a:pt x="1074" y="160"/>
                    <a:pt x="731" y="502"/>
                  </a:cubicBezTo>
                  <a:moveTo>
                    <a:pt x="937" y="2808"/>
                  </a:moveTo>
                  <a:cubicBezTo>
                    <a:pt x="389" y="2237"/>
                    <a:pt x="389" y="1301"/>
                    <a:pt x="959" y="753"/>
                  </a:cubicBezTo>
                  <a:lnTo>
                    <a:pt x="959" y="753"/>
                  </a:lnTo>
                  <a:cubicBezTo>
                    <a:pt x="1530" y="183"/>
                    <a:pt x="2466" y="183"/>
                    <a:pt x="3037" y="753"/>
                  </a:cubicBezTo>
                  <a:lnTo>
                    <a:pt x="3037" y="753"/>
                  </a:lnTo>
                  <a:cubicBezTo>
                    <a:pt x="3607" y="1347"/>
                    <a:pt x="3584" y="2260"/>
                    <a:pt x="3014" y="2831"/>
                  </a:cubicBezTo>
                  <a:lnTo>
                    <a:pt x="3014" y="2831"/>
                  </a:lnTo>
                  <a:cubicBezTo>
                    <a:pt x="2740" y="3104"/>
                    <a:pt x="2352" y="3241"/>
                    <a:pt x="1987" y="3241"/>
                  </a:cubicBezTo>
                  <a:lnTo>
                    <a:pt x="1987" y="3241"/>
                  </a:lnTo>
                  <a:cubicBezTo>
                    <a:pt x="1599" y="3241"/>
                    <a:pt x="1233" y="3104"/>
                    <a:pt x="937"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1372168" y="3555035"/>
              <a:ext cx="67755" cy="64632"/>
            </a:xfrm>
            <a:custGeom>
              <a:avLst/>
              <a:gdLst/>
              <a:ahLst/>
              <a:cxnLst/>
              <a:rect l="l" t="t" r="r" b="b"/>
              <a:pathLst>
                <a:path w="3949" h="3767" extrusionOk="0">
                  <a:moveTo>
                    <a:pt x="731" y="503"/>
                  </a:moveTo>
                  <a:cubicBezTo>
                    <a:pt x="23" y="1187"/>
                    <a:pt x="0" y="2329"/>
                    <a:pt x="708" y="3036"/>
                  </a:cubicBezTo>
                  <a:lnTo>
                    <a:pt x="708" y="3036"/>
                  </a:lnTo>
                  <a:cubicBezTo>
                    <a:pt x="1393" y="3744"/>
                    <a:pt x="2534" y="3767"/>
                    <a:pt x="3241" y="3082"/>
                  </a:cubicBezTo>
                  <a:lnTo>
                    <a:pt x="3241" y="3082"/>
                  </a:lnTo>
                  <a:cubicBezTo>
                    <a:pt x="3949" y="2374"/>
                    <a:pt x="3949" y="1233"/>
                    <a:pt x="3264" y="525"/>
                  </a:cubicBezTo>
                  <a:lnTo>
                    <a:pt x="3264" y="525"/>
                  </a:lnTo>
                  <a:cubicBezTo>
                    <a:pt x="2922" y="183"/>
                    <a:pt x="2443" y="0"/>
                    <a:pt x="1986" y="0"/>
                  </a:cubicBezTo>
                  <a:lnTo>
                    <a:pt x="1986" y="0"/>
                  </a:lnTo>
                  <a:cubicBezTo>
                    <a:pt x="1530" y="0"/>
                    <a:pt x="1073" y="160"/>
                    <a:pt x="731" y="503"/>
                  </a:cubicBezTo>
                  <a:moveTo>
                    <a:pt x="936" y="2808"/>
                  </a:moveTo>
                  <a:cubicBezTo>
                    <a:pt x="365" y="2237"/>
                    <a:pt x="388" y="1301"/>
                    <a:pt x="959" y="754"/>
                  </a:cubicBezTo>
                  <a:lnTo>
                    <a:pt x="959" y="754"/>
                  </a:lnTo>
                  <a:cubicBezTo>
                    <a:pt x="1530" y="183"/>
                    <a:pt x="2465" y="183"/>
                    <a:pt x="3036" y="754"/>
                  </a:cubicBezTo>
                  <a:lnTo>
                    <a:pt x="3036" y="754"/>
                  </a:lnTo>
                  <a:cubicBezTo>
                    <a:pt x="3584" y="1347"/>
                    <a:pt x="3584" y="2260"/>
                    <a:pt x="3013" y="2831"/>
                  </a:cubicBezTo>
                  <a:lnTo>
                    <a:pt x="3013" y="2831"/>
                  </a:lnTo>
                  <a:cubicBezTo>
                    <a:pt x="2716" y="3105"/>
                    <a:pt x="2351" y="3242"/>
                    <a:pt x="1986" y="3242"/>
                  </a:cubicBezTo>
                  <a:lnTo>
                    <a:pt x="1986" y="3242"/>
                  </a:lnTo>
                  <a:cubicBezTo>
                    <a:pt x="1598" y="3242"/>
                    <a:pt x="1233" y="3105"/>
                    <a:pt x="936" y="280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1322035" y="3679186"/>
              <a:ext cx="68167" cy="64632"/>
            </a:xfrm>
            <a:custGeom>
              <a:avLst/>
              <a:gdLst/>
              <a:ahLst/>
              <a:cxnLst/>
              <a:rect l="l" t="t" r="r" b="b"/>
              <a:pathLst>
                <a:path w="3973" h="3767" extrusionOk="0">
                  <a:moveTo>
                    <a:pt x="731" y="502"/>
                  </a:moveTo>
                  <a:cubicBezTo>
                    <a:pt x="23" y="1187"/>
                    <a:pt x="1" y="2328"/>
                    <a:pt x="708" y="3036"/>
                  </a:cubicBezTo>
                  <a:lnTo>
                    <a:pt x="708" y="3036"/>
                  </a:lnTo>
                  <a:cubicBezTo>
                    <a:pt x="1393" y="3743"/>
                    <a:pt x="2534" y="3766"/>
                    <a:pt x="3242" y="3081"/>
                  </a:cubicBezTo>
                  <a:lnTo>
                    <a:pt x="3242" y="3081"/>
                  </a:lnTo>
                  <a:cubicBezTo>
                    <a:pt x="3949" y="2374"/>
                    <a:pt x="3972" y="1233"/>
                    <a:pt x="3265" y="525"/>
                  </a:cubicBezTo>
                  <a:lnTo>
                    <a:pt x="3265" y="525"/>
                  </a:lnTo>
                  <a:cubicBezTo>
                    <a:pt x="2922" y="160"/>
                    <a:pt x="2443" y="0"/>
                    <a:pt x="1986" y="0"/>
                  </a:cubicBezTo>
                  <a:lnTo>
                    <a:pt x="1986" y="0"/>
                  </a:lnTo>
                  <a:cubicBezTo>
                    <a:pt x="1530" y="0"/>
                    <a:pt x="1073" y="160"/>
                    <a:pt x="731" y="502"/>
                  </a:cubicBezTo>
                  <a:moveTo>
                    <a:pt x="936" y="2808"/>
                  </a:moveTo>
                  <a:cubicBezTo>
                    <a:pt x="366" y="2237"/>
                    <a:pt x="389" y="1301"/>
                    <a:pt x="959" y="730"/>
                  </a:cubicBezTo>
                  <a:lnTo>
                    <a:pt x="959" y="730"/>
                  </a:lnTo>
                  <a:cubicBezTo>
                    <a:pt x="1530" y="183"/>
                    <a:pt x="2466" y="183"/>
                    <a:pt x="3036" y="753"/>
                  </a:cubicBezTo>
                  <a:lnTo>
                    <a:pt x="3036" y="753"/>
                  </a:lnTo>
                  <a:cubicBezTo>
                    <a:pt x="3584" y="1347"/>
                    <a:pt x="3584" y="2260"/>
                    <a:pt x="3014" y="2830"/>
                  </a:cubicBezTo>
                  <a:lnTo>
                    <a:pt x="3014" y="2830"/>
                  </a:lnTo>
                  <a:cubicBezTo>
                    <a:pt x="2717" y="3104"/>
                    <a:pt x="2352" y="3241"/>
                    <a:pt x="1986" y="3241"/>
                  </a:cubicBezTo>
                  <a:lnTo>
                    <a:pt x="1986" y="3241"/>
                  </a:lnTo>
                  <a:cubicBezTo>
                    <a:pt x="1598" y="3241"/>
                    <a:pt x="1233" y="3104"/>
                    <a:pt x="936"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1453237" y="3557780"/>
              <a:ext cx="67755" cy="64632"/>
            </a:xfrm>
            <a:custGeom>
              <a:avLst/>
              <a:gdLst/>
              <a:ahLst/>
              <a:cxnLst/>
              <a:rect l="l" t="t" r="r" b="b"/>
              <a:pathLst>
                <a:path w="3949" h="3767" extrusionOk="0">
                  <a:moveTo>
                    <a:pt x="730" y="502"/>
                  </a:moveTo>
                  <a:cubicBezTo>
                    <a:pt x="23" y="1210"/>
                    <a:pt x="0" y="2328"/>
                    <a:pt x="685" y="3059"/>
                  </a:cubicBezTo>
                  <a:lnTo>
                    <a:pt x="685" y="3059"/>
                  </a:lnTo>
                  <a:cubicBezTo>
                    <a:pt x="1392" y="3766"/>
                    <a:pt x="2534" y="3766"/>
                    <a:pt x="3241" y="3082"/>
                  </a:cubicBezTo>
                  <a:lnTo>
                    <a:pt x="3241" y="3082"/>
                  </a:lnTo>
                  <a:cubicBezTo>
                    <a:pt x="3949" y="2374"/>
                    <a:pt x="3949" y="1233"/>
                    <a:pt x="3264" y="525"/>
                  </a:cubicBezTo>
                  <a:lnTo>
                    <a:pt x="3264" y="525"/>
                  </a:lnTo>
                  <a:cubicBezTo>
                    <a:pt x="2922" y="183"/>
                    <a:pt x="2442" y="0"/>
                    <a:pt x="1986" y="0"/>
                  </a:cubicBezTo>
                  <a:lnTo>
                    <a:pt x="1986" y="0"/>
                  </a:lnTo>
                  <a:cubicBezTo>
                    <a:pt x="1529" y="0"/>
                    <a:pt x="1073" y="160"/>
                    <a:pt x="730" y="502"/>
                  </a:cubicBezTo>
                  <a:close/>
                  <a:moveTo>
                    <a:pt x="936" y="2808"/>
                  </a:moveTo>
                  <a:cubicBezTo>
                    <a:pt x="365" y="2237"/>
                    <a:pt x="388" y="1301"/>
                    <a:pt x="959" y="753"/>
                  </a:cubicBezTo>
                  <a:lnTo>
                    <a:pt x="959" y="753"/>
                  </a:lnTo>
                  <a:cubicBezTo>
                    <a:pt x="1529" y="183"/>
                    <a:pt x="2465" y="183"/>
                    <a:pt x="3036" y="776"/>
                  </a:cubicBezTo>
                  <a:lnTo>
                    <a:pt x="3036" y="776"/>
                  </a:lnTo>
                  <a:cubicBezTo>
                    <a:pt x="3584" y="1347"/>
                    <a:pt x="3584" y="2260"/>
                    <a:pt x="3013" y="2831"/>
                  </a:cubicBezTo>
                  <a:lnTo>
                    <a:pt x="3013" y="2831"/>
                  </a:lnTo>
                  <a:cubicBezTo>
                    <a:pt x="2716" y="3104"/>
                    <a:pt x="2351" y="3241"/>
                    <a:pt x="1986" y="3241"/>
                  </a:cubicBezTo>
                  <a:lnTo>
                    <a:pt x="1986" y="3241"/>
                  </a:lnTo>
                  <a:cubicBezTo>
                    <a:pt x="1598" y="3241"/>
                    <a:pt x="1210" y="3104"/>
                    <a:pt x="936"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1335743" y="3216280"/>
              <a:ext cx="113583" cy="108504"/>
            </a:xfrm>
            <a:custGeom>
              <a:avLst/>
              <a:gdLst/>
              <a:ahLst/>
              <a:cxnLst/>
              <a:rect l="l" t="t" r="r" b="b"/>
              <a:pathLst>
                <a:path w="6620" h="6324" extrusionOk="0">
                  <a:moveTo>
                    <a:pt x="1210" y="868"/>
                  </a:moveTo>
                  <a:cubicBezTo>
                    <a:pt x="23" y="2032"/>
                    <a:pt x="0" y="3927"/>
                    <a:pt x="1165" y="5113"/>
                  </a:cubicBezTo>
                  <a:lnTo>
                    <a:pt x="1165" y="5113"/>
                  </a:lnTo>
                  <a:cubicBezTo>
                    <a:pt x="2329" y="6300"/>
                    <a:pt x="4246" y="6323"/>
                    <a:pt x="5410" y="5159"/>
                  </a:cubicBezTo>
                  <a:lnTo>
                    <a:pt x="5410" y="5159"/>
                  </a:lnTo>
                  <a:cubicBezTo>
                    <a:pt x="6597" y="3995"/>
                    <a:pt x="6620" y="2101"/>
                    <a:pt x="5456" y="914"/>
                  </a:cubicBezTo>
                  <a:lnTo>
                    <a:pt x="5456" y="914"/>
                  </a:lnTo>
                  <a:cubicBezTo>
                    <a:pt x="4885" y="320"/>
                    <a:pt x="4086" y="1"/>
                    <a:pt x="3310" y="1"/>
                  </a:cubicBezTo>
                  <a:lnTo>
                    <a:pt x="3310" y="1"/>
                  </a:lnTo>
                  <a:cubicBezTo>
                    <a:pt x="2557" y="1"/>
                    <a:pt x="1804" y="297"/>
                    <a:pt x="1210" y="868"/>
                  </a:cubicBezTo>
                  <a:moveTo>
                    <a:pt x="1416" y="4885"/>
                  </a:moveTo>
                  <a:cubicBezTo>
                    <a:pt x="389" y="3835"/>
                    <a:pt x="389" y="2146"/>
                    <a:pt x="1438" y="1096"/>
                  </a:cubicBezTo>
                  <a:lnTo>
                    <a:pt x="1438" y="1096"/>
                  </a:lnTo>
                  <a:cubicBezTo>
                    <a:pt x="2511" y="69"/>
                    <a:pt x="4200" y="92"/>
                    <a:pt x="5227" y="1142"/>
                  </a:cubicBezTo>
                  <a:lnTo>
                    <a:pt x="5227" y="1142"/>
                  </a:lnTo>
                  <a:cubicBezTo>
                    <a:pt x="6255" y="2192"/>
                    <a:pt x="6232" y="3881"/>
                    <a:pt x="5182" y="4931"/>
                  </a:cubicBezTo>
                  <a:lnTo>
                    <a:pt x="5182" y="4931"/>
                  </a:lnTo>
                  <a:cubicBezTo>
                    <a:pt x="4657" y="5433"/>
                    <a:pt x="3995" y="5684"/>
                    <a:pt x="3310" y="5684"/>
                  </a:cubicBezTo>
                  <a:lnTo>
                    <a:pt x="3310" y="5684"/>
                  </a:lnTo>
                  <a:cubicBezTo>
                    <a:pt x="2625" y="5684"/>
                    <a:pt x="1941" y="5410"/>
                    <a:pt x="1416" y="488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1532332" y="3195520"/>
              <a:ext cx="113205" cy="108109"/>
            </a:xfrm>
            <a:custGeom>
              <a:avLst/>
              <a:gdLst/>
              <a:ahLst/>
              <a:cxnLst/>
              <a:rect l="l" t="t" r="r" b="b"/>
              <a:pathLst>
                <a:path w="6598" h="6301" extrusionOk="0">
                  <a:moveTo>
                    <a:pt x="1211" y="845"/>
                  </a:moveTo>
                  <a:cubicBezTo>
                    <a:pt x="24" y="2009"/>
                    <a:pt x="1" y="3927"/>
                    <a:pt x="1165" y="5114"/>
                  </a:cubicBezTo>
                  <a:lnTo>
                    <a:pt x="1165" y="5114"/>
                  </a:lnTo>
                  <a:cubicBezTo>
                    <a:pt x="2306" y="6278"/>
                    <a:pt x="4223" y="6301"/>
                    <a:pt x="5410" y="5159"/>
                  </a:cubicBezTo>
                  <a:lnTo>
                    <a:pt x="5410" y="5159"/>
                  </a:lnTo>
                  <a:cubicBezTo>
                    <a:pt x="6597" y="3995"/>
                    <a:pt x="6597" y="2078"/>
                    <a:pt x="5456" y="891"/>
                  </a:cubicBezTo>
                  <a:lnTo>
                    <a:pt x="5456" y="891"/>
                  </a:lnTo>
                  <a:cubicBezTo>
                    <a:pt x="4863" y="298"/>
                    <a:pt x="4087" y="1"/>
                    <a:pt x="3310" y="1"/>
                  </a:cubicBezTo>
                  <a:lnTo>
                    <a:pt x="3310" y="1"/>
                  </a:lnTo>
                  <a:cubicBezTo>
                    <a:pt x="2534" y="1"/>
                    <a:pt x="1781" y="275"/>
                    <a:pt x="1211" y="845"/>
                  </a:cubicBezTo>
                  <a:moveTo>
                    <a:pt x="1393" y="4863"/>
                  </a:moveTo>
                  <a:cubicBezTo>
                    <a:pt x="366" y="3813"/>
                    <a:pt x="389" y="2124"/>
                    <a:pt x="1439" y="1096"/>
                  </a:cubicBezTo>
                  <a:lnTo>
                    <a:pt x="1439" y="1096"/>
                  </a:lnTo>
                  <a:cubicBezTo>
                    <a:pt x="2489" y="69"/>
                    <a:pt x="4178" y="92"/>
                    <a:pt x="5205" y="1142"/>
                  </a:cubicBezTo>
                  <a:lnTo>
                    <a:pt x="5205" y="1142"/>
                  </a:lnTo>
                  <a:cubicBezTo>
                    <a:pt x="6232" y="2192"/>
                    <a:pt x="6232" y="3881"/>
                    <a:pt x="5159" y="4908"/>
                  </a:cubicBezTo>
                  <a:lnTo>
                    <a:pt x="5159" y="4908"/>
                  </a:lnTo>
                  <a:cubicBezTo>
                    <a:pt x="4657" y="5410"/>
                    <a:pt x="3972" y="5662"/>
                    <a:pt x="3310" y="5662"/>
                  </a:cubicBezTo>
                  <a:lnTo>
                    <a:pt x="3310" y="5662"/>
                  </a:lnTo>
                  <a:cubicBezTo>
                    <a:pt x="2603" y="5662"/>
                    <a:pt x="1918" y="5410"/>
                    <a:pt x="1393" y="486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1871875" y="3245259"/>
              <a:ext cx="113188" cy="108504"/>
            </a:xfrm>
            <a:custGeom>
              <a:avLst/>
              <a:gdLst/>
              <a:ahLst/>
              <a:cxnLst/>
              <a:rect l="l" t="t" r="r" b="b"/>
              <a:pathLst>
                <a:path w="6597" h="6324" extrusionOk="0">
                  <a:moveTo>
                    <a:pt x="1187" y="868"/>
                  </a:moveTo>
                  <a:cubicBezTo>
                    <a:pt x="23" y="2032"/>
                    <a:pt x="0" y="3927"/>
                    <a:pt x="1142" y="5114"/>
                  </a:cubicBezTo>
                  <a:lnTo>
                    <a:pt x="1142" y="5114"/>
                  </a:lnTo>
                  <a:cubicBezTo>
                    <a:pt x="2306" y="6300"/>
                    <a:pt x="4223" y="6323"/>
                    <a:pt x="5410" y="5159"/>
                  </a:cubicBezTo>
                  <a:lnTo>
                    <a:pt x="5410" y="5159"/>
                  </a:lnTo>
                  <a:cubicBezTo>
                    <a:pt x="6574" y="3995"/>
                    <a:pt x="6597" y="2101"/>
                    <a:pt x="5456" y="914"/>
                  </a:cubicBezTo>
                  <a:lnTo>
                    <a:pt x="5456" y="914"/>
                  </a:lnTo>
                  <a:cubicBezTo>
                    <a:pt x="4862" y="320"/>
                    <a:pt x="4086" y="1"/>
                    <a:pt x="3287" y="1"/>
                  </a:cubicBezTo>
                  <a:lnTo>
                    <a:pt x="3287" y="1"/>
                  </a:lnTo>
                  <a:cubicBezTo>
                    <a:pt x="2534" y="1"/>
                    <a:pt x="1781" y="297"/>
                    <a:pt x="1187" y="868"/>
                  </a:cubicBezTo>
                  <a:moveTo>
                    <a:pt x="1393" y="4885"/>
                  </a:moveTo>
                  <a:cubicBezTo>
                    <a:pt x="366" y="3835"/>
                    <a:pt x="388" y="2146"/>
                    <a:pt x="1438" y="1096"/>
                  </a:cubicBezTo>
                  <a:lnTo>
                    <a:pt x="1438" y="1096"/>
                  </a:lnTo>
                  <a:cubicBezTo>
                    <a:pt x="2488" y="69"/>
                    <a:pt x="4177" y="92"/>
                    <a:pt x="5204" y="1142"/>
                  </a:cubicBezTo>
                  <a:lnTo>
                    <a:pt x="5204" y="1142"/>
                  </a:lnTo>
                  <a:cubicBezTo>
                    <a:pt x="6232" y="2192"/>
                    <a:pt x="6209" y="3881"/>
                    <a:pt x="5159" y="4931"/>
                  </a:cubicBezTo>
                  <a:lnTo>
                    <a:pt x="5159" y="4931"/>
                  </a:lnTo>
                  <a:cubicBezTo>
                    <a:pt x="4657" y="5433"/>
                    <a:pt x="3972" y="5684"/>
                    <a:pt x="3287" y="5684"/>
                  </a:cubicBezTo>
                  <a:lnTo>
                    <a:pt x="3287" y="5684"/>
                  </a:lnTo>
                  <a:cubicBezTo>
                    <a:pt x="2602" y="5684"/>
                    <a:pt x="1918" y="5410"/>
                    <a:pt x="1393" y="488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1127008" y="3334151"/>
              <a:ext cx="1011589" cy="285123"/>
            </a:xfrm>
            <a:custGeom>
              <a:avLst/>
              <a:gdLst/>
              <a:ahLst/>
              <a:cxnLst/>
              <a:rect l="l" t="t" r="r" b="b"/>
              <a:pathLst>
                <a:path w="58959" h="16618" extrusionOk="0">
                  <a:moveTo>
                    <a:pt x="1" y="343"/>
                  </a:moveTo>
                  <a:lnTo>
                    <a:pt x="7305" y="412"/>
                  </a:lnTo>
                  <a:lnTo>
                    <a:pt x="13833" y="7077"/>
                  </a:lnTo>
                  <a:lnTo>
                    <a:pt x="21890" y="7168"/>
                  </a:lnTo>
                  <a:lnTo>
                    <a:pt x="24355" y="9679"/>
                  </a:lnTo>
                  <a:lnTo>
                    <a:pt x="40835" y="9862"/>
                  </a:lnTo>
                  <a:lnTo>
                    <a:pt x="43483" y="12578"/>
                  </a:lnTo>
                  <a:lnTo>
                    <a:pt x="54895" y="12692"/>
                  </a:lnTo>
                  <a:lnTo>
                    <a:pt x="58730" y="16618"/>
                  </a:lnTo>
                  <a:cubicBezTo>
                    <a:pt x="58799" y="16526"/>
                    <a:pt x="58890" y="16435"/>
                    <a:pt x="58958" y="16367"/>
                  </a:cubicBezTo>
                  <a:lnTo>
                    <a:pt x="58958" y="16367"/>
                  </a:lnTo>
                  <a:lnTo>
                    <a:pt x="55032" y="12349"/>
                  </a:lnTo>
                  <a:lnTo>
                    <a:pt x="43620" y="12235"/>
                  </a:lnTo>
                  <a:lnTo>
                    <a:pt x="40972" y="9519"/>
                  </a:lnTo>
                  <a:lnTo>
                    <a:pt x="24492" y="9359"/>
                  </a:lnTo>
                  <a:lnTo>
                    <a:pt x="22027" y="6826"/>
                  </a:lnTo>
                  <a:lnTo>
                    <a:pt x="13970" y="6734"/>
                  </a:lnTo>
                  <a:lnTo>
                    <a:pt x="7442" y="69"/>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1424635" y="3300866"/>
              <a:ext cx="188784" cy="192696"/>
            </a:xfrm>
            <a:custGeom>
              <a:avLst/>
              <a:gdLst/>
              <a:ahLst/>
              <a:cxnLst/>
              <a:rect l="l" t="t" r="r" b="b"/>
              <a:pathLst>
                <a:path w="11003" h="11231" extrusionOk="0">
                  <a:moveTo>
                    <a:pt x="1" y="229"/>
                  </a:moveTo>
                  <a:lnTo>
                    <a:pt x="10774" y="11231"/>
                  </a:lnTo>
                  <a:lnTo>
                    <a:pt x="11003" y="10980"/>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157170" y="3184161"/>
              <a:ext cx="56019" cy="53669"/>
            </a:xfrm>
            <a:custGeom>
              <a:avLst/>
              <a:gdLst/>
              <a:ahLst/>
              <a:cxnLst/>
              <a:rect l="l" t="t" r="r" b="b"/>
              <a:pathLst>
                <a:path w="3265" h="3128" extrusionOk="0">
                  <a:moveTo>
                    <a:pt x="594" y="412"/>
                  </a:moveTo>
                  <a:cubicBezTo>
                    <a:pt x="0" y="982"/>
                    <a:pt x="0" y="1941"/>
                    <a:pt x="571" y="2535"/>
                  </a:cubicBezTo>
                  <a:lnTo>
                    <a:pt x="571" y="2535"/>
                  </a:lnTo>
                  <a:cubicBezTo>
                    <a:pt x="1141" y="3105"/>
                    <a:pt x="2077" y="3128"/>
                    <a:pt x="2671" y="2557"/>
                  </a:cubicBezTo>
                  <a:lnTo>
                    <a:pt x="2671" y="2557"/>
                  </a:lnTo>
                  <a:cubicBezTo>
                    <a:pt x="3264" y="1964"/>
                    <a:pt x="3264" y="1028"/>
                    <a:pt x="2694" y="435"/>
                  </a:cubicBezTo>
                  <a:lnTo>
                    <a:pt x="2694" y="435"/>
                  </a:lnTo>
                  <a:cubicBezTo>
                    <a:pt x="2397" y="138"/>
                    <a:pt x="2009" y="1"/>
                    <a:pt x="1621" y="1"/>
                  </a:cubicBezTo>
                  <a:lnTo>
                    <a:pt x="1621" y="1"/>
                  </a:lnTo>
                  <a:cubicBezTo>
                    <a:pt x="1256" y="1"/>
                    <a:pt x="867" y="138"/>
                    <a:pt x="594" y="412"/>
                  </a:cubicBezTo>
                  <a:close/>
                  <a:moveTo>
                    <a:pt x="799" y="2283"/>
                  </a:moveTo>
                  <a:cubicBezTo>
                    <a:pt x="365" y="1827"/>
                    <a:pt x="365" y="1097"/>
                    <a:pt x="822" y="663"/>
                  </a:cubicBezTo>
                  <a:lnTo>
                    <a:pt x="822" y="663"/>
                  </a:lnTo>
                  <a:cubicBezTo>
                    <a:pt x="1278" y="206"/>
                    <a:pt x="2009" y="206"/>
                    <a:pt x="2465" y="663"/>
                  </a:cubicBezTo>
                  <a:lnTo>
                    <a:pt x="2465" y="663"/>
                  </a:lnTo>
                  <a:cubicBezTo>
                    <a:pt x="2899" y="1119"/>
                    <a:pt x="2899" y="1873"/>
                    <a:pt x="2442" y="2306"/>
                  </a:cubicBezTo>
                  <a:lnTo>
                    <a:pt x="2442" y="2306"/>
                  </a:lnTo>
                  <a:cubicBezTo>
                    <a:pt x="2214" y="2535"/>
                    <a:pt x="1917" y="2626"/>
                    <a:pt x="1621" y="2626"/>
                  </a:cubicBezTo>
                  <a:lnTo>
                    <a:pt x="1621" y="2626"/>
                  </a:lnTo>
                  <a:cubicBezTo>
                    <a:pt x="1324" y="2626"/>
                    <a:pt x="1027" y="2512"/>
                    <a:pt x="799" y="228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8"/>
            <p:cNvSpPr/>
            <p:nvPr/>
          </p:nvSpPr>
          <p:spPr>
            <a:xfrm>
              <a:off x="1178308" y="3103488"/>
              <a:ext cx="56414" cy="53669"/>
            </a:xfrm>
            <a:custGeom>
              <a:avLst/>
              <a:gdLst/>
              <a:ahLst/>
              <a:cxnLst/>
              <a:rect l="l" t="t" r="r" b="b"/>
              <a:pathLst>
                <a:path w="3288" h="3128" extrusionOk="0">
                  <a:moveTo>
                    <a:pt x="594" y="435"/>
                  </a:moveTo>
                  <a:cubicBezTo>
                    <a:pt x="24" y="1005"/>
                    <a:pt x="1" y="1964"/>
                    <a:pt x="571" y="2535"/>
                  </a:cubicBezTo>
                  <a:lnTo>
                    <a:pt x="571" y="2535"/>
                  </a:lnTo>
                  <a:cubicBezTo>
                    <a:pt x="1142" y="3128"/>
                    <a:pt x="2101" y="3128"/>
                    <a:pt x="2694" y="2557"/>
                  </a:cubicBezTo>
                  <a:lnTo>
                    <a:pt x="2694" y="2557"/>
                  </a:lnTo>
                  <a:cubicBezTo>
                    <a:pt x="3265" y="1987"/>
                    <a:pt x="3288" y="1051"/>
                    <a:pt x="2717" y="457"/>
                  </a:cubicBezTo>
                  <a:lnTo>
                    <a:pt x="2717" y="457"/>
                  </a:lnTo>
                  <a:cubicBezTo>
                    <a:pt x="2420" y="161"/>
                    <a:pt x="2032" y="1"/>
                    <a:pt x="1644" y="1"/>
                  </a:cubicBezTo>
                  <a:lnTo>
                    <a:pt x="1644" y="1"/>
                  </a:lnTo>
                  <a:cubicBezTo>
                    <a:pt x="1256" y="1"/>
                    <a:pt x="891" y="161"/>
                    <a:pt x="594" y="435"/>
                  </a:cubicBezTo>
                  <a:close/>
                  <a:moveTo>
                    <a:pt x="822" y="2306"/>
                  </a:moveTo>
                  <a:cubicBezTo>
                    <a:pt x="366" y="1850"/>
                    <a:pt x="389" y="1119"/>
                    <a:pt x="822" y="663"/>
                  </a:cubicBezTo>
                  <a:lnTo>
                    <a:pt x="822" y="663"/>
                  </a:lnTo>
                  <a:cubicBezTo>
                    <a:pt x="1279" y="229"/>
                    <a:pt x="2032" y="229"/>
                    <a:pt x="2466" y="686"/>
                  </a:cubicBezTo>
                  <a:lnTo>
                    <a:pt x="2466" y="686"/>
                  </a:lnTo>
                  <a:cubicBezTo>
                    <a:pt x="2922" y="1142"/>
                    <a:pt x="2900" y="1873"/>
                    <a:pt x="2443" y="2329"/>
                  </a:cubicBezTo>
                  <a:lnTo>
                    <a:pt x="2443" y="2329"/>
                  </a:lnTo>
                  <a:cubicBezTo>
                    <a:pt x="2238" y="2535"/>
                    <a:pt x="1941" y="2649"/>
                    <a:pt x="1644" y="2649"/>
                  </a:cubicBezTo>
                  <a:lnTo>
                    <a:pt x="1644" y="2649"/>
                  </a:lnTo>
                  <a:cubicBezTo>
                    <a:pt x="1347" y="2649"/>
                    <a:pt x="1051" y="2535"/>
                    <a:pt x="822" y="230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a:off x="1053385" y="3137167"/>
              <a:ext cx="56414" cy="53669"/>
            </a:xfrm>
            <a:custGeom>
              <a:avLst/>
              <a:gdLst/>
              <a:ahLst/>
              <a:cxnLst/>
              <a:rect l="l" t="t" r="r" b="b"/>
              <a:pathLst>
                <a:path w="3288" h="3128" extrusionOk="0">
                  <a:moveTo>
                    <a:pt x="594" y="435"/>
                  </a:moveTo>
                  <a:cubicBezTo>
                    <a:pt x="0" y="1005"/>
                    <a:pt x="0" y="1941"/>
                    <a:pt x="571" y="2534"/>
                  </a:cubicBezTo>
                  <a:lnTo>
                    <a:pt x="571" y="2534"/>
                  </a:lnTo>
                  <a:cubicBezTo>
                    <a:pt x="1142" y="3128"/>
                    <a:pt x="2100" y="3128"/>
                    <a:pt x="2694" y="2557"/>
                  </a:cubicBezTo>
                  <a:lnTo>
                    <a:pt x="2694" y="2557"/>
                  </a:lnTo>
                  <a:cubicBezTo>
                    <a:pt x="3264" y="1987"/>
                    <a:pt x="3287" y="1028"/>
                    <a:pt x="2717" y="457"/>
                  </a:cubicBezTo>
                  <a:lnTo>
                    <a:pt x="2717" y="457"/>
                  </a:lnTo>
                  <a:cubicBezTo>
                    <a:pt x="2420" y="161"/>
                    <a:pt x="2032" y="1"/>
                    <a:pt x="1644" y="1"/>
                  </a:cubicBezTo>
                  <a:lnTo>
                    <a:pt x="1644" y="1"/>
                  </a:lnTo>
                  <a:cubicBezTo>
                    <a:pt x="1256" y="1"/>
                    <a:pt x="891" y="138"/>
                    <a:pt x="594" y="435"/>
                  </a:cubicBezTo>
                  <a:moveTo>
                    <a:pt x="822" y="2306"/>
                  </a:moveTo>
                  <a:cubicBezTo>
                    <a:pt x="366" y="1850"/>
                    <a:pt x="366" y="1119"/>
                    <a:pt x="822" y="663"/>
                  </a:cubicBezTo>
                  <a:lnTo>
                    <a:pt x="822" y="663"/>
                  </a:lnTo>
                  <a:cubicBezTo>
                    <a:pt x="1279" y="229"/>
                    <a:pt x="2032" y="229"/>
                    <a:pt x="2466" y="686"/>
                  </a:cubicBezTo>
                  <a:lnTo>
                    <a:pt x="2466" y="686"/>
                  </a:lnTo>
                  <a:cubicBezTo>
                    <a:pt x="2922" y="1142"/>
                    <a:pt x="2899" y="1873"/>
                    <a:pt x="2443" y="2306"/>
                  </a:cubicBezTo>
                  <a:lnTo>
                    <a:pt x="2443" y="2306"/>
                  </a:lnTo>
                  <a:cubicBezTo>
                    <a:pt x="2214" y="2534"/>
                    <a:pt x="1941" y="2649"/>
                    <a:pt x="1644" y="2649"/>
                  </a:cubicBezTo>
                  <a:lnTo>
                    <a:pt x="1644" y="2649"/>
                  </a:lnTo>
                  <a:cubicBezTo>
                    <a:pt x="1347" y="2649"/>
                    <a:pt x="1050" y="2534"/>
                    <a:pt x="822" y="230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a:off x="1654526" y="3373321"/>
              <a:ext cx="66588" cy="66983"/>
            </a:xfrm>
            <a:custGeom>
              <a:avLst/>
              <a:gdLst/>
              <a:ahLst/>
              <a:cxnLst/>
              <a:rect l="l" t="t" r="r" b="b"/>
              <a:pathLst>
                <a:path w="3881" h="3904" extrusionOk="0">
                  <a:moveTo>
                    <a:pt x="662" y="594"/>
                  </a:moveTo>
                  <a:cubicBezTo>
                    <a:pt x="0" y="1324"/>
                    <a:pt x="23" y="2443"/>
                    <a:pt x="708" y="3150"/>
                  </a:cubicBezTo>
                  <a:lnTo>
                    <a:pt x="708" y="3150"/>
                  </a:lnTo>
                  <a:cubicBezTo>
                    <a:pt x="731" y="3173"/>
                    <a:pt x="754" y="3173"/>
                    <a:pt x="776" y="3196"/>
                  </a:cubicBezTo>
                  <a:lnTo>
                    <a:pt x="776" y="3196"/>
                  </a:lnTo>
                  <a:cubicBezTo>
                    <a:pt x="1507" y="3904"/>
                    <a:pt x="2694" y="3858"/>
                    <a:pt x="3378" y="3105"/>
                  </a:cubicBezTo>
                  <a:lnTo>
                    <a:pt x="3378" y="3105"/>
                  </a:lnTo>
                  <a:cubicBezTo>
                    <a:pt x="3721" y="2740"/>
                    <a:pt x="3881" y="2283"/>
                    <a:pt x="3881" y="1781"/>
                  </a:cubicBezTo>
                  <a:lnTo>
                    <a:pt x="3881" y="1781"/>
                  </a:lnTo>
                  <a:cubicBezTo>
                    <a:pt x="3858" y="1279"/>
                    <a:pt x="3652" y="845"/>
                    <a:pt x="3287" y="503"/>
                  </a:cubicBezTo>
                  <a:lnTo>
                    <a:pt x="3287" y="503"/>
                  </a:lnTo>
                  <a:cubicBezTo>
                    <a:pt x="2922" y="160"/>
                    <a:pt x="2465" y="1"/>
                    <a:pt x="2032" y="1"/>
                  </a:cubicBezTo>
                  <a:lnTo>
                    <a:pt x="2032" y="1"/>
                  </a:lnTo>
                  <a:cubicBezTo>
                    <a:pt x="1530" y="1"/>
                    <a:pt x="1027" y="206"/>
                    <a:pt x="662" y="594"/>
                  </a:cubicBezTo>
                  <a:close/>
                  <a:moveTo>
                    <a:pt x="982" y="2968"/>
                  </a:moveTo>
                  <a:cubicBezTo>
                    <a:pt x="388" y="2397"/>
                    <a:pt x="343" y="1439"/>
                    <a:pt x="913" y="822"/>
                  </a:cubicBezTo>
                  <a:lnTo>
                    <a:pt x="913" y="822"/>
                  </a:lnTo>
                  <a:cubicBezTo>
                    <a:pt x="1484" y="206"/>
                    <a:pt x="2443" y="183"/>
                    <a:pt x="3059" y="731"/>
                  </a:cubicBezTo>
                  <a:lnTo>
                    <a:pt x="3059" y="731"/>
                  </a:lnTo>
                  <a:cubicBezTo>
                    <a:pt x="3082" y="754"/>
                    <a:pt x="3082" y="777"/>
                    <a:pt x="3105" y="799"/>
                  </a:cubicBezTo>
                  <a:lnTo>
                    <a:pt x="3105" y="799"/>
                  </a:lnTo>
                  <a:cubicBezTo>
                    <a:pt x="3675" y="1370"/>
                    <a:pt x="3675" y="2283"/>
                    <a:pt x="3127" y="2877"/>
                  </a:cubicBezTo>
                  <a:lnTo>
                    <a:pt x="3127" y="2877"/>
                  </a:lnTo>
                  <a:cubicBezTo>
                    <a:pt x="2831" y="3196"/>
                    <a:pt x="2420" y="3356"/>
                    <a:pt x="2032" y="3356"/>
                  </a:cubicBezTo>
                  <a:lnTo>
                    <a:pt x="2032" y="3356"/>
                  </a:lnTo>
                  <a:cubicBezTo>
                    <a:pt x="1644" y="3356"/>
                    <a:pt x="1278" y="3219"/>
                    <a:pt x="982" y="296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a:off x="1963118" y="3327117"/>
              <a:ext cx="200142" cy="74807"/>
            </a:xfrm>
            <a:custGeom>
              <a:avLst/>
              <a:gdLst/>
              <a:ahLst/>
              <a:cxnLst/>
              <a:rect l="l" t="t" r="r" b="b"/>
              <a:pathLst>
                <a:path w="11665" h="4360" extrusionOk="0">
                  <a:moveTo>
                    <a:pt x="1" y="228"/>
                  </a:moveTo>
                  <a:lnTo>
                    <a:pt x="3972" y="4268"/>
                  </a:lnTo>
                  <a:lnTo>
                    <a:pt x="11664" y="4360"/>
                  </a:lnTo>
                  <a:lnTo>
                    <a:pt x="11664" y="4017"/>
                  </a:lnTo>
                  <a:lnTo>
                    <a:pt x="4109" y="3949"/>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a:off x="1620847" y="3279728"/>
              <a:ext cx="258872" cy="27435"/>
            </a:xfrm>
            <a:custGeom>
              <a:avLst/>
              <a:gdLst/>
              <a:ahLst/>
              <a:cxnLst/>
              <a:rect l="l" t="t" r="r" b="b"/>
              <a:pathLst>
                <a:path w="15088" h="1599" extrusionOk="0">
                  <a:moveTo>
                    <a:pt x="0" y="229"/>
                  </a:moveTo>
                  <a:lnTo>
                    <a:pt x="1187" y="1438"/>
                  </a:lnTo>
                  <a:lnTo>
                    <a:pt x="15088" y="1598"/>
                  </a:lnTo>
                  <a:lnTo>
                    <a:pt x="15088" y="1256"/>
                  </a:lnTo>
                  <a:lnTo>
                    <a:pt x="1324" y="1119"/>
                  </a:lnTo>
                  <a:lnTo>
                    <a:pt x="25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8"/>
            <p:cNvSpPr/>
            <p:nvPr/>
          </p:nvSpPr>
          <p:spPr>
            <a:xfrm>
              <a:off x="1753215" y="3532713"/>
              <a:ext cx="66588" cy="63466"/>
            </a:xfrm>
            <a:custGeom>
              <a:avLst/>
              <a:gdLst/>
              <a:ahLst/>
              <a:cxnLst/>
              <a:rect l="l" t="t" r="r" b="b"/>
              <a:pathLst>
                <a:path w="3881" h="3699" extrusionOk="0">
                  <a:moveTo>
                    <a:pt x="708" y="503"/>
                  </a:moveTo>
                  <a:cubicBezTo>
                    <a:pt x="23" y="1187"/>
                    <a:pt x="0" y="2306"/>
                    <a:pt x="685" y="2991"/>
                  </a:cubicBezTo>
                  <a:lnTo>
                    <a:pt x="685" y="2991"/>
                  </a:lnTo>
                  <a:cubicBezTo>
                    <a:pt x="1370" y="3675"/>
                    <a:pt x="2488" y="3698"/>
                    <a:pt x="3173" y="3013"/>
                  </a:cubicBezTo>
                  <a:lnTo>
                    <a:pt x="3173" y="3013"/>
                  </a:lnTo>
                  <a:cubicBezTo>
                    <a:pt x="3858" y="2329"/>
                    <a:pt x="3881" y="1233"/>
                    <a:pt x="3196" y="525"/>
                  </a:cubicBezTo>
                  <a:lnTo>
                    <a:pt x="3196" y="525"/>
                  </a:lnTo>
                  <a:cubicBezTo>
                    <a:pt x="2853" y="183"/>
                    <a:pt x="2397" y="0"/>
                    <a:pt x="1940" y="0"/>
                  </a:cubicBezTo>
                  <a:lnTo>
                    <a:pt x="1940" y="0"/>
                  </a:lnTo>
                  <a:cubicBezTo>
                    <a:pt x="1507" y="0"/>
                    <a:pt x="1050" y="160"/>
                    <a:pt x="708" y="503"/>
                  </a:cubicBezTo>
                  <a:moveTo>
                    <a:pt x="936" y="2762"/>
                  </a:moveTo>
                  <a:cubicBezTo>
                    <a:pt x="388" y="2192"/>
                    <a:pt x="388" y="1301"/>
                    <a:pt x="959" y="754"/>
                  </a:cubicBezTo>
                  <a:lnTo>
                    <a:pt x="959" y="754"/>
                  </a:lnTo>
                  <a:cubicBezTo>
                    <a:pt x="1507" y="183"/>
                    <a:pt x="2420" y="206"/>
                    <a:pt x="2968" y="754"/>
                  </a:cubicBezTo>
                  <a:lnTo>
                    <a:pt x="2968" y="754"/>
                  </a:lnTo>
                  <a:cubicBezTo>
                    <a:pt x="3515" y="1324"/>
                    <a:pt x="3493" y="2237"/>
                    <a:pt x="2945" y="2785"/>
                  </a:cubicBezTo>
                  <a:lnTo>
                    <a:pt x="2945" y="2785"/>
                  </a:lnTo>
                  <a:cubicBezTo>
                    <a:pt x="2671" y="3036"/>
                    <a:pt x="2306" y="3173"/>
                    <a:pt x="1940" y="3173"/>
                  </a:cubicBezTo>
                  <a:lnTo>
                    <a:pt x="1940" y="3173"/>
                  </a:lnTo>
                  <a:cubicBezTo>
                    <a:pt x="1575" y="3173"/>
                    <a:pt x="1210" y="3036"/>
                    <a:pt x="936" y="2762"/>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a:off x="1668235" y="3634920"/>
              <a:ext cx="66588" cy="63071"/>
            </a:xfrm>
            <a:custGeom>
              <a:avLst/>
              <a:gdLst/>
              <a:ahLst/>
              <a:cxnLst/>
              <a:rect l="l" t="t" r="r" b="b"/>
              <a:pathLst>
                <a:path w="3881" h="3676" extrusionOk="0">
                  <a:moveTo>
                    <a:pt x="708" y="480"/>
                  </a:moveTo>
                  <a:cubicBezTo>
                    <a:pt x="23" y="1165"/>
                    <a:pt x="0" y="2283"/>
                    <a:pt x="685" y="2968"/>
                  </a:cubicBezTo>
                  <a:lnTo>
                    <a:pt x="685" y="2968"/>
                  </a:lnTo>
                  <a:cubicBezTo>
                    <a:pt x="1370" y="3676"/>
                    <a:pt x="2488" y="3676"/>
                    <a:pt x="3173" y="2991"/>
                  </a:cubicBezTo>
                  <a:lnTo>
                    <a:pt x="3173" y="2991"/>
                  </a:lnTo>
                  <a:cubicBezTo>
                    <a:pt x="3858" y="2329"/>
                    <a:pt x="3880" y="1211"/>
                    <a:pt x="3196" y="526"/>
                  </a:cubicBezTo>
                  <a:lnTo>
                    <a:pt x="3196" y="526"/>
                  </a:lnTo>
                  <a:cubicBezTo>
                    <a:pt x="2853" y="161"/>
                    <a:pt x="2397" y="1"/>
                    <a:pt x="1940" y="1"/>
                  </a:cubicBezTo>
                  <a:lnTo>
                    <a:pt x="1940" y="1"/>
                  </a:lnTo>
                  <a:cubicBezTo>
                    <a:pt x="1507" y="1"/>
                    <a:pt x="1050" y="161"/>
                    <a:pt x="708" y="480"/>
                  </a:cubicBezTo>
                  <a:moveTo>
                    <a:pt x="936" y="2740"/>
                  </a:moveTo>
                  <a:cubicBezTo>
                    <a:pt x="388" y="2192"/>
                    <a:pt x="388" y="1279"/>
                    <a:pt x="959" y="731"/>
                  </a:cubicBezTo>
                  <a:lnTo>
                    <a:pt x="959" y="731"/>
                  </a:lnTo>
                  <a:cubicBezTo>
                    <a:pt x="1507" y="183"/>
                    <a:pt x="2420" y="183"/>
                    <a:pt x="2967" y="754"/>
                  </a:cubicBezTo>
                  <a:lnTo>
                    <a:pt x="2967" y="754"/>
                  </a:lnTo>
                  <a:cubicBezTo>
                    <a:pt x="3515" y="1302"/>
                    <a:pt x="3492" y="2215"/>
                    <a:pt x="2945" y="2763"/>
                  </a:cubicBezTo>
                  <a:lnTo>
                    <a:pt x="2945" y="2763"/>
                  </a:lnTo>
                  <a:cubicBezTo>
                    <a:pt x="2671" y="3037"/>
                    <a:pt x="2306" y="3174"/>
                    <a:pt x="1940" y="3174"/>
                  </a:cubicBezTo>
                  <a:lnTo>
                    <a:pt x="1940" y="3174"/>
                  </a:lnTo>
                  <a:cubicBezTo>
                    <a:pt x="1575" y="3174"/>
                    <a:pt x="1210" y="3037"/>
                    <a:pt x="936" y="274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a:off x="1544874" y="3694061"/>
              <a:ext cx="117495" cy="112021"/>
            </a:xfrm>
            <a:custGeom>
              <a:avLst/>
              <a:gdLst/>
              <a:ahLst/>
              <a:cxnLst/>
              <a:rect l="l" t="t" r="r" b="b"/>
              <a:pathLst>
                <a:path w="6848" h="6529" extrusionOk="0">
                  <a:moveTo>
                    <a:pt x="1256" y="891"/>
                  </a:moveTo>
                  <a:cubicBezTo>
                    <a:pt x="23" y="2078"/>
                    <a:pt x="0" y="4063"/>
                    <a:pt x="1210" y="5296"/>
                  </a:cubicBezTo>
                  <a:lnTo>
                    <a:pt x="1210" y="5296"/>
                  </a:lnTo>
                  <a:cubicBezTo>
                    <a:pt x="2397" y="6506"/>
                    <a:pt x="4383" y="6528"/>
                    <a:pt x="5615" y="5342"/>
                  </a:cubicBezTo>
                  <a:lnTo>
                    <a:pt x="5615" y="5342"/>
                  </a:lnTo>
                  <a:cubicBezTo>
                    <a:pt x="6825" y="4132"/>
                    <a:pt x="6848" y="2169"/>
                    <a:pt x="5661" y="936"/>
                  </a:cubicBezTo>
                  <a:lnTo>
                    <a:pt x="5661" y="936"/>
                  </a:lnTo>
                  <a:cubicBezTo>
                    <a:pt x="5045" y="320"/>
                    <a:pt x="4246" y="0"/>
                    <a:pt x="3424" y="0"/>
                  </a:cubicBezTo>
                  <a:lnTo>
                    <a:pt x="3424" y="0"/>
                  </a:lnTo>
                  <a:cubicBezTo>
                    <a:pt x="2648" y="0"/>
                    <a:pt x="1849" y="297"/>
                    <a:pt x="1256" y="891"/>
                  </a:cubicBezTo>
                  <a:close/>
                  <a:moveTo>
                    <a:pt x="1438" y="5045"/>
                  </a:moveTo>
                  <a:cubicBezTo>
                    <a:pt x="365" y="3949"/>
                    <a:pt x="388" y="2192"/>
                    <a:pt x="1484" y="1119"/>
                  </a:cubicBezTo>
                  <a:lnTo>
                    <a:pt x="1484" y="1119"/>
                  </a:lnTo>
                  <a:cubicBezTo>
                    <a:pt x="2579" y="46"/>
                    <a:pt x="4337" y="69"/>
                    <a:pt x="5410" y="1164"/>
                  </a:cubicBezTo>
                  <a:lnTo>
                    <a:pt x="5410" y="1164"/>
                  </a:lnTo>
                  <a:cubicBezTo>
                    <a:pt x="6483" y="2260"/>
                    <a:pt x="6460" y="4018"/>
                    <a:pt x="5364" y="5090"/>
                  </a:cubicBezTo>
                  <a:lnTo>
                    <a:pt x="5364" y="5090"/>
                  </a:lnTo>
                  <a:cubicBezTo>
                    <a:pt x="4839" y="5615"/>
                    <a:pt x="4132" y="5889"/>
                    <a:pt x="3424" y="5889"/>
                  </a:cubicBezTo>
                  <a:lnTo>
                    <a:pt x="3424" y="5889"/>
                  </a:lnTo>
                  <a:cubicBezTo>
                    <a:pt x="2716" y="5889"/>
                    <a:pt x="1986" y="5615"/>
                    <a:pt x="1438" y="5045"/>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8"/>
            <p:cNvSpPr/>
            <p:nvPr/>
          </p:nvSpPr>
          <p:spPr>
            <a:xfrm>
              <a:off x="1759478" y="3895746"/>
              <a:ext cx="66194" cy="63071"/>
            </a:xfrm>
            <a:custGeom>
              <a:avLst/>
              <a:gdLst/>
              <a:ahLst/>
              <a:cxnLst/>
              <a:rect l="l" t="t" r="r" b="b"/>
              <a:pathLst>
                <a:path w="3858" h="3676" extrusionOk="0">
                  <a:moveTo>
                    <a:pt x="708" y="503"/>
                  </a:moveTo>
                  <a:cubicBezTo>
                    <a:pt x="0" y="1165"/>
                    <a:pt x="0" y="2283"/>
                    <a:pt x="662" y="2968"/>
                  </a:cubicBezTo>
                  <a:lnTo>
                    <a:pt x="662" y="2968"/>
                  </a:lnTo>
                  <a:cubicBezTo>
                    <a:pt x="1347" y="3675"/>
                    <a:pt x="2466" y="3675"/>
                    <a:pt x="3150" y="2991"/>
                  </a:cubicBezTo>
                  <a:lnTo>
                    <a:pt x="3150" y="2991"/>
                  </a:lnTo>
                  <a:cubicBezTo>
                    <a:pt x="3858" y="2329"/>
                    <a:pt x="3858" y="1210"/>
                    <a:pt x="3173" y="525"/>
                  </a:cubicBezTo>
                  <a:lnTo>
                    <a:pt x="3173" y="525"/>
                  </a:lnTo>
                  <a:cubicBezTo>
                    <a:pt x="2831" y="160"/>
                    <a:pt x="2374" y="0"/>
                    <a:pt x="1918" y="0"/>
                  </a:cubicBezTo>
                  <a:lnTo>
                    <a:pt x="1918" y="0"/>
                  </a:lnTo>
                  <a:cubicBezTo>
                    <a:pt x="1484" y="0"/>
                    <a:pt x="1028" y="160"/>
                    <a:pt x="708" y="503"/>
                  </a:cubicBezTo>
                  <a:moveTo>
                    <a:pt x="913" y="2739"/>
                  </a:moveTo>
                  <a:cubicBezTo>
                    <a:pt x="366" y="2192"/>
                    <a:pt x="366" y="1279"/>
                    <a:pt x="936" y="731"/>
                  </a:cubicBezTo>
                  <a:lnTo>
                    <a:pt x="936" y="731"/>
                  </a:lnTo>
                  <a:cubicBezTo>
                    <a:pt x="1484" y="183"/>
                    <a:pt x="2397" y="183"/>
                    <a:pt x="2945" y="754"/>
                  </a:cubicBezTo>
                  <a:lnTo>
                    <a:pt x="2945" y="754"/>
                  </a:lnTo>
                  <a:cubicBezTo>
                    <a:pt x="3493" y="1301"/>
                    <a:pt x="3493" y="2214"/>
                    <a:pt x="2922" y="2762"/>
                  </a:cubicBezTo>
                  <a:lnTo>
                    <a:pt x="2922" y="2762"/>
                  </a:lnTo>
                  <a:cubicBezTo>
                    <a:pt x="2648" y="3036"/>
                    <a:pt x="2283" y="3173"/>
                    <a:pt x="1918" y="3173"/>
                  </a:cubicBezTo>
                  <a:lnTo>
                    <a:pt x="1918" y="3173"/>
                  </a:lnTo>
                  <a:cubicBezTo>
                    <a:pt x="1553" y="3173"/>
                    <a:pt x="1187" y="3036"/>
                    <a:pt x="913" y="2739"/>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a:off x="1656088" y="3748879"/>
              <a:ext cx="228332" cy="78736"/>
            </a:xfrm>
            <a:custGeom>
              <a:avLst/>
              <a:gdLst/>
              <a:ahLst/>
              <a:cxnLst/>
              <a:rect l="l" t="t" r="r" b="b"/>
              <a:pathLst>
                <a:path w="13308" h="4589" extrusionOk="0">
                  <a:moveTo>
                    <a:pt x="1" y="321"/>
                  </a:moveTo>
                  <a:lnTo>
                    <a:pt x="8994" y="435"/>
                  </a:lnTo>
                  <a:lnTo>
                    <a:pt x="13079" y="4589"/>
                  </a:lnTo>
                  <a:lnTo>
                    <a:pt x="13308" y="4361"/>
                  </a:lnTo>
                  <a:lnTo>
                    <a:pt x="9131" y="92"/>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a:off x="1424241" y="3496683"/>
              <a:ext cx="125353" cy="71684"/>
            </a:xfrm>
            <a:custGeom>
              <a:avLst/>
              <a:gdLst/>
              <a:ahLst/>
              <a:cxnLst/>
              <a:rect l="l" t="t" r="r" b="b"/>
              <a:pathLst>
                <a:path w="7306" h="4178" extrusionOk="0">
                  <a:moveTo>
                    <a:pt x="4657" y="2351"/>
                  </a:moveTo>
                  <a:lnTo>
                    <a:pt x="1644" y="2329"/>
                  </a:lnTo>
                  <a:lnTo>
                    <a:pt x="1" y="3926"/>
                  </a:lnTo>
                  <a:lnTo>
                    <a:pt x="229" y="4177"/>
                  </a:lnTo>
                  <a:lnTo>
                    <a:pt x="1781" y="2648"/>
                  </a:lnTo>
                  <a:lnTo>
                    <a:pt x="4794" y="2694"/>
                  </a:lnTo>
                  <a:lnTo>
                    <a:pt x="7305" y="252"/>
                  </a:lnTo>
                  <a:lnTo>
                    <a:pt x="7054"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8"/>
            <p:cNvSpPr/>
            <p:nvPr/>
          </p:nvSpPr>
          <p:spPr>
            <a:xfrm>
              <a:off x="890854" y="3358446"/>
              <a:ext cx="84621" cy="81069"/>
            </a:xfrm>
            <a:custGeom>
              <a:avLst/>
              <a:gdLst/>
              <a:ahLst/>
              <a:cxnLst/>
              <a:rect l="l" t="t" r="r" b="b"/>
              <a:pathLst>
                <a:path w="4932" h="4725" extrusionOk="0">
                  <a:moveTo>
                    <a:pt x="891" y="639"/>
                  </a:moveTo>
                  <a:cubicBezTo>
                    <a:pt x="1" y="1507"/>
                    <a:pt x="1" y="2945"/>
                    <a:pt x="845" y="3812"/>
                  </a:cubicBezTo>
                  <a:lnTo>
                    <a:pt x="845" y="3812"/>
                  </a:lnTo>
                  <a:cubicBezTo>
                    <a:pt x="1713" y="4702"/>
                    <a:pt x="3151" y="4725"/>
                    <a:pt x="4018" y="3858"/>
                  </a:cubicBezTo>
                  <a:lnTo>
                    <a:pt x="4018" y="3858"/>
                  </a:lnTo>
                  <a:cubicBezTo>
                    <a:pt x="4908" y="2990"/>
                    <a:pt x="4931" y="1575"/>
                    <a:pt x="4064" y="685"/>
                  </a:cubicBezTo>
                  <a:lnTo>
                    <a:pt x="4064" y="685"/>
                  </a:lnTo>
                  <a:cubicBezTo>
                    <a:pt x="3630" y="228"/>
                    <a:pt x="3037" y="0"/>
                    <a:pt x="2466" y="0"/>
                  </a:cubicBezTo>
                  <a:lnTo>
                    <a:pt x="2466" y="0"/>
                  </a:lnTo>
                  <a:cubicBezTo>
                    <a:pt x="1895" y="0"/>
                    <a:pt x="1325" y="228"/>
                    <a:pt x="891" y="639"/>
                  </a:cubicBezTo>
                  <a:moveTo>
                    <a:pt x="1097" y="3584"/>
                  </a:moveTo>
                  <a:cubicBezTo>
                    <a:pt x="366" y="2830"/>
                    <a:pt x="366" y="1621"/>
                    <a:pt x="1119" y="890"/>
                  </a:cubicBezTo>
                  <a:lnTo>
                    <a:pt x="1119" y="890"/>
                  </a:lnTo>
                  <a:cubicBezTo>
                    <a:pt x="1873" y="160"/>
                    <a:pt x="3082" y="160"/>
                    <a:pt x="3813" y="913"/>
                  </a:cubicBezTo>
                  <a:lnTo>
                    <a:pt x="3813" y="913"/>
                  </a:lnTo>
                  <a:cubicBezTo>
                    <a:pt x="4566" y="1666"/>
                    <a:pt x="4543" y="2876"/>
                    <a:pt x="3790" y="3607"/>
                  </a:cubicBezTo>
                  <a:lnTo>
                    <a:pt x="3790" y="3607"/>
                  </a:lnTo>
                  <a:cubicBezTo>
                    <a:pt x="3425" y="3972"/>
                    <a:pt x="2945" y="4154"/>
                    <a:pt x="2466" y="4154"/>
                  </a:cubicBezTo>
                  <a:lnTo>
                    <a:pt x="2466" y="4154"/>
                  </a:lnTo>
                  <a:cubicBezTo>
                    <a:pt x="1964" y="4154"/>
                    <a:pt x="1462" y="3972"/>
                    <a:pt x="1097" y="358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8"/>
            <p:cNvSpPr/>
            <p:nvPr/>
          </p:nvSpPr>
          <p:spPr>
            <a:xfrm>
              <a:off x="1141505" y="3445382"/>
              <a:ext cx="99874" cy="95567"/>
            </a:xfrm>
            <a:custGeom>
              <a:avLst/>
              <a:gdLst/>
              <a:ahLst/>
              <a:cxnLst/>
              <a:rect l="l" t="t" r="r" b="b"/>
              <a:pathLst>
                <a:path w="5821" h="5570" extrusionOk="0">
                  <a:moveTo>
                    <a:pt x="1050" y="754"/>
                  </a:moveTo>
                  <a:cubicBezTo>
                    <a:pt x="23" y="1781"/>
                    <a:pt x="0" y="3447"/>
                    <a:pt x="1027" y="4497"/>
                  </a:cubicBezTo>
                  <a:lnTo>
                    <a:pt x="1027" y="4497"/>
                  </a:lnTo>
                  <a:cubicBezTo>
                    <a:pt x="2032" y="5547"/>
                    <a:pt x="3721" y="5570"/>
                    <a:pt x="4771" y="4543"/>
                  </a:cubicBezTo>
                  <a:lnTo>
                    <a:pt x="4771" y="4543"/>
                  </a:lnTo>
                  <a:cubicBezTo>
                    <a:pt x="5798" y="3515"/>
                    <a:pt x="5821" y="1849"/>
                    <a:pt x="4793" y="799"/>
                  </a:cubicBezTo>
                  <a:lnTo>
                    <a:pt x="4793" y="799"/>
                  </a:lnTo>
                  <a:cubicBezTo>
                    <a:pt x="4291" y="274"/>
                    <a:pt x="3584" y="0"/>
                    <a:pt x="2899" y="0"/>
                  </a:cubicBezTo>
                  <a:lnTo>
                    <a:pt x="2899" y="0"/>
                  </a:lnTo>
                  <a:cubicBezTo>
                    <a:pt x="2237" y="0"/>
                    <a:pt x="1575" y="251"/>
                    <a:pt x="1050" y="754"/>
                  </a:cubicBezTo>
                  <a:close/>
                  <a:moveTo>
                    <a:pt x="1256" y="4269"/>
                  </a:moveTo>
                  <a:cubicBezTo>
                    <a:pt x="365" y="3356"/>
                    <a:pt x="388" y="1895"/>
                    <a:pt x="1301" y="1005"/>
                  </a:cubicBezTo>
                  <a:lnTo>
                    <a:pt x="1301" y="1005"/>
                  </a:lnTo>
                  <a:cubicBezTo>
                    <a:pt x="2191" y="114"/>
                    <a:pt x="3675" y="114"/>
                    <a:pt x="4565" y="1028"/>
                  </a:cubicBezTo>
                  <a:lnTo>
                    <a:pt x="4565" y="1028"/>
                  </a:lnTo>
                  <a:cubicBezTo>
                    <a:pt x="5455" y="1941"/>
                    <a:pt x="5433" y="3401"/>
                    <a:pt x="4520" y="4292"/>
                  </a:cubicBezTo>
                  <a:lnTo>
                    <a:pt x="4520" y="4292"/>
                  </a:lnTo>
                  <a:cubicBezTo>
                    <a:pt x="4086" y="4748"/>
                    <a:pt x="3492" y="4953"/>
                    <a:pt x="2899" y="4953"/>
                  </a:cubicBezTo>
                  <a:lnTo>
                    <a:pt x="2899" y="4953"/>
                  </a:lnTo>
                  <a:cubicBezTo>
                    <a:pt x="2305" y="4953"/>
                    <a:pt x="1712" y="4725"/>
                    <a:pt x="1256" y="426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a:off x="1034581" y="3294603"/>
              <a:ext cx="99891" cy="95190"/>
            </a:xfrm>
            <a:custGeom>
              <a:avLst/>
              <a:gdLst/>
              <a:ahLst/>
              <a:cxnLst/>
              <a:rect l="l" t="t" r="r" b="b"/>
              <a:pathLst>
                <a:path w="5822" h="5548" extrusionOk="0">
                  <a:moveTo>
                    <a:pt x="1051" y="754"/>
                  </a:moveTo>
                  <a:cubicBezTo>
                    <a:pt x="24" y="1781"/>
                    <a:pt x="1" y="3447"/>
                    <a:pt x="1028" y="4497"/>
                  </a:cubicBezTo>
                  <a:lnTo>
                    <a:pt x="1028" y="4497"/>
                  </a:lnTo>
                  <a:cubicBezTo>
                    <a:pt x="2032" y="5547"/>
                    <a:pt x="3721" y="5547"/>
                    <a:pt x="4748" y="4543"/>
                  </a:cubicBezTo>
                  <a:lnTo>
                    <a:pt x="4748" y="4543"/>
                  </a:lnTo>
                  <a:cubicBezTo>
                    <a:pt x="5798" y="3516"/>
                    <a:pt x="5821" y="1827"/>
                    <a:pt x="4794" y="800"/>
                  </a:cubicBezTo>
                  <a:lnTo>
                    <a:pt x="4794" y="800"/>
                  </a:lnTo>
                  <a:cubicBezTo>
                    <a:pt x="4292" y="275"/>
                    <a:pt x="3584" y="1"/>
                    <a:pt x="2900" y="1"/>
                  </a:cubicBezTo>
                  <a:lnTo>
                    <a:pt x="2900" y="1"/>
                  </a:lnTo>
                  <a:cubicBezTo>
                    <a:pt x="2238" y="1"/>
                    <a:pt x="1576" y="252"/>
                    <a:pt x="1051" y="754"/>
                  </a:cubicBezTo>
                  <a:close/>
                  <a:moveTo>
                    <a:pt x="1256" y="4269"/>
                  </a:moveTo>
                  <a:cubicBezTo>
                    <a:pt x="366" y="3356"/>
                    <a:pt x="389" y="1872"/>
                    <a:pt x="1302" y="982"/>
                  </a:cubicBezTo>
                  <a:lnTo>
                    <a:pt x="1302" y="982"/>
                  </a:lnTo>
                  <a:cubicBezTo>
                    <a:pt x="2192" y="92"/>
                    <a:pt x="3676" y="115"/>
                    <a:pt x="4566" y="1028"/>
                  </a:cubicBezTo>
                  <a:lnTo>
                    <a:pt x="4566" y="1028"/>
                  </a:lnTo>
                  <a:cubicBezTo>
                    <a:pt x="5456" y="1941"/>
                    <a:pt x="5433" y="3402"/>
                    <a:pt x="4520" y="4292"/>
                  </a:cubicBezTo>
                  <a:lnTo>
                    <a:pt x="4520" y="4292"/>
                  </a:lnTo>
                  <a:cubicBezTo>
                    <a:pt x="4087" y="4725"/>
                    <a:pt x="3493" y="4954"/>
                    <a:pt x="2900" y="4954"/>
                  </a:cubicBezTo>
                  <a:lnTo>
                    <a:pt x="2900" y="4954"/>
                  </a:lnTo>
                  <a:cubicBezTo>
                    <a:pt x="2306" y="4954"/>
                    <a:pt x="1713" y="4725"/>
                    <a:pt x="1256" y="426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a:off x="1233915" y="3450478"/>
              <a:ext cx="133571" cy="45828"/>
            </a:xfrm>
            <a:custGeom>
              <a:avLst/>
              <a:gdLst/>
              <a:ahLst/>
              <a:cxnLst/>
              <a:rect l="l" t="t" r="r" b="b"/>
              <a:pathLst>
                <a:path w="7785" h="2671" extrusionOk="0">
                  <a:moveTo>
                    <a:pt x="5182" y="2328"/>
                  </a:moveTo>
                  <a:lnTo>
                    <a:pt x="1" y="2283"/>
                  </a:lnTo>
                  <a:lnTo>
                    <a:pt x="1" y="2625"/>
                  </a:lnTo>
                  <a:lnTo>
                    <a:pt x="5251" y="2671"/>
                  </a:lnTo>
                  <a:lnTo>
                    <a:pt x="5319" y="2671"/>
                  </a:lnTo>
                  <a:lnTo>
                    <a:pt x="7784" y="251"/>
                  </a:lnTo>
                  <a:lnTo>
                    <a:pt x="755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a:off x="1322429" y="4312430"/>
              <a:ext cx="353650" cy="143746"/>
            </a:xfrm>
            <a:custGeom>
              <a:avLst/>
              <a:gdLst/>
              <a:ahLst/>
              <a:cxnLst/>
              <a:rect l="l" t="t" r="r" b="b"/>
              <a:pathLst>
                <a:path w="20612" h="8378" extrusionOk="0">
                  <a:moveTo>
                    <a:pt x="0" y="8149"/>
                  </a:moveTo>
                  <a:lnTo>
                    <a:pt x="251" y="8377"/>
                  </a:lnTo>
                  <a:lnTo>
                    <a:pt x="8446" y="343"/>
                  </a:lnTo>
                  <a:lnTo>
                    <a:pt x="20612" y="480"/>
                  </a:lnTo>
                  <a:lnTo>
                    <a:pt x="20612" y="137"/>
                  </a:lnTo>
                  <a:lnTo>
                    <a:pt x="8400" y="0"/>
                  </a:lnTo>
                  <a:lnTo>
                    <a:pt x="833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8"/>
            <p:cNvSpPr/>
            <p:nvPr/>
          </p:nvSpPr>
          <p:spPr>
            <a:xfrm>
              <a:off x="1248413" y="4436186"/>
              <a:ext cx="99874" cy="95173"/>
            </a:xfrm>
            <a:custGeom>
              <a:avLst/>
              <a:gdLst/>
              <a:ahLst/>
              <a:cxnLst/>
              <a:rect l="l" t="t" r="r" b="b"/>
              <a:pathLst>
                <a:path w="5821" h="5547" extrusionOk="0">
                  <a:moveTo>
                    <a:pt x="1050" y="754"/>
                  </a:moveTo>
                  <a:cubicBezTo>
                    <a:pt x="23" y="1758"/>
                    <a:pt x="0" y="3447"/>
                    <a:pt x="1028" y="4474"/>
                  </a:cubicBezTo>
                  <a:lnTo>
                    <a:pt x="1028" y="4474"/>
                  </a:lnTo>
                  <a:cubicBezTo>
                    <a:pt x="2032" y="5524"/>
                    <a:pt x="3721" y="5547"/>
                    <a:pt x="4748" y="4520"/>
                  </a:cubicBezTo>
                  <a:lnTo>
                    <a:pt x="4748" y="4520"/>
                  </a:lnTo>
                  <a:cubicBezTo>
                    <a:pt x="5798" y="3493"/>
                    <a:pt x="5821" y="1826"/>
                    <a:pt x="4794" y="799"/>
                  </a:cubicBezTo>
                  <a:lnTo>
                    <a:pt x="4794" y="799"/>
                  </a:lnTo>
                  <a:cubicBezTo>
                    <a:pt x="4269" y="251"/>
                    <a:pt x="3584" y="0"/>
                    <a:pt x="2899" y="0"/>
                  </a:cubicBezTo>
                  <a:lnTo>
                    <a:pt x="2899" y="0"/>
                  </a:lnTo>
                  <a:cubicBezTo>
                    <a:pt x="2237" y="0"/>
                    <a:pt x="1575" y="251"/>
                    <a:pt x="1050" y="754"/>
                  </a:cubicBezTo>
                  <a:close/>
                  <a:moveTo>
                    <a:pt x="1256" y="4246"/>
                  </a:moveTo>
                  <a:cubicBezTo>
                    <a:pt x="366" y="3333"/>
                    <a:pt x="388" y="1872"/>
                    <a:pt x="1301" y="982"/>
                  </a:cubicBezTo>
                  <a:lnTo>
                    <a:pt x="1301" y="982"/>
                  </a:lnTo>
                  <a:cubicBezTo>
                    <a:pt x="2192" y="92"/>
                    <a:pt x="3675" y="114"/>
                    <a:pt x="4543" y="1027"/>
                  </a:cubicBezTo>
                  <a:lnTo>
                    <a:pt x="4543" y="1027"/>
                  </a:lnTo>
                  <a:cubicBezTo>
                    <a:pt x="5433" y="1940"/>
                    <a:pt x="5433" y="3401"/>
                    <a:pt x="4520" y="4291"/>
                  </a:cubicBezTo>
                  <a:lnTo>
                    <a:pt x="4520" y="4291"/>
                  </a:lnTo>
                  <a:cubicBezTo>
                    <a:pt x="4063" y="4725"/>
                    <a:pt x="3493" y="4931"/>
                    <a:pt x="2899" y="4931"/>
                  </a:cubicBezTo>
                  <a:lnTo>
                    <a:pt x="2899" y="4931"/>
                  </a:lnTo>
                  <a:cubicBezTo>
                    <a:pt x="2306" y="4931"/>
                    <a:pt x="1712" y="4702"/>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8"/>
            <p:cNvSpPr/>
            <p:nvPr/>
          </p:nvSpPr>
          <p:spPr>
            <a:xfrm>
              <a:off x="1753215" y="4347672"/>
              <a:ext cx="55230" cy="52502"/>
            </a:xfrm>
            <a:custGeom>
              <a:avLst/>
              <a:gdLst/>
              <a:ahLst/>
              <a:cxnLst/>
              <a:rect l="l" t="t" r="r" b="b"/>
              <a:pathLst>
                <a:path w="3219" h="3060" extrusionOk="0">
                  <a:moveTo>
                    <a:pt x="594" y="412"/>
                  </a:moveTo>
                  <a:cubicBezTo>
                    <a:pt x="23" y="959"/>
                    <a:pt x="0" y="1895"/>
                    <a:pt x="571" y="2466"/>
                  </a:cubicBezTo>
                  <a:lnTo>
                    <a:pt x="571" y="2466"/>
                  </a:lnTo>
                  <a:cubicBezTo>
                    <a:pt x="1142" y="3059"/>
                    <a:pt x="2055" y="3059"/>
                    <a:pt x="2648" y="2489"/>
                  </a:cubicBezTo>
                  <a:lnTo>
                    <a:pt x="2648" y="2489"/>
                  </a:lnTo>
                  <a:cubicBezTo>
                    <a:pt x="3219" y="1941"/>
                    <a:pt x="3219" y="1005"/>
                    <a:pt x="2671" y="434"/>
                  </a:cubicBezTo>
                  <a:lnTo>
                    <a:pt x="2671" y="434"/>
                  </a:lnTo>
                  <a:cubicBezTo>
                    <a:pt x="2374" y="138"/>
                    <a:pt x="2009" y="1"/>
                    <a:pt x="1621" y="1"/>
                  </a:cubicBezTo>
                  <a:lnTo>
                    <a:pt x="1621" y="1"/>
                  </a:lnTo>
                  <a:cubicBezTo>
                    <a:pt x="1256" y="1"/>
                    <a:pt x="890" y="138"/>
                    <a:pt x="594" y="412"/>
                  </a:cubicBezTo>
                  <a:close/>
                  <a:moveTo>
                    <a:pt x="822" y="2238"/>
                  </a:moveTo>
                  <a:cubicBezTo>
                    <a:pt x="388" y="1804"/>
                    <a:pt x="388" y="1074"/>
                    <a:pt x="822" y="640"/>
                  </a:cubicBezTo>
                  <a:lnTo>
                    <a:pt x="822" y="640"/>
                  </a:lnTo>
                  <a:cubicBezTo>
                    <a:pt x="1278" y="206"/>
                    <a:pt x="1986" y="206"/>
                    <a:pt x="2420" y="663"/>
                  </a:cubicBezTo>
                  <a:lnTo>
                    <a:pt x="2420" y="663"/>
                  </a:lnTo>
                  <a:cubicBezTo>
                    <a:pt x="2853" y="1096"/>
                    <a:pt x="2853" y="1827"/>
                    <a:pt x="2397" y="2260"/>
                  </a:cubicBezTo>
                  <a:lnTo>
                    <a:pt x="2397" y="2260"/>
                  </a:lnTo>
                  <a:cubicBezTo>
                    <a:pt x="2191" y="2466"/>
                    <a:pt x="1895" y="2580"/>
                    <a:pt x="1621" y="2580"/>
                  </a:cubicBezTo>
                  <a:lnTo>
                    <a:pt x="1621" y="2580"/>
                  </a:lnTo>
                  <a:cubicBezTo>
                    <a:pt x="1324" y="2580"/>
                    <a:pt x="1027" y="2466"/>
                    <a:pt x="822" y="223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a:off x="1757916" y="4275233"/>
              <a:ext cx="55230" cy="52879"/>
            </a:xfrm>
            <a:custGeom>
              <a:avLst/>
              <a:gdLst/>
              <a:ahLst/>
              <a:cxnLst/>
              <a:rect l="l" t="t" r="r" b="b"/>
              <a:pathLst>
                <a:path w="3219" h="3082" extrusionOk="0">
                  <a:moveTo>
                    <a:pt x="594" y="434"/>
                  </a:moveTo>
                  <a:cubicBezTo>
                    <a:pt x="23" y="982"/>
                    <a:pt x="0" y="1917"/>
                    <a:pt x="571" y="2488"/>
                  </a:cubicBezTo>
                  <a:lnTo>
                    <a:pt x="571" y="2488"/>
                  </a:lnTo>
                  <a:cubicBezTo>
                    <a:pt x="1141" y="3059"/>
                    <a:pt x="2054" y="3082"/>
                    <a:pt x="2648" y="2511"/>
                  </a:cubicBezTo>
                  <a:lnTo>
                    <a:pt x="2648" y="2511"/>
                  </a:lnTo>
                  <a:cubicBezTo>
                    <a:pt x="3219" y="1940"/>
                    <a:pt x="3219" y="1027"/>
                    <a:pt x="2648" y="457"/>
                  </a:cubicBezTo>
                  <a:lnTo>
                    <a:pt x="2648" y="457"/>
                  </a:lnTo>
                  <a:cubicBezTo>
                    <a:pt x="2374" y="160"/>
                    <a:pt x="1986" y="0"/>
                    <a:pt x="1621" y="0"/>
                  </a:cubicBezTo>
                  <a:lnTo>
                    <a:pt x="1621" y="0"/>
                  </a:lnTo>
                  <a:cubicBezTo>
                    <a:pt x="1256" y="0"/>
                    <a:pt x="868" y="137"/>
                    <a:pt x="594" y="434"/>
                  </a:cubicBezTo>
                  <a:moveTo>
                    <a:pt x="799" y="2260"/>
                  </a:moveTo>
                  <a:cubicBezTo>
                    <a:pt x="365" y="1803"/>
                    <a:pt x="388" y="1096"/>
                    <a:pt x="822" y="662"/>
                  </a:cubicBezTo>
                  <a:lnTo>
                    <a:pt x="822" y="662"/>
                  </a:lnTo>
                  <a:cubicBezTo>
                    <a:pt x="1278" y="228"/>
                    <a:pt x="1986" y="228"/>
                    <a:pt x="2420" y="685"/>
                  </a:cubicBezTo>
                  <a:lnTo>
                    <a:pt x="2420" y="685"/>
                  </a:lnTo>
                  <a:cubicBezTo>
                    <a:pt x="2853" y="1119"/>
                    <a:pt x="2853" y="1849"/>
                    <a:pt x="2397" y="2283"/>
                  </a:cubicBezTo>
                  <a:lnTo>
                    <a:pt x="2397" y="2283"/>
                  </a:lnTo>
                  <a:cubicBezTo>
                    <a:pt x="2191" y="2488"/>
                    <a:pt x="1895" y="2602"/>
                    <a:pt x="1621" y="2602"/>
                  </a:cubicBezTo>
                  <a:lnTo>
                    <a:pt x="1621" y="2602"/>
                  </a:lnTo>
                  <a:cubicBezTo>
                    <a:pt x="1324" y="2602"/>
                    <a:pt x="1027" y="2488"/>
                    <a:pt x="799" y="226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8"/>
            <p:cNvSpPr/>
            <p:nvPr/>
          </p:nvSpPr>
          <p:spPr>
            <a:xfrm>
              <a:off x="1761039" y="4306562"/>
              <a:ext cx="90489" cy="247909"/>
            </a:xfrm>
            <a:custGeom>
              <a:avLst/>
              <a:gdLst/>
              <a:ahLst/>
              <a:cxnLst/>
              <a:rect l="l" t="t" r="r" b="b"/>
              <a:pathLst>
                <a:path w="5274" h="14449" extrusionOk="0">
                  <a:moveTo>
                    <a:pt x="4840" y="9495"/>
                  </a:moveTo>
                  <a:lnTo>
                    <a:pt x="1" y="14220"/>
                  </a:lnTo>
                  <a:lnTo>
                    <a:pt x="252" y="14449"/>
                  </a:lnTo>
                  <a:lnTo>
                    <a:pt x="5159" y="9632"/>
                  </a:lnTo>
                  <a:lnTo>
                    <a:pt x="5273" y="0"/>
                  </a:lnTo>
                  <a:lnTo>
                    <a:pt x="493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8"/>
            <p:cNvSpPr/>
            <p:nvPr/>
          </p:nvSpPr>
          <p:spPr>
            <a:xfrm>
              <a:off x="1764968" y="4337103"/>
              <a:ext cx="54835" cy="146868"/>
            </a:xfrm>
            <a:custGeom>
              <a:avLst/>
              <a:gdLst/>
              <a:ahLst/>
              <a:cxnLst/>
              <a:rect l="l" t="t" r="r" b="b"/>
              <a:pathLst>
                <a:path w="3196" h="8560" extrusionOk="0">
                  <a:moveTo>
                    <a:pt x="2808" y="5570"/>
                  </a:moveTo>
                  <a:lnTo>
                    <a:pt x="0" y="8309"/>
                  </a:lnTo>
                  <a:lnTo>
                    <a:pt x="228" y="8560"/>
                  </a:lnTo>
                  <a:lnTo>
                    <a:pt x="3150" y="5707"/>
                  </a:lnTo>
                  <a:lnTo>
                    <a:pt x="3196" y="0"/>
                  </a:lnTo>
                  <a:lnTo>
                    <a:pt x="287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a:off x="1719930" y="4542699"/>
              <a:ext cx="54835" cy="52897"/>
            </a:xfrm>
            <a:custGeom>
              <a:avLst/>
              <a:gdLst/>
              <a:ahLst/>
              <a:cxnLst/>
              <a:rect l="l" t="t" r="r" b="b"/>
              <a:pathLst>
                <a:path w="3196" h="3083" extrusionOk="0">
                  <a:moveTo>
                    <a:pt x="571" y="434"/>
                  </a:moveTo>
                  <a:cubicBezTo>
                    <a:pt x="0" y="982"/>
                    <a:pt x="0" y="1918"/>
                    <a:pt x="548" y="2489"/>
                  </a:cubicBezTo>
                  <a:lnTo>
                    <a:pt x="548" y="2489"/>
                  </a:lnTo>
                  <a:cubicBezTo>
                    <a:pt x="1119" y="3059"/>
                    <a:pt x="2054" y="3082"/>
                    <a:pt x="2625" y="2512"/>
                  </a:cubicBezTo>
                  <a:lnTo>
                    <a:pt x="2625" y="2512"/>
                  </a:lnTo>
                  <a:cubicBezTo>
                    <a:pt x="3196" y="1941"/>
                    <a:pt x="3196" y="1028"/>
                    <a:pt x="2648" y="457"/>
                  </a:cubicBezTo>
                  <a:lnTo>
                    <a:pt x="2648" y="457"/>
                  </a:lnTo>
                  <a:cubicBezTo>
                    <a:pt x="2351" y="161"/>
                    <a:pt x="1986" y="1"/>
                    <a:pt x="1598" y="1"/>
                  </a:cubicBezTo>
                  <a:lnTo>
                    <a:pt x="1598" y="1"/>
                  </a:lnTo>
                  <a:cubicBezTo>
                    <a:pt x="1233" y="1"/>
                    <a:pt x="867" y="161"/>
                    <a:pt x="571" y="434"/>
                  </a:cubicBezTo>
                  <a:close/>
                  <a:moveTo>
                    <a:pt x="799" y="2260"/>
                  </a:moveTo>
                  <a:cubicBezTo>
                    <a:pt x="365" y="1827"/>
                    <a:pt x="365" y="1096"/>
                    <a:pt x="799" y="663"/>
                  </a:cubicBezTo>
                  <a:lnTo>
                    <a:pt x="799" y="663"/>
                  </a:lnTo>
                  <a:cubicBezTo>
                    <a:pt x="1255" y="229"/>
                    <a:pt x="1963" y="229"/>
                    <a:pt x="2397" y="686"/>
                  </a:cubicBezTo>
                  <a:lnTo>
                    <a:pt x="2397" y="686"/>
                  </a:lnTo>
                  <a:cubicBezTo>
                    <a:pt x="2830" y="1119"/>
                    <a:pt x="2830" y="1850"/>
                    <a:pt x="2397" y="2283"/>
                  </a:cubicBezTo>
                  <a:lnTo>
                    <a:pt x="2397" y="2283"/>
                  </a:lnTo>
                  <a:cubicBezTo>
                    <a:pt x="2169" y="2489"/>
                    <a:pt x="1872" y="2603"/>
                    <a:pt x="1598" y="2603"/>
                  </a:cubicBezTo>
                  <a:lnTo>
                    <a:pt x="1598" y="2603"/>
                  </a:lnTo>
                  <a:cubicBezTo>
                    <a:pt x="1301" y="2603"/>
                    <a:pt x="1004" y="2489"/>
                    <a:pt x="799" y="226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a:off x="1724237" y="4470638"/>
              <a:ext cx="55230" cy="52897"/>
            </a:xfrm>
            <a:custGeom>
              <a:avLst/>
              <a:gdLst/>
              <a:ahLst/>
              <a:cxnLst/>
              <a:rect l="l" t="t" r="r" b="b"/>
              <a:pathLst>
                <a:path w="3219" h="3083" extrusionOk="0">
                  <a:moveTo>
                    <a:pt x="594" y="435"/>
                  </a:moveTo>
                  <a:cubicBezTo>
                    <a:pt x="23" y="982"/>
                    <a:pt x="0" y="1918"/>
                    <a:pt x="571" y="2489"/>
                  </a:cubicBezTo>
                  <a:lnTo>
                    <a:pt x="571" y="2489"/>
                  </a:lnTo>
                  <a:cubicBezTo>
                    <a:pt x="1141" y="3059"/>
                    <a:pt x="2054" y="3082"/>
                    <a:pt x="2648" y="2512"/>
                  </a:cubicBezTo>
                  <a:lnTo>
                    <a:pt x="2648" y="2512"/>
                  </a:lnTo>
                  <a:cubicBezTo>
                    <a:pt x="3219" y="1941"/>
                    <a:pt x="3219" y="1028"/>
                    <a:pt x="2671" y="435"/>
                  </a:cubicBezTo>
                  <a:lnTo>
                    <a:pt x="2671" y="435"/>
                  </a:lnTo>
                  <a:cubicBezTo>
                    <a:pt x="2374" y="161"/>
                    <a:pt x="1986" y="1"/>
                    <a:pt x="1621" y="1"/>
                  </a:cubicBezTo>
                  <a:lnTo>
                    <a:pt x="1621" y="1"/>
                  </a:lnTo>
                  <a:cubicBezTo>
                    <a:pt x="1256" y="1"/>
                    <a:pt x="868" y="138"/>
                    <a:pt x="594" y="435"/>
                  </a:cubicBezTo>
                  <a:moveTo>
                    <a:pt x="822" y="2261"/>
                  </a:moveTo>
                  <a:cubicBezTo>
                    <a:pt x="365" y="1804"/>
                    <a:pt x="388" y="1097"/>
                    <a:pt x="822" y="663"/>
                  </a:cubicBezTo>
                  <a:lnTo>
                    <a:pt x="822" y="663"/>
                  </a:lnTo>
                  <a:cubicBezTo>
                    <a:pt x="1278" y="229"/>
                    <a:pt x="1986" y="229"/>
                    <a:pt x="2420" y="686"/>
                  </a:cubicBezTo>
                  <a:lnTo>
                    <a:pt x="2420" y="686"/>
                  </a:lnTo>
                  <a:cubicBezTo>
                    <a:pt x="2853" y="1119"/>
                    <a:pt x="2853" y="1850"/>
                    <a:pt x="2397" y="2283"/>
                  </a:cubicBezTo>
                  <a:lnTo>
                    <a:pt x="2397" y="2283"/>
                  </a:lnTo>
                  <a:cubicBezTo>
                    <a:pt x="2191" y="2489"/>
                    <a:pt x="1895" y="2603"/>
                    <a:pt x="1621" y="2603"/>
                  </a:cubicBezTo>
                  <a:lnTo>
                    <a:pt x="1621" y="2603"/>
                  </a:lnTo>
                  <a:cubicBezTo>
                    <a:pt x="1324" y="2603"/>
                    <a:pt x="1027" y="2489"/>
                    <a:pt x="822" y="226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8"/>
            <p:cNvSpPr/>
            <p:nvPr/>
          </p:nvSpPr>
          <p:spPr>
            <a:xfrm>
              <a:off x="1851904" y="4372738"/>
              <a:ext cx="54835" cy="52502"/>
            </a:xfrm>
            <a:custGeom>
              <a:avLst/>
              <a:gdLst/>
              <a:ahLst/>
              <a:cxnLst/>
              <a:rect l="l" t="t" r="r" b="b"/>
              <a:pathLst>
                <a:path w="3196" h="3060" extrusionOk="0">
                  <a:moveTo>
                    <a:pt x="571" y="411"/>
                  </a:moveTo>
                  <a:cubicBezTo>
                    <a:pt x="0" y="982"/>
                    <a:pt x="0" y="1895"/>
                    <a:pt x="548" y="2489"/>
                  </a:cubicBezTo>
                  <a:lnTo>
                    <a:pt x="548" y="2489"/>
                  </a:lnTo>
                  <a:cubicBezTo>
                    <a:pt x="1119" y="3059"/>
                    <a:pt x="2055" y="3059"/>
                    <a:pt x="2625" y="2511"/>
                  </a:cubicBezTo>
                  <a:lnTo>
                    <a:pt x="2625" y="2511"/>
                  </a:lnTo>
                  <a:cubicBezTo>
                    <a:pt x="3196" y="1941"/>
                    <a:pt x="3196" y="1005"/>
                    <a:pt x="2648" y="434"/>
                  </a:cubicBezTo>
                  <a:lnTo>
                    <a:pt x="2648" y="434"/>
                  </a:lnTo>
                  <a:cubicBezTo>
                    <a:pt x="2351" y="138"/>
                    <a:pt x="1986" y="1"/>
                    <a:pt x="1598" y="1"/>
                  </a:cubicBezTo>
                  <a:lnTo>
                    <a:pt x="1598" y="1"/>
                  </a:lnTo>
                  <a:cubicBezTo>
                    <a:pt x="1233" y="1"/>
                    <a:pt x="868" y="138"/>
                    <a:pt x="571" y="411"/>
                  </a:cubicBezTo>
                  <a:moveTo>
                    <a:pt x="799" y="2237"/>
                  </a:moveTo>
                  <a:cubicBezTo>
                    <a:pt x="365" y="1804"/>
                    <a:pt x="365" y="1096"/>
                    <a:pt x="799" y="663"/>
                  </a:cubicBezTo>
                  <a:lnTo>
                    <a:pt x="799" y="663"/>
                  </a:lnTo>
                  <a:cubicBezTo>
                    <a:pt x="1256" y="206"/>
                    <a:pt x="1963" y="229"/>
                    <a:pt x="2397" y="663"/>
                  </a:cubicBezTo>
                  <a:lnTo>
                    <a:pt x="2397" y="663"/>
                  </a:lnTo>
                  <a:cubicBezTo>
                    <a:pt x="2831" y="1119"/>
                    <a:pt x="2831" y="1827"/>
                    <a:pt x="2397" y="2260"/>
                  </a:cubicBezTo>
                  <a:lnTo>
                    <a:pt x="2397" y="2260"/>
                  </a:lnTo>
                  <a:cubicBezTo>
                    <a:pt x="2169" y="2466"/>
                    <a:pt x="1895" y="2580"/>
                    <a:pt x="1598" y="2580"/>
                  </a:cubicBezTo>
                  <a:lnTo>
                    <a:pt x="1598" y="2580"/>
                  </a:lnTo>
                  <a:cubicBezTo>
                    <a:pt x="1301" y="2580"/>
                    <a:pt x="1005" y="2466"/>
                    <a:pt x="799" y="223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8"/>
            <p:cNvSpPr/>
            <p:nvPr/>
          </p:nvSpPr>
          <p:spPr>
            <a:xfrm>
              <a:off x="2076305" y="3899264"/>
              <a:ext cx="136299" cy="410047"/>
            </a:xfrm>
            <a:custGeom>
              <a:avLst/>
              <a:gdLst/>
              <a:ahLst/>
              <a:cxnLst/>
              <a:rect l="l" t="t" r="r" b="b"/>
              <a:pathLst>
                <a:path w="7944" h="23899" extrusionOk="0">
                  <a:moveTo>
                    <a:pt x="4017" y="3607"/>
                  </a:moveTo>
                  <a:lnTo>
                    <a:pt x="3903" y="15248"/>
                  </a:lnTo>
                  <a:lnTo>
                    <a:pt x="69" y="19014"/>
                  </a:lnTo>
                  <a:lnTo>
                    <a:pt x="0" y="23876"/>
                  </a:lnTo>
                  <a:lnTo>
                    <a:pt x="343" y="23899"/>
                  </a:lnTo>
                  <a:lnTo>
                    <a:pt x="388" y="19174"/>
                  </a:lnTo>
                  <a:lnTo>
                    <a:pt x="4223" y="15408"/>
                  </a:lnTo>
                  <a:lnTo>
                    <a:pt x="4360" y="3744"/>
                  </a:lnTo>
                  <a:lnTo>
                    <a:pt x="7943" y="252"/>
                  </a:lnTo>
                  <a:lnTo>
                    <a:pt x="771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8"/>
            <p:cNvSpPr/>
            <p:nvPr/>
          </p:nvSpPr>
          <p:spPr>
            <a:xfrm>
              <a:off x="2065719" y="4370782"/>
              <a:ext cx="24690" cy="100663"/>
            </a:xfrm>
            <a:custGeom>
              <a:avLst/>
              <a:gdLst/>
              <a:ahLst/>
              <a:cxnLst/>
              <a:rect l="l" t="t" r="r" b="b"/>
              <a:pathLst>
                <a:path w="1439" h="5867" extrusionOk="0">
                  <a:moveTo>
                    <a:pt x="1051" y="4588"/>
                  </a:moveTo>
                  <a:lnTo>
                    <a:pt x="1" y="5638"/>
                  </a:lnTo>
                  <a:lnTo>
                    <a:pt x="229" y="5867"/>
                  </a:lnTo>
                  <a:lnTo>
                    <a:pt x="1393" y="4725"/>
                  </a:lnTo>
                  <a:lnTo>
                    <a:pt x="1439" y="0"/>
                  </a:lnTo>
                  <a:lnTo>
                    <a:pt x="109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a:off x="2046142" y="4305773"/>
              <a:ext cx="77174" cy="73640"/>
            </a:xfrm>
            <a:custGeom>
              <a:avLst/>
              <a:gdLst/>
              <a:ahLst/>
              <a:cxnLst/>
              <a:rect l="l" t="t" r="r" b="b"/>
              <a:pathLst>
                <a:path w="4498" h="4292" extrusionOk="0">
                  <a:moveTo>
                    <a:pt x="822" y="594"/>
                  </a:moveTo>
                  <a:cubicBezTo>
                    <a:pt x="23" y="1370"/>
                    <a:pt x="1" y="2671"/>
                    <a:pt x="799" y="3470"/>
                  </a:cubicBezTo>
                  <a:lnTo>
                    <a:pt x="799" y="3470"/>
                  </a:lnTo>
                  <a:cubicBezTo>
                    <a:pt x="1576" y="4292"/>
                    <a:pt x="2877" y="4292"/>
                    <a:pt x="3698" y="3516"/>
                  </a:cubicBezTo>
                  <a:lnTo>
                    <a:pt x="3698" y="3516"/>
                  </a:lnTo>
                  <a:cubicBezTo>
                    <a:pt x="4497" y="2717"/>
                    <a:pt x="4497" y="1416"/>
                    <a:pt x="3721" y="617"/>
                  </a:cubicBezTo>
                  <a:lnTo>
                    <a:pt x="3721" y="617"/>
                  </a:lnTo>
                  <a:cubicBezTo>
                    <a:pt x="3310" y="206"/>
                    <a:pt x="2785" y="0"/>
                    <a:pt x="2260" y="0"/>
                  </a:cubicBezTo>
                  <a:lnTo>
                    <a:pt x="2260" y="0"/>
                  </a:lnTo>
                  <a:cubicBezTo>
                    <a:pt x="1735" y="0"/>
                    <a:pt x="1210" y="206"/>
                    <a:pt x="822" y="594"/>
                  </a:cubicBezTo>
                  <a:moveTo>
                    <a:pt x="1028" y="3242"/>
                  </a:moveTo>
                  <a:cubicBezTo>
                    <a:pt x="366" y="2580"/>
                    <a:pt x="389" y="1484"/>
                    <a:pt x="1051" y="822"/>
                  </a:cubicBezTo>
                  <a:lnTo>
                    <a:pt x="1051" y="822"/>
                  </a:lnTo>
                  <a:cubicBezTo>
                    <a:pt x="1735" y="160"/>
                    <a:pt x="2808" y="183"/>
                    <a:pt x="3470" y="845"/>
                  </a:cubicBezTo>
                  <a:lnTo>
                    <a:pt x="3470" y="845"/>
                  </a:lnTo>
                  <a:cubicBezTo>
                    <a:pt x="4132" y="1530"/>
                    <a:pt x="4132" y="2603"/>
                    <a:pt x="3447" y="3264"/>
                  </a:cubicBezTo>
                  <a:lnTo>
                    <a:pt x="3447" y="3264"/>
                  </a:lnTo>
                  <a:cubicBezTo>
                    <a:pt x="3128" y="3607"/>
                    <a:pt x="2694" y="3767"/>
                    <a:pt x="2260" y="3767"/>
                  </a:cubicBezTo>
                  <a:lnTo>
                    <a:pt x="2260" y="3767"/>
                  </a:lnTo>
                  <a:cubicBezTo>
                    <a:pt x="1804" y="3767"/>
                    <a:pt x="1370" y="3584"/>
                    <a:pt x="1028" y="324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p:nvPr/>
          </p:nvSpPr>
          <p:spPr>
            <a:xfrm>
              <a:off x="2025776" y="4460464"/>
              <a:ext cx="52897" cy="50151"/>
            </a:xfrm>
            <a:custGeom>
              <a:avLst/>
              <a:gdLst/>
              <a:ahLst/>
              <a:cxnLst/>
              <a:rect l="l" t="t" r="r" b="b"/>
              <a:pathLst>
                <a:path w="3083" h="2923" extrusionOk="0">
                  <a:moveTo>
                    <a:pt x="571" y="388"/>
                  </a:moveTo>
                  <a:cubicBezTo>
                    <a:pt x="23" y="936"/>
                    <a:pt x="1" y="1826"/>
                    <a:pt x="548" y="2374"/>
                  </a:cubicBezTo>
                  <a:lnTo>
                    <a:pt x="548" y="2374"/>
                  </a:lnTo>
                  <a:cubicBezTo>
                    <a:pt x="1096" y="2922"/>
                    <a:pt x="1964" y="2922"/>
                    <a:pt x="2534" y="2397"/>
                  </a:cubicBezTo>
                  <a:lnTo>
                    <a:pt x="2534" y="2397"/>
                  </a:lnTo>
                  <a:cubicBezTo>
                    <a:pt x="3082" y="1849"/>
                    <a:pt x="3082" y="959"/>
                    <a:pt x="2534" y="411"/>
                  </a:cubicBezTo>
                  <a:lnTo>
                    <a:pt x="2534" y="411"/>
                  </a:lnTo>
                  <a:cubicBezTo>
                    <a:pt x="2260" y="137"/>
                    <a:pt x="1918" y="0"/>
                    <a:pt x="1553" y="0"/>
                  </a:cubicBezTo>
                  <a:lnTo>
                    <a:pt x="1553" y="0"/>
                  </a:lnTo>
                  <a:cubicBezTo>
                    <a:pt x="1188" y="0"/>
                    <a:pt x="845" y="137"/>
                    <a:pt x="571" y="388"/>
                  </a:cubicBezTo>
                  <a:close/>
                  <a:moveTo>
                    <a:pt x="777" y="2146"/>
                  </a:moveTo>
                  <a:cubicBezTo>
                    <a:pt x="366" y="1712"/>
                    <a:pt x="389" y="1050"/>
                    <a:pt x="800" y="640"/>
                  </a:cubicBezTo>
                  <a:lnTo>
                    <a:pt x="800" y="640"/>
                  </a:lnTo>
                  <a:cubicBezTo>
                    <a:pt x="1210" y="229"/>
                    <a:pt x="1895" y="229"/>
                    <a:pt x="2306" y="662"/>
                  </a:cubicBezTo>
                  <a:lnTo>
                    <a:pt x="2306" y="662"/>
                  </a:lnTo>
                  <a:cubicBezTo>
                    <a:pt x="2717" y="1073"/>
                    <a:pt x="2717" y="1735"/>
                    <a:pt x="2283" y="2146"/>
                  </a:cubicBezTo>
                  <a:lnTo>
                    <a:pt x="2283" y="2146"/>
                  </a:lnTo>
                  <a:cubicBezTo>
                    <a:pt x="2078" y="2351"/>
                    <a:pt x="1804" y="2466"/>
                    <a:pt x="1553" y="2466"/>
                  </a:cubicBezTo>
                  <a:lnTo>
                    <a:pt x="1553" y="2466"/>
                  </a:lnTo>
                  <a:cubicBezTo>
                    <a:pt x="1279" y="2466"/>
                    <a:pt x="1005" y="2351"/>
                    <a:pt x="777" y="21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8"/>
            <p:cNvSpPr/>
            <p:nvPr/>
          </p:nvSpPr>
          <p:spPr>
            <a:xfrm>
              <a:off x="1647080" y="3578918"/>
              <a:ext cx="456269" cy="149236"/>
            </a:xfrm>
            <a:custGeom>
              <a:avLst/>
              <a:gdLst/>
              <a:ahLst/>
              <a:cxnLst/>
              <a:rect l="l" t="t" r="r" b="b"/>
              <a:pathLst>
                <a:path w="26593" h="8698" extrusionOk="0">
                  <a:moveTo>
                    <a:pt x="17827" y="8355"/>
                  </a:moveTo>
                  <a:lnTo>
                    <a:pt x="1" y="8172"/>
                  </a:lnTo>
                  <a:lnTo>
                    <a:pt x="1" y="8515"/>
                  </a:lnTo>
                  <a:lnTo>
                    <a:pt x="17896" y="8697"/>
                  </a:lnTo>
                  <a:lnTo>
                    <a:pt x="17964" y="8697"/>
                  </a:lnTo>
                  <a:lnTo>
                    <a:pt x="26592" y="229"/>
                  </a:lnTo>
                  <a:lnTo>
                    <a:pt x="2636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a:off x="1840151" y="3659198"/>
              <a:ext cx="282773" cy="127686"/>
            </a:xfrm>
            <a:custGeom>
              <a:avLst/>
              <a:gdLst/>
              <a:ahLst/>
              <a:cxnLst/>
              <a:rect l="l" t="t" r="r" b="b"/>
              <a:pathLst>
                <a:path w="16481" h="7442" extrusionOk="0">
                  <a:moveTo>
                    <a:pt x="8971" y="7122"/>
                  </a:moveTo>
                  <a:lnTo>
                    <a:pt x="0" y="7031"/>
                  </a:lnTo>
                  <a:lnTo>
                    <a:pt x="0" y="7351"/>
                  </a:lnTo>
                  <a:lnTo>
                    <a:pt x="9039" y="7442"/>
                  </a:lnTo>
                  <a:lnTo>
                    <a:pt x="9108" y="7442"/>
                  </a:lnTo>
                  <a:lnTo>
                    <a:pt x="16480" y="252"/>
                  </a:lnTo>
                  <a:lnTo>
                    <a:pt x="16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a:off x="1876182" y="3553851"/>
              <a:ext cx="176636" cy="173119"/>
            </a:xfrm>
            <a:custGeom>
              <a:avLst/>
              <a:gdLst/>
              <a:ahLst/>
              <a:cxnLst/>
              <a:rect l="l" t="t" r="r" b="b"/>
              <a:pathLst>
                <a:path w="10295" h="10090" extrusionOk="0">
                  <a:moveTo>
                    <a:pt x="0" y="9839"/>
                  </a:moveTo>
                  <a:lnTo>
                    <a:pt x="229" y="10090"/>
                  </a:lnTo>
                  <a:lnTo>
                    <a:pt x="10295" y="229"/>
                  </a:lnTo>
                  <a:lnTo>
                    <a:pt x="10066"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a:off x="1383132" y="3496683"/>
              <a:ext cx="358746" cy="215807"/>
            </a:xfrm>
            <a:custGeom>
              <a:avLst/>
              <a:gdLst/>
              <a:ahLst/>
              <a:cxnLst/>
              <a:rect l="l" t="t" r="r" b="b"/>
              <a:pathLst>
                <a:path w="20909" h="12578" extrusionOk="0">
                  <a:moveTo>
                    <a:pt x="13399" y="7259"/>
                  </a:moveTo>
                  <a:lnTo>
                    <a:pt x="9861" y="7213"/>
                  </a:lnTo>
                  <a:lnTo>
                    <a:pt x="4725" y="12235"/>
                  </a:lnTo>
                  <a:lnTo>
                    <a:pt x="23" y="12189"/>
                  </a:lnTo>
                  <a:lnTo>
                    <a:pt x="0" y="12532"/>
                  </a:lnTo>
                  <a:lnTo>
                    <a:pt x="4862" y="12577"/>
                  </a:lnTo>
                  <a:lnTo>
                    <a:pt x="9998" y="7556"/>
                  </a:lnTo>
                  <a:lnTo>
                    <a:pt x="13536" y="7578"/>
                  </a:lnTo>
                  <a:lnTo>
                    <a:pt x="13604" y="7533"/>
                  </a:lnTo>
                  <a:cubicBezTo>
                    <a:pt x="16183" y="4839"/>
                    <a:pt x="20475" y="503"/>
                    <a:pt x="20908" y="320"/>
                  </a:cubicBezTo>
                  <a:lnTo>
                    <a:pt x="20908" y="320"/>
                  </a:lnTo>
                  <a:lnTo>
                    <a:pt x="20885" y="160"/>
                  </a:lnTo>
                  <a:lnTo>
                    <a:pt x="20885" y="0"/>
                  </a:lnTo>
                  <a:lnTo>
                    <a:pt x="20885" y="0"/>
                  </a:lnTo>
                  <a:lnTo>
                    <a:pt x="20885" y="0"/>
                  </a:lnTo>
                  <a:cubicBezTo>
                    <a:pt x="20429" y="0"/>
                    <a:pt x="16024" y="4520"/>
                    <a:pt x="13399" y="725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a:off x="1296968" y="3753975"/>
              <a:ext cx="416704" cy="108504"/>
            </a:xfrm>
            <a:custGeom>
              <a:avLst/>
              <a:gdLst/>
              <a:ahLst/>
              <a:cxnLst/>
              <a:rect l="l" t="t" r="r" b="b"/>
              <a:pathLst>
                <a:path w="24287" h="6324" extrusionOk="0">
                  <a:moveTo>
                    <a:pt x="1" y="343"/>
                  </a:moveTo>
                  <a:lnTo>
                    <a:pt x="10409" y="457"/>
                  </a:lnTo>
                  <a:lnTo>
                    <a:pt x="16070" y="6232"/>
                  </a:lnTo>
                  <a:lnTo>
                    <a:pt x="24287" y="6323"/>
                  </a:lnTo>
                  <a:lnTo>
                    <a:pt x="24287" y="5981"/>
                  </a:lnTo>
                  <a:lnTo>
                    <a:pt x="16207" y="5912"/>
                  </a:lnTo>
                  <a:lnTo>
                    <a:pt x="10546" y="115"/>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8"/>
            <p:cNvSpPr/>
            <p:nvPr/>
          </p:nvSpPr>
          <p:spPr>
            <a:xfrm>
              <a:off x="984465" y="3579313"/>
              <a:ext cx="271020" cy="209545"/>
            </a:xfrm>
            <a:custGeom>
              <a:avLst/>
              <a:gdLst/>
              <a:ahLst/>
              <a:cxnLst/>
              <a:rect l="l" t="t" r="r" b="b"/>
              <a:pathLst>
                <a:path w="15796" h="12213" extrusionOk="0">
                  <a:moveTo>
                    <a:pt x="0" y="252"/>
                  </a:moveTo>
                  <a:lnTo>
                    <a:pt x="8537" y="8971"/>
                  </a:lnTo>
                  <a:lnTo>
                    <a:pt x="12394" y="9017"/>
                  </a:lnTo>
                  <a:lnTo>
                    <a:pt x="15544" y="12212"/>
                  </a:lnTo>
                  <a:lnTo>
                    <a:pt x="15795" y="11984"/>
                  </a:lnTo>
                  <a:lnTo>
                    <a:pt x="12554" y="8674"/>
                  </a:lnTo>
                  <a:lnTo>
                    <a:pt x="8674" y="8629"/>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8"/>
            <p:cNvSpPr/>
            <p:nvPr/>
          </p:nvSpPr>
          <p:spPr>
            <a:xfrm>
              <a:off x="1102730" y="3159884"/>
              <a:ext cx="68544" cy="35653"/>
            </a:xfrm>
            <a:custGeom>
              <a:avLst/>
              <a:gdLst/>
              <a:ahLst/>
              <a:cxnLst/>
              <a:rect l="l" t="t" r="r" b="b"/>
              <a:pathLst>
                <a:path w="3995" h="2078" extrusionOk="0">
                  <a:moveTo>
                    <a:pt x="0" y="320"/>
                  </a:moveTo>
                  <a:lnTo>
                    <a:pt x="2078" y="343"/>
                  </a:lnTo>
                  <a:lnTo>
                    <a:pt x="3767" y="2078"/>
                  </a:lnTo>
                  <a:lnTo>
                    <a:pt x="3995" y="1827"/>
                  </a:lnTo>
                  <a:lnTo>
                    <a:pt x="2214" y="24"/>
                  </a:lnTo>
                  <a:lnTo>
                    <a:pt x="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8"/>
            <p:cNvSpPr/>
            <p:nvPr/>
          </p:nvSpPr>
          <p:spPr>
            <a:xfrm>
              <a:off x="1289539" y="4575985"/>
              <a:ext cx="51318" cy="51318"/>
            </a:xfrm>
            <a:custGeom>
              <a:avLst/>
              <a:gdLst/>
              <a:ahLst/>
              <a:cxnLst/>
              <a:rect l="l" t="t" r="r" b="b"/>
              <a:pathLst>
                <a:path w="2991" h="2991" extrusionOk="0">
                  <a:moveTo>
                    <a:pt x="0" y="1485"/>
                  </a:moveTo>
                  <a:cubicBezTo>
                    <a:pt x="0" y="1895"/>
                    <a:pt x="160" y="2261"/>
                    <a:pt x="434" y="2534"/>
                  </a:cubicBezTo>
                  <a:lnTo>
                    <a:pt x="434" y="2534"/>
                  </a:lnTo>
                  <a:cubicBezTo>
                    <a:pt x="685" y="2808"/>
                    <a:pt x="1073" y="2968"/>
                    <a:pt x="1484" y="2991"/>
                  </a:cubicBezTo>
                  <a:lnTo>
                    <a:pt x="1484" y="2991"/>
                  </a:lnTo>
                  <a:cubicBezTo>
                    <a:pt x="2305" y="2991"/>
                    <a:pt x="2967" y="2329"/>
                    <a:pt x="2990" y="1507"/>
                  </a:cubicBezTo>
                  <a:lnTo>
                    <a:pt x="2990" y="1507"/>
                  </a:lnTo>
                  <a:cubicBezTo>
                    <a:pt x="2990" y="708"/>
                    <a:pt x="2305" y="1"/>
                    <a:pt x="1507" y="1"/>
                  </a:cubicBezTo>
                  <a:lnTo>
                    <a:pt x="1507" y="1"/>
                  </a:lnTo>
                  <a:lnTo>
                    <a:pt x="1484" y="1"/>
                  </a:lnTo>
                  <a:lnTo>
                    <a:pt x="1484" y="1"/>
                  </a:lnTo>
                  <a:cubicBezTo>
                    <a:pt x="685" y="1"/>
                    <a:pt x="0" y="663"/>
                    <a:pt x="0" y="1485"/>
                  </a:cubicBezTo>
                  <a:close/>
                  <a:moveTo>
                    <a:pt x="1484" y="2649"/>
                  </a:moveTo>
                  <a:cubicBezTo>
                    <a:pt x="867" y="2649"/>
                    <a:pt x="320" y="2101"/>
                    <a:pt x="342" y="1485"/>
                  </a:cubicBezTo>
                  <a:lnTo>
                    <a:pt x="342" y="1485"/>
                  </a:lnTo>
                  <a:cubicBezTo>
                    <a:pt x="342" y="1165"/>
                    <a:pt x="457" y="891"/>
                    <a:pt x="685" y="663"/>
                  </a:cubicBezTo>
                  <a:lnTo>
                    <a:pt x="685" y="663"/>
                  </a:lnTo>
                  <a:cubicBezTo>
                    <a:pt x="890" y="457"/>
                    <a:pt x="1187" y="320"/>
                    <a:pt x="1507" y="343"/>
                  </a:cubicBezTo>
                  <a:lnTo>
                    <a:pt x="1507" y="343"/>
                  </a:lnTo>
                  <a:cubicBezTo>
                    <a:pt x="1803" y="343"/>
                    <a:pt x="2100" y="457"/>
                    <a:pt x="2305" y="686"/>
                  </a:cubicBezTo>
                  <a:lnTo>
                    <a:pt x="2305" y="686"/>
                  </a:lnTo>
                  <a:cubicBezTo>
                    <a:pt x="2534" y="891"/>
                    <a:pt x="2648" y="1188"/>
                    <a:pt x="2648" y="1507"/>
                  </a:cubicBezTo>
                  <a:lnTo>
                    <a:pt x="2648" y="1507"/>
                  </a:lnTo>
                  <a:cubicBezTo>
                    <a:pt x="2648" y="2146"/>
                    <a:pt x="2123" y="2649"/>
                    <a:pt x="1484" y="2649"/>
                  </a:cubicBezTo>
                  <a:lnTo>
                    <a:pt x="1484" y="2649"/>
                  </a:lnTo>
                  <a:lnTo>
                    <a:pt x="1484" y="2649"/>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8"/>
            <p:cNvSpPr/>
            <p:nvPr/>
          </p:nvSpPr>
          <p:spPr>
            <a:xfrm>
              <a:off x="1271524" y="4518027"/>
              <a:ext cx="30558" cy="70517"/>
            </a:xfrm>
            <a:custGeom>
              <a:avLst/>
              <a:gdLst/>
              <a:ahLst/>
              <a:cxnLst/>
              <a:rect l="l" t="t" r="r" b="b"/>
              <a:pathLst>
                <a:path w="1781" h="4110" extrusionOk="0">
                  <a:moveTo>
                    <a:pt x="0" y="2534"/>
                  </a:moveTo>
                  <a:lnTo>
                    <a:pt x="1529" y="4109"/>
                  </a:lnTo>
                  <a:lnTo>
                    <a:pt x="1780" y="3881"/>
                  </a:lnTo>
                  <a:lnTo>
                    <a:pt x="320" y="2397"/>
                  </a:lnTo>
                  <a:lnTo>
                    <a:pt x="343" y="1"/>
                  </a:lnTo>
                  <a:lnTo>
                    <a:pt x="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8"/>
            <p:cNvSpPr/>
            <p:nvPr/>
          </p:nvSpPr>
          <p:spPr>
            <a:xfrm>
              <a:off x="561897" y="4019108"/>
              <a:ext cx="355624" cy="108487"/>
            </a:xfrm>
            <a:custGeom>
              <a:avLst/>
              <a:gdLst/>
              <a:ahLst/>
              <a:cxnLst/>
              <a:rect l="l" t="t" r="r" b="b"/>
              <a:pathLst>
                <a:path w="20727" h="6323" extrusionOk="0">
                  <a:moveTo>
                    <a:pt x="1" y="229"/>
                  </a:moveTo>
                  <a:lnTo>
                    <a:pt x="2146" y="2420"/>
                  </a:lnTo>
                  <a:lnTo>
                    <a:pt x="12052" y="2534"/>
                  </a:lnTo>
                  <a:lnTo>
                    <a:pt x="15704" y="6254"/>
                  </a:lnTo>
                  <a:lnTo>
                    <a:pt x="20726" y="6323"/>
                  </a:lnTo>
                  <a:lnTo>
                    <a:pt x="20726" y="5981"/>
                  </a:lnTo>
                  <a:lnTo>
                    <a:pt x="15841" y="5935"/>
                  </a:lnTo>
                  <a:lnTo>
                    <a:pt x="12189" y="2192"/>
                  </a:lnTo>
                  <a:lnTo>
                    <a:pt x="2283" y="2100"/>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8"/>
            <p:cNvSpPr/>
            <p:nvPr/>
          </p:nvSpPr>
          <p:spPr>
            <a:xfrm>
              <a:off x="637098" y="3970158"/>
              <a:ext cx="58747" cy="90866"/>
            </a:xfrm>
            <a:custGeom>
              <a:avLst/>
              <a:gdLst/>
              <a:ahLst/>
              <a:cxnLst/>
              <a:rect l="l" t="t" r="r" b="b"/>
              <a:pathLst>
                <a:path w="3424" h="5296" extrusionOk="0">
                  <a:moveTo>
                    <a:pt x="0" y="2032"/>
                  </a:moveTo>
                  <a:lnTo>
                    <a:pt x="3196" y="5296"/>
                  </a:lnTo>
                  <a:lnTo>
                    <a:pt x="3424" y="5045"/>
                  </a:lnTo>
                  <a:lnTo>
                    <a:pt x="320" y="1895"/>
                  </a:lnTo>
                  <a:lnTo>
                    <a:pt x="343" y="0"/>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8"/>
            <p:cNvSpPr/>
            <p:nvPr/>
          </p:nvSpPr>
          <p:spPr>
            <a:xfrm>
              <a:off x="961354" y="4039474"/>
              <a:ext cx="104197" cy="106136"/>
            </a:xfrm>
            <a:custGeom>
              <a:avLst/>
              <a:gdLst/>
              <a:ahLst/>
              <a:cxnLst/>
              <a:rect l="l" t="t" r="r" b="b"/>
              <a:pathLst>
                <a:path w="6073" h="6186" extrusionOk="0">
                  <a:moveTo>
                    <a:pt x="0" y="229"/>
                  </a:moveTo>
                  <a:lnTo>
                    <a:pt x="5844" y="6186"/>
                  </a:lnTo>
                  <a:lnTo>
                    <a:pt x="6072" y="5958"/>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8"/>
            <p:cNvSpPr/>
            <p:nvPr/>
          </p:nvSpPr>
          <p:spPr>
            <a:xfrm>
              <a:off x="494537" y="3988568"/>
              <a:ext cx="75596" cy="72456"/>
            </a:xfrm>
            <a:custGeom>
              <a:avLst/>
              <a:gdLst/>
              <a:ahLst/>
              <a:cxnLst/>
              <a:rect l="l" t="t" r="r" b="b"/>
              <a:pathLst>
                <a:path w="4406" h="4223" extrusionOk="0">
                  <a:moveTo>
                    <a:pt x="800" y="593"/>
                  </a:moveTo>
                  <a:cubicBezTo>
                    <a:pt x="1" y="1347"/>
                    <a:pt x="1" y="2625"/>
                    <a:pt x="777" y="3424"/>
                  </a:cubicBezTo>
                  <a:lnTo>
                    <a:pt x="777" y="3424"/>
                  </a:lnTo>
                  <a:cubicBezTo>
                    <a:pt x="1553" y="4223"/>
                    <a:pt x="2808" y="4223"/>
                    <a:pt x="3607" y="3447"/>
                  </a:cubicBezTo>
                  <a:lnTo>
                    <a:pt x="3607" y="3447"/>
                  </a:lnTo>
                  <a:cubicBezTo>
                    <a:pt x="4406" y="2671"/>
                    <a:pt x="4406" y="1392"/>
                    <a:pt x="3630" y="616"/>
                  </a:cubicBezTo>
                  <a:lnTo>
                    <a:pt x="3630" y="616"/>
                  </a:lnTo>
                  <a:cubicBezTo>
                    <a:pt x="3242" y="205"/>
                    <a:pt x="2717" y="0"/>
                    <a:pt x="2215" y="0"/>
                  </a:cubicBezTo>
                  <a:lnTo>
                    <a:pt x="2215" y="0"/>
                  </a:lnTo>
                  <a:cubicBezTo>
                    <a:pt x="1690" y="0"/>
                    <a:pt x="1188" y="205"/>
                    <a:pt x="800" y="593"/>
                  </a:cubicBezTo>
                  <a:moveTo>
                    <a:pt x="1005" y="3196"/>
                  </a:moveTo>
                  <a:cubicBezTo>
                    <a:pt x="366" y="2534"/>
                    <a:pt x="366" y="1461"/>
                    <a:pt x="1028" y="822"/>
                  </a:cubicBezTo>
                  <a:lnTo>
                    <a:pt x="1028" y="822"/>
                  </a:lnTo>
                  <a:cubicBezTo>
                    <a:pt x="1690" y="183"/>
                    <a:pt x="2763" y="183"/>
                    <a:pt x="3402" y="845"/>
                  </a:cubicBezTo>
                  <a:lnTo>
                    <a:pt x="3402" y="845"/>
                  </a:lnTo>
                  <a:cubicBezTo>
                    <a:pt x="4041" y="1506"/>
                    <a:pt x="4041" y="2556"/>
                    <a:pt x="3379" y="3218"/>
                  </a:cubicBezTo>
                  <a:lnTo>
                    <a:pt x="3379" y="3218"/>
                  </a:lnTo>
                  <a:cubicBezTo>
                    <a:pt x="3059" y="3538"/>
                    <a:pt x="2626" y="3698"/>
                    <a:pt x="2215" y="3698"/>
                  </a:cubicBezTo>
                  <a:lnTo>
                    <a:pt x="2215" y="3698"/>
                  </a:lnTo>
                  <a:cubicBezTo>
                    <a:pt x="1781" y="3698"/>
                    <a:pt x="1347" y="3515"/>
                    <a:pt x="1005" y="319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a:off x="598322" y="3896141"/>
              <a:ext cx="88138" cy="84209"/>
            </a:xfrm>
            <a:custGeom>
              <a:avLst/>
              <a:gdLst/>
              <a:ahLst/>
              <a:cxnLst/>
              <a:rect l="l" t="t" r="r" b="b"/>
              <a:pathLst>
                <a:path w="5137" h="4908" extrusionOk="0">
                  <a:moveTo>
                    <a:pt x="936" y="662"/>
                  </a:moveTo>
                  <a:cubicBezTo>
                    <a:pt x="0" y="1552"/>
                    <a:pt x="0" y="3036"/>
                    <a:pt x="891" y="3972"/>
                  </a:cubicBezTo>
                  <a:lnTo>
                    <a:pt x="891" y="3972"/>
                  </a:lnTo>
                  <a:cubicBezTo>
                    <a:pt x="1804" y="4885"/>
                    <a:pt x="3287" y="4908"/>
                    <a:pt x="4200" y="3995"/>
                  </a:cubicBezTo>
                  <a:lnTo>
                    <a:pt x="4200" y="3995"/>
                  </a:lnTo>
                  <a:cubicBezTo>
                    <a:pt x="5136" y="3104"/>
                    <a:pt x="5136" y="1621"/>
                    <a:pt x="4246" y="685"/>
                  </a:cubicBezTo>
                  <a:lnTo>
                    <a:pt x="4246" y="685"/>
                  </a:lnTo>
                  <a:cubicBezTo>
                    <a:pt x="3789" y="228"/>
                    <a:pt x="3173" y="0"/>
                    <a:pt x="2557" y="0"/>
                  </a:cubicBezTo>
                  <a:lnTo>
                    <a:pt x="2557" y="0"/>
                  </a:lnTo>
                  <a:cubicBezTo>
                    <a:pt x="1986" y="0"/>
                    <a:pt x="1393" y="206"/>
                    <a:pt x="936" y="662"/>
                  </a:cubicBezTo>
                  <a:close/>
                  <a:moveTo>
                    <a:pt x="1142" y="3744"/>
                  </a:moveTo>
                  <a:cubicBezTo>
                    <a:pt x="366" y="2945"/>
                    <a:pt x="366" y="1666"/>
                    <a:pt x="1165" y="890"/>
                  </a:cubicBezTo>
                  <a:lnTo>
                    <a:pt x="1165" y="890"/>
                  </a:lnTo>
                  <a:cubicBezTo>
                    <a:pt x="1963" y="114"/>
                    <a:pt x="3219" y="137"/>
                    <a:pt x="3995" y="936"/>
                  </a:cubicBezTo>
                  <a:lnTo>
                    <a:pt x="3995" y="936"/>
                  </a:lnTo>
                  <a:cubicBezTo>
                    <a:pt x="4771" y="1712"/>
                    <a:pt x="4771" y="2990"/>
                    <a:pt x="3972" y="3766"/>
                  </a:cubicBezTo>
                  <a:lnTo>
                    <a:pt x="3972" y="3766"/>
                  </a:lnTo>
                  <a:cubicBezTo>
                    <a:pt x="3584" y="4154"/>
                    <a:pt x="3082" y="4337"/>
                    <a:pt x="2580" y="4337"/>
                  </a:cubicBezTo>
                  <a:lnTo>
                    <a:pt x="2580" y="4337"/>
                  </a:lnTo>
                  <a:cubicBezTo>
                    <a:pt x="2055" y="4337"/>
                    <a:pt x="1530" y="4132"/>
                    <a:pt x="1142" y="374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8"/>
            <p:cNvSpPr/>
            <p:nvPr/>
          </p:nvSpPr>
          <p:spPr>
            <a:xfrm>
              <a:off x="899090" y="3985033"/>
              <a:ext cx="78736" cy="74824"/>
            </a:xfrm>
            <a:custGeom>
              <a:avLst/>
              <a:gdLst/>
              <a:ahLst/>
              <a:cxnLst/>
              <a:rect l="l" t="t" r="r" b="b"/>
              <a:pathLst>
                <a:path w="4589" h="4361" extrusionOk="0">
                  <a:moveTo>
                    <a:pt x="845" y="594"/>
                  </a:moveTo>
                  <a:cubicBezTo>
                    <a:pt x="23" y="1393"/>
                    <a:pt x="0" y="2717"/>
                    <a:pt x="799" y="3538"/>
                  </a:cubicBezTo>
                  <a:lnTo>
                    <a:pt x="799" y="3538"/>
                  </a:lnTo>
                  <a:cubicBezTo>
                    <a:pt x="1621" y="4360"/>
                    <a:pt x="2922" y="4360"/>
                    <a:pt x="3744" y="3561"/>
                  </a:cubicBezTo>
                  <a:lnTo>
                    <a:pt x="3744" y="3561"/>
                  </a:lnTo>
                  <a:cubicBezTo>
                    <a:pt x="4565" y="2762"/>
                    <a:pt x="4588" y="1439"/>
                    <a:pt x="3789" y="617"/>
                  </a:cubicBezTo>
                  <a:lnTo>
                    <a:pt x="3789" y="617"/>
                  </a:lnTo>
                  <a:cubicBezTo>
                    <a:pt x="3378" y="206"/>
                    <a:pt x="2831" y="1"/>
                    <a:pt x="2306" y="1"/>
                  </a:cubicBezTo>
                  <a:lnTo>
                    <a:pt x="2306" y="1"/>
                  </a:lnTo>
                  <a:cubicBezTo>
                    <a:pt x="1758" y="1"/>
                    <a:pt x="1233" y="183"/>
                    <a:pt x="845" y="594"/>
                  </a:cubicBezTo>
                  <a:moveTo>
                    <a:pt x="1050" y="3310"/>
                  </a:moveTo>
                  <a:cubicBezTo>
                    <a:pt x="365" y="2603"/>
                    <a:pt x="388" y="1507"/>
                    <a:pt x="1073" y="822"/>
                  </a:cubicBezTo>
                  <a:lnTo>
                    <a:pt x="1073" y="822"/>
                  </a:lnTo>
                  <a:cubicBezTo>
                    <a:pt x="1758" y="138"/>
                    <a:pt x="2876" y="160"/>
                    <a:pt x="3538" y="845"/>
                  </a:cubicBezTo>
                  <a:lnTo>
                    <a:pt x="3538" y="845"/>
                  </a:lnTo>
                  <a:cubicBezTo>
                    <a:pt x="4223" y="1530"/>
                    <a:pt x="4200" y="2648"/>
                    <a:pt x="3515" y="3333"/>
                  </a:cubicBezTo>
                  <a:lnTo>
                    <a:pt x="3515" y="3333"/>
                  </a:lnTo>
                  <a:cubicBezTo>
                    <a:pt x="3173" y="3653"/>
                    <a:pt x="2739" y="3835"/>
                    <a:pt x="2306" y="3835"/>
                  </a:cubicBezTo>
                  <a:lnTo>
                    <a:pt x="2306" y="3835"/>
                  </a:lnTo>
                  <a:cubicBezTo>
                    <a:pt x="1849" y="3835"/>
                    <a:pt x="1393" y="3653"/>
                    <a:pt x="1050" y="331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8"/>
            <p:cNvSpPr/>
            <p:nvPr/>
          </p:nvSpPr>
          <p:spPr>
            <a:xfrm>
              <a:off x="798822" y="4004610"/>
              <a:ext cx="350528" cy="148841"/>
            </a:xfrm>
            <a:custGeom>
              <a:avLst/>
              <a:gdLst/>
              <a:ahLst/>
              <a:cxnLst/>
              <a:rect l="l" t="t" r="r" b="b"/>
              <a:pathLst>
                <a:path w="20430" h="8675" extrusionOk="0">
                  <a:moveTo>
                    <a:pt x="1" y="229"/>
                  </a:moveTo>
                  <a:lnTo>
                    <a:pt x="8150" y="8537"/>
                  </a:lnTo>
                  <a:lnTo>
                    <a:pt x="20430" y="8674"/>
                  </a:lnTo>
                  <a:lnTo>
                    <a:pt x="20430" y="8332"/>
                  </a:lnTo>
                  <a:lnTo>
                    <a:pt x="8287" y="8218"/>
                  </a:lnTo>
                  <a:lnTo>
                    <a:pt x="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a:off x="725595" y="3933733"/>
              <a:ext cx="99496" cy="95173"/>
            </a:xfrm>
            <a:custGeom>
              <a:avLst/>
              <a:gdLst/>
              <a:ahLst/>
              <a:cxnLst/>
              <a:rect l="l" t="t" r="r" b="b"/>
              <a:pathLst>
                <a:path w="5799" h="5547" extrusionOk="0">
                  <a:moveTo>
                    <a:pt x="1051" y="754"/>
                  </a:moveTo>
                  <a:cubicBezTo>
                    <a:pt x="23" y="1781"/>
                    <a:pt x="1" y="3447"/>
                    <a:pt x="1005" y="4474"/>
                  </a:cubicBezTo>
                  <a:lnTo>
                    <a:pt x="1005" y="4474"/>
                  </a:lnTo>
                  <a:cubicBezTo>
                    <a:pt x="2032" y="5524"/>
                    <a:pt x="3698" y="5547"/>
                    <a:pt x="4748" y="4520"/>
                  </a:cubicBezTo>
                  <a:lnTo>
                    <a:pt x="4748" y="4520"/>
                  </a:lnTo>
                  <a:cubicBezTo>
                    <a:pt x="5775" y="3516"/>
                    <a:pt x="5798" y="1826"/>
                    <a:pt x="4794" y="799"/>
                  </a:cubicBezTo>
                  <a:lnTo>
                    <a:pt x="4794" y="799"/>
                  </a:lnTo>
                  <a:cubicBezTo>
                    <a:pt x="4269" y="274"/>
                    <a:pt x="3584" y="0"/>
                    <a:pt x="2899" y="0"/>
                  </a:cubicBezTo>
                  <a:lnTo>
                    <a:pt x="2899" y="0"/>
                  </a:lnTo>
                  <a:cubicBezTo>
                    <a:pt x="2238" y="0"/>
                    <a:pt x="1576" y="252"/>
                    <a:pt x="1051" y="754"/>
                  </a:cubicBezTo>
                  <a:moveTo>
                    <a:pt x="1256" y="4246"/>
                  </a:moveTo>
                  <a:cubicBezTo>
                    <a:pt x="366" y="3333"/>
                    <a:pt x="389" y="1872"/>
                    <a:pt x="1279" y="982"/>
                  </a:cubicBezTo>
                  <a:lnTo>
                    <a:pt x="1279" y="982"/>
                  </a:lnTo>
                  <a:cubicBezTo>
                    <a:pt x="2192" y="115"/>
                    <a:pt x="3653" y="115"/>
                    <a:pt x="4543" y="1028"/>
                  </a:cubicBezTo>
                  <a:lnTo>
                    <a:pt x="4543" y="1028"/>
                  </a:lnTo>
                  <a:cubicBezTo>
                    <a:pt x="5433" y="1941"/>
                    <a:pt x="5410" y="3401"/>
                    <a:pt x="4520" y="4292"/>
                  </a:cubicBezTo>
                  <a:lnTo>
                    <a:pt x="4520" y="4292"/>
                  </a:lnTo>
                  <a:cubicBezTo>
                    <a:pt x="4064" y="4725"/>
                    <a:pt x="3470" y="4931"/>
                    <a:pt x="2899" y="4931"/>
                  </a:cubicBezTo>
                  <a:lnTo>
                    <a:pt x="2899" y="4931"/>
                  </a:lnTo>
                  <a:cubicBezTo>
                    <a:pt x="2306" y="4931"/>
                    <a:pt x="1713" y="4702"/>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8"/>
            <p:cNvSpPr/>
            <p:nvPr/>
          </p:nvSpPr>
          <p:spPr>
            <a:xfrm>
              <a:off x="769072" y="3833482"/>
              <a:ext cx="51318" cy="51318"/>
            </a:xfrm>
            <a:custGeom>
              <a:avLst/>
              <a:gdLst/>
              <a:ahLst/>
              <a:cxnLst/>
              <a:rect l="l" t="t" r="r" b="b"/>
              <a:pathLst>
                <a:path w="2991" h="2991" extrusionOk="0">
                  <a:moveTo>
                    <a:pt x="0" y="1484"/>
                  </a:moveTo>
                  <a:cubicBezTo>
                    <a:pt x="0" y="1895"/>
                    <a:pt x="160" y="2260"/>
                    <a:pt x="434" y="2534"/>
                  </a:cubicBezTo>
                  <a:lnTo>
                    <a:pt x="434" y="2534"/>
                  </a:lnTo>
                  <a:cubicBezTo>
                    <a:pt x="685" y="2808"/>
                    <a:pt x="1073" y="2990"/>
                    <a:pt x="1484" y="2990"/>
                  </a:cubicBezTo>
                  <a:lnTo>
                    <a:pt x="1484" y="2990"/>
                  </a:lnTo>
                  <a:cubicBezTo>
                    <a:pt x="2306" y="2990"/>
                    <a:pt x="2968" y="2328"/>
                    <a:pt x="2990" y="1507"/>
                  </a:cubicBezTo>
                  <a:lnTo>
                    <a:pt x="2990" y="1507"/>
                  </a:lnTo>
                  <a:cubicBezTo>
                    <a:pt x="2990" y="685"/>
                    <a:pt x="2328" y="23"/>
                    <a:pt x="1507" y="0"/>
                  </a:cubicBezTo>
                  <a:lnTo>
                    <a:pt x="1507" y="0"/>
                  </a:lnTo>
                  <a:cubicBezTo>
                    <a:pt x="1507" y="0"/>
                    <a:pt x="1484" y="0"/>
                    <a:pt x="1484" y="0"/>
                  </a:cubicBezTo>
                  <a:lnTo>
                    <a:pt x="1484" y="0"/>
                  </a:lnTo>
                  <a:cubicBezTo>
                    <a:pt x="662" y="0"/>
                    <a:pt x="0" y="662"/>
                    <a:pt x="0" y="1484"/>
                  </a:cubicBezTo>
                  <a:close/>
                  <a:moveTo>
                    <a:pt x="1484" y="2648"/>
                  </a:moveTo>
                  <a:cubicBezTo>
                    <a:pt x="845" y="2648"/>
                    <a:pt x="320" y="2123"/>
                    <a:pt x="343" y="1484"/>
                  </a:cubicBezTo>
                  <a:lnTo>
                    <a:pt x="343" y="1484"/>
                  </a:lnTo>
                  <a:cubicBezTo>
                    <a:pt x="343" y="845"/>
                    <a:pt x="868" y="343"/>
                    <a:pt x="1507" y="343"/>
                  </a:cubicBezTo>
                  <a:lnTo>
                    <a:pt x="1507" y="343"/>
                  </a:lnTo>
                  <a:cubicBezTo>
                    <a:pt x="1803" y="343"/>
                    <a:pt x="2100" y="480"/>
                    <a:pt x="2306" y="685"/>
                  </a:cubicBezTo>
                  <a:lnTo>
                    <a:pt x="2306" y="685"/>
                  </a:lnTo>
                  <a:cubicBezTo>
                    <a:pt x="2534" y="913"/>
                    <a:pt x="2648" y="1210"/>
                    <a:pt x="2648" y="1507"/>
                  </a:cubicBezTo>
                  <a:lnTo>
                    <a:pt x="2648" y="1507"/>
                  </a:lnTo>
                  <a:cubicBezTo>
                    <a:pt x="2648" y="1826"/>
                    <a:pt x="2511" y="2100"/>
                    <a:pt x="2306" y="2328"/>
                  </a:cubicBezTo>
                  <a:lnTo>
                    <a:pt x="2306" y="2328"/>
                  </a:lnTo>
                  <a:cubicBezTo>
                    <a:pt x="2077" y="2534"/>
                    <a:pt x="1803" y="2648"/>
                    <a:pt x="1484" y="2648"/>
                  </a:cubicBezTo>
                  <a:lnTo>
                    <a:pt x="1484" y="2648"/>
                  </a:lnTo>
                  <a:cubicBezTo>
                    <a:pt x="1484" y="2648"/>
                    <a:pt x="1484" y="2648"/>
                    <a:pt x="1484" y="264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8"/>
            <p:cNvSpPr/>
            <p:nvPr/>
          </p:nvSpPr>
          <p:spPr>
            <a:xfrm>
              <a:off x="749478" y="3871863"/>
              <a:ext cx="31741" cy="70106"/>
            </a:xfrm>
            <a:custGeom>
              <a:avLst/>
              <a:gdLst/>
              <a:ahLst/>
              <a:cxnLst/>
              <a:rect l="l" t="t" r="r" b="b"/>
              <a:pathLst>
                <a:path w="1850" h="4086" extrusionOk="0">
                  <a:moveTo>
                    <a:pt x="47" y="1552"/>
                  </a:moveTo>
                  <a:lnTo>
                    <a:pt x="1" y="4086"/>
                  </a:lnTo>
                  <a:lnTo>
                    <a:pt x="343" y="4086"/>
                  </a:lnTo>
                  <a:lnTo>
                    <a:pt x="366" y="1689"/>
                  </a:lnTo>
                  <a:lnTo>
                    <a:pt x="1850" y="228"/>
                  </a:lnTo>
                  <a:lnTo>
                    <a:pt x="159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a:off x="560336" y="4202383"/>
              <a:ext cx="365009" cy="108899"/>
            </a:xfrm>
            <a:custGeom>
              <a:avLst/>
              <a:gdLst/>
              <a:ahLst/>
              <a:cxnLst/>
              <a:rect l="l" t="t" r="r" b="b"/>
              <a:pathLst>
                <a:path w="21274" h="6347" extrusionOk="0">
                  <a:moveTo>
                    <a:pt x="12531" y="3653"/>
                  </a:moveTo>
                  <a:lnTo>
                    <a:pt x="2694" y="3539"/>
                  </a:lnTo>
                  <a:lnTo>
                    <a:pt x="2625" y="3539"/>
                  </a:lnTo>
                  <a:lnTo>
                    <a:pt x="0" y="6095"/>
                  </a:lnTo>
                  <a:lnTo>
                    <a:pt x="251" y="6346"/>
                  </a:lnTo>
                  <a:lnTo>
                    <a:pt x="2762" y="3881"/>
                  </a:lnTo>
                  <a:lnTo>
                    <a:pt x="12600" y="3972"/>
                  </a:lnTo>
                  <a:lnTo>
                    <a:pt x="12668" y="3972"/>
                  </a:lnTo>
                  <a:lnTo>
                    <a:pt x="16389" y="320"/>
                  </a:lnTo>
                  <a:lnTo>
                    <a:pt x="21274" y="389"/>
                  </a:lnTo>
                  <a:lnTo>
                    <a:pt x="21274" y="46"/>
                  </a:lnTo>
                  <a:lnTo>
                    <a:pt x="16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8"/>
            <p:cNvSpPr/>
            <p:nvPr/>
          </p:nvSpPr>
          <p:spPr>
            <a:xfrm>
              <a:off x="642176" y="4265042"/>
              <a:ext cx="60326" cy="89699"/>
            </a:xfrm>
            <a:custGeom>
              <a:avLst/>
              <a:gdLst/>
              <a:ahLst/>
              <a:cxnLst/>
              <a:rect l="l" t="t" r="r" b="b"/>
              <a:pathLst>
                <a:path w="3516" h="5228" extrusionOk="0">
                  <a:moveTo>
                    <a:pt x="24" y="3196"/>
                  </a:moveTo>
                  <a:lnTo>
                    <a:pt x="1" y="5205"/>
                  </a:lnTo>
                  <a:lnTo>
                    <a:pt x="320" y="5228"/>
                  </a:lnTo>
                  <a:lnTo>
                    <a:pt x="343" y="3333"/>
                  </a:lnTo>
                  <a:lnTo>
                    <a:pt x="3516" y="229"/>
                  </a:lnTo>
                  <a:lnTo>
                    <a:pt x="328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8"/>
            <p:cNvSpPr/>
            <p:nvPr/>
          </p:nvSpPr>
          <p:spPr>
            <a:xfrm>
              <a:off x="493765" y="4264252"/>
              <a:ext cx="75991" cy="72079"/>
            </a:xfrm>
            <a:custGeom>
              <a:avLst/>
              <a:gdLst/>
              <a:ahLst/>
              <a:cxnLst/>
              <a:rect l="l" t="t" r="r" b="b"/>
              <a:pathLst>
                <a:path w="4429" h="4201" extrusionOk="0">
                  <a:moveTo>
                    <a:pt x="799" y="572"/>
                  </a:moveTo>
                  <a:cubicBezTo>
                    <a:pt x="23" y="1348"/>
                    <a:pt x="0" y="2603"/>
                    <a:pt x="776" y="3402"/>
                  </a:cubicBezTo>
                  <a:lnTo>
                    <a:pt x="776" y="3402"/>
                  </a:lnTo>
                  <a:cubicBezTo>
                    <a:pt x="1552" y="4201"/>
                    <a:pt x="2830" y="4201"/>
                    <a:pt x="3606" y="3425"/>
                  </a:cubicBezTo>
                  <a:lnTo>
                    <a:pt x="3606" y="3425"/>
                  </a:lnTo>
                  <a:cubicBezTo>
                    <a:pt x="4405" y="2649"/>
                    <a:pt x="4428" y="1393"/>
                    <a:pt x="3652" y="594"/>
                  </a:cubicBezTo>
                  <a:lnTo>
                    <a:pt x="3652" y="594"/>
                  </a:lnTo>
                  <a:cubicBezTo>
                    <a:pt x="3241" y="206"/>
                    <a:pt x="2739" y="1"/>
                    <a:pt x="2214" y="1"/>
                  </a:cubicBezTo>
                  <a:lnTo>
                    <a:pt x="2214" y="1"/>
                  </a:lnTo>
                  <a:cubicBezTo>
                    <a:pt x="1712" y="1"/>
                    <a:pt x="1187" y="184"/>
                    <a:pt x="799" y="572"/>
                  </a:cubicBezTo>
                  <a:moveTo>
                    <a:pt x="1004" y="3174"/>
                  </a:moveTo>
                  <a:cubicBezTo>
                    <a:pt x="365" y="2512"/>
                    <a:pt x="388" y="1439"/>
                    <a:pt x="1050" y="800"/>
                  </a:cubicBezTo>
                  <a:lnTo>
                    <a:pt x="1050" y="800"/>
                  </a:lnTo>
                  <a:cubicBezTo>
                    <a:pt x="1689" y="161"/>
                    <a:pt x="2762" y="161"/>
                    <a:pt x="3401" y="823"/>
                  </a:cubicBezTo>
                  <a:lnTo>
                    <a:pt x="3401" y="823"/>
                  </a:lnTo>
                  <a:cubicBezTo>
                    <a:pt x="4063" y="1485"/>
                    <a:pt x="4040" y="2557"/>
                    <a:pt x="3378" y="3197"/>
                  </a:cubicBezTo>
                  <a:lnTo>
                    <a:pt x="3378" y="3197"/>
                  </a:lnTo>
                  <a:cubicBezTo>
                    <a:pt x="3059" y="3516"/>
                    <a:pt x="2625" y="3676"/>
                    <a:pt x="2214" y="3676"/>
                  </a:cubicBezTo>
                  <a:lnTo>
                    <a:pt x="2214" y="3676"/>
                  </a:lnTo>
                  <a:cubicBezTo>
                    <a:pt x="1780" y="3676"/>
                    <a:pt x="1347" y="3516"/>
                    <a:pt x="1004" y="317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8"/>
            <p:cNvSpPr/>
            <p:nvPr/>
          </p:nvSpPr>
          <p:spPr>
            <a:xfrm>
              <a:off x="602234" y="4348461"/>
              <a:ext cx="88533" cy="84209"/>
            </a:xfrm>
            <a:custGeom>
              <a:avLst/>
              <a:gdLst/>
              <a:ahLst/>
              <a:cxnLst/>
              <a:rect l="l" t="t" r="r" b="b"/>
              <a:pathLst>
                <a:path w="5160" h="4908" extrusionOk="0">
                  <a:moveTo>
                    <a:pt x="937" y="662"/>
                  </a:moveTo>
                  <a:cubicBezTo>
                    <a:pt x="23" y="1575"/>
                    <a:pt x="1" y="3059"/>
                    <a:pt x="914" y="3972"/>
                  </a:cubicBezTo>
                  <a:lnTo>
                    <a:pt x="914" y="3972"/>
                  </a:lnTo>
                  <a:cubicBezTo>
                    <a:pt x="1804" y="4908"/>
                    <a:pt x="3288" y="4908"/>
                    <a:pt x="4223" y="4018"/>
                  </a:cubicBezTo>
                  <a:lnTo>
                    <a:pt x="4223" y="4018"/>
                  </a:lnTo>
                  <a:cubicBezTo>
                    <a:pt x="5136" y="3105"/>
                    <a:pt x="5159" y="1621"/>
                    <a:pt x="4246" y="708"/>
                  </a:cubicBezTo>
                  <a:lnTo>
                    <a:pt x="4246" y="708"/>
                  </a:lnTo>
                  <a:cubicBezTo>
                    <a:pt x="3790" y="229"/>
                    <a:pt x="3173" y="0"/>
                    <a:pt x="2580" y="0"/>
                  </a:cubicBezTo>
                  <a:lnTo>
                    <a:pt x="2580" y="0"/>
                  </a:lnTo>
                  <a:cubicBezTo>
                    <a:pt x="1986" y="0"/>
                    <a:pt x="1393" y="229"/>
                    <a:pt x="937" y="662"/>
                  </a:cubicBezTo>
                  <a:moveTo>
                    <a:pt x="1142" y="3744"/>
                  </a:moveTo>
                  <a:cubicBezTo>
                    <a:pt x="366" y="2968"/>
                    <a:pt x="389" y="1689"/>
                    <a:pt x="1165" y="913"/>
                  </a:cubicBezTo>
                  <a:lnTo>
                    <a:pt x="1165" y="913"/>
                  </a:lnTo>
                  <a:cubicBezTo>
                    <a:pt x="1964" y="137"/>
                    <a:pt x="3242" y="160"/>
                    <a:pt x="4018" y="936"/>
                  </a:cubicBezTo>
                  <a:lnTo>
                    <a:pt x="4018" y="936"/>
                  </a:lnTo>
                  <a:cubicBezTo>
                    <a:pt x="4794" y="1735"/>
                    <a:pt x="4771" y="3013"/>
                    <a:pt x="3972" y="3767"/>
                  </a:cubicBezTo>
                  <a:lnTo>
                    <a:pt x="3972" y="3767"/>
                  </a:lnTo>
                  <a:cubicBezTo>
                    <a:pt x="3584" y="4155"/>
                    <a:pt x="3082" y="4360"/>
                    <a:pt x="2580" y="4360"/>
                  </a:cubicBezTo>
                  <a:lnTo>
                    <a:pt x="2580" y="4360"/>
                  </a:lnTo>
                  <a:cubicBezTo>
                    <a:pt x="2055" y="4360"/>
                    <a:pt x="1530" y="4155"/>
                    <a:pt x="1142" y="374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a:off x="479267" y="4523123"/>
              <a:ext cx="60326" cy="89699"/>
            </a:xfrm>
            <a:custGeom>
              <a:avLst/>
              <a:gdLst/>
              <a:ahLst/>
              <a:cxnLst/>
              <a:rect l="l" t="t" r="r" b="b"/>
              <a:pathLst>
                <a:path w="3516" h="5228" extrusionOk="0">
                  <a:moveTo>
                    <a:pt x="23" y="3196"/>
                  </a:moveTo>
                  <a:lnTo>
                    <a:pt x="1" y="5227"/>
                  </a:lnTo>
                  <a:lnTo>
                    <a:pt x="343" y="5227"/>
                  </a:lnTo>
                  <a:lnTo>
                    <a:pt x="343" y="3356"/>
                  </a:lnTo>
                  <a:lnTo>
                    <a:pt x="3516" y="252"/>
                  </a:lnTo>
                  <a:lnTo>
                    <a:pt x="328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a:off x="439325" y="4606937"/>
              <a:ext cx="88516" cy="84209"/>
            </a:xfrm>
            <a:custGeom>
              <a:avLst/>
              <a:gdLst/>
              <a:ahLst/>
              <a:cxnLst/>
              <a:rect l="l" t="t" r="r" b="b"/>
              <a:pathLst>
                <a:path w="5159" h="4908" extrusionOk="0">
                  <a:moveTo>
                    <a:pt x="936" y="662"/>
                  </a:moveTo>
                  <a:cubicBezTo>
                    <a:pt x="23" y="1575"/>
                    <a:pt x="0" y="3059"/>
                    <a:pt x="913" y="3972"/>
                  </a:cubicBezTo>
                  <a:lnTo>
                    <a:pt x="913" y="3972"/>
                  </a:lnTo>
                  <a:cubicBezTo>
                    <a:pt x="1804" y="4885"/>
                    <a:pt x="3287" y="4908"/>
                    <a:pt x="4223" y="3995"/>
                  </a:cubicBezTo>
                  <a:lnTo>
                    <a:pt x="4223" y="3995"/>
                  </a:lnTo>
                  <a:cubicBezTo>
                    <a:pt x="5136" y="3104"/>
                    <a:pt x="5159" y="1621"/>
                    <a:pt x="4246" y="708"/>
                  </a:cubicBezTo>
                  <a:lnTo>
                    <a:pt x="4246" y="708"/>
                  </a:lnTo>
                  <a:cubicBezTo>
                    <a:pt x="3789" y="228"/>
                    <a:pt x="3196" y="0"/>
                    <a:pt x="2580" y="0"/>
                  </a:cubicBezTo>
                  <a:lnTo>
                    <a:pt x="2580" y="0"/>
                  </a:lnTo>
                  <a:cubicBezTo>
                    <a:pt x="1986" y="0"/>
                    <a:pt x="1393" y="228"/>
                    <a:pt x="936" y="662"/>
                  </a:cubicBezTo>
                  <a:close/>
                  <a:moveTo>
                    <a:pt x="1142" y="3743"/>
                  </a:moveTo>
                  <a:cubicBezTo>
                    <a:pt x="366" y="2945"/>
                    <a:pt x="388" y="1666"/>
                    <a:pt x="1164" y="890"/>
                  </a:cubicBezTo>
                  <a:lnTo>
                    <a:pt x="1164" y="890"/>
                  </a:lnTo>
                  <a:cubicBezTo>
                    <a:pt x="1963" y="137"/>
                    <a:pt x="3242" y="137"/>
                    <a:pt x="4018" y="936"/>
                  </a:cubicBezTo>
                  <a:lnTo>
                    <a:pt x="4018" y="936"/>
                  </a:lnTo>
                  <a:cubicBezTo>
                    <a:pt x="4794" y="1712"/>
                    <a:pt x="4771" y="2990"/>
                    <a:pt x="3972" y="3766"/>
                  </a:cubicBezTo>
                  <a:lnTo>
                    <a:pt x="3972" y="3766"/>
                  </a:lnTo>
                  <a:cubicBezTo>
                    <a:pt x="3584" y="4154"/>
                    <a:pt x="3082" y="4337"/>
                    <a:pt x="2580" y="4337"/>
                  </a:cubicBezTo>
                  <a:lnTo>
                    <a:pt x="2580" y="4337"/>
                  </a:lnTo>
                  <a:cubicBezTo>
                    <a:pt x="2055" y="4337"/>
                    <a:pt x="1530" y="4131"/>
                    <a:pt x="1142" y="374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8"/>
            <p:cNvSpPr/>
            <p:nvPr/>
          </p:nvSpPr>
          <p:spPr>
            <a:xfrm>
              <a:off x="675084" y="4085284"/>
              <a:ext cx="123757" cy="90883"/>
            </a:xfrm>
            <a:custGeom>
              <a:avLst/>
              <a:gdLst/>
              <a:ahLst/>
              <a:cxnLst/>
              <a:rect l="l" t="t" r="r" b="b"/>
              <a:pathLst>
                <a:path w="7213" h="5297" extrusionOk="0">
                  <a:moveTo>
                    <a:pt x="1895" y="4977"/>
                  </a:moveTo>
                  <a:lnTo>
                    <a:pt x="0" y="4954"/>
                  </a:lnTo>
                  <a:lnTo>
                    <a:pt x="0" y="5273"/>
                  </a:lnTo>
                  <a:lnTo>
                    <a:pt x="2032" y="5296"/>
                  </a:lnTo>
                  <a:lnTo>
                    <a:pt x="7213" y="229"/>
                  </a:lnTo>
                  <a:lnTo>
                    <a:pt x="698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8"/>
            <p:cNvSpPr/>
            <p:nvPr/>
          </p:nvSpPr>
          <p:spPr>
            <a:xfrm>
              <a:off x="596761" y="4130717"/>
              <a:ext cx="88516" cy="84209"/>
            </a:xfrm>
            <a:custGeom>
              <a:avLst/>
              <a:gdLst/>
              <a:ahLst/>
              <a:cxnLst/>
              <a:rect l="l" t="t" r="r" b="b"/>
              <a:pathLst>
                <a:path w="5159" h="4908" extrusionOk="0">
                  <a:moveTo>
                    <a:pt x="936" y="663"/>
                  </a:moveTo>
                  <a:cubicBezTo>
                    <a:pt x="23" y="1576"/>
                    <a:pt x="0" y="3059"/>
                    <a:pt x="913" y="3972"/>
                  </a:cubicBezTo>
                  <a:lnTo>
                    <a:pt x="913" y="3972"/>
                  </a:lnTo>
                  <a:cubicBezTo>
                    <a:pt x="1826" y="4908"/>
                    <a:pt x="3310" y="4908"/>
                    <a:pt x="4223" y="4018"/>
                  </a:cubicBezTo>
                  <a:lnTo>
                    <a:pt x="4223" y="4018"/>
                  </a:lnTo>
                  <a:cubicBezTo>
                    <a:pt x="5136" y="3105"/>
                    <a:pt x="5159" y="1621"/>
                    <a:pt x="4246" y="708"/>
                  </a:cubicBezTo>
                  <a:lnTo>
                    <a:pt x="4246" y="708"/>
                  </a:lnTo>
                  <a:cubicBezTo>
                    <a:pt x="3789" y="229"/>
                    <a:pt x="3196" y="1"/>
                    <a:pt x="2579" y="1"/>
                  </a:cubicBezTo>
                  <a:lnTo>
                    <a:pt x="2579" y="1"/>
                  </a:lnTo>
                  <a:cubicBezTo>
                    <a:pt x="1986" y="1"/>
                    <a:pt x="1392" y="229"/>
                    <a:pt x="936" y="663"/>
                  </a:cubicBezTo>
                  <a:close/>
                  <a:moveTo>
                    <a:pt x="1141" y="3744"/>
                  </a:moveTo>
                  <a:cubicBezTo>
                    <a:pt x="388" y="2945"/>
                    <a:pt x="388" y="1690"/>
                    <a:pt x="1187" y="914"/>
                  </a:cubicBezTo>
                  <a:lnTo>
                    <a:pt x="1187" y="914"/>
                  </a:lnTo>
                  <a:cubicBezTo>
                    <a:pt x="1963" y="138"/>
                    <a:pt x="3241" y="138"/>
                    <a:pt x="4017" y="936"/>
                  </a:cubicBezTo>
                  <a:lnTo>
                    <a:pt x="4017" y="936"/>
                  </a:lnTo>
                  <a:cubicBezTo>
                    <a:pt x="4793" y="1735"/>
                    <a:pt x="4771" y="2991"/>
                    <a:pt x="3995" y="3767"/>
                  </a:cubicBezTo>
                  <a:lnTo>
                    <a:pt x="3995" y="3767"/>
                  </a:lnTo>
                  <a:cubicBezTo>
                    <a:pt x="3607" y="4155"/>
                    <a:pt x="3082" y="4337"/>
                    <a:pt x="2579" y="4337"/>
                  </a:cubicBezTo>
                  <a:lnTo>
                    <a:pt x="2579" y="4337"/>
                  </a:lnTo>
                  <a:cubicBezTo>
                    <a:pt x="2054" y="4337"/>
                    <a:pt x="1552" y="4155"/>
                    <a:pt x="1141" y="374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8"/>
            <p:cNvSpPr/>
            <p:nvPr/>
          </p:nvSpPr>
          <p:spPr>
            <a:xfrm>
              <a:off x="467909" y="4418943"/>
              <a:ext cx="136694" cy="108504"/>
            </a:xfrm>
            <a:custGeom>
              <a:avLst/>
              <a:gdLst/>
              <a:ahLst/>
              <a:cxnLst/>
              <a:rect l="l" t="t" r="r" b="b"/>
              <a:pathLst>
                <a:path w="7967" h="6324" extrusionOk="0">
                  <a:moveTo>
                    <a:pt x="1" y="321"/>
                  </a:moveTo>
                  <a:lnTo>
                    <a:pt x="1872" y="343"/>
                  </a:lnTo>
                  <a:lnTo>
                    <a:pt x="7716" y="6324"/>
                  </a:lnTo>
                  <a:lnTo>
                    <a:pt x="7967" y="6072"/>
                  </a:lnTo>
                  <a:lnTo>
                    <a:pt x="2032" y="24"/>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a:off x="389586" y="4382930"/>
              <a:ext cx="88533" cy="84604"/>
            </a:xfrm>
            <a:custGeom>
              <a:avLst/>
              <a:gdLst/>
              <a:ahLst/>
              <a:cxnLst/>
              <a:rect l="l" t="t" r="r" b="b"/>
              <a:pathLst>
                <a:path w="5160" h="4931" extrusionOk="0">
                  <a:moveTo>
                    <a:pt x="936" y="662"/>
                  </a:moveTo>
                  <a:cubicBezTo>
                    <a:pt x="23" y="1575"/>
                    <a:pt x="1" y="3059"/>
                    <a:pt x="914" y="3972"/>
                  </a:cubicBezTo>
                  <a:lnTo>
                    <a:pt x="914" y="3972"/>
                  </a:lnTo>
                  <a:cubicBezTo>
                    <a:pt x="1804" y="4907"/>
                    <a:pt x="3287" y="4930"/>
                    <a:pt x="4200" y="4017"/>
                  </a:cubicBezTo>
                  <a:lnTo>
                    <a:pt x="4200" y="4017"/>
                  </a:lnTo>
                  <a:cubicBezTo>
                    <a:pt x="5136" y="3104"/>
                    <a:pt x="5159" y="1621"/>
                    <a:pt x="4246" y="708"/>
                  </a:cubicBezTo>
                  <a:lnTo>
                    <a:pt x="4246" y="708"/>
                  </a:lnTo>
                  <a:cubicBezTo>
                    <a:pt x="3790" y="251"/>
                    <a:pt x="3173" y="0"/>
                    <a:pt x="2580" y="0"/>
                  </a:cubicBezTo>
                  <a:lnTo>
                    <a:pt x="2580" y="0"/>
                  </a:lnTo>
                  <a:cubicBezTo>
                    <a:pt x="1986" y="0"/>
                    <a:pt x="1393" y="228"/>
                    <a:pt x="936" y="662"/>
                  </a:cubicBezTo>
                  <a:close/>
                  <a:moveTo>
                    <a:pt x="1142" y="3743"/>
                  </a:moveTo>
                  <a:cubicBezTo>
                    <a:pt x="366" y="2967"/>
                    <a:pt x="389" y="1689"/>
                    <a:pt x="1165" y="913"/>
                  </a:cubicBezTo>
                  <a:lnTo>
                    <a:pt x="1165" y="913"/>
                  </a:lnTo>
                  <a:cubicBezTo>
                    <a:pt x="1964" y="137"/>
                    <a:pt x="3242" y="160"/>
                    <a:pt x="4018" y="936"/>
                  </a:cubicBezTo>
                  <a:lnTo>
                    <a:pt x="4018" y="936"/>
                  </a:lnTo>
                  <a:cubicBezTo>
                    <a:pt x="4771" y="1735"/>
                    <a:pt x="4771" y="3013"/>
                    <a:pt x="3972" y="3789"/>
                  </a:cubicBezTo>
                  <a:lnTo>
                    <a:pt x="3972" y="3789"/>
                  </a:lnTo>
                  <a:cubicBezTo>
                    <a:pt x="3584" y="4154"/>
                    <a:pt x="3082" y="4360"/>
                    <a:pt x="2580" y="4360"/>
                  </a:cubicBezTo>
                  <a:lnTo>
                    <a:pt x="2580" y="4360"/>
                  </a:lnTo>
                  <a:cubicBezTo>
                    <a:pt x="2055" y="4360"/>
                    <a:pt x="1530" y="4154"/>
                    <a:pt x="1142" y="374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a:off x="804707" y="4179667"/>
              <a:ext cx="353256" cy="143746"/>
            </a:xfrm>
            <a:custGeom>
              <a:avLst/>
              <a:gdLst/>
              <a:ahLst/>
              <a:cxnLst/>
              <a:rect l="l" t="t" r="r" b="b"/>
              <a:pathLst>
                <a:path w="20589" h="8378" extrusionOk="0">
                  <a:moveTo>
                    <a:pt x="0" y="8149"/>
                  </a:moveTo>
                  <a:lnTo>
                    <a:pt x="229" y="8378"/>
                  </a:lnTo>
                  <a:lnTo>
                    <a:pt x="8446" y="343"/>
                  </a:lnTo>
                  <a:lnTo>
                    <a:pt x="20589" y="457"/>
                  </a:lnTo>
                  <a:lnTo>
                    <a:pt x="20589" y="138"/>
                  </a:lnTo>
                  <a:lnTo>
                    <a:pt x="8377" y="1"/>
                  </a:lnTo>
                  <a:lnTo>
                    <a:pt x="830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8"/>
            <p:cNvSpPr/>
            <p:nvPr/>
          </p:nvSpPr>
          <p:spPr>
            <a:xfrm>
              <a:off x="730296" y="4303423"/>
              <a:ext cx="99874" cy="94795"/>
            </a:xfrm>
            <a:custGeom>
              <a:avLst/>
              <a:gdLst/>
              <a:ahLst/>
              <a:cxnLst/>
              <a:rect l="l" t="t" r="r" b="b"/>
              <a:pathLst>
                <a:path w="5821" h="5525" extrusionOk="0">
                  <a:moveTo>
                    <a:pt x="1073" y="754"/>
                  </a:moveTo>
                  <a:cubicBezTo>
                    <a:pt x="23" y="1758"/>
                    <a:pt x="1" y="3447"/>
                    <a:pt x="1028" y="4474"/>
                  </a:cubicBezTo>
                  <a:lnTo>
                    <a:pt x="1028" y="4474"/>
                  </a:lnTo>
                  <a:cubicBezTo>
                    <a:pt x="2055" y="5524"/>
                    <a:pt x="3721" y="5524"/>
                    <a:pt x="4748" y="4520"/>
                  </a:cubicBezTo>
                  <a:lnTo>
                    <a:pt x="4748" y="4520"/>
                  </a:lnTo>
                  <a:cubicBezTo>
                    <a:pt x="5798" y="3493"/>
                    <a:pt x="5821" y="1827"/>
                    <a:pt x="4794" y="777"/>
                  </a:cubicBezTo>
                  <a:lnTo>
                    <a:pt x="4794" y="777"/>
                  </a:lnTo>
                  <a:cubicBezTo>
                    <a:pt x="4269" y="252"/>
                    <a:pt x="3607" y="1"/>
                    <a:pt x="2922" y="1"/>
                  </a:cubicBezTo>
                  <a:lnTo>
                    <a:pt x="2922" y="1"/>
                  </a:lnTo>
                  <a:cubicBezTo>
                    <a:pt x="2237" y="1"/>
                    <a:pt x="1575" y="252"/>
                    <a:pt x="1073" y="754"/>
                  </a:cubicBezTo>
                  <a:moveTo>
                    <a:pt x="1256" y="4246"/>
                  </a:moveTo>
                  <a:cubicBezTo>
                    <a:pt x="366" y="3333"/>
                    <a:pt x="389" y="1872"/>
                    <a:pt x="1302" y="982"/>
                  </a:cubicBezTo>
                  <a:lnTo>
                    <a:pt x="1302" y="982"/>
                  </a:lnTo>
                  <a:cubicBezTo>
                    <a:pt x="2215" y="92"/>
                    <a:pt x="3675" y="115"/>
                    <a:pt x="4566" y="1028"/>
                  </a:cubicBezTo>
                  <a:lnTo>
                    <a:pt x="4566" y="1028"/>
                  </a:lnTo>
                  <a:cubicBezTo>
                    <a:pt x="5456" y="1918"/>
                    <a:pt x="5433" y="3379"/>
                    <a:pt x="4520" y="4269"/>
                  </a:cubicBezTo>
                  <a:lnTo>
                    <a:pt x="4520" y="4269"/>
                  </a:lnTo>
                  <a:cubicBezTo>
                    <a:pt x="4086" y="4725"/>
                    <a:pt x="3493" y="4931"/>
                    <a:pt x="2922" y="4931"/>
                  </a:cubicBezTo>
                  <a:lnTo>
                    <a:pt x="2922" y="4931"/>
                  </a:lnTo>
                  <a:cubicBezTo>
                    <a:pt x="2306" y="4931"/>
                    <a:pt x="1712" y="4703"/>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8"/>
            <p:cNvSpPr/>
            <p:nvPr/>
          </p:nvSpPr>
          <p:spPr>
            <a:xfrm>
              <a:off x="771422" y="4443238"/>
              <a:ext cx="51318" cy="51318"/>
            </a:xfrm>
            <a:custGeom>
              <a:avLst/>
              <a:gdLst/>
              <a:ahLst/>
              <a:cxnLst/>
              <a:rect l="l" t="t" r="r" b="b"/>
              <a:pathLst>
                <a:path w="2991" h="2991" extrusionOk="0">
                  <a:moveTo>
                    <a:pt x="0" y="1461"/>
                  </a:moveTo>
                  <a:cubicBezTo>
                    <a:pt x="0" y="1872"/>
                    <a:pt x="160" y="2260"/>
                    <a:pt x="434" y="2534"/>
                  </a:cubicBezTo>
                  <a:lnTo>
                    <a:pt x="434" y="2534"/>
                  </a:lnTo>
                  <a:cubicBezTo>
                    <a:pt x="685" y="2808"/>
                    <a:pt x="1073" y="2967"/>
                    <a:pt x="1484" y="2967"/>
                  </a:cubicBezTo>
                  <a:lnTo>
                    <a:pt x="1484" y="2967"/>
                  </a:lnTo>
                  <a:cubicBezTo>
                    <a:pt x="2306" y="2990"/>
                    <a:pt x="2967" y="2328"/>
                    <a:pt x="2990" y="1507"/>
                  </a:cubicBezTo>
                  <a:lnTo>
                    <a:pt x="2990" y="1507"/>
                  </a:lnTo>
                  <a:cubicBezTo>
                    <a:pt x="2990" y="685"/>
                    <a:pt x="2328" y="0"/>
                    <a:pt x="1507" y="0"/>
                  </a:cubicBezTo>
                  <a:lnTo>
                    <a:pt x="1507" y="0"/>
                  </a:lnTo>
                  <a:lnTo>
                    <a:pt x="1484" y="0"/>
                  </a:lnTo>
                  <a:lnTo>
                    <a:pt x="1484" y="0"/>
                  </a:lnTo>
                  <a:cubicBezTo>
                    <a:pt x="685" y="0"/>
                    <a:pt x="0" y="662"/>
                    <a:pt x="0" y="1461"/>
                  </a:cubicBezTo>
                  <a:close/>
                  <a:moveTo>
                    <a:pt x="1484" y="2648"/>
                  </a:moveTo>
                  <a:cubicBezTo>
                    <a:pt x="868" y="2648"/>
                    <a:pt x="320" y="2100"/>
                    <a:pt x="343" y="1484"/>
                  </a:cubicBezTo>
                  <a:lnTo>
                    <a:pt x="343" y="1484"/>
                  </a:lnTo>
                  <a:cubicBezTo>
                    <a:pt x="343" y="1164"/>
                    <a:pt x="457" y="867"/>
                    <a:pt x="685" y="662"/>
                  </a:cubicBezTo>
                  <a:lnTo>
                    <a:pt x="685" y="662"/>
                  </a:lnTo>
                  <a:cubicBezTo>
                    <a:pt x="913" y="434"/>
                    <a:pt x="1187" y="320"/>
                    <a:pt x="1507" y="320"/>
                  </a:cubicBezTo>
                  <a:lnTo>
                    <a:pt x="1507" y="320"/>
                  </a:lnTo>
                  <a:cubicBezTo>
                    <a:pt x="1826" y="343"/>
                    <a:pt x="2123" y="457"/>
                    <a:pt x="2328" y="685"/>
                  </a:cubicBezTo>
                  <a:lnTo>
                    <a:pt x="2328" y="685"/>
                  </a:lnTo>
                  <a:cubicBezTo>
                    <a:pt x="2534" y="890"/>
                    <a:pt x="2648" y="1187"/>
                    <a:pt x="2648" y="1507"/>
                  </a:cubicBezTo>
                  <a:lnTo>
                    <a:pt x="2648" y="1507"/>
                  </a:lnTo>
                  <a:cubicBezTo>
                    <a:pt x="2648" y="2123"/>
                    <a:pt x="2123" y="2648"/>
                    <a:pt x="1484" y="2648"/>
                  </a:cubicBezTo>
                  <a:lnTo>
                    <a:pt x="1484" y="2648"/>
                  </a:lnTo>
                  <a:lnTo>
                    <a:pt x="1484"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8"/>
            <p:cNvSpPr/>
            <p:nvPr/>
          </p:nvSpPr>
          <p:spPr>
            <a:xfrm>
              <a:off x="753407" y="4384886"/>
              <a:ext cx="30558" cy="70895"/>
            </a:xfrm>
            <a:custGeom>
              <a:avLst/>
              <a:gdLst/>
              <a:ahLst/>
              <a:cxnLst/>
              <a:rect l="l" t="t" r="r" b="b"/>
              <a:pathLst>
                <a:path w="1781" h="4132" extrusionOk="0">
                  <a:moveTo>
                    <a:pt x="0" y="2557"/>
                  </a:moveTo>
                  <a:lnTo>
                    <a:pt x="1530" y="4132"/>
                  </a:lnTo>
                  <a:lnTo>
                    <a:pt x="1781" y="3903"/>
                  </a:lnTo>
                  <a:lnTo>
                    <a:pt x="343" y="2420"/>
                  </a:lnTo>
                  <a:lnTo>
                    <a:pt x="365" y="23"/>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8"/>
            <p:cNvSpPr/>
            <p:nvPr/>
          </p:nvSpPr>
          <p:spPr>
            <a:xfrm>
              <a:off x="402900" y="4377440"/>
              <a:ext cx="350528" cy="151569"/>
            </a:xfrm>
            <a:custGeom>
              <a:avLst/>
              <a:gdLst/>
              <a:ahLst/>
              <a:cxnLst/>
              <a:rect l="l" t="t" r="r" b="b"/>
              <a:pathLst>
                <a:path w="20430" h="8834" extrusionOk="0">
                  <a:moveTo>
                    <a:pt x="11505" y="8514"/>
                  </a:moveTo>
                  <a:lnTo>
                    <a:pt x="23" y="8377"/>
                  </a:lnTo>
                  <a:lnTo>
                    <a:pt x="1" y="8720"/>
                  </a:lnTo>
                  <a:lnTo>
                    <a:pt x="11573" y="8834"/>
                  </a:lnTo>
                  <a:lnTo>
                    <a:pt x="11641" y="8834"/>
                  </a:lnTo>
                  <a:lnTo>
                    <a:pt x="20429" y="252"/>
                  </a:lnTo>
                  <a:lnTo>
                    <a:pt x="2017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8"/>
            <p:cNvSpPr/>
            <p:nvPr/>
          </p:nvSpPr>
          <p:spPr>
            <a:xfrm>
              <a:off x="319876" y="4477690"/>
              <a:ext cx="90883" cy="90883"/>
            </a:xfrm>
            <a:custGeom>
              <a:avLst/>
              <a:gdLst/>
              <a:ahLst/>
              <a:cxnLst/>
              <a:rect l="l" t="t" r="r" b="b"/>
              <a:pathLst>
                <a:path w="5297" h="5297" extrusionOk="0">
                  <a:moveTo>
                    <a:pt x="800" y="754"/>
                  </a:moveTo>
                  <a:cubicBezTo>
                    <a:pt x="297" y="1233"/>
                    <a:pt x="23" y="1895"/>
                    <a:pt x="23" y="2603"/>
                  </a:cubicBezTo>
                  <a:lnTo>
                    <a:pt x="23" y="2603"/>
                  </a:lnTo>
                  <a:cubicBezTo>
                    <a:pt x="1" y="3333"/>
                    <a:pt x="297" y="3995"/>
                    <a:pt x="777" y="4475"/>
                  </a:cubicBezTo>
                  <a:lnTo>
                    <a:pt x="777" y="4475"/>
                  </a:lnTo>
                  <a:cubicBezTo>
                    <a:pt x="1233" y="4954"/>
                    <a:pt x="1895" y="5273"/>
                    <a:pt x="2626" y="5273"/>
                  </a:cubicBezTo>
                  <a:lnTo>
                    <a:pt x="2626" y="5273"/>
                  </a:lnTo>
                  <a:cubicBezTo>
                    <a:pt x="4086" y="5296"/>
                    <a:pt x="5273" y="4109"/>
                    <a:pt x="5296" y="2648"/>
                  </a:cubicBezTo>
                  <a:lnTo>
                    <a:pt x="5296" y="2648"/>
                  </a:lnTo>
                  <a:cubicBezTo>
                    <a:pt x="5296" y="1210"/>
                    <a:pt x="4132" y="1"/>
                    <a:pt x="2671" y="1"/>
                  </a:cubicBezTo>
                  <a:lnTo>
                    <a:pt x="2671" y="1"/>
                  </a:lnTo>
                  <a:lnTo>
                    <a:pt x="2648" y="1"/>
                  </a:lnTo>
                  <a:lnTo>
                    <a:pt x="2648" y="1"/>
                  </a:lnTo>
                  <a:cubicBezTo>
                    <a:pt x="1964" y="1"/>
                    <a:pt x="1302" y="252"/>
                    <a:pt x="800" y="754"/>
                  </a:cubicBezTo>
                  <a:close/>
                  <a:moveTo>
                    <a:pt x="2626" y="4931"/>
                  </a:moveTo>
                  <a:cubicBezTo>
                    <a:pt x="1347" y="4931"/>
                    <a:pt x="343" y="3881"/>
                    <a:pt x="343" y="2603"/>
                  </a:cubicBezTo>
                  <a:lnTo>
                    <a:pt x="343" y="2603"/>
                  </a:lnTo>
                  <a:cubicBezTo>
                    <a:pt x="366" y="1347"/>
                    <a:pt x="1416" y="320"/>
                    <a:pt x="2671" y="320"/>
                  </a:cubicBezTo>
                  <a:lnTo>
                    <a:pt x="2671" y="320"/>
                  </a:lnTo>
                  <a:cubicBezTo>
                    <a:pt x="3310" y="343"/>
                    <a:pt x="3881" y="594"/>
                    <a:pt x="4292" y="1028"/>
                  </a:cubicBezTo>
                  <a:lnTo>
                    <a:pt x="4292" y="1028"/>
                  </a:lnTo>
                  <a:cubicBezTo>
                    <a:pt x="4703" y="1439"/>
                    <a:pt x="4954" y="2009"/>
                    <a:pt x="4954" y="2648"/>
                  </a:cubicBezTo>
                  <a:lnTo>
                    <a:pt x="4954" y="2648"/>
                  </a:lnTo>
                  <a:cubicBezTo>
                    <a:pt x="4954" y="3927"/>
                    <a:pt x="3904" y="4931"/>
                    <a:pt x="2648" y="4931"/>
                  </a:cubicBezTo>
                  <a:lnTo>
                    <a:pt x="2648" y="4931"/>
                  </a:lnTo>
                  <a:lnTo>
                    <a:pt x="2626" y="4931"/>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8"/>
            <p:cNvSpPr/>
            <p:nvPr/>
          </p:nvSpPr>
          <p:spPr>
            <a:xfrm>
              <a:off x="266225" y="4398972"/>
              <a:ext cx="56414" cy="53669"/>
            </a:xfrm>
            <a:custGeom>
              <a:avLst/>
              <a:gdLst/>
              <a:ahLst/>
              <a:cxnLst/>
              <a:rect l="l" t="t" r="r" b="b"/>
              <a:pathLst>
                <a:path w="3288" h="3128" extrusionOk="0">
                  <a:moveTo>
                    <a:pt x="594" y="412"/>
                  </a:moveTo>
                  <a:cubicBezTo>
                    <a:pt x="1" y="1005"/>
                    <a:pt x="1" y="1941"/>
                    <a:pt x="571" y="2534"/>
                  </a:cubicBezTo>
                  <a:lnTo>
                    <a:pt x="571" y="2534"/>
                  </a:lnTo>
                  <a:cubicBezTo>
                    <a:pt x="1142" y="3128"/>
                    <a:pt x="2100" y="3128"/>
                    <a:pt x="2671" y="2557"/>
                  </a:cubicBezTo>
                  <a:lnTo>
                    <a:pt x="2671" y="2557"/>
                  </a:lnTo>
                  <a:cubicBezTo>
                    <a:pt x="3265" y="1987"/>
                    <a:pt x="3287" y="1028"/>
                    <a:pt x="2694" y="435"/>
                  </a:cubicBezTo>
                  <a:lnTo>
                    <a:pt x="2694" y="435"/>
                  </a:lnTo>
                  <a:cubicBezTo>
                    <a:pt x="2420" y="138"/>
                    <a:pt x="2032" y="1"/>
                    <a:pt x="1644" y="1"/>
                  </a:cubicBezTo>
                  <a:lnTo>
                    <a:pt x="1644" y="1"/>
                  </a:lnTo>
                  <a:cubicBezTo>
                    <a:pt x="1256" y="1"/>
                    <a:pt x="891" y="138"/>
                    <a:pt x="594" y="412"/>
                  </a:cubicBezTo>
                  <a:moveTo>
                    <a:pt x="822" y="2306"/>
                  </a:moveTo>
                  <a:cubicBezTo>
                    <a:pt x="366" y="1850"/>
                    <a:pt x="366" y="1096"/>
                    <a:pt x="822" y="663"/>
                  </a:cubicBezTo>
                  <a:lnTo>
                    <a:pt x="822" y="663"/>
                  </a:lnTo>
                  <a:cubicBezTo>
                    <a:pt x="1279" y="206"/>
                    <a:pt x="2009" y="229"/>
                    <a:pt x="2466" y="686"/>
                  </a:cubicBezTo>
                  <a:lnTo>
                    <a:pt x="2466" y="686"/>
                  </a:lnTo>
                  <a:cubicBezTo>
                    <a:pt x="2899" y="1142"/>
                    <a:pt x="2899" y="1873"/>
                    <a:pt x="2443" y="2306"/>
                  </a:cubicBezTo>
                  <a:lnTo>
                    <a:pt x="2443" y="2306"/>
                  </a:lnTo>
                  <a:cubicBezTo>
                    <a:pt x="2215" y="2534"/>
                    <a:pt x="1941" y="2649"/>
                    <a:pt x="1644" y="2649"/>
                  </a:cubicBezTo>
                  <a:lnTo>
                    <a:pt x="1644" y="2649"/>
                  </a:lnTo>
                  <a:cubicBezTo>
                    <a:pt x="1347" y="2649"/>
                    <a:pt x="1028" y="2534"/>
                    <a:pt x="822" y="230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8"/>
            <p:cNvSpPr/>
            <p:nvPr/>
          </p:nvSpPr>
          <p:spPr>
            <a:xfrm>
              <a:off x="290503" y="4445966"/>
              <a:ext cx="34487" cy="68956"/>
            </a:xfrm>
            <a:custGeom>
              <a:avLst/>
              <a:gdLst/>
              <a:ahLst/>
              <a:cxnLst/>
              <a:rect l="l" t="t" r="r" b="b"/>
              <a:pathLst>
                <a:path w="2010" h="4019" extrusionOk="0">
                  <a:moveTo>
                    <a:pt x="1" y="2192"/>
                  </a:moveTo>
                  <a:lnTo>
                    <a:pt x="1781" y="4018"/>
                  </a:lnTo>
                  <a:lnTo>
                    <a:pt x="2009" y="3790"/>
                  </a:lnTo>
                  <a:lnTo>
                    <a:pt x="343" y="2055"/>
                  </a:lnTo>
                  <a:lnTo>
                    <a:pt x="366" y="1"/>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8"/>
            <p:cNvSpPr/>
            <p:nvPr/>
          </p:nvSpPr>
          <p:spPr>
            <a:xfrm>
              <a:off x="807830" y="3692878"/>
              <a:ext cx="51713" cy="51335"/>
            </a:xfrm>
            <a:custGeom>
              <a:avLst/>
              <a:gdLst/>
              <a:ahLst/>
              <a:cxnLst/>
              <a:rect l="l" t="t" r="r" b="b"/>
              <a:pathLst>
                <a:path w="3014" h="2992" extrusionOk="0">
                  <a:moveTo>
                    <a:pt x="24" y="1485"/>
                  </a:moveTo>
                  <a:cubicBezTo>
                    <a:pt x="1" y="1895"/>
                    <a:pt x="184" y="2261"/>
                    <a:pt x="435" y="2535"/>
                  </a:cubicBezTo>
                  <a:lnTo>
                    <a:pt x="435" y="2535"/>
                  </a:lnTo>
                  <a:cubicBezTo>
                    <a:pt x="709" y="2808"/>
                    <a:pt x="1074" y="2968"/>
                    <a:pt x="1485" y="2991"/>
                  </a:cubicBezTo>
                  <a:lnTo>
                    <a:pt x="1485" y="2991"/>
                  </a:lnTo>
                  <a:cubicBezTo>
                    <a:pt x="1895" y="2991"/>
                    <a:pt x="2261" y="2831"/>
                    <a:pt x="2557" y="2557"/>
                  </a:cubicBezTo>
                  <a:lnTo>
                    <a:pt x="2557" y="2557"/>
                  </a:lnTo>
                  <a:cubicBezTo>
                    <a:pt x="2831" y="2283"/>
                    <a:pt x="2991" y="1895"/>
                    <a:pt x="2991" y="1507"/>
                  </a:cubicBezTo>
                  <a:lnTo>
                    <a:pt x="2991" y="1507"/>
                  </a:lnTo>
                  <a:cubicBezTo>
                    <a:pt x="3014" y="686"/>
                    <a:pt x="2352" y="1"/>
                    <a:pt x="1530" y="1"/>
                  </a:cubicBezTo>
                  <a:lnTo>
                    <a:pt x="1530" y="1"/>
                  </a:lnTo>
                  <a:cubicBezTo>
                    <a:pt x="1507" y="1"/>
                    <a:pt x="1507" y="1"/>
                    <a:pt x="1507" y="1"/>
                  </a:cubicBezTo>
                  <a:lnTo>
                    <a:pt x="1507" y="1"/>
                  </a:lnTo>
                  <a:cubicBezTo>
                    <a:pt x="686" y="1"/>
                    <a:pt x="24" y="663"/>
                    <a:pt x="24" y="1485"/>
                  </a:cubicBezTo>
                  <a:moveTo>
                    <a:pt x="1485" y="2649"/>
                  </a:moveTo>
                  <a:cubicBezTo>
                    <a:pt x="845" y="2649"/>
                    <a:pt x="343" y="2124"/>
                    <a:pt x="343" y="1485"/>
                  </a:cubicBezTo>
                  <a:lnTo>
                    <a:pt x="343" y="1485"/>
                  </a:lnTo>
                  <a:cubicBezTo>
                    <a:pt x="343" y="1165"/>
                    <a:pt x="480" y="891"/>
                    <a:pt x="686" y="663"/>
                  </a:cubicBezTo>
                  <a:lnTo>
                    <a:pt x="686" y="663"/>
                  </a:lnTo>
                  <a:cubicBezTo>
                    <a:pt x="914" y="457"/>
                    <a:pt x="1211" y="320"/>
                    <a:pt x="1507" y="343"/>
                  </a:cubicBezTo>
                  <a:lnTo>
                    <a:pt x="1507" y="343"/>
                  </a:lnTo>
                  <a:cubicBezTo>
                    <a:pt x="1827" y="343"/>
                    <a:pt x="2124" y="457"/>
                    <a:pt x="2329" y="686"/>
                  </a:cubicBezTo>
                  <a:lnTo>
                    <a:pt x="2329" y="686"/>
                  </a:lnTo>
                  <a:cubicBezTo>
                    <a:pt x="2557" y="891"/>
                    <a:pt x="2672" y="1188"/>
                    <a:pt x="2672" y="1507"/>
                  </a:cubicBezTo>
                  <a:lnTo>
                    <a:pt x="2672" y="1507"/>
                  </a:lnTo>
                  <a:cubicBezTo>
                    <a:pt x="2649" y="1804"/>
                    <a:pt x="2535" y="2101"/>
                    <a:pt x="2306" y="2306"/>
                  </a:cubicBezTo>
                  <a:lnTo>
                    <a:pt x="2306" y="2306"/>
                  </a:lnTo>
                  <a:cubicBezTo>
                    <a:pt x="2101" y="2535"/>
                    <a:pt x="1804" y="2649"/>
                    <a:pt x="1507" y="2649"/>
                  </a:cubicBezTo>
                  <a:lnTo>
                    <a:pt x="1507" y="2649"/>
                  </a:lnTo>
                  <a:cubicBezTo>
                    <a:pt x="1507" y="2649"/>
                    <a:pt x="1507" y="2649"/>
                    <a:pt x="1485" y="2649"/>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8"/>
            <p:cNvSpPr/>
            <p:nvPr/>
          </p:nvSpPr>
          <p:spPr>
            <a:xfrm>
              <a:off x="846211" y="3732048"/>
              <a:ext cx="80314" cy="31347"/>
            </a:xfrm>
            <a:custGeom>
              <a:avLst/>
              <a:gdLst/>
              <a:ahLst/>
              <a:cxnLst/>
              <a:rect l="l" t="t" r="r" b="b"/>
              <a:pathLst>
                <a:path w="4681" h="1827" extrusionOk="0">
                  <a:moveTo>
                    <a:pt x="1" y="229"/>
                  </a:moveTo>
                  <a:lnTo>
                    <a:pt x="1553" y="1804"/>
                  </a:lnTo>
                  <a:lnTo>
                    <a:pt x="4680" y="1826"/>
                  </a:lnTo>
                  <a:lnTo>
                    <a:pt x="4680" y="1507"/>
                  </a:lnTo>
                  <a:lnTo>
                    <a:pt x="1690" y="1461"/>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8"/>
            <p:cNvSpPr/>
            <p:nvPr/>
          </p:nvSpPr>
          <p:spPr>
            <a:xfrm>
              <a:off x="830546" y="4407980"/>
              <a:ext cx="51318" cy="51318"/>
            </a:xfrm>
            <a:custGeom>
              <a:avLst/>
              <a:gdLst/>
              <a:ahLst/>
              <a:cxnLst/>
              <a:rect l="l" t="t" r="r" b="b"/>
              <a:pathLst>
                <a:path w="2991" h="2991" extrusionOk="0">
                  <a:moveTo>
                    <a:pt x="1" y="1485"/>
                  </a:moveTo>
                  <a:cubicBezTo>
                    <a:pt x="1" y="1895"/>
                    <a:pt x="161" y="2261"/>
                    <a:pt x="435" y="2534"/>
                  </a:cubicBezTo>
                  <a:lnTo>
                    <a:pt x="435" y="2534"/>
                  </a:lnTo>
                  <a:cubicBezTo>
                    <a:pt x="708" y="2808"/>
                    <a:pt x="1074" y="2991"/>
                    <a:pt x="1484" y="2991"/>
                  </a:cubicBezTo>
                  <a:lnTo>
                    <a:pt x="1484" y="2991"/>
                  </a:lnTo>
                  <a:cubicBezTo>
                    <a:pt x="2306" y="2991"/>
                    <a:pt x="2991" y="2329"/>
                    <a:pt x="2991" y="1507"/>
                  </a:cubicBezTo>
                  <a:lnTo>
                    <a:pt x="2991" y="1507"/>
                  </a:lnTo>
                  <a:cubicBezTo>
                    <a:pt x="2991" y="686"/>
                    <a:pt x="2329" y="24"/>
                    <a:pt x="1507" y="1"/>
                  </a:cubicBezTo>
                  <a:lnTo>
                    <a:pt x="1507" y="1"/>
                  </a:lnTo>
                  <a:lnTo>
                    <a:pt x="1507" y="1"/>
                  </a:lnTo>
                  <a:lnTo>
                    <a:pt x="1507" y="1"/>
                  </a:lnTo>
                  <a:cubicBezTo>
                    <a:pt x="686" y="1"/>
                    <a:pt x="24" y="663"/>
                    <a:pt x="1" y="1485"/>
                  </a:cubicBezTo>
                  <a:close/>
                  <a:moveTo>
                    <a:pt x="1484" y="2649"/>
                  </a:moveTo>
                  <a:cubicBezTo>
                    <a:pt x="868" y="2649"/>
                    <a:pt x="343" y="2101"/>
                    <a:pt x="343" y="1485"/>
                  </a:cubicBezTo>
                  <a:lnTo>
                    <a:pt x="343" y="1485"/>
                  </a:lnTo>
                  <a:cubicBezTo>
                    <a:pt x="343" y="845"/>
                    <a:pt x="868" y="343"/>
                    <a:pt x="1507" y="343"/>
                  </a:cubicBezTo>
                  <a:lnTo>
                    <a:pt x="1507" y="343"/>
                  </a:lnTo>
                  <a:cubicBezTo>
                    <a:pt x="2146" y="343"/>
                    <a:pt x="2671" y="868"/>
                    <a:pt x="2649" y="1507"/>
                  </a:cubicBezTo>
                  <a:lnTo>
                    <a:pt x="2649" y="1507"/>
                  </a:lnTo>
                  <a:cubicBezTo>
                    <a:pt x="2649" y="2146"/>
                    <a:pt x="2124" y="2649"/>
                    <a:pt x="1507" y="2649"/>
                  </a:cubicBezTo>
                  <a:lnTo>
                    <a:pt x="1507" y="2649"/>
                  </a:lnTo>
                  <a:lnTo>
                    <a:pt x="1484" y="2649"/>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868927" y="4447150"/>
              <a:ext cx="74035" cy="31741"/>
            </a:xfrm>
            <a:custGeom>
              <a:avLst/>
              <a:gdLst/>
              <a:ahLst/>
              <a:cxnLst/>
              <a:rect l="l" t="t" r="r" b="b"/>
              <a:pathLst>
                <a:path w="4315" h="1850" extrusionOk="0">
                  <a:moveTo>
                    <a:pt x="1" y="229"/>
                  </a:moveTo>
                  <a:lnTo>
                    <a:pt x="1553" y="1804"/>
                  </a:lnTo>
                  <a:lnTo>
                    <a:pt x="4315" y="1849"/>
                  </a:lnTo>
                  <a:lnTo>
                    <a:pt x="4315" y="1507"/>
                  </a:lnTo>
                  <a:lnTo>
                    <a:pt x="1690" y="1484"/>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8"/>
            <p:cNvSpPr/>
            <p:nvPr/>
          </p:nvSpPr>
          <p:spPr>
            <a:xfrm>
              <a:off x="1094889" y="4050437"/>
              <a:ext cx="51713" cy="51318"/>
            </a:xfrm>
            <a:custGeom>
              <a:avLst/>
              <a:gdLst/>
              <a:ahLst/>
              <a:cxnLst/>
              <a:rect l="l" t="t" r="r" b="b"/>
              <a:pathLst>
                <a:path w="3014" h="2991" extrusionOk="0">
                  <a:moveTo>
                    <a:pt x="24" y="1484"/>
                  </a:moveTo>
                  <a:cubicBezTo>
                    <a:pt x="1" y="1895"/>
                    <a:pt x="184" y="2260"/>
                    <a:pt x="435" y="2534"/>
                  </a:cubicBezTo>
                  <a:lnTo>
                    <a:pt x="435" y="2534"/>
                  </a:lnTo>
                  <a:cubicBezTo>
                    <a:pt x="708" y="2808"/>
                    <a:pt x="1074" y="2991"/>
                    <a:pt x="1485" y="2991"/>
                  </a:cubicBezTo>
                  <a:lnTo>
                    <a:pt x="1485" y="2991"/>
                  </a:lnTo>
                  <a:cubicBezTo>
                    <a:pt x="1895" y="2991"/>
                    <a:pt x="2261" y="2854"/>
                    <a:pt x="2557" y="2557"/>
                  </a:cubicBezTo>
                  <a:lnTo>
                    <a:pt x="2557" y="2557"/>
                  </a:lnTo>
                  <a:cubicBezTo>
                    <a:pt x="2831" y="2283"/>
                    <a:pt x="2991" y="1918"/>
                    <a:pt x="2991" y="1507"/>
                  </a:cubicBezTo>
                  <a:lnTo>
                    <a:pt x="2991" y="1507"/>
                  </a:lnTo>
                  <a:cubicBezTo>
                    <a:pt x="3014" y="685"/>
                    <a:pt x="2352" y="23"/>
                    <a:pt x="1530" y="0"/>
                  </a:cubicBezTo>
                  <a:lnTo>
                    <a:pt x="1530" y="0"/>
                  </a:lnTo>
                  <a:lnTo>
                    <a:pt x="1507" y="0"/>
                  </a:lnTo>
                  <a:lnTo>
                    <a:pt x="1507" y="0"/>
                  </a:lnTo>
                  <a:cubicBezTo>
                    <a:pt x="686" y="0"/>
                    <a:pt x="24" y="662"/>
                    <a:pt x="24" y="1484"/>
                  </a:cubicBezTo>
                  <a:moveTo>
                    <a:pt x="1485" y="2648"/>
                  </a:moveTo>
                  <a:cubicBezTo>
                    <a:pt x="868" y="2648"/>
                    <a:pt x="343" y="2100"/>
                    <a:pt x="343" y="1484"/>
                  </a:cubicBezTo>
                  <a:lnTo>
                    <a:pt x="343" y="1484"/>
                  </a:lnTo>
                  <a:cubicBezTo>
                    <a:pt x="366" y="845"/>
                    <a:pt x="891" y="343"/>
                    <a:pt x="1507" y="343"/>
                  </a:cubicBezTo>
                  <a:lnTo>
                    <a:pt x="1507" y="343"/>
                  </a:lnTo>
                  <a:cubicBezTo>
                    <a:pt x="1827" y="343"/>
                    <a:pt x="2124" y="480"/>
                    <a:pt x="2329" y="685"/>
                  </a:cubicBezTo>
                  <a:lnTo>
                    <a:pt x="2329" y="685"/>
                  </a:lnTo>
                  <a:cubicBezTo>
                    <a:pt x="2535" y="913"/>
                    <a:pt x="2671" y="1187"/>
                    <a:pt x="2671" y="1507"/>
                  </a:cubicBezTo>
                  <a:lnTo>
                    <a:pt x="2671" y="1507"/>
                  </a:lnTo>
                  <a:cubicBezTo>
                    <a:pt x="2649" y="1826"/>
                    <a:pt x="2535" y="2100"/>
                    <a:pt x="2306" y="2329"/>
                  </a:cubicBezTo>
                  <a:lnTo>
                    <a:pt x="2306" y="2329"/>
                  </a:lnTo>
                  <a:cubicBezTo>
                    <a:pt x="2101" y="2534"/>
                    <a:pt x="1804" y="2648"/>
                    <a:pt x="1507" y="2648"/>
                  </a:cubicBezTo>
                  <a:lnTo>
                    <a:pt x="1507" y="2648"/>
                  </a:lnTo>
                  <a:lnTo>
                    <a:pt x="1485"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8"/>
            <p:cNvSpPr/>
            <p:nvPr/>
          </p:nvSpPr>
          <p:spPr>
            <a:xfrm>
              <a:off x="1076874" y="3992480"/>
              <a:ext cx="30575" cy="70500"/>
            </a:xfrm>
            <a:custGeom>
              <a:avLst/>
              <a:gdLst/>
              <a:ahLst/>
              <a:cxnLst/>
              <a:rect l="l" t="t" r="r" b="b"/>
              <a:pathLst>
                <a:path w="1782" h="4109" extrusionOk="0">
                  <a:moveTo>
                    <a:pt x="1" y="2557"/>
                  </a:moveTo>
                  <a:lnTo>
                    <a:pt x="1553" y="4109"/>
                  </a:lnTo>
                  <a:lnTo>
                    <a:pt x="1781" y="3881"/>
                  </a:lnTo>
                  <a:lnTo>
                    <a:pt x="343" y="2420"/>
                  </a:lnTo>
                  <a:lnTo>
                    <a:pt x="366" y="0"/>
                  </a:lnTo>
                  <a:lnTo>
                    <a:pt x="4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965266" y="3902009"/>
              <a:ext cx="51318" cy="51318"/>
            </a:xfrm>
            <a:custGeom>
              <a:avLst/>
              <a:gdLst/>
              <a:ahLst/>
              <a:cxnLst/>
              <a:rect l="l" t="t" r="r" b="b"/>
              <a:pathLst>
                <a:path w="2991" h="2991" extrusionOk="0">
                  <a:moveTo>
                    <a:pt x="1" y="1484"/>
                  </a:moveTo>
                  <a:cubicBezTo>
                    <a:pt x="1" y="1872"/>
                    <a:pt x="161" y="2260"/>
                    <a:pt x="434" y="2534"/>
                  </a:cubicBezTo>
                  <a:lnTo>
                    <a:pt x="434" y="2534"/>
                  </a:lnTo>
                  <a:cubicBezTo>
                    <a:pt x="708" y="2831"/>
                    <a:pt x="1074" y="2991"/>
                    <a:pt x="1484" y="2991"/>
                  </a:cubicBezTo>
                  <a:lnTo>
                    <a:pt x="1484" y="2991"/>
                  </a:lnTo>
                  <a:cubicBezTo>
                    <a:pt x="2306" y="2991"/>
                    <a:pt x="2968" y="2329"/>
                    <a:pt x="2991" y="1507"/>
                  </a:cubicBezTo>
                  <a:lnTo>
                    <a:pt x="2991" y="1507"/>
                  </a:lnTo>
                  <a:cubicBezTo>
                    <a:pt x="2991" y="708"/>
                    <a:pt x="2306" y="23"/>
                    <a:pt x="1507" y="1"/>
                  </a:cubicBezTo>
                  <a:lnTo>
                    <a:pt x="1507" y="1"/>
                  </a:lnTo>
                  <a:lnTo>
                    <a:pt x="1484" y="1"/>
                  </a:lnTo>
                  <a:lnTo>
                    <a:pt x="1484" y="1"/>
                  </a:lnTo>
                  <a:cubicBezTo>
                    <a:pt x="685" y="1"/>
                    <a:pt x="24" y="663"/>
                    <a:pt x="1" y="1484"/>
                  </a:cubicBezTo>
                  <a:close/>
                  <a:moveTo>
                    <a:pt x="1484" y="2648"/>
                  </a:moveTo>
                  <a:cubicBezTo>
                    <a:pt x="868" y="2648"/>
                    <a:pt x="343" y="2101"/>
                    <a:pt x="343" y="1484"/>
                  </a:cubicBezTo>
                  <a:lnTo>
                    <a:pt x="343" y="1484"/>
                  </a:lnTo>
                  <a:cubicBezTo>
                    <a:pt x="343" y="845"/>
                    <a:pt x="868" y="343"/>
                    <a:pt x="1507" y="343"/>
                  </a:cubicBezTo>
                  <a:lnTo>
                    <a:pt x="1507" y="343"/>
                  </a:lnTo>
                  <a:cubicBezTo>
                    <a:pt x="1827" y="343"/>
                    <a:pt x="2101" y="457"/>
                    <a:pt x="2329" y="685"/>
                  </a:cubicBezTo>
                  <a:lnTo>
                    <a:pt x="2329" y="685"/>
                  </a:lnTo>
                  <a:cubicBezTo>
                    <a:pt x="2534" y="914"/>
                    <a:pt x="2648" y="1188"/>
                    <a:pt x="2648" y="1507"/>
                  </a:cubicBezTo>
                  <a:lnTo>
                    <a:pt x="2648" y="1507"/>
                  </a:lnTo>
                  <a:cubicBezTo>
                    <a:pt x="2648" y="1827"/>
                    <a:pt x="2534" y="2101"/>
                    <a:pt x="2306" y="2329"/>
                  </a:cubicBezTo>
                  <a:lnTo>
                    <a:pt x="2306" y="2329"/>
                  </a:lnTo>
                  <a:cubicBezTo>
                    <a:pt x="2078" y="2534"/>
                    <a:pt x="1804" y="2648"/>
                    <a:pt x="1484" y="2648"/>
                  </a:cubicBezTo>
                  <a:lnTo>
                    <a:pt x="1484" y="2648"/>
                  </a:lnTo>
                  <a:lnTo>
                    <a:pt x="1484"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8"/>
            <p:cNvSpPr/>
            <p:nvPr/>
          </p:nvSpPr>
          <p:spPr>
            <a:xfrm>
              <a:off x="1003646" y="3941179"/>
              <a:ext cx="70123" cy="31347"/>
            </a:xfrm>
            <a:custGeom>
              <a:avLst/>
              <a:gdLst/>
              <a:ahLst/>
              <a:cxnLst/>
              <a:rect l="l" t="t" r="r" b="b"/>
              <a:pathLst>
                <a:path w="4087" h="1827" extrusionOk="0">
                  <a:moveTo>
                    <a:pt x="1" y="228"/>
                  </a:moveTo>
                  <a:lnTo>
                    <a:pt x="1530" y="1803"/>
                  </a:lnTo>
                  <a:lnTo>
                    <a:pt x="4086" y="1826"/>
                  </a:lnTo>
                  <a:lnTo>
                    <a:pt x="4086" y="1507"/>
                  </a:lnTo>
                  <a:lnTo>
                    <a:pt x="1690" y="1484"/>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5" name="Google Shape;1165;p48"/>
          <p:cNvSpPr/>
          <p:nvPr/>
        </p:nvSpPr>
        <p:spPr>
          <a:xfrm>
            <a:off x="6191229" y="2507873"/>
            <a:ext cx="257973" cy="263226"/>
          </a:xfrm>
          <a:custGeom>
            <a:avLst/>
            <a:gdLst/>
            <a:ahLst/>
            <a:cxnLst/>
            <a:rect l="l" t="t" r="r" b="b"/>
            <a:pathLst>
              <a:path w="12327" h="12578" extrusionOk="0">
                <a:moveTo>
                  <a:pt x="1" y="229"/>
                </a:moveTo>
                <a:lnTo>
                  <a:pt x="12098" y="12577"/>
                </a:lnTo>
                <a:lnTo>
                  <a:pt x="12326" y="12349"/>
                </a:lnTo>
                <a:lnTo>
                  <a:pt x="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281"/>
        <p:cNvGrpSpPr/>
        <p:nvPr/>
      </p:nvGrpSpPr>
      <p:grpSpPr>
        <a:xfrm>
          <a:off x="0" y="0"/>
          <a:ext cx="0" cy="0"/>
          <a:chOff x="0" y="0"/>
          <a:chExt cx="0" cy="0"/>
        </a:xfrm>
      </p:grpSpPr>
      <p:pic>
        <p:nvPicPr>
          <p:cNvPr id="8282" name="Google Shape;8282;p67">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Pen Testing: What and Why</a:t>
            </a:r>
            <a:endParaRPr dirty="0"/>
          </a:p>
        </p:txBody>
      </p:sp>
      <p:sp>
        <p:nvSpPr>
          <p:cNvPr id="802" name="Google Shape;802;p48"/>
          <p:cNvSpPr txBox="1">
            <a:spLocks noGrp="1"/>
          </p:cNvSpPr>
          <p:nvPr>
            <p:ph type="body" idx="4294967295"/>
          </p:nvPr>
        </p:nvSpPr>
        <p:spPr>
          <a:xfrm>
            <a:off x="720000" y="1014230"/>
            <a:ext cx="7966800" cy="854400"/>
          </a:xfrm>
          <a:prstGeom prst="rect">
            <a:avLst/>
          </a:prstGeom>
        </p:spPr>
        <p:txBody>
          <a:bodyPr spcFirstLastPara="1" wrap="square" lIns="91425" tIns="91425" rIns="91425" bIns="91425" anchor="t" anchorCtr="0">
            <a:noAutofit/>
          </a:bodyPr>
          <a:lstStyle/>
          <a:p>
            <a:pPr marL="0" indent="0">
              <a:buNone/>
            </a:pPr>
            <a:r>
              <a:rPr lang="en-US" sz="1800" dirty="0">
                <a:solidFill>
                  <a:schemeClr val="accent4"/>
                </a:solidFill>
              </a:rPr>
              <a:t>Penetration testing </a:t>
            </a:r>
            <a:r>
              <a:rPr lang="en-US" sz="1800" dirty="0"/>
              <a:t>is used to exploit vulnerabilities in order to help:</a:t>
            </a:r>
          </a:p>
          <a:p>
            <a:pPr marL="285750" indent="-285750"/>
            <a:r>
              <a:rPr lang="en-US" sz="1800" dirty="0"/>
              <a:t>Uncover new vulnerabilities</a:t>
            </a:r>
          </a:p>
          <a:p>
            <a:pPr marL="285750" indent="-285750"/>
            <a:r>
              <a:rPr lang="en-US" sz="1800" dirty="0"/>
              <a:t>Determine how they could be used against the organization</a:t>
            </a:r>
          </a:p>
          <a:p>
            <a:pPr marL="285750" indent="-285750"/>
            <a:r>
              <a:rPr lang="en-US" sz="1800" dirty="0"/>
              <a:t>Provide more insight on their nature</a:t>
            </a:r>
          </a:p>
          <a:p>
            <a:pPr marL="0" indent="0">
              <a:buNone/>
            </a:pPr>
            <a:endParaRPr lang="en-US" sz="1800" dirty="0"/>
          </a:p>
          <a:p>
            <a:pPr marL="0" indent="0">
              <a:buNone/>
            </a:pPr>
            <a:r>
              <a:rPr lang="en-US" sz="1800" dirty="0"/>
              <a:t>A “</a:t>
            </a:r>
            <a:r>
              <a:rPr lang="en-US" sz="1800" dirty="0">
                <a:solidFill>
                  <a:schemeClr val="accent4"/>
                </a:solidFill>
              </a:rPr>
              <a:t>pen test</a:t>
            </a:r>
            <a:r>
              <a:rPr lang="en-US" sz="1800" dirty="0"/>
              <a:t>” can find deep vulnerabilities and attempts to exploit them using manual techniques that follow the thinking of threat actors</a:t>
            </a:r>
          </a:p>
          <a:p>
            <a:pPr marL="0" indent="0">
              <a:buNone/>
            </a:pPr>
            <a:endParaRPr lang="en-US" sz="1800" dirty="0"/>
          </a:p>
          <a:p>
            <a:pPr marL="0" indent="0">
              <a:buNone/>
            </a:pPr>
            <a:r>
              <a:rPr lang="en-US" sz="1800" dirty="0"/>
              <a:t>The most important element in a pen test is the first step, </a:t>
            </a:r>
            <a:r>
              <a:rPr lang="en-US" sz="1800" i="1" dirty="0"/>
              <a:t>planning</a:t>
            </a:r>
          </a:p>
          <a:p>
            <a:pPr marL="285750" indent="-285750"/>
            <a:r>
              <a:rPr lang="en-US" sz="1800" dirty="0"/>
              <a:t>A lack of planning can lead to expanding beyond the set of test’s limitations also known as creep</a:t>
            </a:r>
          </a:p>
          <a:p>
            <a:pPr marL="285750" indent="-285750"/>
            <a:r>
              <a:rPr lang="en-US" sz="1800" dirty="0"/>
              <a:t>The most dangerous result of poor planning is creating unnecessary legal issues</a:t>
            </a:r>
          </a:p>
          <a:p>
            <a:pPr marL="0" indent="0">
              <a:buNone/>
            </a:pPr>
            <a:br>
              <a:rPr lang="en-US" sz="1800" dirty="0"/>
            </a:br>
            <a:endParaRPr lang="en-US" sz="1800" dirty="0"/>
          </a:p>
          <a:p>
            <a:pPr marL="285750" indent="-285750"/>
            <a:endParaRPr lang="en-US" sz="1400" dirty="0"/>
          </a:p>
        </p:txBody>
      </p:sp>
    </p:spTree>
    <p:extLst>
      <p:ext uri="{BB962C8B-B14F-4D97-AF65-F5344CB8AC3E}">
        <p14:creationId xmlns:p14="http://schemas.microsoft.com/office/powerpoint/2010/main" val="51401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Pen Testing: Who should conduct (1 of 3)</a:t>
            </a:r>
            <a:endParaRPr dirty="0"/>
          </a:p>
        </p:txBody>
      </p:sp>
      <p:sp>
        <p:nvSpPr>
          <p:cNvPr id="802" name="Google Shape;802;p48"/>
          <p:cNvSpPr txBox="1">
            <a:spLocks noGrp="1"/>
          </p:cNvSpPr>
          <p:nvPr>
            <p:ph type="body" idx="4294967295"/>
          </p:nvPr>
        </p:nvSpPr>
        <p:spPr>
          <a:xfrm>
            <a:off x="720000" y="1014230"/>
            <a:ext cx="7966800" cy="854400"/>
          </a:xfrm>
          <a:prstGeom prst="rect">
            <a:avLst/>
          </a:prstGeom>
        </p:spPr>
        <p:txBody>
          <a:bodyPr spcFirstLastPara="1" wrap="square" lIns="91425" tIns="91425" rIns="91425" bIns="91425" anchor="t" anchorCtr="0">
            <a:noAutofit/>
          </a:bodyPr>
          <a:lstStyle/>
          <a:p>
            <a:pPr marL="0" indent="0">
              <a:buNone/>
            </a:pPr>
            <a:r>
              <a:rPr lang="en-US" sz="1800" dirty="0">
                <a:solidFill>
                  <a:schemeClr val="accent4"/>
                </a:solidFill>
              </a:rPr>
              <a:t>Internal Security Personnel</a:t>
            </a:r>
          </a:p>
          <a:p>
            <a:pPr marL="285750" indent="-285750"/>
            <a:r>
              <a:rPr lang="en-US" sz="1800" dirty="0">
                <a:solidFill>
                  <a:schemeClr val="accent6"/>
                </a:solidFill>
              </a:rPr>
              <a:t>Advantages: </a:t>
            </a:r>
          </a:p>
          <a:p>
            <a:pPr marL="742950" lvl="1" indent="-285750"/>
            <a:r>
              <a:rPr lang="en-US" sz="1800" dirty="0">
                <a:solidFill>
                  <a:schemeClr val="accent6"/>
                </a:solidFill>
              </a:rPr>
              <a:t>Little to no cost</a:t>
            </a:r>
          </a:p>
          <a:p>
            <a:pPr marL="742950" lvl="1" indent="-285750"/>
            <a:r>
              <a:rPr lang="en-US" sz="1800" dirty="0">
                <a:solidFill>
                  <a:schemeClr val="accent6"/>
                </a:solidFill>
              </a:rPr>
              <a:t>Test can be conducted more quickly</a:t>
            </a:r>
          </a:p>
          <a:p>
            <a:pPr marL="742950" lvl="1" indent="-285750"/>
            <a:r>
              <a:rPr lang="en-US" sz="1800" dirty="0">
                <a:solidFill>
                  <a:schemeClr val="accent6"/>
                </a:solidFill>
              </a:rPr>
              <a:t>Can enhance employee training and awareness of security risks</a:t>
            </a:r>
          </a:p>
          <a:p>
            <a:pPr marL="285750" indent="-285750"/>
            <a:r>
              <a:rPr lang="en-US" sz="1800" dirty="0">
                <a:solidFill>
                  <a:schemeClr val="accent6"/>
                </a:solidFill>
              </a:rPr>
              <a:t>Disadvantages:</a:t>
            </a:r>
          </a:p>
          <a:p>
            <a:pPr marL="742950" lvl="1" indent="-285750"/>
            <a:r>
              <a:rPr lang="en-US" sz="1800" dirty="0">
                <a:solidFill>
                  <a:schemeClr val="accent6"/>
                </a:solidFill>
              </a:rPr>
              <a:t>Inside knowledge</a:t>
            </a:r>
          </a:p>
          <a:p>
            <a:pPr marL="742950" lvl="1" indent="-285750"/>
            <a:r>
              <a:rPr lang="en-US" sz="1800" dirty="0">
                <a:solidFill>
                  <a:schemeClr val="accent6"/>
                </a:solidFill>
              </a:rPr>
              <a:t>Lack of expertise</a:t>
            </a:r>
          </a:p>
          <a:p>
            <a:pPr marL="742950" lvl="1" indent="-285750"/>
            <a:r>
              <a:rPr lang="en-US" sz="1800" dirty="0">
                <a:solidFill>
                  <a:schemeClr val="accent6"/>
                </a:solidFill>
              </a:rPr>
              <a:t>Reluctance to reveal vulnerabilities</a:t>
            </a:r>
          </a:p>
          <a:p>
            <a:pPr marL="285750" indent="-285750"/>
            <a:endParaRPr lang="en-US" sz="1800" dirty="0">
              <a:solidFill>
                <a:schemeClr val="accent4"/>
              </a:solidFill>
            </a:endParaRPr>
          </a:p>
        </p:txBody>
      </p:sp>
      <p:grpSp>
        <p:nvGrpSpPr>
          <p:cNvPr id="841" name="Google Shape;446;p31">
            <a:extLst>
              <a:ext uri="{FF2B5EF4-FFF2-40B4-BE49-F238E27FC236}">
                <a16:creationId xmlns:a16="http://schemas.microsoft.com/office/drawing/2014/main" id="{757E2923-7350-FFFC-2A5E-8FDD00C13E02}"/>
              </a:ext>
            </a:extLst>
          </p:cNvPr>
          <p:cNvGrpSpPr/>
          <p:nvPr/>
        </p:nvGrpSpPr>
        <p:grpSpPr>
          <a:xfrm rot="2700252">
            <a:off x="4929794" y="4297280"/>
            <a:ext cx="5006600" cy="2547208"/>
            <a:chOff x="1977334" y="3761457"/>
            <a:chExt cx="5006600" cy="2547208"/>
          </a:xfrm>
        </p:grpSpPr>
        <p:sp>
          <p:nvSpPr>
            <p:cNvPr id="842" name="Google Shape;447;p31">
              <a:extLst>
                <a:ext uri="{FF2B5EF4-FFF2-40B4-BE49-F238E27FC236}">
                  <a16:creationId xmlns:a16="http://schemas.microsoft.com/office/drawing/2014/main" id="{54E86E5F-D02D-4FC3-DFBD-6CA94C8DB548}"/>
                </a:ext>
              </a:extLst>
            </p:cNvPr>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3" name="Google Shape;448;p31">
              <a:extLst>
                <a:ext uri="{FF2B5EF4-FFF2-40B4-BE49-F238E27FC236}">
                  <a16:creationId xmlns:a16="http://schemas.microsoft.com/office/drawing/2014/main" id="{5077EFBE-B967-1EB7-FB85-D2CEDEBA3495}"/>
                </a:ext>
              </a:extLst>
            </p:cNvPr>
            <p:cNvGrpSpPr/>
            <p:nvPr/>
          </p:nvGrpSpPr>
          <p:grpSpPr>
            <a:xfrm>
              <a:off x="4400671" y="3821498"/>
              <a:ext cx="2583262" cy="2084187"/>
              <a:chOff x="4400671" y="3821498"/>
              <a:chExt cx="2583262" cy="2084187"/>
            </a:xfrm>
          </p:grpSpPr>
          <p:sp>
            <p:nvSpPr>
              <p:cNvPr id="852" name="Google Shape;449;p31">
                <a:extLst>
                  <a:ext uri="{FF2B5EF4-FFF2-40B4-BE49-F238E27FC236}">
                    <a16:creationId xmlns:a16="http://schemas.microsoft.com/office/drawing/2014/main" id="{A431E387-88E4-989D-521B-3D25B660B5AB}"/>
                  </a:ext>
                </a:extLst>
              </p:cNvPr>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450;p31">
                <a:extLst>
                  <a:ext uri="{FF2B5EF4-FFF2-40B4-BE49-F238E27FC236}">
                    <a16:creationId xmlns:a16="http://schemas.microsoft.com/office/drawing/2014/main" id="{3637D967-430A-F083-CE15-6BEF61966BC5}"/>
                  </a:ext>
                </a:extLst>
              </p:cNvPr>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451;p31">
                <a:extLst>
                  <a:ext uri="{FF2B5EF4-FFF2-40B4-BE49-F238E27FC236}">
                    <a16:creationId xmlns:a16="http://schemas.microsoft.com/office/drawing/2014/main" id="{5EA3ECE7-B92D-21D4-97DA-75D89DDDA300}"/>
                  </a:ext>
                </a:extLst>
              </p:cNvPr>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452;p31">
                <a:extLst>
                  <a:ext uri="{FF2B5EF4-FFF2-40B4-BE49-F238E27FC236}">
                    <a16:creationId xmlns:a16="http://schemas.microsoft.com/office/drawing/2014/main" id="{93FB1A6B-46B3-F619-76F3-E593F25BB0FB}"/>
                  </a:ext>
                </a:extLst>
              </p:cNvPr>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453;p31">
                <a:extLst>
                  <a:ext uri="{FF2B5EF4-FFF2-40B4-BE49-F238E27FC236}">
                    <a16:creationId xmlns:a16="http://schemas.microsoft.com/office/drawing/2014/main" id="{12040E48-95B3-EC5D-FD10-2B5AE192973D}"/>
                  </a:ext>
                </a:extLst>
              </p:cNvPr>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454;p31">
              <a:extLst>
                <a:ext uri="{FF2B5EF4-FFF2-40B4-BE49-F238E27FC236}">
                  <a16:creationId xmlns:a16="http://schemas.microsoft.com/office/drawing/2014/main" id="{A2514D1A-B3C6-AEA3-F7FB-DB1D4AEEBC24}"/>
                </a:ext>
              </a:extLst>
            </p:cNvPr>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455;p31">
              <a:extLst>
                <a:ext uri="{FF2B5EF4-FFF2-40B4-BE49-F238E27FC236}">
                  <a16:creationId xmlns:a16="http://schemas.microsoft.com/office/drawing/2014/main" id="{79E17A63-0367-F993-0569-F02AAD0F0A92}"/>
                </a:ext>
              </a:extLst>
            </p:cNvPr>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456;p31">
              <a:extLst>
                <a:ext uri="{FF2B5EF4-FFF2-40B4-BE49-F238E27FC236}">
                  <a16:creationId xmlns:a16="http://schemas.microsoft.com/office/drawing/2014/main" id="{5AAC761B-1EE1-BBC2-D84D-3DB12494BBB8}"/>
                </a:ext>
              </a:extLst>
            </p:cNvPr>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457;p31">
              <a:extLst>
                <a:ext uri="{FF2B5EF4-FFF2-40B4-BE49-F238E27FC236}">
                  <a16:creationId xmlns:a16="http://schemas.microsoft.com/office/drawing/2014/main" id="{3570A134-56B4-93C9-FB54-61674AAF125D}"/>
                </a:ext>
              </a:extLst>
            </p:cNvPr>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458;p31">
              <a:extLst>
                <a:ext uri="{FF2B5EF4-FFF2-40B4-BE49-F238E27FC236}">
                  <a16:creationId xmlns:a16="http://schemas.microsoft.com/office/drawing/2014/main" id="{42260588-14FA-0B21-4134-58CAB7DE330F}"/>
                </a:ext>
              </a:extLst>
            </p:cNvPr>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459;p31">
              <a:extLst>
                <a:ext uri="{FF2B5EF4-FFF2-40B4-BE49-F238E27FC236}">
                  <a16:creationId xmlns:a16="http://schemas.microsoft.com/office/drawing/2014/main" id="{354F7B9B-7DEF-4BED-5571-140648DA104D}"/>
                </a:ext>
              </a:extLst>
            </p:cNvPr>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460;p31">
              <a:extLst>
                <a:ext uri="{FF2B5EF4-FFF2-40B4-BE49-F238E27FC236}">
                  <a16:creationId xmlns:a16="http://schemas.microsoft.com/office/drawing/2014/main" id="{C1586985-148C-0DF5-91D4-8D1B492714B6}"/>
                </a:ext>
              </a:extLst>
            </p:cNvPr>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461;p31">
              <a:extLst>
                <a:ext uri="{FF2B5EF4-FFF2-40B4-BE49-F238E27FC236}">
                  <a16:creationId xmlns:a16="http://schemas.microsoft.com/office/drawing/2014/main" id="{0667BD05-EF8F-D1C9-4083-A4C051C531B5}"/>
                </a:ext>
              </a:extLst>
            </p:cNvPr>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1032;p48">
            <a:extLst>
              <a:ext uri="{FF2B5EF4-FFF2-40B4-BE49-F238E27FC236}">
                <a16:creationId xmlns:a16="http://schemas.microsoft.com/office/drawing/2014/main" id="{0D4A486A-E36C-EB92-9240-1F0FF58D0491}"/>
              </a:ext>
            </a:extLst>
          </p:cNvPr>
          <p:cNvGrpSpPr/>
          <p:nvPr/>
        </p:nvGrpSpPr>
        <p:grpSpPr>
          <a:xfrm rot="10096822">
            <a:off x="-260334" y="4089635"/>
            <a:ext cx="3070713" cy="2349520"/>
            <a:chOff x="266225" y="3103488"/>
            <a:chExt cx="1946379" cy="1587658"/>
          </a:xfrm>
        </p:grpSpPr>
        <p:sp>
          <p:nvSpPr>
            <p:cNvPr id="858" name="Google Shape;1033;p48">
              <a:extLst>
                <a:ext uri="{FF2B5EF4-FFF2-40B4-BE49-F238E27FC236}">
                  <a16:creationId xmlns:a16="http://schemas.microsoft.com/office/drawing/2014/main" id="{7A043520-F768-A27D-271E-BFD7F2FEF933}"/>
                </a:ext>
              </a:extLst>
            </p:cNvPr>
            <p:cNvSpPr/>
            <p:nvPr/>
          </p:nvSpPr>
          <p:spPr>
            <a:xfrm>
              <a:off x="1228442" y="3124643"/>
              <a:ext cx="132387" cy="110460"/>
            </a:xfrm>
            <a:custGeom>
              <a:avLst/>
              <a:gdLst/>
              <a:ahLst/>
              <a:cxnLst/>
              <a:rect l="l" t="t" r="r" b="b"/>
              <a:pathLst>
                <a:path w="7716" h="6438" extrusionOk="0">
                  <a:moveTo>
                    <a:pt x="0" y="343"/>
                  </a:moveTo>
                  <a:lnTo>
                    <a:pt x="1507" y="343"/>
                  </a:lnTo>
                  <a:lnTo>
                    <a:pt x="7464" y="6437"/>
                  </a:lnTo>
                  <a:lnTo>
                    <a:pt x="7715" y="6209"/>
                  </a:lnTo>
                  <a:lnTo>
                    <a:pt x="1644" y="23"/>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1034;p48">
              <a:extLst>
                <a:ext uri="{FF2B5EF4-FFF2-40B4-BE49-F238E27FC236}">
                  <a16:creationId xmlns:a16="http://schemas.microsoft.com/office/drawing/2014/main" id="{3C1DFB46-8245-95AC-B12C-46FC23BE7B5F}"/>
                </a:ext>
              </a:extLst>
            </p:cNvPr>
            <p:cNvSpPr/>
            <p:nvPr/>
          </p:nvSpPr>
          <p:spPr>
            <a:xfrm>
              <a:off x="1721097" y="3398783"/>
              <a:ext cx="441771" cy="113977"/>
            </a:xfrm>
            <a:custGeom>
              <a:avLst/>
              <a:gdLst/>
              <a:ahLst/>
              <a:cxnLst/>
              <a:rect l="l" t="t" r="r" b="b"/>
              <a:pathLst>
                <a:path w="25748" h="6643" extrusionOk="0">
                  <a:moveTo>
                    <a:pt x="1" y="343"/>
                  </a:moveTo>
                  <a:lnTo>
                    <a:pt x="9633" y="434"/>
                  </a:lnTo>
                  <a:lnTo>
                    <a:pt x="12897" y="3766"/>
                  </a:lnTo>
                  <a:lnTo>
                    <a:pt x="22803" y="3880"/>
                  </a:lnTo>
                  <a:lnTo>
                    <a:pt x="25519" y="6642"/>
                  </a:lnTo>
                  <a:lnTo>
                    <a:pt x="25748" y="6414"/>
                  </a:lnTo>
                  <a:lnTo>
                    <a:pt x="22940" y="3538"/>
                  </a:lnTo>
                  <a:lnTo>
                    <a:pt x="13034" y="3447"/>
                  </a:lnTo>
                  <a:lnTo>
                    <a:pt x="9793" y="114"/>
                  </a:lnTo>
                  <a:lnTo>
                    <a:pt x="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1035;p48">
              <a:extLst>
                <a:ext uri="{FF2B5EF4-FFF2-40B4-BE49-F238E27FC236}">
                  <a16:creationId xmlns:a16="http://schemas.microsoft.com/office/drawing/2014/main" id="{C18BC0DB-EA2D-FB56-2D17-C2F7080712CF}"/>
                </a:ext>
              </a:extLst>
            </p:cNvPr>
            <p:cNvSpPr/>
            <p:nvPr/>
          </p:nvSpPr>
          <p:spPr>
            <a:xfrm>
              <a:off x="1208076" y="3205711"/>
              <a:ext cx="252215" cy="250259"/>
            </a:xfrm>
            <a:custGeom>
              <a:avLst/>
              <a:gdLst/>
              <a:ahLst/>
              <a:cxnLst/>
              <a:rect l="l" t="t" r="r" b="b"/>
              <a:pathLst>
                <a:path w="14700" h="14586" extrusionOk="0">
                  <a:moveTo>
                    <a:pt x="0" y="343"/>
                  </a:moveTo>
                  <a:lnTo>
                    <a:pt x="1484" y="343"/>
                  </a:lnTo>
                  <a:lnTo>
                    <a:pt x="2443" y="1324"/>
                  </a:lnTo>
                  <a:lnTo>
                    <a:pt x="2397" y="4953"/>
                  </a:lnTo>
                  <a:lnTo>
                    <a:pt x="6209" y="8834"/>
                  </a:lnTo>
                  <a:lnTo>
                    <a:pt x="8879" y="8857"/>
                  </a:lnTo>
                  <a:lnTo>
                    <a:pt x="14472" y="14586"/>
                  </a:lnTo>
                  <a:lnTo>
                    <a:pt x="14700" y="14335"/>
                  </a:lnTo>
                  <a:lnTo>
                    <a:pt x="9016" y="8537"/>
                  </a:lnTo>
                  <a:lnTo>
                    <a:pt x="6346" y="8514"/>
                  </a:lnTo>
                  <a:lnTo>
                    <a:pt x="2739" y="4816"/>
                  </a:lnTo>
                  <a:lnTo>
                    <a:pt x="2762" y="1187"/>
                  </a:lnTo>
                  <a:lnTo>
                    <a:pt x="1621" y="23"/>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1036;p48">
              <a:extLst>
                <a:ext uri="{FF2B5EF4-FFF2-40B4-BE49-F238E27FC236}">
                  <a16:creationId xmlns:a16="http://schemas.microsoft.com/office/drawing/2014/main" id="{B12240E5-ABBA-1FF6-C8F7-039A44C40B42}"/>
                </a:ext>
              </a:extLst>
            </p:cNvPr>
            <p:cNvSpPr/>
            <p:nvPr/>
          </p:nvSpPr>
          <p:spPr>
            <a:xfrm>
              <a:off x="949601" y="3417570"/>
              <a:ext cx="200142" cy="84226"/>
            </a:xfrm>
            <a:custGeom>
              <a:avLst/>
              <a:gdLst/>
              <a:ahLst/>
              <a:cxnLst/>
              <a:rect l="l" t="t" r="r" b="b"/>
              <a:pathLst>
                <a:path w="11665" h="4909" extrusionOk="0">
                  <a:moveTo>
                    <a:pt x="1" y="229"/>
                  </a:moveTo>
                  <a:lnTo>
                    <a:pt x="4497" y="4840"/>
                  </a:lnTo>
                  <a:lnTo>
                    <a:pt x="11642" y="4908"/>
                  </a:lnTo>
                  <a:lnTo>
                    <a:pt x="11664" y="4566"/>
                  </a:lnTo>
                  <a:lnTo>
                    <a:pt x="4657" y="4497"/>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1037;p48">
              <a:extLst>
                <a:ext uri="{FF2B5EF4-FFF2-40B4-BE49-F238E27FC236}">
                  <a16:creationId xmlns:a16="http://schemas.microsoft.com/office/drawing/2014/main" id="{096B8DE4-0635-DAD6-99C7-CD3AA1B59152}"/>
                </a:ext>
              </a:extLst>
            </p:cNvPr>
            <p:cNvSpPr/>
            <p:nvPr/>
          </p:nvSpPr>
          <p:spPr>
            <a:xfrm>
              <a:off x="1298546" y="3475150"/>
              <a:ext cx="233033" cy="147263"/>
            </a:xfrm>
            <a:custGeom>
              <a:avLst/>
              <a:gdLst/>
              <a:ahLst/>
              <a:cxnLst/>
              <a:rect l="l" t="t" r="r" b="b"/>
              <a:pathLst>
                <a:path w="13582" h="8583" extrusionOk="0">
                  <a:moveTo>
                    <a:pt x="11025" y="2260"/>
                  </a:moveTo>
                  <a:lnTo>
                    <a:pt x="6254" y="2214"/>
                  </a:lnTo>
                  <a:lnTo>
                    <a:pt x="0" y="8331"/>
                  </a:lnTo>
                  <a:lnTo>
                    <a:pt x="251" y="8582"/>
                  </a:lnTo>
                  <a:lnTo>
                    <a:pt x="6391" y="2534"/>
                  </a:lnTo>
                  <a:lnTo>
                    <a:pt x="11162" y="2602"/>
                  </a:lnTo>
                  <a:lnTo>
                    <a:pt x="13581" y="228"/>
                  </a:lnTo>
                  <a:lnTo>
                    <a:pt x="1333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038;p48">
              <a:extLst>
                <a:ext uri="{FF2B5EF4-FFF2-40B4-BE49-F238E27FC236}">
                  <a16:creationId xmlns:a16="http://schemas.microsoft.com/office/drawing/2014/main" id="{45E6DAD3-61BD-206A-3791-927CD1F3C076}"/>
                </a:ext>
              </a:extLst>
            </p:cNvPr>
            <p:cNvSpPr/>
            <p:nvPr/>
          </p:nvSpPr>
          <p:spPr>
            <a:xfrm>
              <a:off x="1508449" y="3499034"/>
              <a:ext cx="159805" cy="83042"/>
            </a:xfrm>
            <a:custGeom>
              <a:avLst/>
              <a:gdLst/>
              <a:ahLst/>
              <a:cxnLst/>
              <a:rect l="l" t="t" r="r" b="b"/>
              <a:pathLst>
                <a:path w="9314" h="4840" extrusionOk="0">
                  <a:moveTo>
                    <a:pt x="7008" y="2032"/>
                  </a:moveTo>
                  <a:lnTo>
                    <a:pt x="2694" y="1986"/>
                  </a:lnTo>
                  <a:lnTo>
                    <a:pt x="0" y="4611"/>
                  </a:lnTo>
                  <a:lnTo>
                    <a:pt x="229" y="4839"/>
                  </a:lnTo>
                  <a:lnTo>
                    <a:pt x="2808" y="2306"/>
                  </a:lnTo>
                  <a:lnTo>
                    <a:pt x="7145" y="2351"/>
                  </a:lnTo>
                  <a:lnTo>
                    <a:pt x="9313" y="252"/>
                  </a:lnTo>
                  <a:lnTo>
                    <a:pt x="906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039;p48">
              <a:extLst>
                <a:ext uri="{FF2B5EF4-FFF2-40B4-BE49-F238E27FC236}">
                  <a16:creationId xmlns:a16="http://schemas.microsoft.com/office/drawing/2014/main" id="{15B0A1E4-E876-56B6-466D-AFB0DC1F11DF}"/>
                </a:ext>
              </a:extLst>
            </p:cNvPr>
            <p:cNvSpPr/>
            <p:nvPr/>
          </p:nvSpPr>
          <p:spPr>
            <a:xfrm>
              <a:off x="1725798" y="3543677"/>
              <a:ext cx="289824" cy="132387"/>
            </a:xfrm>
            <a:custGeom>
              <a:avLst/>
              <a:gdLst/>
              <a:ahLst/>
              <a:cxnLst/>
              <a:rect l="l" t="t" r="r" b="b"/>
              <a:pathLst>
                <a:path w="16892" h="7716" extrusionOk="0">
                  <a:moveTo>
                    <a:pt x="9108" y="7396"/>
                  </a:moveTo>
                  <a:lnTo>
                    <a:pt x="0" y="7282"/>
                  </a:lnTo>
                  <a:lnTo>
                    <a:pt x="0" y="7624"/>
                  </a:lnTo>
                  <a:lnTo>
                    <a:pt x="9176" y="7715"/>
                  </a:lnTo>
                  <a:lnTo>
                    <a:pt x="9245" y="7715"/>
                  </a:lnTo>
                  <a:lnTo>
                    <a:pt x="16891" y="252"/>
                  </a:lnTo>
                  <a:lnTo>
                    <a:pt x="1664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040;p48">
              <a:extLst>
                <a:ext uri="{FF2B5EF4-FFF2-40B4-BE49-F238E27FC236}">
                  <a16:creationId xmlns:a16="http://schemas.microsoft.com/office/drawing/2014/main" id="{7BD003FD-81A8-98F8-F1A6-3C53D9551BBA}"/>
                </a:ext>
              </a:extLst>
            </p:cNvPr>
            <p:cNvSpPr/>
            <p:nvPr/>
          </p:nvSpPr>
          <p:spPr>
            <a:xfrm>
              <a:off x="1778660" y="3541326"/>
              <a:ext cx="195836" cy="85788"/>
            </a:xfrm>
            <a:custGeom>
              <a:avLst/>
              <a:gdLst/>
              <a:ahLst/>
              <a:cxnLst/>
              <a:rect l="l" t="t" r="r" b="b"/>
              <a:pathLst>
                <a:path w="11414" h="5000" extrusionOk="0">
                  <a:moveTo>
                    <a:pt x="6415" y="4680"/>
                  </a:moveTo>
                  <a:lnTo>
                    <a:pt x="2261" y="4634"/>
                  </a:lnTo>
                  <a:lnTo>
                    <a:pt x="252" y="2557"/>
                  </a:lnTo>
                  <a:lnTo>
                    <a:pt x="1" y="2808"/>
                  </a:lnTo>
                  <a:lnTo>
                    <a:pt x="2124" y="4954"/>
                  </a:lnTo>
                  <a:lnTo>
                    <a:pt x="6552" y="4999"/>
                  </a:lnTo>
                  <a:lnTo>
                    <a:pt x="11414" y="229"/>
                  </a:lnTo>
                  <a:lnTo>
                    <a:pt x="1118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041;p48">
              <a:extLst>
                <a:ext uri="{FF2B5EF4-FFF2-40B4-BE49-F238E27FC236}">
                  <a16:creationId xmlns:a16="http://schemas.microsoft.com/office/drawing/2014/main" id="{7CBB34EF-1F2A-651F-10BA-811F5BE2182E}"/>
                </a:ext>
              </a:extLst>
            </p:cNvPr>
            <p:cNvSpPr/>
            <p:nvPr/>
          </p:nvSpPr>
          <p:spPr>
            <a:xfrm>
              <a:off x="1821347" y="3824475"/>
              <a:ext cx="190740" cy="105364"/>
            </a:xfrm>
            <a:custGeom>
              <a:avLst/>
              <a:gdLst/>
              <a:ahLst/>
              <a:cxnLst/>
              <a:rect l="l" t="t" r="r" b="b"/>
              <a:pathLst>
                <a:path w="11117" h="6141" extrusionOk="0">
                  <a:moveTo>
                    <a:pt x="4954" y="5821"/>
                  </a:moveTo>
                  <a:lnTo>
                    <a:pt x="1" y="5752"/>
                  </a:lnTo>
                  <a:lnTo>
                    <a:pt x="1" y="6095"/>
                  </a:lnTo>
                  <a:lnTo>
                    <a:pt x="5000" y="6140"/>
                  </a:lnTo>
                  <a:lnTo>
                    <a:pt x="5091" y="6140"/>
                  </a:lnTo>
                  <a:lnTo>
                    <a:pt x="11117" y="251"/>
                  </a:lnTo>
                  <a:lnTo>
                    <a:pt x="1086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042;p48">
              <a:extLst>
                <a:ext uri="{FF2B5EF4-FFF2-40B4-BE49-F238E27FC236}">
                  <a16:creationId xmlns:a16="http://schemas.microsoft.com/office/drawing/2014/main" id="{9A6A89B3-A58B-4CC4-5580-37ADF961A1CE}"/>
                </a:ext>
              </a:extLst>
            </p:cNvPr>
            <p:cNvSpPr/>
            <p:nvPr/>
          </p:nvSpPr>
          <p:spPr>
            <a:xfrm>
              <a:off x="1319684" y="3899658"/>
              <a:ext cx="316848" cy="144929"/>
            </a:xfrm>
            <a:custGeom>
              <a:avLst/>
              <a:gdLst/>
              <a:ahLst/>
              <a:cxnLst/>
              <a:rect l="l" t="t" r="r" b="b"/>
              <a:pathLst>
                <a:path w="18467" h="8447" extrusionOk="0">
                  <a:moveTo>
                    <a:pt x="9952" y="8126"/>
                  </a:moveTo>
                  <a:lnTo>
                    <a:pt x="1" y="8012"/>
                  </a:lnTo>
                  <a:lnTo>
                    <a:pt x="1" y="8355"/>
                  </a:lnTo>
                  <a:lnTo>
                    <a:pt x="10021" y="8446"/>
                  </a:lnTo>
                  <a:lnTo>
                    <a:pt x="10089" y="8446"/>
                  </a:lnTo>
                  <a:lnTo>
                    <a:pt x="18466" y="229"/>
                  </a:lnTo>
                  <a:lnTo>
                    <a:pt x="1823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043;p48">
              <a:extLst>
                <a:ext uri="{FF2B5EF4-FFF2-40B4-BE49-F238E27FC236}">
                  <a16:creationId xmlns:a16="http://schemas.microsoft.com/office/drawing/2014/main" id="{35681E9C-6672-274A-67F8-88343B106EBF}"/>
                </a:ext>
              </a:extLst>
            </p:cNvPr>
            <p:cNvSpPr/>
            <p:nvPr/>
          </p:nvSpPr>
          <p:spPr>
            <a:xfrm>
              <a:off x="1242545" y="3899264"/>
              <a:ext cx="357957" cy="107320"/>
            </a:xfrm>
            <a:custGeom>
              <a:avLst/>
              <a:gdLst/>
              <a:ahLst/>
              <a:cxnLst/>
              <a:rect l="l" t="t" r="r" b="b"/>
              <a:pathLst>
                <a:path w="20863" h="6255" extrusionOk="0">
                  <a:moveTo>
                    <a:pt x="14585" y="5913"/>
                  </a:moveTo>
                  <a:lnTo>
                    <a:pt x="6437" y="5821"/>
                  </a:lnTo>
                  <a:lnTo>
                    <a:pt x="3629" y="2968"/>
                  </a:lnTo>
                  <a:lnTo>
                    <a:pt x="0" y="2945"/>
                  </a:lnTo>
                  <a:lnTo>
                    <a:pt x="0" y="3265"/>
                  </a:lnTo>
                  <a:lnTo>
                    <a:pt x="3492" y="3311"/>
                  </a:lnTo>
                  <a:lnTo>
                    <a:pt x="6277" y="6164"/>
                  </a:lnTo>
                  <a:lnTo>
                    <a:pt x="14654" y="6255"/>
                  </a:lnTo>
                  <a:lnTo>
                    <a:pt x="14722" y="6255"/>
                  </a:lnTo>
                  <a:lnTo>
                    <a:pt x="20862" y="229"/>
                  </a:lnTo>
                  <a:lnTo>
                    <a:pt x="2063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044;p48">
              <a:extLst>
                <a:ext uri="{FF2B5EF4-FFF2-40B4-BE49-F238E27FC236}">
                  <a16:creationId xmlns:a16="http://schemas.microsoft.com/office/drawing/2014/main" id="{94E16E3B-72DC-7B84-D583-6AC9318D7115}"/>
                </a:ext>
              </a:extLst>
            </p:cNvPr>
            <p:cNvSpPr/>
            <p:nvPr/>
          </p:nvSpPr>
          <p:spPr>
            <a:xfrm>
              <a:off x="1159898" y="3890256"/>
              <a:ext cx="409275" cy="88138"/>
            </a:xfrm>
            <a:custGeom>
              <a:avLst/>
              <a:gdLst/>
              <a:ahLst/>
              <a:cxnLst/>
              <a:rect l="l" t="t" r="r" b="b"/>
              <a:pathLst>
                <a:path w="23854" h="5137" extrusionOk="0">
                  <a:moveTo>
                    <a:pt x="18695" y="4817"/>
                  </a:moveTo>
                  <a:lnTo>
                    <a:pt x="12258" y="4749"/>
                  </a:lnTo>
                  <a:lnTo>
                    <a:pt x="9177" y="1621"/>
                  </a:lnTo>
                  <a:lnTo>
                    <a:pt x="1302" y="1530"/>
                  </a:lnTo>
                  <a:lnTo>
                    <a:pt x="1233" y="1530"/>
                  </a:lnTo>
                  <a:lnTo>
                    <a:pt x="1" y="2717"/>
                  </a:lnTo>
                  <a:lnTo>
                    <a:pt x="229" y="2968"/>
                  </a:lnTo>
                  <a:lnTo>
                    <a:pt x="1370" y="1873"/>
                  </a:lnTo>
                  <a:lnTo>
                    <a:pt x="9040" y="1941"/>
                  </a:lnTo>
                  <a:lnTo>
                    <a:pt x="12098" y="5068"/>
                  </a:lnTo>
                  <a:lnTo>
                    <a:pt x="18763" y="5137"/>
                  </a:lnTo>
                  <a:lnTo>
                    <a:pt x="18832" y="5137"/>
                  </a:lnTo>
                  <a:lnTo>
                    <a:pt x="23853" y="229"/>
                  </a:lnTo>
                  <a:lnTo>
                    <a:pt x="2362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045;p48">
              <a:extLst>
                <a:ext uri="{FF2B5EF4-FFF2-40B4-BE49-F238E27FC236}">
                  <a16:creationId xmlns:a16="http://schemas.microsoft.com/office/drawing/2014/main" id="{A4B405EE-6C41-7621-97DE-CC192B5F0171}"/>
                </a:ext>
              </a:extLst>
            </p:cNvPr>
            <p:cNvSpPr/>
            <p:nvPr/>
          </p:nvSpPr>
          <p:spPr>
            <a:xfrm>
              <a:off x="1125841" y="3637665"/>
              <a:ext cx="173497" cy="126519"/>
            </a:xfrm>
            <a:custGeom>
              <a:avLst/>
              <a:gdLst/>
              <a:ahLst/>
              <a:cxnLst/>
              <a:rect l="l" t="t" r="r" b="b"/>
              <a:pathLst>
                <a:path w="10112" h="7374" extrusionOk="0">
                  <a:moveTo>
                    <a:pt x="0" y="252"/>
                  </a:moveTo>
                  <a:lnTo>
                    <a:pt x="1484" y="1758"/>
                  </a:lnTo>
                  <a:lnTo>
                    <a:pt x="4405" y="1804"/>
                  </a:lnTo>
                  <a:lnTo>
                    <a:pt x="9861" y="7373"/>
                  </a:lnTo>
                  <a:lnTo>
                    <a:pt x="10112" y="7122"/>
                  </a:lnTo>
                  <a:lnTo>
                    <a:pt x="4542" y="1461"/>
                  </a:lnTo>
                  <a:lnTo>
                    <a:pt x="1621" y="1439"/>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046;p48">
              <a:extLst>
                <a:ext uri="{FF2B5EF4-FFF2-40B4-BE49-F238E27FC236}">
                  <a16:creationId xmlns:a16="http://schemas.microsoft.com/office/drawing/2014/main" id="{81577FCE-6901-6696-A313-B8F05D52DE89}"/>
                </a:ext>
              </a:extLst>
            </p:cNvPr>
            <p:cNvSpPr/>
            <p:nvPr/>
          </p:nvSpPr>
          <p:spPr>
            <a:xfrm>
              <a:off x="1266033" y="4219609"/>
              <a:ext cx="165278" cy="54458"/>
            </a:xfrm>
            <a:custGeom>
              <a:avLst/>
              <a:gdLst/>
              <a:ahLst/>
              <a:cxnLst/>
              <a:rect l="l" t="t" r="r" b="b"/>
              <a:pathLst>
                <a:path w="9633" h="3174" extrusionOk="0">
                  <a:moveTo>
                    <a:pt x="7784" y="1576"/>
                  </a:moveTo>
                  <a:lnTo>
                    <a:pt x="1507" y="1507"/>
                  </a:lnTo>
                  <a:lnTo>
                    <a:pt x="1439" y="1507"/>
                  </a:lnTo>
                  <a:lnTo>
                    <a:pt x="1" y="2945"/>
                  </a:lnTo>
                  <a:lnTo>
                    <a:pt x="229" y="3174"/>
                  </a:lnTo>
                  <a:lnTo>
                    <a:pt x="1576" y="1850"/>
                  </a:lnTo>
                  <a:lnTo>
                    <a:pt x="7852" y="1918"/>
                  </a:lnTo>
                  <a:lnTo>
                    <a:pt x="7921" y="1918"/>
                  </a:lnTo>
                  <a:lnTo>
                    <a:pt x="9633" y="252"/>
                  </a:lnTo>
                  <a:lnTo>
                    <a:pt x="938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047;p48">
              <a:extLst>
                <a:ext uri="{FF2B5EF4-FFF2-40B4-BE49-F238E27FC236}">
                  <a16:creationId xmlns:a16="http://schemas.microsoft.com/office/drawing/2014/main" id="{2B4A187D-A65A-9184-A2CC-950114FA9006}"/>
                </a:ext>
              </a:extLst>
            </p:cNvPr>
            <p:cNvSpPr/>
            <p:nvPr/>
          </p:nvSpPr>
          <p:spPr>
            <a:xfrm>
              <a:off x="960187" y="4353556"/>
              <a:ext cx="85770" cy="112793"/>
            </a:xfrm>
            <a:custGeom>
              <a:avLst/>
              <a:gdLst/>
              <a:ahLst/>
              <a:cxnLst/>
              <a:rect l="l" t="t" r="r" b="b"/>
              <a:pathLst>
                <a:path w="4999" h="6574" extrusionOk="0">
                  <a:moveTo>
                    <a:pt x="23" y="4611"/>
                  </a:moveTo>
                  <a:lnTo>
                    <a:pt x="0" y="6574"/>
                  </a:lnTo>
                  <a:lnTo>
                    <a:pt x="342" y="6574"/>
                  </a:lnTo>
                  <a:lnTo>
                    <a:pt x="365" y="4771"/>
                  </a:lnTo>
                  <a:lnTo>
                    <a:pt x="4999" y="228"/>
                  </a:lnTo>
                  <a:lnTo>
                    <a:pt x="474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048;p48">
              <a:extLst>
                <a:ext uri="{FF2B5EF4-FFF2-40B4-BE49-F238E27FC236}">
                  <a16:creationId xmlns:a16="http://schemas.microsoft.com/office/drawing/2014/main" id="{61B8221E-609B-C58D-79A8-E9720EFE88B7}"/>
                </a:ext>
              </a:extLst>
            </p:cNvPr>
            <p:cNvSpPr/>
            <p:nvPr/>
          </p:nvSpPr>
          <p:spPr>
            <a:xfrm>
              <a:off x="1084715" y="4268953"/>
              <a:ext cx="134343" cy="47012"/>
            </a:xfrm>
            <a:custGeom>
              <a:avLst/>
              <a:gdLst/>
              <a:ahLst/>
              <a:cxnLst/>
              <a:rect l="l" t="t" r="r" b="b"/>
              <a:pathLst>
                <a:path w="7830" h="2740" extrusionOk="0">
                  <a:moveTo>
                    <a:pt x="0" y="2512"/>
                  </a:moveTo>
                  <a:lnTo>
                    <a:pt x="229" y="2740"/>
                  </a:lnTo>
                  <a:lnTo>
                    <a:pt x="2694" y="343"/>
                  </a:lnTo>
                  <a:lnTo>
                    <a:pt x="7830" y="389"/>
                  </a:lnTo>
                  <a:lnTo>
                    <a:pt x="7830" y="69"/>
                  </a:lnTo>
                  <a:lnTo>
                    <a:pt x="2625" y="1"/>
                  </a:lnTo>
                  <a:lnTo>
                    <a:pt x="255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049;p48">
              <a:extLst>
                <a:ext uri="{FF2B5EF4-FFF2-40B4-BE49-F238E27FC236}">
                  <a16:creationId xmlns:a16="http://schemas.microsoft.com/office/drawing/2014/main" id="{DAD76C3E-159C-1979-DB9B-4017B4E4F960}"/>
                </a:ext>
              </a:extLst>
            </p:cNvPr>
            <p:cNvSpPr/>
            <p:nvPr/>
          </p:nvSpPr>
          <p:spPr>
            <a:xfrm>
              <a:off x="1078452" y="4335147"/>
              <a:ext cx="365009" cy="108881"/>
            </a:xfrm>
            <a:custGeom>
              <a:avLst/>
              <a:gdLst/>
              <a:ahLst/>
              <a:cxnLst/>
              <a:rect l="l" t="t" r="r" b="b"/>
              <a:pathLst>
                <a:path w="21274" h="6346" extrusionOk="0">
                  <a:moveTo>
                    <a:pt x="12531" y="3652"/>
                  </a:moveTo>
                  <a:lnTo>
                    <a:pt x="2694" y="3538"/>
                  </a:lnTo>
                  <a:lnTo>
                    <a:pt x="2625" y="3538"/>
                  </a:lnTo>
                  <a:lnTo>
                    <a:pt x="0" y="6095"/>
                  </a:lnTo>
                  <a:lnTo>
                    <a:pt x="251" y="6346"/>
                  </a:lnTo>
                  <a:lnTo>
                    <a:pt x="2762" y="3881"/>
                  </a:lnTo>
                  <a:lnTo>
                    <a:pt x="12600" y="3995"/>
                  </a:lnTo>
                  <a:lnTo>
                    <a:pt x="12668" y="3995"/>
                  </a:lnTo>
                  <a:lnTo>
                    <a:pt x="16389" y="320"/>
                  </a:lnTo>
                  <a:lnTo>
                    <a:pt x="21273" y="388"/>
                  </a:lnTo>
                  <a:lnTo>
                    <a:pt x="21273" y="46"/>
                  </a:lnTo>
                  <a:lnTo>
                    <a:pt x="16320" y="0"/>
                  </a:lnTo>
                  <a:lnTo>
                    <a:pt x="16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050;p48">
              <a:extLst>
                <a:ext uri="{FF2B5EF4-FFF2-40B4-BE49-F238E27FC236}">
                  <a16:creationId xmlns:a16="http://schemas.microsoft.com/office/drawing/2014/main" id="{ABD657B2-95E4-3BF0-EBCA-9CB775E02A00}"/>
                </a:ext>
              </a:extLst>
            </p:cNvPr>
            <p:cNvSpPr/>
            <p:nvPr/>
          </p:nvSpPr>
          <p:spPr>
            <a:xfrm>
              <a:off x="1160293" y="4397805"/>
              <a:ext cx="60326" cy="89699"/>
            </a:xfrm>
            <a:custGeom>
              <a:avLst/>
              <a:gdLst/>
              <a:ahLst/>
              <a:cxnLst/>
              <a:rect l="l" t="t" r="r" b="b"/>
              <a:pathLst>
                <a:path w="3516" h="5228" extrusionOk="0">
                  <a:moveTo>
                    <a:pt x="24" y="3196"/>
                  </a:moveTo>
                  <a:lnTo>
                    <a:pt x="1" y="5205"/>
                  </a:lnTo>
                  <a:lnTo>
                    <a:pt x="320" y="5227"/>
                  </a:lnTo>
                  <a:lnTo>
                    <a:pt x="343" y="3333"/>
                  </a:lnTo>
                  <a:lnTo>
                    <a:pt x="3516" y="229"/>
                  </a:lnTo>
                  <a:lnTo>
                    <a:pt x="3265"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051;p48">
              <a:extLst>
                <a:ext uri="{FF2B5EF4-FFF2-40B4-BE49-F238E27FC236}">
                  <a16:creationId xmlns:a16="http://schemas.microsoft.com/office/drawing/2014/main" id="{6B614857-9C6D-352C-3C6D-84FA83F3A68D}"/>
                </a:ext>
              </a:extLst>
            </p:cNvPr>
            <p:cNvSpPr/>
            <p:nvPr/>
          </p:nvSpPr>
          <p:spPr>
            <a:xfrm>
              <a:off x="1485733" y="4320649"/>
              <a:ext cx="106153" cy="104197"/>
            </a:xfrm>
            <a:custGeom>
              <a:avLst/>
              <a:gdLst/>
              <a:ahLst/>
              <a:cxnLst/>
              <a:rect l="l" t="t" r="r" b="b"/>
              <a:pathLst>
                <a:path w="6187" h="6073" extrusionOk="0">
                  <a:moveTo>
                    <a:pt x="1" y="5821"/>
                  </a:moveTo>
                  <a:lnTo>
                    <a:pt x="229" y="6072"/>
                  </a:lnTo>
                  <a:lnTo>
                    <a:pt x="6186" y="252"/>
                  </a:lnTo>
                  <a:lnTo>
                    <a:pt x="595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052;p48">
              <a:extLst>
                <a:ext uri="{FF2B5EF4-FFF2-40B4-BE49-F238E27FC236}">
                  <a16:creationId xmlns:a16="http://schemas.microsoft.com/office/drawing/2014/main" id="{C906BC92-8967-A795-10AF-4D12070C3074}"/>
                </a:ext>
              </a:extLst>
            </p:cNvPr>
            <p:cNvSpPr/>
            <p:nvPr/>
          </p:nvSpPr>
          <p:spPr>
            <a:xfrm>
              <a:off x="1794719" y="4111140"/>
              <a:ext cx="90094" cy="247909"/>
            </a:xfrm>
            <a:custGeom>
              <a:avLst/>
              <a:gdLst/>
              <a:ahLst/>
              <a:cxnLst/>
              <a:rect l="l" t="t" r="r" b="b"/>
              <a:pathLst>
                <a:path w="5251" h="14449" extrusionOk="0">
                  <a:moveTo>
                    <a:pt x="4817" y="9496"/>
                  </a:moveTo>
                  <a:lnTo>
                    <a:pt x="1" y="14220"/>
                  </a:lnTo>
                  <a:lnTo>
                    <a:pt x="252" y="14449"/>
                  </a:lnTo>
                  <a:lnTo>
                    <a:pt x="5159" y="9633"/>
                  </a:lnTo>
                  <a:lnTo>
                    <a:pt x="5251" y="0"/>
                  </a:lnTo>
                  <a:lnTo>
                    <a:pt x="493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053;p48">
              <a:extLst>
                <a:ext uri="{FF2B5EF4-FFF2-40B4-BE49-F238E27FC236}">
                  <a16:creationId xmlns:a16="http://schemas.microsoft.com/office/drawing/2014/main" id="{EE429CE6-F306-DCC0-88AC-39031B33A1CE}"/>
                </a:ext>
              </a:extLst>
            </p:cNvPr>
            <p:cNvSpPr/>
            <p:nvPr/>
          </p:nvSpPr>
          <p:spPr>
            <a:xfrm>
              <a:off x="1798631" y="4141680"/>
              <a:ext cx="54853" cy="146885"/>
            </a:xfrm>
            <a:custGeom>
              <a:avLst/>
              <a:gdLst/>
              <a:ahLst/>
              <a:cxnLst/>
              <a:rect l="l" t="t" r="r" b="b"/>
              <a:pathLst>
                <a:path w="3197" h="8561" extrusionOk="0">
                  <a:moveTo>
                    <a:pt x="2809" y="5570"/>
                  </a:moveTo>
                  <a:lnTo>
                    <a:pt x="1" y="8309"/>
                  </a:lnTo>
                  <a:lnTo>
                    <a:pt x="229" y="8560"/>
                  </a:lnTo>
                  <a:lnTo>
                    <a:pt x="3151" y="5707"/>
                  </a:lnTo>
                  <a:lnTo>
                    <a:pt x="3197" y="1"/>
                  </a:lnTo>
                  <a:lnTo>
                    <a:pt x="287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054;p48">
              <a:extLst>
                <a:ext uri="{FF2B5EF4-FFF2-40B4-BE49-F238E27FC236}">
                  <a16:creationId xmlns:a16="http://schemas.microsoft.com/office/drawing/2014/main" id="{AA92DE87-8434-8238-E082-E781DB539DA4}"/>
                </a:ext>
              </a:extLst>
            </p:cNvPr>
            <p:cNvSpPr/>
            <p:nvPr/>
          </p:nvSpPr>
          <p:spPr>
            <a:xfrm>
              <a:off x="1892636" y="4292854"/>
              <a:ext cx="93611" cy="91655"/>
            </a:xfrm>
            <a:custGeom>
              <a:avLst/>
              <a:gdLst/>
              <a:ahLst/>
              <a:cxnLst/>
              <a:rect l="l" t="t" r="r" b="b"/>
              <a:pathLst>
                <a:path w="5456" h="5342" extrusionOk="0">
                  <a:moveTo>
                    <a:pt x="0" y="5113"/>
                  </a:moveTo>
                  <a:lnTo>
                    <a:pt x="251" y="5341"/>
                  </a:lnTo>
                  <a:lnTo>
                    <a:pt x="5455" y="251"/>
                  </a:lnTo>
                  <a:lnTo>
                    <a:pt x="522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055;p48">
              <a:extLst>
                <a:ext uri="{FF2B5EF4-FFF2-40B4-BE49-F238E27FC236}">
                  <a16:creationId xmlns:a16="http://schemas.microsoft.com/office/drawing/2014/main" id="{2000BC13-74AF-2E8F-E2B1-61B58C6581D1}"/>
                </a:ext>
              </a:extLst>
            </p:cNvPr>
            <p:cNvSpPr/>
            <p:nvPr/>
          </p:nvSpPr>
          <p:spPr>
            <a:xfrm>
              <a:off x="1630626" y="3851103"/>
              <a:ext cx="521279" cy="531059"/>
            </a:xfrm>
            <a:custGeom>
              <a:avLst/>
              <a:gdLst/>
              <a:ahLst/>
              <a:cxnLst/>
              <a:rect l="l" t="t" r="r" b="b"/>
              <a:pathLst>
                <a:path w="30382" h="30952" extrusionOk="0">
                  <a:moveTo>
                    <a:pt x="24" y="29536"/>
                  </a:moveTo>
                  <a:lnTo>
                    <a:pt x="1" y="30951"/>
                  </a:lnTo>
                  <a:lnTo>
                    <a:pt x="343" y="30951"/>
                  </a:lnTo>
                  <a:lnTo>
                    <a:pt x="343" y="29673"/>
                  </a:lnTo>
                  <a:lnTo>
                    <a:pt x="30381" y="251"/>
                  </a:lnTo>
                  <a:lnTo>
                    <a:pt x="3015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056;p48">
              <a:extLst>
                <a:ext uri="{FF2B5EF4-FFF2-40B4-BE49-F238E27FC236}">
                  <a16:creationId xmlns:a16="http://schemas.microsoft.com/office/drawing/2014/main" id="{0C4691BE-C56E-9BAB-11F8-E6CCB96A6001}"/>
                </a:ext>
              </a:extLst>
            </p:cNvPr>
            <p:cNvSpPr/>
            <p:nvPr/>
          </p:nvSpPr>
          <p:spPr>
            <a:xfrm>
              <a:off x="1703476" y="4002654"/>
              <a:ext cx="285895" cy="159016"/>
            </a:xfrm>
            <a:custGeom>
              <a:avLst/>
              <a:gdLst/>
              <a:ahLst/>
              <a:cxnLst/>
              <a:rect l="l" t="t" r="r" b="b"/>
              <a:pathLst>
                <a:path w="16663" h="9268" extrusionOk="0">
                  <a:moveTo>
                    <a:pt x="0" y="9017"/>
                  </a:moveTo>
                  <a:lnTo>
                    <a:pt x="229" y="9268"/>
                  </a:lnTo>
                  <a:lnTo>
                    <a:pt x="9336" y="343"/>
                  </a:lnTo>
                  <a:lnTo>
                    <a:pt x="16663" y="412"/>
                  </a:lnTo>
                  <a:lnTo>
                    <a:pt x="16663" y="69"/>
                  </a:lnTo>
                  <a:lnTo>
                    <a:pt x="9268" y="1"/>
                  </a:lnTo>
                  <a:lnTo>
                    <a:pt x="919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057;p48">
              <a:extLst>
                <a:ext uri="{FF2B5EF4-FFF2-40B4-BE49-F238E27FC236}">
                  <a16:creationId xmlns:a16="http://schemas.microsoft.com/office/drawing/2014/main" id="{9BE6C048-2F71-CF53-F313-99BDAC9EA8D7}"/>
                </a:ext>
              </a:extLst>
            </p:cNvPr>
            <p:cNvSpPr/>
            <p:nvPr/>
          </p:nvSpPr>
          <p:spPr>
            <a:xfrm>
              <a:off x="1241756" y="4142864"/>
              <a:ext cx="173514" cy="7446"/>
            </a:xfrm>
            <a:custGeom>
              <a:avLst/>
              <a:gdLst/>
              <a:ahLst/>
              <a:cxnLst/>
              <a:rect l="l" t="t" r="r" b="b"/>
              <a:pathLst>
                <a:path w="10113" h="434" extrusionOk="0">
                  <a:moveTo>
                    <a:pt x="0" y="320"/>
                  </a:moveTo>
                  <a:lnTo>
                    <a:pt x="10112" y="434"/>
                  </a:lnTo>
                  <a:lnTo>
                    <a:pt x="10112" y="91"/>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058;p48">
              <a:extLst>
                <a:ext uri="{FF2B5EF4-FFF2-40B4-BE49-F238E27FC236}">
                  <a16:creationId xmlns:a16="http://schemas.microsoft.com/office/drawing/2014/main" id="{2560D408-460D-27BA-EEAD-69BCBB2E38E6}"/>
                </a:ext>
              </a:extLst>
            </p:cNvPr>
            <p:cNvSpPr/>
            <p:nvPr/>
          </p:nvSpPr>
          <p:spPr>
            <a:xfrm>
              <a:off x="1499441" y="4028905"/>
              <a:ext cx="333679" cy="112399"/>
            </a:xfrm>
            <a:custGeom>
              <a:avLst/>
              <a:gdLst/>
              <a:ahLst/>
              <a:cxnLst/>
              <a:rect l="l" t="t" r="r" b="b"/>
              <a:pathLst>
                <a:path w="19448" h="6551" extrusionOk="0">
                  <a:moveTo>
                    <a:pt x="0" y="6323"/>
                  </a:moveTo>
                  <a:lnTo>
                    <a:pt x="229" y="6551"/>
                  </a:lnTo>
                  <a:lnTo>
                    <a:pt x="6597" y="342"/>
                  </a:lnTo>
                  <a:lnTo>
                    <a:pt x="19448" y="457"/>
                  </a:lnTo>
                  <a:lnTo>
                    <a:pt x="19448" y="137"/>
                  </a:lnTo>
                  <a:lnTo>
                    <a:pt x="6528" y="0"/>
                  </a:lnTo>
                  <a:lnTo>
                    <a:pt x="646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059;p48">
              <a:extLst>
                <a:ext uri="{FF2B5EF4-FFF2-40B4-BE49-F238E27FC236}">
                  <a16:creationId xmlns:a16="http://schemas.microsoft.com/office/drawing/2014/main" id="{64EF5D2A-432F-8006-7392-8E38D4E830D3}"/>
                </a:ext>
              </a:extLst>
            </p:cNvPr>
            <p:cNvSpPr/>
            <p:nvPr/>
          </p:nvSpPr>
          <p:spPr>
            <a:xfrm>
              <a:off x="1004041" y="3782559"/>
              <a:ext cx="243208" cy="43889"/>
            </a:xfrm>
            <a:custGeom>
              <a:avLst/>
              <a:gdLst/>
              <a:ahLst/>
              <a:cxnLst/>
              <a:rect l="l" t="t" r="r" b="b"/>
              <a:pathLst>
                <a:path w="14175" h="2558" extrusionOk="0">
                  <a:moveTo>
                    <a:pt x="0" y="320"/>
                  </a:moveTo>
                  <a:lnTo>
                    <a:pt x="7190" y="412"/>
                  </a:lnTo>
                  <a:lnTo>
                    <a:pt x="9268" y="2512"/>
                  </a:lnTo>
                  <a:lnTo>
                    <a:pt x="14175" y="2557"/>
                  </a:lnTo>
                  <a:lnTo>
                    <a:pt x="14175" y="2238"/>
                  </a:lnTo>
                  <a:lnTo>
                    <a:pt x="9404" y="2169"/>
                  </a:lnTo>
                  <a:lnTo>
                    <a:pt x="7327" y="69"/>
                  </a:lnTo>
                  <a:lnTo>
                    <a:pt x="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060;p48">
              <a:extLst>
                <a:ext uri="{FF2B5EF4-FFF2-40B4-BE49-F238E27FC236}">
                  <a16:creationId xmlns:a16="http://schemas.microsoft.com/office/drawing/2014/main" id="{FA74F9DD-A929-B17C-0124-2E1382AAE322}"/>
                </a:ext>
              </a:extLst>
            </p:cNvPr>
            <p:cNvSpPr/>
            <p:nvPr/>
          </p:nvSpPr>
          <p:spPr>
            <a:xfrm>
              <a:off x="1356898" y="3746151"/>
              <a:ext cx="784441" cy="150403"/>
            </a:xfrm>
            <a:custGeom>
              <a:avLst/>
              <a:gdLst/>
              <a:ahLst/>
              <a:cxnLst/>
              <a:rect l="l" t="t" r="r" b="b"/>
              <a:pathLst>
                <a:path w="45720" h="8766" extrusionOk="0">
                  <a:moveTo>
                    <a:pt x="40835" y="4565"/>
                  </a:moveTo>
                  <a:lnTo>
                    <a:pt x="22894" y="4383"/>
                  </a:lnTo>
                  <a:lnTo>
                    <a:pt x="22825" y="4383"/>
                  </a:lnTo>
                  <a:lnTo>
                    <a:pt x="18694" y="8423"/>
                  </a:lnTo>
                  <a:lnTo>
                    <a:pt x="10911" y="8331"/>
                  </a:lnTo>
                  <a:lnTo>
                    <a:pt x="5935" y="3264"/>
                  </a:lnTo>
                  <a:lnTo>
                    <a:pt x="23" y="3196"/>
                  </a:lnTo>
                  <a:lnTo>
                    <a:pt x="0" y="3538"/>
                  </a:lnTo>
                  <a:lnTo>
                    <a:pt x="5798" y="3584"/>
                  </a:lnTo>
                  <a:lnTo>
                    <a:pt x="10774" y="8674"/>
                  </a:lnTo>
                  <a:lnTo>
                    <a:pt x="18762" y="8765"/>
                  </a:lnTo>
                  <a:lnTo>
                    <a:pt x="18831" y="8765"/>
                  </a:lnTo>
                  <a:lnTo>
                    <a:pt x="22962" y="4725"/>
                  </a:lnTo>
                  <a:lnTo>
                    <a:pt x="40903" y="4908"/>
                  </a:lnTo>
                  <a:lnTo>
                    <a:pt x="40971" y="4908"/>
                  </a:lnTo>
                  <a:lnTo>
                    <a:pt x="45719" y="251"/>
                  </a:lnTo>
                  <a:lnTo>
                    <a:pt x="4549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061;p48">
              <a:extLst>
                <a:ext uri="{FF2B5EF4-FFF2-40B4-BE49-F238E27FC236}">
                  <a16:creationId xmlns:a16="http://schemas.microsoft.com/office/drawing/2014/main" id="{6255BD95-2B4D-BB84-6193-0763C9A5724E}"/>
                </a:ext>
              </a:extLst>
            </p:cNvPr>
            <p:cNvSpPr/>
            <p:nvPr/>
          </p:nvSpPr>
          <p:spPr>
            <a:xfrm>
              <a:off x="2023820" y="3907499"/>
              <a:ext cx="73640" cy="213439"/>
            </a:xfrm>
            <a:custGeom>
              <a:avLst/>
              <a:gdLst/>
              <a:ahLst/>
              <a:cxnLst/>
              <a:rect l="l" t="t" r="r" b="b"/>
              <a:pathLst>
                <a:path w="4292" h="12440" extrusionOk="0">
                  <a:moveTo>
                    <a:pt x="3858" y="8400"/>
                  </a:moveTo>
                  <a:lnTo>
                    <a:pt x="1" y="12189"/>
                  </a:lnTo>
                  <a:lnTo>
                    <a:pt x="229" y="12440"/>
                  </a:lnTo>
                  <a:lnTo>
                    <a:pt x="4200" y="8537"/>
                  </a:lnTo>
                  <a:lnTo>
                    <a:pt x="4292" y="23"/>
                  </a:lnTo>
                  <a:lnTo>
                    <a:pt x="394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062;p48">
              <a:extLst>
                <a:ext uri="{FF2B5EF4-FFF2-40B4-BE49-F238E27FC236}">
                  <a16:creationId xmlns:a16="http://schemas.microsoft.com/office/drawing/2014/main" id="{13B6BF9D-D655-F5B3-AC96-198B503F0F27}"/>
                </a:ext>
              </a:extLst>
            </p:cNvPr>
            <p:cNvSpPr/>
            <p:nvPr/>
          </p:nvSpPr>
          <p:spPr>
            <a:xfrm>
              <a:off x="1986229" y="4197682"/>
              <a:ext cx="7841" cy="191924"/>
            </a:xfrm>
            <a:custGeom>
              <a:avLst/>
              <a:gdLst/>
              <a:ahLst/>
              <a:cxnLst/>
              <a:rect l="l" t="t" r="r" b="b"/>
              <a:pathLst>
                <a:path w="457" h="11186" extrusionOk="0">
                  <a:moveTo>
                    <a:pt x="0" y="11185"/>
                  </a:moveTo>
                  <a:lnTo>
                    <a:pt x="343" y="11185"/>
                  </a:lnTo>
                  <a:lnTo>
                    <a:pt x="457" y="1"/>
                  </a:lnTo>
                  <a:lnTo>
                    <a:pt x="11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063;p48">
              <a:extLst>
                <a:ext uri="{FF2B5EF4-FFF2-40B4-BE49-F238E27FC236}">
                  <a16:creationId xmlns:a16="http://schemas.microsoft.com/office/drawing/2014/main" id="{F72FAA45-D696-3DBB-5644-2E7DCF1175E5}"/>
                </a:ext>
              </a:extLst>
            </p:cNvPr>
            <p:cNvSpPr/>
            <p:nvPr/>
          </p:nvSpPr>
          <p:spPr>
            <a:xfrm>
              <a:off x="1930999" y="4098993"/>
              <a:ext cx="119073" cy="113600"/>
            </a:xfrm>
            <a:custGeom>
              <a:avLst/>
              <a:gdLst/>
              <a:ahLst/>
              <a:cxnLst/>
              <a:rect l="l" t="t" r="r" b="b"/>
              <a:pathLst>
                <a:path w="6940" h="6621" extrusionOk="0">
                  <a:moveTo>
                    <a:pt x="1256" y="891"/>
                  </a:moveTo>
                  <a:cubicBezTo>
                    <a:pt x="24" y="2123"/>
                    <a:pt x="1" y="4109"/>
                    <a:pt x="1211" y="5365"/>
                  </a:cubicBezTo>
                  <a:lnTo>
                    <a:pt x="1211" y="5365"/>
                  </a:lnTo>
                  <a:cubicBezTo>
                    <a:pt x="2443" y="6597"/>
                    <a:pt x="4429" y="6620"/>
                    <a:pt x="5684" y="5410"/>
                  </a:cubicBezTo>
                  <a:lnTo>
                    <a:pt x="5684" y="5410"/>
                  </a:lnTo>
                  <a:cubicBezTo>
                    <a:pt x="6917" y="4178"/>
                    <a:pt x="6940" y="2192"/>
                    <a:pt x="5730" y="937"/>
                  </a:cubicBezTo>
                  <a:lnTo>
                    <a:pt x="5730" y="937"/>
                  </a:lnTo>
                  <a:cubicBezTo>
                    <a:pt x="5114" y="320"/>
                    <a:pt x="4292" y="1"/>
                    <a:pt x="3470" y="1"/>
                  </a:cubicBezTo>
                  <a:lnTo>
                    <a:pt x="3470" y="1"/>
                  </a:lnTo>
                  <a:cubicBezTo>
                    <a:pt x="2672" y="1"/>
                    <a:pt x="1873" y="297"/>
                    <a:pt x="1256" y="891"/>
                  </a:cubicBezTo>
                  <a:moveTo>
                    <a:pt x="1462" y="5114"/>
                  </a:moveTo>
                  <a:cubicBezTo>
                    <a:pt x="366" y="4018"/>
                    <a:pt x="389" y="2215"/>
                    <a:pt x="1507" y="1142"/>
                  </a:cubicBezTo>
                  <a:lnTo>
                    <a:pt x="1507" y="1142"/>
                  </a:lnTo>
                  <a:cubicBezTo>
                    <a:pt x="2603" y="46"/>
                    <a:pt x="4406" y="69"/>
                    <a:pt x="5502" y="1165"/>
                  </a:cubicBezTo>
                  <a:lnTo>
                    <a:pt x="5502" y="1165"/>
                  </a:lnTo>
                  <a:cubicBezTo>
                    <a:pt x="6575" y="2283"/>
                    <a:pt x="6552" y="4086"/>
                    <a:pt x="5456" y="5159"/>
                  </a:cubicBezTo>
                  <a:lnTo>
                    <a:pt x="5456" y="5159"/>
                  </a:lnTo>
                  <a:cubicBezTo>
                    <a:pt x="4908" y="5707"/>
                    <a:pt x="4178" y="5981"/>
                    <a:pt x="3470" y="5981"/>
                  </a:cubicBezTo>
                  <a:lnTo>
                    <a:pt x="3470" y="5981"/>
                  </a:lnTo>
                  <a:cubicBezTo>
                    <a:pt x="2740" y="5981"/>
                    <a:pt x="2010" y="5684"/>
                    <a:pt x="1462" y="511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064;p48">
              <a:extLst>
                <a:ext uri="{FF2B5EF4-FFF2-40B4-BE49-F238E27FC236}">
                  <a16:creationId xmlns:a16="http://schemas.microsoft.com/office/drawing/2014/main" id="{CF9D78E3-C660-6B29-42DF-82D674911AA9}"/>
                </a:ext>
              </a:extLst>
            </p:cNvPr>
            <p:cNvSpPr/>
            <p:nvPr/>
          </p:nvSpPr>
          <p:spPr>
            <a:xfrm>
              <a:off x="1948637" y="4386842"/>
              <a:ext cx="76763" cy="73245"/>
            </a:xfrm>
            <a:custGeom>
              <a:avLst/>
              <a:gdLst/>
              <a:ahLst/>
              <a:cxnLst/>
              <a:rect l="l" t="t" r="r" b="b"/>
              <a:pathLst>
                <a:path w="4474" h="4269" extrusionOk="0">
                  <a:moveTo>
                    <a:pt x="822" y="571"/>
                  </a:moveTo>
                  <a:cubicBezTo>
                    <a:pt x="23" y="1370"/>
                    <a:pt x="0" y="2648"/>
                    <a:pt x="776" y="3447"/>
                  </a:cubicBezTo>
                  <a:lnTo>
                    <a:pt x="776" y="3447"/>
                  </a:lnTo>
                  <a:cubicBezTo>
                    <a:pt x="1575" y="4246"/>
                    <a:pt x="2853" y="4269"/>
                    <a:pt x="3675" y="3493"/>
                  </a:cubicBezTo>
                  <a:lnTo>
                    <a:pt x="3675" y="3493"/>
                  </a:lnTo>
                  <a:cubicBezTo>
                    <a:pt x="4474" y="2694"/>
                    <a:pt x="4474" y="1415"/>
                    <a:pt x="3698" y="594"/>
                  </a:cubicBezTo>
                  <a:lnTo>
                    <a:pt x="3698" y="594"/>
                  </a:lnTo>
                  <a:cubicBezTo>
                    <a:pt x="3287" y="206"/>
                    <a:pt x="2762" y="0"/>
                    <a:pt x="2237" y="0"/>
                  </a:cubicBezTo>
                  <a:lnTo>
                    <a:pt x="2237" y="0"/>
                  </a:lnTo>
                  <a:cubicBezTo>
                    <a:pt x="1735" y="0"/>
                    <a:pt x="1210" y="183"/>
                    <a:pt x="822" y="571"/>
                  </a:cubicBezTo>
                  <a:moveTo>
                    <a:pt x="1027" y="3219"/>
                  </a:moveTo>
                  <a:cubicBezTo>
                    <a:pt x="365" y="2557"/>
                    <a:pt x="388" y="1461"/>
                    <a:pt x="1050" y="822"/>
                  </a:cubicBezTo>
                  <a:lnTo>
                    <a:pt x="1050" y="822"/>
                  </a:lnTo>
                  <a:cubicBezTo>
                    <a:pt x="1712" y="160"/>
                    <a:pt x="2808" y="160"/>
                    <a:pt x="3447" y="845"/>
                  </a:cubicBezTo>
                  <a:lnTo>
                    <a:pt x="3447" y="845"/>
                  </a:lnTo>
                  <a:cubicBezTo>
                    <a:pt x="4109" y="1507"/>
                    <a:pt x="4109" y="2580"/>
                    <a:pt x="3424" y="3241"/>
                  </a:cubicBezTo>
                  <a:lnTo>
                    <a:pt x="3424" y="3241"/>
                  </a:lnTo>
                  <a:cubicBezTo>
                    <a:pt x="3104" y="3561"/>
                    <a:pt x="2671" y="3721"/>
                    <a:pt x="2237" y="3721"/>
                  </a:cubicBezTo>
                  <a:lnTo>
                    <a:pt x="2237" y="3721"/>
                  </a:lnTo>
                  <a:cubicBezTo>
                    <a:pt x="1803" y="3721"/>
                    <a:pt x="1370" y="3561"/>
                    <a:pt x="1027" y="321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065;p48">
              <a:extLst>
                <a:ext uri="{FF2B5EF4-FFF2-40B4-BE49-F238E27FC236}">
                  <a16:creationId xmlns:a16="http://schemas.microsoft.com/office/drawing/2014/main" id="{9C62BEEB-A0B9-517A-1180-30EE9A145C65}"/>
                </a:ext>
              </a:extLst>
            </p:cNvPr>
            <p:cNvSpPr/>
            <p:nvPr/>
          </p:nvSpPr>
          <p:spPr>
            <a:xfrm>
              <a:off x="1574625" y="4105255"/>
              <a:ext cx="137483" cy="130826"/>
            </a:xfrm>
            <a:custGeom>
              <a:avLst/>
              <a:gdLst/>
              <a:ahLst/>
              <a:cxnLst/>
              <a:rect l="l" t="t" r="r" b="b"/>
              <a:pathLst>
                <a:path w="8013" h="7625" extrusionOk="0">
                  <a:moveTo>
                    <a:pt x="1462" y="1028"/>
                  </a:moveTo>
                  <a:cubicBezTo>
                    <a:pt x="24" y="2420"/>
                    <a:pt x="1" y="4749"/>
                    <a:pt x="1393" y="6164"/>
                  </a:cubicBezTo>
                  <a:lnTo>
                    <a:pt x="1393" y="6164"/>
                  </a:lnTo>
                  <a:cubicBezTo>
                    <a:pt x="2808" y="7602"/>
                    <a:pt x="5114" y="7625"/>
                    <a:pt x="6552" y="6232"/>
                  </a:cubicBezTo>
                  <a:lnTo>
                    <a:pt x="6552" y="6232"/>
                  </a:lnTo>
                  <a:cubicBezTo>
                    <a:pt x="7990" y="4817"/>
                    <a:pt x="8013" y="2512"/>
                    <a:pt x="6597" y="1074"/>
                  </a:cubicBezTo>
                  <a:lnTo>
                    <a:pt x="6597" y="1074"/>
                  </a:lnTo>
                  <a:cubicBezTo>
                    <a:pt x="5890" y="366"/>
                    <a:pt x="4954" y="1"/>
                    <a:pt x="3995" y="1"/>
                  </a:cubicBezTo>
                  <a:lnTo>
                    <a:pt x="3995" y="1"/>
                  </a:lnTo>
                  <a:cubicBezTo>
                    <a:pt x="3082" y="1"/>
                    <a:pt x="2169" y="343"/>
                    <a:pt x="1462" y="1028"/>
                  </a:cubicBezTo>
                  <a:close/>
                  <a:moveTo>
                    <a:pt x="1644" y="5936"/>
                  </a:moveTo>
                  <a:cubicBezTo>
                    <a:pt x="366" y="4634"/>
                    <a:pt x="389" y="2535"/>
                    <a:pt x="1690" y="1256"/>
                  </a:cubicBezTo>
                  <a:lnTo>
                    <a:pt x="1690" y="1256"/>
                  </a:lnTo>
                  <a:cubicBezTo>
                    <a:pt x="2991" y="1"/>
                    <a:pt x="5091" y="24"/>
                    <a:pt x="6369" y="1325"/>
                  </a:cubicBezTo>
                  <a:lnTo>
                    <a:pt x="6369" y="1325"/>
                  </a:lnTo>
                  <a:cubicBezTo>
                    <a:pt x="7625" y="2626"/>
                    <a:pt x="7625" y="4703"/>
                    <a:pt x="6324" y="5981"/>
                  </a:cubicBezTo>
                  <a:lnTo>
                    <a:pt x="6324" y="5981"/>
                  </a:lnTo>
                  <a:cubicBezTo>
                    <a:pt x="5662" y="6620"/>
                    <a:pt x="4840" y="6917"/>
                    <a:pt x="3995" y="6917"/>
                  </a:cubicBezTo>
                  <a:lnTo>
                    <a:pt x="3995" y="6917"/>
                  </a:lnTo>
                  <a:cubicBezTo>
                    <a:pt x="3151" y="6917"/>
                    <a:pt x="2283" y="6597"/>
                    <a:pt x="1644" y="593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066;p48">
              <a:extLst>
                <a:ext uri="{FF2B5EF4-FFF2-40B4-BE49-F238E27FC236}">
                  <a16:creationId xmlns:a16="http://schemas.microsoft.com/office/drawing/2014/main" id="{C3B03F12-B20B-5FC3-2559-8EFBF1D6A91E}"/>
                </a:ext>
              </a:extLst>
            </p:cNvPr>
            <p:cNvSpPr/>
            <p:nvPr/>
          </p:nvSpPr>
          <p:spPr>
            <a:xfrm>
              <a:off x="1398797" y="4119358"/>
              <a:ext cx="127686" cy="121818"/>
            </a:xfrm>
            <a:custGeom>
              <a:avLst/>
              <a:gdLst/>
              <a:ahLst/>
              <a:cxnLst/>
              <a:rect l="l" t="t" r="r" b="b"/>
              <a:pathLst>
                <a:path w="7442" h="7100" extrusionOk="0">
                  <a:moveTo>
                    <a:pt x="1347" y="959"/>
                  </a:moveTo>
                  <a:cubicBezTo>
                    <a:pt x="23" y="2260"/>
                    <a:pt x="0" y="4406"/>
                    <a:pt x="1301" y="5730"/>
                  </a:cubicBezTo>
                  <a:lnTo>
                    <a:pt x="1301" y="5730"/>
                  </a:lnTo>
                  <a:cubicBezTo>
                    <a:pt x="2602" y="7076"/>
                    <a:pt x="4748" y="7099"/>
                    <a:pt x="6095" y="5798"/>
                  </a:cubicBezTo>
                  <a:lnTo>
                    <a:pt x="6095" y="5798"/>
                  </a:lnTo>
                  <a:cubicBezTo>
                    <a:pt x="7419" y="4474"/>
                    <a:pt x="7441" y="2329"/>
                    <a:pt x="6140" y="1005"/>
                  </a:cubicBezTo>
                  <a:lnTo>
                    <a:pt x="6140" y="1005"/>
                  </a:lnTo>
                  <a:cubicBezTo>
                    <a:pt x="5478" y="343"/>
                    <a:pt x="4611" y="1"/>
                    <a:pt x="3721" y="1"/>
                  </a:cubicBezTo>
                  <a:lnTo>
                    <a:pt x="3721" y="1"/>
                  </a:lnTo>
                  <a:cubicBezTo>
                    <a:pt x="2876" y="1"/>
                    <a:pt x="2009" y="320"/>
                    <a:pt x="1347" y="959"/>
                  </a:cubicBezTo>
                  <a:close/>
                  <a:moveTo>
                    <a:pt x="1552" y="5502"/>
                  </a:moveTo>
                  <a:cubicBezTo>
                    <a:pt x="366" y="4315"/>
                    <a:pt x="388" y="2374"/>
                    <a:pt x="1598" y="1188"/>
                  </a:cubicBezTo>
                  <a:lnTo>
                    <a:pt x="1598" y="1188"/>
                  </a:lnTo>
                  <a:cubicBezTo>
                    <a:pt x="2785" y="23"/>
                    <a:pt x="4725" y="46"/>
                    <a:pt x="5912" y="1233"/>
                  </a:cubicBezTo>
                  <a:lnTo>
                    <a:pt x="5912" y="1233"/>
                  </a:lnTo>
                  <a:cubicBezTo>
                    <a:pt x="7076" y="2443"/>
                    <a:pt x="7053" y="4383"/>
                    <a:pt x="5866" y="5547"/>
                  </a:cubicBezTo>
                  <a:lnTo>
                    <a:pt x="5866" y="5547"/>
                  </a:lnTo>
                  <a:cubicBezTo>
                    <a:pt x="5273" y="6141"/>
                    <a:pt x="4497" y="6415"/>
                    <a:pt x="3721" y="6415"/>
                  </a:cubicBezTo>
                  <a:lnTo>
                    <a:pt x="3721" y="6415"/>
                  </a:lnTo>
                  <a:cubicBezTo>
                    <a:pt x="2922" y="6415"/>
                    <a:pt x="2146" y="6118"/>
                    <a:pt x="1552" y="550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067;p48">
              <a:extLst>
                <a:ext uri="{FF2B5EF4-FFF2-40B4-BE49-F238E27FC236}">
                  <a16:creationId xmlns:a16="http://schemas.microsoft.com/office/drawing/2014/main" id="{48DABAF6-91B5-F277-5674-CDEC1E74E278}"/>
                </a:ext>
              </a:extLst>
            </p:cNvPr>
            <p:cNvSpPr/>
            <p:nvPr/>
          </p:nvSpPr>
          <p:spPr>
            <a:xfrm>
              <a:off x="1138760" y="4098598"/>
              <a:ext cx="110460" cy="105364"/>
            </a:xfrm>
            <a:custGeom>
              <a:avLst/>
              <a:gdLst/>
              <a:ahLst/>
              <a:cxnLst/>
              <a:rect l="l" t="t" r="r" b="b"/>
              <a:pathLst>
                <a:path w="6438" h="6141" extrusionOk="0">
                  <a:moveTo>
                    <a:pt x="1164" y="845"/>
                  </a:moveTo>
                  <a:cubicBezTo>
                    <a:pt x="23" y="1964"/>
                    <a:pt x="0" y="3813"/>
                    <a:pt x="1142" y="4954"/>
                  </a:cubicBezTo>
                  <a:lnTo>
                    <a:pt x="1142" y="4954"/>
                  </a:lnTo>
                  <a:cubicBezTo>
                    <a:pt x="2260" y="6118"/>
                    <a:pt x="4109" y="6141"/>
                    <a:pt x="5250" y="5000"/>
                  </a:cubicBezTo>
                  <a:lnTo>
                    <a:pt x="5250" y="5000"/>
                  </a:lnTo>
                  <a:cubicBezTo>
                    <a:pt x="6414" y="3881"/>
                    <a:pt x="6437" y="2032"/>
                    <a:pt x="5296" y="891"/>
                  </a:cubicBezTo>
                  <a:lnTo>
                    <a:pt x="5296" y="891"/>
                  </a:lnTo>
                  <a:cubicBezTo>
                    <a:pt x="4725" y="298"/>
                    <a:pt x="3972" y="1"/>
                    <a:pt x="3219" y="1"/>
                  </a:cubicBezTo>
                  <a:lnTo>
                    <a:pt x="3219" y="1"/>
                  </a:lnTo>
                  <a:cubicBezTo>
                    <a:pt x="2488" y="1"/>
                    <a:pt x="1735" y="275"/>
                    <a:pt x="1164" y="845"/>
                  </a:cubicBezTo>
                  <a:close/>
                  <a:moveTo>
                    <a:pt x="1370" y="4726"/>
                  </a:moveTo>
                  <a:cubicBezTo>
                    <a:pt x="366" y="3721"/>
                    <a:pt x="388" y="2078"/>
                    <a:pt x="1416" y="1074"/>
                  </a:cubicBezTo>
                  <a:lnTo>
                    <a:pt x="1416" y="1074"/>
                  </a:lnTo>
                  <a:cubicBezTo>
                    <a:pt x="2420" y="69"/>
                    <a:pt x="4063" y="92"/>
                    <a:pt x="5068" y="1119"/>
                  </a:cubicBezTo>
                  <a:lnTo>
                    <a:pt x="5068" y="1119"/>
                  </a:lnTo>
                  <a:cubicBezTo>
                    <a:pt x="6049" y="2124"/>
                    <a:pt x="6049" y="3767"/>
                    <a:pt x="5022" y="4771"/>
                  </a:cubicBezTo>
                  <a:lnTo>
                    <a:pt x="5022" y="4771"/>
                  </a:lnTo>
                  <a:cubicBezTo>
                    <a:pt x="4520" y="5251"/>
                    <a:pt x="3858" y="5502"/>
                    <a:pt x="3219" y="5502"/>
                  </a:cubicBezTo>
                  <a:lnTo>
                    <a:pt x="3219" y="5502"/>
                  </a:lnTo>
                  <a:cubicBezTo>
                    <a:pt x="2557" y="5502"/>
                    <a:pt x="1872" y="5251"/>
                    <a:pt x="1370" y="472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068;p48">
              <a:extLst>
                <a:ext uri="{FF2B5EF4-FFF2-40B4-BE49-F238E27FC236}">
                  <a16:creationId xmlns:a16="http://schemas.microsoft.com/office/drawing/2014/main" id="{A3881BEE-62E8-FF51-E0D0-6F81BA58044E}"/>
                </a:ext>
              </a:extLst>
            </p:cNvPr>
            <p:cNvSpPr/>
            <p:nvPr/>
          </p:nvSpPr>
          <p:spPr>
            <a:xfrm>
              <a:off x="1068261" y="3917279"/>
              <a:ext cx="120634" cy="114767"/>
            </a:xfrm>
            <a:custGeom>
              <a:avLst/>
              <a:gdLst/>
              <a:ahLst/>
              <a:cxnLst/>
              <a:rect l="l" t="t" r="r" b="b"/>
              <a:pathLst>
                <a:path w="7031" h="6689" extrusionOk="0">
                  <a:moveTo>
                    <a:pt x="1279" y="891"/>
                  </a:moveTo>
                  <a:cubicBezTo>
                    <a:pt x="24" y="2124"/>
                    <a:pt x="1" y="4155"/>
                    <a:pt x="1233" y="5410"/>
                  </a:cubicBezTo>
                  <a:lnTo>
                    <a:pt x="1233" y="5410"/>
                  </a:lnTo>
                  <a:cubicBezTo>
                    <a:pt x="2466" y="6666"/>
                    <a:pt x="4497" y="6689"/>
                    <a:pt x="5753" y="5456"/>
                  </a:cubicBezTo>
                  <a:lnTo>
                    <a:pt x="5753" y="5456"/>
                  </a:lnTo>
                  <a:cubicBezTo>
                    <a:pt x="7008" y="4223"/>
                    <a:pt x="7031" y="2215"/>
                    <a:pt x="5798" y="937"/>
                  </a:cubicBezTo>
                  <a:lnTo>
                    <a:pt x="5798" y="937"/>
                  </a:lnTo>
                  <a:cubicBezTo>
                    <a:pt x="5159" y="320"/>
                    <a:pt x="4338" y="1"/>
                    <a:pt x="3516" y="1"/>
                  </a:cubicBezTo>
                  <a:lnTo>
                    <a:pt x="3516" y="1"/>
                  </a:lnTo>
                  <a:cubicBezTo>
                    <a:pt x="2717" y="1"/>
                    <a:pt x="1895" y="298"/>
                    <a:pt x="1279" y="891"/>
                  </a:cubicBezTo>
                  <a:moveTo>
                    <a:pt x="1462" y="5182"/>
                  </a:moveTo>
                  <a:cubicBezTo>
                    <a:pt x="366" y="4064"/>
                    <a:pt x="389" y="2238"/>
                    <a:pt x="1507" y="1142"/>
                  </a:cubicBezTo>
                  <a:lnTo>
                    <a:pt x="1507" y="1142"/>
                  </a:lnTo>
                  <a:cubicBezTo>
                    <a:pt x="2649" y="46"/>
                    <a:pt x="4452" y="46"/>
                    <a:pt x="5547" y="1188"/>
                  </a:cubicBezTo>
                  <a:lnTo>
                    <a:pt x="5547" y="1188"/>
                  </a:lnTo>
                  <a:cubicBezTo>
                    <a:pt x="6666" y="2306"/>
                    <a:pt x="6643" y="4109"/>
                    <a:pt x="5525" y="5228"/>
                  </a:cubicBezTo>
                  <a:lnTo>
                    <a:pt x="5525" y="5228"/>
                  </a:lnTo>
                  <a:cubicBezTo>
                    <a:pt x="4954" y="5776"/>
                    <a:pt x="4246" y="6050"/>
                    <a:pt x="3516" y="6050"/>
                  </a:cubicBezTo>
                  <a:lnTo>
                    <a:pt x="3516" y="6050"/>
                  </a:lnTo>
                  <a:cubicBezTo>
                    <a:pt x="2763" y="6050"/>
                    <a:pt x="2032" y="5753"/>
                    <a:pt x="1462" y="518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069;p48">
              <a:extLst>
                <a:ext uri="{FF2B5EF4-FFF2-40B4-BE49-F238E27FC236}">
                  <a16:creationId xmlns:a16="http://schemas.microsoft.com/office/drawing/2014/main" id="{1D9E9A97-831E-46CD-CFEC-F9238BAA0FDA}"/>
                </a:ext>
              </a:extLst>
            </p:cNvPr>
            <p:cNvSpPr/>
            <p:nvPr/>
          </p:nvSpPr>
          <p:spPr>
            <a:xfrm>
              <a:off x="1237844" y="3758676"/>
              <a:ext cx="119845" cy="114767"/>
            </a:xfrm>
            <a:custGeom>
              <a:avLst/>
              <a:gdLst/>
              <a:ahLst/>
              <a:cxnLst/>
              <a:rect l="l" t="t" r="r" b="b"/>
              <a:pathLst>
                <a:path w="6985" h="6689" extrusionOk="0">
                  <a:moveTo>
                    <a:pt x="1256" y="914"/>
                  </a:moveTo>
                  <a:cubicBezTo>
                    <a:pt x="0" y="2146"/>
                    <a:pt x="0" y="4155"/>
                    <a:pt x="1210" y="5410"/>
                  </a:cubicBezTo>
                  <a:lnTo>
                    <a:pt x="1210" y="5410"/>
                  </a:lnTo>
                  <a:cubicBezTo>
                    <a:pt x="2442" y="6666"/>
                    <a:pt x="4474" y="6688"/>
                    <a:pt x="5706" y="5456"/>
                  </a:cubicBezTo>
                  <a:lnTo>
                    <a:pt x="5706" y="5456"/>
                  </a:lnTo>
                  <a:cubicBezTo>
                    <a:pt x="6962" y="4223"/>
                    <a:pt x="6985" y="2215"/>
                    <a:pt x="5752" y="959"/>
                  </a:cubicBezTo>
                  <a:lnTo>
                    <a:pt x="5752" y="959"/>
                  </a:lnTo>
                  <a:cubicBezTo>
                    <a:pt x="5136" y="320"/>
                    <a:pt x="4314" y="1"/>
                    <a:pt x="3492" y="1"/>
                  </a:cubicBezTo>
                  <a:lnTo>
                    <a:pt x="3492" y="1"/>
                  </a:lnTo>
                  <a:cubicBezTo>
                    <a:pt x="2694" y="1"/>
                    <a:pt x="1872" y="297"/>
                    <a:pt x="1256" y="914"/>
                  </a:cubicBezTo>
                  <a:moveTo>
                    <a:pt x="1461" y="5182"/>
                  </a:moveTo>
                  <a:cubicBezTo>
                    <a:pt x="365" y="4063"/>
                    <a:pt x="365" y="2237"/>
                    <a:pt x="1507" y="1142"/>
                  </a:cubicBezTo>
                  <a:lnTo>
                    <a:pt x="1507" y="1142"/>
                  </a:lnTo>
                  <a:cubicBezTo>
                    <a:pt x="2625" y="46"/>
                    <a:pt x="4428" y="69"/>
                    <a:pt x="5524" y="1187"/>
                  </a:cubicBezTo>
                  <a:lnTo>
                    <a:pt x="5524" y="1187"/>
                  </a:lnTo>
                  <a:cubicBezTo>
                    <a:pt x="6619" y="2306"/>
                    <a:pt x="6597" y="4109"/>
                    <a:pt x="5478" y="5228"/>
                  </a:cubicBezTo>
                  <a:lnTo>
                    <a:pt x="5478" y="5228"/>
                  </a:lnTo>
                  <a:cubicBezTo>
                    <a:pt x="4930" y="5753"/>
                    <a:pt x="4200" y="6026"/>
                    <a:pt x="3492" y="6026"/>
                  </a:cubicBezTo>
                  <a:lnTo>
                    <a:pt x="3492" y="6026"/>
                  </a:lnTo>
                  <a:cubicBezTo>
                    <a:pt x="2762" y="6026"/>
                    <a:pt x="2009" y="5753"/>
                    <a:pt x="1461" y="518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070;p48">
              <a:extLst>
                <a:ext uri="{FF2B5EF4-FFF2-40B4-BE49-F238E27FC236}">
                  <a16:creationId xmlns:a16="http://schemas.microsoft.com/office/drawing/2014/main" id="{B25CC16A-2B64-7EA0-99A4-DB16190EB035}"/>
                </a:ext>
              </a:extLst>
            </p:cNvPr>
            <p:cNvSpPr/>
            <p:nvPr/>
          </p:nvSpPr>
          <p:spPr>
            <a:xfrm>
              <a:off x="914360" y="3733609"/>
              <a:ext cx="96751" cy="92839"/>
            </a:xfrm>
            <a:custGeom>
              <a:avLst/>
              <a:gdLst/>
              <a:ahLst/>
              <a:cxnLst/>
              <a:rect l="l" t="t" r="r" b="b"/>
              <a:pathLst>
                <a:path w="5639" h="5411" extrusionOk="0">
                  <a:moveTo>
                    <a:pt x="1028" y="754"/>
                  </a:moveTo>
                  <a:cubicBezTo>
                    <a:pt x="23" y="1735"/>
                    <a:pt x="0" y="3356"/>
                    <a:pt x="982" y="4383"/>
                  </a:cubicBezTo>
                  <a:lnTo>
                    <a:pt x="982" y="4383"/>
                  </a:lnTo>
                  <a:cubicBezTo>
                    <a:pt x="1986" y="5388"/>
                    <a:pt x="3607" y="5410"/>
                    <a:pt x="4611" y="4406"/>
                  </a:cubicBezTo>
                  <a:lnTo>
                    <a:pt x="4611" y="4406"/>
                  </a:lnTo>
                  <a:cubicBezTo>
                    <a:pt x="5638" y="3425"/>
                    <a:pt x="5638" y="1804"/>
                    <a:pt x="4657" y="777"/>
                  </a:cubicBezTo>
                  <a:lnTo>
                    <a:pt x="4657" y="777"/>
                  </a:lnTo>
                  <a:cubicBezTo>
                    <a:pt x="4155" y="275"/>
                    <a:pt x="3493" y="1"/>
                    <a:pt x="2831" y="1"/>
                  </a:cubicBezTo>
                  <a:lnTo>
                    <a:pt x="2831" y="1"/>
                  </a:lnTo>
                  <a:cubicBezTo>
                    <a:pt x="2169" y="1"/>
                    <a:pt x="1530" y="252"/>
                    <a:pt x="1028" y="754"/>
                  </a:cubicBezTo>
                  <a:moveTo>
                    <a:pt x="1233" y="4132"/>
                  </a:moveTo>
                  <a:cubicBezTo>
                    <a:pt x="366" y="3265"/>
                    <a:pt x="388" y="1850"/>
                    <a:pt x="1256" y="982"/>
                  </a:cubicBezTo>
                  <a:lnTo>
                    <a:pt x="1256" y="982"/>
                  </a:lnTo>
                  <a:cubicBezTo>
                    <a:pt x="2146" y="115"/>
                    <a:pt x="3561" y="138"/>
                    <a:pt x="4429" y="1005"/>
                  </a:cubicBezTo>
                  <a:lnTo>
                    <a:pt x="4429" y="1005"/>
                  </a:lnTo>
                  <a:cubicBezTo>
                    <a:pt x="5273" y="1895"/>
                    <a:pt x="5273" y="3310"/>
                    <a:pt x="4383" y="4178"/>
                  </a:cubicBezTo>
                  <a:lnTo>
                    <a:pt x="4383" y="4178"/>
                  </a:lnTo>
                  <a:cubicBezTo>
                    <a:pt x="3949" y="4589"/>
                    <a:pt x="3379" y="4817"/>
                    <a:pt x="2831" y="4817"/>
                  </a:cubicBezTo>
                  <a:lnTo>
                    <a:pt x="2831" y="4817"/>
                  </a:lnTo>
                  <a:cubicBezTo>
                    <a:pt x="2237" y="4817"/>
                    <a:pt x="1667" y="4589"/>
                    <a:pt x="1233" y="413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071;p48">
              <a:extLst>
                <a:ext uri="{FF2B5EF4-FFF2-40B4-BE49-F238E27FC236}">
                  <a16:creationId xmlns:a16="http://schemas.microsoft.com/office/drawing/2014/main" id="{5453C4AC-A6D3-17D3-243E-A82E202FD550}"/>
                </a:ext>
              </a:extLst>
            </p:cNvPr>
            <p:cNvSpPr/>
            <p:nvPr/>
          </p:nvSpPr>
          <p:spPr>
            <a:xfrm>
              <a:off x="1067094" y="3583225"/>
              <a:ext cx="75991" cy="72473"/>
            </a:xfrm>
            <a:custGeom>
              <a:avLst/>
              <a:gdLst/>
              <a:ahLst/>
              <a:cxnLst/>
              <a:rect l="l" t="t" r="r" b="b"/>
              <a:pathLst>
                <a:path w="4429" h="4224" extrusionOk="0">
                  <a:moveTo>
                    <a:pt x="799" y="571"/>
                  </a:moveTo>
                  <a:cubicBezTo>
                    <a:pt x="0" y="1348"/>
                    <a:pt x="0" y="2626"/>
                    <a:pt x="776" y="3425"/>
                  </a:cubicBezTo>
                  <a:lnTo>
                    <a:pt x="776" y="3425"/>
                  </a:lnTo>
                  <a:cubicBezTo>
                    <a:pt x="1552" y="4224"/>
                    <a:pt x="2831" y="4224"/>
                    <a:pt x="3607" y="3447"/>
                  </a:cubicBezTo>
                  <a:lnTo>
                    <a:pt x="3607" y="3447"/>
                  </a:lnTo>
                  <a:cubicBezTo>
                    <a:pt x="4406" y="2671"/>
                    <a:pt x="4428" y="1393"/>
                    <a:pt x="3652" y="617"/>
                  </a:cubicBezTo>
                  <a:lnTo>
                    <a:pt x="3652" y="617"/>
                  </a:lnTo>
                  <a:cubicBezTo>
                    <a:pt x="3242" y="206"/>
                    <a:pt x="2739" y="1"/>
                    <a:pt x="2214" y="1"/>
                  </a:cubicBezTo>
                  <a:lnTo>
                    <a:pt x="2214" y="1"/>
                  </a:lnTo>
                  <a:cubicBezTo>
                    <a:pt x="1689" y="1"/>
                    <a:pt x="1187" y="206"/>
                    <a:pt x="799" y="571"/>
                  </a:cubicBezTo>
                  <a:close/>
                  <a:moveTo>
                    <a:pt x="1005" y="3196"/>
                  </a:moveTo>
                  <a:cubicBezTo>
                    <a:pt x="366" y="2534"/>
                    <a:pt x="366" y="1462"/>
                    <a:pt x="1027" y="823"/>
                  </a:cubicBezTo>
                  <a:lnTo>
                    <a:pt x="1027" y="823"/>
                  </a:lnTo>
                  <a:cubicBezTo>
                    <a:pt x="1689" y="161"/>
                    <a:pt x="2762" y="183"/>
                    <a:pt x="3401" y="845"/>
                  </a:cubicBezTo>
                  <a:lnTo>
                    <a:pt x="3401" y="845"/>
                  </a:lnTo>
                  <a:cubicBezTo>
                    <a:pt x="4063" y="1507"/>
                    <a:pt x="4040" y="2557"/>
                    <a:pt x="3378" y="3219"/>
                  </a:cubicBezTo>
                  <a:lnTo>
                    <a:pt x="3378" y="3219"/>
                  </a:lnTo>
                  <a:cubicBezTo>
                    <a:pt x="3059" y="3539"/>
                    <a:pt x="2625" y="3699"/>
                    <a:pt x="2214" y="3699"/>
                  </a:cubicBezTo>
                  <a:lnTo>
                    <a:pt x="2214" y="3699"/>
                  </a:lnTo>
                  <a:cubicBezTo>
                    <a:pt x="1781" y="3699"/>
                    <a:pt x="1324" y="3516"/>
                    <a:pt x="1005" y="319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072;p48">
              <a:extLst>
                <a:ext uri="{FF2B5EF4-FFF2-40B4-BE49-F238E27FC236}">
                  <a16:creationId xmlns:a16="http://schemas.microsoft.com/office/drawing/2014/main" id="{EFA9EAAB-FA5E-057B-8411-C2C1B1C8F317}"/>
                </a:ext>
              </a:extLst>
            </p:cNvPr>
            <p:cNvSpPr/>
            <p:nvPr/>
          </p:nvSpPr>
          <p:spPr>
            <a:xfrm>
              <a:off x="927674" y="3525662"/>
              <a:ext cx="75991" cy="72473"/>
            </a:xfrm>
            <a:custGeom>
              <a:avLst/>
              <a:gdLst/>
              <a:ahLst/>
              <a:cxnLst/>
              <a:rect l="l" t="t" r="r" b="b"/>
              <a:pathLst>
                <a:path w="4429" h="4224" extrusionOk="0">
                  <a:moveTo>
                    <a:pt x="799" y="571"/>
                  </a:moveTo>
                  <a:cubicBezTo>
                    <a:pt x="1" y="1347"/>
                    <a:pt x="1" y="2625"/>
                    <a:pt x="777" y="3424"/>
                  </a:cubicBezTo>
                  <a:lnTo>
                    <a:pt x="777" y="3424"/>
                  </a:lnTo>
                  <a:cubicBezTo>
                    <a:pt x="1553" y="4223"/>
                    <a:pt x="2831" y="4223"/>
                    <a:pt x="3607" y="3447"/>
                  </a:cubicBezTo>
                  <a:lnTo>
                    <a:pt x="3607" y="3447"/>
                  </a:lnTo>
                  <a:cubicBezTo>
                    <a:pt x="4406" y="2671"/>
                    <a:pt x="4429" y="1393"/>
                    <a:pt x="3653" y="617"/>
                  </a:cubicBezTo>
                  <a:lnTo>
                    <a:pt x="3653" y="617"/>
                  </a:lnTo>
                  <a:cubicBezTo>
                    <a:pt x="3265" y="206"/>
                    <a:pt x="2740" y="1"/>
                    <a:pt x="2215" y="1"/>
                  </a:cubicBezTo>
                  <a:lnTo>
                    <a:pt x="2215" y="1"/>
                  </a:lnTo>
                  <a:cubicBezTo>
                    <a:pt x="1712" y="1"/>
                    <a:pt x="1187" y="206"/>
                    <a:pt x="799" y="571"/>
                  </a:cubicBezTo>
                  <a:close/>
                  <a:moveTo>
                    <a:pt x="1005" y="3196"/>
                  </a:moveTo>
                  <a:cubicBezTo>
                    <a:pt x="366" y="2534"/>
                    <a:pt x="366" y="1461"/>
                    <a:pt x="1028" y="822"/>
                  </a:cubicBezTo>
                  <a:lnTo>
                    <a:pt x="1028" y="822"/>
                  </a:lnTo>
                  <a:cubicBezTo>
                    <a:pt x="1690" y="160"/>
                    <a:pt x="2762" y="183"/>
                    <a:pt x="3401" y="845"/>
                  </a:cubicBezTo>
                  <a:lnTo>
                    <a:pt x="3401" y="845"/>
                  </a:lnTo>
                  <a:cubicBezTo>
                    <a:pt x="4063" y="1507"/>
                    <a:pt x="4041" y="2580"/>
                    <a:pt x="3379" y="3219"/>
                  </a:cubicBezTo>
                  <a:lnTo>
                    <a:pt x="3379" y="3219"/>
                  </a:lnTo>
                  <a:cubicBezTo>
                    <a:pt x="3059" y="3538"/>
                    <a:pt x="2625" y="3698"/>
                    <a:pt x="2215" y="3698"/>
                  </a:cubicBezTo>
                  <a:lnTo>
                    <a:pt x="2215" y="3698"/>
                  </a:lnTo>
                  <a:cubicBezTo>
                    <a:pt x="1781" y="3698"/>
                    <a:pt x="1347" y="3538"/>
                    <a:pt x="1005" y="319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073;p48">
              <a:extLst>
                <a:ext uri="{FF2B5EF4-FFF2-40B4-BE49-F238E27FC236}">
                  <a16:creationId xmlns:a16="http://schemas.microsoft.com/office/drawing/2014/main" id="{D2F8E209-A0E6-E58B-ECE1-0ABD19751AF3}"/>
                </a:ext>
              </a:extLst>
            </p:cNvPr>
            <p:cNvSpPr/>
            <p:nvPr/>
          </p:nvSpPr>
          <p:spPr>
            <a:xfrm>
              <a:off x="1260938" y="4005794"/>
              <a:ext cx="68956" cy="65799"/>
            </a:xfrm>
            <a:custGeom>
              <a:avLst/>
              <a:gdLst/>
              <a:ahLst/>
              <a:cxnLst/>
              <a:rect l="l" t="t" r="r" b="b"/>
              <a:pathLst>
                <a:path w="4019" h="3835" extrusionOk="0">
                  <a:moveTo>
                    <a:pt x="731" y="525"/>
                  </a:moveTo>
                  <a:cubicBezTo>
                    <a:pt x="24" y="1233"/>
                    <a:pt x="1" y="2374"/>
                    <a:pt x="708" y="3105"/>
                  </a:cubicBezTo>
                  <a:lnTo>
                    <a:pt x="708" y="3105"/>
                  </a:lnTo>
                  <a:cubicBezTo>
                    <a:pt x="1416" y="3812"/>
                    <a:pt x="2580" y="3835"/>
                    <a:pt x="3288" y="3127"/>
                  </a:cubicBezTo>
                  <a:lnTo>
                    <a:pt x="3288" y="3127"/>
                  </a:lnTo>
                  <a:cubicBezTo>
                    <a:pt x="4018" y="2420"/>
                    <a:pt x="4018" y="1256"/>
                    <a:pt x="3311" y="548"/>
                  </a:cubicBezTo>
                  <a:lnTo>
                    <a:pt x="3311" y="548"/>
                  </a:lnTo>
                  <a:cubicBezTo>
                    <a:pt x="2968" y="183"/>
                    <a:pt x="2489" y="0"/>
                    <a:pt x="2009" y="0"/>
                  </a:cubicBezTo>
                  <a:lnTo>
                    <a:pt x="2009" y="0"/>
                  </a:lnTo>
                  <a:cubicBezTo>
                    <a:pt x="1553" y="0"/>
                    <a:pt x="1096" y="160"/>
                    <a:pt x="731" y="525"/>
                  </a:cubicBezTo>
                  <a:close/>
                  <a:moveTo>
                    <a:pt x="960" y="2876"/>
                  </a:moveTo>
                  <a:cubicBezTo>
                    <a:pt x="366" y="2283"/>
                    <a:pt x="389" y="1324"/>
                    <a:pt x="960" y="754"/>
                  </a:cubicBezTo>
                  <a:lnTo>
                    <a:pt x="960" y="754"/>
                  </a:lnTo>
                  <a:cubicBezTo>
                    <a:pt x="1553" y="183"/>
                    <a:pt x="2512" y="183"/>
                    <a:pt x="3082" y="776"/>
                  </a:cubicBezTo>
                  <a:lnTo>
                    <a:pt x="3082" y="776"/>
                  </a:lnTo>
                  <a:cubicBezTo>
                    <a:pt x="3653" y="1370"/>
                    <a:pt x="3653" y="2306"/>
                    <a:pt x="3059" y="2899"/>
                  </a:cubicBezTo>
                  <a:lnTo>
                    <a:pt x="3059" y="2899"/>
                  </a:lnTo>
                  <a:cubicBezTo>
                    <a:pt x="2763" y="3173"/>
                    <a:pt x="2397" y="3310"/>
                    <a:pt x="2009" y="3310"/>
                  </a:cubicBezTo>
                  <a:lnTo>
                    <a:pt x="2009" y="3310"/>
                  </a:lnTo>
                  <a:cubicBezTo>
                    <a:pt x="1621" y="3310"/>
                    <a:pt x="1233" y="3173"/>
                    <a:pt x="960" y="287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074;p48">
              <a:extLst>
                <a:ext uri="{FF2B5EF4-FFF2-40B4-BE49-F238E27FC236}">
                  <a16:creationId xmlns:a16="http://schemas.microsoft.com/office/drawing/2014/main" id="{FC08613B-9926-68B2-9426-61AE4A44ED4A}"/>
                </a:ext>
              </a:extLst>
            </p:cNvPr>
            <p:cNvSpPr/>
            <p:nvPr/>
          </p:nvSpPr>
          <p:spPr>
            <a:xfrm>
              <a:off x="1203375" y="3946652"/>
              <a:ext cx="65816" cy="63071"/>
            </a:xfrm>
            <a:custGeom>
              <a:avLst/>
              <a:gdLst/>
              <a:ahLst/>
              <a:cxnLst/>
              <a:rect l="l" t="t" r="r" b="b"/>
              <a:pathLst>
                <a:path w="3836" h="3676" extrusionOk="0">
                  <a:moveTo>
                    <a:pt x="708" y="503"/>
                  </a:moveTo>
                  <a:cubicBezTo>
                    <a:pt x="23" y="1188"/>
                    <a:pt x="1" y="2283"/>
                    <a:pt x="685" y="2968"/>
                  </a:cubicBezTo>
                  <a:lnTo>
                    <a:pt x="685" y="2968"/>
                  </a:lnTo>
                  <a:cubicBezTo>
                    <a:pt x="1347" y="3653"/>
                    <a:pt x="2466" y="3676"/>
                    <a:pt x="3150" y="2991"/>
                  </a:cubicBezTo>
                  <a:lnTo>
                    <a:pt x="3150" y="2991"/>
                  </a:lnTo>
                  <a:cubicBezTo>
                    <a:pt x="3835" y="2329"/>
                    <a:pt x="3835" y="1210"/>
                    <a:pt x="3173" y="526"/>
                  </a:cubicBezTo>
                  <a:lnTo>
                    <a:pt x="3173" y="526"/>
                  </a:lnTo>
                  <a:cubicBezTo>
                    <a:pt x="2831" y="183"/>
                    <a:pt x="2374" y="1"/>
                    <a:pt x="1918" y="1"/>
                  </a:cubicBezTo>
                  <a:lnTo>
                    <a:pt x="1918" y="1"/>
                  </a:lnTo>
                  <a:cubicBezTo>
                    <a:pt x="1484" y="1"/>
                    <a:pt x="1050" y="183"/>
                    <a:pt x="708" y="503"/>
                  </a:cubicBezTo>
                  <a:moveTo>
                    <a:pt x="914" y="2740"/>
                  </a:moveTo>
                  <a:cubicBezTo>
                    <a:pt x="366" y="2192"/>
                    <a:pt x="389" y="1279"/>
                    <a:pt x="936" y="754"/>
                  </a:cubicBezTo>
                  <a:lnTo>
                    <a:pt x="936" y="754"/>
                  </a:lnTo>
                  <a:cubicBezTo>
                    <a:pt x="1507" y="206"/>
                    <a:pt x="2397" y="206"/>
                    <a:pt x="2945" y="777"/>
                  </a:cubicBezTo>
                  <a:lnTo>
                    <a:pt x="2945" y="777"/>
                  </a:lnTo>
                  <a:cubicBezTo>
                    <a:pt x="3470" y="1325"/>
                    <a:pt x="3470" y="2215"/>
                    <a:pt x="2922" y="2763"/>
                  </a:cubicBezTo>
                  <a:lnTo>
                    <a:pt x="2922" y="2763"/>
                  </a:lnTo>
                  <a:cubicBezTo>
                    <a:pt x="2648" y="3036"/>
                    <a:pt x="2283" y="3173"/>
                    <a:pt x="1918" y="3173"/>
                  </a:cubicBezTo>
                  <a:lnTo>
                    <a:pt x="1918" y="3173"/>
                  </a:lnTo>
                  <a:cubicBezTo>
                    <a:pt x="1553" y="3173"/>
                    <a:pt x="1187" y="3014"/>
                    <a:pt x="914" y="2740"/>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075;p48">
              <a:extLst>
                <a:ext uri="{FF2B5EF4-FFF2-40B4-BE49-F238E27FC236}">
                  <a16:creationId xmlns:a16="http://schemas.microsoft.com/office/drawing/2014/main" id="{8AEA7917-763A-7EA1-8E9D-218FA0010EA7}"/>
                </a:ext>
              </a:extLst>
            </p:cNvPr>
            <p:cNvSpPr/>
            <p:nvPr/>
          </p:nvSpPr>
          <p:spPr>
            <a:xfrm>
              <a:off x="1211988" y="4248210"/>
              <a:ext cx="71289" cy="68150"/>
            </a:xfrm>
            <a:custGeom>
              <a:avLst/>
              <a:gdLst/>
              <a:ahLst/>
              <a:cxnLst/>
              <a:rect l="l" t="t" r="r" b="b"/>
              <a:pathLst>
                <a:path w="4155" h="3972" extrusionOk="0">
                  <a:moveTo>
                    <a:pt x="754" y="525"/>
                  </a:moveTo>
                  <a:cubicBezTo>
                    <a:pt x="1" y="1256"/>
                    <a:pt x="1" y="2465"/>
                    <a:pt x="731" y="3219"/>
                  </a:cubicBezTo>
                  <a:lnTo>
                    <a:pt x="731" y="3219"/>
                  </a:lnTo>
                  <a:cubicBezTo>
                    <a:pt x="1461" y="3949"/>
                    <a:pt x="2648" y="3972"/>
                    <a:pt x="3402" y="3241"/>
                  </a:cubicBezTo>
                  <a:lnTo>
                    <a:pt x="3402" y="3241"/>
                  </a:lnTo>
                  <a:cubicBezTo>
                    <a:pt x="4155" y="2511"/>
                    <a:pt x="4155" y="1301"/>
                    <a:pt x="3424" y="571"/>
                  </a:cubicBezTo>
                  <a:lnTo>
                    <a:pt x="3424" y="571"/>
                  </a:lnTo>
                  <a:cubicBezTo>
                    <a:pt x="3059" y="183"/>
                    <a:pt x="2580" y="0"/>
                    <a:pt x="2078" y="0"/>
                  </a:cubicBezTo>
                  <a:lnTo>
                    <a:pt x="2078" y="0"/>
                  </a:lnTo>
                  <a:cubicBezTo>
                    <a:pt x="1598" y="0"/>
                    <a:pt x="1119" y="183"/>
                    <a:pt x="754" y="525"/>
                  </a:cubicBezTo>
                  <a:moveTo>
                    <a:pt x="959" y="2967"/>
                  </a:moveTo>
                  <a:cubicBezTo>
                    <a:pt x="366" y="2351"/>
                    <a:pt x="366" y="1370"/>
                    <a:pt x="982" y="776"/>
                  </a:cubicBezTo>
                  <a:lnTo>
                    <a:pt x="982" y="776"/>
                  </a:lnTo>
                  <a:cubicBezTo>
                    <a:pt x="1598" y="160"/>
                    <a:pt x="2603" y="183"/>
                    <a:pt x="3196" y="799"/>
                  </a:cubicBezTo>
                  <a:lnTo>
                    <a:pt x="3196" y="799"/>
                  </a:lnTo>
                  <a:cubicBezTo>
                    <a:pt x="3790" y="1415"/>
                    <a:pt x="3790" y="2397"/>
                    <a:pt x="3173" y="2990"/>
                  </a:cubicBezTo>
                  <a:lnTo>
                    <a:pt x="3173" y="2990"/>
                  </a:lnTo>
                  <a:cubicBezTo>
                    <a:pt x="2877" y="3287"/>
                    <a:pt x="2466" y="3447"/>
                    <a:pt x="2078" y="3447"/>
                  </a:cubicBezTo>
                  <a:lnTo>
                    <a:pt x="2078" y="3447"/>
                  </a:lnTo>
                  <a:cubicBezTo>
                    <a:pt x="1667" y="3447"/>
                    <a:pt x="1279" y="3287"/>
                    <a:pt x="959" y="296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076;p48">
              <a:extLst>
                <a:ext uri="{FF2B5EF4-FFF2-40B4-BE49-F238E27FC236}">
                  <a16:creationId xmlns:a16="http://schemas.microsoft.com/office/drawing/2014/main" id="{C517F351-14E6-6EB0-A0D9-7601F9B5B49E}"/>
                </a:ext>
              </a:extLst>
            </p:cNvPr>
            <p:cNvSpPr/>
            <p:nvPr/>
          </p:nvSpPr>
          <p:spPr>
            <a:xfrm>
              <a:off x="928068" y="4463604"/>
              <a:ext cx="71289" cy="68150"/>
            </a:xfrm>
            <a:custGeom>
              <a:avLst/>
              <a:gdLst/>
              <a:ahLst/>
              <a:cxnLst/>
              <a:rect l="l" t="t" r="r" b="b"/>
              <a:pathLst>
                <a:path w="4155" h="3972" extrusionOk="0">
                  <a:moveTo>
                    <a:pt x="754" y="548"/>
                  </a:moveTo>
                  <a:cubicBezTo>
                    <a:pt x="0" y="1278"/>
                    <a:pt x="0" y="2465"/>
                    <a:pt x="731" y="3218"/>
                  </a:cubicBezTo>
                  <a:lnTo>
                    <a:pt x="731" y="3218"/>
                  </a:lnTo>
                  <a:cubicBezTo>
                    <a:pt x="1461" y="3949"/>
                    <a:pt x="2648" y="3972"/>
                    <a:pt x="3401" y="3241"/>
                  </a:cubicBezTo>
                  <a:lnTo>
                    <a:pt x="3401" y="3241"/>
                  </a:lnTo>
                  <a:cubicBezTo>
                    <a:pt x="4155" y="2511"/>
                    <a:pt x="4155" y="1301"/>
                    <a:pt x="3424" y="571"/>
                  </a:cubicBezTo>
                  <a:lnTo>
                    <a:pt x="3424" y="571"/>
                  </a:lnTo>
                  <a:cubicBezTo>
                    <a:pt x="3059" y="183"/>
                    <a:pt x="2557" y="0"/>
                    <a:pt x="2077" y="0"/>
                  </a:cubicBezTo>
                  <a:lnTo>
                    <a:pt x="2077" y="0"/>
                  </a:lnTo>
                  <a:cubicBezTo>
                    <a:pt x="1598" y="0"/>
                    <a:pt x="1119" y="183"/>
                    <a:pt x="754" y="548"/>
                  </a:cubicBezTo>
                  <a:close/>
                  <a:moveTo>
                    <a:pt x="959" y="2990"/>
                  </a:moveTo>
                  <a:cubicBezTo>
                    <a:pt x="366" y="2374"/>
                    <a:pt x="366" y="1370"/>
                    <a:pt x="982" y="776"/>
                  </a:cubicBezTo>
                  <a:lnTo>
                    <a:pt x="982" y="776"/>
                  </a:lnTo>
                  <a:cubicBezTo>
                    <a:pt x="1598" y="183"/>
                    <a:pt x="2580" y="183"/>
                    <a:pt x="3196" y="799"/>
                  </a:cubicBezTo>
                  <a:lnTo>
                    <a:pt x="3196" y="799"/>
                  </a:lnTo>
                  <a:cubicBezTo>
                    <a:pt x="3789" y="1415"/>
                    <a:pt x="3789" y="2397"/>
                    <a:pt x="3173" y="3013"/>
                  </a:cubicBezTo>
                  <a:lnTo>
                    <a:pt x="3173" y="3013"/>
                  </a:lnTo>
                  <a:cubicBezTo>
                    <a:pt x="2853" y="3310"/>
                    <a:pt x="2465" y="3447"/>
                    <a:pt x="2077" y="3447"/>
                  </a:cubicBezTo>
                  <a:lnTo>
                    <a:pt x="2077" y="3447"/>
                  </a:lnTo>
                  <a:cubicBezTo>
                    <a:pt x="1667" y="3447"/>
                    <a:pt x="1256" y="3287"/>
                    <a:pt x="959" y="299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077;p48">
              <a:extLst>
                <a:ext uri="{FF2B5EF4-FFF2-40B4-BE49-F238E27FC236}">
                  <a16:creationId xmlns:a16="http://schemas.microsoft.com/office/drawing/2014/main" id="{8C29A469-5298-EA2B-6C12-0C9A54812057}"/>
                </a:ext>
              </a:extLst>
            </p:cNvPr>
            <p:cNvSpPr/>
            <p:nvPr/>
          </p:nvSpPr>
          <p:spPr>
            <a:xfrm>
              <a:off x="1027924" y="4297555"/>
              <a:ext cx="77569" cy="74035"/>
            </a:xfrm>
            <a:custGeom>
              <a:avLst/>
              <a:gdLst/>
              <a:ahLst/>
              <a:cxnLst/>
              <a:rect l="l" t="t" r="r" b="b"/>
              <a:pathLst>
                <a:path w="4521" h="4315" extrusionOk="0">
                  <a:moveTo>
                    <a:pt x="822" y="594"/>
                  </a:moveTo>
                  <a:cubicBezTo>
                    <a:pt x="24" y="1370"/>
                    <a:pt x="1" y="2671"/>
                    <a:pt x="800" y="3492"/>
                  </a:cubicBezTo>
                  <a:lnTo>
                    <a:pt x="800" y="3492"/>
                  </a:lnTo>
                  <a:cubicBezTo>
                    <a:pt x="1599" y="4291"/>
                    <a:pt x="2900" y="4314"/>
                    <a:pt x="3698" y="3515"/>
                  </a:cubicBezTo>
                  <a:lnTo>
                    <a:pt x="3698" y="3515"/>
                  </a:lnTo>
                  <a:cubicBezTo>
                    <a:pt x="4520" y="2739"/>
                    <a:pt x="4520" y="1415"/>
                    <a:pt x="3744" y="616"/>
                  </a:cubicBezTo>
                  <a:lnTo>
                    <a:pt x="3744" y="616"/>
                  </a:lnTo>
                  <a:cubicBezTo>
                    <a:pt x="3333" y="206"/>
                    <a:pt x="2808" y="0"/>
                    <a:pt x="2260" y="0"/>
                  </a:cubicBezTo>
                  <a:lnTo>
                    <a:pt x="2260" y="0"/>
                  </a:lnTo>
                  <a:cubicBezTo>
                    <a:pt x="1758" y="0"/>
                    <a:pt x="1233" y="206"/>
                    <a:pt x="822" y="594"/>
                  </a:cubicBezTo>
                  <a:close/>
                  <a:moveTo>
                    <a:pt x="1051" y="3264"/>
                  </a:moveTo>
                  <a:cubicBezTo>
                    <a:pt x="389" y="2579"/>
                    <a:pt x="389" y="1484"/>
                    <a:pt x="1074" y="822"/>
                  </a:cubicBezTo>
                  <a:lnTo>
                    <a:pt x="1074" y="822"/>
                  </a:lnTo>
                  <a:cubicBezTo>
                    <a:pt x="1736" y="160"/>
                    <a:pt x="2831" y="183"/>
                    <a:pt x="3493" y="845"/>
                  </a:cubicBezTo>
                  <a:lnTo>
                    <a:pt x="3493" y="845"/>
                  </a:lnTo>
                  <a:cubicBezTo>
                    <a:pt x="4155" y="1529"/>
                    <a:pt x="4155" y="2625"/>
                    <a:pt x="3470" y="3287"/>
                  </a:cubicBezTo>
                  <a:lnTo>
                    <a:pt x="3470" y="3287"/>
                  </a:lnTo>
                  <a:cubicBezTo>
                    <a:pt x="3128" y="3607"/>
                    <a:pt x="2694" y="3766"/>
                    <a:pt x="2260" y="3766"/>
                  </a:cubicBezTo>
                  <a:lnTo>
                    <a:pt x="2260" y="3766"/>
                  </a:lnTo>
                  <a:cubicBezTo>
                    <a:pt x="1827" y="3766"/>
                    <a:pt x="1370" y="3607"/>
                    <a:pt x="1051" y="326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078;p48">
              <a:extLst>
                <a:ext uri="{FF2B5EF4-FFF2-40B4-BE49-F238E27FC236}">
                  <a16:creationId xmlns:a16="http://schemas.microsoft.com/office/drawing/2014/main" id="{6F2422E0-53CB-584D-DEE4-EA8362925268}"/>
                </a:ext>
              </a:extLst>
            </p:cNvPr>
            <p:cNvSpPr/>
            <p:nvPr/>
          </p:nvSpPr>
          <p:spPr>
            <a:xfrm>
              <a:off x="1012259" y="4403673"/>
              <a:ext cx="75991" cy="72473"/>
            </a:xfrm>
            <a:custGeom>
              <a:avLst/>
              <a:gdLst/>
              <a:ahLst/>
              <a:cxnLst/>
              <a:rect l="l" t="t" r="r" b="b"/>
              <a:pathLst>
                <a:path w="4429" h="4224" extrusionOk="0">
                  <a:moveTo>
                    <a:pt x="800" y="571"/>
                  </a:moveTo>
                  <a:cubicBezTo>
                    <a:pt x="24" y="1347"/>
                    <a:pt x="1" y="2626"/>
                    <a:pt x="777" y="3402"/>
                  </a:cubicBezTo>
                  <a:lnTo>
                    <a:pt x="777" y="3402"/>
                  </a:lnTo>
                  <a:cubicBezTo>
                    <a:pt x="1553" y="4201"/>
                    <a:pt x="2831" y="4223"/>
                    <a:pt x="3607" y="3447"/>
                  </a:cubicBezTo>
                  <a:lnTo>
                    <a:pt x="3607" y="3447"/>
                  </a:lnTo>
                  <a:cubicBezTo>
                    <a:pt x="4406" y="2671"/>
                    <a:pt x="4429" y="1393"/>
                    <a:pt x="3653" y="594"/>
                  </a:cubicBezTo>
                  <a:lnTo>
                    <a:pt x="3653" y="594"/>
                  </a:lnTo>
                  <a:cubicBezTo>
                    <a:pt x="3265" y="206"/>
                    <a:pt x="2740" y="1"/>
                    <a:pt x="2215" y="1"/>
                  </a:cubicBezTo>
                  <a:lnTo>
                    <a:pt x="2215" y="1"/>
                  </a:lnTo>
                  <a:cubicBezTo>
                    <a:pt x="1713" y="1"/>
                    <a:pt x="1188" y="183"/>
                    <a:pt x="800" y="571"/>
                  </a:cubicBezTo>
                  <a:close/>
                  <a:moveTo>
                    <a:pt x="1028" y="3173"/>
                  </a:moveTo>
                  <a:cubicBezTo>
                    <a:pt x="366" y="2512"/>
                    <a:pt x="389" y="1462"/>
                    <a:pt x="1051" y="822"/>
                  </a:cubicBezTo>
                  <a:lnTo>
                    <a:pt x="1051" y="822"/>
                  </a:lnTo>
                  <a:cubicBezTo>
                    <a:pt x="1713" y="161"/>
                    <a:pt x="2763" y="183"/>
                    <a:pt x="3402" y="845"/>
                  </a:cubicBezTo>
                  <a:lnTo>
                    <a:pt x="3402" y="845"/>
                  </a:lnTo>
                  <a:cubicBezTo>
                    <a:pt x="4064" y="1507"/>
                    <a:pt x="4041" y="2557"/>
                    <a:pt x="3379" y="3196"/>
                  </a:cubicBezTo>
                  <a:lnTo>
                    <a:pt x="3379" y="3196"/>
                  </a:lnTo>
                  <a:cubicBezTo>
                    <a:pt x="3059" y="3516"/>
                    <a:pt x="2626" y="3676"/>
                    <a:pt x="2215" y="3676"/>
                  </a:cubicBezTo>
                  <a:lnTo>
                    <a:pt x="2215" y="3676"/>
                  </a:lnTo>
                  <a:cubicBezTo>
                    <a:pt x="1781" y="3676"/>
                    <a:pt x="1347" y="3516"/>
                    <a:pt x="1028" y="317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079;p48">
              <a:extLst>
                <a:ext uri="{FF2B5EF4-FFF2-40B4-BE49-F238E27FC236}">
                  <a16:creationId xmlns:a16="http://schemas.microsoft.com/office/drawing/2014/main" id="{CE1B5F1F-F95C-D568-0228-60B7F1722526}"/>
                </a:ext>
              </a:extLst>
            </p:cNvPr>
            <p:cNvSpPr/>
            <p:nvPr/>
          </p:nvSpPr>
          <p:spPr>
            <a:xfrm>
              <a:off x="1120350" y="4481224"/>
              <a:ext cx="88138" cy="84604"/>
            </a:xfrm>
            <a:custGeom>
              <a:avLst/>
              <a:gdLst/>
              <a:ahLst/>
              <a:cxnLst/>
              <a:rect l="l" t="t" r="r" b="b"/>
              <a:pathLst>
                <a:path w="5137" h="4931" extrusionOk="0">
                  <a:moveTo>
                    <a:pt x="936" y="685"/>
                  </a:moveTo>
                  <a:cubicBezTo>
                    <a:pt x="23" y="1575"/>
                    <a:pt x="1" y="3059"/>
                    <a:pt x="891" y="3995"/>
                  </a:cubicBezTo>
                  <a:lnTo>
                    <a:pt x="891" y="3995"/>
                  </a:lnTo>
                  <a:cubicBezTo>
                    <a:pt x="1804" y="4908"/>
                    <a:pt x="3287" y="4930"/>
                    <a:pt x="4200" y="4017"/>
                  </a:cubicBezTo>
                  <a:lnTo>
                    <a:pt x="4200" y="4017"/>
                  </a:lnTo>
                  <a:cubicBezTo>
                    <a:pt x="5136" y="3104"/>
                    <a:pt x="5136" y="1621"/>
                    <a:pt x="4246" y="708"/>
                  </a:cubicBezTo>
                  <a:lnTo>
                    <a:pt x="4246" y="708"/>
                  </a:lnTo>
                  <a:cubicBezTo>
                    <a:pt x="3790" y="251"/>
                    <a:pt x="3173" y="0"/>
                    <a:pt x="2580" y="0"/>
                  </a:cubicBezTo>
                  <a:lnTo>
                    <a:pt x="2580" y="0"/>
                  </a:lnTo>
                  <a:cubicBezTo>
                    <a:pt x="1986" y="0"/>
                    <a:pt x="1393" y="228"/>
                    <a:pt x="936" y="685"/>
                  </a:cubicBezTo>
                  <a:moveTo>
                    <a:pt x="1142" y="3744"/>
                  </a:moveTo>
                  <a:cubicBezTo>
                    <a:pt x="366" y="2967"/>
                    <a:pt x="389" y="1689"/>
                    <a:pt x="1165" y="913"/>
                  </a:cubicBezTo>
                  <a:lnTo>
                    <a:pt x="1165" y="913"/>
                  </a:lnTo>
                  <a:cubicBezTo>
                    <a:pt x="1964" y="137"/>
                    <a:pt x="3242" y="160"/>
                    <a:pt x="3995" y="936"/>
                  </a:cubicBezTo>
                  <a:lnTo>
                    <a:pt x="3995" y="936"/>
                  </a:lnTo>
                  <a:cubicBezTo>
                    <a:pt x="4771" y="1735"/>
                    <a:pt x="4771" y="3013"/>
                    <a:pt x="3972" y="3789"/>
                  </a:cubicBezTo>
                  <a:lnTo>
                    <a:pt x="3972" y="3789"/>
                  </a:lnTo>
                  <a:cubicBezTo>
                    <a:pt x="3584" y="4154"/>
                    <a:pt x="3082" y="4360"/>
                    <a:pt x="2580" y="4360"/>
                  </a:cubicBezTo>
                  <a:lnTo>
                    <a:pt x="2580" y="4360"/>
                  </a:lnTo>
                  <a:cubicBezTo>
                    <a:pt x="2055" y="4360"/>
                    <a:pt x="1530" y="4154"/>
                    <a:pt x="1142" y="374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080;p48">
              <a:extLst>
                <a:ext uri="{FF2B5EF4-FFF2-40B4-BE49-F238E27FC236}">
                  <a16:creationId xmlns:a16="http://schemas.microsoft.com/office/drawing/2014/main" id="{B2F93CBF-E24A-1F2C-77E6-A05ACE86CDBD}"/>
                </a:ext>
              </a:extLst>
            </p:cNvPr>
            <p:cNvSpPr/>
            <p:nvPr/>
          </p:nvSpPr>
          <p:spPr>
            <a:xfrm>
              <a:off x="1423074" y="4407208"/>
              <a:ext cx="78736" cy="75201"/>
            </a:xfrm>
            <a:custGeom>
              <a:avLst/>
              <a:gdLst/>
              <a:ahLst/>
              <a:cxnLst/>
              <a:rect l="l" t="t" r="r" b="b"/>
              <a:pathLst>
                <a:path w="4589" h="4383" extrusionOk="0">
                  <a:moveTo>
                    <a:pt x="822" y="616"/>
                  </a:moveTo>
                  <a:cubicBezTo>
                    <a:pt x="1" y="1415"/>
                    <a:pt x="1" y="2739"/>
                    <a:pt x="799" y="3561"/>
                  </a:cubicBezTo>
                  <a:lnTo>
                    <a:pt x="799" y="3561"/>
                  </a:lnTo>
                  <a:cubicBezTo>
                    <a:pt x="1598" y="4383"/>
                    <a:pt x="2922" y="4383"/>
                    <a:pt x="3744" y="3584"/>
                  </a:cubicBezTo>
                  <a:lnTo>
                    <a:pt x="3744" y="3584"/>
                  </a:lnTo>
                  <a:cubicBezTo>
                    <a:pt x="4566" y="2785"/>
                    <a:pt x="4588" y="1461"/>
                    <a:pt x="3767" y="639"/>
                  </a:cubicBezTo>
                  <a:lnTo>
                    <a:pt x="3767" y="639"/>
                  </a:lnTo>
                  <a:cubicBezTo>
                    <a:pt x="3356" y="228"/>
                    <a:pt x="2831" y="0"/>
                    <a:pt x="2283" y="0"/>
                  </a:cubicBezTo>
                  <a:lnTo>
                    <a:pt x="2283" y="0"/>
                  </a:lnTo>
                  <a:cubicBezTo>
                    <a:pt x="1758" y="0"/>
                    <a:pt x="1233" y="206"/>
                    <a:pt x="822" y="616"/>
                  </a:cubicBezTo>
                  <a:close/>
                  <a:moveTo>
                    <a:pt x="1028" y="3310"/>
                  </a:moveTo>
                  <a:cubicBezTo>
                    <a:pt x="366" y="2625"/>
                    <a:pt x="366" y="1530"/>
                    <a:pt x="1050" y="845"/>
                  </a:cubicBezTo>
                  <a:lnTo>
                    <a:pt x="1050" y="845"/>
                  </a:lnTo>
                  <a:cubicBezTo>
                    <a:pt x="1758" y="160"/>
                    <a:pt x="2854" y="183"/>
                    <a:pt x="3538" y="868"/>
                  </a:cubicBezTo>
                  <a:lnTo>
                    <a:pt x="3538" y="868"/>
                  </a:lnTo>
                  <a:cubicBezTo>
                    <a:pt x="4200" y="1552"/>
                    <a:pt x="4200" y="2671"/>
                    <a:pt x="3516" y="3356"/>
                  </a:cubicBezTo>
                  <a:lnTo>
                    <a:pt x="3516" y="3356"/>
                  </a:lnTo>
                  <a:cubicBezTo>
                    <a:pt x="3173" y="3675"/>
                    <a:pt x="2717" y="3835"/>
                    <a:pt x="2283" y="3835"/>
                  </a:cubicBezTo>
                  <a:lnTo>
                    <a:pt x="2283" y="3835"/>
                  </a:lnTo>
                  <a:cubicBezTo>
                    <a:pt x="1827" y="3835"/>
                    <a:pt x="1370" y="3675"/>
                    <a:pt x="1028" y="331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081;p48">
              <a:extLst>
                <a:ext uri="{FF2B5EF4-FFF2-40B4-BE49-F238E27FC236}">
                  <a16:creationId xmlns:a16="http://schemas.microsoft.com/office/drawing/2014/main" id="{98EA2974-D397-4282-0219-7EEA3A455F06}"/>
                </a:ext>
              </a:extLst>
            </p:cNvPr>
            <p:cNvSpPr/>
            <p:nvPr/>
          </p:nvSpPr>
          <p:spPr>
            <a:xfrm>
              <a:off x="1598919" y="4373528"/>
              <a:ext cx="88121" cy="83814"/>
            </a:xfrm>
            <a:custGeom>
              <a:avLst/>
              <a:gdLst/>
              <a:ahLst/>
              <a:cxnLst/>
              <a:rect l="l" t="t" r="r" b="b"/>
              <a:pathLst>
                <a:path w="5136" h="4885" extrusionOk="0">
                  <a:moveTo>
                    <a:pt x="936" y="662"/>
                  </a:moveTo>
                  <a:cubicBezTo>
                    <a:pt x="23" y="1552"/>
                    <a:pt x="0" y="3036"/>
                    <a:pt x="890" y="3949"/>
                  </a:cubicBezTo>
                  <a:lnTo>
                    <a:pt x="890" y="3949"/>
                  </a:lnTo>
                  <a:cubicBezTo>
                    <a:pt x="1803" y="4862"/>
                    <a:pt x="3287" y="4885"/>
                    <a:pt x="4200" y="3995"/>
                  </a:cubicBezTo>
                  <a:lnTo>
                    <a:pt x="4200" y="3995"/>
                  </a:lnTo>
                  <a:cubicBezTo>
                    <a:pt x="5113" y="3082"/>
                    <a:pt x="5136" y="1621"/>
                    <a:pt x="4223" y="685"/>
                  </a:cubicBezTo>
                  <a:lnTo>
                    <a:pt x="4223" y="685"/>
                  </a:lnTo>
                  <a:cubicBezTo>
                    <a:pt x="3766" y="228"/>
                    <a:pt x="3173" y="0"/>
                    <a:pt x="2557" y="0"/>
                  </a:cubicBezTo>
                  <a:lnTo>
                    <a:pt x="2557" y="0"/>
                  </a:lnTo>
                  <a:cubicBezTo>
                    <a:pt x="1986" y="0"/>
                    <a:pt x="1392" y="206"/>
                    <a:pt x="936" y="662"/>
                  </a:cubicBezTo>
                  <a:moveTo>
                    <a:pt x="1141" y="3721"/>
                  </a:moveTo>
                  <a:cubicBezTo>
                    <a:pt x="365" y="2945"/>
                    <a:pt x="388" y="1666"/>
                    <a:pt x="1164" y="890"/>
                  </a:cubicBezTo>
                  <a:lnTo>
                    <a:pt x="1164" y="890"/>
                  </a:lnTo>
                  <a:cubicBezTo>
                    <a:pt x="1963" y="137"/>
                    <a:pt x="3218" y="137"/>
                    <a:pt x="3995" y="936"/>
                  </a:cubicBezTo>
                  <a:lnTo>
                    <a:pt x="3995" y="936"/>
                  </a:lnTo>
                  <a:cubicBezTo>
                    <a:pt x="4771" y="1712"/>
                    <a:pt x="4748" y="2990"/>
                    <a:pt x="3972" y="3744"/>
                  </a:cubicBezTo>
                  <a:lnTo>
                    <a:pt x="3972" y="3744"/>
                  </a:lnTo>
                  <a:cubicBezTo>
                    <a:pt x="3584" y="4132"/>
                    <a:pt x="3059" y="4314"/>
                    <a:pt x="2557" y="4314"/>
                  </a:cubicBezTo>
                  <a:lnTo>
                    <a:pt x="2557" y="4314"/>
                  </a:lnTo>
                  <a:cubicBezTo>
                    <a:pt x="2054" y="4314"/>
                    <a:pt x="1529" y="4109"/>
                    <a:pt x="1141" y="372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082;p48">
              <a:extLst>
                <a:ext uri="{FF2B5EF4-FFF2-40B4-BE49-F238E27FC236}">
                  <a16:creationId xmlns:a16="http://schemas.microsoft.com/office/drawing/2014/main" id="{D1171506-C997-3938-01C3-80DCF9D60511}"/>
                </a:ext>
              </a:extLst>
            </p:cNvPr>
            <p:cNvSpPr/>
            <p:nvPr/>
          </p:nvSpPr>
          <p:spPr>
            <a:xfrm>
              <a:off x="1238616" y="3589110"/>
              <a:ext cx="68167" cy="64632"/>
            </a:xfrm>
            <a:custGeom>
              <a:avLst/>
              <a:gdLst/>
              <a:ahLst/>
              <a:cxnLst/>
              <a:rect l="l" t="t" r="r" b="b"/>
              <a:pathLst>
                <a:path w="3973" h="3767" extrusionOk="0">
                  <a:moveTo>
                    <a:pt x="731" y="502"/>
                  </a:moveTo>
                  <a:cubicBezTo>
                    <a:pt x="24" y="1187"/>
                    <a:pt x="1" y="2328"/>
                    <a:pt x="708" y="3036"/>
                  </a:cubicBezTo>
                  <a:lnTo>
                    <a:pt x="708" y="3036"/>
                  </a:lnTo>
                  <a:cubicBezTo>
                    <a:pt x="1393" y="3766"/>
                    <a:pt x="2534" y="3766"/>
                    <a:pt x="3242" y="3082"/>
                  </a:cubicBezTo>
                  <a:lnTo>
                    <a:pt x="3242" y="3082"/>
                  </a:lnTo>
                  <a:cubicBezTo>
                    <a:pt x="3950" y="2374"/>
                    <a:pt x="3972" y="1233"/>
                    <a:pt x="3265" y="525"/>
                  </a:cubicBezTo>
                  <a:lnTo>
                    <a:pt x="3265" y="525"/>
                  </a:lnTo>
                  <a:cubicBezTo>
                    <a:pt x="2922" y="183"/>
                    <a:pt x="2466" y="0"/>
                    <a:pt x="1987" y="0"/>
                  </a:cubicBezTo>
                  <a:lnTo>
                    <a:pt x="1987" y="0"/>
                  </a:lnTo>
                  <a:cubicBezTo>
                    <a:pt x="1530" y="0"/>
                    <a:pt x="1074" y="160"/>
                    <a:pt x="731" y="502"/>
                  </a:cubicBezTo>
                  <a:moveTo>
                    <a:pt x="937" y="2808"/>
                  </a:moveTo>
                  <a:cubicBezTo>
                    <a:pt x="389" y="2237"/>
                    <a:pt x="389" y="1301"/>
                    <a:pt x="959" y="753"/>
                  </a:cubicBezTo>
                  <a:lnTo>
                    <a:pt x="959" y="753"/>
                  </a:lnTo>
                  <a:cubicBezTo>
                    <a:pt x="1530" y="183"/>
                    <a:pt x="2466" y="183"/>
                    <a:pt x="3037" y="753"/>
                  </a:cubicBezTo>
                  <a:lnTo>
                    <a:pt x="3037" y="753"/>
                  </a:lnTo>
                  <a:cubicBezTo>
                    <a:pt x="3607" y="1347"/>
                    <a:pt x="3584" y="2260"/>
                    <a:pt x="3014" y="2831"/>
                  </a:cubicBezTo>
                  <a:lnTo>
                    <a:pt x="3014" y="2831"/>
                  </a:lnTo>
                  <a:cubicBezTo>
                    <a:pt x="2740" y="3104"/>
                    <a:pt x="2352" y="3241"/>
                    <a:pt x="1987" y="3241"/>
                  </a:cubicBezTo>
                  <a:lnTo>
                    <a:pt x="1987" y="3241"/>
                  </a:lnTo>
                  <a:cubicBezTo>
                    <a:pt x="1599" y="3241"/>
                    <a:pt x="1233" y="3104"/>
                    <a:pt x="937"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083;p48">
              <a:extLst>
                <a:ext uri="{FF2B5EF4-FFF2-40B4-BE49-F238E27FC236}">
                  <a16:creationId xmlns:a16="http://schemas.microsoft.com/office/drawing/2014/main" id="{9C06227C-09C6-515B-A117-2BAB2A1788FC}"/>
                </a:ext>
              </a:extLst>
            </p:cNvPr>
            <p:cNvSpPr/>
            <p:nvPr/>
          </p:nvSpPr>
          <p:spPr>
            <a:xfrm>
              <a:off x="1372168" y="3555035"/>
              <a:ext cx="67755" cy="64632"/>
            </a:xfrm>
            <a:custGeom>
              <a:avLst/>
              <a:gdLst/>
              <a:ahLst/>
              <a:cxnLst/>
              <a:rect l="l" t="t" r="r" b="b"/>
              <a:pathLst>
                <a:path w="3949" h="3767" extrusionOk="0">
                  <a:moveTo>
                    <a:pt x="731" y="503"/>
                  </a:moveTo>
                  <a:cubicBezTo>
                    <a:pt x="23" y="1187"/>
                    <a:pt x="0" y="2329"/>
                    <a:pt x="708" y="3036"/>
                  </a:cubicBezTo>
                  <a:lnTo>
                    <a:pt x="708" y="3036"/>
                  </a:lnTo>
                  <a:cubicBezTo>
                    <a:pt x="1393" y="3744"/>
                    <a:pt x="2534" y="3767"/>
                    <a:pt x="3241" y="3082"/>
                  </a:cubicBezTo>
                  <a:lnTo>
                    <a:pt x="3241" y="3082"/>
                  </a:lnTo>
                  <a:cubicBezTo>
                    <a:pt x="3949" y="2374"/>
                    <a:pt x="3949" y="1233"/>
                    <a:pt x="3264" y="525"/>
                  </a:cubicBezTo>
                  <a:lnTo>
                    <a:pt x="3264" y="525"/>
                  </a:lnTo>
                  <a:cubicBezTo>
                    <a:pt x="2922" y="183"/>
                    <a:pt x="2443" y="0"/>
                    <a:pt x="1986" y="0"/>
                  </a:cubicBezTo>
                  <a:lnTo>
                    <a:pt x="1986" y="0"/>
                  </a:lnTo>
                  <a:cubicBezTo>
                    <a:pt x="1530" y="0"/>
                    <a:pt x="1073" y="160"/>
                    <a:pt x="731" y="503"/>
                  </a:cubicBezTo>
                  <a:moveTo>
                    <a:pt x="936" y="2808"/>
                  </a:moveTo>
                  <a:cubicBezTo>
                    <a:pt x="365" y="2237"/>
                    <a:pt x="388" y="1301"/>
                    <a:pt x="959" y="754"/>
                  </a:cubicBezTo>
                  <a:lnTo>
                    <a:pt x="959" y="754"/>
                  </a:lnTo>
                  <a:cubicBezTo>
                    <a:pt x="1530" y="183"/>
                    <a:pt x="2465" y="183"/>
                    <a:pt x="3036" y="754"/>
                  </a:cubicBezTo>
                  <a:lnTo>
                    <a:pt x="3036" y="754"/>
                  </a:lnTo>
                  <a:cubicBezTo>
                    <a:pt x="3584" y="1347"/>
                    <a:pt x="3584" y="2260"/>
                    <a:pt x="3013" y="2831"/>
                  </a:cubicBezTo>
                  <a:lnTo>
                    <a:pt x="3013" y="2831"/>
                  </a:lnTo>
                  <a:cubicBezTo>
                    <a:pt x="2716" y="3105"/>
                    <a:pt x="2351" y="3242"/>
                    <a:pt x="1986" y="3242"/>
                  </a:cubicBezTo>
                  <a:lnTo>
                    <a:pt x="1986" y="3242"/>
                  </a:lnTo>
                  <a:cubicBezTo>
                    <a:pt x="1598" y="3242"/>
                    <a:pt x="1233" y="3105"/>
                    <a:pt x="936" y="280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084;p48">
              <a:extLst>
                <a:ext uri="{FF2B5EF4-FFF2-40B4-BE49-F238E27FC236}">
                  <a16:creationId xmlns:a16="http://schemas.microsoft.com/office/drawing/2014/main" id="{8C8E704F-D981-C47F-AB62-D8CA3A33FE5F}"/>
                </a:ext>
              </a:extLst>
            </p:cNvPr>
            <p:cNvSpPr/>
            <p:nvPr/>
          </p:nvSpPr>
          <p:spPr>
            <a:xfrm>
              <a:off x="1322035" y="3679186"/>
              <a:ext cx="68167" cy="64632"/>
            </a:xfrm>
            <a:custGeom>
              <a:avLst/>
              <a:gdLst/>
              <a:ahLst/>
              <a:cxnLst/>
              <a:rect l="l" t="t" r="r" b="b"/>
              <a:pathLst>
                <a:path w="3973" h="3767" extrusionOk="0">
                  <a:moveTo>
                    <a:pt x="731" y="502"/>
                  </a:moveTo>
                  <a:cubicBezTo>
                    <a:pt x="23" y="1187"/>
                    <a:pt x="1" y="2328"/>
                    <a:pt x="708" y="3036"/>
                  </a:cubicBezTo>
                  <a:lnTo>
                    <a:pt x="708" y="3036"/>
                  </a:lnTo>
                  <a:cubicBezTo>
                    <a:pt x="1393" y="3743"/>
                    <a:pt x="2534" y="3766"/>
                    <a:pt x="3242" y="3081"/>
                  </a:cubicBezTo>
                  <a:lnTo>
                    <a:pt x="3242" y="3081"/>
                  </a:lnTo>
                  <a:cubicBezTo>
                    <a:pt x="3949" y="2374"/>
                    <a:pt x="3972" y="1233"/>
                    <a:pt x="3265" y="525"/>
                  </a:cubicBezTo>
                  <a:lnTo>
                    <a:pt x="3265" y="525"/>
                  </a:lnTo>
                  <a:cubicBezTo>
                    <a:pt x="2922" y="160"/>
                    <a:pt x="2443" y="0"/>
                    <a:pt x="1986" y="0"/>
                  </a:cubicBezTo>
                  <a:lnTo>
                    <a:pt x="1986" y="0"/>
                  </a:lnTo>
                  <a:cubicBezTo>
                    <a:pt x="1530" y="0"/>
                    <a:pt x="1073" y="160"/>
                    <a:pt x="731" y="502"/>
                  </a:cubicBezTo>
                  <a:moveTo>
                    <a:pt x="936" y="2808"/>
                  </a:moveTo>
                  <a:cubicBezTo>
                    <a:pt x="366" y="2237"/>
                    <a:pt x="389" y="1301"/>
                    <a:pt x="959" y="730"/>
                  </a:cubicBezTo>
                  <a:lnTo>
                    <a:pt x="959" y="730"/>
                  </a:lnTo>
                  <a:cubicBezTo>
                    <a:pt x="1530" y="183"/>
                    <a:pt x="2466" y="183"/>
                    <a:pt x="3036" y="753"/>
                  </a:cubicBezTo>
                  <a:lnTo>
                    <a:pt x="3036" y="753"/>
                  </a:lnTo>
                  <a:cubicBezTo>
                    <a:pt x="3584" y="1347"/>
                    <a:pt x="3584" y="2260"/>
                    <a:pt x="3014" y="2830"/>
                  </a:cubicBezTo>
                  <a:lnTo>
                    <a:pt x="3014" y="2830"/>
                  </a:lnTo>
                  <a:cubicBezTo>
                    <a:pt x="2717" y="3104"/>
                    <a:pt x="2352" y="3241"/>
                    <a:pt x="1986" y="3241"/>
                  </a:cubicBezTo>
                  <a:lnTo>
                    <a:pt x="1986" y="3241"/>
                  </a:lnTo>
                  <a:cubicBezTo>
                    <a:pt x="1598" y="3241"/>
                    <a:pt x="1233" y="3104"/>
                    <a:pt x="936"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085;p48">
              <a:extLst>
                <a:ext uri="{FF2B5EF4-FFF2-40B4-BE49-F238E27FC236}">
                  <a16:creationId xmlns:a16="http://schemas.microsoft.com/office/drawing/2014/main" id="{D2B89982-5481-367F-C835-7B9C427B9A6C}"/>
                </a:ext>
              </a:extLst>
            </p:cNvPr>
            <p:cNvSpPr/>
            <p:nvPr/>
          </p:nvSpPr>
          <p:spPr>
            <a:xfrm>
              <a:off x="1453237" y="3557780"/>
              <a:ext cx="67755" cy="64632"/>
            </a:xfrm>
            <a:custGeom>
              <a:avLst/>
              <a:gdLst/>
              <a:ahLst/>
              <a:cxnLst/>
              <a:rect l="l" t="t" r="r" b="b"/>
              <a:pathLst>
                <a:path w="3949" h="3767" extrusionOk="0">
                  <a:moveTo>
                    <a:pt x="730" y="502"/>
                  </a:moveTo>
                  <a:cubicBezTo>
                    <a:pt x="23" y="1210"/>
                    <a:pt x="0" y="2328"/>
                    <a:pt x="685" y="3059"/>
                  </a:cubicBezTo>
                  <a:lnTo>
                    <a:pt x="685" y="3059"/>
                  </a:lnTo>
                  <a:cubicBezTo>
                    <a:pt x="1392" y="3766"/>
                    <a:pt x="2534" y="3766"/>
                    <a:pt x="3241" y="3082"/>
                  </a:cubicBezTo>
                  <a:lnTo>
                    <a:pt x="3241" y="3082"/>
                  </a:lnTo>
                  <a:cubicBezTo>
                    <a:pt x="3949" y="2374"/>
                    <a:pt x="3949" y="1233"/>
                    <a:pt x="3264" y="525"/>
                  </a:cubicBezTo>
                  <a:lnTo>
                    <a:pt x="3264" y="525"/>
                  </a:lnTo>
                  <a:cubicBezTo>
                    <a:pt x="2922" y="183"/>
                    <a:pt x="2442" y="0"/>
                    <a:pt x="1986" y="0"/>
                  </a:cubicBezTo>
                  <a:lnTo>
                    <a:pt x="1986" y="0"/>
                  </a:lnTo>
                  <a:cubicBezTo>
                    <a:pt x="1529" y="0"/>
                    <a:pt x="1073" y="160"/>
                    <a:pt x="730" y="502"/>
                  </a:cubicBezTo>
                  <a:close/>
                  <a:moveTo>
                    <a:pt x="936" y="2808"/>
                  </a:moveTo>
                  <a:cubicBezTo>
                    <a:pt x="365" y="2237"/>
                    <a:pt x="388" y="1301"/>
                    <a:pt x="959" y="753"/>
                  </a:cubicBezTo>
                  <a:lnTo>
                    <a:pt x="959" y="753"/>
                  </a:lnTo>
                  <a:cubicBezTo>
                    <a:pt x="1529" y="183"/>
                    <a:pt x="2465" y="183"/>
                    <a:pt x="3036" y="776"/>
                  </a:cubicBezTo>
                  <a:lnTo>
                    <a:pt x="3036" y="776"/>
                  </a:lnTo>
                  <a:cubicBezTo>
                    <a:pt x="3584" y="1347"/>
                    <a:pt x="3584" y="2260"/>
                    <a:pt x="3013" y="2831"/>
                  </a:cubicBezTo>
                  <a:lnTo>
                    <a:pt x="3013" y="2831"/>
                  </a:lnTo>
                  <a:cubicBezTo>
                    <a:pt x="2716" y="3104"/>
                    <a:pt x="2351" y="3241"/>
                    <a:pt x="1986" y="3241"/>
                  </a:cubicBezTo>
                  <a:lnTo>
                    <a:pt x="1986" y="3241"/>
                  </a:lnTo>
                  <a:cubicBezTo>
                    <a:pt x="1598" y="3241"/>
                    <a:pt x="1210" y="3104"/>
                    <a:pt x="936"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086;p48">
              <a:extLst>
                <a:ext uri="{FF2B5EF4-FFF2-40B4-BE49-F238E27FC236}">
                  <a16:creationId xmlns:a16="http://schemas.microsoft.com/office/drawing/2014/main" id="{CAD868AE-BCA6-4228-CCE3-4A432892F396}"/>
                </a:ext>
              </a:extLst>
            </p:cNvPr>
            <p:cNvSpPr/>
            <p:nvPr/>
          </p:nvSpPr>
          <p:spPr>
            <a:xfrm>
              <a:off x="1335743" y="3216280"/>
              <a:ext cx="113583" cy="108504"/>
            </a:xfrm>
            <a:custGeom>
              <a:avLst/>
              <a:gdLst/>
              <a:ahLst/>
              <a:cxnLst/>
              <a:rect l="l" t="t" r="r" b="b"/>
              <a:pathLst>
                <a:path w="6620" h="6324" extrusionOk="0">
                  <a:moveTo>
                    <a:pt x="1210" y="868"/>
                  </a:moveTo>
                  <a:cubicBezTo>
                    <a:pt x="23" y="2032"/>
                    <a:pt x="0" y="3927"/>
                    <a:pt x="1165" y="5113"/>
                  </a:cubicBezTo>
                  <a:lnTo>
                    <a:pt x="1165" y="5113"/>
                  </a:lnTo>
                  <a:cubicBezTo>
                    <a:pt x="2329" y="6300"/>
                    <a:pt x="4246" y="6323"/>
                    <a:pt x="5410" y="5159"/>
                  </a:cubicBezTo>
                  <a:lnTo>
                    <a:pt x="5410" y="5159"/>
                  </a:lnTo>
                  <a:cubicBezTo>
                    <a:pt x="6597" y="3995"/>
                    <a:pt x="6620" y="2101"/>
                    <a:pt x="5456" y="914"/>
                  </a:cubicBezTo>
                  <a:lnTo>
                    <a:pt x="5456" y="914"/>
                  </a:lnTo>
                  <a:cubicBezTo>
                    <a:pt x="4885" y="320"/>
                    <a:pt x="4086" y="1"/>
                    <a:pt x="3310" y="1"/>
                  </a:cubicBezTo>
                  <a:lnTo>
                    <a:pt x="3310" y="1"/>
                  </a:lnTo>
                  <a:cubicBezTo>
                    <a:pt x="2557" y="1"/>
                    <a:pt x="1804" y="297"/>
                    <a:pt x="1210" y="868"/>
                  </a:cubicBezTo>
                  <a:moveTo>
                    <a:pt x="1416" y="4885"/>
                  </a:moveTo>
                  <a:cubicBezTo>
                    <a:pt x="389" y="3835"/>
                    <a:pt x="389" y="2146"/>
                    <a:pt x="1438" y="1096"/>
                  </a:cubicBezTo>
                  <a:lnTo>
                    <a:pt x="1438" y="1096"/>
                  </a:lnTo>
                  <a:cubicBezTo>
                    <a:pt x="2511" y="69"/>
                    <a:pt x="4200" y="92"/>
                    <a:pt x="5227" y="1142"/>
                  </a:cubicBezTo>
                  <a:lnTo>
                    <a:pt x="5227" y="1142"/>
                  </a:lnTo>
                  <a:cubicBezTo>
                    <a:pt x="6255" y="2192"/>
                    <a:pt x="6232" y="3881"/>
                    <a:pt x="5182" y="4931"/>
                  </a:cubicBezTo>
                  <a:lnTo>
                    <a:pt x="5182" y="4931"/>
                  </a:lnTo>
                  <a:cubicBezTo>
                    <a:pt x="4657" y="5433"/>
                    <a:pt x="3995" y="5684"/>
                    <a:pt x="3310" y="5684"/>
                  </a:cubicBezTo>
                  <a:lnTo>
                    <a:pt x="3310" y="5684"/>
                  </a:lnTo>
                  <a:cubicBezTo>
                    <a:pt x="2625" y="5684"/>
                    <a:pt x="1941" y="5410"/>
                    <a:pt x="1416" y="488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087;p48">
              <a:extLst>
                <a:ext uri="{FF2B5EF4-FFF2-40B4-BE49-F238E27FC236}">
                  <a16:creationId xmlns:a16="http://schemas.microsoft.com/office/drawing/2014/main" id="{35F769FE-7E02-5661-CF1E-D0C9EF41715B}"/>
                </a:ext>
              </a:extLst>
            </p:cNvPr>
            <p:cNvSpPr/>
            <p:nvPr/>
          </p:nvSpPr>
          <p:spPr>
            <a:xfrm>
              <a:off x="1532332" y="3195520"/>
              <a:ext cx="113205" cy="108109"/>
            </a:xfrm>
            <a:custGeom>
              <a:avLst/>
              <a:gdLst/>
              <a:ahLst/>
              <a:cxnLst/>
              <a:rect l="l" t="t" r="r" b="b"/>
              <a:pathLst>
                <a:path w="6598" h="6301" extrusionOk="0">
                  <a:moveTo>
                    <a:pt x="1211" y="845"/>
                  </a:moveTo>
                  <a:cubicBezTo>
                    <a:pt x="24" y="2009"/>
                    <a:pt x="1" y="3927"/>
                    <a:pt x="1165" y="5114"/>
                  </a:cubicBezTo>
                  <a:lnTo>
                    <a:pt x="1165" y="5114"/>
                  </a:lnTo>
                  <a:cubicBezTo>
                    <a:pt x="2306" y="6278"/>
                    <a:pt x="4223" y="6301"/>
                    <a:pt x="5410" y="5159"/>
                  </a:cubicBezTo>
                  <a:lnTo>
                    <a:pt x="5410" y="5159"/>
                  </a:lnTo>
                  <a:cubicBezTo>
                    <a:pt x="6597" y="3995"/>
                    <a:pt x="6597" y="2078"/>
                    <a:pt x="5456" y="891"/>
                  </a:cubicBezTo>
                  <a:lnTo>
                    <a:pt x="5456" y="891"/>
                  </a:lnTo>
                  <a:cubicBezTo>
                    <a:pt x="4863" y="298"/>
                    <a:pt x="4087" y="1"/>
                    <a:pt x="3310" y="1"/>
                  </a:cubicBezTo>
                  <a:lnTo>
                    <a:pt x="3310" y="1"/>
                  </a:lnTo>
                  <a:cubicBezTo>
                    <a:pt x="2534" y="1"/>
                    <a:pt x="1781" y="275"/>
                    <a:pt x="1211" y="845"/>
                  </a:cubicBezTo>
                  <a:moveTo>
                    <a:pt x="1393" y="4863"/>
                  </a:moveTo>
                  <a:cubicBezTo>
                    <a:pt x="366" y="3813"/>
                    <a:pt x="389" y="2124"/>
                    <a:pt x="1439" y="1096"/>
                  </a:cubicBezTo>
                  <a:lnTo>
                    <a:pt x="1439" y="1096"/>
                  </a:lnTo>
                  <a:cubicBezTo>
                    <a:pt x="2489" y="69"/>
                    <a:pt x="4178" y="92"/>
                    <a:pt x="5205" y="1142"/>
                  </a:cubicBezTo>
                  <a:lnTo>
                    <a:pt x="5205" y="1142"/>
                  </a:lnTo>
                  <a:cubicBezTo>
                    <a:pt x="6232" y="2192"/>
                    <a:pt x="6232" y="3881"/>
                    <a:pt x="5159" y="4908"/>
                  </a:cubicBezTo>
                  <a:lnTo>
                    <a:pt x="5159" y="4908"/>
                  </a:lnTo>
                  <a:cubicBezTo>
                    <a:pt x="4657" y="5410"/>
                    <a:pt x="3972" y="5662"/>
                    <a:pt x="3310" y="5662"/>
                  </a:cubicBezTo>
                  <a:lnTo>
                    <a:pt x="3310" y="5662"/>
                  </a:lnTo>
                  <a:cubicBezTo>
                    <a:pt x="2603" y="5662"/>
                    <a:pt x="1918" y="5410"/>
                    <a:pt x="1393" y="486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088;p48">
              <a:extLst>
                <a:ext uri="{FF2B5EF4-FFF2-40B4-BE49-F238E27FC236}">
                  <a16:creationId xmlns:a16="http://schemas.microsoft.com/office/drawing/2014/main" id="{120AEABC-C018-60A7-AF2C-2CEF278BAAA0}"/>
                </a:ext>
              </a:extLst>
            </p:cNvPr>
            <p:cNvSpPr/>
            <p:nvPr/>
          </p:nvSpPr>
          <p:spPr>
            <a:xfrm>
              <a:off x="1871875" y="3245259"/>
              <a:ext cx="113188" cy="108504"/>
            </a:xfrm>
            <a:custGeom>
              <a:avLst/>
              <a:gdLst/>
              <a:ahLst/>
              <a:cxnLst/>
              <a:rect l="l" t="t" r="r" b="b"/>
              <a:pathLst>
                <a:path w="6597" h="6324" extrusionOk="0">
                  <a:moveTo>
                    <a:pt x="1187" y="868"/>
                  </a:moveTo>
                  <a:cubicBezTo>
                    <a:pt x="23" y="2032"/>
                    <a:pt x="0" y="3927"/>
                    <a:pt x="1142" y="5114"/>
                  </a:cubicBezTo>
                  <a:lnTo>
                    <a:pt x="1142" y="5114"/>
                  </a:lnTo>
                  <a:cubicBezTo>
                    <a:pt x="2306" y="6300"/>
                    <a:pt x="4223" y="6323"/>
                    <a:pt x="5410" y="5159"/>
                  </a:cubicBezTo>
                  <a:lnTo>
                    <a:pt x="5410" y="5159"/>
                  </a:lnTo>
                  <a:cubicBezTo>
                    <a:pt x="6574" y="3995"/>
                    <a:pt x="6597" y="2101"/>
                    <a:pt x="5456" y="914"/>
                  </a:cubicBezTo>
                  <a:lnTo>
                    <a:pt x="5456" y="914"/>
                  </a:lnTo>
                  <a:cubicBezTo>
                    <a:pt x="4862" y="320"/>
                    <a:pt x="4086" y="1"/>
                    <a:pt x="3287" y="1"/>
                  </a:cubicBezTo>
                  <a:lnTo>
                    <a:pt x="3287" y="1"/>
                  </a:lnTo>
                  <a:cubicBezTo>
                    <a:pt x="2534" y="1"/>
                    <a:pt x="1781" y="297"/>
                    <a:pt x="1187" y="868"/>
                  </a:cubicBezTo>
                  <a:moveTo>
                    <a:pt x="1393" y="4885"/>
                  </a:moveTo>
                  <a:cubicBezTo>
                    <a:pt x="366" y="3835"/>
                    <a:pt x="388" y="2146"/>
                    <a:pt x="1438" y="1096"/>
                  </a:cubicBezTo>
                  <a:lnTo>
                    <a:pt x="1438" y="1096"/>
                  </a:lnTo>
                  <a:cubicBezTo>
                    <a:pt x="2488" y="69"/>
                    <a:pt x="4177" y="92"/>
                    <a:pt x="5204" y="1142"/>
                  </a:cubicBezTo>
                  <a:lnTo>
                    <a:pt x="5204" y="1142"/>
                  </a:lnTo>
                  <a:cubicBezTo>
                    <a:pt x="6232" y="2192"/>
                    <a:pt x="6209" y="3881"/>
                    <a:pt x="5159" y="4931"/>
                  </a:cubicBezTo>
                  <a:lnTo>
                    <a:pt x="5159" y="4931"/>
                  </a:lnTo>
                  <a:cubicBezTo>
                    <a:pt x="4657" y="5433"/>
                    <a:pt x="3972" y="5684"/>
                    <a:pt x="3287" y="5684"/>
                  </a:cubicBezTo>
                  <a:lnTo>
                    <a:pt x="3287" y="5684"/>
                  </a:lnTo>
                  <a:cubicBezTo>
                    <a:pt x="2602" y="5684"/>
                    <a:pt x="1918" y="5410"/>
                    <a:pt x="1393" y="488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089;p48">
              <a:extLst>
                <a:ext uri="{FF2B5EF4-FFF2-40B4-BE49-F238E27FC236}">
                  <a16:creationId xmlns:a16="http://schemas.microsoft.com/office/drawing/2014/main" id="{0CAD92EA-4141-7FBD-49FF-E51ED88F5902}"/>
                </a:ext>
              </a:extLst>
            </p:cNvPr>
            <p:cNvSpPr/>
            <p:nvPr/>
          </p:nvSpPr>
          <p:spPr>
            <a:xfrm>
              <a:off x="1127008" y="3334151"/>
              <a:ext cx="1011589" cy="285123"/>
            </a:xfrm>
            <a:custGeom>
              <a:avLst/>
              <a:gdLst/>
              <a:ahLst/>
              <a:cxnLst/>
              <a:rect l="l" t="t" r="r" b="b"/>
              <a:pathLst>
                <a:path w="58959" h="16618" extrusionOk="0">
                  <a:moveTo>
                    <a:pt x="1" y="343"/>
                  </a:moveTo>
                  <a:lnTo>
                    <a:pt x="7305" y="412"/>
                  </a:lnTo>
                  <a:lnTo>
                    <a:pt x="13833" y="7077"/>
                  </a:lnTo>
                  <a:lnTo>
                    <a:pt x="21890" y="7168"/>
                  </a:lnTo>
                  <a:lnTo>
                    <a:pt x="24355" y="9679"/>
                  </a:lnTo>
                  <a:lnTo>
                    <a:pt x="40835" y="9862"/>
                  </a:lnTo>
                  <a:lnTo>
                    <a:pt x="43483" y="12578"/>
                  </a:lnTo>
                  <a:lnTo>
                    <a:pt x="54895" y="12692"/>
                  </a:lnTo>
                  <a:lnTo>
                    <a:pt x="58730" y="16618"/>
                  </a:lnTo>
                  <a:cubicBezTo>
                    <a:pt x="58799" y="16526"/>
                    <a:pt x="58890" y="16435"/>
                    <a:pt x="58958" y="16367"/>
                  </a:cubicBezTo>
                  <a:lnTo>
                    <a:pt x="58958" y="16367"/>
                  </a:lnTo>
                  <a:lnTo>
                    <a:pt x="55032" y="12349"/>
                  </a:lnTo>
                  <a:lnTo>
                    <a:pt x="43620" y="12235"/>
                  </a:lnTo>
                  <a:lnTo>
                    <a:pt x="40972" y="9519"/>
                  </a:lnTo>
                  <a:lnTo>
                    <a:pt x="24492" y="9359"/>
                  </a:lnTo>
                  <a:lnTo>
                    <a:pt x="22027" y="6826"/>
                  </a:lnTo>
                  <a:lnTo>
                    <a:pt x="13970" y="6734"/>
                  </a:lnTo>
                  <a:lnTo>
                    <a:pt x="7442" y="69"/>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090;p48">
              <a:extLst>
                <a:ext uri="{FF2B5EF4-FFF2-40B4-BE49-F238E27FC236}">
                  <a16:creationId xmlns:a16="http://schemas.microsoft.com/office/drawing/2014/main" id="{94A20616-41F8-8945-97E8-E4FD880F211D}"/>
                </a:ext>
              </a:extLst>
            </p:cNvPr>
            <p:cNvSpPr/>
            <p:nvPr/>
          </p:nvSpPr>
          <p:spPr>
            <a:xfrm>
              <a:off x="1424635" y="3300866"/>
              <a:ext cx="188784" cy="192696"/>
            </a:xfrm>
            <a:custGeom>
              <a:avLst/>
              <a:gdLst/>
              <a:ahLst/>
              <a:cxnLst/>
              <a:rect l="l" t="t" r="r" b="b"/>
              <a:pathLst>
                <a:path w="11003" h="11231" extrusionOk="0">
                  <a:moveTo>
                    <a:pt x="1" y="229"/>
                  </a:moveTo>
                  <a:lnTo>
                    <a:pt x="10774" y="11231"/>
                  </a:lnTo>
                  <a:lnTo>
                    <a:pt x="11003" y="10980"/>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091;p48">
              <a:extLst>
                <a:ext uri="{FF2B5EF4-FFF2-40B4-BE49-F238E27FC236}">
                  <a16:creationId xmlns:a16="http://schemas.microsoft.com/office/drawing/2014/main" id="{105FFD1C-8C2B-1699-D884-2276B1735AB0}"/>
                </a:ext>
              </a:extLst>
            </p:cNvPr>
            <p:cNvSpPr/>
            <p:nvPr/>
          </p:nvSpPr>
          <p:spPr>
            <a:xfrm>
              <a:off x="1157170" y="3184161"/>
              <a:ext cx="56019" cy="53669"/>
            </a:xfrm>
            <a:custGeom>
              <a:avLst/>
              <a:gdLst/>
              <a:ahLst/>
              <a:cxnLst/>
              <a:rect l="l" t="t" r="r" b="b"/>
              <a:pathLst>
                <a:path w="3265" h="3128" extrusionOk="0">
                  <a:moveTo>
                    <a:pt x="594" y="412"/>
                  </a:moveTo>
                  <a:cubicBezTo>
                    <a:pt x="0" y="982"/>
                    <a:pt x="0" y="1941"/>
                    <a:pt x="571" y="2535"/>
                  </a:cubicBezTo>
                  <a:lnTo>
                    <a:pt x="571" y="2535"/>
                  </a:lnTo>
                  <a:cubicBezTo>
                    <a:pt x="1141" y="3105"/>
                    <a:pt x="2077" y="3128"/>
                    <a:pt x="2671" y="2557"/>
                  </a:cubicBezTo>
                  <a:lnTo>
                    <a:pt x="2671" y="2557"/>
                  </a:lnTo>
                  <a:cubicBezTo>
                    <a:pt x="3264" y="1964"/>
                    <a:pt x="3264" y="1028"/>
                    <a:pt x="2694" y="435"/>
                  </a:cubicBezTo>
                  <a:lnTo>
                    <a:pt x="2694" y="435"/>
                  </a:lnTo>
                  <a:cubicBezTo>
                    <a:pt x="2397" y="138"/>
                    <a:pt x="2009" y="1"/>
                    <a:pt x="1621" y="1"/>
                  </a:cubicBezTo>
                  <a:lnTo>
                    <a:pt x="1621" y="1"/>
                  </a:lnTo>
                  <a:cubicBezTo>
                    <a:pt x="1256" y="1"/>
                    <a:pt x="867" y="138"/>
                    <a:pt x="594" y="412"/>
                  </a:cubicBezTo>
                  <a:close/>
                  <a:moveTo>
                    <a:pt x="799" y="2283"/>
                  </a:moveTo>
                  <a:cubicBezTo>
                    <a:pt x="365" y="1827"/>
                    <a:pt x="365" y="1097"/>
                    <a:pt x="822" y="663"/>
                  </a:cubicBezTo>
                  <a:lnTo>
                    <a:pt x="822" y="663"/>
                  </a:lnTo>
                  <a:cubicBezTo>
                    <a:pt x="1278" y="206"/>
                    <a:pt x="2009" y="206"/>
                    <a:pt x="2465" y="663"/>
                  </a:cubicBezTo>
                  <a:lnTo>
                    <a:pt x="2465" y="663"/>
                  </a:lnTo>
                  <a:cubicBezTo>
                    <a:pt x="2899" y="1119"/>
                    <a:pt x="2899" y="1873"/>
                    <a:pt x="2442" y="2306"/>
                  </a:cubicBezTo>
                  <a:lnTo>
                    <a:pt x="2442" y="2306"/>
                  </a:lnTo>
                  <a:cubicBezTo>
                    <a:pt x="2214" y="2535"/>
                    <a:pt x="1917" y="2626"/>
                    <a:pt x="1621" y="2626"/>
                  </a:cubicBezTo>
                  <a:lnTo>
                    <a:pt x="1621" y="2626"/>
                  </a:lnTo>
                  <a:cubicBezTo>
                    <a:pt x="1324" y="2626"/>
                    <a:pt x="1027" y="2512"/>
                    <a:pt x="799" y="228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092;p48">
              <a:extLst>
                <a:ext uri="{FF2B5EF4-FFF2-40B4-BE49-F238E27FC236}">
                  <a16:creationId xmlns:a16="http://schemas.microsoft.com/office/drawing/2014/main" id="{7D55B7BF-FF4C-9DEF-7F52-283704D06AB0}"/>
                </a:ext>
              </a:extLst>
            </p:cNvPr>
            <p:cNvSpPr/>
            <p:nvPr/>
          </p:nvSpPr>
          <p:spPr>
            <a:xfrm>
              <a:off x="1178308" y="3103488"/>
              <a:ext cx="56414" cy="53669"/>
            </a:xfrm>
            <a:custGeom>
              <a:avLst/>
              <a:gdLst/>
              <a:ahLst/>
              <a:cxnLst/>
              <a:rect l="l" t="t" r="r" b="b"/>
              <a:pathLst>
                <a:path w="3288" h="3128" extrusionOk="0">
                  <a:moveTo>
                    <a:pt x="594" y="435"/>
                  </a:moveTo>
                  <a:cubicBezTo>
                    <a:pt x="24" y="1005"/>
                    <a:pt x="1" y="1964"/>
                    <a:pt x="571" y="2535"/>
                  </a:cubicBezTo>
                  <a:lnTo>
                    <a:pt x="571" y="2535"/>
                  </a:lnTo>
                  <a:cubicBezTo>
                    <a:pt x="1142" y="3128"/>
                    <a:pt x="2101" y="3128"/>
                    <a:pt x="2694" y="2557"/>
                  </a:cubicBezTo>
                  <a:lnTo>
                    <a:pt x="2694" y="2557"/>
                  </a:lnTo>
                  <a:cubicBezTo>
                    <a:pt x="3265" y="1987"/>
                    <a:pt x="3288" y="1051"/>
                    <a:pt x="2717" y="457"/>
                  </a:cubicBezTo>
                  <a:lnTo>
                    <a:pt x="2717" y="457"/>
                  </a:lnTo>
                  <a:cubicBezTo>
                    <a:pt x="2420" y="161"/>
                    <a:pt x="2032" y="1"/>
                    <a:pt x="1644" y="1"/>
                  </a:cubicBezTo>
                  <a:lnTo>
                    <a:pt x="1644" y="1"/>
                  </a:lnTo>
                  <a:cubicBezTo>
                    <a:pt x="1256" y="1"/>
                    <a:pt x="891" y="161"/>
                    <a:pt x="594" y="435"/>
                  </a:cubicBezTo>
                  <a:close/>
                  <a:moveTo>
                    <a:pt x="822" y="2306"/>
                  </a:moveTo>
                  <a:cubicBezTo>
                    <a:pt x="366" y="1850"/>
                    <a:pt x="389" y="1119"/>
                    <a:pt x="822" y="663"/>
                  </a:cubicBezTo>
                  <a:lnTo>
                    <a:pt x="822" y="663"/>
                  </a:lnTo>
                  <a:cubicBezTo>
                    <a:pt x="1279" y="229"/>
                    <a:pt x="2032" y="229"/>
                    <a:pt x="2466" y="686"/>
                  </a:cubicBezTo>
                  <a:lnTo>
                    <a:pt x="2466" y="686"/>
                  </a:lnTo>
                  <a:cubicBezTo>
                    <a:pt x="2922" y="1142"/>
                    <a:pt x="2900" y="1873"/>
                    <a:pt x="2443" y="2329"/>
                  </a:cubicBezTo>
                  <a:lnTo>
                    <a:pt x="2443" y="2329"/>
                  </a:lnTo>
                  <a:cubicBezTo>
                    <a:pt x="2238" y="2535"/>
                    <a:pt x="1941" y="2649"/>
                    <a:pt x="1644" y="2649"/>
                  </a:cubicBezTo>
                  <a:lnTo>
                    <a:pt x="1644" y="2649"/>
                  </a:lnTo>
                  <a:cubicBezTo>
                    <a:pt x="1347" y="2649"/>
                    <a:pt x="1051" y="2535"/>
                    <a:pt x="822" y="230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093;p48">
              <a:extLst>
                <a:ext uri="{FF2B5EF4-FFF2-40B4-BE49-F238E27FC236}">
                  <a16:creationId xmlns:a16="http://schemas.microsoft.com/office/drawing/2014/main" id="{39BA1BB5-0B3B-FB8C-5714-D2664097F9B9}"/>
                </a:ext>
              </a:extLst>
            </p:cNvPr>
            <p:cNvSpPr/>
            <p:nvPr/>
          </p:nvSpPr>
          <p:spPr>
            <a:xfrm>
              <a:off x="1053385" y="3137167"/>
              <a:ext cx="56414" cy="53669"/>
            </a:xfrm>
            <a:custGeom>
              <a:avLst/>
              <a:gdLst/>
              <a:ahLst/>
              <a:cxnLst/>
              <a:rect l="l" t="t" r="r" b="b"/>
              <a:pathLst>
                <a:path w="3288" h="3128" extrusionOk="0">
                  <a:moveTo>
                    <a:pt x="594" y="435"/>
                  </a:moveTo>
                  <a:cubicBezTo>
                    <a:pt x="0" y="1005"/>
                    <a:pt x="0" y="1941"/>
                    <a:pt x="571" y="2534"/>
                  </a:cubicBezTo>
                  <a:lnTo>
                    <a:pt x="571" y="2534"/>
                  </a:lnTo>
                  <a:cubicBezTo>
                    <a:pt x="1142" y="3128"/>
                    <a:pt x="2100" y="3128"/>
                    <a:pt x="2694" y="2557"/>
                  </a:cubicBezTo>
                  <a:lnTo>
                    <a:pt x="2694" y="2557"/>
                  </a:lnTo>
                  <a:cubicBezTo>
                    <a:pt x="3264" y="1987"/>
                    <a:pt x="3287" y="1028"/>
                    <a:pt x="2717" y="457"/>
                  </a:cubicBezTo>
                  <a:lnTo>
                    <a:pt x="2717" y="457"/>
                  </a:lnTo>
                  <a:cubicBezTo>
                    <a:pt x="2420" y="161"/>
                    <a:pt x="2032" y="1"/>
                    <a:pt x="1644" y="1"/>
                  </a:cubicBezTo>
                  <a:lnTo>
                    <a:pt x="1644" y="1"/>
                  </a:lnTo>
                  <a:cubicBezTo>
                    <a:pt x="1256" y="1"/>
                    <a:pt x="891" y="138"/>
                    <a:pt x="594" y="435"/>
                  </a:cubicBezTo>
                  <a:moveTo>
                    <a:pt x="822" y="2306"/>
                  </a:moveTo>
                  <a:cubicBezTo>
                    <a:pt x="366" y="1850"/>
                    <a:pt x="366" y="1119"/>
                    <a:pt x="822" y="663"/>
                  </a:cubicBezTo>
                  <a:lnTo>
                    <a:pt x="822" y="663"/>
                  </a:lnTo>
                  <a:cubicBezTo>
                    <a:pt x="1279" y="229"/>
                    <a:pt x="2032" y="229"/>
                    <a:pt x="2466" y="686"/>
                  </a:cubicBezTo>
                  <a:lnTo>
                    <a:pt x="2466" y="686"/>
                  </a:lnTo>
                  <a:cubicBezTo>
                    <a:pt x="2922" y="1142"/>
                    <a:pt x="2899" y="1873"/>
                    <a:pt x="2443" y="2306"/>
                  </a:cubicBezTo>
                  <a:lnTo>
                    <a:pt x="2443" y="2306"/>
                  </a:lnTo>
                  <a:cubicBezTo>
                    <a:pt x="2214" y="2534"/>
                    <a:pt x="1941" y="2649"/>
                    <a:pt x="1644" y="2649"/>
                  </a:cubicBezTo>
                  <a:lnTo>
                    <a:pt x="1644" y="2649"/>
                  </a:lnTo>
                  <a:cubicBezTo>
                    <a:pt x="1347" y="2649"/>
                    <a:pt x="1050" y="2534"/>
                    <a:pt x="822" y="230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094;p48">
              <a:extLst>
                <a:ext uri="{FF2B5EF4-FFF2-40B4-BE49-F238E27FC236}">
                  <a16:creationId xmlns:a16="http://schemas.microsoft.com/office/drawing/2014/main" id="{BF4F15D1-4D24-1FEC-D71C-9C8890417145}"/>
                </a:ext>
              </a:extLst>
            </p:cNvPr>
            <p:cNvSpPr/>
            <p:nvPr/>
          </p:nvSpPr>
          <p:spPr>
            <a:xfrm>
              <a:off x="1654526" y="3373321"/>
              <a:ext cx="66588" cy="66983"/>
            </a:xfrm>
            <a:custGeom>
              <a:avLst/>
              <a:gdLst/>
              <a:ahLst/>
              <a:cxnLst/>
              <a:rect l="l" t="t" r="r" b="b"/>
              <a:pathLst>
                <a:path w="3881" h="3904" extrusionOk="0">
                  <a:moveTo>
                    <a:pt x="662" y="594"/>
                  </a:moveTo>
                  <a:cubicBezTo>
                    <a:pt x="0" y="1324"/>
                    <a:pt x="23" y="2443"/>
                    <a:pt x="708" y="3150"/>
                  </a:cubicBezTo>
                  <a:lnTo>
                    <a:pt x="708" y="3150"/>
                  </a:lnTo>
                  <a:cubicBezTo>
                    <a:pt x="731" y="3173"/>
                    <a:pt x="754" y="3173"/>
                    <a:pt x="776" y="3196"/>
                  </a:cubicBezTo>
                  <a:lnTo>
                    <a:pt x="776" y="3196"/>
                  </a:lnTo>
                  <a:cubicBezTo>
                    <a:pt x="1507" y="3904"/>
                    <a:pt x="2694" y="3858"/>
                    <a:pt x="3378" y="3105"/>
                  </a:cubicBezTo>
                  <a:lnTo>
                    <a:pt x="3378" y="3105"/>
                  </a:lnTo>
                  <a:cubicBezTo>
                    <a:pt x="3721" y="2740"/>
                    <a:pt x="3881" y="2283"/>
                    <a:pt x="3881" y="1781"/>
                  </a:cubicBezTo>
                  <a:lnTo>
                    <a:pt x="3881" y="1781"/>
                  </a:lnTo>
                  <a:cubicBezTo>
                    <a:pt x="3858" y="1279"/>
                    <a:pt x="3652" y="845"/>
                    <a:pt x="3287" y="503"/>
                  </a:cubicBezTo>
                  <a:lnTo>
                    <a:pt x="3287" y="503"/>
                  </a:lnTo>
                  <a:cubicBezTo>
                    <a:pt x="2922" y="160"/>
                    <a:pt x="2465" y="1"/>
                    <a:pt x="2032" y="1"/>
                  </a:cubicBezTo>
                  <a:lnTo>
                    <a:pt x="2032" y="1"/>
                  </a:lnTo>
                  <a:cubicBezTo>
                    <a:pt x="1530" y="1"/>
                    <a:pt x="1027" y="206"/>
                    <a:pt x="662" y="594"/>
                  </a:cubicBezTo>
                  <a:close/>
                  <a:moveTo>
                    <a:pt x="982" y="2968"/>
                  </a:moveTo>
                  <a:cubicBezTo>
                    <a:pt x="388" y="2397"/>
                    <a:pt x="343" y="1439"/>
                    <a:pt x="913" y="822"/>
                  </a:cubicBezTo>
                  <a:lnTo>
                    <a:pt x="913" y="822"/>
                  </a:lnTo>
                  <a:cubicBezTo>
                    <a:pt x="1484" y="206"/>
                    <a:pt x="2443" y="183"/>
                    <a:pt x="3059" y="731"/>
                  </a:cubicBezTo>
                  <a:lnTo>
                    <a:pt x="3059" y="731"/>
                  </a:lnTo>
                  <a:cubicBezTo>
                    <a:pt x="3082" y="754"/>
                    <a:pt x="3082" y="777"/>
                    <a:pt x="3105" y="799"/>
                  </a:cubicBezTo>
                  <a:lnTo>
                    <a:pt x="3105" y="799"/>
                  </a:lnTo>
                  <a:cubicBezTo>
                    <a:pt x="3675" y="1370"/>
                    <a:pt x="3675" y="2283"/>
                    <a:pt x="3127" y="2877"/>
                  </a:cubicBezTo>
                  <a:lnTo>
                    <a:pt x="3127" y="2877"/>
                  </a:lnTo>
                  <a:cubicBezTo>
                    <a:pt x="2831" y="3196"/>
                    <a:pt x="2420" y="3356"/>
                    <a:pt x="2032" y="3356"/>
                  </a:cubicBezTo>
                  <a:lnTo>
                    <a:pt x="2032" y="3356"/>
                  </a:lnTo>
                  <a:cubicBezTo>
                    <a:pt x="1644" y="3356"/>
                    <a:pt x="1278" y="3219"/>
                    <a:pt x="982" y="296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095;p48">
              <a:extLst>
                <a:ext uri="{FF2B5EF4-FFF2-40B4-BE49-F238E27FC236}">
                  <a16:creationId xmlns:a16="http://schemas.microsoft.com/office/drawing/2014/main" id="{EB3534EC-E429-6371-DFD2-C94629A381B9}"/>
                </a:ext>
              </a:extLst>
            </p:cNvPr>
            <p:cNvSpPr/>
            <p:nvPr/>
          </p:nvSpPr>
          <p:spPr>
            <a:xfrm>
              <a:off x="1963118" y="3327117"/>
              <a:ext cx="200142" cy="74807"/>
            </a:xfrm>
            <a:custGeom>
              <a:avLst/>
              <a:gdLst/>
              <a:ahLst/>
              <a:cxnLst/>
              <a:rect l="l" t="t" r="r" b="b"/>
              <a:pathLst>
                <a:path w="11665" h="4360" extrusionOk="0">
                  <a:moveTo>
                    <a:pt x="1" y="228"/>
                  </a:moveTo>
                  <a:lnTo>
                    <a:pt x="3972" y="4268"/>
                  </a:lnTo>
                  <a:lnTo>
                    <a:pt x="11664" y="4360"/>
                  </a:lnTo>
                  <a:lnTo>
                    <a:pt x="11664" y="4017"/>
                  </a:lnTo>
                  <a:lnTo>
                    <a:pt x="4109" y="3949"/>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096;p48">
              <a:extLst>
                <a:ext uri="{FF2B5EF4-FFF2-40B4-BE49-F238E27FC236}">
                  <a16:creationId xmlns:a16="http://schemas.microsoft.com/office/drawing/2014/main" id="{416F2405-8536-1D78-6A3B-23210C993D02}"/>
                </a:ext>
              </a:extLst>
            </p:cNvPr>
            <p:cNvSpPr/>
            <p:nvPr/>
          </p:nvSpPr>
          <p:spPr>
            <a:xfrm>
              <a:off x="1620847" y="3279728"/>
              <a:ext cx="258872" cy="27435"/>
            </a:xfrm>
            <a:custGeom>
              <a:avLst/>
              <a:gdLst/>
              <a:ahLst/>
              <a:cxnLst/>
              <a:rect l="l" t="t" r="r" b="b"/>
              <a:pathLst>
                <a:path w="15088" h="1599" extrusionOk="0">
                  <a:moveTo>
                    <a:pt x="0" y="229"/>
                  </a:moveTo>
                  <a:lnTo>
                    <a:pt x="1187" y="1438"/>
                  </a:lnTo>
                  <a:lnTo>
                    <a:pt x="15088" y="1598"/>
                  </a:lnTo>
                  <a:lnTo>
                    <a:pt x="15088" y="1256"/>
                  </a:lnTo>
                  <a:lnTo>
                    <a:pt x="1324" y="1119"/>
                  </a:lnTo>
                  <a:lnTo>
                    <a:pt x="25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097;p48">
              <a:extLst>
                <a:ext uri="{FF2B5EF4-FFF2-40B4-BE49-F238E27FC236}">
                  <a16:creationId xmlns:a16="http://schemas.microsoft.com/office/drawing/2014/main" id="{2666A55D-0CC5-08AB-31B1-24C97BE27805}"/>
                </a:ext>
              </a:extLst>
            </p:cNvPr>
            <p:cNvSpPr/>
            <p:nvPr/>
          </p:nvSpPr>
          <p:spPr>
            <a:xfrm>
              <a:off x="1753215" y="3532713"/>
              <a:ext cx="66588" cy="63466"/>
            </a:xfrm>
            <a:custGeom>
              <a:avLst/>
              <a:gdLst/>
              <a:ahLst/>
              <a:cxnLst/>
              <a:rect l="l" t="t" r="r" b="b"/>
              <a:pathLst>
                <a:path w="3881" h="3699" extrusionOk="0">
                  <a:moveTo>
                    <a:pt x="708" y="503"/>
                  </a:moveTo>
                  <a:cubicBezTo>
                    <a:pt x="23" y="1187"/>
                    <a:pt x="0" y="2306"/>
                    <a:pt x="685" y="2991"/>
                  </a:cubicBezTo>
                  <a:lnTo>
                    <a:pt x="685" y="2991"/>
                  </a:lnTo>
                  <a:cubicBezTo>
                    <a:pt x="1370" y="3675"/>
                    <a:pt x="2488" y="3698"/>
                    <a:pt x="3173" y="3013"/>
                  </a:cubicBezTo>
                  <a:lnTo>
                    <a:pt x="3173" y="3013"/>
                  </a:lnTo>
                  <a:cubicBezTo>
                    <a:pt x="3858" y="2329"/>
                    <a:pt x="3881" y="1233"/>
                    <a:pt x="3196" y="525"/>
                  </a:cubicBezTo>
                  <a:lnTo>
                    <a:pt x="3196" y="525"/>
                  </a:lnTo>
                  <a:cubicBezTo>
                    <a:pt x="2853" y="183"/>
                    <a:pt x="2397" y="0"/>
                    <a:pt x="1940" y="0"/>
                  </a:cubicBezTo>
                  <a:lnTo>
                    <a:pt x="1940" y="0"/>
                  </a:lnTo>
                  <a:cubicBezTo>
                    <a:pt x="1507" y="0"/>
                    <a:pt x="1050" y="160"/>
                    <a:pt x="708" y="503"/>
                  </a:cubicBezTo>
                  <a:moveTo>
                    <a:pt x="936" y="2762"/>
                  </a:moveTo>
                  <a:cubicBezTo>
                    <a:pt x="388" y="2192"/>
                    <a:pt x="388" y="1301"/>
                    <a:pt x="959" y="754"/>
                  </a:cubicBezTo>
                  <a:lnTo>
                    <a:pt x="959" y="754"/>
                  </a:lnTo>
                  <a:cubicBezTo>
                    <a:pt x="1507" y="183"/>
                    <a:pt x="2420" y="206"/>
                    <a:pt x="2968" y="754"/>
                  </a:cubicBezTo>
                  <a:lnTo>
                    <a:pt x="2968" y="754"/>
                  </a:lnTo>
                  <a:cubicBezTo>
                    <a:pt x="3515" y="1324"/>
                    <a:pt x="3493" y="2237"/>
                    <a:pt x="2945" y="2785"/>
                  </a:cubicBezTo>
                  <a:lnTo>
                    <a:pt x="2945" y="2785"/>
                  </a:lnTo>
                  <a:cubicBezTo>
                    <a:pt x="2671" y="3036"/>
                    <a:pt x="2306" y="3173"/>
                    <a:pt x="1940" y="3173"/>
                  </a:cubicBezTo>
                  <a:lnTo>
                    <a:pt x="1940" y="3173"/>
                  </a:lnTo>
                  <a:cubicBezTo>
                    <a:pt x="1575" y="3173"/>
                    <a:pt x="1210" y="3036"/>
                    <a:pt x="936" y="2762"/>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098;p48">
              <a:extLst>
                <a:ext uri="{FF2B5EF4-FFF2-40B4-BE49-F238E27FC236}">
                  <a16:creationId xmlns:a16="http://schemas.microsoft.com/office/drawing/2014/main" id="{CE7548DE-1880-CBD8-669F-630F532512FB}"/>
                </a:ext>
              </a:extLst>
            </p:cNvPr>
            <p:cNvSpPr/>
            <p:nvPr/>
          </p:nvSpPr>
          <p:spPr>
            <a:xfrm>
              <a:off x="1668235" y="3634920"/>
              <a:ext cx="66588" cy="63071"/>
            </a:xfrm>
            <a:custGeom>
              <a:avLst/>
              <a:gdLst/>
              <a:ahLst/>
              <a:cxnLst/>
              <a:rect l="l" t="t" r="r" b="b"/>
              <a:pathLst>
                <a:path w="3881" h="3676" extrusionOk="0">
                  <a:moveTo>
                    <a:pt x="708" y="480"/>
                  </a:moveTo>
                  <a:cubicBezTo>
                    <a:pt x="23" y="1165"/>
                    <a:pt x="0" y="2283"/>
                    <a:pt x="685" y="2968"/>
                  </a:cubicBezTo>
                  <a:lnTo>
                    <a:pt x="685" y="2968"/>
                  </a:lnTo>
                  <a:cubicBezTo>
                    <a:pt x="1370" y="3676"/>
                    <a:pt x="2488" y="3676"/>
                    <a:pt x="3173" y="2991"/>
                  </a:cubicBezTo>
                  <a:lnTo>
                    <a:pt x="3173" y="2991"/>
                  </a:lnTo>
                  <a:cubicBezTo>
                    <a:pt x="3858" y="2329"/>
                    <a:pt x="3880" y="1211"/>
                    <a:pt x="3196" y="526"/>
                  </a:cubicBezTo>
                  <a:lnTo>
                    <a:pt x="3196" y="526"/>
                  </a:lnTo>
                  <a:cubicBezTo>
                    <a:pt x="2853" y="161"/>
                    <a:pt x="2397" y="1"/>
                    <a:pt x="1940" y="1"/>
                  </a:cubicBezTo>
                  <a:lnTo>
                    <a:pt x="1940" y="1"/>
                  </a:lnTo>
                  <a:cubicBezTo>
                    <a:pt x="1507" y="1"/>
                    <a:pt x="1050" y="161"/>
                    <a:pt x="708" y="480"/>
                  </a:cubicBezTo>
                  <a:moveTo>
                    <a:pt x="936" y="2740"/>
                  </a:moveTo>
                  <a:cubicBezTo>
                    <a:pt x="388" y="2192"/>
                    <a:pt x="388" y="1279"/>
                    <a:pt x="959" y="731"/>
                  </a:cubicBezTo>
                  <a:lnTo>
                    <a:pt x="959" y="731"/>
                  </a:lnTo>
                  <a:cubicBezTo>
                    <a:pt x="1507" y="183"/>
                    <a:pt x="2420" y="183"/>
                    <a:pt x="2967" y="754"/>
                  </a:cubicBezTo>
                  <a:lnTo>
                    <a:pt x="2967" y="754"/>
                  </a:lnTo>
                  <a:cubicBezTo>
                    <a:pt x="3515" y="1302"/>
                    <a:pt x="3492" y="2215"/>
                    <a:pt x="2945" y="2763"/>
                  </a:cubicBezTo>
                  <a:lnTo>
                    <a:pt x="2945" y="2763"/>
                  </a:lnTo>
                  <a:cubicBezTo>
                    <a:pt x="2671" y="3037"/>
                    <a:pt x="2306" y="3174"/>
                    <a:pt x="1940" y="3174"/>
                  </a:cubicBezTo>
                  <a:lnTo>
                    <a:pt x="1940" y="3174"/>
                  </a:lnTo>
                  <a:cubicBezTo>
                    <a:pt x="1575" y="3174"/>
                    <a:pt x="1210" y="3037"/>
                    <a:pt x="936" y="274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099;p48">
              <a:extLst>
                <a:ext uri="{FF2B5EF4-FFF2-40B4-BE49-F238E27FC236}">
                  <a16:creationId xmlns:a16="http://schemas.microsoft.com/office/drawing/2014/main" id="{361411B2-CA69-AAB5-63D5-04E00AC2CC27}"/>
                </a:ext>
              </a:extLst>
            </p:cNvPr>
            <p:cNvSpPr/>
            <p:nvPr/>
          </p:nvSpPr>
          <p:spPr>
            <a:xfrm>
              <a:off x="1544874" y="3694061"/>
              <a:ext cx="117495" cy="112021"/>
            </a:xfrm>
            <a:custGeom>
              <a:avLst/>
              <a:gdLst/>
              <a:ahLst/>
              <a:cxnLst/>
              <a:rect l="l" t="t" r="r" b="b"/>
              <a:pathLst>
                <a:path w="6848" h="6529" extrusionOk="0">
                  <a:moveTo>
                    <a:pt x="1256" y="891"/>
                  </a:moveTo>
                  <a:cubicBezTo>
                    <a:pt x="23" y="2078"/>
                    <a:pt x="0" y="4063"/>
                    <a:pt x="1210" y="5296"/>
                  </a:cubicBezTo>
                  <a:lnTo>
                    <a:pt x="1210" y="5296"/>
                  </a:lnTo>
                  <a:cubicBezTo>
                    <a:pt x="2397" y="6506"/>
                    <a:pt x="4383" y="6528"/>
                    <a:pt x="5615" y="5342"/>
                  </a:cubicBezTo>
                  <a:lnTo>
                    <a:pt x="5615" y="5342"/>
                  </a:lnTo>
                  <a:cubicBezTo>
                    <a:pt x="6825" y="4132"/>
                    <a:pt x="6848" y="2169"/>
                    <a:pt x="5661" y="936"/>
                  </a:cubicBezTo>
                  <a:lnTo>
                    <a:pt x="5661" y="936"/>
                  </a:lnTo>
                  <a:cubicBezTo>
                    <a:pt x="5045" y="320"/>
                    <a:pt x="4246" y="0"/>
                    <a:pt x="3424" y="0"/>
                  </a:cubicBezTo>
                  <a:lnTo>
                    <a:pt x="3424" y="0"/>
                  </a:lnTo>
                  <a:cubicBezTo>
                    <a:pt x="2648" y="0"/>
                    <a:pt x="1849" y="297"/>
                    <a:pt x="1256" y="891"/>
                  </a:cubicBezTo>
                  <a:close/>
                  <a:moveTo>
                    <a:pt x="1438" y="5045"/>
                  </a:moveTo>
                  <a:cubicBezTo>
                    <a:pt x="365" y="3949"/>
                    <a:pt x="388" y="2192"/>
                    <a:pt x="1484" y="1119"/>
                  </a:cubicBezTo>
                  <a:lnTo>
                    <a:pt x="1484" y="1119"/>
                  </a:lnTo>
                  <a:cubicBezTo>
                    <a:pt x="2579" y="46"/>
                    <a:pt x="4337" y="69"/>
                    <a:pt x="5410" y="1164"/>
                  </a:cubicBezTo>
                  <a:lnTo>
                    <a:pt x="5410" y="1164"/>
                  </a:lnTo>
                  <a:cubicBezTo>
                    <a:pt x="6483" y="2260"/>
                    <a:pt x="6460" y="4018"/>
                    <a:pt x="5364" y="5090"/>
                  </a:cubicBezTo>
                  <a:lnTo>
                    <a:pt x="5364" y="5090"/>
                  </a:lnTo>
                  <a:cubicBezTo>
                    <a:pt x="4839" y="5615"/>
                    <a:pt x="4132" y="5889"/>
                    <a:pt x="3424" y="5889"/>
                  </a:cubicBezTo>
                  <a:lnTo>
                    <a:pt x="3424" y="5889"/>
                  </a:lnTo>
                  <a:cubicBezTo>
                    <a:pt x="2716" y="5889"/>
                    <a:pt x="1986" y="5615"/>
                    <a:pt x="1438" y="5045"/>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100;p48">
              <a:extLst>
                <a:ext uri="{FF2B5EF4-FFF2-40B4-BE49-F238E27FC236}">
                  <a16:creationId xmlns:a16="http://schemas.microsoft.com/office/drawing/2014/main" id="{57D0B719-9F95-E10E-2B2A-3308FFA50314}"/>
                </a:ext>
              </a:extLst>
            </p:cNvPr>
            <p:cNvSpPr/>
            <p:nvPr/>
          </p:nvSpPr>
          <p:spPr>
            <a:xfrm>
              <a:off x="1759478" y="3895746"/>
              <a:ext cx="66194" cy="63071"/>
            </a:xfrm>
            <a:custGeom>
              <a:avLst/>
              <a:gdLst/>
              <a:ahLst/>
              <a:cxnLst/>
              <a:rect l="l" t="t" r="r" b="b"/>
              <a:pathLst>
                <a:path w="3858" h="3676" extrusionOk="0">
                  <a:moveTo>
                    <a:pt x="708" y="503"/>
                  </a:moveTo>
                  <a:cubicBezTo>
                    <a:pt x="0" y="1165"/>
                    <a:pt x="0" y="2283"/>
                    <a:pt x="662" y="2968"/>
                  </a:cubicBezTo>
                  <a:lnTo>
                    <a:pt x="662" y="2968"/>
                  </a:lnTo>
                  <a:cubicBezTo>
                    <a:pt x="1347" y="3675"/>
                    <a:pt x="2466" y="3675"/>
                    <a:pt x="3150" y="2991"/>
                  </a:cubicBezTo>
                  <a:lnTo>
                    <a:pt x="3150" y="2991"/>
                  </a:lnTo>
                  <a:cubicBezTo>
                    <a:pt x="3858" y="2329"/>
                    <a:pt x="3858" y="1210"/>
                    <a:pt x="3173" y="525"/>
                  </a:cubicBezTo>
                  <a:lnTo>
                    <a:pt x="3173" y="525"/>
                  </a:lnTo>
                  <a:cubicBezTo>
                    <a:pt x="2831" y="160"/>
                    <a:pt x="2374" y="0"/>
                    <a:pt x="1918" y="0"/>
                  </a:cubicBezTo>
                  <a:lnTo>
                    <a:pt x="1918" y="0"/>
                  </a:lnTo>
                  <a:cubicBezTo>
                    <a:pt x="1484" y="0"/>
                    <a:pt x="1028" y="160"/>
                    <a:pt x="708" y="503"/>
                  </a:cubicBezTo>
                  <a:moveTo>
                    <a:pt x="913" y="2739"/>
                  </a:moveTo>
                  <a:cubicBezTo>
                    <a:pt x="366" y="2192"/>
                    <a:pt x="366" y="1279"/>
                    <a:pt x="936" y="731"/>
                  </a:cubicBezTo>
                  <a:lnTo>
                    <a:pt x="936" y="731"/>
                  </a:lnTo>
                  <a:cubicBezTo>
                    <a:pt x="1484" y="183"/>
                    <a:pt x="2397" y="183"/>
                    <a:pt x="2945" y="754"/>
                  </a:cubicBezTo>
                  <a:lnTo>
                    <a:pt x="2945" y="754"/>
                  </a:lnTo>
                  <a:cubicBezTo>
                    <a:pt x="3493" y="1301"/>
                    <a:pt x="3493" y="2214"/>
                    <a:pt x="2922" y="2762"/>
                  </a:cubicBezTo>
                  <a:lnTo>
                    <a:pt x="2922" y="2762"/>
                  </a:lnTo>
                  <a:cubicBezTo>
                    <a:pt x="2648" y="3036"/>
                    <a:pt x="2283" y="3173"/>
                    <a:pt x="1918" y="3173"/>
                  </a:cubicBezTo>
                  <a:lnTo>
                    <a:pt x="1918" y="3173"/>
                  </a:lnTo>
                  <a:cubicBezTo>
                    <a:pt x="1553" y="3173"/>
                    <a:pt x="1187" y="3036"/>
                    <a:pt x="913" y="2739"/>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101;p48">
              <a:extLst>
                <a:ext uri="{FF2B5EF4-FFF2-40B4-BE49-F238E27FC236}">
                  <a16:creationId xmlns:a16="http://schemas.microsoft.com/office/drawing/2014/main" id="{B77E4814-1F36-BAA4-D7BA-07EB68CD6742}"/>
                </a:ext>
              </a:extLst>
            </p:cNvPr>
            <p:cNvSpPr/>
            <p:nvPr/>
          </p:nvSpPr>
          <p:spPr>
            <a:xfrm>
              <a:off x="1656088" y="3748879"/>
              <a:ext cx="228332" cy="78736"/>
            </a:xfrm>
            <a:custGeom>
              <a:avLst/>
              <a:gdLst/>
              <a:ahLst/>
              <a:cxnLst/>
              <a:rect l="l" t="t" r="r" b="b"/>
              <a:pathLst>
                <a:path w="13308" h="4589" extrusionOk="0">
                  <a:moveTo>
                    <a:pt x="1" y="321"/>
                  </a:moveTo>
                  <a:lnTo>
                    <a:pt x="8994" y="435"/>
                  </a:lnTo>
                  <a:lnTo>
                    <a:pt x="13079" y="4589"/>
                  </a:lnTo>
                  <a:lnTo>
                    <a:pt x="13308" y="4361"/>
                  </a:lnTo>
                  <a:lnTo>
                    <a:pt x="9131" y="92"/>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102;p48">
              <a:extLst>
                <a:ext uri="{FF2B5EF4-FFF2-40B4-BE49-F238E27FC236}">
                  <a16:creationId xmlns:a16="http://schemas.microsoft.com/office/drawing/2014/main" id="{CCB2CDAB-34FE-5CEB-88BC-94C0D82B8D25}"/>
                </a:ext>
              </a:extLst>
            </p:cNvPr>
            <p:cNvSpPr/>
            <p:nvPr/>
          </p:nvSpPr>
          <p:spPr>
            <a:xfrm>
              <a:off x="1424241" y="3496683"/>
              <a:ext cx="125353" cy="71684"/>
            </a:xfrm>
            <a:custGeom>
              <a:avLst/>
              <a:gdLst/>
              <a:ahLst/>
              <a:cxnLst/>
              <a:rect l="l" t="t" r="r" b="b"/>
              <a:pathLst>
                <a:path w="7306" h="4178" extrusionOk="0">
                  <a:moveTo>
                    <a:pt x="4657" y="2351"/>
                  </a:moveTo>
                  <a:lnTo>
                    <a:pt x="1644" y="2329"/>
                  </a:lnTo>
                  <a:lnTo>
                    <a:pt x="1" y="3926"/>
                  </a:lnTo>
                  <a:lnTo>
                    <a:pt x="229" y="4177"/>
                  </a:lnTo>
                  <a:lnTo>
                    <a:pt x="1781" y="2648"/>
                  </a:lnTo>
                  <a:lnTo>
                    <a:pt x="4794" y="2694"/>
                  </a:lnTo>
                  <a:lnTo>
                    <a:pt x="7305" y="252"/>
                  </a:lnTo>
                  <a:lnTo>
                    <a:pt x="7054"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103;p48">
              <a:extLst>
                <a:ext uri="{FF2B5EF4-FFF2-40B4-BE49-F238E27FC236}">
                  <a16:creationId xmlns:a16="http://schemas.microsoft.com/office/drawing/2014/main" id="{DAA88EA5-BE71-7F24-5F33-A331CAE1FC12}"/>
                </a:ext>
              </a:extLst>
            </p:cNvPr>
            <p:cNvSpPr/>
            <p:nvPr/>
          </p:nvSpPr>
          <p:spPr>
            <a:xfrm>
              <a:off x="890854" y="3358446"/>
              <a:ext cx="84621" cy="81069"/>
            </a:xfrm>
            <a:custGeom>
              <a:avLst/>
              <a:gdLst/>
              <a:ahLst/>
              <a:cxnLst/>
              <a:rect l="l" t="t" r="r" b="b"/>
              <a:pathLst>
                <a:path w="4932" h="4725" extrusionOk="0">
                  <a:moveTo>
                    <a:pt x="891" y="639"/>
                  </a:moveTo>
                  <a:cubicBezTo>
                    <a:pt x="1" y="1507"/>
                    <a:pt x="1" y="2945"/>
                    <a:pt x="845" y="3812"/>
                  </a:cubicBezTo>
                  <a:lnTo>
                    <a:pt x="845" y="3812"/>
                  </a:lnTo>
                  <a:cubicBezTo>
                    <a:pt x="1713" y="4702"/>
                    <a:pt x="3151" y="4725"/>
                    <a:pt x="4018" y="3858"/>
                  </a:cubicBezTo>
                  <a:lnTo>
                    <a:pt x="4018" y="3858"/>
                  </a:lnTo>
                  <a:cubicBezTo>
                    <a:pt x="4908" y="2990"/>
                    <a:pt x="4931" y="1575"/>
                    <a:pt x="4064" y="685"/>
                  </a:cubicBezTo>
                  <a:lnTo>
                    <a:pt x="4064" y="685"/>
                  </a:lnTo>
                  <a:cubicBezTo>
                    <a:pt x="3630" y="228"/>
                    <a:pt x="3037" y="0"/>
                    <a:pt x="2466" y="0"/>
                  </a:cubicBezTo>
                  <a:lnTo>
                    <a:pt x="2466" y="0"/>
                  </a:lnTo>
                  <a:cubicBezTo>
                    <a:pt x="1895" y="0"/>
                    <a:pt x="1325" y="228"/>
                    <a:pt x="891" y="639"/>
                  </a:cubicBezTo>
                  <a:moveTo>
                    <a:pt x="1097" y="3584"/>
                  </a:moveTo>
                  <a:cubicBezTo>
                    <a:pt x="366" y="2830"/>
                    <a:pt x="366" y="1621"/>
                    <a:pt x="1119" y="890"/>
                  </a:cubicBezTo>
                  <a:lnTo>
                    <a:pt x="1119" y="890"/>
                  </a:lnTo>
                  <a:cubicBezTo>
                    <a:pt x="1873" y="160"/>
                    <a:pt x="3082" y="160"/>
                    <a:pt x="3813" y="913"/>
                  </a:cubicBezTo>
                  <a:lnTo>
                    <a:pt x="3813" y="913"/>
                  </a:lnTo>
                  <a:cubicBezTo>
                    <a:pt x="4566" y="1666"/>
                    <a:pt x="4543" y="2876"/>
                    <a:pt x="3790" y="3607"/>
                  </a:cubicBezTo>
                  <a:lnTo>
                    <a:pt x="3790" y="3607"/>
                  </a:lnTo>
                  <a:cubicBezTo>
                    <a:pt x="3425" y="3972"/>
                    <a:pt x="2945" y="4154"/>
                    <a:pt x="2466" y="4154"/>
                  </a:cubicBezTo>
                  <a:lnTo>
                    <a:pt x="2466" y="4154"/>
                  </a:lnTo>
                  <a:cubicBezTo>
                    <a:pt x="1964" y="4154"/>
                    <a:pt x="1462" y="3972"/>
                    <a:pt x="1097" y="358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104;p48">
              <a:extLst>
                <a:ext uri="{FF2B5EF4-FFF2-40B4-BE49-F238E27FC236}">
                  <a16:creationId xmlns:a16="http://schemas.microsoft.com/office/drawing/2014/main" id="{634A2450-1236-1E2C-561D-5B154EE4C0A2}"/>
                </a:ext>
              </a:extLst>
            </p:cNvPr>
            <p:cNvSpPr/>
            <p:nvPr/>
          </p:nvSpPr>
          <p:spPr>
            <a:xfrm>
              <a:off x="1141505" y="3445382"/>
              <a:ext cx="99874" cy="95567"/>
            </a:xfrm>
            <a:custGeom>
              <a:avLst/>
              <a:gdLst/>
              <a:ahLst/>
              <a:cxnLst/>
              <a:rect l="l" t="t" r="r" b="b"/>
              <a:pathLst>
                <a:path w="5821" h="5570" extrusionOk="0">
                  <a:moveTo>
                    <a:pt x="1050" y="754"/>
                  </a:moveTo>
                  <a:cubicBezTo>
                    <a:pt x="23" y="1781"/>
                    <a:pt x="0" y="3447"/>
                    <a:pt x="1027" y="4497"/>
                  </a:cubicBezTo>
                  <a:lnTo>
                    <a:pt x="1027" y="4497"/>
                  </a:lnTo>
                  <a:cubicBezTo>
                    <a:pt x="2032" y="5547"/>
                    <a:pt x="3721" y="5570"/>
                    <a:pt x="4771" y="4543"/>
                  </a:cubicBezTo>
                  <a:lnTo>
                    <a:pt x="4771" y="4543"/>
                  </a:lnTo>
                  <a:cubicBezTo>
                    <a:pt x="5798" y="3515"/>
                    <a:pt x="5821" y="1849"/>
                    <a:pt x="4793" y="799"/>
                  </a:cubicBezTo>
                  <a:lnTo>
                    <a:pt x="4793" y="799"/>
                  </a:lnTo>
                  <a:cubicBezTo>
                    <a:pt x="4291" y="274"/>
                    <a:pt x="3584" y="0"/>
                    <a:pt x="2899" y="0"/>
                  </a:cubicBezTo>
                  <a:lnTo>
                    <a:pt x="2899" y="0"/>
                  </a:lnTo>
                  <a:cubicBezTo>
                    <a:pt x="2237" y="0"/>
                    <a:pt x="1575" y="251"/>
                    <a:pt x="1050" y="754"/>
                  </a:cubicBezTo>
                  <a:close/>
                  <a:moveTo>
                    <a:pt x="1256" y="4269"/>
                  </a:moveTo>
                  <a:cubicBezTo>
                    <a:pt x="365" y="3356"/>
                    <a:pt x="388" y="1895"/>
                    <a:pt x="1301" y="1005"/>
                  </a:cubicBezTo>
                  <a:lnTo>
                    <a:pt x="1301" y="1005"/>
                  </a:lnTo>
                  <a:cubicBezTo>
                    <a:pt x="2191" y="114"/>
                    <a:pt x="3675" y="114"/>
                    <a:pt x="4565" y="1028"/>
                  </a:cubicBezTo>
                  <a:lnTo>
                    <a:pt x="4565" y="1028"/>
                  </a:lnTo>
                  <a:cubicBezTo>
                    <a:pt x="5455" y="1941"/>
                    <a:pt x="5433" y="3401"/>
                    <a:pt x="4520" y="4292"/>
                  </a:cubicBezTo>
                  <a:lnTo>
                    <a:pt x="4520" y="4292"/>
                  </a:lnTo>
                  <a:cubicBezTo>
                    <a:pt x="4086" y="4748"/>
                    <a:pt x="3492" y="4953"/>
                    <a:pt x="2899" y="4953"/>
                  </a:cubicBezTo>
                  <a:lnTo>
                    <a:pt x="2899" y="4953"/>
                  </a:lnTo>
                  <a:cubicBezTo>
                    <a:pt x="2305" y="4953"/>
                    <a:pt x="1712" y="4725"/>
                    <a:pt x="1256" y="426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105;p48">
              <a:extLst>
                <a:ext uri="{FF2B5EF4-FFF2-40B4-BE49-F238E27FC236}">
                  <a16:creationId xmlns:a16="http://schemas.microsoft.com/office/drawing/2014/main" id="{09CFCD84-A35A-6E28-0F57-CB5BA1E65E9E}"/>
                </a:ext>
              </a:extLst>
            </p:cNvPr>
            <p:cNvSpPr/>
            <p:nvPr/>
          </p:nvSpPr>
          <p:spPr>
            <a:xfrm>
              <a:off x="1034581" y="3294603"/>
              <a:ext cx="99891" cy="95190"/>
            </a:xfrm>
            <a:custGeom>
              <a:avLst/>
              <a:gdLst/>
              <a:ahLst/>
              <a:cxnLst/>
              <a:rect l="l" t="t" r="r" b="b"/>
              <a:pathLst>
                <a:path w="5822" h="5548" extrusionOk="0">
                  <a:moveTo>
                    <a:pt x="1051" y="754"/>
                  </a:moveTo>
                  <a:cubicBezTo>
                    <a:pt x="24" y="1781"/>
                    <a:pt x="1" y="3447"/>
                    <a:pt x="1028" y="4497"/>
                  </a:cubicBezTo>
                  <a:lnTo>
                    <a:pt x="1028" y="4497"/>
                  </a:lnTo>
                  <a:cubicBezTo>
                    <a:pt x="2032" y="5547"/>
                    <a:pt x="3721" y="5547"/>
                    <a:pt x="4748" y="4543"/>
                  </a:cubicBezTo>
                  <a:lnTo>
                    <a:pt x="4748" y="4543"/>
                  </a:lnTo>
                  <a:cubicBezTo>
                    <a:pt x="5798" y="3516"/>
                    <a:pt x="5821" y="1827"/>
                    <a:pt x="4794" y="800"/>
                  </a:cubicBezTo>
                  <a:lnTo>
                    <a:pt x="4794" y="800"/>
                  </a:lnTo>
                  <a:cubicBezTo>
                    <a:pt x="4292" y="275"/>
                    <a:pt x="3584" y="1"/>
                    <a:pt x="2900" y="1"/>
                  </a:cubicBezTo>
                  <a:lnTo>
                    <a:pt x="2900" y="1"/>
                  </a:lnTo>
                  <a:cubicBezTo>
                    <a:pt x="2238" y="1"/>
                    <a:pt x="1576" y="252"/>
                    <a:pt x="1051" y="754"/>
                  </a:cubicBezTo>
                  <a:close/>
                  <a:moveTo>
                    <a:pt x="1256" y="4269"/>
                  </a:moveTo>
                  <a:cubicBezTo>
                    <a:pt x="366" y="3356"/>
                    <a:pt x="389" y="1872"/>
                    <a:pt x="1302" y="982"/>
                  </a:cubicBezTo>
                  <a:lnTo>
                    <a:pt x="1302" y="982"/>
                  </a:lnTo>
                  <a:cubicBezTo>
                    <a:pt x="2192" y="92"/>
                    <a:pt x="3676" y="115"/>
                    <a:pt x="4566" y="1028"/>
                  </a:cubicBezTo>
                  <a:lnTo>
                    <a:pt x="4566" y="1028"/>
                  </a:lnTo>
                  <a:cubicBezTo>
                    <a:pt x="5456" y="1941"/>
                    <a:pt x="5433" y="3402"/>
                    <a:pt x="4520" y="4292"/>
                  </a:cubicBezTo>
                  <a:lnTo>
                    <a:pt x="4520" y="4292"/>
                  </a:lnTo>
                  <a:cubicBezTo>
                    <a:pt x="4087" y="4725"/>
                    <a:pt x="3493" y="4954"/>
                    <a:pt x="2900" y="4954"/>
                  </a:cubicBezTo>
                  <a:lnTo>
                    <a:pt x="2900" y="4954"/>
                  </a:lnTo>
                  <a:cubicBezTo>
                    <a:pt x="2306" y="4954"/>
                    <a:pt x="1713" y="4725"/>
                    <a:pt x="1256" y="426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106;p48">
              <a:extLst>
                <a:ext uri="{FF2B5EF4-FFF2-40B4-BE49-F238E27FC236}">
                  <a16:creationId xmlns:a16="http://schemas.microsoft.com/office/drawing/2014/main" id="{8C781A4B-7387-A79E-1459-B17339A32270}"/>
                </a:ext>
              </a:extLst>
            </p:cNvPr>
            <p:cNvSpPr/>
            <p:nvPr/>
          </p:nvSpPr>
          <p:spPr>
            <a:xfrm>
              <a:off x="1233915" y="3450478"/>
              <a:ext cx="133571" cy="45828"/>
            </a:xfrm>
            <a:custGeom>
              <a:avLst/>
              <a:gdLst/>
              <a:ahLst/>
              <a:cxnLst/>
              <a:rect l="l" t="t" r="r" b="b"/>
              <a:pathLst>
                <a:path w="7785" h="2671" extrusionOk="0">
                  <a:moveTo>
                    <a:pt x="5182" y="2328"/>
                  </a:moveTo>
                  <a:lnTo>
                    <a:pt x="1" y="2283"/>
                  </a:lnTo>
                  <a:lnTo>
                    <a:pt x="1" y="2625"/>
                  </a:lnTo>
                  <a:lnTo>
                    <a:pt x="5251" y="2671"/>
                  </a:lnTo>
                  <a:lnTo>
                    <a:pt x="5319" y="2671"/>
                  </a:lnTo>
                  <a:lnTo>
                    <a:pt x="7784" y="251"/>
                  </a:lnTo>
                  <a:lnTo>
                    <a:pt x="755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107;p48">
              <a:extLst>
                <a:ext uri="{FF2B5EF4-FFF2-40B4-BE49-F238E27FC236}">
                  <a16:creationId xmlns:a16="http://schemas.microsoft.com/office/drawing/2014/main" id="{5D562D2C-C96A-CAA1-EF6A-6BB61C43D658}"/>
                </a:ext>
              </a:extLst>
            </p:cNvPr>
            <p:cNvSpPr/>
            <p:nvPr/>
          </p:nvSpPr>
          <p:spPr>
            <a:xfrm>
              <a:off x="1322429" y="4312430"/>
              <a:ext cx="353650" cy="143746"/>
            </a:xfrm>
            <a:custGeom>
              <a:avLst/>
              <a:gdLst/>
              <a:ahLst/>
              <a:cxnLst/>
              <a:rect l="l" t="t" r="r" b="b"/>
              <a:pathLst>
                <a:path w="20612" h="8378" extrusionOk="0">
                  <a:moveTo>
                    <a:pt x="0" y="8149"/>
                  </a:moveTo>
                  <a:lnTo>
                    <a:pt x="251" y="8377"/>
                  </a:lnTo>
                  <a:lnTo>
                    <a:pt x="8446" y="343"/>
                  </a:lnTo>
                  <a:lnTo>
                    <a:pt x="20612" y="480"/>
                  </a:lnTo>
                  <a:lnTo>
                    <a:pt x="20612" y="137"/>
                  </a:lnTo>
                  <a:lnTo>
                    <a:pt x="8400" y="0"/>
                  </a:lnTo>
                  <a:lnTo>
                    <a:pt x="833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108;p48">
              <a:extLst>
                <a:ext uri="{FF2B5EF4-FFF2-40B4-BE49-F238E27FC236}">
                  <a16:creationId xmlns:a16="http://schemas.microsoft.com/office/drawing/2014/main" id="{08A4D925-7737-1D9B-CE33-93C3814DBAAE}"/>
                </a:ext>
              </a:extLst>
            </p:cNvPr>
            <p:cNvSpPr/>
            <p:nvPr/>
          </p:nvSpPr>
          <p:spPr>
            <a:xfrm>
              <a:off x="1248413" y="4436186"/>
              <a:ext cx="99874" cy="95173"/>
            </a:xfrm>
            <a:custGeom>
              <a:avLst/>
              <a:gdLst/>
              <a:ahLst/>
              <a:cxnLst/>
              <a:rect l="l" t="t" r="r" b="b"/>
              <a:pathLst>
                <a:path w="5821" h="5547" extrusionOk="0">
                  <a:moveTo>
                    <a:pt x="1050" y="754"/>
                  </a:moveTo>
                  <a:cubicBezTo>
                    <a:pt x="23" y="1758"/>
                    <a:pt x="0" y="3447"/>
                    <a:pt x="1028" y="4474"/>
                  </a:cubicBezTo>
                  <a:lnTo>
                    <a:pt x="1028" y="4474"/>
                  </a:lnTo>
                  <a:cubicBezTo>
                    <a:pt x="2032" y="5524"/>
                    <a:pt x="3721" y="5547"/>
                    <a:pt x="4748" y="4520"/>
                  </a:cubicBezTo>
                  <a:lnTo>
                    <a:pt x="4748" y="4520"/>
                  </a:lnTo>
                  <a:cubicBezTo>
                    <a:pt x="5798" y="3493"/>
                    <a:pt x="5821" y="1826"/>
                    <a:pt x="4794" y="799"/>
                  </a:cubicBezTo>
                  <a:lnTo>
                    <a:pt x="4794" y="799"/>
                  </a:lnTo>
                  <a:cubicBezTo>
                    <a:pt x="4269" y="251"/>
                    <a:pt x="3584" y="0"/>
                    <a:pt x="2899" y="0"/>
                  </a:cubicBezTo>
                  <a:lnTo>
                    <a:pt x="2899" y="0"/>
                  </a:lnTo>
                  <a:cubicBezTo>
                    <a:pt x="2237" y="0"/>
                    <a:pt x="1575" y="251"/>
                    <a:pt x="1050" y="754"/>
                  </a:cubicBezTo>
                  <a:close/>
                  <a:moveTo>
                    <a:pt x="1256" y="4246"/>
                  </a:moveTo>
                  <a:cubicBezTo>
                    <a:pt x="366" y="3333"/>
                    <a:pt x="388" y="1872"/>
                    <a:pt x="1301" y="982"/>
                  </a:cubicBezTo>
                  <a:lnTo>
                    <a:pt x="1301" y="982"/>
                  </a:lnTo>
                  <a:cubicBezTo>
                    <a:pt x="2192" y="92"/>
                    <a:pt x="3675" y="114"/>
                    <a:pt x="4543" y="1027"/>
                  </a:cubicBezTo>
                  <a:lnTo>
                    <a:pt x="4543" y="1027"/>
                  </a:lnTo>
                  <a:cubicBezTo>
                    <a:pt x="5433" y="1940"/>
                    <a:pt x="5433" y="3401"/>
                    <a:pt x="4520" y="4291"/>
                  </a:cubicBezTo>
                  <a:lnTo>
                    <a:pt x="4520" y="4291"/>
                  </a:lnTo>
                  <a:cubicBezTo>
                    <a:pt x="4063" y="4725"/>
                    <a:pt x="3493" y="4931"/>
                    <a:pt x="2899" y="4931"/>
                  </a:cubicBezTo>
                  <a:lnTo>
                    <a:pt x="2899" y="4931"/>
                  </a:lnTo>
                  <a:cubicBezTo>
                    <a:pt x="2306" y="4931"/>
                    <a:pt x="1712" y="4702"/>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109;p48">
              <a:extLst>
                <a:ext uri="{FF2B5EF4-FFF2-40B4-BE49-F238E27FC236}">
                  <a16:creationId xmlns:a16="http://schemas.microsoft.com/office/drawing/2014/main" id="{E21C9BB8-7A85-183D-9DC4-1C6BBB01EFE1}"/>
                </a:ext>
              </a:extLst>
            </p:cNvPr>
            <p:cNvSpPr/>
            <p:nvPr/>
          </p:nvSpPr>
          <p:spPr>
            <a:xfrm>
              <a:off x="1753215" y="4347672"/>
              <a:ext cx="55230" cy="52502"/>
            </a:xfrm>
            <a:custGeom>
              <a:avLst/>
              <a:gdLst/>
              <a:ahLst/>
              <a:cxnLst/>
              <a:rect l="l" t="t" r="r" b="b"/>
              <a:pathLst>
                <a:path w="3219" h="3060" extrusionOk="0">
                  <a:moveTo>
                    <a:pt x="594" y="412"/>
                  </a:moveTo>
                  <a:cubicBezTo>
                    <a:pt x="23" y="959"/>
                    <a:pt x="0" y="1895"/>
                    <a:pt x="571" y="2466"/>
                  </a:cubicBezTo>
                  <a:lnTo>
                    <a:pt x="571" y="2466"/>
                  </a:lnTo>
                  <a:cubicBezTo>
                    <a:pt x="1142" y="3059"/>
                    <a:pt x="2055" y="3059"/>
                    <a:pt x="2648" y="2489"/>
                  </a:cubicBezTo>
                  <a:lnTo>
                    <a:pt x="2648" y="2489"/>
                  </a:lnTo>
                  <a:cubicBezTo>
                    <a:pt x="3219" y="1941"/>
                    <a:pt x="3219" y="1005"/>
                    <a:pt x="2671" y="434"/>
                  </a:cubicBezTo>
                  <a:lnTo>
                    <a:pt x="2671" y="434"/>
                  </a:lnTo>
                  <a:cubicBezTo>
                    <a:pt x="2374" y="138"/>
                    <a:pt x="2009" y="1"/>
                    <a:pt x="1621" y="1"/>
                  </a:cubicBezTo>
                  <a:lnTo>
                    <a:pt x="1621" y="1"/>
                  </a:lnTo>
                  <a:cubicBezTo>
                    <a:pt x="1256" y="1"/>
                    <a:pt x="890" y="138"/>
                    <a:pt x="594" y="412"/>
                  </a:cubicBezTo>
                  <a:close/>
                  <a:moveTo>
                    <a:pt x="822" y="2238"/>
                  </a:moveTo>
                  <a:cubicBezTo>
                    <a:pt x="388" y="1804"/>
                    <a:pt x="388" y="1074"/>
                    <a:pt x="822" y="640"/>
                  </a:cubicBezTo>
                  <a:lnTo>
                    <a:pt x="822" y="640"/>
                  </a:lnTo>
                  <a:cubicBezTo>
                    <a:pt x="1278" y="206"/>
                    <a:pt x="1986" y="206"/>
                    <a:pt x="2420" y="663"/>
                  </a:cubicBezTo>
                  <a:lnTo>
                    <a:pt x="2420" y="663"/>
                  </a:lnTo>
                  <a:cubicBezTo>
                    <a:pt x="2853" y="1096"/>
                    <a:pt x="2853" y="1827"/>
                    <a:pt x="2397" y="2260"/>
                  </a:cubicBezTo>
                  <a:lnTo>
                    <a:pt x="2397" y="2260"/>
                  </a:lnTo>
                  <a:cubicBezTo>
                    <a:pt x="2191" y="2466"/>
                    <a:pt x="1895" y="2580"/>
                    <a:pt x="1621" y="2580"/>
                  </a:cubicBezTo>
                  <a:lnTo>
                    <a:pt x="1621" y="2580"/>
                  </a:lnTo>
                  <a:cubicBezTo>
                    <a:pt x="1324" y="2580"/>
                    <a:pt x="1027" y="2466"/>
                    <a:pt x="822" y="223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110;p48">
              <a:extLst>
                <a:ext uri="{FF2B5EF4-FFF2-40B4-BE49-F238E27FC236}">
                  <a16:creationId xmlns:a16="http://schemas.microsoft.com/office/drawing/2014/main" id="{777A6C29-FBA3-61A9-C044-F5E714277014}"/>
                </a:ext>
              </a:extLst>
            </p:cNvPr>
            <p:cNvSpPr/>
            <p:nvPr/>
          </p:nvSpPr>
          <p:spPr>
            <a:xfrm>
              <a:off x="1757916" y="4275233"/>
              <a:ext cx="55230" cy="52879"/>
            </a:xfrm>
            <a:custGeom>
              <a:avLst/>
              <a:gdLst/>
              <a:ahLst/>
              <a:cxnLst/>
              <a:rect l="l" t="t" r="r" b="b"/>
              <a:pathLst>
                <a:path w="3219" h="3082" extrusionOk="0">
                  <a:moveTo>
                    <a:pt x="594" y="434"/>
                  </a:moveTo>
                  <a:cubicBezTo>
                    <a:pt x="23" y="982"/>
                    <a:pt x="0" y="1917"/>
                    <a:pt x="571" y="2488"/>
                  </a:cubicBezTo>
                  <a:lnTo>
                    <a:pt x="571" y="2488"/>
                  </a:lnTo>
                  <a:cubicBezTo>
                    <a:pt x="1141" y="3059"/>
                    <a:pt x="2054" y="3082"/>
                    <a:pt x="2648" y="2511"/>
                  </a:cubicBezTo>
                  <a:lnTo>
                    <a:pt x="2648" y="2511"/>
                  </a:lnTo>
                  <a:cubicBezTo>
                    <a:pt x="3219" y="1940"/>
                    <a:pt x="3219" y="1027"/>
                    <a:pt x="2648" y="457"/>
                  </a:cubicBezTo>
                  <a:lnTo>
                    <a:pt x="2648" y="457"/>
                  </a:lnTo>
                  <a:cubicBezTo>
                    <a:pt x="2374" y="160"/>
                    <a:pt x="1986" y="0"/>
                    <a:pt x="1621" y="0"/>
                  </a:cubicBezTo>
                  <a:lnTo>
                    <a:pt x="1621" y="0"/>
                  </a:lnTo>
                  <a:cubicBezTo>
                    <a:pt x="1256" y="0"/>
                    <a:pt x="868" y="137"/>
                    <a:pt x="594" y="434"/>
                  </a:cubicBezTo>
                  <a:moveTo>
                    <a:pt x="799" y="2260"/>
                  </a:moveTo>
                  <a:cubicBezTo>
                    <a:pt x="365" y="1803"/>
                    <a:pt x="388" y="1096"/>
                    <a:pt x="822" y="662"/>
                  </a:cubicBezTo>
                  <a:lnTo>
                    <a:pt x="822" y="662"/>
                  </a:lnTo>
                  <a:cubicBezTo>
                    <a:pt x="1278" y="228"/>
                    <a:pt x="1986" y="228"/>
                    <a:pt x="2420" y="685"/>
                  </a:cubicBezTo>
                  <a:lnTo>
                    <a:pt x="2420" y="685"/>
                  </a:lnTo>
                  <a:cubicBezTo>
                    <a:pt x="2853" y="1119"/>
                    <a:pt x="2853" y="1849"/>
                    <a:pt x="2397" y="2283"/>
                  </a:cubicBezTo>
                  <a:lnTo>
                    <a:pt x="2397" y="2283"/>
                  </a:lnTo>
                  <a:cubicBezTo>
                    <a:pt x="2191" y="2488"/>
                    <a:pt x="1895" y="2602"/>
                    <a:pt x="1621" y="2602"/>
                  </a:cubicBezTo>
                  <a:lnTo>
                    <a:pt x="1621" y="2602"/>
                  </a:lnTo>
                  <a:cubicBezTo>
                    <a:pt x="1324" y="2602"/>
                    <a:pt x="1027" y="2488"/>
                    <a:pt x="799" y="226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111;p48">
              <a:extLst>
                <a:ext uri="{FF2B5EF4-FFF2-40B4-BE49-F238E27FC236}">
                  <a16:creationId xmlns:a16="http://schemas.microsoft.com/office/drawing/2014/main" id="{300B02E8-C508-F532-4613-21F7DF61C6D9}"/>
                </a:ext>
              </a:extLst>
            </p:cNvPr>
            <p:cNvSpPr/>
            <p:nvPr/>
          </p:nvSpPr>
          <p:spPr>
            <a:xfrm>
              <a:off x="1761039" y="4306562"/>
              <a:ext cx="90489" cy="247909"/>
            </a:xfrm>
            <a:custGeom>
              <a:avLst/>
              <a:gdLst/>
              <a:ahLst/>
              <a:cxnLst/>
              <a:rect l="l" t="t" r="r" b="b"/>
              <a:pathLst>
                <a:path w="5274" h="14449" extrusionOk="0">
                  <a:moveTo>
                    <a:pt x="4840" y="9495"/>
                  </a:moveTo>
                  <a:lnTo>
                    <a:pt x="1" y="14220"/>
                  </a:lnTo>
                  <a:lnTo>
                    <a:pt x="252" y="14449"/>
                  </a:lnTo>
                  <a:lnTo>
                    <a:pt x="5159" y="9632"/>
                  </a:lnTo>
                  <a:lnTo>
                    <a:pt x="5273" y="0"/>
                  </a:lnTo>
                  <a:lnTo>
                    <a:pt x="493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112;p48">
              <a:extLst>
                <a:ext uri="{FF2B5EF4-FFF2-40B4-BE49-F238E27FC236}">
                  <a16:creationId xmlns:a16="http://schemas.microsoft.com/office/drawing/2014/main" id="{9C290F05-58F8-97A2-4511-D712E45CA61E}"/>
                </a:ext>
              </a:extLst>
            </p:cNvPr>
            <p:cNvSpPr/>
            <p:nvPr/>
          </p:nvSpPr>
          <p:spPr>
            <a:xfrm>
              <a:off x="1764968" y="4337103"/>
              <a:ext cx="54835" cy="146868"/>
            </a:xfrm>
            <a:custGeom>
              <a:avLst/>
              <a:gdLst/>
              <a:ahLst/>
              <a:cxnLst/>
              <a:rect l="l" t="t" r="r" b="b"/>
              <a:pathLst>
                <a:path w="3196" h="8560" extrusionOk="0">
                  <a:moveTo>
                    <a:pt x="2808" y="5570"/>
                  </a:moveTo>
                  <a:lnTo>
                    <a:pt x="0" y="8309"/>
                  </a:lnTo>
                  <a:lnTo>
                    <a:pt x="228" y="8560"/>
                  </a:lnTo>
                  <a:lnTo>
                    <a:pt x="3150" y="5707"/>
                  </a:lnTo>
                  <a:lnTo>
                    <a:pt x="3196" y="0"/>
                  </a:lnTo>
                  <a:lnTo>
                    <a:pt x="287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113;p48">
              <a:extLst>
                <a:ext uri="{FF2B5EF4-FFF2-40B4-BE49-F238E27FC236}">
                  <a16:creationId xmlns:a16="http://schemas.microsoft.com/office/drawing/2014/main" id="{4CDB7978-9F23-DA61-D6E8-9581C88B0DA8}"/>
                </a:ext>
              </a:extLst>
            </p:cNvPr>
            <p:cNvSpPr/>
            <p:nvPr/>
          </p:nvSpPr>
          <p:spPr>
            <a:xfrm>
              <a:off x="1719930" y="4542699"/>
              <a:ext cx="54835" cy="52897"/>
            </a:xfrm>
            <a:custGeom>
              <a:avLst/>
              <a:gdLst/>
              <a:ahLst/>
              <a:cxnLst/>
              <a:rect l="l" t="t" r="r" b="b"/>
              <a:pathLst>
                <a:path w="3196" h="3083" extrusionOk="0">
                  <a:moveTo>
                    <a:pt x="571" y="434"/>
                  </a:moveTo>
                  <a:cubicBezTo>
                    <a:pt x="0" y="982"/>
                    <a:pt x="0" y="1918"/>
                    <a:pt x="548" y="2489"/>
                  </a:cubicBezTo>
                  <a:lnTo>
                    <a:pt x="548" y="2489"/>
                  </a:lnTo>
                  <a:cubicBezTo>
                    <a:pt x="1119" y="3059"/>
                    <a:pt x="2054" y="3082"/>
                    <a:pt x="2625" y="2512"/>
                  </a:cubicBezTo>
                  <a:lnTo>
                    <a:pt x="2625" y="2512"/>
                  </a:lnTo>
                  <a:cubicBezTo>
                    <a:pt x="3196" y="1941"/>
                    <a:pt x="3196" y="1028"/>
                    <a:pt x="2648" y="457"/>
                  </a:cubicBezTo>
                  <a:lnTo>
                    <a:pt x="2648" y="457"/>
                  </a:lnTo>
                  <a:cubicBezTo>
                    <a:pt x="2351" y="161"/>
                    <a:pt x="1986" y="1"/>
                    <a:pt x="1598" y="1"/>
                  </a:cubicBezTo>
                  <a:lnTo>
                    <a:pt x="1598" y="1"/>
                  </a:lnTo>
                  <a:cubicBezTo>
                    <a:pt x="1233" y="1"/>
                    <a:pt x="867" y="161"/>
                    <a:pt x="571" y="434"/>
                  </a:cubicBezTo>
                  <a:close/>
                  <a:moveTo>
                    <a:pt x="799" y="2260"/>
                  </a:moveTo>
                  <a:cubicBezTo>
                    <a:pt x="365" y="1827"/>
                    <a:pt x="365" y="1096"/>
                    <a:pt x="799" y="663"/>
                  </a:cubicBezTo>
                  <a:lnTo>
                    <a:pt x="799" y="663"/>
                  </a:lnTo>
                  <a:cubicBezTo>
                    <a:pt x="1255" y="229"/>
                    <a:pt x="1963" y="229"/>
                    <a:pt x="2397" y="686"/>
                  </a:cubicBezTo>
                  <a:lnTo>
                    <a:pt x="2397" y="686"/>
                  </a:lnTo>
                  <a:cubicBezTo>
                    <a:pt x="2830" y="1119"/>
                    <a:pt x="2830" y="1850"/>
                    <a:pt x="2397" y="2283"/>
                  </a:cubicBezTo>
                  <a:lnTo>
                    <a:pt x="2397" y="2283"/>
                  </a:lnTo>
                  <a:cubicBezTo>
                    <a:pt x="2169" y="2489"/>
                    <a:pt x="1872" y="2603"/>
                    <a:pt x="1598" y="2603"/>
                  </a:cubicBezTo>
                  <a:lnTo>
                    <a:pt x="1598" y="2603"/>
                  </a:lnTo>
                  <a:cubicBezTo>
                    <a:pt x="1301" y="2603"/>
                    <a:pt x="1004" y="2489"/>
                    <a:pt x="799" y="226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114;p48">
              <a:extLst>
                <a:ext uri="{FF2B5EF4-FFF2-40B4-BE49-F238E27FC236}">
                  <a16:creationId xmlns:a16="http://schemas.microsoft.com/office/drawing/2014/main" id="{4880F3BE-0C2E-BB2D-AA80-F74BDB2DA176}"/>
                </a:ext>
              </a:extLst>
            </p:cNvPr>
            <p:cNvSpPr/>
            <p:nvPr/>
          </p:nvSpPr>
          <p:spPr>
            <a:xfrm>
              <a:off x="1724237" y="4470638"/>
              <a:ext cx="55230" cy="52897"/>
            </a:xfrm>
            <a:custGeom>
              <a:avLst/>
              <a:gdLst/>
              <a:ahLst/>
              <a:cxnLst/>
              <a:rect l="l" t="t" r="r" b="b"/>
              <a:pathLst>
                <a:path w="3219" h="3083" extrusionOk="0">
                  <a:moveTo>
                    <a:pt x="594" y="435"/>
                  </a:moveTo>
                  <a:cubicBezTo>
                    <a:pt x="23" y="982"/>
                    <a:pt x="0" y="1918"/>
                    <a:pt x="571" y="2489"/>
                  </a:cubicBezTo>
                  <a:lnTo>
                    <a:pt x="571" y="2489"/>
                  </a:lnTo>
                  <a:cubicBezTo>
                    <a:pt x="1141" y="3059"/>
                    <a:pt x="2054" y="3082"/>
                    <a:pt x="2648" y="2512"/>
                  </a:cubicBezTo>
                  <a:lnTo>
                    <a:pt x="2648" y="2512"/>
                  </a:lnTo>
                  <a:cubicBezTo>
                    <a:pt x="3219" y="1941"/>
                    <a:pt x="3219" y="1028"/>
                    <a:pt x="2671" y="435"/>
                  </a:cubicBezTo>
                  <a:lnTo>
                    <a:pt x="2671" y="435"/>
                  </a:lnTo>
                  <a:cubicBezTo>
                    <a:pt x="2374" y="161"/>
                    <a:pt x="1986" y="1"/>
                    <a:pt x="1621" y="1"/>
                  </a:cubicBezTo>
                  <a:lnTo>
                    <a:pt x="1621" y="1"/>
                  </a:lnTo>
                  <a:cubicBezTo>
                    <a:pt x="1256" y="1"/>
                    <a:pt x="868" y="138"/>
                    <a:pt x="594" y="435"/>
                  </a:cubicBezTo>
                  <a:moveTo>
                    <a:pt x="822" y="2261"/>
                  </a:moveTo>
                  <a:cubicBezTo>
                    <a:pt x="365" y="1804"/>
                    <a:pt x="388" y="1097"/>
                    <a:pt x="822" y="663"/>
                  </a:cubicBezTo>
                  <a:lnTo>
                    <a:pt x="822" y="663"/>
                  </a:lnTo>
                  <a:cubicBezTo>
                    <a:pt x="1278" y="229"/>
                    <a:pt x="1986" y="229"/>
                    <a:pt x="2420" y="686"/>
                  </a:cubicBezTo>
                  <a:lnTo>
                    <a:pt x="2420" y="686"/>
                  </a:lnTo>
                  <a:cubicBezTo>
                    <a:pt x="2853" y="1119"/>
                    <a:pt x="2853" y="1850"/>
                    <a:pt x="2397" y="2283"/>
                  </a:cubicBezTo>
                  <a:lnTo>
                    <a:pt x="2397" y="2283"/>
                  </a:lnTo>
                  <a:cubicBezTo>
                    <a:pt x="2191" y="2489"/>
                    <a:pt x="1895" y="2603"/>
                    <a:pt x="1621" y="2603"/>
                  </a:cubicBezTo>
                  <a:lnTo>
                    <a:pt x="1621" y="2603"/>
                  </a:lnTo>
                  <a:cubicBezTo>
                    <a:pt x="1324" y="2603"/>
                    <a:pt x="1027" y="2489"/>
                    <a:pt x="822" y="226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115;p48">
              <a:extLst>
                <a:ext uri="{FF2B5EF4-FFF2-40B4-BE49-F238E27FC236}">
                  <a16:creationId xmlns:a16="http://schemas.microsoft.com/office/drawing/2014/main" id="{853D4B7E-6C1C-20F0-2ADC-C0BE7DCF6B96}"/>
                </a:ext>
              </a:extLst>
            </p:cNvPr>
            <p:cNvSpPr/>
            <p:nvPr/>
          </p:nvSpPr>
          <p:spPr>
            <a:xfrm>
              <a:off x="1851904" y="4372738"/>
              <a:ext cx="54835" cy="52502"/>
            </a:xfrm>
            <a:custGeom>
              <a:avLst/>
              <a:gdLst/>
              <a:ahLst/>
              <a:cxnLst/>
              <a:rect l="l" t="t" r="r" b="b"/>
              <a:pathLst>
                <a:path w="3196" h="3060" extrusionOk="0">
                  <a:moveTo>
                    <a:pt x="571" y="411"/>
                  </a:moveTo>
                  <a:cubicBezTo>
                    <a:pt x="0" y="982"/>
                    <a:pt x="0" y="1895"/>
                    <a:pt x="548" y="2489"/>
                  </a:cubicBezTo>
                  <a:lnTo>
                    <a:pt x="548" y="2489"/>
                  </a:lnTo>
                  <a:cubicBezTo>
                    <a:pt x="1119" y="3059"/>
                    <a:pt x="2055" y="3059"/>
                    <a:pt x="2625" y="2511"/>
                  </a:cubicBezTo>
                  <a:lnTo>
                    <a:pt x="2625" y="2511"/>
                  </a:lnTo>
                  <a:cubicBezTo>
                    <a:pt x="3196" y="1941"/>
                    <a:pt x="3196" y="1005"/>
                    <a:pt x="2648" y="434"/>
                  </a:cubicBezTo>
                  <a:lnTo>
                    <a:pt x="2648" y="434"/>
                  </a:lnTo>
                  <a:cubicBezTo>
                    <a:pt x="2351" y="138"/>
                    <a:pt x="1986" y="1"/>
                    <a:pt x="1598" y="1"/>
                  </a:cubicBezTo>
                  <a:lnTo>
                    <a:pt x="1598" y="1"/>
                  </a:lnTo>
                  <a:cubicBezTo>
                    <a:pt x="1233" y="1"/>
                    <a:pt x="868" y="138"/>
                    <a:pt x="571" y="411"/>
                  </a:cubicBezTo>
                  <a:moveTo>
                    <a:pt x="799" y="2237"/>
                  </a:moveTo>
                  <a:cubicBezTo>
                    <a:pt x="365" y="1804"/>
                    <a:pt x="365" y="1096"/>
                    <a:pt x="799" y="663"/>
                  </a:cubicBezTo>
                  <a:lnTo>
                    <a:pt x="799" y="663"/>
                  </a:lnTo>
                  <a:cubicBezTo>
                    <a:pt x="1256" y="206"/>
                    <a:pt x="1963" y="229"/>
                    <a:pt x="2397" y="663"/>
                  </a:cubicBezTo>
                  <a:lnTo>
                    <a:pt x="2397" y="663"/>
                  </a:lnTo>
                  <a:cubicBezTo>
                    <a:pt x="2831" y="1119"/>
                    <a:pt x="2831" y="1827"/>
                    <a:pt x="2397" y="2260"/>
                  </a:cubicBezTo>
                  <a:lnTo>
                    <a:pt x="2397" y="2260"/>
                  </a:lnTo>
                  <a:cubicBezTo>
                    <a:pt x="2169" y="2466"/>
                    <a:pt x="1895" y="2580"/>
                    <a:pt x="1598" y="2580"/>
                  </a:cubicBezTo>
                  <a:lnTo>
                    <a:pt x="1598" y="2580"/>
                  </a:lnTo>
                  <a:cubicBezTo>
                    <a:pt x="1301" y="2580"/>
                    <a:pt x="1005" y="2466"/>
                    <a:pt x="799" y="223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116;p48">
              <a:extLst>
                <a:ext uri="{FF2B5EF4-FFF2-40B4-BE49-F238E27FC236}">
                  <a16:creationId xmlns:a16="http://schemas.microsoft.com/office/drawing/2014/main" id="{6B5D9874-70EE-DEEA-E5BA-7D96C90811CD}"/>
                </a:ext>
              </a:extLst>
            </p:cNvPr>
            <p:cNvSpPr/>
            <p:nvPr/>
          </p:nvSpPr>
          <p:spPr>
            <a:xfrm>
              <a:off x="2076305" y="3899264"/>
              <a:ext cx="136299" cy="410047"/>
            </a:xfrm>
            <a:custGeom>
              <a:avLst/>
              <a:gdLst/>
              <a:ahLst/>
              <a:cxnLst/>
              <a:rect l="l" t="t" r="r" b="b"/>
              <a:pathLst>
                <a:path w="7944" h="23899" extrusionOk="0">
                  <a:moveTo>
                    <a:pt x="4017" y="3607"/>
                  </a:moveTo>
                  <a:lnTo>
                    <a:pt x="3903" y="15248"/>
                  </a:lnTo>
                  <a:lnTo>
                    <a:pt x="69" y="19014"/>
                  </a:lnTo>
                  <a:lnTo>
                    <a:pt x="0" y="23876"/>
                  </a:lnTo>
                  <a:lnTo>
                    <a:pt x="343" y="23899"/>
                  </a:lnTo>
                  <a:lnTo>
                    <a:pt x="388" y="19174"/>
                  </a:lnTo>
                  <a:lnTo>
                    <a:pt x="4223" y="15408"/>
                  </a:lnTo>
                  <a:lnTo>
                    <a:pt x="4360" y="3744"/>
                  </a:lnTo>
                  <a:lnTo>
                    <a:pt x="7943" y="252"/>
                  </a:lnTo>
                  <a:lnTo>
                    <a:pt x="771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117;p48">
              <a:extLst>
                <a:ext uri="{FF2B5EF4-FFF2-40B4-BE49-F238E27FC236}">
                  <a16:creationId xmlns:a16="http://schemas.microsoft.com/office/drawing/2014/main" id="{E2447A68-A48A-2EA0-F667-7AF39DAC28A4}"/>
                </a:ext>
              </a:extLst>
            </p:cNvPr>
            <p:cNvSpPr/>
            <p:nvPr/>
          </p:nvSpPr>
          <p:spPr>
            <a:xfrm>
              <a:off x="2065719" y="4370782"/>
              <a:ext cx="24690" cy="100663"/>
            </a:xfrm>
            <a:custGeom>
              <a:avLst/>
              <a:gdLst/>
              <a:ahLst/>
              <a:cxnLst/>
              <a:rect l="l" t="t" r="r" b="b"/>
              <a:pathLst>
                <a:path w="1439" h="5867" extrusionOk="0">
                  <a:moveTo>
                    <a:pt x="1051" y="4588"/>
                  </a:moveTo>
                  <a:lnTo>
                    <a:pt x="1" y="5638"/>
                  </a:lnTo>
                  <a:lnTo>
                    <a:pt x="229" y="5867"/>
                  </a:lnTo>
                  <a:lnTo>
                    <a:pt x="1393" y="4725"/>
                  </a:lnTo>
                  <a:lnTo>
                    <a:pt x="1439" y="0"/>
                  </a:lnTo>
                  <a:lnTo>
                    <a:pt x="109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118;p48">
              <a:extLst>
                <a:ext uri="{FF2B5EF4-FFF2-40B4-BE49-F238E27FC236}">
                  <a16:creationId xmlns:a16="http://schemas.microsoft.com/office/drawing/2014/main" id="{3E22946D-976B-41F7-5883-7F9B1B596452}"/>
                </a:ext>
              </a:extLst>
            </p:cNvPr>
            <p:cNvSpPr/>
            <p:nvPr/>
          </p:nvSpPr>
          <p:spPr>
            <a:xfrm>
              <a:off x="2046142" y="4305773"/>
              <a:ext cx="77174" cy="73640"/>
            </a:xfrm>
            <a:custGeom>
              <a:avLst/>
              <a:gdLst/>
              <a:ahLst/>
              <a:cxnLst/>
              <a:rect l="l" t="t" r="r" b="b"/>
              <a:pathLst>
                <a:path w="4498" h="4292" extrusionOk="0">
                  <a:moveTo>
                    <a:pt x="822" y="594"/>
                  </a:moveTo>
                  <a:cubicBezTo>
                    <a:pt x="23" y="1370"/>
                    <a:pt x="1" y="2671"/>
                    <a:pt x="799" y="3470"/>
                  </a:cubicBezTo>
                  <a:lnTo>
                    <a:pt x="799" y="3470"/>
                  </a:lnTo>
                  <a:cubicBezTo>
                    <a:pt x="1576" y="4292"/>
                    <a:pt x="2877" y="4292"/>
                    <a:pt x="3698" y="3516"/>
                  </a:cubicBezTo>
                  <a:lnTo>
                    <a:pt x="3698" y="3516"/>
                  </a:lnTo>
                  <a:cubicBezTo>
                    <a:pt x="4497" y="2717"/>
                    <a:pt x="4497" y="1416"/>
                    <a:pt x="3721" y="617"/>
                  </a:cubicBezTo>
                  <a:lnTo>
                    <a:pt x="3721" y="617"/>
                  </a:lnTo>
                  <a:cubicBezTo>
                    <a:pt x="3310" y="206"/>
                    <a:pt x="2785" y="0"/>
                    <a:pt x="2260" y="0"/>
                  </a:cubicBezTo>
                  <a:lnTo>
                    <a:pt x="2260" y="0"/>
                  </a:lnTo>
                  <a:cubicBezTo>
                    <a:pt x="1735" y="0"/>
                    <a:pt x="1210" y="206"/>
                    <a:pt x="822" y="594"/>
                  </a:cubicBezTo>
                  <a:moveTo>
                    <a:pt x="1028" y="3242"/>
                  </a:moveTo>
                  <a:cubicBezTo>
                    <a:pt x="366" y="2580"/>
                    <a:pt x="389" y="1484"/>
                    <a:pt x="1051" y="822"/>
                  </a:cubicBezTo>
                  <a:lnTo>
                    <a:pt x="1051" y="822"/>
                  </a:lnTo>
                  <a:cubicBezTo>
                    <a:pt x="1735" y="160"/>
                    <a:pt x="2808" y="183"/>
                    <a:pt x="3470" y="845"/>
                  </a:cubicBezTo>
                  <a:lnTo>
                    <a:pt x="3470" y="845"/>
                  </a:lnTo>
                  <a:cubicBezTo>
                    <a:pt x="4132" y="1530"/>
                    <a:pt x="4132" y="2603"/>
                    <a:pt x="3447" y="3264"/>
                  </a:cubicBezTo>
                  <a:lnTo>
                    <a:pt x="3447" y="3264"/>
                  </a:lnTo>
                  <a:cubicBezTo>
                    <a:pt x="3128" y="3607"/>
                    <a:pt x="2694" y="3767"/>
                    <a:pt x="2260" y="3767"/>
                  </a:cubicBezTo>
                  <a:lnTo>
                    <a:pt x="2260" y="3767"/>
                  </a:lnTo>
                  <a:cubicBezTo>
                    <a:pt x="1804" y="3767"/>
                    <a:pt x="1370" y="3584"/>
                    <a:pt x="1028" y="324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119;p48">
              <a:extLst>
                <a:ext uri="{FF2B5EF4-FFF2-40B4-BE49-F238E27FC236}">
                  <a16:creationId xmlns:a16="http://schemas.microsoft.com/office/drawing/2014/main" id="{F8086DB3-7B7D-6CE1-3796-37BA569266F1}"/>
                </a:ext>
              </a:extLst>
            </p:cNvPr>
            <p:cNvSpPr/>
            <p:nvPr/>
          </p:nvSpPr>
          <p:spPr>
            <a:xfrm>
              <a:off x="2025776" y="4460464"/>
              <a:ext cx="52897" cy="50151"/>
            </a:xfrm>
            <a:custGeom>
              <a:avLst/>
              <a:gdLst/>
              <a:ahLst/>
              <a:cxnLst/>
              <a:rect l="l" t="t" r="r" b="b"/>
              <a:pathLst>
                <a:path w="3083" h="2923" extrusionOk="0">
                  <a:moveTo>
                    <a:pt x="571" y="388"/>
                  </a:moveTo>
                  <a:cubicBezTo>
                    <a:pt x="23" y="936"/>
                    <a:pt x="1" y="1826"/>
                    <a:pt x="548" y="2374"/>
                  </a:cubicBezTo>
                  <a:lnTo>
                    <a:pt x="548" y="2374"/>
                  </a:lnTo>
                  <a:cubicBezTo>
                    <a:pt x="1096" y="2922"/>
                    <a:pt x="1964" y="2922"/>
                    <a:pt x="2534" y="2397"/>
                  </a:cubicBezTo>
                  <a:lnTo>
                    <a:pt x="2534" y="2397"/>
                  </a:lnTo>
                  <a:cubicBezTo>
                    <a:pt x="3082" y="1849"/>
                    <a:pt x="3082" y="959"/>
                    <a:pt x="2534" y="411"/>
                  </a:cubicBezTo>
                  <a:lnTo>
                    <a:pt x="2534" y="411"/>
                  </a:lnTo>
                  <a:cubicBezTo>
                    <a:pt x="2260" y="137"/>
                    <a:pt x="1918" y="0"/>
                    <a:pt x="1553" y="0"/>
                  </a:cubicBezTo>
                  <a:lnTo>
                    <a:pt x="1553" y="0"/>
                  </a:lnTo>
                  <a:cubicBezTo>
                    <a:pt x="1188" y="0"/>
                    <a:pt x="845" y="137"/>
                    <a:pt x="571" y="388"/>
                  </a:cubicBezTo>
                  <a:close/>
                  <a:moveTo>
                    <a:pt x="777" y="2146"/>
                  </a:moveTo>
                  <a:cubicBezTo>
                    <a:pt x="366" y="1712"/>
                    <a:pt x="389" y="1050"/>
                    <a:pt x="800" y="640"/>
                  </a:cubicBezTo>
                  <a:lnTo>
                    <a:pt x="800" y="640"/>
                  </a:lnTo>
                  <a:cubicBezTo>
                    <a:pt x="1210" y="229"/>
                    <a:pt x="1895" y="229"/>
                    <a:pt x="2306" y="662"/>
                  </a:cubicBezTo>
                  <a:lnTo>
                    <a:pt x="2306" y="662"/>
                  </a:lnTo>
                  <a:cubicBezTo>
                    <a:pt x="2717" y="1073"/>
                    <a:pt x="2717" y="1735"/>
                    <a:pt x="2283" y="2146"/>
                  </a:cubicBezTo>
                  <a:lnTo>
                    <a:pt x="2283" y="2146"/>
                  </a:lnTo>
                  <a:cubicBezTo>
                    <a:pt x="2078" y="2351"/>
                    <a:pt x="1804" y="2466"/>
                    <a:pt x="1553" y="2466"/>
                  </a:cubicBezTo>
                  <a:lnTo>
                    <a:pt x="1553" y="2466"/>
                  </a:lnTo>
                  <a:cubicBezTo>
                    <a:pt x="1279" y="2466"/>
                    <a:pt x="1005" y="2351"/>
                    <a:pt x="777" y="21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120;p48">
              <a:extLst>
                <a:ext uri="{FF2B5EF4-FFF2-40B4-BE49-F238E27FC236}">
                  <a16:creationId xmlns:a16="http://schemas.microsoft.com/office/drawing/2014/main" id="{D88E5BE2-5AAB-4B36-7396-A5AC448619D8}"/>
                </a:ext>
              </a:extLst>
            </p:cNvPr>
            <p:cNvSpPr/>
            <p:nvPr/>
          </p:nvSpPr>
          <p:spPr>
            <a:xfrm>
              <a:off x="1647080" y="3578918"/>
              <a:ext cx="456269" cy="149236"/>
            </a:xfrm>
            <a:custGeom>
              <a:avLst/>
              <a:gdLst/>
              <a:ahLst/>
              <a:cxnLst/>
              <a:rect l="l" t="t" r="r" b="b"/>
              <a:pathLst>
                <a:path w="26593" h="8698" extrusionOk="0">
                  <a:moveTo>
                    <a:pt x="17827" y="8355"/>
                  </a:moveTo>
                  <a:lnTo>
                    <a:pt x="1" y="8172"/>
                  </a:lnTo>
                  <a:lnTo>
                    <a:pt x="1" y="8515"/>
                  </a:lnTo>
                  <a:lnTo>
                    <a:pt x="17896" y="8697"/>
                  </a:lnTo>
                  <a:lnTo>
                    <a:pt x="17964" y="8697"/>
                  </a:lnTo>
                  <a:lnTo>
                    <a:pt x="26592" y="229"/>
                  </a:lnTo>
                  <a:lnTo>
                    <a:pt x="2636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121;p48">
              <a:extLst>
                <a:ext uri="{FF2B5EF4-FFF2-40B4-BE49-F238E27FC236}">
                  <a16:creationId xmlns:a16="http://schemas.microsoft.com/office/drawing/2014/main" id="{F46272A8-16F1-184A-9C53-CCC3F3D386D0}"/>
                </a:ext>
              </a:extLst>
            </p:cNvPr>
            <p:cNvSpPr/>
            <p:nvPr/>
          </p:nvSpPr>
          <p:spPr>
            <a:xfrm>
              <a:off x="1840151" y="3659198"/>
              <a:ext cx="282773" cy="127686"/>
            </a:xfrm>
            <a:custGeom>
              <a:avLst/>
              <a:gdLst/>
              <a:ahLst/>
              <a:cxnLst/>
              <a:rect l="l" t="t" r="r" b="b"/>
              <a:pathLst>
                <a:path w="16481" h="7442" extrusionOk="0">
                  <a:moveTo>
                    <a:pt x="8971" y="7122"/>
                  </a:moveTo>
                  <a:lnTo>
                    <a:pt x="0" y="7031"/>
                  </a:lnTo>
                  <a:lnTo>
                    <a:pt x="0" y="7351"/>
                  </a:lnTo>
                  <a:lnTo>
                    <a:pt x="9039" y="7442"/>
                  </a:lnTo>
                  <a:lnTo>
                    <a:pt x="9108" y="7442"/>
                  </a:lnTo>
                  <a:lnTo>
                    <a:pt x="16480" y="252"/>
                  </a:lnTo>
                  <a:lnTo>
                    <a:pt x="16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122;p48">
              <a:extLst>
                <a:ext uri="{FF2B5EF4-FFF2-40B4-BE49-F238E27FC236}">
                  <a16:creationId xmlns:a16="http://schemas.microsoft.com/office/drawing/2014/main" id="{A3E66772-3577-21CE-A8FC-48BB001429C9}"/>
                </a:ext>
              </a:extLst>
            </p:cNvPr>
            <p:cNvSpPr/>
            <p:nvPr/>
          </p:nvSpPr>
          <p:spPr>
            <a:xfrm>
              <a:off x="1876182" y="3553851"/>
              <a:ext cx="176636" cy="173119"/>
            </a:xfrm>
            <a:custGeom>
              <a:avLst/>
              <a:gdLst/>
              <a:ahLst/>
              <a:cxnLst/>
              <a:rect l="l" t="t" r="r" b="b"/>
              <a:pathLst>
                <a:path w="10295" h="10090" extrusionOk="0">
                  <a:moveTo>
                    <a:pt x="0" y="9839"/>
                  </a:moveTo>
                  <a:lnTo>
                    <a:pt x="229" y="10090"/>
                  </a:lnTo>
                  <a:lnTo>
                    <a:pt x="10295" y="229"/>
                  </a:lnTo>
                  <a:lnTo>
                    <a:pt x="10066"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123;p48">
              <a:extLst>
                <a:ext uri="{FF2B5EF4-FFF2-40B4-BE49-F238E27FC236}">
                  <a16:creationId xmlns:a16="http://schemas.microsoft.com/office/drawing/2014/main" id="{8BCCD663-FEEA-D475-574B-F16A44D40B18}"/>
                </a:ext>
              </a:extLst>
            </p:cNvPr>
            <p:cNvSpPr/>
            <p:nvPr/>
          </p:nvSpPr>
          <p:spPr>
            <a:xfrm>
              <a:off x="1383132" y="3496683"/>
              <a:ext cx="358746" cy="215807"/>
            </a:xfrm>
            <a:custGeom>
              <a:avLst/>
              <a:gdLst/>
              <a:ahLst/>
              <a:cxnLst/>
              <a:rect l="l" t="t" r="r" b="b"/>
              <a:pathLst>
                <a:path w="20909" h="12578" extrusionOk="0">
                  <a:moveTo>
                    <a:pt x="13399" y="7259"/>
                  </a:moveTo>
                  <a:lnTo>
                    <a:pt x="9861" y="7213"/>
                  </a:lnTo>
                  <a:lnTo>
                    <a:pt x="4725" y="12235"/>
                  </a:lnTo>
                  <a:lnTo>
                    <a:pt x="23" y="12189"/>
                  </a:lnTo>
                  <a:lnTo>
                    <a:pt x="0" y="12532"/>
                  </a:lnTo>
                  <a:lnTo>
                    <a:pt x="4862" y="12577"/>
                  </a:lnTo>
                  <a:lnTo>
                    <a:pt x="9998" y="7556"/>
                  </a:lnTo>
                  <a:lnTo>
                    <a:pt x="13536" y="7578"/>
                  </a:lnTo>
                  <a:lnTo>
                    <a:pt x="13604" y="7533"/>
                  </a:lnTo>
                  <a:cubicBezTo>
                    <a:pt x="16183" y="4839"/>
                    <a:pt x="20475" y="503"/>
                    <a:pt x="20908" y="320"/>
                  </a:cubicBezTo>
                  <a:lnTo>
                    <a:pt x="20908" y="320"/>
                  </a:lnTo>
                  <a:lnTo>
                    <a:pt x="20885" y="160"/>
                  </a:lnTo>
                  <a:lnTo>
                    <a:pt x="20885" y="0"/>
                  </a:lnTo>
                  <a:lnTo>
                    <a:pt x="20885" y="0"/>
                  </a:lnTo>
                  <a:lnTo>
                    <a:pt x="20885" y="0"/>
                  </a:lnTo>
                  <a:cubicBezTo>
                    <a:pt x="20429" y="0"/>
                    <a:pt x="16024" y="4520"/>
                    <a:pt x="13399" y="725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124;p48">
              <a:extLst>
                <a:ext uri="{FF2B5EF4-FFF2-40B4-BE49-F238E27FC236}">
                  <a16:creationId xmlns:a16="http://schemas.microsoft.com/office/drawing/2014/main" id="{E844DD70-6583-0B69-E0DE-2FDA70263A8B}"/>
                </a:ext>
              </a:extLst>
            </p:cNvPr>
            <p:cNvSpPr/>
            <p:nvPr/>
          </p:nvSpPr>
          <p:spPr>
            <a:xfrm>
              <a:off x="1296968" y="3753975"/>
              <a:ext cx="416704" cy="108504"/>
            </a:xfrm>
            <a:custGeom>
              <a:avLst/>
              <a:gdLst/>
              <a:ahLst/>
              <a:cxnLst/>
              <a:rect l="l" t="t" r="r" b="b"/>
              <a:pathLst>
                <a:path w="24287" h="6324" extrusionOk="0">
                  <a:moveTo>
                    <a:pt x="1" y="343"/>
                  </a:moveTo>
                  <a:lnTo>
                    <a:pt x="10409" y="457"/>
                  </a:lnTo>
                  <a:lnTo>
                    <a:pt x="16070" y="6232"/>
                  </a:lnTo>
                  <a:lnTo>
                    <a:pt x="24287" y="6323"/>
                  </a:lnTo>
                  <a:lnTo>
                    <a:pt x="24287" y="5981"/>
                  </a:lnTo>
                  <a:lnTo>
                    <a:pt x="16207" y="5912"/>
                  </a:lnTo>
                  <a:lnTo>
                    <a:pt x="10546" y="115"/>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125;p48">
              <a:extLst>
                <a:ext uri="{FF2B5EF4-FFF2-40B4-BE49-F238E27FC236}">
                  <a16:creationId xmlns:a16="http://schemas.microsoft.com/office/drawing/2014/main" id="{B64B3EF8-2AB3-A701-F8B6-94FDF8D92FE5}"/>
                </a:ext>
              </a:extLst>
            </p:cNvPr>
            <p:cNvSpPr/>
            <p:nvPr/>
          </p:nvSpPr>
          <p:spPr>
            <a:xfrm>
              <a:off x="984465" y="3579313"/>
              <a:ext cx="271020" cy="209545"/>
            </a:xfrm>
            <a:custGeom>
              <a:avLst/>
              <a:gdLst/>
              <a:ahLst/>
              <a:cxnLst/>
              <a:rect l="l" t="t" r="r" b="b"/>
              <a:pathLst>
                <a:path w="15796" h="12213" extrusionOk="0">
                  <a:moveTo>
                    <a:pt x="0" y="252"/>
                  </a:moveTo>
                  <a:lnTo>
                    <a:pt x="8537" y="8971"/>
                  </a:lnTo>
                  <a:lnTo>
                    <a:pt x="12394" y="9017"/>
                  </a:lnTo>
                  <a:lnTo>
                    <a:pt x="15544" y="12212"/>
                  </a:lnTo>
                  <a:lnTo>
                    <a:pt x="15795" y="11984"/>
                  </a:lnTo>
                  <a:lnTo>
                    <a:pt x="12554" y="8674"/>
                  </a:lnTo>
                  <a:lnTo>
                    <a:pt x="8674" y="8629"/>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126;p48">
              <a:extLst>
                <a:ext uri="{FF2B5EF4-FFF2-40B4-BE49-F238E27FC236}">
                  <a16:creationId xmlns:a16="http://schemas.microsoft.com/office/drawing/2014/main" id="{2693C221-4A10-7836-E882-B5E7AE97AA64}"/>
                </a:ext>
              </a:extLst>
            </p:cNvPr>
            <p:cNvSpPr/>
            <p:nvPr/>
          </p:nvSpPr>
          <p:spPr>
            <a:xfrm>
              <a:off x="1102730" y="3159884"/>
              <a:ext cx="68544" cy="35653"/>
            </a:xfrm>
            <a:custGeom>
              <a:avLst/>
              <a:gdLst/>
              <a:ahLst/>
              <a:cxnLst/>
              <a:rect l="l" t="t" r="r" b="b"/>
              <a:pathLst>
                <a:path w="3995" h="2078" extrusionOk="0">
                  <a:moveTo>
                    <a:pt x="0" y="320"/>
                  </a:moveTo>
                  <a:lnTo>
                    <a:pt x="2078" y="343"/>
                  </a:lnTo>
                  <a:lnTo>
                    <a:pt x="3767" y="2078"/>
                  </a:lnTo>
                  <a:lnTo>
                    <a:pt x="3995" y="1827"/>
                  </a:lnTo>
                  <a:lnTo>
                    <a:pt x="2214" y="24"/>
                  </a:lnTo>
                  <a:lnTo>
                    <a:pt x="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127;p48">
              <a:extLst>
                <a:ext uri="{FF2B5EF4-FFF2-40B4-BE49-F238E27FC236}">
                  <a16:creationId xmlns:a16="http://schemas.microsoft.com/office/drawing/2014/main" id="{84D8DD68-3359-45EB-A13D-47BA0D8F8FF9}"/>
                </a:ext>
              </a:extLst>
            </p:cNvPr>
            <p:cNvSpPr/>
            <p:nvPr/>
          </p:nvSpPr>
          <p:spPr>
            <a:xfrm>
              <a:off x="1289539" y="4575985"/>
              <a:ext cx="51318" cy="51318"/>
            </a:xfrm>
            <a:custGeom>
              <a:avLst/>
              <a:gdLst/>
              <a:ahLst/>
              <a:cxnLst/>
              <a:rect l="l" t="t" r="r" b="b"/>
              <a:pathLst>
                <a:path w="2991" h="2991" extrusionOk="0">
                  <a:moveTo>
                    <a:pt x="0" y="1485"/>
                  </a:moveTo>
                  <a:cubicBezTo>
                    <a:pt x="0" y="1895"/>
                    <a:pt x="160" y="2261"/>
                    <a:pt x="434" y="2534"/>
                  </a:cubicBezTo>
                  <a:lnTo>
                    <a:pt x="434" y="2534"/>
                  </a:lnTo>
                  <a:cubicBezTo>
                    <a:pt x="685" y="2808"/>
                    <a:pt x="1073" y="2968"/>
                    <a:pt x="1484" y="2991"/>
                  </a:cubicBezTo>
                  <a:lnTo>
                    <a:pt x="1484" y="2991"/>
                  </a:lnTo>
                  <a:cubicBezTo>
                    <a:pt x="2305" y="2991"/>
                    <a:pt x="2967" y="2329"/>
                    <a:pt x="2990" y="1507"/>
                  </a:cubicBezTo>
                  <a:lnTo>
                    <a:pt x="2990" y="1507"/>
                  </a:lnTo>
                  <a:cubicBezTo>
                    <a:pt x="2990" y="708"/>
                    <a:pt x="2305" y="1"/>
                    <a:pt x="1507" y="1"/>
                  </a:cubicBezTo>
                  <a:lnTo>
                    <a:pt x="1507" y="1"/>
                  </a:lnTo>
                  <a:lnTo>
                    <a:pt x="1484" y="1"/>
                  </a:lnTo>
                  <a:lnTo>
                    <a:pt x="1484" y="1"/>
                  </a:lnTo>
                  <a:cubicBezTo>
                    <a:pt x="685" y="1"/>
                    <a:pt x="0" y="663"/>
                    <a:pt x="0" y="1485"/>
                  </a:cubicBezTo>
                  <a:close/>
                  <a:moveTo>
                    <a:pt x="1484" y="2649"/>
                  </a:moveTo>
                  <a:cubicBezTo>
                    <a:pt x="867" y="2649"/>
                    <a:pt x="320" y="2101"/>
                    <a:pt x="342" y="1485"/>
                  </a:cubicBezTo>
                  <a:lnTo>
                    <a:pt x="342" y="1485"/>
                  </a:lnTo>
                  <a:cubicBezTo>
                    <a:pt x="342" y="1165"/>
                    <a:pt x="457" y="891"/>
                    <a:pt x="685" y="663"/>
                  </a:cubicBezTo>
                  <a:lnTo>
                    <a:pt x="685" y="663"/>
                  </a:lnTo>
                  <a:cubicBezTo>
                    <a:pt x="890" y="457"/>
                    <a:pt x="1187" y="320"/>
                    <a:pt x="1507" y="343"/>
                  </a:cubicBezTo>
                  <a:lnTo>
                    <a:pt x="1507" y="343"/>
                  </a:lnTo>
                  <a:cubicBezTo>
                    <a:pt x="1803" y="343"/>
                    <a:pt x="2100" y="457"/>
                    <a:pt x="2305" y="686"/>
                  </a:cubicBezTo>
                  <a:lnTo>
                    <a:pt x="2305" y="686"/>
                  </a:lnTo>
                  <a:cubicBezTo>
                    <a:pt x="2534" y="891"/>
                    <a:pt x="2648" y="1188"/>
                    <a:pt x="2648" y="1507"/>
                  </a:cubicBezTo>
                  <a:lnTo>
                    <a:pt x="2648" y="1507"/>
                  </a:lnTo>
                  <a:cubicBezTo>
                    <a:pt x="2648" y="2146"/>
                    <a:pt x="2123" y="2649"/>
                    <a:pt x="1484" y="2649"/>
                  </a:cubicBezTo>
                  <a:lnTo>
                    <a:pt x="1484" y="2649"/>
                  </a:lnTo>
                  <a:lnTo>
                    <a:pt x="1484" y="2649"/>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128;p48">
              <a:extLst>
                <a:ext uri="{FF2B5EF4-FFF2-40B4-BE49-F238E27FC236}">
                  <a16:creationId xmlns:a16="http://schemas.microsoft.com/office/drawing/2014/main" id="{D2C7C62D-8862-DC88-B9F0-F5A8B6186B06}"/>
                </a:ext>
              </a:extLst>
            </p:cNvPr>
            <p:cNvSpPr/>
            <p:nvPr/>
          </p:nvSpPr>
          <p:spPr>
            <a:xfrm>
              <a:off x="1271524" y="4518027"/>
              <a:ext cx="30558" cy="70517"/>
            </a:xfrm>
            <a:custGeom>
              <a:avLst/>
              <a:gdLst/>
              <a:ahLst/>
              <a:cxnLst/>
              <a:rect l="l" t="t" r="r" b="b"/>
              <a:pathLst>
                <a:path w="1781" h="4110" extrusionOk="0">
                  <a:moveTo>
                    <a:pt x="0" y="2534"/>
                  </a:moveTo>
                  <a:lnTo>
                    <a:pt x="1529" y="4109"/>
                  </a:lnTo>
                  <a:lnTo>
                    <a:pt x="1780" y="3881"/>
                  </a:lnTo>
                  <a:lnTo>
                    <a:pt x="320" y="2397"/>
                  </a:lnTo>
                  <a:lnTo>
                    <a:pt x="343" y="1"/>
                  </a:lnTo>
                  <a:lnTo>
                    <a:pt x="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129;p48">
              <a:extLst>
                <a:ext uri="{FF2B5EF4-FFF2-40B4-BE49-F238E27FC236}">
                  <a16:creationId xmlns:a16="http://schemas.microsoft.com/office/drawing/2014/main" id="{76162E45-1036-A5E9-51A3-0789C346E212}"/>
                </a:ext>
              </a:extLst>
            </p:cNvPr>
            <p:cNvSpPr/>
            <p:nvPr/>
          </p:nvSpPr>
          <p:spPr>
            <a:xfrm>
              <a:off x="561897" y="4019108"/>
              <a:ext cx="355624" cy="108487"/>
            </a:xfrm>
            <a:custGeom>
              <a:avLst/>
              <a:gdLst/>
              <a:ahLst/>
              <a:cxnLst/>
              <a:rect l="l" t="t" r="r" b="b"/>
              <a:pathLst>
                <a:path w="20727" h="6323" extrusionOk="0">
                  <a:moveTo>
                    <a:pt x="1" y="229"/>
                  </a:moveTo>
                  <a:lnTo>
                    <a:pt x="2146" y="2420"/>
                  </a:lnTo>
                  <a:lnTo>
                    <a:pt x="12052" y="2534"/>
                  </a:lnTo>
                  <a:lnTo>
                    <a:pt x="15704" y="6254"/>
                  </a:lnTo>
                  <a:lnTo>
                    <a:pt x="20726" y="6323"/>
                  </a:lnTo>
                  <a:lnTo>
                    <a:pt x="20726" y="5981"/>
                  </a:lnTo>
                  <a:lnTo>
                    <a:pt x="15841" y="5935"/>
                  </a:lnTo>
                  <a:lnTo>
                    <a:pt x="12189" y="2192"/>
                  </a:lnTo>
                  <a:lnTo>
                    <a:pt x="2283" y="2100"/>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130;p48">
              <a:extLst>
                <a:ext uri="{FF2B5EF4-FFF2-40B4-BE49-F238E27FC236}">
                  <a16:creationId xmlns:a16="http://schemas.microsoft.com/office/drawing/2014/main" id="{9749B190-3EC0-9425-C3D0-28FE24C04DEB}"/>
                </a:ext>
              </a:extLst>
            </p:cNvPr>
            <p:cNvSpPr/>
            <p:nvPr/>
          </p:nvSpPr>
          <p:spPr>
            <a:xfrm>
              <a:off x="637098" y="3970158"/>
              <a:ext cx="58747" cy="90866"/>
            </a:xfrm>
            <a:custGeom>
              <a:avLst/>
              <a:gdLst/>
              <a:ahLst/>
              <a:cxnLst/>
              <a:rect l="l" t="t" r="r" b="b"/>
              <a:pathLst>
                <a:path w="3424" h="5296" extrusionOk="0">
                  <a:moveTo>
                    <a:pt x="0" y="2032"/>
                  </a:moveTo>
                  <a:lnTo>
                    <a:pt x="3196" y="5296"/>
                  </a:lnTo>
                  <a:lnTo>
                    <a:pt x="3424" y="5045"/>
                  </a:lnTo>
                  <a:lnTo>
                    <a:pt x="320" y="1895"/>
                  </a:lnTo>
                  <a:lnTo>
                    <a:pt x="343" y="0"/>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131;p48">
              <a:extLst>
                <a:ext uri="{FF2B5EF4-FFF2-40B4-BE49-F238E27FC236}">
                  <a16:creationId xmlns:a16="http://schemas.microsoft.com/office/drawing/2014/main" id="{DFFF52D1-9292-CA50-69BD-9DE6DC3181D4}"/>
                </a:ext>
              </a:extLst>
            </p:cNvPr>
            <p:cNvSpPr/>
            <p:nvPr/>
          </p:nvSpPr>
          <p:spPr>
            <a:xfrm>
              <a:off x="961354" y="4039474"/>
              <a:ext cx="104197" cy="106136"/>
            </a:xfrm>
            <a:custGeom>
              <a:avLst/>
              <a:gdLst/>
              <a:ahLst/>
              <a:cxnLst/>
              <a:rect l="l" t="t" r="r" b="b"/>
              <a:pathLst>
                <a:path w="6073" h="6186" extrusionOk="0">
                  <a:moveTo>
                    <a:pt x="0" y="229"/>
                  </a:moveTo>
                  <a:lnTo>
                    <a:pt x="5844" y="6186"/>
                  </a:lnTo>
                  <a:lnTo>
                    <a:pt x="6072" y="5958"/>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132;p48">
              <a:extLst>
                <a:ext uri="{FF2B5EF4-FFF2-40B4-BE49-F238E27FC236}">
                  <a16:creationId xmlns:a16="http://schemas.microsoft.com/office/drawing/2014/main" id="{D1F56A82-4989-3850-40C1-B1F0DD623951}"/>
                </a:ext>
              </a:extLst>
            </p:cNvPr>
            <p:cNvSpPr/>
            <p:nvPr/>
          </p:nvSpPr>
          <p:spPr>
            <a:xfrm>
              <a:off x="494537" y="3988568"/>
              <a:ext cx="75596" cy="72456"/>
            </a:xfrm>
            <a:custGeom>
              <a:avLst/>
              <a:gdLst/>
              <a:ahLst/>
              <a:cxnLst/>
              <a:rect l="l" t="t" r="r" b="b"/>
              <a:pathLst>
                <a:path w="4406" h="4223" extrusionOk="0">
                  <a:moveTo>
                    <a:pt x="800" y="593"/>
                  </a:moveTo>
                  <a:cubicBezTo>
                    <a:pt x="1" y="1347"/>
                    <a:pt x="1" y="2625"/>
                    <a:pt x="777" y="3424"/>
                  </a:cubicBezTo>
                  <a:lnTo>
                    <a:pt x="777" y="3424"/>
                  </a:lnTo>
                  <a:cubicBezTo>
                    <a:pt x="1553" y="4223"/>
                    <a:pt x="2808" y="4223"/>
                    <a:pt x="3607" y="3447"/>
                  </a:cubicBezTo>
                  <a:lnTo>
                    <a:pt x="3607" y="3447"/>
                  </a:lnTo>
                  <a:cubicBezTo>
                    <a:pt x="4406" y="2671"/>
                    <a:pt x="4406" y="1392"/>
                    <a:pt x="3630" y="616"/>
                  </a:cubicBezTo>
                  <a:lnTo>
                    <a:pt x="3630" y="616"/>
                  </a:lnTo>
                  <a:cubicBezTo>
                    <a:pt x="3242" y="205"/>
                    <a:pt x="2717" y="0"/>
                    <a:pt x="2215" y="0"/>
                  </a:cubicBezTo>
                  <a:lnTo>
                    <a:pt x="2215" y="0"/>
                  </a:lnTo>
                  <a:cubicBezTo>
                    <a:pt x="1690" y="0"/>
                    <a:pt x="1188" y="205"/>
                    <a:pt x="800" y="593"/>
                  </a:cubicBezTo>
                  <a:moveTo>
                    <a:pt x="1005" y="3196"/>
                  </a:moveTo>
                  <a:cubicBezTo>
                    <a:pt x="366" y="2534"/>
                    <a:pt x="366" y="1461"/>
                    <a:pt x="1028" y="822"/>
                  </a:cubicBezTo>
                  <a:lnTo>
                    <a:pt x="1028" y="822"/>
                  </a:lnTo>
                  <a:cubicBezTo>
                    <a:pt x="1690" y="183"/>
                    <a:pt x="2763" y="183"/>
                    <a:pt x="3402" y="845"/>
                  </a:cubicBezTo>
                  <a:lnTo>
                    <a:pt x="3402" y="845"/>
                  </a:lnTo>
                  <a:cubicBezTo>
                    <a:pt x="4041" y="1506"/>
                    <a:pt x="4041" y="2556"/>
                    <a:pt x="3379" y="3218"/>
                  </a:cubicBezTo>
                  <a:lnTo>
                    <a:pt x="3379" y="3218"/>
                  </a:lnTo>
                  <a:cubicBezTo>
                    <a:pt x="3059" y="3538"/>
                    <a:pt x="2626" y="3698"/>
                    <a:pt x="2215" y="3698"/>
                  </a:cubicBezTo>
                  <a:lnTo>
                    <a:pt x="2215" y="3698"/>
                  </a:lnTo>
                  <a:cubicBezTo>
                    <a:pt x="1781" y="3698"/>
                    <a:pt x="1347" y="3515"/>
                    <a:pt x="1005" y="319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133;p48">
              <a:extLst>
                <a:ext uri="{FF2B5EF4-FFF2-40B4-BE49-F238E27FC236}">
                  <a16:creationId xmlns:a16="http://schemas.microsoft.com/office/drawing/2014/main" id="{7DF4F13A-32F7-EC22-600B-7C968AC0EC2D}"/>
                </a:ext>
              </a:extLst>
            </p:cNvPr>
            <p:cNvSpPr/>
            <p:nvPr/>
          </p:nvSpPr>
          <p:spPr>
            <a:xfrm>
              <a:off x="598322" y="3896141"/>
              <a:ext cx="88138" cy="84209"/>
            </a:xfrm>
            <a:custGeom>
              <a:avLst/>
              <a:gdLst/>
              <a:ahLst/>
              <a:cxnLst/>
              <a:rect l="l" t="t" r="r" b="b"/>
              <a:pathLst>
                <a:path w="5137" h="4908" extrusionOk="0">
                  <a:moveTo>
                    <a:pt x="936" y="662"/>
                  </a:moveTo>
                  <a:cubicBezTo>
                    <a:pt x="0" y="1552"/>
                    <a:pt x="0" y="3036"/>
                    <a:pt x="891" y="3972"/>
                  </a:cubicBezTo>
                  <a:lnTo>
                    <a:pt x="891" y="3972"/>
                  </a:lnTo>
                  <a:cubicBezTo>
                    <a:pt x="1804" y="4885"/>
                    <a:pt x="3287" y="4908"/>
                    <a:pt x="4200" y="3995"/>
                  </a:cubicBezTo>
                  <a:lnTo>
                    <a:pt x="4200" y="3995"/>
                  </a:lnTo>
                  <a:cubicBezTo>
                    <a:pt x="5136" y="3104"/>
                    <a:pt x="5136" y="1621"/>
                    <a:pt x="4246" y="685"/>
                  </a:cubicBezTo>
                  <a:lnTo>
                    <a:pt x="4246" y="685"/>
                  </a:lnTo>
                  <a:cubicBezTo>
                    <a:pt x="3789" y="228"/>
                    <a:pt x="3173" y="0"/>
                    <a:pt x="2557" y="0"/>
                  </a:cubicBezTo>
                  <a:lnTo>
                    <a:pt x="2557" y="0"/>
                  </a:lnTo>
                  <a:cubicBezTo>
                    <a:pt x="1986" y="0"/>
                    <a:pt x="1393" y="206"/>
                    <a:pt x="936" y="662"/>
                  </a:cubicBezTo>
                  <a:close/>
                  <a:moveTo>
                    <a:pt x="1142" y="3744"/>
                  </a:moveTo>
                  <a:cubicBezTo>
                    <a:pt x="366" y="2945"/>
                    <a:pt x="366" y="1666"/>
                    <a:pt x="1165" y="890"/>
                  </a:cubicBezTo>
                  <a:lnTo>
                    <a:pt x="1165" y="890"/>
                  </a:lnTo>
                  <a:cubicBezTo>
                    <a:pt x="1963" y="114"/>
                    <a:pt x="3219" y="137"/>
                    <a:pt x="3995" y="936"/>
                  </a:cubicBezTo>
                  <a:lnTo>
                    <a:pt x="3995" y="936"/>
                  </a:lnTo>
                  <a:cubicBezTo>
                    <a:pt x="4771" y="1712"/>
                    <a:pt x="4771" y="2990"/>
                    <a:pt x="3972" y="3766"/>
                  </a:cubicBezTo>
                  <a:lnTo>
                    <a:pt x="3972" y="3766"/>
                  </a:lnTo>
                  <a:cubicBezTo>
                    <a:pt x="3584" y="4154"/>
                    <a:pt x="3082" y="4337"/>
                    <a:pt x="2580" y="4337"/>
                  </a:cubicBezTo>
                  <a:lnTo>
                    <a:pt x="2580" y="4337"/>
                  </a:lnTo>
                  <a:cubicBezTo>
                    <a:pt x="2055" y="4337"/>
                    <a:pt x="1530" y="4132"/>
                    <a:pt x="1142" y="374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134;p48">
              <a:extLst>
                <a:ext uri="{FF2B5EF4-FFF2-40B4-BE49-F238E27FC236}">
                  <a16:creationId xmlns:a16="http://schemas.microsoft.com/office/drawing/2014/main" id="{D54E1555-23B0-DFED-78EB-78E57913961E}"/>
                </a:ext>
              </a:extLst>
            </p:cNvPr>
            <p:cNvSpPr/>
            <p:nvPr/>
          </p:nvSpPr>
          <p:spPr>
            <a:xfrm>
              <a:off x="899090" y="3985033"/>
              <a:ext cx="78736" cy="74824"/>
            </a:xfrm>
            <a:custGeom>
              <a:avLst/>
              <a:gdLst/>
              <a:ahLst/>
              <a:cxnLst/>
              <a:rect l="l" t="t" r="r" b="b"/>
              <a:pathLst>
                <a:path w="4589" h="4361" extrusionOk="0">
                  <a:moveTo>
                    <a:pt x="845" y="594"/>
                  </a:moveTo>
                  <a:cubicBezTo>
                    <a:pt x="23" y="1393"/>
                    <a:pt x="0" y="2717"/>
                    <a:pt x="799" y="3538"/>
                  </a:cubicBezTo>
                  <a:lnTo>
                    <a:pt x="799" y="3538"/>
                  </a:lnTo>
                  <a:cubicBezTo>
                    <a:pt x="1621" y="4360"/>
                    <a:pt x="2922" y="4360"/>
                    <a:pt x="3744" y="3561"/>
                  </a:cubicBezTo>
                  <a:lnTo>
                    <a:pt x="3744" y="3561"/>
                  </a:lnTo>
                  <a:cubicBezTo>
                    <a:pt x="4565" y="2762"/>
                    <a:pt x="4588" y="1439"/>
                    <a:pt x="3789" y="617"/>
                  </a:cubicBezTo>
                  <a:lnTo>
                    <a:pt x="3789" y="617"/>
                  </a:lnTo>
                  <a:cubicBezTo>
                    <a:pt x="3378" y="206"/>
                    <a:pt x="2831" y="1"/>
                    <a:pt x="2306" y="1"/>
                  </a:cubicBezTo>
                  <a:lnTo>
                    <a:pt x="2306" y="1"/>
                  </a:lnTo>
                  <a:cubicBezTo>
                    <a:pt x="1758" y="1"/>
                    <a:pt x="1233" y="183"/>
                    <a:pt x="845" y="594"/>
                  </a:cubicBezTo>
                  <a:moveTo>
                    <a:pt x="1050" y="3310"/>
                  </a:moveTo>
                  <a:cubicBezTo>
                    <a:pt x="365" y="2603"/>
                    <a:pt x="388" y="1507"/>
                    <a:pt x="1073" y="822"/>
                  </a:cubicBezTo>
                  <a:lnTo>
                    <a:pt x="1073" y="822"/>
                  </a:lnTo>
                  <a:cubicBezTo>
                    <a:pt x="1758" y="138"/>
                    <a:pt x="2876" y="160"/>
                    <a:pt x="3538" y="845"/>
                  </a:cubicBezTo>
                  <a:lnTo>
                    <a:pt x="3538" y="845"/>
                  </a:lnTo>
                  <a:cubicBezTo>
                    <a:pt x="4223" y="1530"/>
                    <a:pt x="4200" y="2648"/>
                    <a:pt x="3515" y="3333"/>
                  </a:cubicBezTo>
                  <a:lnTo>
                    <a:pt x="3515" y="3333"/>
                  </a:lnTo>
                  <a:cubicBezTo>
                    <a:pt x="3173" y="3653"/>
                    <a:pt x="2739" y="3835"/>
                    <a:pt x="2306" y="3835"/>
                  </a:cubicBezTo>
                  <a:lnTo>
                    <a:pt x="2306" y="3835"/>
                  </a:lnTo>
                  <a:cubicBezTo>
                    <a:pt x="1849" y="3835"/>
                    <a:pt x="1393" y="3653"/>
                    <a:pt x="1050" y="331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135;p48">
              <a:extLst>
                <a:ext uri="{FF2B5EF4-FFF2-40B4-BE49-F238E27FC236}">
                  <a16:creationId xmlns:a16="http://schemas.microsoft.com/office/drawing/2014/main" id="{1F659138-617E-FF05-E9D7-09B428863535}"/>
                </a:ext>
              </a:extLst>
            </p:cNvPr>
            <p:cNvSpPr/>
            <p:nvPr/>
          </p:nvSpPr>
          <p:spPr>
            <a:xfrm>
              <a:off x="798822" y="4004610"/>
              <a:ext cx="350528" cy="148841"/>
            </a:xfrm>
            <a:custGeom>
              <a:avLst/>
              <a:gdLst/>
              <a:ahLst/>
              <a:cxnLst/>
              <a:rect l="l" t="t" r="r" b="b"/>
              <a:pathLst>
                <a:path w="20430" h="8675" extrusionOk="0">
                  <a:moveTo>
                    <a:pt x="1" y="229"/>
                  </a:moveTo>
                  <a:lnTo>
                    <a:pt x="8150" y="8537"/>
                  </a:lnTo>
                  <a:lnTo>
                    <a:pt x="20430" y="8674"/>
                  </a:lnTo>
                  <a:lnTo>
                    <a:pt x="20430" y="8332"/>
                  </a:lnTo>
                  <a:lnTo>
                    <a:pt x="8287" y="8218"/>
                  </a:lnTo>
                  <a:lnTo>
                    <a:pt x="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136;p48">
              <a:extLst>
                <a:ext uri="{FF2B5EF4-FFF2-40B4-BE49-F238E27FC236}">
                  <a16:creationId xmlns:a16="http://schemas.microsoft.com/office/drawing/2014/main" id="{B3D29E5D-233B-B49E-7BFA-2022A596C003}"/>
                </a:ext>
              </a:extLst>
            </p:cNvPr>
            <p:cNvSpPr/>
            <p:nvPr/>
          </p:nvSpPr>
          <p:spPr>
            <a:xfrm>
              <a:off x="725595" y="3933733"/>
              <a:ext cx="99496" cy="95173"/>
            </a:xfrm>
            <a:custGeom>
              <a:avLst/>
              <a:gdLst/>
              <a:ahLst/>
              <a:cxnLst/>
              <a:rect l="l" t="t" r="r" b="b"/>
              <a:pathLst>
                <a:path w="5799" h="5547" extrusionOk="0">
                  <a:moveTo>
                    <a:pt x="1051" y="754"/>
                  </a:moveTo>
                  <a:cubicBezTo>
                    <a:pt x="23" y="1781"/>
                    <a:pt x="1" y="3447"/>
                    <a:pt x="1005" y="4474"/>
                  </a:cubicBezTo>
                  <a:lnTo>
                    <a:pt x="1005" y="4474"/>
                  </a:lnTo>
                  <a:cubicBezTo>
                    <a:pt x="2032" y="5524"/>
                    <a:pt x="3698" y="5547"/>
                    <a:pt x="4748" y="4520"/>
                  </a:cubicBezTo>
                  <a:lnTo>
                    <a:pt x="4748" y="4520"/>
                  </a:lnTo>
                  <a:cubicBezTo>
                    <a:pt x="5775" y="3516"/>
                    <a:pt x="5798" y="1826"/>
                    <a:pt x="4794" y="799"/>
                  </a:cubicBezTo>
                  <a:lnTo>
                    <a:pt x="4794" y="799"/>
                  </a:lnTo>
                  <a:cubicBezTo>
                    <a:pt x="4269" y="274"/>
                    <a:pt x="3584" y="0"/>
                    <a:pt x="2899" y="0"/>
                  </a:cubicBezTo>
                  <a:lnTo>
                    <a:pt x="2899" y="0"/>
                  </a:lnTo>
                  <a:cubicBezTo>
                    <a:pt x="2238" y="0"/>
                    <a:pt x="1576" y="252"/>
                    <a:pt x="1051" y="754"/>
                  </a:cubicBezTo>
                  <a:moveTo>
                    <a:pt x="1256" y="4246"/>
                  </a:moveTo>
                  <a:cubicBezTo>
                    <a:pt x="366" y="3333"/>
                    <a:pt x="389" y="1872"/>
                    <a:pt x="1279" y="982"/>
                  </a:cubicBezTo>
                  <a:lnTo>
                    <a:pt x="1279" y="982"/>
                  </a:lnTo>
                  <a:cubicBezTo>
                    <a:pt x="2192" y="115"/>
                    <a:pt x="3653" y="115"/>
                    <a:pt x="4543" y="1028"/>
                  </a:cubicBezTo>
                  <a:lnTo>
                    <a:pt x="4543" y="1028"/>
                  </a:lnTo>
                  <a:cubicBezTo>
                    <a:pt x="5433" y="1941"/>
                    <a:pt x="5410" y="3401"/>
                    <a:pt x="4520" y="4292"/>
                  </a:cubicBezTo>
                  <a:lnTo>
                    <a:pt x="4520" y="4292"/>
                  </a:lnTo>
                  <a:cubicBezTo>
                    <a:pt x="4064" y="4725"/>
                    <a:pt x="3470" y="4931"/>
                    <a:pt x="2899" y="4931"/>
                  </a:cubicBezTo>
                  <a:lnTo>
                    <a:pt x="2899" y="4931"/>
                  </a:lnTo>
                  <a:cubicBezTo>
                    <a:pt x="2306" y="4931"/>
                    <a:pt x="1713" y="4702"/>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137;p48">
              <a:extLst>
                <a:ext uri="{FF2B5EF4-FFF2-40B4-BE49-F238E27FC236}">
                  <a16:creationId xmlns:a16="http://schemas.microsoft.com/office/drawing/2014/main" id="{B79A8750-96E3-97C6-7E3C-479B19A36BCC}"/>
                </a:ext>
              </a:extLst>
            </p:cNvPr>
            <p:cNvSpPr/>
            <p:nvPr/>
          </p:nvSpPr>
          <p:spPr>
            <a:xfrm>
              <a:off x="769072" y="3833482"/>
              <a:ext cx="51318" cy="51318"/>
            </a:xfrm>
            <a:custGeom>
              <a:avLst/>
              <a:gdLst/>
              <a:ahLst/>
              <a:cxnLst/>
              <a:rect l="l" t="t" r="r" b="b"/>
              <a:pathLst>
                <a:path w="2991" h="2991" extrusionOk="0">
                  <a:moveTo>
                    <a:pt x="0" y="1484"/>
                  </a:moveTo>
                  <a:cubicBezTo>
                    <a:pt x="0" y="1895"/>
                    <a:pt x="160" y="2260"/>
                    <a:pt x="434" y="2534"/>
                  </a:cubicBezTo>
                  <a:lnTo>
                    <a:pt x="434" y="2534"/>
                  </a:lnTo>
                  <a:cubicBezTo>
                    <a:pt x="685" y="2808"/>
                    <a:pt x="1073" y="2990"/>
                    <a:pt x="1484" y="2990"/>
                  </a:cubicBezTo>
                  <a:lnTo>
                    <a:pt x="1484" y="2990"/>
                  </a:lnTo>
                  <a:cubicBezTo>
                    <a:pt x="2306" y="2990"/>
                    <a:pt x="2968" y="2328"/>
                    <a:pt x="2990" y="1507"/>
                  </a:cubicBezTo>
                  <a:lnTo>
                    <a:pt x="2990" y="1507"/>
                  </a:lnTo>
                  <a:cubicBezTo>
                    <a:pt x="2990" y="685"/>
                    <a:pt x="2328" y="23"/>
                    <a:pt x="1507" y="0"/>
                  </a:cubicBezTo>
                  <a:lnTo>
                    <a:pt x="1507" y="0"/>
                  </a:lnTo>
                  <a:cubicBezTo>
                    <a:pt x="1507" y="0"/>
                    <a:pt x="1484" y="0"/>
                    <a:pt x="1484" y="0"/>
                  </a:cubicBezTo>
                  <a:lnTo>
                    <a:pt x="1484" y="0"/>
                  </a:lnTo>
                  <a:cubicBezTo>
                    <a:pt x="662" y="0"/>
                    <a:pt x="0" y="662"/>
                    <a:pt x="0" y="1484"/>
                  </a:cubicBezTo>
                  <a:close/>
                  <a:moveTo>
                    <a:pt x="1484" y="2648"/>
                  </a:moveTo>
                  <a:cubicBezTo>
                    <a:pt x="845" y="2648"/>
                    <a:pt x="320" y="2123"/>
                    <a:pt x="343" y="1484"/>
                  </a:cubicBezTo>
                  <a:lnTo>
                    <a:pt x="343" y="1484"/>
                  </a:lnTo>
                  <a:cubicBezTo>
                    <a:pt x="343" y="845"/>
                    <a:pt x="868" y="343"/>
                    <a:pt x="1507" y="343"/>
                  </a:cubicBezTo>
                  <a:lnTo>
                    <a:pt x="1507" y="343"/>
                  </a:lnTo>
                  <a:cubicBezTo>
                    <a:pt x="1803" y="343"/>
                    <a:pt x="2100" y="480"/>
                    <a:pt x="2306" y="685"/>
                  </a:cubicBezTo>
                  <a:lnTo>
                    <a:pt x="2306" y="685"/>
                  </a:lnTo>
                  <a:cubicBezTo>
                    <a:pt x="2534" y="913"/>
                    <a:pt x="2648" y="1210"/>
                    <a:pt x="2648" y="1507"/>
                  </a:cubicBezTo>
                  <a:lnTo>
                    <a:pt x="2648" y="1507"/>
                  </a:lnTo>
                  <a:cubicBezTo>
                    <a:pt x="2648" y="1826"/>
                    <a:pt x="2511" y="2100"/>
                    <a:pt x="2306" y="2328"/>
                  </a:cubicBezTo>
                  <a:lnTo>
                    <a:pt x="2306" y="2328"/>
                  </a:lnTo>
                  <a:cubicBezTo>
                    <a:pt x="2077" y="2534"/>
                    <a:pt x="1803" y="2648"/>
                    <a:pt x="1484" y="2648"/>
                  </a:cubicBezTo>
                  <a:lnTo>
                    <a:pt x="1484" y="2648"/>
                  </a:lnTo>
                  <a:cubicBezTo>
                    <a:pt x="1484" y="2648"/>
                    <a:pt x="1484" y="2648"/>
                    <a:pt x="1484" y="264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138;p48">
              <a:extLst>
                <a:ext uri="{FF2B5EF4-FFF2-40B4-BE49-F238E27FC236}">
                  <a16:creationId xmlns:a16="http://schemas.microsoft.com/office/drawing/2014/main" id="{00AE4D50-AE14-68C3-0403-63587D598681}"/>
                </a:ext>
              </a:extLst>
            </p:cNvPr>
            <p:cNvSpPr/>
            <p:nvPr/>
          </p:nvSpPr>
          <p:spPr>
            <a:xfrm>
              <a:off x="749478" y="3871863"/>
              <a:ext cx="31741" cy="70106"/>
            </a:xfrm>
            <a:custGeom>
              <a:avLst/>
              <a:gdLst/>
              <a:ahLst/>
              <a:cxnLst/>
              <a:rect l="l" t="t" r="r" b="b"/>
              <a:pathLst>
                <a:path w="1850" h="4086" extrusionOk="0">
                  <a:moveTo>
                    <a:pt x="47" y="1552"/>
                  </a:moveTo>
                  <a:lnTo>
                    <a:pt x="1" y="4086"/>
                  </a:lnTo>
                  <a:lnTo>
                    <a:pt x="343" y="4086"/>
                  </a:lnTo>
                  <a:lnTo>
                    <a:pt x="366" y="1689"/>
                  </a:lnTo>
                  <a:lnTo>
                    <a:pt x="1850" y="228"/>
                  </a:lnTo>
                  <a:lnTo>
                    <a:pt x="159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139;p48">
              <a:extLst>
                <a:ext uri="{FF2B5EF4-FFF2-40B4-BE49-F238E27FC236}">
                  <a16:creationId xmlns:a16="http://schemas.microsoft.com/office/drawing/2014/main" id="{4E06D3C4-7CB9-E4FF-DAF9-5361D196B46C}"/>
                </a:ext>
              </a:extLst>
            </p:cNvPr>
            <p:cNvSpPr/>
            <p:nvPr/>
          </p:nvSpPr>
          <p:spPr>
            <a:xfrm>
              <a:off x="560336" y="4202383"/>
              <a:ext cx="365009" cy="108899"/>
            </a:xfrm>
            <a:custGeom>
              <a:avLst/>
              <a:gdLst/>
              <a:ahLst/>
              <a:cxnLst/>
              <a:rect l="l" t="t" r="r" b="b"/>
              <a:pathLst>
                <a:path w="21274" h="6347" extrusionOk="0">
                  <a:moveTo>
                    <a:pt x="12531" y="3653"/>
                  </a:moveTo>
                  <a:lnTo>
                    <a:pt x="2694" y="3539"/>
                  </a:lnTo>
                  <a:lnTo>
                    <a:pt x="2625" y="3539"/>
                  </a:lnTo>
                  <a:lnTo>
                    <a:pt x="0" y="6095"/>
                  </a:lnTo>
                  <a:lnTo>
                    <a:pt x="251" y="6346"/>
                  </a:lnTo>
                  <a:lnTo>
                    <a:pt x="2762" y="3881"/>
                  </a:lnTo>
                  <a:lnTo>
                    <a:pt x="12600" y="3972"/>
                  </a:lnTo>
                  <a:lnTo>
                    <a:pt x="12668" y="3972"/>
                  </a:lnTo>
                  <a:lnTo>
                    <a:pt x="16389" y="320"/>
                  </a:lnTo>
                  <a:lnTo>
                    <a:pt x="21274" y="389"/>
                  </a:lnTo>
                  <a:lnTo>
                    <a:pt x="21274" y="46"/>
                  </a:lnTo>
                  <a:lnTo>
                    <a:pt x="16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140;p48">
              <a:extLst>
                <a:ext uri="{FF2B5EF4-FFF2-40B4-BE49-F238E27FC236}">
                  <a16:creationId xmlns:a16="http://schemas.microsoft.com/office/drawing/2014/main" id="{2D600496-B761-3474-BA8D-EC7A915A0529}"/>
                </a:ext>
              </a:extLst>
            </p:cNvPr>
            <p:cNvSpPr/>
            <p:nvPr/>
          </p:nvSpPr>
          <p:spPr>
            <a:xfrm>
              <a:off x="642176" y="4265042"/>
              <a:ext cx="60326" cy="89699"/>
            </a:xfrm>
            <a:custGeom>
              <a:avLst/>
              <a:gdLst/>
              <a:ahLst/>
              <a:cxnLst/>
              <a:rect l="l" t="t" r="r" b="b"/>
              <a:pathLst>
                <a:path w="3516" h="5228" extrusionOk="0">
                  <a:moveTo>
                    <a:pt x="24" y="3196"/>
                  </a:moveTo>
                  <a:lnTo>
                    <a:pt x="1" y="5205"/>
                  </a:lnTo>
                  <a:lnTo>
                    <a:pt x="320" y="5228"/>
                  </a:lnTo>
                  <a:lnTo>
                    <a:pt x="343" y="3333"/>
                  </a:lnTo>
                  <a:lnTo>
                    <a:pt x="3516" y="229"/>
                  </a:lnTo>
                  <a:lnTo>
                    <a:pt x="328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141;p48">
              <a:extLst>
                <a:ext uri="{FF2B5EF4-FFF2-40B4-BE49-F238E27FC236}">
                  <a16:creationId xmlns:a16="http://schemas.microsoft.com/office/drawing/2014/main" id="{C9878857-0CBC-4741-A8F9-81813594D735}"/>
                </a:ext>
              </a:extLst>
            </p:cNvPr>
            <p:cNvSpPr/>
            <p:nvPr/>
          </p:nvSpPr>
          <p:spPr>
            <a:xfrm>
              <a:off x="493765" y="4264252"/>
              <a:ext cx="75991" cy="72079"/>
            </a:xfrm>
            <a:custGeom>
              <a:avLst/>
              <a:gdLst/>
              <a:ahLst/>
              <a:cxnLst/>
              <a:rect l="l" t="t" r="r" b="b"/>
              <a:pathLst>
                <a:path w="4429" h="4201" extrusionOk="0">
                  <a:moveTo>
                    <a:pt x="799" y="572"/>
                  </a:moveTo>
                  <a:cubicBezTo>
                    <a:pt x="23" y="1348"/>
                    <a:pt x="0" y="2603"/>
                    <a:pt x="776" y="3402"/>
                  </a:cubicBezTo>
                  <a:lnTo>
                    <a:pt x="776" y="3402"/>
                  </a:lnTo>
                  <a:cubicBezTo>
                    <a:pt x="1552" y="4201"/>
                    <a:pt x="2830" y="4201"/>
                    <a:pt x="3606" y="3425"/>
                  </a:cubicBezTo>
                  <a:lnTo>
                    <a:pt x="3606" y="3425"/>
                  </a:lnTo>
                  <a:cubicBezTo>
                    <a:pt x="4405" y="2649"/>
                    <a:pt x="4428" y="1393"/>
                    <a:pt x="3652" y="594"/>
                  </a:cubicBezTo>
                  <a:lnTo>
                    <a:pt x="3652" y="594"/>
                  </a:lnTo>
                  <a:cubicBezTo>
                    <a:pt x="3241" y="206"/>
                    <a:pt x="2739" y="1"/>
                    <a:pt x="2214" y="1"/>
                  </a:cubicBezTo>
                  <a:lnTo>
                    <a:pt x="2214" y="1"/>
                  </a:lnTo>
                  <a:cubicBezTo>
                    <a:pt x="1712" y="1"/>
                    <a:pt x="1187" y="184"/>
                    <a:pt x="799" y="572"/>
                  </a:cubicBezTo>
                  <a:moveTo>
                    <a:pt x="1004" y="3174"/>
                  </a:moveTo>
                  <a:cubicBezTo>
                    <a:pt x="365" y="2512"/>
                    <a:pt x="388" y="1439"/>
                    <a:pt x="1050" y="800"/>
                  </a:cubicBezTo>
                  <a:lnTo>
                    <a:pt x="1050" y="800"/>
                  </a:lnTo>
                  <a:cubicBezTo>
                    <a:pt x="1689" y="161"/>
                    <a:pt x="2762" y="161"/>
                    <a:pt x="3401" y="823"/>
                  </a:cubicBezTo>
                  <a:lnTo>
                    <a:pt x="3401" y="823"/>
                  </a:lnTo>
                  <a:cubicBezTo>
                    <a:pt x="4063" y="1485"/>
                    <a:pt x="4040" y="2557"/>
                    <a:pt x="3378" y="3197"/>
                  </a:cubicBezTo>
                  <a:lnTo>
                    <a:pt x="3378" y="3197"/>
                  </a:lnTo>
                  <a:cubicBezTo>
                    <a:pt x="3059" y="3516"/>
                    <a:pt x="2625" y="3676"/>
                    <a:pt x="2214" y="3676"/>
                  </a:cubicBezTo>
                  <a:lnTo>
                    <a:pt x="2214" y="3676"/>
                  </a:lnTo>
                  <a:cubicBezTo>
                    <a:pt x="1780" y="3676"/>
                    <a:pt x="1347" y="3516"/>
                    <a:pt x="1004" y="317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142;p48">
              <a:extLst>
                <a:ext uri="{FF2B5EF4-FFF2-40B4-BE49-F238E27FC236}">
                  <a16:creationId xmlns:a16="http://schemas.microsoft.com/office/drawing/2014/main" id="{B7B76124-EEEE-EEFA-4C80-B45A7C29ED65}"/>
                </a:ext>
              </a:extLst>
            </p:cNvPr>
            <p:cNvSpPr/>
            <p:nvPr/>
          </p:nvSpPr>
          <p:spPr>
            <a:xfrm>
              <a:off x="602234" y="4348461"/>
              <a:ext cx="88533" cy="84209"/>
            </a:xfrm>
            <a:custGeom>
              <a:avLst/>
              <a:gdLst/>
              <a:ahLst/>
              <a:cxnLst/>
              <a:rect l="l" t="t" r="r" b="b"/>
              <a:pathLst>
                <a:path w="5160" h="4908" extrusionOk="0">
                  <a:moveTo>
                    <a:pt x="937" y="662"/>
                  </a:moveTo>
                  <a:cubicBezTo>
                    <a:pt x="23" y="1575"/>
                    <a:pt x="1" y="3059"/>
                    <a:pt x="914" y="3972"/>
                  </a:cubicBezTo>
                  <a:lnTo>
                    <a:pt x="914" y="3972"/>
                  </a:lnTo>
                  <a:cubicBezTo>
                    <a:pt x="1804" y="4908"/>
                    <a:pt x="3288" y="4908"/>
                    <a:pt x="4223" y="4018"/>
                  </a:cubicBezTo>
                  <a:lnTo>
                    <a:pt x="4223" y="4018"/>
                  </a:lnTo>
                  <a:cubicBezTo>
                    <a:pt x="5136" y="3105"/>
                    <a:pt x="5159" y="1621"/>
                    <a:pt x="4246" y="708"/>
                  </a:cubicBezTo>
                  <a:lnTo>
                    <a:pt x="4246" y="708"/>
                  </a:lnTo>
                  <a:cubicBezTo>
                    <a:pt x="3790" y="229"/>
                    <a:pt x="3173" y="0"/>
                    <a:pt x="2580" y="0"/>
                  </a:cubicBezTo>
                  <a:lnTo>
                    <a:pt x="2580" y="0"/>
                  </a:lnTo>
                  <a:cubicBezTo>
                    <a:pt x="1986" y="0"/>
                    <a:pt x="1393" y="229"/>
                    <a:pt x="937" y="662"/>
                  </a:cubicBezTo>
                  <a:moveTo>
                    <a:pt x="1142" y="3744"/>
                  </a:moveTo>
                  <a:cubicBezTo>
                    <a:pt x="366" y="2968"/>
                    <a:pt x="389" y="1689"/>
                    <a:pt x="1165" y="913"/>
                  </a:cubicBezTo>
                  <a:lnTo>
                    <a:pt x="1165" y="913"/>
                  </a:lnTo>
                  <a:cubicBezTo>
                    <a:pt x="1964" y="137"/>
                    <a:pt x="3242" y="160"/>
                    <a:pt x="4018" y="936"/>
                  </a:cubicBezTo>
                  <a:lnTo>
                    <a:pt x="4018" y="936"/>
                  </a:lnTo>
                  <a:cubicBezTo>
                    <a:pt x="4794" y="1735"/>
                    <a:pt x="4771" y="3013"/>
                    <a:pt x="3972" y="3767"/>
                  </a:cubicBezTo>
                  <a:lnTo>
                    <a:pt x="3972" y="3767"/>
                  </a:lnTo>
                  <a:cubicBezTo>
                    <a:pt x="3584" y="4155"/>
                    <a:pt x="3082" y="4360"/>
                    <a:pt x="2580" y="4360"/>
                  </a:cubicBezTo>
                  <a:lnTo>
                    <a:pt x="2580" y="4360"/>
                  </a:lnTo>
                  <a:cubicBezTo>
                    <a:pt x="2055" y="4360"/>
                    <a:pt x="1530" y="4155"/>
                    <a:pt x="1142" y="374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143;p48">
              <a:extLst>
                <a:ext uri="{FF2B5EF4-FFF2-40B4-BE49-F238E27FC236}">
                  <a16:creationId xmlns:a16="http://schemas.microsoft.com/office/drawing/2014/main" id="{C51FBF31-BFE2-F954-30E8-5C49A8A13F0B}"/>
                </a:ext>
              </a:extLst>
            </p:cNvPr>
            <p:cNvSpPr/>
            <p:nvPr/>
          </p:nvSpPr>
          <p:spPr>
            <a:xfrm>
              <a:off x="479267" y="4523123"/>
              <a:ext cx="60326" cy="89699"/>
            </a:xfrm>
            <a:custGeom>
              <a:avLst/>
              <a:gdLst/>
              <a:ahLst/>
              <a:cxnLst/>
              <a:rect l="l" t="t" r="r" b="b"/>
              <a:pathLst>
                <a:path w="3516" h="5228" extrusionOk="0">
                  <a:moveTo>
                    <a:pt x="23" y="3196"/>
                  </a:moveTo>
                  <a:lnTo>
                    <a:pt x="1" y="5227"/>
                  </a:lnTo>
                  <a:lnTo>
                    <a:pt x="343" y="5227"/>
                  </a:lnTo>
                  <a:lnTo>
                    <a:pt x="343" y="3356"/>
                  </a:lnTo>
                  <a:lnTo>
                    <a:pt x="3516" y="252"/>
                  </a:lnTo>
                  <a:lnTo>
                    <a:pt x="328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144;p48">
              <a:extLst>
                <a:ext uri="{FF2B5EF4-FFF2-40B4-BE49-F238E27FC236}">
                  <a16:creationId xmlns:a16="http://schemas.microsoft.com/office/drawing/2014/main" id="{686C1333-FF28-1770-88B0-33F03F668AA6}"/>
                </a:ext>
              </a:extLst>
            </p:cNvPr>
            <p:cNvSpPr/>
            <p:nvPr/>
          </p:nvSpPr>
          <p:spPr>
            <a:xfrm>
              <a:off x="439325" y="4606937"/>
              <a:ext cx="88516" cy="84209"/>
            </a:xfrm>
            <a:custGeom>
              <a:avLst/>
              <a:gdLst/>
              <a:ahLst/>
              <a:cxnLst/>
              <a:rect l="l" t="t" r="r" b="b"/>
              <a:pathLst>
                <a:path w="5159" h="4908" extrusionOk="0">
                  <a:moveTo>
                    <a:pt x="936" y="662"/>
                  </a:moveTo>
                  <a:cubicBezTo>
                    <a:pt x="23" y="1575"/>
                    <a:pt x="0" y="3059"/>
                    <a:pt x="913" y="3972"/>
                  </a:cubicBezTo>
                  <a:lnTo>
                    <a:pt x="913" y="3972"/>
                  </a:lnTo>
                  <a:cubicBezTo>
                    <a:pt x="1804" y="4885"/>
                    <a:pt x="3287" y="4908"/>
                    <a:pt x="4223" y="3995"/>
                  </a:cubicBezTo>
                  <a:lnTo>
                    <a:pt x="4223" y="3995"/>
                  </a:lnTo>
                  <a:cubicBezTo>
                    <a:pt x="5136" y="3104"/>
                    <a:pt x="5159" y="1621"/>
                    <a:pt x="4246" y="708"/>
                  </a:cubicBezTo>
                  <a:lnTo>
                    <a:pt x="4246" y="708"/>
                  </a:lnTo>
                  <a:cubicBezTo>
                    <a:pt x="3789" y="228"/>
                    <a:pt x="3196" y="0"/>
                    <a:pt x="2580" y="0"/>
                  </a:cubicBezTo>
                  <a:lnTo>
                    <a:pt x="2580" y="0"/>
                  </a:lnTo>
                  <a:cubicBezTo>
                    <a:pt x="1986" y="0"/>
                    <a:pt x="1393" y="228"/>
                    <a:pt x="936" y="662"/>
                  </a:cubicBezTo>
                  <a:close/>
                  <a:moveTo>
                    <a:pt x="1142" y="3743"/>
                  </a:moveTo>
                  <a:cubicBezTo>
                    <a:pt x="366" y="2945"/>
                    <a:pt x="388" y="1666"/>
                    <a:pt x="1164" y="890"/>
                  </a:cubicBezTo>
                  <a:lnTo>
                    <a:pt x="1164" y="890"/>
                  </a:lnTo>
                  <a:cubicBezTo>
                    <a:pt x="1963" y="137"/>
                    <a:pt x="3242" y="137"/>
                    <a:pt x="4018" y="936"/>
                  </a:cubicBezTo>
                  <a:lnTo>
                    <a:pt x="4018" y="936"/>
                  </a:lnTo>
                  <a:cubicBezTo>
                    <a:pt x="4794" y="1712"/>
                    <a:pt x="4771" y="2990"/>
                    <a:pt x="3972" y="3766"/>
                  </a:cubicBezTo>
                  <a:lnTo>
                    <a:pt x="3972" y="3766"/>
                  </a:lnTo>
                  <a:cubicBezTo>
                    <a:pt x="3584" y="4154"/>
                    <a:pt x="3082" y="4337"/>
                    <a:pt x="2580" y="4337"/>
                  </a:cubicBezTo>
                  <a:lnTo>
                    <a:pt x="2580" y="4337"/>
                  </a:lnTo>
                  <a:cubicBezTo>
                    <a:pt x="2055" y="4337"/>
                    <a:pt x="1530" y="4131"/>
                    <a:pt x="1142" y="374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145;p48">
              <a:extLst>
                <a:ext uri="{FF2B5EF4-FFF2-40B4-BE49-F238E27FC236}">
                  <a16:creationId xmlns:a16="http://schemas.microsoft.com/office/drawing/2014/main" id="{65304A39-4D78-DF72-92D8-D8F8439BA0B2}"/>
                </a:ext>
              </a:extLst>
            </p:cNvPr>
            <p:cNvSpPr/>
            <p:nvPr/>
          </p:nvSpPr>
          <p:spPr>
            <a:xfrm>
              <a:off x="675084" y="4085284"/>
              <a:ext cx="123757" cy="90883"/>
            </a:xfrm>
            <a:custGeom>
              <a:avLst/>
              <a:gdLst/>
              <a:ahLst/>
              <a:cxnLst/>
              <a:rect l="l" t="t" r="r" b="b"/>
              <a:pathLst>
                <a:path w="7213" h="5297" extrusionOk="0">
                  <a:moveTo>
                    <a:pt x="1895" y="4977"/>
                  </a:moveTo>
                  <a:lnTo>
                    <a:pt x="0" y="4954"/>
                  </a:lnTo>
                  <a:lnTo>
                    <a:pt x="0" y="5273"/>
                  </a:lnTo>
                  <a:lnTo>
                    <a:pt x="2032" y="5296"/>
                  </a:lnTo>
                  <a:lnTo>
                    <a:pt x="7213" y="229"/>
                  </a:lnTo>
                  <a:lnTo>
                    <a:pt x="698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146;p48">
              <a:extLst>
                <a:ext uri="{FF2B5EF4-FFF2-40B4-BE49-F238E27FC236}">
                  <a16:creationId xmlns:a16="http://schemas.microsoft.com/office/drawing/2014/main" id="{1FA5A2C8-6490-12A1-2370-6264D94D6F69}"/>
                </a:ext>
              </a:extLst>
            </p:cNvPr>
            <p:cNvSpPr/>
            <p:nvPr/>
          </p:nvSpPr>
          <p:spPr>
            <a:xfrm>
              <a:off x="596761" y="4130717"/>
              <a:ext cx="88516" cy="84209"/>
            </a:xfrm>
            <a:custGeom>
              <a:avLst/>
              <a:gdLst/>
              <a:ahLst/>
              <a:cxnLst/>
              <a:rect l="l" t="t" r="r" b="b"/>
              <a:pathLst>
                <a:path w="5159" h="4908" extrusionOk="0">
                  <a:moveTo>
                    <a:pt x="936" y="663"/>
                  </a:moveTo>
                  <a:cubicBezTo>
                    <a:pt x="23" y="1576"/>
                    <a:pt x="0" y="3059"/>
                    <a:pt x="913" y="3972"/>
                  </a:cubicBezTo>
                  <a:lnTo>
                    <a:pt x="913" y="3972"/>
                  </a:lnTo>
                  <a:cubicBezTo>
                    <a:pt x="1826" y="4908"/>
                    <a:pt x="3310" y="4908"/>
                    <a:pt x="4223" y="4018"/>
                  </a:cubicBezTo>
                  <a:lnTo>
                    <a:pt x="4223" y="4018"/>
                  </a:lnTo>
                  <a:cubicBezTo>
                    <a:pt x="5136" y="3105"/>
                    <a:pt x="5159" y="1621"/>
                    <a:pt x="4246" y="708"/>
                  </a:cubicBezTo>
                  <a:lnTo>
                    <a:pt x="4246" y="708"/>
                  </a:lnTo>
                  <a:cubicBezTo>
                    <a:pt x="3789" y="229"/>
                    <a:pt x="3196" y="1"/>
                    <a:pt x="2579" y="1"/>
                  </a:cubicBezTo>
                  <a:lnTo>
                    <a:pt x="2579" y="1"/>
                  </a:lnTo>
                  <a:cubicBezTo>
                    <a:pt x="1986" y="1"/>
                    <a:pt x="1392" y="229"/>
                    <a:pt x="936" y="663"/>
                  </a:cubicBezTo>
                  <a:close/>
                  <a:moveTo>
                    <a:pt x="1141" y="3744"/>
                  </a:moveTo>
                  <a:cubicBezTo>
                    <a:pt x="388" y="2945"/>
                    <a:pt x="388" y="1690"/>
                    <a:pt x="1187" y="914"/>
                  </a:cubicBezTo>
                  <a:lnTo>
                    <a:pt x="1187" y="914"/>
                  </a:lnTo>
                  <a:cubicBezTo>
                    <a:pt x="1963" y="138"/>
                    <a:pt x="3241" y="138"/>
                    <a:pt x="4017" y="936"/>
                  </a:cubicBezTo>
                  <a:lnTo>
                    <a:pt x="4017" y="936"/>
                  </a:lnTo>
                  <a:cubicBezTo>
                    <a:pt x="4793" y="1735"/>
                    <a:pt x="4771" y="2991"/>
                    <a:pt x="3995" y="3767"/>
                  </a:cubicBezTo>
                  <a:lnTo>
                    <a:pt x="3995" y="3767"/>
                  </a:lnTo>
                  <a:cubicBezTo>
                    <a:pt x="3607" y="4155"/>
                    <a:pt x="3082" y="4337"/>
                    <a:pt x="2579" y="4337"/>
                  </a:cubicBezTo>
                  <a:lnTo>
                    <a:pt x="2579" y="4337"/>
                  </a:lnTo>
                  <a:cubicBezTo>
                    <a:pt x="2054" y="4337"/>
                    <a:pt x="1552" y="4155"/>
                    <a:pt x="1141" y="374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147;p48">
              <a:extLst>
                <a:ext uri="{FF2B5EF4-FFF2-40B4-BE49-F238E27FC236}">
                  <a16:creationId xmlns:a16="http://schemas.microsoft.com/office/drawing/2014/main" id="{4729021F-BD96-1B03-94A5-DC00C24318E5}"/>
                </a:ext>
              </a:extLst>
            </p:cNvPr>
            <p:cNvSpPr/>
            <p:nvPr/>
          </p:nvSpPr>
          <p:spPr>
            <a:xfrm>
              <a:off x="467909" y="4418943"/>
              <a:ext cx="136694" cy="108504"/>
            </a:xfrm>
            <a:custGeom>
              <a:avLst/>
              <a:gdLst/>
              <a:ahLst/>
              <a:cxnLst/>
              <a:rect l="l" t="t" r="r" b="b"/>
              <a:pathLst>
                <a:path w="7967" h="6324" extrusionOk="0">
                  <a:moveTo>
                    <a:pt x="1" y="321"/>
                  </a:moveTo>
                  <a:lnTo>
                    <a:pt x="1872" y="343"/>
                  </a:lnTo>
                  <a:lnTo>
                    <a:pt x="7716" y="6324"/>
                  </a:lnTo>
                  <a:lnTo>
                    <a:pt x="7967" y="6072"/>
                  </a:lnTo>
                  <a:lnTo>
                    <a:pt x="2032" y="24"/>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148;p48">
              <a:extLst>
                <a:ext uri="{FF2B5EF4-FFF2-40B4-BE49-F238E27FC236}">
                  <a16:creationId xmlns:a16="http://schemas.microsoft.com/office/drawing/2014/main" id="{326310CA-F003-8375-3191-494999504E7A}"/>
                </a:ext>
              </a:extLst>
            </p:cNvPr>
            <p:cNvSpPr/>
            <p:nvPr/>
          </p:nvSpPr>
          <p:spPr>
            <a:xfrm>
              <a:off x="389586" y="4382930"/>
              <a:ext cx="88533" cy="84604"/>
            </a:xfrm>
            <a:custGeom>
              <a:avLst/>
              <a:gdLst/>
              <a:ahLst/>
              <a:cxnLst/>
              <a:rect l="l" t="t" r="r" b="b"/>
              <a:pathLst>
                <a:path w="5160" h="4931" extrusionOk="0">
                  <a:moveTo>
                    <a:pt x="936" y="662"/>
                  </a:moveTo>
                  <a:cubicBezTo>
                    <a:pt x="23" y="1575"/>
                    <a:pt x="1" y="3059"/>
                    <a:pt x="914" y="3972"/>
                  </a:cubicBezTo>
                  <a:lnTo>
                    <a:pt x="914" y="3972"/>
                  </a:lnTo>
                  <a:cubicBezTo>
                    <a:pt x="1804" y="4907"/>
                    <a:pt x="3287" y="4930"/>
                    <a:pt x="4200" y="4017"/>
                  </a:cubicBezTo>
                  <a:lnTo>
                    <a:pt x="4200" y="4017"/>
                  </a:lnTo>
                  <a:cubicBezTo>
                    <a:pt x="5136" y="3104"/>
                    <a:pt x="5159" y="1621"/>
                    <a:pt x="4246" y="708"/>
                  </a:cubicBezTo>
                  <a:lnTo>
                    <a:pt x="4246" y="708"/>
                  </a:lnTo>
                  <a:cubicBezTo>
                    <a:pt x="3790" y="251"/>
                    <a:pt x="3173" y="0"/>
                    <a:pt x="2580" y="0"/>
                  </a:cubicBezTo>
                  <a:lnTo>
                    <a:pt x="2580" y="0"/>
                  </a:lnTo>
                  <a:cubicBezTo>
                    <a:pt x="1986" y="0"/>
                    <a:pt x="1393" y="228"/>
                    <a:pt x="936" y="662"/>
                  </a:cubicBezTo>
                  <a:close/>
                  <a:moveTo>
                    <a:pt x="1142" y="3743"/>
                  </a:moveTo>
                  <a:cubicBezTo>
                    <a:pt x="366" y="2967"/>
                    <a:pt x="389" y="1689"/>
                    <a:pt x="1165" y="913"/>
                  </a:cubicBezTo>
                  <a:lnTo>
                    <a:pt x="1165" y="913"/>
                  </a:lnTo>
                  <a:cubicBezTo>
                    <a:pt x="1964" y="137"/>
                    <a:pt x="3242" y="160"/>
                    <a:pt x="4018" y="936"/>
                  </a:cubicBezTo>
                  <a:lnTo>
                    <a:pt x="4018" y="936"/>
                  </a:lnTo>
                  <a:cubicBezTo>
                    <a:pt x="4771" y="1735"/>
                    <a:pt x="4771" y="3013"/>
                    <a:pt x="3972" y="3789"/>
                  </a:cubicBezTo>
                  <a:lnTo>
                    <a:pt x="3972" y="3789"/>
                  </a:lnTo>
                  <a:cubicBezTo>
                    <a:pt x="3584" y="4154"/>
                    <a:pt x="3082" y="4360"/>
                    <a:pt x="2580" y="4360"/>
                  </a:cubicBezTo>
                  <a:lnTo>
                    <a:pt x="2580" y="4360"/>
                  </a:lnTo>
                  <a:cubicBezTo>
                    <a:pt x="2055" y="4360"/>
                    <a:pt x="1530" y="4154"/>
                    <a:pt x="1142" y="374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149;p48">
              <a:extLst>
                <a:ext uri="{FF2B5EF4-FFF2-40B4-BE49-F238E27FC236}">
                  <a16:creationId xmlns:a16="http://schemas.microsoft.com/office/drawing/2014/main" id="{A30B0D8C-DA21-FB90-D263-F2B56B8C4CEC}"/>
                </a:ext>
              </a:extLst>
            </p:cNvPr>
            <p:cNvSpPr/>
            <p:nvPr/>
          </p:nvSpPr>
          <p:spPr>
            <a:xfrm>
              <a:off x="804707" y="4179667"/>
              <a:ext cx="353256" cy="143746"/>
            </a:xfrm>
            <a:custGeom>
              <a:avLst/>
              <a:gdLst/>
              <a:ahLst/>
              <a:cxnLst/>
              <a:rect l="l" t="t" r="r" b="b"/>
              <a:pathLst>
                <a:path w="20589" h="8378" extrusionOk="0">
                  <a:moveTo>
                    <a:pt x="0" y="8149"/>
                  </a:moveTo>
                  <a:lnTo>
                    <a:pt x="229" y="8378"/>
                  </a:lnTo>
                  <a:lnTo>
                    <a:pt x="8446" y="343"/>
                  </a:lnTo>
                  <a:lnTo>
                    <a:pt x="20589" y="457"/>
                  </a:lnTo>
                  <a:lnTo>
                    <a:pt x="20589" y="138"/>
                  </a:lnTo>
                  <a:lnTo>
                    <a:pt x="8377" y="1"/>
                  </a:lnTo>
                  <a:lnTo>
                    <a:pt x="830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150;p48">
              <a:extLst>
                <a:ext uri="{FF2B5EF4-FFF2-40B4-BE49-F238E27FC236}">
                  <a16:creationId xmlns:a16="http://schemas.microsoft.com/office/drawing/2014/main" id="{9977D3BA-F071-8CB8-7C7E-CA479E9C1823}"/>
                </a:ext>
              </a:extLst>
            </p:cNvPr>
            <p:cNvSpPr/>
            <p:nvPr/>
          </p:nvSpPr>
          <p:spPr>
            <a:xfrm>
              <a:off x="730296" y="4303423"/>
              <a:ext cx="99874" cy="94795"/>
            </a:xfrm>
            <a:custGeom>
              <a:avLst/>
              <a:gdLst/>
              <a:ahLst/>
              <a:cxnLst/>
              <a:rect l="l" t="t" r="r" b="b"/>
              <a:pathLst>
                <a:path w="5821" h="5525" extrusionOk="0">
                  <a:moveTo>
                    <a:pt x="1073" y="754"/>
                  </a:moveTo>
                  <a:cubicBezTo>
                    <a:pt x="23" y="1758"/>
                    <a:pt x="1" y="3447"/>
                    <a:pt x="1028" y="4474"/>
                  </a:cubicBezTo>
                  <a:lnTo>
                    <a:pt x="1028" y="4474"/>
                  </a:lnTo>
                  <a:cubicBezTo>
                    <a:pt x="2055" y="5524"/>
                    <a:pt x="3721" y="5524"/>
                    <a:pt x="4748" y="4520"/>
                  </a:cubicBezTo>
                  <a:lnTo>
                    <a:pt x="4748" y="4520"/>
                  </a:lnTo>
                  <a:cubicBezTo>
                    <a:pt x="5798" y="3493"/>
                    <a:pt x="5821" y="1827"/>
                    <a:pt x="4794" y="777"/>
                  </a:cubicBezTo>
                  <a:lnTo>
                    <a:pt x="4794" y="777"/>
                  </a:lnTo>
                  <a:cubicBezTo>
                    <a:pt x="4269" y="252"/>
                    <a:pt x="3607" y="1"/>
                    <a:pt x="2922" y="1"/>
                  </a:cubicBezTo>
                  <a:lnTo>
                    <a:pt x="2922" y="1"/>
                  </a:lnTo>
                  <a:cubicBezTo>
                    <a:pt x="2237" y="1"/>
                    <a:pt x="1575" y="252"/>
                    <a:pt x="1073" y="754"/>
                  </a:cubicBezTo>
                  <a:moveTo>
                    <a:pt x="1256" y="4246"/>
                  </a:moveTo>
                  <a:cubicBezTo>
                    <a:pt x="366" y="3333"/>
                    <a:pt x="389" y="1872"/>
                    <a:pt x="1302" y="982"/>
                  </a:cubicBezTo>
                  <a:lnTo>
                    <a:pt x="1302" y="982"/>
                  </a:lnTo>
                  <a:cubicBezTo>
                    <a:pt x="2215" y="92"/>
                    <a:pt x="3675" y="115"/>
                    <a:pt x="4566" y="1028"/>
                  </a:cubicBezTo>
                  <a:lnTo>
                    <a:pt x="4566" y="1028"/>
                  </a:lnTo>
                  <a:cubicBezTo>
                    <a:pt x="5456" y="1918"/>
                    <a:pt x="5433" y="3379"/>
                    <a:pt x="4520" y="4269"/>
                  </a:cubicBezTo>
                  <a:lnTo>
                    <a:pt x="4520" y="4269"/>
                  </a:lnTo>
                  <a:cubicBezTo>
                    <a:pt x="4086" y="4725"/>
                    <a:pt x="3493" y="4931"/>
                    <a:pt x="2922" y="4931"/>
                  </a:cubicBezTo>
                  <a:lnTo>
                    <a:pt x="2922" y="4931"/>
                  </a:lnTo>
                  <a:cubicBezTo>
                    <a:pt x="2306" y="4931"/>
                    <a:pt x="1712" y="4703"/>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151;p48">
              <a:extLst>
                <a:ext uri="{FF2B5EF4-FFF2-40B4-BE49-F238E27FC236}">
                  <a16:creationId xmlns:a16="http://schemas.microsoft.com/office/drawing/2014/main" id="{25FC0132-7A4F-5B6B-C4FC-EDC407987854}"/>
                </a:ext>
              </a:extLst>
            </p:cNvPr>
            <p:cNvSpPr/>
            <p:nvPr/>
          </p:nvSpPr>
          <p:spPr>
            <a:xfrm>
              <a:off x="771422" y="4443238"/>
              <a:ext cx="51318" cy="51318"/>
            </a:xfrm>
            <a:custGeom>
              <a:avLst/>
              <a:gdLst/>
              <a:ahLst/>
              <a:cxnLst/>
              <a:rect l="l" t="t" r="r" b="b"/>
              <a:pathLst>
                <a:path w="2991" h="2991" extrusionOk="0">
                  <a:moveTo>
                    <a:pt x="0" y="1461"/>
                  </a:moveTo>
                  <a:cubicBezTo>
                    <a:pt x="0" y="1872"/>
                    <a:pt x="160" y="2260"/>
                    <a:pt x="434" y="2534"/>
                  </a:cubicBezTo>
                  <a:lnTo>
                    <a:pt x="434" y="2534"/>
                  </a:lnTo>
                  <a:cubicBezTo>
                    <a:pt x="685" y="2808"/>
                    <a:pt x="1073" y="2967"/>
                    <a:pt x="1484" y="2967"/>
                  </a:cubicBezTo>
                  <a:lnTo>
                    <a:pt x="1484" y="2967"/>
                  </a:lnTo>
                  <a:cubicBezTo>
                    <a:pt x="2306" y="2990"/>
                    <a:pt x="2967" y="2328"/>
                    <a:pt x="2990" y="1507"/>
                  </a:cubicBezTo>
                  <a:lnTo>
                    <a:pt x="2990" y="1507"/>
                  </a:lnTo>
                  <a:cubicBezTo>
                    <a:pt x="2990" y="685"/>
                    <a:pt x="2328" y="0"/>
                    <a:pt x="1507" y="0"/>
                  </a:cubicBezTo>
                  <a:lnTo>
                    <a:pt x="1507" y="0"/>
                  </a:lnTo>
                  <a:lnTo>
                    <a:pt x="1484" y="0"/>
                  </a:lnTo>
                  <a:lnTo>
                    <a:pt x="1484" y="0"/>
                  </a:lnTo>
                  <a:cubicBezTo>
                    <a:pt x="685" y="0"/>
                    <a:pt x="0" y="662"/>
                    <a:pt x="0" y="1461"/>
                  </a:cubicBezTo>
                  <a:close/>
                  <a:moveTo>
                    <a:pt x="1484" y="2648"/>
                  </a:moveTo>
                  <a:cubicBezTo>
                    <a:pt x="868" y="2648"/>
                    <a:pt x="320" y="2100"/>
                    <a:pt x="343" y="1484"/>
                  </a:cubicBezTo>
                  <a:lnTo>
                    <a:pt x="343" y="1484"/>
                  </a:lnTo>
                  <a:cubicBezTo>
                    <a:pt x="343" y="1164"/>
                    <a:pt x="457" y="867"/>
                    <a:pt x="685" y="662"/>
                  </a:cubicBezTo>
                  <a:lnTo>
                    <a:pt x="685" y="662"/>
                  </a:lnTo>
                  <a:cubicBezTo>
                    <a:pt x="913" y="434"/>
                    <a:pt x="1187" y="320"/>
                    <a:pt x="1507" y="320"/>
                  </a:cubicBezTo>
                  <a:lnTo>
                    <a:pt x="1507" y="320"/>
                  </a:lnTo>
                  <a:cubicBezTo>
                    <a:pt x="1826" y="343"/>
                    <a:pt x="2123" y="457"/>
                    <a:pt x="2328" y="685"/>
                  </a:cubicBezTo>
                  <a:lnTo>
                    <a:pt x="2328" y="685"/>
                  </a:lnTo>
                  <a:cubicBezTo>
                    <a:pt x="2534" y="890"/>
                    <a:pt x="2648" y="1187"/>
                    <a:pt x="2648" y="1507"/>
                  </a:cubicBezTo>
                  <a:lnTo>
                    <a:pt x="2648" y="1507"/>
                  </a:lnTo>
                  <a:cubicBezTo>
                    <a:pt x="2648" y="2123"/>
                    <a:pt x="2123" y="2648"/>
                    <a:pt x="1484" y="2648"/>
                  </a:cubicBezTo>
                  <a:lnTo>
                    <a:pt x="1484" y="2648"/>
                  </a:lnTo>
                  <a:lnTo>
                    <a:pt x="1484"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152;p48">
              <a:extLst>
                <a:ext uri="{FF2B5EF4-FFF2-40B4-BE49-F238E27FC236}">
                  <a16:creationId xmlns:a16="http://schemas.microsoft.com/office/drawing/2014/main" id="{19329761-5838-A201-E085-91BAD816B0E0}"/>
                </a:ext>
              </a:extLst>
            </p:cNvPr>
            <p:cNvSpPr/>
            <p:nvPr/>
          </p:nvSpPr>
          <p:spPr>
            <a:xfrm>
              <a:off x="753407" y="4384886"/>
              <a:ext cx="30558" cy="70895"/>
            </a:xfrm>
            <a:custGeom>
              <a:avLst/>
              <a:gdLst/>
              <a:ahLst/>
              <a:cxnLst/>
              <a:rect l="l" t="t" r="r" b="b"/>
              <a:pathLst>
                <a:path w="1781" h="4132" extrusionOk="0">
                  <a:moveTo>
                    <a:pt x="0" y="2557"/>
                  </a:moveTo>
                  <a:lnTo>
                    <a:pt x="1530" y="4132"/>
                  </a:lnTo>
                  <a:lnTo>
                    <a:pt x="1781" y="3903"/>
                  </a:lnTo>
                  <a:lnTo>
                    <a:pt x="343" y="2420"/>
                  </a:lnTo>
                  <a:lnTo>
                    <a:pt x="365" y="23"/>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153;p48">
              <a:extLst>
                <a:ext uri="{FF2B5EF4-FFF2-40B4-BE49-F238E27FC236}">
                  <a16:creationId xmlns:a16="http://schemas.microsoft.com/office/drawing/2014/main" id="{1A24F8B8-0B64-7911-5DBC-CF90458088EF}"/>
                </a:ext>
              </a:extLst>
            </p:cNvPr>
            <p:cNvSpPr/>
            <p:nvPr/>
          </p:nvSpPr>
          <p:spPr>
            <a:xfrm>
              <a:off x="402900" y="4377440"/>
              <a:ext cx="350528" cy="151569"/>
            </a:xfrm>
            <a:custGeom>
              <a:avLst/>
              <a:gdLst/>
              <a:ahLst/>
              <a:cxnLst/>
              <a:rect l="l" t="t" r="r" b="b"/>
              <a:pathLst>
                <a:path w="20430" h="8834" extrusionOk="0">
                  <a:moveTo>
                    <a:pt x="11505" y="8514"/>
                  </a:moveTo>
                  <a:lnTo>
                    <a:pt x="23" y="8377"/>
                  </a:lnTo>
                  <a:lnTo>
                    <a:pt x="1" y="8720"/>
                  </a:lnTo>
                  <a:lnTo>
                    <a:pt x="11573" y="8834"/>
                  </a:lnTo>
                  <a:lnTo>
                    <a:pt x="11641" y="8834"/>
                  </a:lnTo>
                  <a:lnTo>
                    <a:pt x="20429" y="252"/>
                  </a:lnTo>
                  <a:lnTo>
                    <a:pt x="2017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154;p48">
              <a:extLst>
                <a:ext uri="{FF2B5EF4-FFF2-40B4-BE49-F238E27FC236}">
                  <a16:creationId xmlns:a16="http://schemas.microsoft.com/office/drawing/2014/main" id="{C5879EDF-DC45-7967-CFAC-FD3FC4C8EA2F}"/>
                </a:ext>
              </a:extLst>
            </p:cNvPr>
            <p:cNvSpPr/>
            <p:nvPr/>
          </p:nvSpPr>
          <p:spPr>
            <a:xfrm>
              <a:off x="319876" y="4477690"/>
              <a:ext cx="90883" cy="90883"/>
            </a:xfrm>
            <a:custGeom>
              <a:avLst/>
              <a:gdLst/>
              <a:ahLst/>
              <a:cxnLst/>
              <a:rect l="l" t="t" r="r" b="b"/>
              <a:pathLst>
                <a:path w="5297" h="5297" extrusionOk="0">
                  <a:moveTo>
                    <a:pt x="800" y="754"/>
                  </a:moveTo>
                  <a:cubicBezTo>
                    <a:pt x="297" y="1233"/>
                    <a:pt x="23" y="1895"/>
                    <a:pt x="23" y="2603"/>
                  </a:cubicBezTo>
                  <a:lnTo>
                    <a:pt x="23" y="2603"/>
                  </a:lnTo>
                  <a:cubicBezTo>
                    <a:pt x="1" y="3333"/>
                    <a:pt x="297" y="3995"/>
                    <a:pt x="777" y="4475"/>
                  </a:cubicBezTo>
                  <a:lnTo>
                    <a:pt x="777" y="4475"/>
                  </a:lnTo>
                  <a:cubicBezTo>
                    <a:pt x="1233" y="4954"/>
                    <a:pt x="1895" y="5273"/>
                    <a:pt x="2626" y="5273"/>
                  </a:cubicBezTo>
                  <a:lnTo>
                    <a:pt x="2626" y="5273"/>
                  </a:lnTo>
                  <a:cubicBezTo>
                    <a:pt x="4086" y="5296"/>
                    <a:pt x="5273" y="4109"/>
                    <a:pt x="5296" y="2648"/>
                  </a:cubicBezTo>
                  <a:lnTo>
                    <a:pt x="5296" y="2648"/>
                  </a:lnTo>
                  <a:cubicBezTo>
                    <a:pt x="5296" y="1210"/>
                    <a:pt x="4132" y="1"/>
                    <a:pt x="2671" y="1"/>
                  </a:cubicBezTo>
                  <a:lnTo>
                    <a:pt x="2671" y="1"/>
                  </a:lnTo>
                  <a:lnTo>
                    <a:pt x="2648" y="1"/>
                  </a:lnTo>
                  <a:lnTo>
                    <a:pt x="2648" y="1"/>
                  </a:lnTo>
                  <a:cubicBezTo>
                    <a:pt x="1964" y="1"/>
                    <a:pt x="1302" y="252"/>
                    <a:pt x="800" y="754"/>
                  </a:cubicBezTo>
                  <a:close/>
                  <a:moveTo>
                    <a:pt x="2626" y="4931"/>
                  </a:moveTo>
                  <a:cubicBezTo>
                    <a:pt x="1347" y="4931"/>
                    <a:pt x="343" y="3881"/>
                    <a:pt x="343" y="2603"/>
                  </a:cubicBezTo>
                  <a:lnTo>
                    <a:pt x="343" y="2603"/>
                  </a:lnTo>
                  <a:cubicBezTo>
                    <a:pt x="366" y="1347"/>
                    <a:pt x="1416" y="320"/>
                    <a:pt x="2671" y="320"/>
                  </a:cubicBezTo>
                  <a:lnTo>
                    <a:pt x="2671" y="320"/>
                  </a:lnTo>
                  <a:cubicBezTo>
                    <a:pt x="3310" y="343"/>
                    <a:pt x="3881" y="594"/>
                    <a:pt x="4292" y="1028"/>
                  </a:cubicBezTo>
                  <a:lnTo>
                    <a:pt x="4292" y="1028"/>
                  </a:lnTo>
                  <a:cubicBezTo>
                    <a:pt x="4703" y="1439"/>
                    <a:pt x="4954" y="2009"/>
                    <a:pt x="4954" y="2648"/>
                  </a:cubicBezTo>
                  <a:lnTo>
                    <a:pt x="4954" y="2648"/>
                  </a:lnTo>
                  <a:cubicBezTo>
                    <a:pt x="4954" y="3927"/>
                    <a:pt x="3904" y="4931"/>
                    <a:pt x="2648" y="4931"/>
                  </a:cubicBezTo>
                  <a:lnTo>
                    <a:pt x="2648" y="4931"/>
                  </a:lnTo>
                  <a:lnTo>
                    <a:pt x="2626" y="4931"/>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155;p48">
              <a:extLst>
                <a:ext uri="{FF2B5EF4-FFF2-40B4-BE49-F238E27FC236}">
                  <a16:creationId xmlns:a16="http://schemas.microsoft.com/office/drawing/2014/main" id="{17C5549C-7A74-F362-40CC-2DB7581EED94}"/>
                </a:ext>
              </a:extLst>
            </p:cNvPr>
            <p:cNvSpPr/>
            <p:nvPr/>
          </p:nvSpPr>
          <p:spPr>
            <a:xfrm>
              <a:off x="266225" y="4398972"/>
              <a:ext cx="56414" cy="53669"/>
            </a:xfrm>
            <a:custGeom>
              <a:avLst/>
              <a:gdLst/>
              <a:ahLst/>
              <a:cxnLst/>
              <a:rect l="l" t="t" r="r" b="b"/>
              <a:pathLst>
                <a:path w="3288" h="3128" extrusionOk="0">
                  <a:moveTo>
                    <a:pt x="594" y="412"/>
                  </a:moveTo>
                  <a:cubicBezTo>
                    <a:pt x="1" y="1005"/>
                    <a:pt x="1" y="1941"/>
                    <a:pt x="571" y="2534"/>
                  </a:cubicBezTo>
                  <a:lnTo>
                    <a:pt x="571" y="2534"/>
                  </a:lnTo>
                  <a:cubicBezTo>
                    <a:pt x="1142" y="3128"/>
                    <a:pt x="2100" y="3128"/>
                    <a:pt x="2671" y="2557"/>
                  </a:cubicBezTo>
                  <a:lnTo>
                    <a:pt x="2671" y="2557"/>
                  </a:lnTo>
                  <a:cubicBezTo>
                    <a:pt x="3265" y="1987"/>
                    <a:pt x="3287" y="1028"/>
                    <a:pt x="2694" y="435"/>
                  </a:cubicBezTo>
                  <a:lnTo>
                    <a:pt x="2694" y="435"/>
                  </a:lnTo>
                  <a:cubicBezTo>
                    <a:pt x="2420" y="138"/>
                    <a:pt x="2032" y="1"/>
                    <a:pt x="1644" y="1"/>
                  </a:cubicBezTo>
                  <a:lnTo>
                    <a:pt x="1644" y="1"/>
                  </a:lnTo>
                  <a:cubicBezTo>
                    <a:pt x="1256" y="1"/>
                    <a:pt x="891" y="138"/>
                    <a:pt x="594" y="412"/>
                  </a:cubicBezTo>
                  <a:moveTo>
                    <a:pt x="822" y="2306"/>
                  </a:moveTo>
                  <a:cubicBezTo>
                    <a:pt x="366" y="1850"/>
                    <a:pt x="366" y="1096"/>
                    <a:pt x="822" y="663"/>
                  </a:cubicBezTo>
                  <a:lnTo>
                    <a:pt x="822" y="663"/>
                  </a:lnTo>
                  <a:cubicBezTo>
                    <a:pt x="1279" y="206"/>
                    <a:pt x="2009" y="229"/>
                    <a:pt x="2466" y="686"/>
                  </a:cubicBezTo>
                  <a:lnTo>
                    <a:pt x="2466" y="686"/>
                  </a:lnTo>
                  <a:cubicBezTo>
                    <a:pt x="2899" y="1142"/>
                    <a:pt x="2899" y="1873"/>
                    <a:pt x="2443" y="2306"/>
                  </a:cubicBezTo>
                  <a:lnTo>
                    <a:pt x="2443" y="2306"/>
                  </a:lnTo>
                  <a:cubicBezTo>
                    <a:pt x="2215" y="2534"/>
                    <a:pt x="1941" y="2649"/>
                    <a:pt x="1644" y="2649"/>
                  </a:cubicBezTo>
                  <a:lnTo>
                    <a:pt x="1644" y="2649"/>
                  </a:lnTo>
                  <a:cubicBezTo>
                    <a:pt x="1347" y="2649"/>
                    <a:pt x="1028" y="2534"/>
                    <a:pt x="822" y="230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156;p48">
              <a:extLst>
                <a:ext uri="{FF2B5EF4-FFF2-40B4-BE49-F238E27FC236}">
                  <a16:creationId xmlns:a16="http://schemas.microsoft.com/office/drawing/2014/main" id="{C0B2C0A7-BACA-43D0-69B3-4AC34CF5194D}"/>
                </a:ext>
              </a:extLst>
            </p:cNvPr>
            <p:cNvSpPr/>
            <p:nvPr/>
          </p:nvSpPr>
          <p:spPr>
            <a:xfrm>
              <a:off x="290503" y="4445966"/>
              <a:ext cx="34487" cy="68956"/>
            </a:xfrm>
            <a:custGeom>
              <a:avLst/>
              <a:gdLst/>
              <a:ahLst/>
              <a:cxnLst/>
              <a:rect l="l" t="t" r="r" b="b"/>
              <a:pathLst>
                <a:path w="2010" h="4019" extrusionOk="0">
                  <a:moveTo>
                    <a:pt x="1" y="2192"/>
                  </a:moveTo>
                  <a:lnTo>
                    <a:pt x="1781" y="4018"/>
                  </a:lnTo>
                  <a:lnTo>
                    <a:pt x="2009" y="3790"/>
                  </a:lnTo>
                  <a:lnTo>
                    <a:pt x="343" y="2055"/>
                  </a:lnTo>
                  <a:lnTo>
                    <a:pt x="366" y="1"/>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157;p48">
              <a:extLst>
                <a:ext uri="{FF2B5EF4-FFF2-40B4-BE49-F238E27FC236}">
                  <a16:creationId xmlns:a16="http://schemas.microsoft.com/office/drawing/2014/main" id="{31985F1E-4EA7-C651-FFB7-835759B6D2FF}"/>
                </a:ext>
              </a:extLst>
            </p:cNvPr>
            <p:cNvSpPr/>
            <p:nvPr/>
          </p:nvSpPr>
          <p:spPr>
            <a:xfrm>
              <a:off x="807830" y="3692878"/>
              <a:ext cx="51713" cy="51335"/>
            </a:xfrm>
            <a:custGeom>
              <a:avLst/>
              <a:gdLst/>
              <a:ahLst/>
              <a:cxnLst/>
              <a:rect l="l" t="t" r="r" b="b"/>
              <a:pathLst>
                <a:path w="3014" h="2992" extrusionOk="0">
                  <a:moveTo>
                    <a:pt x="24" y="1485"/>
                  </a:moveTo>
                  <a:cubicBezTo>
                    <a:pt x="1" y="1895"/>
                    <a:pt x="184" y="2261"/>
                    <a:pt x="435" y="2535"/>
                  </a:cubicBezTo>
                  <a:lnTo>
                    <a:pt x="435" y="2535"/>
                  </a:lnTo>
                  <a:cubicBezTo>
                    <a:pt x="709" y="2808"/>
                    <a:pt x="1074" y="2968"/>
                    <a:pt x="1485" y="2991"/>
                  </a:cubicBezTo>
                  <a:lnTo>
                    <a:pt x="1485" y="2991"/>
                  </a:lnTo>
                  <a:cubicBezTo>
                    <a:pt x="1895" y="2991"/>
                    <a:pt x="2261" y="2831"/>
                    <a:pt x="2557" y="2557"/>
                  </a:cubicBezTo>
                  <a:lnTo>
                    <a:pt x="2557" y="2557"/>
                  </a:lnTo>
                  <a:cubicBezTo>
                    <a:pt x="2831" y="2283"/>
                    <a:pt x="2991" y="1895"/>
                    <a:pt x="2991" y="1507"/>
                  </a:cubicBezTo>
                  <a:lnTo>
                    <a:pt x="2991" y="1507"/>
                  </a:lnTo>
                  <a:cubicBezTo>
                    <a:pt x="3014" y="686"/>
                    <a:pt x="2352" y="1"/>
                    <a:pt x="1530" y="1"/>
                  </a:cubicBezTo>
                  <a:lnTo>
                    <a:pt x="1530" y="1"/>
                  </a:lnTo>
                  <a:cubicBezTo>
                    <a:pt x="1507" y="1"/>
                    <a:pt x="1507" y="1"/>
                    <a:pt x="1507" y="1"/>
                  </a:cubicBezTo>
                  <a:lnTo>
                    <a:pt x="1507" y="1"/>
                  </a:lnTo>
                  <a:cubicBezTo>
                    <a:pt x="686" y="1"/>
                    <a:pt x="24" y="663"/>
                    <a:pt x="24" y="1485"/>
                  </a:cubicBezTo>
                  <a:moveTo>
                    <a:pt x="1485" y="2649"/>
                  </a:moveTo>
                  <a:cubicBezTo>
                    <a:pt x="845" y="2649"/>
                    <a:pt x="343" y="2124"/>
                    <a:pt x="343" y="1485"/>
                  </a:cubicBezTo>
                  <a:lnTo>
                    <a:pt x="343" y="1485"/>
                  </a:lnTo>
                  <a:cubicBezTo>
                    <a:pt x="343" y="1165"/>
                    <a:pt x="480" y="891"/>
                    <a:pt x="686" y="663"/>
                  </a:cubicBezTo>
                  <a:lnTo>
                    <a:pt x="686" y="663"/>
                  </a:lnTo>
                  <a:cubicBezTo>
                    <a:pt x="914" y="457"/>
                    <a:pt x="1211" y="320"/>
                    <a:pt x="1507" y="343"/>
                  </a:cubicBezTo>
                  <a:lnTo>
                    <a:pt x="1507" y="343"/>
                  </a:lnTo>
                  <a:cubicBezTo>
                    <a:pt x="1827" y="343"/>
                    <a:pt x="2124" y="457"/>
                    <a:pt x="2329" y="686"/>
                  </a:cubicBezTo>
                  <a:lnTo>
                    <a:pt x="2329" y="686"/>
                  </a:lnTo>
                  <a:cubicBezTo>
                    <a:pt x="2557" y="891"/>
                    <a:pt x="2672" y="1188"/>
                    <a:pt x="2672" y="1507"/>
                  </a:cubicBezTo>
                  <a:lnTo>
                    <a:pt x="2672" y="1507"/>
                  </a:lnTo>
                  <a:cubicBezTo>
                    <a:pt x="2649" y="1804"/>
                    <a:pt x="2535" y="2101"/>
                    <a:pt x="2306" y="2306"/>
                  </a:cubicBezTo>
                  <a:lnTo>
                    <a:pt x="2306" y="2306"/>
                  </a:lnTo>
                  <a:cubicBezTo>
                    <a:pt x="2101" y="2535"/>
                    <a:pt x="1804" y="2649"/>
                    <a:pt x="1507" y="2649"/>
                  </a:cubicBezTo>
                  <a:lnTo>
                    <a:pt x="1507" y="2649"/>
                  </a:lnTo>
                  <a:cubicBezTo>
                    <a:pt x="1507" y="2649"/>
                    <a:pt x="1507" y="2649"/>
                    <a:pt x="1485" y="2649"/>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158;p48">
              <a:extLst>
                <a:ext uri="{FF2B5EF4-FFF2-40B4-BE49-F238E27FC236}">
                  <a16:creationId xmlns:a16="http://schemas.microsoft.com/office/drawing/2014/main" id="{D2F4A7BF-43C0-BE28-2B79-9517987E3FA9}"/>
                </a:ext>
              </a:extLst>
            </p:cNvPr>
            <p:cNvSpPr/>
            <p:nvPr/>
          </p:nvSpPr>
          <p:spPr>
            <a:xfrm>
              <a:off x="846211" y="3732048"/>
              <a:ext cx="80314" cy="31347"/>
            </a:xfrm>
            <a:custGeom>
              <a:avLst/>
              <a:gdLst/>
              <a:ahLst/>
              <a:cxnLst/>
              <a:rect l="l" t="t" r="r" b="b"/>
              <a:pathLst>
                <a:path w="4681" h="1827" extrusionOk="0">
                  <a:moveTo>
                    <a:pt x="1" y="229"/>
                  </a:moveTo>
                  <a:lnTo>
                    <a:pt x="1553" y="1804"/>
                  </a:lnTo>
                  <a:lnTo>
                    <a:pt x="4680" y="1826"/>
                  </a:lnTo>
                  <a:lnTo>
                    <a:pt x="4680" y="1507"/>
                  </a:lnTo>
                  <a:lnTo>
                    <a:pt x="1690" y="1461"/>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159;p48">
              <a:extLst>
                <a:ext uri="{FF2B5EF4-FFF2-40B4-BE49-F238E27FC236}">
                  <a16:creationId xmlns:a16="http://schemas.microsoft.com/office/drawing/2014/main" id="{AB25E168-817D-5367-7B14-9AE23823DCFD}"/>
                </a:ext>
              </a:extLst>
            </p:cNvPr>
            <p:cNvSpPr/>
            <p:nvPr/>
          </p:nvSpPr>
          <p:spPr>
            <a:xfrm>
              <a:off x="830546" y="4407980"/>
              <a:ext cx="51318" cy="51318"/>
            </a:xfrm>
            <a:custGeom>
              <a:avLst/>
              <a:gdLst/>
              <a:ahLst/>
              <a:cxnLst/>
              <a:rect l="l" t="t" r="r" b="b"/>
              <a:pathLst>
                <a:path w="2991" h="2991" extrusionOk="0">
                  <a:moveTo>
                    <a:pt x="1" y="1485"/>
                  </a:moveTo>
                  <a:cubicBezTo>
                    <a:pt x="1" y="1895"/>
                    <a:pt x="161" y="2261"/>
                    <a:pt x="435" y="2534"/>
                  </a:cubicBezTo>
                  <a:lnTo>
                    <a:pt x="435" y="2534"/>
                  </a:lnTo>
                  <a:cubicBezTo>
                    <a:pt x="708" y="2808"/>
                    <a:pt x="1074" y="2991"/>
                    <a:pt x="1484" y="2991"/>
                  </a:cubicBezTo>
                  <a:lnTo>
                    <a:pt x="1484" y="2991"/>
                  </a:lnTo>
                  <a:cubicBezTo>
                    <a:pt x="2306" y="2991"/>
                    <a:pt x="2991" y="2329"/>
                    <a:pt x="2991" y="1507"/>
                  </a:cubicBezTo>
                  <a:lnTo>
                    <a:pt x="2991" y="1507"/>
                  </a:lnTo>
                  <a:cubicBezTo>
                    <a:pt x="2991" y="686"/>
                    <a:pt x="2329" y="24"/>
                    <a:pt x="1507" y="1"/>
                  </a:cubicBezTo>
                  <a:lnTo>
                    <a:pt x="1507" y="1"/>
                  </a:lnTo>
                  <a:lnTo>
                    <a:pt x="1507" y="1"/>
                  </a:lnTo>
                  <a:lnTo>
                    <a:pt x="1507" y="1"/>
                  </a:lnTo>
                  <a:cubicBezTo>
                    <a:pt x="686" y="1"/>
                    <a:pt x="24" y="663"/>
                    <a:pt x="1" y="1485"/>
                  </a:cubicBezTo>
                  <a:close/>
                  <a:moveTo>
                    <a:pt x="1484" y="2649"/>
                  </a:moveTo>
                  <a:cubicBezTo>
                    <a:pt x="868" y="2649"/>
                    <a:pt x="343" y="2101"/>
                    <a:pt x="343" y="1485"/>
                  </a:cubicBezTo>
                  <a:lnTo>
                    <a:pt x="343" y="1485"/>
                  </a:lnTo>
                  <a:cubicBezTo>
                    <a:pt x="343" y="845"/>
                    <a:pt x="868" y="343"/>
                    <a:pt x="1507" y="343"/>
                  </a:cubicBezTo>
                  <a:lnTo>
                    <a:pt x="1507" y="343"/>
                  </a:lnTo>
                  <a:cubicBezTo>
                    <a:pt x="2146" y="343"/>
                    <a:pt x="2671" y="868"/>
                    <a:pt x="2649" y="1507"/>
                  </a:cubicBezTo>
                  <a:lnTo>
                    <a:pt x="2649" y="1507"/>
                  </a:lnTo>
                  <a:cubicBezTo>
                    <a:pt x="2649" y="2146"/>
                    <a:pt x="2124" y="2649"/>
                    <a:pt x="1507" y="2649"/>
                  </a:cubicBezTo>
                  <a:lnTo>
                    <a:pt x="1507" y="2649"/>
                  </a:lnTo>
                  <a:lnTo>
                    <a:pt x="1484" y="2649"/>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160;p48">
              <a:extLst>
                <a:ext uri="{FF2B5EF4-FFF2-40B4-BE49-F238E27FC236}">
                  <a16:creationId xmlns:a16="http://schemas.microsoft.com/office/drawing/2014/main" id="{3E362660-145D-E14C-8125-8B1EAE1109DF}"/>
                </a:ext>
              </a:extLst>
            </p:cNvPr>
            <p:cNvSpPr/>
            <p:nvPr/>
          </p:nvSpPr>
          <p:spPr>
            <a:xfrm>
              <a:off x="868927" y="4447150"/>
              <a:ext cx="74035" cy="31741"/>
            </a:xfrm>
            <a:custGeom>
              <a:avLst/>
              <a:gdLst/>
              <a:ahLst/>
              <a:cxnLst/>
              <a:rect l="l" t="t" r="r" b="b"/>
              <a:pathLst>
                <a:path w="4315" h="1850" extrusionOk="0">
                  <a:moveTo>
                    <a:pt x="1" y="229"/>
                  </a:moveTo>
                  <a:lnTo>
                    <a:pt x="1553" y="1804"/>
                  </a:lnTo>
                  <a:lnTo>
                    <a:pt x="4315" y="1849"/>
                  </a:lnTo>
                  <a:lnTo>
                    <a:pt x="4315" y="1507"/>
                  </a:lnTo>
                  <a:lnTo>
                    <a:pt x="1690" y="1484"/>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161;p48">
              <a:extLst>
                <a:ext uri="{FF2B5EF4-FFF2-40B4-BE49-F238E27FC236}">
                  <a16:creationId xmlns:a16="http://schemas.microsoft.com/office/drawing/2014/main" id="{D1DB685C-B1A3-2010-E580-3D302CF02F7E}"/>
                </a:ext>
              </a:extLst>
            </p:cNvPr>
            <p:cNvSpPr/>
            <p:nvPr/>
          </p:nvSpPr>
          <p:spPr>
            <a:xfrm>
              <a:off x="1094889" y="4050437"/>
              <a:ext cx="51713" cy="51318"/>
            </a:xfrm>
            <a:custGeom>
              <a:avLst/>
              <a:gdLst/>
              <a:ahLst/>
              <a:cxnLst/>
              <a:rect l="l" t="t" r="r" b="b"/>
              <a:pathLst>
                <a:path w="3014" h="2991" extrusionOk="0">
                  <a:moveTo>
                    <a:pt x="24" y="1484"/>
                  </a:moveTo>
                  <a:cubicBezTo>
                    <a:pt x="1" y="1895"/>
                    <a:pt x="184" y="2260"/>
                    <a:pt x="435" y="2534"/>
                  </a:cubicBezTo>
                  <a:lnTo>
                    <a:pt x="435" y="2534"/>
                  </a:lnTo>
                  <a:cubicBezTo>
                    <a:pt x="708" y="2808"/>
                    <a:pt x="1074" y="2991"/>
                    <a:pt x="1485" y="2991"/>
                  </a:cubicBezTo>
                  <a:lnTo>
                    <a:pt x="1485" y="2991"/>
                  </a:lnTo>
                  <a:cubicBezTo>
                    <a:pt x="1895" y="2991"/>
                    <a:pt x="2261" y="2854"/>
                    <a:pt x="2557" y="2557"/>
                  </a:cubicBezTo>
                  <a:lnTo>
                    <a:pt x="2557" y="2557"/>
                  </a:lnTo>
                  <a:cubicBezTo>
                    <a:pt x="2831" y="2283"/>
                    <a:pt x="2991" y="1918"/>
                    <a:pt x="2991" y="1507"/>
                  </a:cubicBezTo>
                  <a:lnTo>
                    <a:pt x="2991" y="1507"/>
                  </a:lnTo>
                  <a:cubicBezTo>
                    <a:pt x="3014" y="685"/>
                    <a:pt x="2352" y="23"/>
                    <a:pt x="1530" y="0"/>
                  </a:cubicBezTo>
                  <a:lnTo>
                    <a:pt x="1530" y="0"/>
                  </a:lnTo>
                  <a:lnTo>
                    <a:pt x="1507" y="0"/>
                  </a:lnTo>
                  <a:lnTo>
                    <a:pt x="1507" y="0"/>
                  </a:lnTo>
                  <a:cubicBezTo>
                    <a:pt x="686" y="0"/>
                    <a:pt x="24" y="662"/>
                    <a:pt x="24" y="1484"/>
                  </a:cubicBezTo>
                  <a:moveTo>
                    <a:pt x="1485" y="2648"/>
                  </a:moveTo>
                  <a:cubicBezTo>
                    <a:pt x="868" y="2648"/>
                    <a:pt x="343" y="2100"/>
                    <a:pt x="343" y="1484"/>
                  </a:cubicBezTo>
                  <a:lnTo>
                    <a:pt x="343" y="1484"/>
                  </a:lnTo>
                  <a:cubicBezTo>
                    <a:pt x="366" y="845"/>
                    <a:pt x="891" y="343"/>
                    <a:pt x="1507" y="343"/>
                  </a:cubicBezTo>
                  <a:lnTo>
                    <a:pt x="1507" y="343"/>
                  </a:lnTo>
                  <a:cubicBezTo>
                    <a:pt x="1827" y="343"/>
                    <a:pt x="2124" y="480"/>
                    <a:pt x="2329" y="685"/>
                  </a:cubicBezTo>
                  <a:lnTo>
                    <a:pt x="2329" y="685"/>
                  </a:lnTo>
                  <a:cubicBezTo>
                    <a:pt x="2535" y="913"/>
                    <a:pt x="2671" y="1187"/>
                    <a:pt x="2671" y="1507"/>
                  </a:cubicBezTo>
                  <a:lnTo>
                    <a:pt x="2671" y="1507"/>
                  </a:lnTo>
                  <a:cubicBezTo>
                    <a:pt x="2649" y="1826"/>
                    <a:pt x="2535" y="2100"/>
                    <a:pt x="2306" y="2329"/>
                  </a:cubicBezTo>
                  <a:lnTo>
                    <a:pt x="2306" y="2329"/>
                  </a:lnTo>
                  <a:cubicBezTo>
                    <a:pt x="2101" y="2534"/>
                    <a:pt x="1804" y="2648"/>
                    <a:pt x="1507" y="2648"/>
                  </a:cubicBezTo>
                  <a:lnTo>
                    <a:pt x="1507" y="2648"/>
                  </a:lnTo>
                  <a:lnTo>
                    <a:pt x="1485"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162;p48">
              <a:extLst>
                <a:ext uri="{FF2B5EF4-FFF2-40B4-BE49-F238E27FC236}">
                  <a16:creationId xmlns:a16="http://schemas.microsoft.com/office/drawing/2014/main" id="{2BF85D46-F206-4A2B-1EBC-3276D65E0039}"/>
                </a:ext>
              </a:extLst>
            </p:cNvPr>
            <p:cNvSpPr/>
            <p:nvPr/>
          </p:nvSpPr>
          <p:spPr>
            <a:xfrm>
              <a:off x="1076874" y="3992480"/>
              <a:ext cx="30575" cy="70500"/>
            </a:xfrm>
            <a:custGeom>
              <a:avLst/>
              <a:gdLst/>
              <a:ahLst/>
              <a:cxnLst/>
              <a:rect l="l" t="t" r="r" b="b"/>
              <a:pathLst>
                <a:path w="1782" h="4109" extrusionOk="0">
                  <a:moveTo>
                    <a:pt x="1" y="2557"/>
                  </a:moveTo>
                  <a:lnTo>
                    <a:pt x="1553" y="4109"/>
                  </a:lnTo>
                  <a:lnTo>
                    <a:pt x="1781" y="3881"/>
                  </a:lnTo>
                  <a:lnTo>
                    <a:pt x="343" y="2420"/>
                  </a:lnTo>
                  <a:lnTo>
                    <a:pt x="366" y="0"/>
                  </a:lnTo>
                  <a:lnTo>
                    <a:pt x="4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163;p48">
              <a:extLst>
                <a:ext uri="{FF2B5EF4-FFF2-40B4-BE49-F238E27FC236}">
                  <a16:creationId xmlns:a16="http://schemas.microsoft.com/office/drawing/2014/main" id="{6BA412F9-8D6E-CF1D-DA03-C4F17C7F0E92}"/>
                </a:ext>
              </a:extLst>
            </p:cNvPr>
            <p:cNvSpPr/>
            <p:nvPr/>
          </p:nvSpPr>
          <p:spPr>
            <a:xfrm>
              <a:off x="965266" y="3902009"/>
              <a:ext cx="51318" cy="51318"/>
            </a:xfrm>
            <a:custGeom>
              <a:avLst/>
              <a:gdLst/>
              <a:ahLst/>
              <a:cxnLst/>
              <a:rect l="l" t="t" r="r" b="b"/>
              <a:pathLst>
                <a:path w="2991" h="2991" extrusionOk="0">
                  <a:moveTo>
                    <a:pt x="1" y="1484"/>
                  </a:moveTo>
                  <a:cubicBezTo>
                    <a:pt x="1" y="1872"/>
                    <a:pt x="161" y="2260"/>
                    <a:pt x="434" y="2534"/>
                  </a:cubicBezTo>
                  <a:lnTo>
                    <a:pt x="434" y="2534"/>
                  </a:lnTo>
                  <a:cubicBezTo>
                    <a:pt x="708" y="2831"/>
                    <a:pt x="1074" y="2991"/>
                    <a:pt x="1484" y="2991"/>
                  </a:cubicBezTo>
                  <a:lnTo>
                    <a:pt x="1484" y="2991"/>
                  </a:lnTo>
                  <a:cubicBezTo>
                    <a:pt x="2306" y="2991"/>
                    <a:pt x="2968" y="2329"/>
                    <a:pt x="2991" y="1507"/>
                  </a:cubicBezTo>
                  <a:lnTo>
                    <a:pt x="2991" y="1507"/>
                  </a:lnTo>
                  <a:cubicBezTo>
                    <a:pt x="2991" y="708"/>
                    <a:pt x="2306" y="23"/>
                    <a:pt x="1507" y="1"/>
                  </a:cubicBezTo>
                  <a:lnTo>
                    <a:pt x="1507" y="1"/>
                  </a:lnTo>
                  <a:lnTo>
                    <a:pt x="1484" y="1"/>
                  </a:lnTo>
                  <a:lnTo>
                    <a:pt x="1484" y="1"/>
                  </a:lnTo>
                  <a:cubicBezTo>
                    <a:pt x="685" y="1"/>
                    <a:pt x="24" y="663"/>
                    <a:pt x="1" y="1484"/>
                  </a:cubicBezTo>
                  <a:close/>
                  <a:moveTo>
                    <a:pt x="1484" y="2648"/>
                  </a:moveTo>
                  <a:cubicBezTo>
                    <a:pt x="868" y="2648"/>
                    <a:pt x="343" y="2101"/>
                    <a:pt x="343" y="1484"/>
                  </a:cubicBezTo>
                  <a:lnTo>
                    <a:pt x="343" y="1484"/>
                  </a:lnTo>
                  <a:cubicBezTo>
                    <a:pt x="343" y="845"/>
                    <a:pt x="868" y="343"/>
                    <a:pt x="1507" y="343"/>
                  </a:cubicBezTo>
                  <a:lnTo>
                    <a:pt x="1507" y="343"/>
                  </a:lnTo>
                  <a:cubicBezTo>
                    <a:pt x="1827" y="343"/>
                    <a:pt x="2101" y="457"/>
                    <a:pt x="2329" y="685"/>
                  </a:cubicBezTo>
                  <a:lnTo>
                    <a:pt x="2329" y="685"/>
                  </a:lnTo>
                  <a:cubicBezTo>
                    <a:pt x="2534" y="914"/>
                    <a:pt x="2648" y="1188"/>
                    <a:pt x="2648" y="1507"/>
                  </a:cubicBezTo>
                  <a:lnTo>
                    <a:pt x="2648" y="1507"/>
                  </a:lnTo>
                  <a:cubicBezTo>
                    <a:pt x="2648" y="1827"/>
                    <a:pt x="2534" y="2101"/>
                    <a:pt x="2306" y="2329"/>
                  </a:cubicBezTo>
                  <a:lnTo>
                    <a:pt x="2306" y="2329"/>
                  </a:lnTo>
                  <a:cubicBezTo>
                    <a:pt x="2078" y="2534"/>
                    <a:pt x="1804" y="2648"/>
                    <a:pt x="1484" y="2648"/>
                  </a:cubicBezTo>
                  <a:lnTo>
                    <a:pt x="1484" y="2648"/>
                  </a:lnTo>
                  <a:lnTo>
                    <a:pt x="1484"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164;p48">
              <a:extLst>
                <a:ext uri="{FF2B5EF4-FFF2-40B4-BE49-F238E27FC236}">
                  <a16:creationId xmlns:a16="http://schemas.microsoft.com/office/drawing/2014/main" id="{5984378D-2F66-4860-985B-465A35E7C6D0}"/>
                </a:ext>
              </a:extLst>
            </p:cNvPr>
            <p:cNvSpPr/>
            <p:nvPr/>
          </p:nvSpPr>
          <p:spPr>
            <a:xfrm>
              <a:off x="1003646" y="3941179"/>
              <a:ext cx="70123" cy="31347"/>
            </a:xfrm>
            <a:custGeom>
              <a:avLst/>
              <a:gdLst/>
              <a:ahLst/>
              <a:cxnLst/>
              <a:rect l="l" t="t" r="r" b="b"/>
              <a:pathLst>
                <a:path w="4087" h="1827" extrusionOk="0">
                  <a:moveTo>
                    <a:pt x="1" y="228"/>
                  </a:moveTo>
                  <a:lnTo>
                    <a:pt x="1530" y="1803"/>
                  </a:lnTo>
                  <a:lnTo>
                    <a:pt x="4086" y="1826"/>
                  </a:lnTo>
                  <a:lnTo>
                    <a:pt x="4086" y="1507"/>
                  </a:lnTo>
                  <a:lnTo>
                    <a:pt x="1690" y="1484"/>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52652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Pen Testing: Who should conduct (2 of 3)</a:t>
            </a:r>
            <a:endParaRPr dirty="0"/>
          </a:p>
        </p:txBody>
      </p:sp>
      <p:sp>
        <p:nvSpPr>
          <p:cNvPr id="802" name="Google Shape;802;p48"/>
          <p:cNvSpPr txBox="1">
            <a:spLocks noGrp="1"/>
          </p:cNvSpPr>
          <p:nvPr>
            <p:ph type="body" idx="4294967295"/>
          </p:nvPr>
        </p:nvSpPr>
        <p:spPr>
          <a:xfrm>
            <a:off x="720000" y="1014230"/>
            <a:ext cx="7966800" cy="854400"/>
          </a:xfrm>
          <a:prstGeom prst="rect">
            <a:avLst/>
          </a:prstGeom>
        </p:spPr>
        <p:txBody>
          <a:bodyPr spcFirstLastPara="1" wrap="square" lIns="91425" tIns="91425" rIns="91425" bIns="91425" anchor="t" anchorCtr="0">
            <a:noAutofit/>
          </a:bodyPr>
          <a:lstStyle/>
          <a:p>
            <a:pPr marL="0" indent="0">
              <a:buNone/>
            </a:pPr>
            <a:r>
              <a:rPr lang="en-US" sz="1800" dirty="0">
                <a:solidFill>
                  <a:schemeClr val="accent4"/>
                </a:solidFill>
              </a:rPr>
              <a:t>External Pen Tester Consultants</a:t>
            </a:r>
          </a:p>
          <a:p>
            <a:pPr marL="285750" indent="-285750"/>
            <a:r>
              <a:rPr lang="en-US" sz="1800" dirty="0">
                <a:solidFill>
                  <a:schemeClr val="accent6"/>
                </a:solidFill>
              </a:rPr>
              <a:t>Advantages: </a:t>
            </a:r>
          </a:p>
          <a:p>
            <a:pPr marL="742950" lvl="1" indent="-285750"/>
            <a:r>
              <a:rPr lang="en-US" sz="1800" dirty="0">
                <a:solidFill>
                  <a:schemeClr val="accent6"/>
                </a:solidFill>
              </a:rPr>
              <a:t>Expertise</a:t>
            </a:r>
          </a:p>
          <a:p>
            <a:pPr marL="742950" lvl="1" indent="-285750"/>
            <a:r>
              <a:rPr lang="en-US" sz="1800" dirty="0">
                <a:solidFill>
                  <a:schemeClr val="accent6"/>
                </a:solidFill>
              </a:rPr>
              <a:t>Credentials</a:t>
            </a:r>
          </a:p>
          <a:p>
            <a:pPr marL="742950" lvl="1" indent="-285750"/>
            <a:r>
              <a:rPr lang="en-US" sz="1800" dirty="0">
                <a:solidFill>
                  <a:schemeClr val="accent6"/>
                </a:solidFill>
              </a:rPr>
              <a:t>Experience</a:t>
            </a:r>
          </a:p>
          <a:p>
            <a:pPr marL="742950" lvl="1" indent="-285750"/>
            <a:r>
              <a:rPr lang="en-US" sz="1800" dirty="0">
                <a:solidFill>
                  <a:schemeClr val="accent6"/>
                </a:solidFill>
              </a:rPr>
              <a:t>Focus</a:t>
            </a:r>
          </a:p>
          <a:p>
            <a:pPr marL="285750" indent="-285750"/>
            <a:r>
              <a:rPr lang="en-US" sz="1800" dirty="0">
                <a:solidFill>
                  <a:schemeClr val="accent6"/>
                </a:solidFill>
              </a:rPr>
              <a:t>Disadvantages:</a:t>
            </a:r>
          </a:p>
          <a:p>
            <a:pPr marL="742950" lvl="1" indent="-285750"/>
            <a:r>
              <a:rPr lang="en-US" sz="1800" dirty="0">
                <a:solidFill>
                  <a:schemeClr val="accent6"/>
                </a:solidFill>
              </a:rPr>
              <a:t>Contractors may receive sensitive information and how to access them</a:t>
            </a:r>
          </a:p>
          <a:p>
            <a:pPr marL="742950" lvl="1" indent="-285750"/>
            <a:r>
              <a:rPr lang="en-US" sz="1800" dirty="0">
                <a:solidFill>
                  <a:schemeClr val="accent6"/>
                </a:solidFill>
              </a:rPr>
              <a:t>Could be sold to a competitor</a:t>
            </a:r>
          </a:p>
        </p:txBody>
      </p:sp>
      <p:grpSp>
        <p:nvGrpSpPr>
          <p:cNvPr id="841" name="Google Shape;446;p31">
            <a:extLst>
              <a:ext uri="{FF2B5EF4-FFF2-40B4-BE49-F238E27FC236}">
                <a16:creationId xmlns:a16="http://schemas.microsoft.com/office/drawing/2014/main" id="{757E2923-7350-FFFC-2A5E-8FDD00C13E02}"/>
              </a:ext>
            </a:extLst>
          </p:cNvPr>
          <p:cNvGrpSpPr/>
          <p:nvPr/>
        </p:nvGrpSpPr>
        <p:grpSpPr>
          <a:xfrm rot="2700252">
            <a:off x="4929794" y="4297280"/>
            <a:ext cx="5006600" cy="2547208"/>
            <a:chOff x="1977334" y="3761457"/>
            <a:chExt cx="5006600" cy="2547208"/>
          </a:xfrm>
        </p:grpSpPr>
        <p:sp>
          <p:nvSpPr>
            <p:cNvPr id="842" name="Google Shape;447;p31">
              <a:extLst>
                <a:ext uri="{FF2B5EF4-FFF2-40B4-BE49-F238E27FC236}">
                  <a16:creationId xmlns:a16="http://schemas.microsoft.com/office/drawing/2014/main" id="{54E86E5F-D02D-4FC3-DFBD-6CA94C8DB548}"/>
                </a:ext>
              </a:extLst>
            </p:cNvPr>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3" name="Google Shape;448;p31">
              <a:extLst>
                <a:ext uri="{FF2B5EF4-FFF2-40B4-BE49-F238E27FC236}">
                  <a16:creationId xmlns:a16="http://schemas.microsoft.com/office/drawing/2014/main" id="{5077EFBE-B967-1EB7-FB85-D2CEDEBA3495}"/>
                </a:ext>
              </a:extLst>
            </p:cNvPr>
            <p:cNvGrpSpPr/>
            <p:nvPr/>
          </p:nvGrpSpPr>
          <p:grpSpPr>
            <a:xfrm>
              <a:off x="4400671" y="3821498"/>
              <a:ext cx="2583262" cy="2084187"/>
              <a:chOff x="4400671" y="3821498"/>
              <a:chExt cx="2583262" cy="2084187"/>
            </a:xfrm>
          </p:grpSpPr>
          <p:sp>
            <p:nvSpPr>
              <p:cNvPr id="852" name="Google Shape;449;p31">
                <a:extLst>
                  <a:ext uri="{FF2B5EF4-FFF2-40B4-BE49-F238E27FC236}">
                    <a16:creationId xmlns:a16="http://schemas.microsoft.com/office/drawing/2014/main" id="{A431E387-88E4-989D-521B-3D25B660B5AB}"/>
                  </a:ext>
                </a:extLst>
              </p:cNvPr>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450;p31">
                <a:extLst>
                  <a:ext uri="{FF2B5EF4-FFF2-40B4-BE49-F238E27FC236}">
                    <a16:creationId xmlns:a16="http://schemas.microsoft.com/office/drawing/2014/main" id="{3637D967-430A-F083-CE15-6BEF61966BC5}"/>
                  </a:ext>
                </a:extLst>
              </p:cNvPr>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451;p31">
                <a:extLst>
                  <a:ext uri="{FF2B5EF4-FFF2-40B4-BE49-F238E27FC236}">
                    <a16:creationId xmlns:a16="http://schemas.microsoft.com/office/drawing/2014/main" id="{5EA3ECE7-B92D-21D4-97DA-75D89DDDA300}"/>
                  </a:ext>
                </a:extLst>
              </p:cNvPr>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452;p31">
                <a:extLst>
                  <a:ext uri="{FF2B5EF4-FFF2-40B4-BE49-F238E27FC236}">
                    <a16:creationId xmlns:a16="http://schemas.microsoft.com/office/drawing/2014/main" id="{93FB1A6B-46B3-F619-76F3-E593F25BB0FB}"/>
                  </a:ext>
                </a:extLst>
              </p:cNvPr>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453;p31">
                <a:extLst>
                  <a:ext uri="{FF2B5EF4-FFF2-40B4-BE49-F238E27FC236}">
                    <a16:creationId xmlns:a16="http://schemas.microsoft.com/office/drawing/2014/main" id="{12040E48-95B3-EC5D-FD10-2B5AE192973D}"/>
                  </a:ext>
                </a:extLst>
              </p:cNvPr>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454;p31">
              <a:extLst>
                <a:ext uri="{FF2B5EF4-FFF2-40B4-BE49-F238E27FC236}">
                  <a16:creationId xmlns:a16="http://schemas.microsoft.com/office/drawing/2014/main" id="{A2514D1A-B3C6-AEA3-F7FB-DB1D4AEEBC24}"/>
                </a:ext>
              </a:extLst>
            </p:cNvPr>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455;p31">
              <a:extLst>
                <a:ext uri="{FF2B5EF4-FFF2-40B4-BE49-F238E27FC236}">
                  <a16:creationId xmlns:a16="http://schemas.microsoft.com/office/drawing/2014/main" id="{79E17A63-0367-F993-0569-F02AAD0F0A92}"/>
                </a:ext>
              </a:extLst>
            </p:cNvPr>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456;p31">
              <a:extLst>
                <a:ext uri="{FF2B5EF4-FFF2-40B4-BE49-F238E27FC236}">
                  <a16:creationId xmlns:a16="http://schemas.microsoft.com/office/drawing/2014/main" id="{5AAC761B-1EE1-BBC2-D84D-3DB12494BBB8}"/>
                </a:ext>
              </a:extLst>
            </p:cNvPr>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457;p31">
              <a:extLst>
                <a:ext uri="{FF2B5EF4-FFF2-40B4-BE49-F238E27FC236}">
                  <a16:creationId xmlns:a16="http://schemas.microsoft.com/office/drawing/2014/main" id="{3570A134-56B4-93C9-FB54-61674AAF125D}"/>
                </a:ext>
              </a:extLst>
            </p:cNvPr>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458;p31">
              <a:extLst>
                <a:ext uri="{FF2B5EF4-FFF2-40B4-BE49-F238E27FC236}">
                  <a16:creationId xmlns:a16="http://schemas.microsoft.com/office/drawing/2014/main" id="{42260588-14FA-0B21-4134-58CAB7DE330F}"/>
                </a:ext>
              </a:extLst>
            </p:cNvPr>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459;p31">
              <a:extLst>
                <a:ext uri="{FF2B5EF4-FFF2-40B4-BE49-F238E27FC236}">
                  <a16:creationId xmlns:a16="http://schemas.microsoft.com/office/drawing/2014/main" id="{354F7B9B-7DEF-4BED-5571-140648DA104D}"/>
                </a:ext>
              </a:extLst>
            </p:cNvPr>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460;p31">
              <a:extLst>
                <a:ext uri="{FF2B5EF4-FFF2-40B4-BE49-F238E27FC236}">
                  <a16:creationId xmlns:a16="http://schemas.microsoft.com/office/drawing/2014/main" id="{C1586985-148C-0DF5-91D4-8D1B492714B6}"/>
                </a:ext>
              </a:extLst>
            </p:cNvPr>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461;p31">
              <a:extLst>
                <a:ext uri="{FF2B5EF4-FFF2-40B4-BE49-F238E27FC236}">
                  <a16:creationId xmlns:a16="http://schemas.microsoft.com/office/drawing/2014/main" id="{0667BD05-EF8F-D1C9-4083-A4C051C531B5}"/>
                </a:ext>
              </a:extLst>
            </p:cNvPr>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1032;p48">
            <a:extLst>
              <a:ext uri="{FF2B5EF4-FFF2-40B4-BE49-F238E27FC236}">
                <a16:creationId xmlns:a16="http://schemas.microsoft.com/office/drawing/2014/main" id="{0D4A486A-E36C-EB92-9240-1F0FF58D0491}"/>
              </a:ext>
            </a:extLst>
          </p:cNvPr>
          <p:cNvGrpSpPr/>
          <p:nvPr/>
        </p:nvGrpSpPr>
        <p:grpSpPr>
          <a:xfrm rot="10096822">
            <a:off x="-260334" y="4089635"/>
            <a:ext cx="3070713" cy="2349520"/>
            <a:chOff x="266225" y="3103488"/>
            <a:chExt cx="1946379" cy="1587658"/>
          </a:xfrm>
        </p:grpSpPr>
        <p:sp>
          <p:nvSpPr>
            <p:cNvPr id="858" name="Google Shape;1033;p48">
              <a:extLst>
                <a:ext uri="{FF2B5EF4-FFF2-40B4-BE49-F238E27FC236}">
                  <a16:creationId xmlns:a16="http://schemas.microsoft.com/office/drawing/2014/main" id="{7A043520-F768-A27D-271E-BFD7F2FEF933}"/>
                </a:ext>
              </a:extLst>
            </p:cNvPr>
            <p:cNvSpPr/>
            <p:nvPr/>
          </p:nvSpPr>
          <p:spPr>
            <a:xfrm>
              <a:off x="1228442" y="3124643"/>
              <a:ext cx="132387" cy="110460"/>
            </a:xfrm>
            <a:custGeom>
              <a:avLst/>
              <a:gdLst/>
              <a:ahLst/>
              <a:cxnLst/>
              <a:rect l="l" t="t" r="r" b="b"/>
              <a:pathLst>
                <a:path w="7716" h="6438" extrusionOk="0">
                  <a:moveTo>
                    <a:pt x="0" y="343"/>
                  </a:moveTo>
                  <a:lnTo>
                    <a:pt x="1507" y="343"/>
                  </a:lnTo>
                  <a:lnTo>
                    <a:pt x="7464" y="6437"/>
                  </a:lnTo>
                  <a:lnTo>
                    <a:pt x="7715" y="6209"/>
                  </a:lnTo>
                  <a:lnTo>
                    <a:pt x="1644" y="23"/>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1034;p48">
              <a:extLst>
                <a:ext uri="{FF2B5EF4-FFF2-40B4-BE49-F238E27FC236}">
                  <a16:creationId xmlns:a16="http://schemas.microsoft.com/office/drawing/2014/main" id="{3C1DFB46-8245-95AC-B12C-46FC23BE7B5F}"/>
                </a:ext>
              </a:extLst>
            </p:cNvPr>
            <p:cNvSpPr/>
            <p:nvPr/>
          </p:nvSpPr>
          <p:spPr>
            <a:xfrm>
              <a:off x="1721097" y="3398783"/>
              <a:ext cx="441771" cy="113977"/>
            </a:xfrm>
            <a:custGeom>
              <a:avLst/>
              <a:gdLst/>
              <a:ahLst/>
              <a:cxnLst/>
              <a:rect l="l" t="t" r="r" b="b"/>
              <a:pathLst>
                <a:path w="25748" h="6643" extrusionOk="0">
                  <a:moveTo>
                    <a:pt x="1" y="343"/>
                  </a:moveTo>
                  <a:lnTo>
                    <a:pt x="9633" y="434"/>
                  </a:lnTo>
                  <a:lnTo>
                    <a:pt x="12897" y="3766"/>
                  </a:lnTo>
                  <a:lnTo>
                    <a:pt x="22803" y="3880"/>
                  </a:lnTo>
                  <a:lnTo>
                    <a:pt x="25519" y="6642"/>
                  </a:lnTo>
                  <a:lnTo>
                    <a:pt x="25748" y="6414"/>
                  </a:lnTo>
                  <a:lnTo>
                    <a:pt x="22940" y="3538"/>
                  </a:lnTo>
                  <a:lnTo>
                    <a:pt x="13034" y="3447"/>
                  </a:lnTo>
                  <a:lnTo>
                    <a:pt x="9793" y="114"/>
                  </a:lnTo>
                  <a:lnTo>
                    <a:pt x="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1035;p48">
              <a:extLst>
                <a:ext uri="{FF2B5EF4-FFF2-40B4-BE49-F238E27FC236}">
                  <a16:creationId xmlns:a16="http://schemas.microsoft.com/office/drawing/2014/main" id="{C18BC0DB-EA2D-FB56-2D17-C2F7080712CF}"/>
                </a:ext>
              </a:extLst>
            </p:cNvPr>
            <p:cNvSpPr/>
            <p:nvPr/>
          </p:nvSpPr>
          <p:spPr>
            <a:xfrm>
              <a:off x="1208076" y="3205711"/>
              <a:ext cx="252215" cy="250259"/>
            </a:xfrm>
            <a:custGeom>
              <a:avLst/>
              <a:gdLst/>
              <a:ahLst/>
              <a:cxnLst/>
              <a:rect l="l" t="t" r="r" b="b"/>
              <a:pathLst>
                <a:path w="14700" h="14586" extrusionOk="0">
                  <a:moveTo>
                    <a:pt x="0" y="343"/>
                  </a:moveTo>
                  <a:lnTo>
                    <a:pt x="1484" y="343"/>
                  </a:lnTo>
                  <a:lnTo>
                    <a:pt x="2443" y="1324"/>
                  </a:lnTo>
                  <a:lnTo>
                    <a:pt x="2397" y="4953"/>
                  </a:lnTo>
                  <a:lnTo>
                    <a:pt x="6209" y="8834"/>
                  </a:lnTo>
                  <a:lnTo>
                    <a:pt x="8879" y="8857"/>
                  </a:lnTo>
                  <a:lnTo>
                    <a:pt x="14472" y="14586"/>
                  </a:lnTo>
                  <a:lnTo>
                    <a:pt x="14700" y="14335"/>
                  </a:lnTo>
                  <a:lnTo>
                    <a:pt x="9016" y="8537"/>
                  </a:lnTo>
                  <a:lnTo>
                    <a:pt x="6346" y="8514"/>
                  </a:lnTo>
                  <a:lnTo>
                    <a:pt x="2739" y="4816"/>
                  </a:lnTo>
                  <a:lnTo>
                    <a:pt x="2762" y="1187"/>
                  </a:lnTo>
                  <a:lnTo>
                    <a:pt x="1621" y="23"/>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1036;p48">
              <a:extLst>
                <a:ext uri="{FF2B5EF4-FFF2-40B4-BE49-F238E27FC236}">
                  <a16:creationId xmlns:a16="http://schemas.microsoft.com/office/drawing/2014/main" id="{B12240E5-ABBA-1FF6-C8F7-039A44C40B42}"/>
                </a:ext>
              </a:extLst>
            </p:cNvPr>
            <p:cNvSpPr/>
            <p:nvPr/>
          </p:nvSpPr>
          <p:spPr>
            <a:xfrm>
              <a:off x="949601" y="3417570"/>
              <a:ext cx="200142" cy="84226"/>
            </a:xfrm>
            <a:custGeom>
              <a:avLst/>
              <a:gdLst/>
              <a:ahLst/>
              <a:cxnLst/>
              <a:rect l="l" t="t" r="r" b="b"/>
              <a:pathLst>
                <a:path w="11665" h="4909" extrusionOk="0">
                  <a:moveTo>
                    <a:pt x="1" y="229"/>
                  </a:moveTo>
                  <a:lnTo>
                    <a:pt x="4497" y="4840"/>
                  </a:lnTo>
                  <a:lnTo>
                    <a:pt x="11642" y="4908"/>
                  </a:lnTo>
                  <a:lnTo>
                    <a:pt x="11664" y="4566"/>
                  </a:lnTo>
                  <a:lnTo>
                    <a:pt x="4657" y="4497"/>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1037;p48">
              <a:extLst>
                <a:ext uri="{FF2B5EF4-FFF2-40B4-BE49-F238E27FC236}">
                  <a16:creationId xmlns:a16="http://schemas.microsoft.com/office/drawing/2014/main" id="{096B8DE4-0635-DAD6-99C7-CD3AA1B59152}"/>
                </a:ext>
              </a:extLst>
            </p:cNvPr>
            <p:cNvSpPr/>
            <p:nvPr/>
          </p:nvSpPr>
          <p:spPr>
            <a:xfrm>
              <a:off x="1298546" y="3475150"/>
              <a:ext cx="233033" cy="147263"/>
            </a:xfrm>
            <a:custGeom>
              <a:avLst/>
              <a:gdLst/>
              <a:ahLst/>
              <a:cxnLst/>
              <a:rect l="l" t="t" r="r" b="b"/>
              <a:pathLst>
                <a:path w="13582" h="8583" extrusionOk="0">
                  <a:moveTo>
                    <a:pt x="11025" y="2260"/>
                  </a:moveTo>
                  <a:lnTo>
                    <a:pt x="6254" y="2214"/>
                  </a:lnTo>
                  <a:lnTo>
                    <a:pt x="0" y="8331"/>
                  </a:lnTo>
                  <a:lnTo>
                    <a:pt x="251" y="8582"/>
                  </a:lnTo>
                  <a:lnTo>
                    <a:pt x="6391" y="2534"/>
                  </a:lnTo>
                  <a:lnTo>
                    <a:pt x="11162" y="2602"/>
                  </a:lnTo>
                  <a:lnTo>
                    <a:pt x="13581" y="228"/>
                  </a:lnTo>
                  <a:lnTo>
                    <a:pt x="1333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038;p48">
              <a:extLst>
                <a:ext uri="{FF2B5EF4-FFF2-40B4-BE49-F238E27FC236}">
                  <a16:creationId xmlns:a16="http://schemas.microsoft.com/office/drawing/2014/main" id="{45E6DAD3-61BD-206A-3791-927CD1F3C076}"/>
                </a:ext>
              </a:extLst>
            </p:cNvPr>
            <p:cNvSpPr/>
            <p:nvPr/>
          </p:nvSpPr>
          <p:spPr>
            <a:xfrm>
              <a:off x="1508449" y="3499034"/>
              <a:ext cx="159805" cy="83042"/>
            </a:xfrm>
            <a:custGeom>
              <a:avLst/>
              <a:gdLst/>
              <a:ahLst/>
              <a:cxnLst/>
              <a:rect l="l" t="t" r="r" b="b"/>
              <a:pathLst>
                <a:path w="9314" h="4840" extrusionOk="0">
                  <a:moveTo>
                    <a:pt x="7008" y="2032"/>
                  </a:moveTo>
                  <a:lnTo>
                    <a:pt x="2694" y="1986"/>
                  </a:lnTo>
                  <a:lnTo>
                    <a:pt x="0" y="4611"/>
                  </a:lnTo>
                  <a:lnTo>
                    <a:pt x="229" y="4839"/>
                  </a:lnTo>
                  <a:lnTo>
                    <a:pt x="2808" y="2306"/>
                  </a:lnTo>
                  <a:lnTo>
                    <a:pt x="7145" y="2351"/>
                  </a:lnTo>
                  <a:lnTo>
                    <a:pt x="9313" y="252"/>
                  </a:lnTo>
                  <a:lnTo>
                    <a:pt x="906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039;p48">
              <a:extLst>
                <a:ext uri="{FF2B5EF4-FFF2-40B4-BE49-F238E27FC236}">
                  <a16:creationId xmlns:a16="http://schemas.microsoft.com/office/drawing/2014/main" id="{15B0A1E4-E876-56B6-466D-AFB0DC1F11DF}"/>
                </a:ext>
              </a:extLst>
            </p:cNvPr>
            <p:cNvSpPr/>
            <p:nvPr/>
          </p:nvSpPr>
          <p:spPr>
            <a:xfrm>
              <a:off x="1725798" y="3543677"/>
              <a:ext cx="289824" cy="132387"/>
            </a:xfrm>
            <a:custGeom>
              <a:avLst/>
              <a:gdLst/>
              <a:ahLst/>
              <a:cxnLst/>
              <a:rect l="l" t="t" r="r" b="b"/>
              <a:pathLst>
                <a:path w="16892" h="7716" extrusionOk="0">
                  <a:moveTo>
                    <a:pt x="9108" y="7396"/>
                  </a:moveTo>
                  <a:lnTo>
                    <a:pt x="0" y="7282"/>
                  </a:lnTo>
                  <a:lnTo>
                    <a:pt x="0" y="7624"/>
                  </a:lnTo>
                  <a:lnTo>
                    <a:pt x="9176" y="7715"/>
                  </a:lnTo>
                  <a:lnTo>
                    <a:pt x="9245" y="7715"/>
                  </a:lnTo>
                  <a:lnTo>
                    <a:pt x="16891" y="252"/>
                  </a:lnTo>
                  <a:lnTo>
                    <a:pt x="1664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040;p48">
              <a:extLst>
                <a:ext uri="{FF2B5EF4-FFF2-40B4-BE49-F238E27FC236}">
                  <a16:creationId xmlns:a16="http://schemas.microsoft.com/office/drawing/2014/main" id="{7BD003FD-81A8-98F8-F1A6-3C53D9551BBA}"/>
                </a:ext>
              </a:extLst>
            </p:cNvPr>
            <p:cNvSpPr/>
            <p:nvPr/>
          </p:nvSpPr>
          <p:spPr>
            <a:xfrm>
              <a:off x="1778660" y="3541326"/>
              <a:ext cx="195836" cy="85788"/>
            </a:xfrm>
            <a:custGeom>
              <a:avLst/>
              <a:gdLst/>
              <a:ahLst/>
              <a:cxnLst/>
              <a:rect l="l" t="t" r="r" b="b"/>
              <a:pathLst>
                <a:path w="11414" h="5000" extrusionOk="0">
                  <a:moveTo>
                    <a:pt x="6415" y="4680"/>
                  </a:moveTo>
                  <a:lnTo>
                    <a:pt x="2261" y="4634"/>
                  </a:lnTo>
                  <a:lnTo>
                    <a:pt x="252" y="2557"/>
                  </a:lnTo>
                  <a:lnTo>
                    <a:pt x="1" y="2808"/>
                  </a:lnTo>
                  <a:lnTo>
                    <a:pt x="2124" y="4954"/>
                  </a:lnTo>
                  <a:lnTo>
                    <a:pt x="6552" y="4999"/>
                  </a:lnTo>
                  <a:lnTo>
                    <a:pt x="11414" y="229"/>
                  </a:lnTo>
                  <a:lnTo>
                    <a:pt x="1118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041;p48">
              <a:extLst>
                <a:ext uri="{FF2B5EF4-FFF2-40B4-BE49-F238E27FC236}">
                  <a16:creationId xmlns:a16="http://schemas.microsoft.com/office/drawing/2014/main" id="{7CBB34EF-1F2A-651F-10BA-811F5BE2182E}"/>
                </a:ext>
              </a:extLst>
            </p:cNvPr>
            <p:cNvSpPr/>
            <p:nvPr/>
          </p:nvSpPr>
          <p:spPr>
            <a:xfrm>
              <a:off x="1821347" y="3824475"/>
              <a:ext cx="190740" cy="105364"/>
            </a:xfrm>
            <a:custGeom>
              <a:avLst/>
              <a:gdLst/>
              <a:ahLst/>
              <a:cxnLst/>
              <a:rect l="l" t="t" r="r" b="b"/>
              <a:pathLst>
                <a:path w="11117" h="6141" extrusionOk="0">
                  <a:moveTo>
                    <a:pt x="4954" y="5821"/>
                  </a:moveTo>
                  <a:lnTo>
                    <a:pt x="1" y="5752"/>
                  </a:lnTo>
                  <a:lnTo>
                    <a:pt x="1" y="6095"/>
                  </a:lnTo>
                  <a:lnTo>
                    <a:pt x="5000" y="6140"/>
                  </a:lnTo>
                  <a:lnTo>
                    <a:pt x="5091" y="6140"/>
                  </a:lnTo>
                  <a:lnTo>
                    <a:pt x="11117" y="251"/>
                  </a:lnTo>
                  <a:lnTo>
                    <a:pt x="1086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042;p48">
              <a:extLst>
                <a:ext uri="{FF2B5EF4-FFF2-40B4-BE49-F238E27FC236}">
                  <a16:creationId xmlns:a16="http://schemas.microsoft.com/office/drawing/2014/main" id="{9A6A89B3-A58B-4CC4-5580-37ADF961A1CE}"/>
                </a:ext>
              </a:extLst>
            </p:cNvPr>
            <p:cNvSpPr/>
            <p:nvPr/>
          </p:nvSpPr>
          <p:spPr>
            <a:xfrm>
              <a:off x="1319684" y="3899658"/>
              <a:ext cx="316848" cy="144929"/>
            </a:xfrm>
            <a:custGeom>
              <a:avLst/>
              <a:gdLst/>
              <a:ahLst/>
              <a:cxnLst/>
              <a:rect l="l" t="t" r="r" b="b"/>
              <a:pathLst>
                <a:path w="18467" h="8447" extrusionOk="0">
                  <a:moveTo>
                    <a:pt x="9952" y="8126"/>
                  </a:moveTo>
                  <a:lnTo>
                    <a:pt x="1" y="8012"/>
                  </a:lnTo>
                  <a:lnTo>
                    <a:pt x="1" y="8355"/>
                  </a:lnTo>
                  <a:lnTo>
                    <a:pt x="10021" y="8446"/>
                  </a:lnTo>
                  <a:lnTo>
                    <a:pt x="10089" y="8446"/>
                  </a:lnTo>
                  <a:lnTo>
                    <a:pt x="18466" y="229"/>
                  </a:lnTo>
                  <a:lnTo>
                    <a:pt x="1823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043;p48">
              <a:extLst>
                <a:ext uri="{FF2B5EF4-FFF2-40B4-BE49-F238E27FC236}">
                  <a16:creationId xmlns:a16="http://schemas.microsoft.com/office/drawing/2014/main" id="{35681E9C-6672-274A-67F8-88343B106EBF}"/>
                </a:ext>
              </a:extLst>
            </p:cNvPr>
            <p:cNvSpPr/>
            <p:nvPr/>
          </p:nvSpPr>
          <p:spPr>
            <a:xfrm>
              <a:off x="1242545" y="3899264"/>
              <a:ext cx="357957" cy="107320"/>
            </a:xfrm>
            <a:custGeom>
              <a:avLst/>
              <a:gdLst/>
              <a:ahLst/>
              <a:cxnLst/>
              <a:rect l="l" t="t" r="r" b="b"/>
              <a:pathLst>
                <a:path w="20863" h="6255" extrusionOk="0">
                  <a:moveTo>
                    <a:pt x="14585" y="5913"/>
                  </a:moveTo>
                  <a:lnTo>
                    <a:pt x="6437" y="5821"/>
                  </a:lnTo>
                  <a:lnTo>
                    <a:pt x="3629" y="2968"/>
                  </a:lnTo>
                  <a:lnTo>
                    <a:pt x="0" y="2945"/>
                  </a:lnTo>
                  <a:lnTo>
                    <a:pt x="0" y="3265"/>
                  </a:lnTo>
                  <a:lnTo>
                    <a:pt x="3492" y="3311"/>
                  </a:lnTo>
                  <a:lnTo>
                    <a:pt x="6277" y="6164"/>
                  </a:lnTo>
                  <a:lnTo>
                    <a:pt x="14654" y="6255"/>
                  </a:lnTo>
                  <a:lnTo>
                    <a:pt x="14722" y="6255"/>
                  </a:lnTo>
                  <a:lnTo>
                    <a:pt x="20862" y="229"/>
                  </a:lnTo>
                  <a:lnTo>
                    <a:pt x="2063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044;p48">
              <a:extLst>
                <a:ext uri="{FF2B5EF4-FFF2-40B4-BE49-F238E27FC236}">
                  <a16:creationId xmlns:a16="http://schemas.microsoft.com/office/drawing/2014/main" id="{94E16E3B-72DC-7B84-D583-6AC9318D7115}"/>
                </a:ext>
              </a:extLst>
            </p:cNvPr>
            <p:cNvSpPr/>
            <p:nvPr/>
          </p:nvSpPr>
          <p:spPr>
            <a:xfrm>
              <a:off x="1159898" y="3890256"/>
              <a:ext cx="409275" cy="88138"/>
            </a:xfrm>
            <a:custGeom>
              <a:avLst/>
              <a:gdLst/>
              <a:ahLst/>
              <a:cxnLst/>
              <a:rect l="l" t="t" r="r" b="b"/>
              <a:pathLst>
                <a:path w="23854" h="5137" extrusionOk="0">
                  <a:moveTo>
                    <a:pt x="18695" y="4817"/>
                  </a:moveTo>
                  <a:lnTo>
                    <a:pt x="12258" y="4749"/>
                  </a:lnTo>
                  <a:lnTo>
                    <a:pt x="9177" y="1621"/>
                  </a:lnTo>
                  <a:lnTo>
                    <a:pt x="1302" y="1530"/>
                  </a:lnTo>
                  <a:lnTo>
                    <a:pt x="1233" y="1530"/>
                  </a:lnTo>
                  <a:lnTo>
                    <a:pt x="1" y="2717"/>
                  </a:lnTo>
                  <a:lnTo>
                    <a:pt x="229" y="2968"/>
                  </a:lnTo>
                  <a:lnTo>
                    <a:pt x="1370" y="1873"/>
                  </a:lnTo>
                  <a:lnTo>
                    <a:pt x="9040" y="1941"/>
                  </a:lnTo>
                  <a:lnTo>
                    <a:pt x="12098" y="5068"/>
                  </a:lnTo>
                  <a:lnTo>
                    <a:pt x="18763" y="5137"/>
                  </a:lnTo>
                  <a:lnTo>
                    <a:pt x="18832" y="5137"/>
                  </a:lnTo>
                  <a:lnTo>
                    <a:pt x="23853" y="229"/>
                  </a:lnTo>
                  <a:lnTo>
                    <a:pt x="2362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045;p48">
              <a:extLst>
                <a:ext uri="{FF2B5EF4-FFF2-40B4-BE49-F238E27FC236}">
                  <a16:creationId xmlns:a16="http://schemas.microsoft.com/office/drawing/2014/main" id="{A4B405EE-6C41-7621-97DE-CC192B5F0171}"/>
                </a:ext>
              </a:extLst>
            </p:cNvPr>
            <p:cNvSpPr/>
            <p:nvPr/>
          </p:nvSpPr>
          <p:spPr>
            <a:xfrm>
              <a:off x="1125841" y="3637665"/>
              <a:ext cx="173497" cy="126519"/>
            </a:xfrm>
            <a:custGeom>
              <a:avLst/>
              <a:gdLst/>
              <a:ahLst/>
              <a:cxnLst/>
              <a:rect l="l" t="t" r="r" b="b"/>
              <a:pathLst>
                <a:path w="10112" h="7374" extrusionOk="0">
                  <a:moveTo>
                    <a:pt x="0" y="252"/>
                  </a:moveTo>
                  <a:lnTo>
                    <a:pt x="1484" y="1758"/>
                  </a:lnTo>
                  <a:lnTo>
                    <a:pt x="4405" y="1804"/>
                  </a:lnTo>
                  <a:lnTo>
                    <a:pt x="9861" y="7373"/>
                  </a:lnTo>
                  <a:lnTo>
                    <a:pt x="10112" y="7122"/>
                  </a:lnTo>
                  <a:lnTo>
                    <a:pt x="4542" y="1461"/>
                  </a:lnTo>
                  <a:lnTo>
                    <a:pt x="1621" y="1439"/>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046;p48">
              <a:extLst>
                <a:ext uri="{FF2B5EF4-FFF2-40B4-BE49-F238E27FC236}">
                  <a16:creationId xmlns:a16="http://schemas.microsoft.com/office/drawing/2014/main" id="{81577FCE-6901-6696-A313-B8F05D52DE89}"/>
                </a:ext>
              </a:extLst>
            </p:cNvPr>
            <p:cNvSpPr/>
            <p:nvPr/>
          </p:nvSpPr>
          <p:spPr>
            <a:xfrm>
              <a:off x="1266033" y="4219609"/>
              <a:ext cx="165278" cy="54458"/>
            </a:xfrm>
            <a:custGeom>
              <a:avLst/>
              <a:gdLst/>
              <a:ahLst/>
              <a:cxnLst/>
              <a:rect l="l" t="t" r="r" b="b"/>
              <a:pathLst>
                <a:path w="9633" h="3174" extrusionOk="0">
                  <a:moveTo>
                    <a:pt x="7784" y="1576"/>
                  </a:moveTo>
                  <a:lnTo>
                    <a:pt x="1507" y="1507"/>
                  </a:lnTo>
                  <a:lnTo>
                    <a:pt x="1439" y="1507"/>
                  </a:lnTo>
                  <a:lnTo>
                    <a:pt x="1" y="2945"/>
                  </a:lnTo>
                  <a:lnTo>
                    <a:pt x="229" y="3174"/>
                  </a:lnTo>
                  <a:lnTo>
                    <a:pt x="1576" y="1850"/>
                  </a:lnTo>
                  <a:lnTo>
                    <a:pt x="7852" y="1918"/>
                  </a:lnTo>
                  <a:lnTo>
                    <a:pt x="7921" y="1918"/>
                  </a:lnTo>
                  <a:lnTo>
                    <a:pt x="9633" y="252"/>
                  </a:lnTo>
                  <a:lnTo>
                    <a:pt x="938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047;p48">
              <a:extLst>
                <a:ext uri="{FF2B5EF4-FFF2-40B4-BE49-F238E27FC236}">
                  <a16:creationId xmlns:a16="http://schemas.microsoft.com/office/drawing/2014/main" id="{2B4A187D-A65A-9184-A2CC-950114FA9006}"/>
                </a:ext>
              </a:extLst>
            </p:cNvPr>
            <p:cNvSpPr/>
            <p:nvPr/>
          </p:nvSpPr>
          <p:spPr>
            <a:xfrm>
              <a:off x="960187" y="4353556"/>
              <a:ext cx="85770" cy="112793"/>
            </a:xfrm>
            <a:custGeom>
              <a:avLst/>
              <a:gdLst/>
              <a:ahLst/>
              <a:cxnLst/>
              <a:rect l="l" t="t" r="r" b="b"/>
              <a:pathLst>
                <a:path w="4999" h="6574" extrusionOk="0">
                  <a:moveTo>
                    <a:pt x="23" y="4611"/>
                  </a:moveTo>
                  <a:lnTo>
                    <a:pt x="0" y="6574"/>
                  </a:lnTo>
                  <a:lnTo>
                    <a:pt x="342" y="6574"/>
                  </a:lnTo>
                  <a:lnTo>
                    <a:pt x="365" y="4771"/>
                  </a:lnTo>
                  <a:lnTo>
                    <a:pt x="4999" y="228"/>
                  </a:lnTo>
                  <a:lnTo>
                    <a:pt x="474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048;p48">
              <a:extLst>
                <a:ext uri="{FF2B5EF4-FFF2-40B4-BE49-F238E27FC236}">
                  <a16:creationId xmlns:a16="http://schemas.microsoft.com/office/drawing/2014/main" id="{61B8221E-609B-C58D-79A8-E9720EFE88B7}"/>
                </a:ext>
              </a:extLst>
            </p:cNvPr>
            <p:cNvSpPr/>
            <p:nvPr/>
          </p:nvSpPr>
          <p:spPr>
            <a:xfrm>
              <a:off x="1084715" y="4268953"/>
              <a:ext cx="134343" cy="47012"/>
            </a:xfrm>
            <a:custGeom>
              <a:avLst/>
              <a:gdLst/>
              <a:ahLst/>
              <a:cxnLst/>
              <a:rect l="l" t="t" r="r" b="b"/>
              <a:pathLst>
                <a:path w="7830" h="2740" extrusionOk="0">
                  <a:moveTo>
                    <a:pt x="0" y="2512"/>
                  </a:moveTo>
                  <a:lnTo>
                    <a:pt x="229" y="2740"/>
                  </a:lnTo>
                  <a:lnTo>
                    <a:pt x="2694" y="343"/>
                  </a:lnTo>
                  <a:lnTo>
                    <a:pt x="7830" y="389"/>
                  </a:lnTo>
                  <a:lnTo>
                    <a:pt x="7830" y="69"/>
                  </a:lnTo>
                  <a:lnTo>
                    <a:pt x="2625" y="1"/>
                  </a:lnTo>
                  <a:lnTo>
                    <a:pt x="255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049;p48">
              <a:extLst>
                <a:ext uri="{FF2B5EF4-FFF2-40B4-BE49-F238E27FC236}">
                  <a16:creationId xmlns:a16="http://schemas.microsoft.com/office/drawing/2014/main" id="{DAD76C3E-159C-1979-DB9B-4017B4E4F960}"/>
                </a:ext>
              </a:extLst>
            </p:cNvPr>
            <p:cNvSpPr/>
            <p:nvPr/>
          </p:nvSpPr>
          <p:spPr>
            <a:xfrm>
              <a:off x="1078452" y="4335147"/>
              <a:ext cx="365009" cy="108881"/>
            </a:xfrm>
            <a:custGeom>
              <a:avLst/>
              <a:gdLst/>
              <a:ahLst/>
              <a:cxnLst/>
              <a:rect l="l" t="t" r="r" b="b"/>
              <a:pathLst>
                <a:path w="21274" h="6346" extrusionOk="0">
                  <a:moveTo>
                    <a:pt x="12531" y="3652"/>
                  </a:moveTo>
                  <a:lnTo>
                    <a:pt x="2694" y="3538"/>
                  </a:lnTo>
                  <a:lnTo>
                    <a:pt x="2625" y="3538"/>
                  </a:lnTo>
                  <a:lnTo>
                    <a:pt x="0" y="6095"/>
                  </a:lnTo>
                  <a:lnTo>
                    <a:pt x="251" y="6346"/>
                  </a:lnTo>
                  <a:lnTo>
                    <a:pt x="2762" y="3881"/>
                  </a:lnTo>
                  <a:lnTo>
                    <a:pt x="12600" y="3995"/>
                  </a:lnTo>
                  <a:lnTo>
                    <a:pt x="12668" y="3995"/>
                  </a:lnTo>
                  <a:lnTo>
                    <a:pt x="16389" y="320"/>
                  </a:lnTo>
                  <a:lnTo>
                    <a:pt x="21273" y="388"/>
                  </a:lnTo>
                  <a:lnTo>
                    <a:pt x="21273" y="46"/>
                  </a:lnTo>
                  <a:lnTo>
                    <a:pt x="16320" y="0"/>
                  </a:lnTo>
                  <a:lnTo>
                    <a:pt x="16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050;p48">
              <a:extLst>
                <a:ext uri="{FF2B5EF4-FFF2-40B4-BE49-F238E27FC236}">
                  <a16:creationId xmlns:a16="http://schemas.microsoft.com/office/drawing/2014/main" id="{ABD657B2-95E4-3BF0-EBCA-9CB775E02A00}"/>
                </a:ext>
              </a:extLst>
            </p:cNvPr>
            <p:cNvSpPr/>
            <p:nvPr/>
          </p:nvSpPr>
          <p:spPr>
            <a:xfrm>
              <a:off x="1160293" y="4397805"/>
              <a:ext cx="60326" cy="89699"/>
            </a:xfrm>
            <a:custGeom>
              <a:avLst/>
              <a:gdLst/>
              <a:ahLst/>
              <a:cxnLst/>
              <a:rect l="l" t="t" r="r" b="b"/>
              <a:pathLst>
                <a:path w="3516" h="5228" extrusionOk="0">
                  <a:moveTo>
                    <a:pt x="24" y="3196"/>
                  </a:moveTo>
                  <a:lnTo>
                    <a:pt x="1" y="5205"/>
                  </a:lnTo>
                  <a:lnTo>
                    <a:pt x="320" y="5227"/>
                  </a:lnTo>
                  <a:lnTo>
                    <a:pt x="343" y="3333"/>
                  </a:lnTo>
                  <a:lnTo>
                    <a:pt x="3516" y="229"/>
                  </a:lnTo>
                  <a:lnTo>
                    <a:pt x="3265"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051;p48">
              <a:extLst>
                <a:ext uri="{FF2B5EF4-FFF2-40B4-BE49-F238E27FC236}">
                  <a16:creationId xmlns:a16="http://schemas.microsoft.com/office/drawing/2014/main" id="{6B614857-9C6D-352C-3C6D-84FA83F3A68D}"/>
                </a:ext>
              </a:extLst>
            </p:cNvPr>
            <p:cNvSpPr/>
            <p:nvPr/>
          </p:nvSpPr>
          <p:spPr>
            <a:xfrm>
              <a:off x="1485733" y="4320649"/>
              <a:ext cx="106153" cy="104197"/>
            </a:xfrm>
            <a:custGeom>
              <a:avLst/>
              <a:gdLst/>
              <a:ahLst/>
              <a:cxnLst/>
              <a:rect l="l" t="t" r="r" b="b"/>
              <a:pathLst>
                <a:path w="6187" h="6073" extrusionOk="0">
                  <a:moveTo>
                    <a:pt x="1" y="5821"/>
                  </a:moveTo>
                  <a:lnTo>
                    <a:pt x="229" y="6072"/>
                  </a:lnTo>
                  <a:lnTo>
                    <a:pt x="6186" y="252"/>
                  </a:lnTo>
                  <a:lnTo>
                    <a:pt x="595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052;p48">
              <a:extLst>
                <a:ext uri="{FF2B5EF4-FFF2-40B4-BE49-F238E27FC236}">
                  <a16:creationId xmlns:a16="http://schemas.microsoft.com/office/drawing/2014/main" id="{C906BC92-8967-A795-10AF-4D12070C3074}"/>
                </a:ext>
              </a:extLst>
            </p:cNvPr>
            <p:cNvSpPr/>
            <p:nvPr/>
          </p:nvSpPr>
          <p:spPr>
            <a:xfrm>
              <a:off x="1794719" y="4111140"/>
              <a:ext cx="90094" cy="247909"/>
            </a:xfrm>
            <a:custGeom>
              <a:avLst/>
              <a:gdLst/>
              <a:ahLst/>
              <a:cxnLst/>
              <a:rect l="l" t="t" r="r" b="b"/>
              <a:pathLst>
                <a:path w="5251" h="14449" extrusionOk="0">
                  <a:moveTo>
                    <a:pt x="4817" y="9496"/>
                  </a:moveTo>
                  <a:lnTo>
                    <a:pt x="1" y="14220"/>
                  </a:lnTo>
                  <a:lnTo>
                    <a:pt x="252" y="14449"/>
                  </a:lnTo>
                  <a:lnTo>
                    <a:pt x="5159" y="9633"/>
                  </a:lnTo>
                  <a:lnTo>
                    <a:pt x="5251" y="0"/>
                  </a:lnTo>
                  <a:lnTo>
                    <a:pt x="493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053;p48">
              <a:extLst>
                <a:ext uri="{FF2B5EF4-FFF2-40B4-BE49-F238E27FC236}">
                  <a16:creationId xmlns:a16="http://schemas.microsoft.com/office/drawing/2014/main" id="{EE429CE6-F306-DCC0-88AC-39031B33A1CE}"/>
                </a:ext>
              </a:extLst>
            </p:cNvPr>
            <p:cNvSpPr/>
            <p:nvPr/>
          </p:nvSpPr>
          <p:spPr>
            <a:xfrm>
              <a:off x="1798631" y="4141680"/>
              <a:ext cx="54853" cy="146885"/>
            </a:xfrm>
            <a:custGeom>
              <a:avLst/>
              <a:gdLst/>
              <a:ahLst/>
              <a:cxnLst/>
              <a:rect l="l" t="t" r="r" b="b"/>
              <a:pathLst>
                <a:path w="3197" h="8561" extrusionOk="0">
                  <a:moveTo>
                    <a:pt x="2809" y="5570"/>
                  </a:moveTo>
                  <a:lnTo>
                    <a:pt x="1" y="8309"/>
                  </a:lnTo>
                  <a:lnTo>
                    <a:pt x="229" y="8560"/>
                  </a:lnTo>
                  <a:lnTo>
                    <a:pt x="3151" y="5707"/>
                  </a:lnTo>
                  <a:lnTo>
                    <a:pt x="3197" y="1"/>
                  </a:lnTo>
                  <a:lnTo>
                    <a:pt x="287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054;p48">
              <a:extLst>
                <a:ext uri="{FF2B5EF4-FFF2-40B4-BE49-F238E27FC236}">
                  <a16:creationId xmlns:a16="http://schemas.microsoft.com/office/drawing/2014/main" id="{AA92DE87-8434-8238-E082-E781DB539DA4}"/>
                </a:ext>
              </a:extLst>
            </p:cNvPr>
            <p:cNvSpPr/>
            <p:nvPr/>
          </p:nvSpPr>
          <p:spPr>
            <a:xfrm>
              <a:off x="1892636" y="4292854"/>
              <a:ext cx="93611" cy="91655"/>
            </a:xfrm>
            <a:custGeom>
              <a:avLst/>
              <a:gdLst/>
              <a:ahLst/>
              <a:cxnLst/>
              <a:rect l="l" t="t" r="r" b="b"/>
              <a:pathLst>
                <a:path w="5456" h="5342" extrusionOk="0">
                  <a:moveTo>
                    <a:pt x="0" y="5113"/>
                  </a:moveTo>
                  <a:lnTo>
                    <a:pt x="251" y="5341"/>
                  </a:lnTo>
                  <a:lnTo>
                    <a:pt x="5455" y="251"/>
                  </a:lnTo>
                  <a:lnTo>
                    <a:pt x="522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055;p48">
              <a:extLst>
                <a:ext uri="{FF2B5EF4-FFF2-40B4-BE49-F238E27FC236}">
                  <a16:creationId xmlns:a16="http://schemas.microsoft.com/office/drawing/2014/main" id="{2000BC13-74AF-2E8F-E2B1-61B58C6581D1}"/>
                </a:ext>
              </a:extLst>
            </p:cNvPr>
            <p:cNvSpPr/>
            <p:nvPr/>
          </p:nvSpPr>
          <p:spPr>
            <a:xfrm>
              <a:off x="1630626" y="3851103"/>
              <a:ext cx="521279" cy="531059"/>
            </a:xfrm>
            <a:custGeom>
              <a:avLst/>
              <a:gdLst/>
              <a:ahLst/>
              <a:cxnLst/>
              <a:rect l="l" t="t" r="r" b="b"/>
              <a:pathLst>
                <a:path w="30382" h="30952" extrusionOk="0">
                  <a:moveTo>
                    <a:pt x="24" y="29536"/>
                  </a:moveTo>
                  <a:lnTo>
                    <a:pt x="1" y="30951"/>
                  </a:lnTo>
                  <a:lnTo>
                    <a:pt x="343" y="30951"/>
                  </a:lnTo>
                  <a:lnTo>
                    <a:pt x="343" y="29673"/>
                  </a:lnTo>
                  <a:lnTo>
                    <a:pt x="30381" y="251"/>
                  </a:lnTo>
                  <a:lnTo>
                    <a:pt x="3015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056;p48">
              <a:extLst>
                <a:ext uri="{FF2B5EF4-FFF2-40B4-BE49-F238E27FC236}">
                  <a16:creationId xmlns:a16="http://schemas.microsoft.com/office/drawing/2014/main" id="{0C4691BE-C56E-9BAB-11F8-E6CCB96A6001}"/>
                </a:ext>
              </a:extLst>
            </p:cNvPr>
            <p:cNvSpPr/>
            <p:nvPr/>
          </p:nvSpPr>
          <p:spPr>
            <a:xfrm>
              <a:off x="1703476" y="4002654"/>
              <a:ext cx="285895" cy="159016"/>
            </a:xfrm>
            <a:custGeom>
              <a:avLst/>
              <a:gdLst/>
              <a:ahLst/>
              <a:cxnLst/>
              <a:rect l="l" t="t" r="r" b="b"/>
              <a:pathLst>
                <a:path w="16663" h="9268" extrusionOk="0">
                  <a:moveTo>
                    <a:pt x="0" y="9017"/>
                  </a:moveTo>
                  <a:lnTo>
                    <a:pt x="229" y="9268"/>
                  </a:lnTo>
                  <a:lnTo>
                    <a:pt x="9336" y="343"/>
                  </a:lnTo>
                  <a:lnTo>
                    <a:pt x="16663" y="412"/>
                  </a:lnTo>
                  <a:lnTo>
                    <a:pt x="16663" y="69"/>
                  </a:lnTo>
                  <a:lnTo>
                    <a:pt x="9268" y="1"/>
                  </a:lnTo>
                  <a:lnTo>
                    <a:pt x="919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057;p48">
              <a:extLst>
                <a:ext uri="{FF2B5EF4-FFF2-40B4-BE49-F238E27FC236}">
                  <a16:creationId xmlns:a16="http://schemas.microsoft.com/office/drawing/2014/main" id="{9BE6C048-2F71-CF53-F313-99BDAC9EA8D7}"/>
                </a:ext>
              </a:extLst>
            </p:cNvPr>
            <p:cNvSpPr/>
            <p:nvPr/>
          </p:nvSpPr>
          <p:spPr>
            <a:xfrm>
              <a:off x="1241756" y="4142864"/>
              <a:ext cx="173514" cy="7446"/>
            </a:xfrm>
            <a:custGeom>
              <a:avLst/>
              <a:gdLst/>
              <a:ahLst/>
              <a:cxnLst/>
              <a:rect l="l" t="t" r="r" b="b"/>
              <a:pathLst>
                <a:path w="10113" h="434" extrusionOk="0">
                  <a:moveTo>
                    <a:pt x="0" y="320"/>
                  </a:moveTo>
                  <a:lnTo>
                    <a:pt x="10112" y="434"/>
                  </a:lnTo>
                  <a:lnTo>
                    <a:pt x="10112" y="91"/>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058;p48">
              <a:extLst>
                <a:ext uri="{FF2B5EF4-FFF2-40B4-BE49-F238E27FC236}">
                  <a16:creationId xmlns:a16="http://schemas.microsoft.com/office/drawing/2014/main" id="{2560D408-460D-27BA-EEAD-69BCBB2E38E6}"/>
                </a:ext>
              </a:extLst>
            </p:cNvPr>
            <p:cNvSpPr/>
            <p:nvPr/>
          </p:nvSpPr>
          <p:spPr>
            <a:xfrm>
              <a:off x="1499441" y="4028905"/>
              <a:ext cx="333679" cy="112399"/>
            </a:xfrm>
            <a:custGeom>
              <a:avLst/>
              <a:gdLst/>
              <a:ahLst/>
              <a:cxnLst/>
              <a:rect l="l" t="t" r="r" b="b"/>
              <a:pathLst>
                <a:path w="19448" h="6551" extrusionOk="0">
                  <a:moveTo>
                    <a:pt x="0" y="6323"/>
                  </a:moveTo>
                  <a:lnTo>
                    <a:pt x="229" y="6551"/>
                  </a:lnTo>
                  <a:lnTo>
                    <a:pt x="6597" y="342"/>
                  </a:lnTo>
                  <a:lnTo>
                    <a:pt x="19448" y="457"/>
                  </a:lnTo>
                  <a:lnTo>
                    <a:pt x="19448" y="137"/>
                  </a:lnTo>
                  <a:lnTo>
                    <a:pt x="6528" y="0"/>
                  </a:lnTo>
                  <a:lnTo>
                    <a:pt x="646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059;p48">
              <a:extLst>
                <a:ext uri="{FF2B5EF4-FFF2-40B4-BE49-F238E27FC236}">
                  <a16:creationId xmlns:a16="http://schemas.microsoft.com/office/drawing/2014/main" id="{64EF5D2A-432F-8006-7392-8E38D4E830D3}"/>
                </a:ext>
              </a:extLst>
            </p:cNvPr>
            <p:cNvSpPr/>
            <p:nvPr/>
          </p:nvSpPr>
          <p:spPr>
            <a:xfrm>
              <a:off x="1004041" y="3782559"/>
              <a:ext cx="243208" cy="43889"/>
            </a:xfrm>
            <a:custGeom>
              <a:avLst/>
              <a:gdLst/>
              <a:ahLst/>
              <a:cxnLst/>
              <a:rect l="l" t="t" r="r" b="b"/>
              <a:pathLst>
                <a:path w="14175" h="2558" extrusionOk="0">
                  <a:moveTo>
                    <a:pt x="0" y="320"/>
                  </a:moveTo>
                  <a:lnTo>
                    <a:pt x="7190" y="412"/>
                  </a:lnTo>
                  <a:lnTo>
                    <a:pt x="9268" y="2512"/>
                  </a:lnTo>
                  <a:lnTo>
                    <a:pt x="14175" y="2557"/>
                  </a:lnTo>
                  <a:lnTo>
                    <a:pt x="14175" y="2238"/>
                  </a:lnTo>
                  <a:lnTo>
                    <a:pt x="9404" y="2169"/>
                  </a:lnTo>
                  <a:lnTo>
                    <a:pt x="7327" y="69"/>
                  </a:lnTo>
                  <a:lnTo>
                    <a:pt x="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060;p48">
              <a:extLst>
                <a:ext uri="{FF2B5EF4-FFF2-40B4-BE49-F238E27FC236}">
                  <a16:creationId xmlns:a16="http://schemas.microsoft.com/office/drawing/2014/main" id="{FA74F9DD-A929-B17C-0124-2E1382AAE322}"/>
                </a:ext>
              </a:extLst>
            </p:cNvPr>
            <p:cNvSpPr/>
            <p:nvPr/>
          </p:nvSpPr>
          <p:spPr>
            <a:xfrm>
              <a:off x="1356898" y="3746151"/>
              <a:ext cx="784441" cy="150403"/>
            </a:xfrm>
            <a:custGeom>
              <a:avLst/>
              <a:gdLst/>
              <a:ahLst/>
              <a:cxnLst/>
              <a:rect l="l" t="t" r="r" b="b"/>
              <a:pathLst>
                <a:path w="45720" h="8766" extrusionOk="0">
                  <a:moveTo>
                    <a:pt x="40835" y="4565"/>
                  </a:moveTo>
                  <a:lnTo>
                    <a:pt x="22894" y="4383"/>
                  </a:lnTo>
                  <a:lnTo>
                    <a:pt x="22825" y="4383"/>
                  </a:lnTo>
                  <a:lnTo>
                    <a:pt x="18694" y="8423"/>
                  </a:lnTo>
                  <a:lnTo>
                    <a:pt x="10911" y="8331"/>
                  </a:lnTo>
                  <a:lnTo>
                    <a:pt x="5935" y="3264"/>
                  </a:lnTo>
                  <a:lnTo>
                    <a:pt x="23" y="3196"/>
                  </a:lnTo>
                  <a:lnTo>
                    <a:pt x="0" y="3538"/>
                  </a:lnTo>
                  <a:lnTo>
                    <a:pt x="5798" y="3584"/>
                  </a:lnTo>
                  <a:lnTo>
                    <a:pt x="10774" y="8674"/>
                  </a:lnTo>
                  <a:lnTo>
                    <a:pt x="18762" y="8765"/>
                  </a:lnTo>
                  <a:lnTo>
                    <a:pt x="18831" y="8765"/>
                  </a:lnTo>
                  <a:lnTo>
                    <a:pt x="22962" y="4725"/>
                  </a:lnTo>
                  <a:lnTo>
                    <a:pt x="40903" y="4908"/>
                  </a:lnTo>
                  <a:lnTo>
                    <a:pt x="40971" y="4908"/>
                  </a:lnTo>
                  <a:lnTo>
                    <a:pt x="45719" y="251"/>
                  </a:lnTo>
                  <a:lnTo>
                    <a:pt x="4549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061;p48">
              <a:extLst>
                <a:ext uri="{FF2B5EF4-FFF2-40B4-BE49-F238E27FC236}">
                  <a16:creationId xmlns:a16="http://schemas.microsoft.com/office/drawing/2014/main" id="{6255BD95-2B4D-BB84-6193-0763C9A5724E}"/>
                </a:ext>
              </a:extLst>
            </p:cNvPr>
            <p:cNvSpPr/>
            <p:nvPr/>
          </p:nvSpPr>
          <p:spPr>
            <a:xfrm>
              <a:off x="2023820" y="3907499"/>
              <a:ext cx="73640" cy="213439"/>
            </a:xfrm>
            <a:custGeom>
              <a:avLst/>
              <a:gdLst/>
              <a:ahLst/>
              <a:cxnLst/>
              <a:rect l="l" t="t" r="r" b="b"/>
              <a:pathLst>
                <a:path w="4292" h="12440" extrusionOk="0">
                  <a:moveTo>
                    <a:pt x="3858" y="8400"/>
                  </a:moveTo>
                  <a:lnTo>
                    <a:pt x="1" y="12189"/>
                  </a:lnTo>
                  <a:lnTo>
                    <a:pt x="229" y="12440"/>
                  </a:lnTo>
                  <a:lnTo>
                    <a:pt x="4200" y="8537"/>
                  </a:lnTo>
                  <a:lnTo>
                    <a:pt x="4292" y="23"/>
                  </a:lnTo>
                  <a:lnTo>
                    <a:pt x="394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062;p48">
              <a:extLst>
                <a:ext uri="{FF2B5EF4-FFF2-40B4-BE49-F238E27FC236}">
                  <a16:creationId xmlns:a16="http://schemas.microsoft.com/office/drawing/2014/main" id="{13B6BF9D-D655-F5B3-AC96-198B503F0F27}"/>
                </a:ext>
              </a:extLst>
            </p:cNvPr>
            <p:cNvSpPr/>
            <p:nvPr/>
          </p:nvSpPr>
          <p:spPr>
            <a:xfrm>
              <a:off x="1986229" y="4197682"/>
              <a:ext cx="7841" cy="191924"/>
            </a:xfrm>
            <a:custGeom>
              <a:avLst/>
              <a:gdLst/>
              <a:ahLst/>
              <a:cxnLst/>
              <a:rect l="l" t="t" r="r" b="b"/>
              <a:pathLst>
                <a:path w="457" h="11186" extrusionOk="0">
                  <a:moveTo>
                    <a:pt x="0" y="11185"/>
                  </a:moveTo>
                  <a:lnTo>
                    <a:pt x="343" y="11185"/>
                  </a:lnTo>
                  <a:lnTo>
                    <a:pt x="457" y="1"/>
                  </a:lnTo>
                  <a:lnTo>
                    <a:pt x="11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063;p48">
              <a:extLst>
                <a:ext uri="{FF2B5EF4-FFF2-40B4-BE49-F238E27FC236}">
                  <a16:creationId xmlns:a16="http://schemas.microsoft.com/office/drawing/2014/main" id="{F72FAA45-D696-3DBB-5644-2E7DCF1175E5}"/>
                </a:ext>
              </a:extLst>
            </p:cNvPr>
            <p:cNvSpPr/>
            <p:nvPr/>
          </p:nvSpPr>
          <p:spPr>
            <a:xfrm>
              <a:off x="1930999" y="4098993"/>
              <a:ext cx="119073" cy="113600"/>
            </a:xfrm>
            <a:custGeom>
              <a:avLst/>
              <a:gdLst/>
              <a:ahLst/>
              <a:cxnLst/>
              <a:rect l="l" t="t" r="r" b="b"/>
              <a:pathLst>
                <a:path w="6940" h="6621" extrusionOk="0">
                  <a:moveTo>
                    <a:pt x="1256" y="891"/>
                  </a:moveTo>
                  <a:cubicBezTo>
                    <a:pt x="24" y="2123"/>
                    <a:pt x="1" y="4109"/>
                    <a:pt x="1211" y="5365"/>
                  </a:cubicBezTo>
                  <a:lnTo>
                    <a:pt x="1211" y="5365"/>
                  </a:lnTo>
                  <a:cubicBezTo>
                    <a:pt x="2443" y="6597"/>
                    <a:pt x="4429" y="6620"/>
                    <a:pt x="5684" y="5410"/>
                  </a:cubicBezTo>
                  <a:lnTo>
                    <a:pt x="5684" y="5410"/>
                  </a:lnTo>
                  <a:cubicBezTo>
                    <a:pt x="6917" y="4178"/>
                    <a:pt x="6940" y="2192"/>
                    <a:pt x="5730" y="937"/>
                  </a:cubicBezTo>
                  <a:lnTo>
                    <a:pt x="5730" y="937"/>
                  </a:lnTo>
                  <a:cubicBezTo>
                    <a:pt x="5114" y="320"/>
                    <a:pt x="4292" y="1"/>
                    <a:pt x="3470" y="1"/>
                  </a:cubicBezTo>
                  <a:lnTo>
                    <a:pt x="3470" y="1"/>
                  </a:lnTo>
                  <a:cubicBezTo>
                    <a:pt x="2672" y="1"/>
                    <a:pt x="1873" y="297"/>
                    <a:pt x="1256" y="891"/>
                  </a:cubicBezTo>
                  <a:moveTo>
                    <a:pt x="1462" y="5114"/>
                  </a:moveTo>
                  <a:cubicBezTo>
                    <a:pt x="366" y="4018"/>
                    <a:pt x="389" y="2215"/>
                    <a:pt x="1507" y="1142"/>
                  </a:cubicBezTo>
                  <a:lnTo>
                    <a:pt x="1507" y="1142"/>
                  </a:lnTo>
                  <a:cubicBezTo>
                    <a:pt x="2603" y="46"/>
                    <a:pt x="4406" y="69"/>
                    <a:pt x="5502" y="1165"/>
                  </a:cubicBezTo>
                  <a:lnTo>
                    <a:pt x="5502" y="1165"/>
                  </a:lnTo>
                  <a:cubicBezTo>
                    <a:pt x="6575" y="2283"/>
                    <a:pt x="6552" y="4086"/>
                    <a:pt x="5456" y="5159"/>
                  </a:cubicBezTo>
                  <a:lnTo>
                    <a:pt x="5456" y="5159"/>
                  </a:lnTo>
                  <a:cubicBezTo>
                    <a:pt x="4908" y="5707"/>
                    <a:pt x="4178" y="5981"/>
                    <a:pt x="3470" y="5981"/>
                  </a:cubicBezTo>
                  <a:lnTo>
                    <a:pt x="3470" y="5981"/>
                  </a:lnTo>
                  <a:cubicBezTo>
                    <a:pt x="2740" y="5981"/>
                    <a:pt x="2010" y="5684"/>
                    <a:pt x="1462" y="511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064;p48">
              <a:extLst>
                <a:ext uri="{FF2B5EF4-FFF2-40B4-BE49-F238E27FC236}">
                  <a16:creationId xmlns:a16="http://schemas.microsoft.com/office/drawing/2014/main" id="{CF9D78E3-C660-6B29-42DF-82D674911AA9}"/>
                </a:ext>
              </a:extLst>
            </p:cNvPr>
            <p:cNvSpPr/>
            <p:nvPr/>
          </p:nvSpPr>
          <p:spPr>
            <a:xfrm>
              <a:off x="1948637" y="4386842"/>
              <a:ext cx="76763" cy="73245"/>
            </a:xfrm>
            <a:custGeom>
              <a:avLst/>
              <a:gdLst/>
              <a:ahLst/>
              <a:cxnLst/>
              <a:rect l="l" t="t" r="r" b="b"/>
              <a:pathLst>
                <a:path w="4474" h="4269" extrusionOk="0">
                  <a:moveTo>
                    <a:pt x="822" y="571"/>
                  </a:moveTo>
                  <a:cubicBezTo>
                    <a:pt x="23" y="1370"/>
                    <a:pt x="0" y="2648"/>
                    <a:pt x="776" y="3447"/>
                  </a:cubicBezTo>
                  <a:lnTo>
                    <a:pt x="776" y="3447"/>
                  </a:lnTo>
                  <a:cubicBezTo>
                    <a:pt x="1575" y="4246"/>
                    <a:pt x="2853" y="4269"/>
                    <a:pt x="3675" y="3493"/>
                  </a:cubicBezTo>
                  <a:lnTo>
                    <a:pt x="3675" y="3493"/>
                  </a:lnTo>
                  <a:cubicBezTo>
                    <a:pt x="4474" y="2694"/>
                    <a:pt x="4474" y="1415"/>
                    <a:pt x="3698" y="594"/>
                  </a:cubicBezTo>
                  <a:lnTo>
                    <a:pt x="3698" y="594"/>
                  </a:lnTo>
                  <a:cubicBezTo>
                    <a:pt x="3287" y="206"/>
                    <a:pt x="2762" y="0"/>
                    <a:pt x="2237" y="0"/>
                  </a:cubicBezTo>
                  <a:lnTo>
                    <a:pt x="2237" y="0"/>
                  </a:lnTo>
                  <a:cubicBezTo>
                    <a:pt x="1735" y="0"/>
                    <a:pt x="1210" y="183"/>
                    <a:pt x="822" y="571"/>
                  </a:cubicBezTo>
                  <a:moveTo>
                    <a:pt x="1027" y="3219"/>
                  </a:moveTo>
                  <a:cubicBezTo>
                    <a:pt x="365" y="2557"/>
                    <a:pt x="388" y="1461"/>
                    <a:pt x="1050" y="822"/>
                  </a:cubicBezTo>
                  <a:lnTo>
                    <a:pt x="1050" y="822"/>
                  </a:lnTo>
                  <a:cubicBezTo>
                    <a:pt x="1712" y="160"/>
                    <a:pt x="2808" y="160"/>
                    <a:pt x="3447" y="845"/>
                  </a:cubicBezTo>
                  <a:lnTo>
                    <a:pt x="3447" y="845"/>
                  </a:lnTo>
                  <a:cubicBezTo>
                    <a:pt x="4109" y="1507"/>
                    <a:pt x="4109" y="2580"/>
                    <a:pt x="3424" y="3241"/>
                  </a:cubicBezTo>
                  <a:lnTo>
                    <a:pt x="3424" y="3241"/>
                  </a:lnTo>
                  <a:cubicBezTo>
                    <a:pt x="3104" y="3561"/>
                    <a:pt x="2671" y="3721"/>
                    <a:pt x="2237" y="3721"/>
                  </a:cubicBezTo>
                  <a:lnTo>
                    <a:pt x="2237" y="3721"/>
                  </a:lnTo>
                  <a:cubicBezTo>
                    <a:pt x="1803" y="3721"/>
                    <a:pt x="1370" y="3561"/>
                    <a:pt x="1027" y="321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065;p48">
              <a:extLst>
                <a:ext uri="{FF2B5EF4-FFF2-40B4-BE49-F238E27FC236}">
                  <a16:creationId xmlns:a16="http://schemas.microsoft.com/office/drawing/2014/main" id="{9C62BEEB-A0B9-517A-1180-30EE9A145C65}"/>
                </a:ext>
              </a:extLst>
            </p:cNvPr>
            <p:cNvSpPr/>
            <p:nvPr/>
          </p:nvSpPr>
          <p:spPr>
            <a:xfrm>
              <a:off x="1574625" y="4105255"/>
              <a:ext cx="137483" cy="130826"/>
            </a:xfrm>
            <a:custGeom>
              <a:avLst/>
              <a:gdLst/>
              <a:ahLst/>
              <a:cxnLst/>
              <a:rect l="l" t="t" r="r" b="b"/>
              <a:pathLst>
                <a:path w="8013" h="7625" extrusionOk="0">
                  <a:moveTo>
                    <a:pt x="1462" y="1028"/>
                  </a:moveTo>
                  <a:cubicBezTo>
                    <a:pt x="24" y="2420"/>
                    <a:pt x="1" y="4749"/>
                    <a:pt x="1393" y="6164"/>
                  </a:cubicBezTo>
                  <a:lnTo>
                    <a:pt x="1393" y="6164"/>
                  </a:lnTo>
                  <a:cubicBezTo>
                    <a:pt x="2808" y="7602"/>
                    <a:pt x="5114" y="7625"/>
                    <a:pt x="6552" y="6232"/>
                  </a:cubicBezTo>
                  <a:lnTo>
                    <a:pt x="6552" y="6232"/>
                  </a:lnTo>
                  <a:cubicBezTo>
                    <a:pt x="7990" y="4817"/>
                    <a:pt x="8013" y="2512"/>
                    <a:pt x="6597" y="1074"/>
                  </a:cubicBezTo>
                  <a:lnTo>
                    <a:pt x="6597" y="1074"/>
                  </a:lnTo>
                  <a:cubicBezTo>
                    <a:pt x="5890" y="366"/>
                    <a:pt x="4954" y="1"/>
                    <a:pt x="3995" y="1"/>
                  </a:cubicBezTo>
                  <a:lnTo>
                    <a:pt x="3995" y="1"/>
                  </a:lnTo>
                  <a:cubicBezTo>
                    <a:pt x="3082" y="1"/>
                    <a:pt x="2169" y="343"/>
                    <a:pt x="1462" y="1028"/>
                  </a:cubicBezTo>
                  <a:close/>
                  <a:moveTo>
                    <a:pt x="1644" y="5936"/>
                  </a:moveTo>
                  <a:cubicBezTo>
                    <a:pt x="366" y="4634"/>
                    <a:pt x="389" y="2535"/>
                    <a:pt x="1690" y="1256"/>
                  </a:cubicBezTo>
                  <a:lnTo>
                    <a:pt x="1690" y="1256"/>
                  </a:lnTo>
                  <a:cubicBezTo>
                    <a:pt x="2991" y="1"/>
                    <a:pt x="5091" y="24"/>
                    <a:pt x="6369" y="1325"/>
                  </a:cubicBezTo>
                  <a:lnTo>
                    <a:pt x="6369" y="1325"/>
                  </a:lnTo>
                  <a:cubicBezTo>
                    <a:pt x="7625" y="2626"/>
                    <a:pt x="7625" y="4703"/>
                    <a:pt x="6324" y="5981"/>
                  </a:cubicBezTo>
                  <a:lnTo>
                    <a:pt x="6324" y="5981"/>
                  </a:lnTo>
                  <a:cubicBezTo>
                    <a:pt x="5662" y="6620"/>
                    <a:pt x="4840" y="6917"/>
                    <a:pt x="3995" y="6917"/>
                  </a:cubicBezTo>
                  <a:lnTo>
                    <a:pt x="3995" y="6917"/>
                  </a:lnTo>
                  <a:cubicBezTo>
                    <a:pt x="3151" y="6917"/>
                    <a:pt x="2283" y="6597"/>
                    <a:pt x="1644" y="593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066;p48">
              <a:extLst>
                <a:ext uri="{FF2B5EF4-FFF2-40B4-BE49-F238E27FC236}">
                  <a16:creationId xmlns:a16="http://schemas.microsoft.com/office/drawing/2014/main" id="{C3B03F12-B20B-5FC3-2559-8EFBF1D6A91E}"/>
                </a:ext>
              </a:extLst>
            </p:cNvPr>
            <p:cNvSpPr/>
            <p:nvPr/>
          </p:nvSpPr>
          <p:spPr>
            <a:xfrm>
              <a:off x="1398797" y="4119358"/>
              <a:ext cx="127686" cy="121818"/>
            </a:xfrm>
            <a:custGeom>
              <a:avLst/>
              <a:gdLst/>
              <a:ahLst/>
              <a:cxnLst/>
              <a:rect l="l" t="t" r="r" b="b"/>
              <a:pathLst>
                <a:path w="7442" h="7100" extrusionOk="0">
                  <a:moveTo>
                    <a:pt x="1347" y="959"/>
                  </a:moveTo>
                  <a:cubicBezTo>
                    <a:pt x="23" y="2260"/>
                    <a:pt x="0" y="4406"/>
                    <a:pt x="1301" y="5730"/>
                  </a:cubicBezTo>
                  <a:lnTo>
                    <a:pt x="1301" y="5730"/>
                  </a:lnTo>
                  <a:cubicBezTo>
                    <a:pt x="2602" y="7076"/>
                    <a:pt x="4748" y="7099"/>
                    <a:pt x="6095" y="5798"/>
                  </a:cubicBezTo>
                  <a:lnTo>
                    <a:pt x="6095" y="5798"/>
                  </a:lnTo>
                  <a:cubicBezTo>
                    <a:pt x="7419" y="4474"/>
                    <a:pt x="7441" y="2329"/>
                    <a:pt x="6140" y="1005"/>
                  </a:cubicBezTo>
                  <a:lnTo>
                    <a:pt x="6140" y="1005"/>
                  </a:lnTo>
                  <a:cubicBezTo>
                    <a:pt x="5478" y="343"/>
                    <a:pt x="4611" y="1"/>
                    <a:pt x="3721" y="1"/>
                  </a:cubicBezTo>
                  <a:lnTo>
                    <a:pt x="3721" y="1"/>
                  </a:lnTo>
                  <a:cubicBezTo>
                    <a:pt x="2876" y="1"/>
                    <a:pt x="2009" y="320"/>
                    <a:pt x="1347" y="959"/>
                  </a:cubicBezTo>
                  <a:close/>
                  <a:moveTo>
                    <a:pt x="1552" y="5502"/>
                  </a:moveTo>
                  <a:cubicBezTo>
                    <a:pt x="366" y="4315"/>
                    <a:pt x="388" y="2374"/>
                    <a:pt x="1598" y="1188"/>
                  </a:cubicBezTo>
                  <a:lnTo>
                    <a:pt x="1598" y="1188"/>
                  </a:lnTo>
                  <a:cubicBezTo>
                    <a:pt x="2785" y="23"/>
                    <a:pt x="4725" y="46"/>
                    <a:pt x="5912" y="1233"/>
                  </a:cubicBezTo>
                  <a:lnTo>
                    <a:pt x="5912" y="1233"/>
                  </a:lnTo>
                  <a:cubicBezTo>
                    <a:pt x="7076" y="2443"/>
                    <a:pt x="7053" y="4383"/>
                    <a:pt x="5866" y="5547"/>
                  </a:cubicBezTo>
                  <a:lnTo>
                    <a:pt x="5866" y="5547"/>
                  </a:lnTo>
                  <a:cubicBezTo>
                    <a:pt x="5273" y="6141"/>
                    <a:pt x="4497" y="6415"/>
                    <a:pt x="3721" y="6415"/>
                  </a:cubicBezTo>
                  <a:lnTo>
                    <a:pt x="3721" y="6415"/>
                  </a:lnTo>
                  <a:cubicBezTo>
                    <a:pt x="2922" y="6415"/>
                    <a:pt x="2146" y="6118"/>
                    <a:pt x="1552" y="550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067;p48">
              <a:extLst>
                <a:ext uri="{FF2B5EF4-FFF2-40B4-BE49-F238E27FC236}">
                  <a16:creationId xmlns:a16="http://schemas.microsoft.com/office/drawing/2014/main" id="{48DABAF6-91B5-F277-5674-CDEC1E74E278}"/>
                </a:ext>
              </a:extLst>
            </p:cNvPr>
            <p:cNvSpPr/>
            <p:nvPr/>
          </p:nvSpPr>
          <p:spPr>
            <a:xfrm>
              <a:off x="1138760" y="4098598"/>
              <a:ext cx="110460" cy="105364"/>
            </a:xfrm>
            <a:custGeom>
              <a:avLst/>
              <a:gdLst/>
              <a:ahLst/>
              <a:cxnLst/>
              <a:rect l="l" t="t" r="r" b="b"/>
              <a:pathLst>
                <a:path w="6438" h="6141" extrusionOk="0">
                  <a:moveTo>
                    <a:pt x="1164" y="845"/>
                  </a:moveTo>
                  <a:cubicBezTo>
                    <a:pt x="23" y="1964"/>
                    <a:pt x="0" y="3813"/>
                    <a:pt x="1142" y="4954"/>
                  </a:cubicBezTo>
                  <a:lnTo>
                    <a:pt x="1142" y="4954"/>
                  </a:lnTo>
                  <a:cubicBezTo>
                    <a:pt x="2260" y="6118"/>
                    <a:pt x="4109" y="6141"/>
                    <a:pt x="5250" y="5000"/>
                  </a:cubicBezTo>
                  <a:lnTo>
                    <a:pt x="5250" y="5000"/>
                  </a:lnTo>
                  <a:cubicBezTo>
                    <a:pt x="6414" y="3881"/>
                    <a:pt x="6437" y="2032"/>
                    <a:pt x="5296" y="891"/>
                  </a:cubicBezTo>
                  <a:lnTo>
                    <a:pt x="5296" y="891"/>
                  </a:lnTo>
                  <a:cubicBezTo>
                    <a:pt x="4725" y="298"/>
                    <a:pt x="3972" y="1"/>
                    <a:pt x="3219" y="1"/>
                  </a:cubicBezTo>
                  <a:lnTo>
                    <a:pt x="3219" y="1"/>
                  </a:lnTo>
                  <a:cubicBezTo>
                    <a:pt x="2488" y="1"/>
                    <a:pt x="1735" y="275"/>
                    <a:pt x="1164" y="845"/>
                  </a:cubicBezTo>
                  <a:close/>
                  <a:moveTo>
                    <a:pt x="1370" y="4726"/>
                  </a:moveTo>
                  <a:cubicBezTo>
                    <a:pt x="366" y="3721"/>
                    <a:pt x="388" y="2078"/>
                    <a:pt x="1416" y="1074"/>
                  </a:cubicBezTo>
                  <a:lnTo>
                    <a:pt x="1416" y="1074"/>
                  </a:lnTo>
                  <a:cubicBezTo>
                    <a:pt x="2420" y="69"/>
                    <a:pt x="4063" y="92"/>
                    <a:pt x="5068" y="1119"/>
                  </a:cubicBezTo>
                  <a:lnTo>
                    <a:pt x="5068" y="1119"/>
                  </a:lnTo>
                  <a:cubicBezTo>
                    <a:pt x="6049" y="2124"/>
                    <a:pt x="6049" y="3767"/>
                    <a:pt x="5022" y="4771"/>
                  </a:cubicBezTo>
                  <a:lnTo>
                    <a:pt x="5022" y="4771"/>
                  </a:lnTo>
                  <a:cubicBezTo>
                    <a:pt x="4520" y="5251"/>
                    <a:pt x="3858" y="5502"/>
                    <a:pt x="3219" y="5502"/>
                  </a:cubicBezTo>
                  <a:lnTo>
                    <a:pt x="3219" y="5502"/>
                  </a:lnTo>
                  <a:cubicBezTo>
                    <a:pt x="2557" y="5502"/>
                    <a:pt x="1872" y="5251"/>
                    <a:pt x="1370" y="472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068;p48">
              <a:extLst>
                <a:ext uri="{FF2B5EF4-FFF2-40B4-BE49-F238E27FC236}">
                  <a16:creationId xmlns:a16="http://schemas.microsoft.com/office/drawing/2014/main" id="{A3881BEE-62E8-FF51-E0D0-6F81BA58044E}"/>
                </a:ext>
              </a:extLst>
            </p:cNvPr>
            <p:cNvSpPr/>
            <p:nvPr/>
          </p:nvSpPr>
          <p:spPr>
            <a:xfrm>
              <a:off x="1068261" y="3917279"/>
              <a:ext cx="120634" cy="114767"/>
            </a:xfrm>
            <a:custGeom>
              <a:avLst/>
              <a:gdLst/>
              <a:ahLst/>
              <a:cxnLst/>
              <a:rect l="l" t="t" r="r" b="b"/>
              <a:pathLst>
                <a:path w="7031" h="6689" extrusionOk="0">
                  <a:moveTo>
                    <a:pt x="1279" y="891"/>
                  </a:moveTo>
                  <a:cubicBezTo>
                    <a:pt x="24" y="2124"/>
                    <a:pt x="1" y="4155"/>
                    <a:pt x="1233" y="5410"/>
                  </a:cubicBezTo>
                  <a:lnTo>
                    <a:pt x="1233" y="5410"/>
                  </a:lnTo>
                  <a:cubicBezTo>
                    <a:pt x="2466" y="6666"/>
                    <a:pt x="4497" y="6689"/>
                    <a:pt x="5753" y="5456"/>
                  </a:cubicBezTo>
                  <a:lnTo>
                    <a:pt x="5753" y="5456"/>
                  </a:lnTo>
                  <a:cubicBezTo>
                    <a:pt x="7008" y="4223"/>
                    <a:pt x="7031" y="2215"/>
                    <a:pt x="5798" y="937"/>
                  </a:cubicBezTo>
                  <a:lnTo>
                    <a:pt x="5798" y="937"/>
                  </a:lnTo>
                  <a:cubicBezTo>
                    <a:pt x="5159" y="320"/>
                    <a:pt x="4338" y="1"/>
                    <a:pt x="3516" y="1"/>
                  </a:cubicBezTo>
                  <a:lnTo>
                    <a:pt x="3516" y="1"/>
                  </a:lnTo>
                  <a:cubicBezTo>
                    <a:pt x="2717" y="1"/>
                    <a:pt x="1895" y="298"/>
                    <a:pt x="1279" y="891"/>
                  </a:cubicBezTo>
                  <a:moveTo>
                    <a:pt x="1462" y="5182"/>
                  </a:moveTo>
                  <a:cubicBezTo>
                    <a:pt x="366" y="4064"/>
                    <a:pt x="389" y="2238"/>
                    <a:pt x="1507" y="1142"/>
                  </a:cubicBezTo>
                  <a:lnTo>
                    <a:pt x="1507" y="1142"/>
                  </a:lnTo>
                  <a:cubicBezTo>
                    <a:pt x="2649" y="46"/>
                    <a:pt x="4452" y="46"/>
                    <a:pt x="5547" y="1188"/>
                  </a:cubicBezTo>
                  <a:lnTo>
                    <a:pt x="5547" y="1188"/>
                  </a:lnTo>
                  <a:cubicBezTo>
                    <a:pt x="6666" y="2306"/>
                    <a:pt x="6643" y="4109"/>
                    <a:pt x="5525" y="5228"/>
                  </a:cubicBezTo>
                  <a:lnTo>
                    <a:pt x="5525" y="5228"/>
                  </a:lnTo>
                  <a:cubicBezTo>
                    <a:pt x="4954" y="5776"/>
                    <a:pt x="4246" y="6050"/>
                    <a:pt x="3516" y="6050"/>
                  </a:cubicBezTo>
                  <a:lnTo>
                    <a:pt x="3516" y="6050"/>
                  </a:lnTo>
                  <a:cubicBezTo>
                    <a:pt x="2763" y="6050"/>
                    <a:pt x="2032" y="5753"/>
                    <a:pt x="1462" y="518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069;p48">
              <a:extLst>
                <a:ext uri="{FF2B5EF4-FFF2-40B4-BE49-F238E27FC236}">
                  <a16:creationId xmlns:a16="http://schemas.microsoft.com/office/drawing/2014/main" id="{1D9E9A97-831E-46CD-CFEC-F9238BAA0FDA}"/>
                </a:ext>
              </a:extLst>
            </p:cNvPr>
            <p:cNvSpPr/>
            <p:nvPr/>
          </p:nvSpPr>
          <p:spPr>
            <a:xfrm>
              <a:off x="1237844" y="3758676"/>
              <a:ext cx="119845" cy="114767"/>
            </a:xfrm>
            <a:custGeom>
              <a:avLst/>
              <a:gdLst/>
              <a:ahLst/>
              <a:cxnLst/>
              <a:rect l="l" t="t" r="r" b="b"/>
              <a:pathLst>
                <a:path w="6985" h="6689" extrusionOk="0">
                  <a:moveTo>
                    <a:pt x="1256" y="914"/>
                  </a:moveTo>
                  <a:cubicBezTo>
                    <a:pt x="0" y="2146"/>
                    <a:pt x="0" y="4155"/>
                    <a:pt x="1210" y="5410"/>
                  </a:cubicBezTo>
                  <a:lnTo>
                    <a:pt x="1210" y="5410"/>
                  </a:lnTo>
                  <a:cubicBezTo>
                    <a:pt x="2442" y="6666"/>
                    <a:pt x="4474" y="6688"/>
                    <a:pt x="5706" y="5456"/>
                  </a:cubicBezTo>
                  <a:lnTo>
                    <a:pt x="5706" y="5456"/>
                  </a:lnTo>
                  <a:cubicBezTo>
                    <a:pt x="6962" y="4223"/>
                    <a:pt x="6985" y="2215"/>
                    <a:pt x="5752" y="959"/>
                  </a:cubicBezTo>
                  <a:lnTo>
                    <a:pt x="5752" y="959"/>
                  </a:lnTo>
                  <a:cubicBezTo>
                    <a:pt x="5136" y="320"/>
                    <a:pt x="4314" y="1"/>
                    <a:pt x="3492" y="1"/>
                  </a:cubicBezTo>
                  <a:lnTo>
                    <a:pt x="3492" y="1"/>
                  </a:lnTo>
                  <a:cubicBezTo>
                    <a:pt x="2694" y="1"/>
                    <a:pt x="1872" y="297"/>
                    <a:pt x="1256" y="914"/>
                  </a:cubicBezTo>
                  <a:moveTo>
                    <a:pt x="1461" y="5182"/>
                  </a:moveTo>
                  <a:cubicBezTo>
                    <a:pt x="365" y="4063"/>
                    <a:pt x="365" y="2237"/>
                    <a:pt x="1507" y="1142"/>
                  </a:cubicBezTo>
                  <a:lnTo>
                    <a:pt x="1507" y="1142"/>
                  </a:lnTo>
                  <a:cubicBezTo>
                    <a:pt x="2625" y="46"/>
                    <a:pt x="4428" y="69"/>
                    <a:pt x="5524" y="1187"/>
                  </a:cubicBezTo>
                  <a:lnTo>
                    <a:pt x="5524" y="1187"/>
                  </a:lnTo>
                  <a:cubicBezTo>
                    <a:pt x="6619" y="2306"/>
                    <a:pt x="6597" y="4109"/>
                    <a:pt x="5478" y="5228"/>
                  </a:cubicBezTo>
                  <a:lnTo>
                    <a:pt x="5478" y="5228"/>
                  </a:lnTo>
                  <a:cubicBezTo>
                    <a:pt x="4930" y="5753"/>
                    <a:pt x="4200" y="6026"/>
                    <a:pt x="3492" y="6026"/>
                  </a:cubicBezTo>
                  <a:lnTo>
                    <a:pt x="3492" y="6026"/>
                  </a:lnTo>
                  <a:cubicBezTo>
                    <a:pt x="2762" y="6026"/>
                    <a:pt x="2009" y="5753"/>
                    <a:pt x="1461" y="518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070;p48">
              <a:extLst>
                <a:ext uri="{FF2B5EF4-FFF2-40B4-BE49-F238E27FC236}">
                  <a16:creationId xmlns:a16="http://schemas.microsoft.com/office/drawing/2014/main" id="{B25CC16A-2B64-7EA0-99A4-DB16190EB035}"/>
                </a:ext>
              </a:extLst>
            </p:cNvPr>
            <p:cNvSpPr/>
            <p:nvPr/>
          </p:nvSpPr>
          <p:spPr>
            <a:xfrm>
              <a:off x="914360" y="3733609"/>
              <a:ext cx="96751" cy="92839"/>
            </a:xfrm>
            <a:custGeom>
              <a:avLst/>
              <a:gdLst/>
              <a:ahLst/>
              <a:cxnLst/>
              <a:rect l="l" t="t" r="r" b="b"/>
              <a:pathLst>
                <a:path w="5639" h="5411" extrusionOk="0">
                  <a:moveTo>
                    <a:pt x="1028" y="754"/>
                  </a:moveTo>
                  <a:cubicBezTo>
                    <a:pt x="23" y="1735"/>
                    <a:pt x="0" y="3356"/>
                    <a:pt x="982" y="4383"/>
                  </a:cubicBezTo>
                  <a:lnTo>
                    <a:pt x="982" y="4383"/>
                  </a:lnTo>
                  <a:cubicBezTo>
                    <a:pt x="1986" y="5388"/>
                    <a:pt x="3607" y="5410"/>
                    <a:pt x="4611" y="4406"/>
                  </a:cubicBezTo>
                  <a:lnTo>
                    <a:pt x="4611" y="4406"/>
                  </a:lnTo>
                  <a:cubicBezTo>
                    <a:pt x="5638" y="3425"/>
                    <a:pt x="5638" y="1804"/>
                    <a:pt x="4657" y="777"/>
                  </a:cubicBezTo>
                  <a:lnTo>
                    <a:pt x="4657" y="777"/>
                  </a:lnTo>
                  <a:cubicBezTo>
                    <a:pt x="4155" y="275"/>
                    <a:pt x="3493" y="1"/>
                    <a:pt x="2831" y="1"/>
                  </a:cubicBezTo>
                  <a:lnTo>
                    <a:pt x="2831" y="1"/>
                  </a:lnTo>
                  <a:cubicBezTo>
                    <a:pt x="2169" y="1"/>
                    <a:pt x="1530" y="252"/>
                    <a:pt x="1028" y="754"/>
                  </a:cubicBezTo>
                  <a:moveTo>
                    <a:pt x="1233" y="4132"/>
                  </a:moveTo>
                  <a:cubicBezTo>
                    <a:pt x="366" y="3265"/>
                    <a:pt x="388" y="1850"/>
                    <a:pt x="1256" y="982"/>
                  </a:cubicBezTo>
                  <a:lnTo>
                    <a:pt x="1256" y="982"/>
                  </a:lnTo>
                  <a:cubicBezTo>
                    <a:pt x="2146" y="115"/>
                    <a:pt x="3561" y="138"/>
                    <a:pt x="4429" y="1005"/>
                  </a:cubicBezTo>
                  <a:lnTo>
                    <a:pt x="4429" y="1005"/>
                  </a:lnTo>
                  <a:cubicBezTo>
                    <a:pt x="5273" y="1895"/>
                    <a:pt x="5273" y="3310"/>
                    <a:pt x="4383" y="4178"/>
                  </a:cubicBezTo>
                  <a:lnTo>
                    <a:pt x="4383" y="4178"/>
                  </a:lnTo>
                  <a:cubicBezTo>
                    <a:pt x="3949" y="4589"/>
                    <a:pt x="3379" y="4817"/>
                    <a:pt x="2831" y="4817"/>
                  </a:cubicBezTo>
                  <a:lnTo>
                    <a:pt x="2831" y="4817"/>
                  </a:lnTo>
                  <a:cubicBezTo>
                    <a:pt x="2237" y="4817"/>
                    <a:pt x="1667" y="4589"/>
                    <a:pt x="1233" y="413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071;p48">
              <a:extLst>
                <a:ext uri="{FF2B5EF4-FFF2-40B4-BE49-F238E27FC236}">
                  <a16:creationId xmlns:a16="http://schemas.microsoft.com/office/drawing/2014/main" id="{5453C4AC-A6D3-17D3-243E-A82E202FD550}"/>
                </a:ext>
              </a:extLst>
            </p:cNvPr>
            <p:cNvSpPr/>
            <p:nvPr/>
          </p:nvSpPr>
          <p:spPr>
            <a:xfrm>
              <a:off x="1067094" y="3583225"/>
              <a:ext cx="75991" cy="72473"/>
            </a:xfrm>
            <a:custGeom>
              <a:avLst/>
              <a:gdLst/>
              <a:ahLst/>
              <a:cxnLst/>
              <a:rect l="l" t="t" r="r" b="b"/>
              <a:pathLst>
                <a:path w="4429" h="4224" extrusionOk="0">
                  <a:moveTo>
                    <a:pt x="799" y="571"/>
                  </a:moveTo>
                  <a:cubicBezTo>
                    <a:pt x="0" y="1348"/>
                    <a:pt x="0" y="2626"/>
                    <a:pt x="776" y="3425"/>
                  </a:cubicBezTo>
                  <a:lnTo>
                    <a:pt x="776" y="3425"/>
                  </a:lnTo>
                  <a:cubicBezTo>
                    <a:pt x="1552" y="4224"/>
                    <a:pt x="2831" y="4224"/>
                    <a:pt x="3607" y="3447"/>
                  </a:cubicBezTo>
                  <a:lnTo>
                    <a:pt x="3607" y="3447"/>
                  </a:lnTo>
                  <a:cubicBezTo>
                    <a:pt x="4406" y="2671"/>
                    <a:pt x="4428" y="1393"/>
                    <a:pt x="3652" y="617"/>
                  </a:cubicBezTo>
                  <a:lnTo>
                    <a:pt x="3652" y="617"/>
                  </a:lnTo>
                  <a:cubicBezTo>
                    <a:pt x="3242" y="206"/>
                    <a:pt x="2739" y="1"/>
                    <a:pt x="2214" y="1"/>
                  </a:cubicBezTo>
                  <a:lnTo>
                    <a:pt x="2214" y="1"/>
                  </a:lnTo>
                  <a:cubicBezTo>
                    <a:pt x="1689" y="1"/>
                    <a:pt x="1187" y="206"/>
                    <a:pt x="799" y="571"/>
                  </a:cubicBezTo>
                  <a:close/>
                  <a:moveTo>
                    <a:pt x="1005" y="3196"/>
                  </a:moveTo>
                  <a:cubicBezTo>
                    <a:pt x="366" y="2534"/>
                    <a:pt x="366" y="1462"/>
                    <a:pt x="1027" y="823"/>
                  </a:cubicBezTo>
                  <a:lnTo>
                    <a:pt x="1027" y="823"/>
                  </a:lnTo>
                  <a:cubicBezTo>
                    <a:pt x="1689" y="161"/>
                    <a:pt x="2762" y="183"/>
                    <a:pt x="3401" y="845"/>
                  </a:cubicBezTo>
                  <a:lnTo>
                    <a:pt x="3401" y="845"/>
                  </a:lnTo>
                  <a:cubicBezTo>
                    <a:pt x="4063" y="1507"/>
                    <a:pt x="4040" y="2557"/>
                    <a:pt x="3378" y="3219"/>
                  </a:cubicBezTo>
                  <a:lnTo>
                    <a:pt x="3378" y="3219"/>
                  </a:lnTo>
                  <a:cubicBezTo>
                    <a:pt x="3059" y="3539"/>
                    <a:pt x="2625" y="3699"/>
                    <a:pt x="2214" y="3699"/>
                  </a:cubicBezTo>
                  <a:lnTo>
                    <a:pt x="2214" y="3699"/>
                  </a:lnTo>
                  <a:cubicBezTo>
                    <a:pt x="1781" y="3699"/>
                    <a:pt x="1324" y="3516"/>
                    <a:pt x="1005" y="319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072;p48">
              <a:extLst>
                <a:ext uri="{FF2B5EF4-FFF2-40B4-BE49-F238E27FC236}">
                  <a16:creationId xmlns:a16="http://schemas.microsoft.com/office/drawing/2014/main" id="{EFA9EAAB-FA5E-057B-8411-C2C1B1C8F317}"/>
                </a:ext>
              </a:extLst>
            </p:cNvPr>
            <p:cNvSpPr/>
            <p:nvPr/>
          </p:nvSpPr>
          <p:spPr>
            <a:xfrm>
              <a:off x="927674" y="3525662"/>
              <a:ext cx="75991" cy="72473"/>
            </a:xfrm>
            <a:custGeom>
              <a:avLst/>
              <a:gdLst/>
              <a:ahLst/>
              <a:cxnLst/>
              <a:rect l="l" t="t" r="r" b="b"/>
              <a:pathLst>
                <a:path w="4429" h="4224" extrusionOk="0">
                  <a:moveTo>
                    <a:pt x="799" y="571"/>
                  </a:moveTo>
                  <a:cubicBezTo>
                    <a:pt x="1" y="1347"/>
                    <a:pt x="1" y="2625"/>
                    <a:pt x="777" y="3424"/>
                  </a:cubicBezTo>
                  <a:lnTo>
                    <a:pt x="777" y="3424"/>
                  </a:lnTo>
                  <a:cubicBezTo>
                    <a:pt x="1553" y="4223"/>
                    <a:pt x="2831" y="4223"/>
                    <a:pt x="3607" y="3447"/>
                  </a:cubicBezTo>
                  <a:lnTo>
                    <a:pt x="3607" y="3447"/>
                  </a:lnTo>
                  <a:cubicBezTo>
                    <a:pt x="4406" y="2671"/>
                    <a:pt x="4429" y="1393"/>
                    <a:pt x="3653" y="617"/>
                  </a:cubicBezTo>
                  <a:lnTo>
                    <a:pt x="3653" y="617"/>
                  </a:lnTo>
                  <a:cubicBezTo>
                    <a:pt x="3265" y="206"/>
                    <a:pt x="2740" y="1"/>
                    <a:pt x="2215" y="1"/>
                  </a:cubicBezTo>
                  <a:lnTo>
                    <a:pt x="2215" y="1"/>
                  </a:lnTo>
                  <a:cubicBezTo>
                    <a:pt x="1712" y="1"/>
                    <a:pt x="1187" y="206"/>
                    <a:pt x="799" y="571"/>
                  </a:cubicBezTo>
                  <a:close/>
                  <a:moveTo>
                    <a:pt x="1005" y="3196"/>
                  </a:moveTo>
                  <a:cubicBezTo>
                    <a:pt x="366" y="2534"/>
                    <a:pt x="366" y="1461"/>
                    <a:pt x="1028" y="822"/>
                  </a:cubicBezTo>
                  <a:lnTo>
                    <a:pt x="1028" y="822"/>
                  </a:lnTo>
                  <a:cubicBezTo>
                    <a:pt x="1690" y="160"/>
                    <a:pt x="2762" y="183"/>
                    <a:pt x="3401" y="845"/>
                  </a:cubicBezTo>
                  <a:lnTo>
                    <a:pt x="3401" y="845"/>
                  </a:lnTo>
                  <a:cubicBezTo>
                    <a:pt x="4063" y="1507"/>
                    <a:pt x="4041" y="2580"/>
                    <a:pt x="3379" y="3219"/>
                  </a:cubicBezTo>
                  <a:lnTo>
                    <a:pt x="3379" y="3219"/>
                  </a:lnTo>
                  <a:cubicBezTo>
                    <a:pt x="3059" y="3538"/>
                    <a:pt x="2625" y="3698"/>
                    <a:pt x="2215" y="3698"/>
                  </a:cubicBezTo>
                  <a:lnTo>
                    <a:pt x="2215" y="3698"/>
                  </a:lnTo>
                  <a:cubicBezTo>
                    <a:pt x="1781" y="3698"/>
                    <a:pt x="1347" y="3538"/>
                    <a:pt x="1005" y="319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073;p48">
              <a:extLst>
                <a:ext uri="{FF2B5EF4-FFF2-40B4-BE49-F238E27FC236}">
                  <a16:creationId xmlns:a16="http://schemas.microsoft.com/office/drawing/2014/main" id="{D2F8E209-A0E6-E58B-ECE1-0ABD19751AF3}"/>
                </a:ext>
              </a:extLst>
            </p:cNvPr>
            <p:cNvSpPr/>
            <p:nvPr/>
          </p:nvSpPr>
          <p:spPr>
            <a:xfrm>
              <a:off x="1260938" y="4005794"/>
              <a:ext cx="68956" cy="65799"/>
            </a:xfrm>
            <a:custGeom>
              <a:avLst/>
              <a:gdLst/>
              <a:ahLst/>
              <a:cxnLst/>
              <a:rect l="l" t="t" r="r" b="b"/>
              <a:pathLst>
                <a:path w="4019" h="3835" extrusionOk="0">
                  <a:moveTo>
                    <a:pt x="731" y="525"/>
                  </a:moveTo>
                  <a:cubicBezTo>
                    <a:pt x="24" y="1233"/>
                    <a:pt x="1" y="2374"/>
                    <a:pt x="708" y="3105"/>
                  </a:cubicBezTo>
                  <a:lnTo>
                    <a:pt x="708" y="3105"/>
                  </a:lnTo>
                  <a:cubicBezTo>
                    <a:pt x="1416" y="3812"/>
                    <a:pt x="2580" y="3835"/>
                    <a:pt x="3288" y="3127"/>
                  </a:cubicBezTo>
                  <a:lnTo>
                    <a:pt x="3288" y="3127"/>
                  </a:lnTo>
                  <a:cubicBezTo>
                    <a:pt x="4018" y="2420"/>
                    <a:pt x="4018" y="1256"/>
                    <a:pt x="3311" y="548"/>
                  </a:cubicBezTo>
                  <a:lnTo>
                    <a:pt x="3311" y="548"/>
                  </a:lnTo>
                  <a:cubicBezTo>
                    <a:pt x="2968" y="183"/>
                    <a:pt x="2489" y="0"/>
                    <a:pt x="2009" y="0"/>
                  </a:cubicBezTo>
                  <a:lnTo>
                    <a:pt x="2009" y="0"/>
                  </a:lnTo>
                  <a:cubicBezTo>
                    <a:pt x="1553" y="0"/>
                    <a:pt x="1096" y="160"/>
                    <a:pt x="731" y="525"/>
                  </a:cubicBezTo>
                  <a:close/>
                  <a:moveTo>
                    <a:pt x="960" y="2876"/>
                  </a:moveTo>
                  <a:cubicBezTo>
                    <a:pt x="366" y="2283"/>
                    <a:pt x="389" y="1324"/>
                    <a:pt x="960" y="754"/>
                  </a:cubicBezTo>
                  <a:lnTo>
                    <a:pt x="960" y="754"/>
                  </a:lnTo>
                  <a:cubicBezTo>
                    <a:pt x="1553" y="183"/>
                    <a:pt x="2512" y="183"/>
                    <a:pt x="3082" y="776"/>
                  </a:cubicBezTo>
                  <a:lnTo>
                    <a:pt x="3082" y="776"/>
                  </a:lnTo>
                  <a:cubicBezTo>
                    <a:pt x="3653" y="1370"/>
                    <a:pt x="3653" y="2306"/>
                    <a:pt x="3059" y="2899"/>
                  </a:cubicBezTo>
                  <a:lnTo>
                    <a:pt x="3059" y="2899"/>
                  </a:lnTo>
                  <a:cubicBezTo>
                    <a:pt x="2763" y="3173"/>
                    <a:pt x="2397" y="3310"/>
                    <a:pt x="2009" y="3310"/>
                  </a:cubicBezTo>
                  <a:lnTo>
                    <a:pt x="2009" y="3310"/>
                  </a:lnTo>
                  <a:cubicBezTo>
                    <a:pt x="1621" y="3310"/>
                    <a:pt x="1233" y="3173"/>
                    <a:pt x="960" y="287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074;p48">
              <a:extLst>
                <a:ext uri="{FF2B5EF4-FFF2-40B4-BE49-F238E27FC236}">
                  <a16:creationId xmlns:a16="http://schemas.microsoft.com/office/drawing/2014/main" id="{FC08613B-9926-68B2-9426-61AE4A44ED4A}"/>
                </a:ext>
              </a:extLst>
            </p:cNvPr>
            <p:cNvSpPr/>
            <p:nvPr/>
          </p:nvSpPr>
          <p:spPr>
            <a:xfrm>
              <a:off x="1203375" y="3946652"/>
              <a:ext cx="65816" cy="63071"/>
            </a:xfrm>
            <a:custGeom>
              <a:avLst/>
              <a:gdLst/>
              <a:ahLst/>
              <a:cxnLst/>
              <a:rect l="l" t="t" r="r" b="b"/>
              <a:pathLst>
                <a:path w="3836" h="3676" extrusionOk="0">
                  <a:moveTo>
                    <a:pt x="708" y="503"/>
                  </a:moveTo>
                  <a:cubicBezTo>
                    <a:pt x="23" y="1188"/>
                    <a:pt x="1" y="2283"/>
                    <a:pt x="685" y="2968"/>
                  </a:cubicBezTo>
                  <a:lnTo>
                    <a:pt x="685" y="2968"/>
                  </a:lnTo>
                  <a:cubicBezTo>
                    <a:pt x="1347" y="3653"/>
                    <a:pt x="2466" y="3676"/>
                    <a:pt x="3150" y="2991"/>
                  </a:cubicBezTo>
                  <a:lnTo>
                    <a:pt x="3150" y="2991"/>
                  </a:lnTo>
                  <a:cubicBezTo>
                    <a:pt x="3835" y="2329"/>
                    <a:pt x="3835" y="1210"/>
                    <a:pt x="3173" y="526"/>
                  </a:cubicBezTo>
                  <a:lnTo>
                    <a:pt x="3173" y="526"/>
                  </a:lnTo>
                  <a:cubicBezTo>
                    <a:pt x="2831" y="183"/>
                    <a:pt x="2374" y="1"/>
                    <a:pt x="1918" y="1"/>
                  </a:cubicBezTo>
                  <a:lnTo>
                    <a:pt x="1918" y="1"/>
                  </a:lnTo>
                  <a:cubicBezTo>
                    <a:pt x="1484" y="1"/>
                    <a:pt x="1050" y="183"/>
                    <a:pt x="708" y="503"/>
                  </a:cubicBezTo>
                  <a:moveTo>
                    <a:pt x="914" y="2740"/>
                  </a:moveTo>
                  <a:cubicBezTo>
                    <a:pt x="366" y="2192"/>
                    <a:pt x="389" y="1279"/>
                    <a:pt x="936" y="754"/>
                  </a:cubicBezTo>
                  <a:lnTo>
                    <a:pt x="936" y="754"/>
                  </a:lnTo>
                  <a:cubicBezTo>
                    <a:pt x="1507" y="206"/>
                    <a:pt x="2397" y="206"/>
                    <a:pt x="2945" y="777"/>
                  </a:cubicBezTo>
                  <a:lnTo>
                    <a:pt x="2945" y="777"/>
                  </a:lnTo>
                  <a:cubicBezTo>
                    <a:pt x="3470" y="1325"/>
                    <a:pt x="3470" y="2215"/>
                    <a:pt x="2922" y="2763"/>
                  </a:cubicBezTo>
                  <a:lnTo>
                    <a:pt x="2922" y="2763"/>
                  </a:lnTo>
                  <a:cubicBezTo>
                    <a:pt x="2648" y="3036"/>
                    <a:pt x="2283" y="3173"/>
                    <a:pt x="1918" y="3173"/>
                  </a:cubicBezTo>
                  <a:lnTo>
                    <a:pt x="1918" y="3173"/>
                  </a:lnTo>
                  <a:cubicBezTo>
                    <a:pt x="1553" y="3173"/>
                    <a:pt x="1187" y="3014"/>
                    <a:pt x="914" y="2740"/>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075;p48">
              <a:extLst>
                <a:ext uri="{FF2B5EF4-FFF2-40B4-BE49-F238E27FC236}">
                  <a16:creationId xmlns:a16="http://schemas.microsoft.com/office/drawing/2014/main" id="{8AEA7917-763A-7EA1-8E9D-218FA0010EA7}"/>
                </a:ext>
              </a:extLst>
            </p:cNvPr>
            <p:cNvSpPr/>
            <p:nvPr/>
          </p:nvSpPr>
          <p:spPr>
            <a:xfrm>
              <a:off x="1211988" y="4248210"/>
              <a:ext cx="71289" cy="68150"/>
            </a:xfrm>
            <a:custGeom>
              <a:avLst/>
              <a:gdLst/>
              <a:ahLst/>
              <a:cxnLst/>
              <a:rect l="l" t="t" r="r" b="b"/>
              <a:pathLst>
                <a:path w="4155" h="3972" extrusionOk="0">
                  <a:moveTo>
                    <a:pt x="754" y="525"/>
                  </a:moveTo>
                  <a:cubicBezTo>
                    <a:pt x="1" y="1256"/>
                    <a:pt x="1" y="2465"/>
                    <a:pt x="731" y="3219"/>
                  </a:cubicBezTo>
                  <a:lnTo>
                    <a:pt x="731" y="3219"/>
                  </a:lnTo>
                  <a:cubicBezTo>
                    <a:pt x="1461" y="3949"/>
                    <a:pt x="2648" y="3972"/>
                    <a:pt x="3402" y="3241"/>
                  </a:cubicBezTo>
                  <a:lnTo>
                    <a:pt x="3402" y="3241"/>
                  </a:lnTo>
                  <a:cubicBezTo>
                    <a:pt x="4155" y="2511"/>
                    <a:pt x="4155" y="1301"/>
                    <a:pt x="3424" y="571"/>
                  </a:cubicBezTo>
                  <a:lnTo>
                    <a:pt x="3424" y="571"/>
                  </a:lnTo>
                  <a:cubicBezTo>
                    <a:pt x="3059" y="183"/>
                    <a:pt x="2580" y="0"/>
                    <a:pt x="2078" y="0"/>
                  </a:cubicBezTo>
                  <a:lnTo>
                    <a:pt x="2078" y="0"/>
                  </a:lnTo>
                  <a:cubicBezTo>
                    <a:pt x="1598" y="0"/>
                    <a:pt x="1119" y="183"/>
                    <a:pt x="754" y="525"/>
                  </a:cubicBezTo>
                  <a:moveTo>
                    <a:pt x="959" y="2967"/>
                  </a:moveTo>
                  <a:cubicBezTo>
                    <a:pt x="366" y="2351"/>
                    <a:pt x="366" y="1370"/>
                    <a:pt x="982" y="776"/>
                  </a:cubicBezTo>
                  <a:lnTo>
                    <a:pt x="982" y="776"/>
                  </a:lnTo>
                  <a:cubicBezTo>
                    <a:pt x="1598" y="160"/>
                    <a:pt x="2603" y="183"/>
                    <a:pt x="3196" y="799"/>
                  </a:cubicBezTo>
                  <a:lnTo>
                    <a:pt x="3196" y="799"/>
                  </a:lnTo>
                  <a:cubicBezTo>
                    <a:pt x="3790" y="1415"/>
                    <a:pt x="3790" y="2397"/>
                    <a:pt x="3173" y="2990"/>
                  </a:cubicBezTo>
                  <a:lnTo>
                    <a:pt x="3173" y="2990"/>
                  </a:lnTo>
                  <a:cubicBezTo>
                    <a:pt x="2877" y="3287"/>
                    <a:pt x="2466" y="3447"/>
                    <a:pt x="2078" y="3447"/>
                  </a:cubicBezTo>
                  <a:lnTo>
                    <a:pt x="2078" y="3447"/>
                  </a:lnTo>
                  <a:cubicBezTo>
                    <a:pt x="1667" y="3447"/>
                    <a:pt x="1279" y="3287"/>
                    <a:pt x="959" y="296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076;p48">
              <a:extLst>
                <a:ext uri="{FF2B5EF4-FFF2-40B4-BE49-F238E27FC236}">
                  <a16:creationId xmlns:a16="http://schemas.microsoft.com/office/drawing/2014/main" id="{C517F351-14E6-6EB0-A0D9-7601F9B5B49E}"/>
                </a:ext>
              </a:extLst>
            </p:cNvPr>
            <p:cNvSpPr/>
            <p:nvPr/>
          </p:nvSpPr>
          <p:spPr>
            <a:xfrm>
              <a:off x="928068" y="4463604"/>
              <a:ext cx="71289" cy="68150"/>
            </a:xfrm>
            <a:custGeom>
              <a:avLst/>
              <a:gdLst/>
              <a:ahLst/>
              <a:cxnLst/>
              <a:rect l="l" t="t" r="r" b="b"/>
              <a:pathLst>
                <a:path w="4155" h="3972" extrusionOk="0">
                  <a:moveTo>
                    <a:pt x="754" y="548"/>
                  </a:moveTo>
                  <a:cubicBezTo>
                    <a:pt x="0" y="1278"/>
                    <a:pt x="0" y="2465"/>
                    <a:pt x="731" y="3218"/>
                  </a:cubicBezTo>
                  <a:lnTo>
                    <a:pt x="731" y="3218"/>
                  </a:lnTo>
                  <a:cubicBezTo>
                    <a:pt x="1461" y="3949"/>
                    <a:pt x="2648" y="3972"/>
                    <a:pt x="3401" y="3241"/>
                  </a:cubicBezTo>
                  <a:lnTo>
                    <a:pt x="3401" y="3241"/>
                  </a:lnTo>
                  <a:cubicBezTo>
                    <a:pt x="4155" y="2511"/>
                    <a:pt x="4155" y="1301"/>
                    <a:pt x="3424" y="571"/>
                  </a:cubicBezTo>
                  <a:lnTo>
                    <a:pt x="3424" y="571"/>
                  </a:lnTo>
                  <a:cubicBezTo>
                    <a:pt x="3059" y="183"/>
                    <a:pt x="2557" y="0"/>
                    <a:pt x="2077" y="0"/>
                  </a:cubicBezTo>
                  <a:lnTo>
                    <a:pt x="2077" y="0"/>
                  </a:lnTo>
                  <a:cubicBezTo>
                    <a:pt x="1598" y="0"/>
                    <a:pt x="1119" y="183"/>
                    <a:pt x="754" y="548"/>
                  </a:cubicBezTo>
                  <a:close/>
                  <a:moveTo>
                    <a:pt x="959" y="2990"/>
                  </a:moveTo>
                  <a:cubicBezTo>
                    <a:pt x="366" y="2374"/>
                    <a:pt x="366" y="1370"/>
                    <a:pt x="982" y="776"/>
                  </a:cubicBezTo>
                  <a:lnTo>
                    <a:pt x="982" y="776"/>
                  </a:lnTo>
                  <a:cubicBezTo>
                    <a:pt x="1598" y="183"/>
                    <a:pt x="2580" y="183"/>
                    <a:pt x="3196" y="799"/>
                  </a:cubicBezTo>
                  <a:lnTo>
                    <a:pt x="3196" y="799"/>
                  </a:lnTo>
                  <a:cubicBezTo>
                    <a:pt x="3789" y="1415"/>
                    <a:pt x="3789" y="2397"/>
                    <a:pt x="3173" y="3013"/>
                  </a:cubicBezTo>
                  <a:lnTo>
                    <a:pt x="3173" y="3013"/>
                  </a:lnTo>
                  <a:cubicBezTo>
                    <a:pt x="2853" y="3310"/>
                    <a:pt x="2465" y="3447"/>
                    <a:pt x="2077" y="3447"/>
                  </a:cubicBezTo>
                  <a:lnTo>
                    <a:pt x="2077" y="3447"/>
                  </a:lnTo>
                  <a:cubicBezTo>
                    <a:pt x="1667" y="3447"/>
                    <a:pt x="1256" y="3287"/>
                    <a:pt x="959" y="299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077;p48">
              <a:extLst>
                <a:ext uri="{FF2B5EF4-FFF2-40B4-BE49-F238E27FC236}">
                  <a16:creationId xmlns:a16="http://schemas.microsoft.com/office/drawing/2014/main" id="{8C29A469-5298-EA2B-6C12-0C9A54812057}"/>
                </a:ext>
              </a:extLst>
            </p:cNvPr>
            <p:cNvSpPr/>
            <p:nvPr/>
          </p:nvSpPr>
          <p:spPr>
            <a:xfrm>
              <a:off x="1027924" y="4297555"/>
              <a:ext cx="77569" cy="74035"/>
            </a:xfrm>
            <a:custGeom>
              <a:avLst/>
              <a:gdLst/>
              <a:ahLst/>
              <a:cxnLst/>
              <a:rect l="l" t="t" r="r" b="b"/>
              <a:pathLst>
                <a:path w="4521" h="4315" extrusionOk="0">
                  <a:moveTo>
                    <a:pt x="822" y="594"/>
                  </a:moveTo>
                  <a:cubicBezTo>
                    <a:pt x="24" y="1370"/>
                    <a:pt x="1" y="2671"/>
                    <a:pt x="800" y="3492"/>
                  </a:cubicBezTo>
                  <a:lnTo>
                    <a:pt x="800" y="3492"/>
                  </a:lnTo>
                  <a:cubicBezTo>
                    <a:pt x="1599" y="4291"/>
                    <a:pt x="2900" y="4314"/>
                    <a:pt x="3698" y="3515"/>
                  </a:cubicBezTo>
                  <a:lnTo>
                    <a:pt x="3698" y="3515"/>
                  </a:lnTo>
                  <a:cubicBezTo>
                    <a:pt x="4520" y="2739"/>
                    <a:pt x="4520" y="1415"/>
                    <a:pt x="3744" y="616"/>
                  </a:cubicBezTo>
                  <a:lnTo>
                    <a:pt x="3744" y="616"/>
                  </a:lnTo>
                  <a:cubicBezTo>
                    <a:pt x="3333" y="206"/>
                    <a:pt x="2808" y="0"/>
                    <a:pt x="2260" y="0"/>
                  </a:cubicBezTo>
                  <a:lnTo>
                    <a:pt x="2260" y="0"/>
                  </a:lnTo>
                  <a:cubicBezTo>
                    <a:pt x="1758" y="0"/>
                    <a:pt x="1233" y="206"/>
                    <a:pt x="822" y="594"/>
                  </a:cubicBezTo>
                  <a:close/>
                  <a:moveTo>
                    <a:pt x="1051" y="3264"/>
                  </a:moveTo>
                  <a:cubicBezTo>
                    <a:pt x="389" y="2579"/>
                    <a:pt x="389" y="1484"/>
                    <a:pt x="1074" y="822"/>
                  </a:cubicBezTo>
                  <a:lnTo>
                    <a:pt x="1074" y="822"/>
                  </a:lnTo>
                  <a:cubicBezTo>
                    <a:pt x="1736" y="160"/>
                    <a:pt x="2831" y="183"/>
                    <a:pt x="3493" y="845"/>
                  </a:cubicBezTo>
                  <a:lnTo>
                    <a:pt x="3493" y="845"/>
                  </a:lnTo>
                  <a:cubicBezTo>
                    <a:pt x="4155" y="1529"/>
                    <a:pt x="4155" y="2625"/>
                    <a:pt x="3470" y="3287"/>
                  </a:cubicBezTo>
                  <a:lnTo>
                    <a:pt x="3470" y="3287"/>
                  </a:lnTo>
                  <a:cubicBezTo>
                    <a:pt x="3128" y="3607"/>
                    <a:pt x="2694" y="3766"/>
                    <a:pt x="2260" y="3766"/>
                  </a:cubicBezTo>
                  <a:lnTo>
                    <a:pt x="2260" y="3766"/>
                  </a:lnTo>
                  <a:cubicBezTo>
                    <a:pt x="1827" y="3766"/>
                    <a:pt x="1370" y="3607"/>
                    <a:pt x="1051" y="326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078;p48">
              <a:extLst>
                <a:ext uri="{FF2B5EF4-FFF2-40B4-BE49-F238E27FC236}">
                  <a16:creationId xmlns:a16="http://schemas.microsoft.com/office/drawing/2014/main" id="{6F2422E0-53CB-584D-DEE4-EA8362925268}"/>
                </a:ext>
              </a:extLst>
            </p:cNvPr>
            <p:cNvSpPr/>
            <p:nvPr/>
          </p:nvSpPr>
          <p:spPr>
            <a:xfrm>
              <a:off x="1012259" y="4403673"/>
              <a:ext cx="75991" cy="72473"/>
            </a:xfrm>
            <a:custGeom>
              <a:avLst/>
              <a:gdLst/>
              <a:ahLst/>
              <a:cxnLst/>
              <a:rect l="l" t="t" r="r" b="b"/>
              <a:pathLst>
                <a:path w="4429" h="4224" extrusionOk="0">
                  <a:moveTo>
                    <a:pt x="800" y="571"/>
                  </a:moveTo>
                  <a:cubicBezTo>
                    <a:pt x="24" y="1347"/>
                    <a:pt x="1" y="2626"/>
                    <a:pt x="777" y="3402"/>
                  </a:cubicBezTo>
                  <a:lnTo>
                    <a:pt x="777" y="3402"/>
                  </a:lnTo>
                  <a:cubicBezTo>
                    <a:pt x="1553" y="4201"/>
                    <a:pt x="2831" y="4223"/>
                    <a:pt x="3607" y="3447"/>
                  </a:cubicBezTo>
                  <a:lnTo>
                    <a:pt x="3607" y="3447"/>
                  </a:lnTo>
                  <a:cubicBezTo>
                    <a:pt x="4406" y="2671"/>
                    <a:pt x="4429" y="1393"/>
                    <a:pt x="3653" y="594"/>
                  </a:cubicBezTo>
                  <a:lnTo>
                    <a:pt x="3653" y="594"/>
                  </a:lnTo>
                  <a:cubicBezTo>
                    <a:pt x="3265" y="206"/>
                    <a:pt x="2740" y="1"/>
                    <a:pt x="2215" y="1"/>
                  </a:cubicBezTo>
                  <a:lnTo>
                    <a:pt x="2215" y="1"/>
                  </a:lnTo>
                  <a:cubicBezTo>
                    <a:pt x="1713" y="1"/>
                    <a:pt x="1188" y="183"/>
                    <a:pt x="800" y="571"/>
                  </a:cubicBezTo>
                  <a:close/>
                  <a:moveTo>
                    <a:pt x="1028" y="3173"/>
                  </a:moveTo>
                  <a:cubicBezTo>
                    <a:pt x="366" y="2512"/>
                    <a:pt x="389" y="1462"/>
                    <a:pt x="1051" y="822"/>
                  </a:cubicBezTo>
                  <a:lnTo>
                    <a:pt x="1051" y="822"/>
                  </a:lnTo>
                  <a:cubicBezTo>
                    <a:pt x="1713" y="161"/>
                    <a:pt x="2763" y="183"/>
                    <a:pt x="3402" y="845"/>
                  </a:cubicBezTo>
                  <a:lnTo>
                    <a:pt x="3402" y="845"/>
                  </a:lnTo>
                  <a:cubicBezTo>
                    <a:pt x="4064" y="1507"/>
                    <a:pt x="4041" y="2557"/>
                    <a:pt x="3379" y="3196"/>
                  </a:cubicBezTo>
                  <a:lnTo>
                    <a:pt x="3379" y="3196"/>
                  </a:lnTo>
                  <a:cubicBezTo>
                    <a:pt x="3059" y="3516"/>
                    <a:pt x="2626" y="3676"/>
                    <a:pt x="2215" y="3676"/>
                  </a:cubicBezTo>
                  <a:lnTo>
                    <a:pt x="2215" y="3676"/>
                  </a:lnTo>
                  <a:cubicBezTo>
                    <a:pt x="1781" y="3676"/>
                    <a:pt x="1347" y="3516"/>
                    <a:pt x="1028" y="317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079;p48">
              <a:extLst>
                <a:ext uri="{FF2B5EF4-FFF2-40B4-BE49-F238E27FC236}">
                  <a16:creationId xmlns:a16="http://schemas.microsoft.com/office/drawing/2014/main" id="{CE1B5F1F-F95C-D568-0228-60B7F1722526}"/>
                </a:ext>
              </a:extLst>
            </p:cNvPr>
            <p:cNvSpPr/>
            <p:nvPr/>
          </p:nvSpPr>
          <p:spPr>
            <a:xfrm>
              <a:off x="1120350" y="4481224"/>
              <a:ext cx="88138" cy="84604"/>
            </a:xfrm>
            <a:custGeom>
              <a:avLst/>
              <a:gdLst/>
              <a:ahLst/>
              <a:cxnLst/>
              <a:rect l="l" t="t" r="r" b="b"/>
              <a:pathLst>
                <a:path w="5137" h="4931" extrusionOk="0">
                  <a:moveTo>
                    <a:pt x="936" y="685"/>
                  </a:moveTo>
                  <a:cubicBezTo>
                    <a:pt x="23" y="1575"/>
                    <a:pt x="1" y="3059"/>
                    <a:pt x="891" y="3995"/>
                  </a:cubicBezTo>
                  <a:lnTo>
                    <a:pt x="891" y="3995"/>
                  </a:lnTo>
                  <a:cubicBezTo>
                    <a:pt x="1804" y="4908"/>
                    <a:pt x="3287" y="4930"/>
                    <a:pt x="4200" y="4017"/>
                  </a:cubicBezTo>
                  <a:lnTo>
                    <a:pt x="4200" y="4017"/>
                  </a:lnTo>
                  <a:cubicBezTo>
                    <a:pt x="5136" y="3104"/>
                    <a:pt x="5136" y="1621"/>
                    <a:pt x="4246" y="708"/>
                  </a:cubicBezTo>
                  <a:lnTo>
                    <a:pt x="4246" y="708"/>
                  </a:lnTo>
                  <a:cubicBezTo>
                    <a:pt x="3790" y="251"/>
                    <a:pt x="3173" y="0"/>
                    <a:pt x="2580" y="0"/>
                  </a:cubicBezTo>
                  <a:lnTo>
                    <a:pt x="2580" y="0"/>
                  </a:lnTo>
                  <a:cubicBezTo>
                    <a:pt x="1986" y="0"/>
                    <a:pt x="1393" y="228"/>
                    <a:pt x="936" y="685"/>
                  </a:cubicBezTo>
                  <a:moveTo>
                    <a:pt x="1142" y="3744"/>
                  </a:moveTo>
                  <a:cubicBezTo>
                    <a:pt x="366" y="2967"/>
                    <a:pt x="389" y="1689"/>
                    <a:pt x="1165" y="913"/>
                  </a:cubicBezTo>
                  <a:lnTo>
                    <a:pt x="1165" y="913"/>
                  </a:lnTo>
                  <a:cubicBezTo>
                    <a:pt x="1964" y="137"/>
                    <a:pt x="3242" y="160"/>
                    <a:pt x="3995" y="936"/>
                  </a:cubicBezTo>
                  <a:lnTo>
                    <a:pt x="3995" y="936"/>
                  </a:lnTo>
                  <a:cubicBezTo>
                    <a:pt x="4771" y="1735"/>
                    <a:pt x="4771" y="3013"/>
                    <a:pt x="3972" y="3789"/>
                  </a:cubicBezTo>
                  <a:lnTo>
                    <a:pt x="3972" y="3789"/>
                  </a:lnTo>
                  <a:cubicBezTo>
                    <a:pt x="3584" y="4154"/>
                    <a:pt x="3082" y="4360"/>
                    <a:pt x="2580" y="4360"/>
                  </a:cubicBezTo>
                  <a:lnTo>
                    <a:pt x="2580" y="4360"/>
                  </a:lnTo>
                  <a:cubicBezTo>
                    <a:pt x="2055" y="4360"/>
                    <a:pt x="1530" y="4154"/>
                    <a:pt x="1142" y="374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080;p48">
              <a:extLst>
                <a:ext uri="{FF2B5EF4-FFF2-40B4-BE49-F238E27FC236}">
                  <a16:creationId xmlns:a16="http://schemas.microsoft.com/office/drawing/2014/main" id="{B2F93CBF-E24A-1F2C-77E6-A05ACE86CDBD}"/>
                </a:ext>
              </a:extLst>
            </p:cNvPr>
            <p:cNvSpPr/>
            <p:nvPr/>
          </p:nvSpPr>
          <p:spPr>
            <a:xfrm>
              <a:off x="1423074" y="4407208"/>
              <a:ext cx="78736" cy="75201"/>
            </a:xfrm>
            <a:custGeom>
              <a:avLst/>
              <a:gdLst/>
              <a:ahLst/>
              <a:cxnLst/>
              <a:rect l="l" t="t" r="r" b="b"/>
              <a:pathLst>
                <a:path w="4589" h="4383" extrusionOk="0">
                  <a:moveTo>
                    <a:pt x="822" y="616"/>
                  </a:moveTo>
                  <a:cubicBezTo>
                    <a:pt x="1" y="1415"/>
                    <a:pt x="1" y="2739"/>
                    <a:pt x="799" y="3561"/>
                  </a:cubicBezTo>
                  <a:lnTo>
                    <a:pt x="799" y="3561"/>
                  </a:lnTo>
                  <a:cubicBezTo>
                    <a:pt x="1598" y="4383"/>
                    <a:pt x="2922" y="4383"/>
                    <a:pt x="3744" y="3584"/>
                  </a:cubicBezTo>
                  <a:lnTo>
                    <a:pt x="3744" y="3584"/>
                  </a:lnTo>
                  <a:cubicBezTo>
                    <a:pt x="4566" y="2785"/>
                    <a:pt x="4588" y="1461"/>
                    <a:pt x="3767" y="639"/>
                  </a:cubicBezTo>
                  <a:lnTo>
                    <a:pt x="3767" y="639"/>
                  </a:lnTo>
                  <a:cubicBezTo>
                    <a:pt x="3356" y="228"/>
                    <a:pt x="2831" y="0"/>
                    <a:pt x="2283" y="0"/>
                  </a:cubicBezTo>
                  <a:lnTo>
                    <a:pt x="2283" y="0"/>
                  </a:lnTo>
                  <a:cubicBezTo>
                    <a:pt x="1758" y="0"/>
                    <a:pt x="1233" y="206"/>
                    <a:pt x="822" y="616"/>
                  </a:cubicBezTo>
                  <a:close/>
                  <a:moveTo>
                    <a:pt x="1028" y="3310"/>
                  </a:moveTo>
                  <a:cubicBezTo>
                    <a:pt x="366" y="2625"/>
                    <a:pt x="366" y="1530"/>
                    <a:pt x="1050" y="845"/>
                  </a:cubicBezTo>
                  <a:lnTo>
                    <a:pt x="1050" y="845"/>
                  </a:lnTo>
                  <a:cubicBezTo>
                    <a:pt x="1758" y="160"/>
                    <a:pt x="2854" y="183"/>
                    <a:pt x="3538" y="868"/>
                  </a:cubicBezTo>
                  <a:lnTo>
                    <a:pt x="3538" y="868"/>
                  </a:lnTo>
                  <a:cubicBezTo>
                    <a:pt x="4200" y="1552"/>
                    <a:pt x="4200" y="2671"/>
                    <a:pt x="3516" y="3356"/>
                  </a:cubicBezTo>
                  <a:lnTo>
                    <a:pt x="3516" y="3356"/>
                  </a:lnTo>
                  <a:cubicBezTo>
                    <a:pt x="3173" y="3675"/>
                    <a:pt x="2717" y="3835"/>
                    <a:pt x="2283" y="3835"/>
                  </a:cubicBezTo>
                  <a:lnTo>
                    <a:pt x="2283" y="3835"/>
                  </a:lnTo>
                  <a:cubicBezTo>
                    <a:pt x="1827" y="3835"/>
                    <a:pt x="1370" y="3675"/>
                    <a:pt x="1028" y="331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081;p48">
              <a:extLst>
                <a:ext uri="{FF2B5EF4-FFF2-40B4-BE49-F238E27FC236}">
                  <a16:creationId xmlns:a16="http://schemas.microsoft.com/office/drawing/2014/main" id="{98EA2974-D397-4282-0219-7EEA3A455F06}"/>
                </a:ext>
              </a:extLst>
            </p:cNvPr>
            <p:cNvSpPr/>
            <p:nvPr/>
          </p:nvSpPr>
          <p:spPr>
            <a:xfrm>
              <a:off x="1598919" y="4373528"/>
              <a:ext cx="88121" cy="83814"/>
            </a:xfrm>
            <a:custGeom>
              <a:avLst/>
              <a:gdLst/>
              <a:ahLst/>
              <a:cxnLst/>
              <a:rect l="l" t="t" r="r" b="b"/>
              <a:pathLst>
                <a:path w="5136" h="4885" extrusionOk="0">
                  <a:moveTo>
                    <a:pt x="936" y="662"/>
                  </a:moveTo>
                  <a:cubicBezTo>
                    <a:pt x="23" y="1552"/>
                    <a:pt x="0" y="3036"/>
                    <a:pt x="890" y="3949"/>
                  </a:cubicBezTo>
                  <a:lnTo>
                    <a:pt x="890" y="3949"/>
                  </a:lnTo>
                  <a:cubicBezTo>
                    <a:pt x="1803" y="4862"/>
                    <a:pt x="3287" y="4885"/>
                    <a:pt x="4200" y="3995"/>
                  </a:cubicBezTo>
                  <a:lnTo>
                    <a:pt x="4200" y="3995"/>
                  </a:lnTo>
                  <a:cubicBezTo>
                    <a:pt x="5113" y="3082"/>
                    <a:pt x="5136" y="1621"/>
                    <a:pt x="4223" y="685"/>
                  </a:cubicBezTo>
                  <a:lnTo>
                    <a:pt x="4223" y="685"/>
                  </a:lnTo>
                  <a:cubicBezTo>
                    <a:pt x="3766" y="228"/>
                    <a:pt x="3173" y="0"/>
                    <a:pt x="2557" y="0"/>
                  </a:cubicBezTo>
                  <a:lnTo>
                    <a:pt x="2557" y="0"/>
                  </a:lnTo>
                  <a:cubicBezTo>
                    <a:pt x="1986" y="0"/>
                    <a:pt x="1392" y="206"/>
                    <a:pt x="936" y="662"/>
                  </a:cubicBezTo>
                  <a:moveTo>
                    <a:pt x="1141" y="3721"/>
                  </a:moveTo>
                  <a:cubicBezTo>
                    <a:pt x="365" y="2945"/>
                    <a:pt x="388" y="1666"/>
                    <a:pt x="1164" y="890"/>
                  </a:cubicBezTo>
                  <a:lnTo>
                    <a:pt x="1164" y="890"/>
                  </a:lnTo>
                  <a:cubicBezTo>
                    <a:pt x="1963" y="137"/>
                    <a:pt x="3218" y="137"/>
                    <a:pt x="3995" y="936"/>
                  </a:cubicBezTo>
                  <a:lnTo>
                    <a:pt x="3995" y="936"/>
                  </a:lnTo>
                  <a:cubicBezTo>
                    <a:pt x="4771" y="1712"/>
                    <a:pt x="4748" y="2990"/>
                    <a:pt x="3972" y="3744"/>
                  </a:cubicBezTo>
                  <a:lnTo>
                    <a:pt x="3972" y="3744"/>
                  </a:lnTo>
                  <a:cubicBezTo>
                    <a:pt x="3584" y="4132"/>
                    <a:pt x="3059" y="4314"/>
                    <a:pt x="2557" y="4314"/>
                  </a:cubicBezTo>
                  <a:lnTo>
                    <a:pt x="2557" y="4314"/>
                  </a:lnTo>
                  <a:cubicBezTo>
                    <a:pt x="2054" y="4314"/>
                    <a:pt x="1529" y="4109"/>
                    <a:pt x="1141" y="372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082;p48">
              <a:extLst>
                <a:ext uri="{FF2B5EF4-FFF2-40B4-BE49-F238E27FC236}">
                  <a16:creationId xmlns:a16="http://schemas.microsoft.com/office/drawing/2014/main" id="{D1171506-C997-3938-01C3-80DCF9D60511}"/>
                </a:ext>
              </a:extLst>
            </p:cNvPr>
            <p:cNvSpPr/>
            <p:nvPr/>
          </p:nvSpPr>
          <p:spPr>
            <a:xfrm>
              <a:off x="1238616" y="3589110"/>
              <a:ext cx="68167" cy="64632"/>
            </a:xfrm>
            <a:custGeom>
              <a:avLst/>
              <a:gdLst/>
              <a:ahLst/>
              <a:cxnLst/>
              <a:rect l="l" t="t" r="r" b="b"/>
              <a:pathLst>
                <a:path w="3973" h="3767" extrusionOk="0">
                  <a:moveTo>
                    <a:pt x="731" y="502"/>
                  </a:moveTo>
                  <a:cubicBezTo>
                    <a:pt x="24" y="1187"/>
                    <a:pt x="1" y="2328"/>
                    <a:pt x="708" y="3036"/>
                  </a:cubicBezTo>
                  <a:lnTo>
                    <a:pt x="708" y="3036"/>
                  </a:lnTo>
                  <a:cubicBezTo>
                    <a:pt x="1393" y="3766"/>
                    <a:pt x="2534" y="3766"/>
                    <a:pt x="3242" y="3082"/>
                  </a:cubicBezTo>
                  <a:lnTo>
                    <a:pt x="3242" y="3082"/>
                  </a:lnTo>
                  <a:cubicBezTo>
                    <a:pt x="3950" y="2374"/>
                    <a:pt x="3972" y="1233"/>
                    <a:pt x="3265" y="525"/>
                  </a:cubicBezTo>
                  <a:lnTo>
                    <a:pt x="3265" y="525"/>
                  </a:lnTo>
                  <a:cubicBezTo>
                    <a:pt x="2922" y="183"/>
                    <a:pt x="2466" y="0"/>
                    <a:pt x="1987" y="0"/>
                  </a:cubicBezTo>
                  <a:lnTo>
                    <a:pt x="1987" y="0"/>
                  </a:lnTo>
                  <a:cubicBezTo>
                    <a:pt x="1530" y="0"/>
                    <a:pt x="1074" y="160"/>
                    <a:pt x="731" y="502"/>
                  </a:cubicBezTo>
                  <a:moveTo>
                    <a:pt x="937" y="2808"/>
                  </a:moveTo>
                  <a:cubicBezTo>
                    <a:pt x="389" y="2237"/>
                    <a:pt x="389" y="1301"/>
                    <a:pt x="959" y="753"/>
                  </a:cubicBezTo>
                  <a:lnTo>
                    <a:pt x="959" y="753"/>
                  </a:lnTo>
                  <a:cubicBezTo>
                    <a:pt x="1530" y="183"/>
                    <a:pt x="2466" y="183"/>
                    <a:pt x="3037" y="753"/>
                  </a:cubicBezTo>
                  <a:lnTo>
                    <a:pt x="3037" y="753"/>
                  </a:lnTo>
                  <a:cubicBezTo>
                    <a:pt x="3607" y="1347"/>
                    <a:pt x="3584" y="2260"/>
                    <a:pt x="3014" y="2831"/>
                  </a:cubicBezTo>
                  <a:lnTo>
                    <a:pt x="3014" y="2831"/>
                  </a:lnTo>
                  <a:cubicBezTo>
                    <a:pt x="2740" y="3104"/>
                    <a:pt x="2352" y="3241"/>
                    <a:pt x="1987" y="3241"/>
                  </a:cubicBezTo>
                  <a:lnTo>
                    <a:pt x="1987" y="3241"/>
                  </a:lnTo>
                  <a:cubicBezTo>
                    <a:pt x="1599" y="3241"/>
                    <a:pt x="1233" y="3104"/>
                    <a:pt x="937"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083;p48">
              <a:extLst>
                <a:ext uri="{FF2B5EF4-FFF2-40B4-BE49-F238E27FC236}">
                  <a16:creationId xmlns:a16="http://schemas.microsoft.com/office/drawing/2014/main" id="{9C06227C-09C6-515B-A117-2BAB2A1788FC}"/>
                </a:ext>
              </a:extLst>
            </p:cNvPr>
            <p:cNvSpPr/>
            <p:nvPr/>
          </p:nvSpPr>
          <p:spPr>
            <a:xfrm>
              <a:off x="1372168" y="3555035"/>
              <a:ext cx="67755" cy="64632"/>
            </a:xfrm>
            <a:custGeom>
              <a:avLst/>
              <a:gdLst/>
              <a:ahLst/>
              <a:cxnLst/>
              <a:rect l="l" t="t" r="r" b="b"/>
              <a:pathLst>
                <a:path w="3949" h="3767" extrusionOk="0">
                  <a:moveTo>
                    <a:pt x="731" y="503"/>
                  </a:moveTo>
                  <a:cubicBezTo>
                    <a:pt x="23" y="1187"/>
                    <a:pt x="0" y="2329"/>
                    <a:pt x="708" y="3036"/>
                  </a:cubicBezTo>
                  <a:lnTo>
                    <a:pt x="708" y="3036"/>
                  </a:lnTo>
                  <a:cubicBezTo>
                    <a:pt x="1393" y="3744"/>
                    <a:pt x="2534" y="3767"/>
                    <a:pt x="3241" y="3082"/>
                  </a:cubicBezTo>
                  <a:lnTo>
                    <a:pt x="3241" y="3082"/>
                  </a:lnTo>
                  <a:cubicBezTo>
                    <a:pt x="3949" y="2374"/>
                    <a:pt x="3949" y="1233"/>
                    <a:pt x="3264" y="525"/>
                  </a:cubicBezTo>
                  <a:lnTo>
                    <a:pt x="3264" y="525"/>
                  </a:lnTo>
                  <a:cubicBezTo>
                    <a:pt x="2922" y="183"/>
                    <a:pt x="2443" y="0"/>
                    <a:pt x="1986" y="0"/>
                  </a:cubicBezTo>
                  <a:lnTo>
                    <a:pt x="1986" y="0"/>
                  </a:lnTo>
                  <a:cubicBezTo>
                    <a:pt x="1530" y="0"/>
                    <a:pt x="1073" y="160"/>
                    <a:pt x="731" y="503"/>
                  </a:cubicBezTo>
                  <a:moveTo>
                    <a:pt x="936" y="2808"/>
                  </a:moveTo>
                  <a:cubicBezTo>
                    <a:pt x="365" y="2237"/>
                    <a:pt x="388" y="1301"/>
                    <a:pt x="959" y="754"/>
                  </a:cubicBezTo>
                  <a:lnTo>
                    <a:pt x="959" y="754"/>
                  </a:lnTo>
                  <a:cubicBezTo>
                    <a:pt x="1530" y="183"/>
                    <a:pt x="2465" y="183"/>
                    <a:pt x="3036" y="754"/>
                  </a:cubicBezTo>
                  <a:lnTo>
                    <a:pt x="3036" y="754"/>
                  </a:lnTo>
                  <a:cubicBezTo>
                    <a:pt x="3584" y="1347"/>
                    <a:pt x="3584" y="2260"/>
                    <a:pt x="3013" y="2831"/>
                  </a:cubicBezTo>
                  <a:lnTo>
                    <a:pt x="3013" y="2831"/>
                  </a:lnTo>
                  <a:cubicBezTo>
                    <a:pt x="2716" y="3105"/>
                    <a:pt x="2351" y="3242"/>
                    <a:pt x="1986" y="3242"/>
                  </a:cubicBezTo>
                  <a:lnTo>
                    <a:pt x="1986" y="3242"/>
                  </a:lnTo>
                  <a:cubicBezTo>
                    <a:pt x="1598" y="3242"/>
                    <a:pt x="1233" y="3105"/>
                    <a:pt x="936" y="280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084;p48">
              <a:extLst>
                <a:ext uri="{FF2B5EF4-FFF2-40B4-BE49-F238E27FC236}">
                  <a16:creationId xmlns:a16="http://schemas.microsoft.com/office/drawing/2014/main" id="{8C8E704F-D981-C47F-AB62-D8CA3A33FE5F}"/>
                </a:ext>
              </a:extLst>
            </p:cNvPr>
            <p:cNvSpPr/>
            <p:nvPr/>
          </p:nvSpPr>
          <p:spPr>
            <a:xfrm>
              <a:off x="1322035" y="3679186"/>
              <a:ext cx="68167" cy="64632"/>
            </a:xfrm>
            <a:custGeom>
              <a:avLst/>
              <a:gdLst/>
              <a:ahLst/>
              <a:cxnLst/>
              <a:rect l="l" t="t" r="r" b="b"/>
              <a:pathLst>
                <a:path w="3973" h="3767" extrusionOk="0">
                  <a:moveTo>
                    <a:pt x="731" y="502"/>
                  </a:moveTo>
                  <a:cubicBezTo>
                    <a:pt x="23" y="1187"/>
                    <a:pt x="1" y="2328"/>
                    <a:pt x="708" y="3036"/>
                  </a:cubicBezTo>
                  <a:lnTo>
                    <a:pt x="708" y="3036"/>
                  </a:lnTo>
                  <a:cubicBezTo>
                    <a:pt x="1393" y="3743"/>
                    <a:pt x="2534" y="3766"/>
                    <a:pt x="3242" y="3081"/>
                  </a:cubicBezTo>
                  <a:lnTo>
                    <a:pt x="3242" y="3081"/>
                  </a:lnTo>
                  <a:cubicBezTo>
                    <a:pt x="3949" y="2374"/>
                    <a:pt x="3972" y="1233"/>
                    <a:pt x="3265" y="525"/>
                  </a:cubicBezTo>
                  <a:lnTo>
                    <a:pt x="3265" y="525"/>
                  </a:lnTo>
                  <a:cubicBezTo>
                    <a:pt x="2922" y="160"/>
                    <a:pt x="2443" y="0"/>
                    <a:pt x="1986" y="0"/>
                  </a:cubicBezTo>
                  <a:lnTo>
                    <a:pt x="1986" y="0"/>
                  </a:lnTo>
                  <a:cubicBezTo>
                    <a:pt x="1530" y="0"/>
                    <a:pt x="1073" y="160"/>
                    <a:pt x="731" y="502"/>
                  </a:cubicBezTo>
                  <a:moveTo>
                    <a:pt x="936" y="2808"/>
                  </a:moveTo>
                  <a:cubicBezTo>
                    <a:pt x="366" y="2237"/>
                    <a:pt x="389" y="1301"/>
                    <a:pt x="959" y="730"/>
                  </a:cubicBezTo>
                  <a:lnTo>
                    <a:pt x="959" y="730"/>
                  </a:lnTo>
                  <a:cubicBezTo>
                    <a:pt x="1530" y="183"/>
                    <a:pt x="2466" y="183"/>
                    <a:pt x="3036" y="753"/>
                  </a:cubicBezTo>
                  <a:lnTo>
                    <a:pt x="3036" y="753"/>
                  </a:lnTo>
                  <a:cubicBezTo>
                    <a:pt x="3584" y="1347"/>
                    <a:pt x="3584" y="2260"/>
                    <a:pt x="3014" y="2830"/>
                  </a:cubicBezTo>
                  <a:lnTo>
                    <a:pt x="3014" y="2830"/>
                  </a:lnTo>
                  <a:cubicBezTo>
                    <a:pt x="2717" y="3104"/>
                    <a:pt x="2352" y="3241"/>
                    <a:pt x="1986" y="3241"/>
                  </a:cubicBezTo>
                  <a:lnTo>
                    <a:pt x="1986" y="3241"/>
                  </a:lnTo>
                  <a:cubicBezTo>
                    <a:pt x="1598" y="3241"/>
                    <a:pt x="1233" y="3104"/>
                    <a:pt x="936"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085;p48">
              <a:extLst>
                <a:ext uri="{FF2B5EF4-FFF2-40B4-BE49-F238E27FC236}">
                  <a16:creationId xmlns:a16="http://schemas.microsoft.com/office/drawing/2014/main" id="{D2B89982-5481-367F-C835-7B9C427B9A6C}"/>
                </a:ext>
              </a:extLst>
            </p:cNvPr>
            <p:cNvSpPr/>
            <p:nvPr/>
          </p:nvSpPr>
          <p:spPr>
            <a:xfrm>
              <a:off x="1453237" y="3557780"/>
              <a:ext cx="67755" cy="64632"/>
            </a:xfrm>
            <a:custGeom>
              <a:avLst/>
              <a:gdLst/>
              <a:ahLst/>
              <a:cxnLst/>
              <a:rect l="l" t="t" r="r" b="b"/>
              <a:pathLst>
                <a:path w="3949" h="3767" extrusionOk="0">
                  <a:moveTo>
                    <a:pt x="730" y="502"/>
                  </a:moveTo>
                  <a:cubicBezTo>
                    <a:pt x="23" y="1210"/>
                    <a:pt x="0" y="2328"/>
                    <a:pt x="685" y="3059"/>
                  </a:cubicBezTo>
                  <a:lnTo>
                    <a:pt x="685" y="3059"/>
                  </a:lnTo>
                  <a:cubicBezTo>
                    <a:pt x="1392" y="3766"/>
                    <a:pt x="2534" y="3766"/>
                    <a:pt x="3241" y="3082"/>
                  </a:cubicBezTo>
                  <a:lnTo>
                    <a:pt x="3241" y="3082"/>
                  </a:lnTo>
                  <a:cubicBezTo>
                    <a:pt x="3949" y="2374"/>
                    <a:pt x="3949" y="1233"/>
                    <a:pt x="3264" y="525"/>
                  </a:cubicBezTo>
                  <a:lnTo>
                    <a:pt x="3264" y="525"/>
                  </a:lnTo>
                  <a:cubicBezTo>
                    <a:pt x="2922" y="183"/>
                    <a:pt x="2442" y="0"/>
                    <a:pt x="1986" y="0"/>
                  </a:cubicBezTo>
                  <a:lnTo>
                    <a:pt x="1986" y="0"/>
                  </a:lnTo>
                  <a:cubicBezTo>
                    <a:pt x="1529" y="0"/>
                    <a:pt x="1073" y="160"/>
                    <a:pt x="730" y="502"/>
                  </a:cubicBezTo>
                  <a:close/>
                  <a:moveTo>
                    <a:pt x="936" y="2808"/>
                  </a:moveTo>
                  <a:cubicBezTo>
                    <a:pt x="365" y="2237"/>
                    <a:pt x="388" y="1301"/>
                    <a:pt x="959" y="753"/>
                  </a:cubicBezTo>
                  <a:lnTo>
                    <a:pt x="959" y="753"/>
                  </a:lnTo>
                  <a:cubicBezTo>
                    <a:pt x="1529" y="183"/>
                    <a:pt x="2465" y="183"/>
                    <a:pt x="3036" y="776"/>
                  </a:cubicBezTo>
                  <a:lnTo>
                    <a:pt x="3036" y="776"/>
                  </a:lnTo>
                  <a:cubicBezTo>
                    <a:pt x="3584" y="1347"/>
                    <a:pt x="3584" y="2260"/>
                    <a:pt x="3013" y="2831"/>
                  </a:cubicBezTo>
                  <a:lnTo>
                    <a:pt x="3013" y="2831"/>
                  </a:lnTo>
                  <a:cubicBezTo>
                    <a:pt x="2716" y="3104"/>
                    <a:pt x="2351" y="3241"/>
                    <a:pt x="1986" y="3241"/>
                  </a:cubicBezTo>
                  <a:lnTo>
                    <a:pt x="1986" y="3241"/>
                  </a:lnTo>
                  <a:cubicBezTo>
                    <a:pt x="1598" y="3241"/>
                    <a:pt x="1210" y="3104"/>
                    <a:pt x="936"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086;p48">
              <a:extLst>
                <a:ext uri="{FF2B5EF4-FFF2-40B4-BE49-F238E27FC236}">
                  <a16:creationId xmlns:a16="http://schemas.microsoft.com/office/drawing/2014/main" id="{CAD868AE-BCA6-4228-CCE3-4A432892F396}"/>
                </a:ext>
              </a:extLst>
            </p:cNvPr>
            <p:cNvSpPr/>
            <p:nvPr/>
          </p:nvSpPr>
          <p:spPr>
            <a:xfrm>
              <a:off x="1335743" y="3216280"/>
              <a:ext cx="113583" cy="108504"/>
            </a:xfrm>
            <a:custGeom>
              <a:avLst/>
              <a:gdLst/>
              <a:ahLst/>
              <a:cxnLst/>
              <a:rect l="l" t="t" r="r" b="b"/>
              <a:pathLst>
                <a:path w="6620" h="6324" extrusionOk="0">
                  <a:moveTo>
                    <a:pt x="1210" y="868"/>
                  </a:moveTo>
                  <a:cubicBezTo>
                    <a:pt x="23" y="2032"/>
                    <a:pt x="0" y="3927"/>
                    <a:pt x="1165" y="5113"/>
                  </a:cubicBezTo>
                  <a:lnTo>
                    <a:pt x="1165" y="5113"/>
                  </a:lnTo>
                  <a:cubicBezTo>
                    <a:pt x="2329" y="6300"/>
                    <a:pt x="4246" y="6323"/>
                    <a:pt x="5410" y="5159"/>
                  </a:cubicBezTo>
                  <a:lnTo>
                    <a:pt x="5410" y="5159"/>
                  </a:lnTo>
                  <a:cubicBezTo>
                    <a:pt x="6597" y="3995"/>
                    <a:pt x="6620" y="2101"/>
                    <a:pt x="5456" y="914"/>
                  </a:cubicBezTo>
                  <a:lnTo>
                    <a:pt x="5456" y="914"/>
                  </a:lnTo>
                  <a:cubicBezTo>
                    <a:pt x="4885" y="320"/>
                    <a:pt x="4086" y="1"/>
                    <a:pt x="3310" y="1"/>
                  </a:cubicBezTo>
                  <a:lnTo>
                    <a:pt x="3310" y="1"/>
                  </a:lnTo>
                  <a:cubicBezTo>
                    <a:pt x="2557" y="1"/>
                    <a:pt x="1804" y="297"/>
                    <a:pt x="1210" y="868"/>
                  </a:cubicBezTo>
                  <a:moveTo>
                    <a:pt x="1416" y="4885"/>
                  </a:moveTo>
                  <a:cubicBezTo>
                    <a:pt x="389" y="3835"/>
                    <a:pt x="389" y="2146"/>
                    <a:pt x="1438" y="1096"/>
                  </a:cubicBezTo>
                  <a:lnTo>
                    <a:pt x="1438" y="1096"/>
                  </a:lnTo>
                  <a:cubicBezTo>
                    <a:pt x="2511" y="69"/>
                    <a:pt x="4200" y="92"/>
                    <a:pt x="5227" y="1142"/>
                  </a:cubicBezTo>
                  <a:lnTo>
                    <a:pt x="5227" y="1142"/>
                  </a:lnTo>
                  <a:cubicBezTo>
                    <a:pt x="6255" y="2192"/>
                    <a:pt x="6232" y="3881"/>
                    <a:pt x="5182" y="4931"/>
                  </a:cubicBezTo>
                  <a:lnTo>
                    <a:pt x="5182" y="4931"/>
                  </a:lnTo>
                  <a:cubicBezTo>
                    <a:pt x="4657" y="5433"/>
                    <a:pt x="3995" y="5684"/>
                    <a:pt x="3310" y="5684"/>
                  </a:cubicBezTo>
                  <a:lnTo>
                    <a:pt x="3310" y="5684"/>
                  </a:lnTo>
                  <a:cubicBezTo>
                    <a:pt x="2625" y="5684"/>
                    <a:pt x="1941" y="5410"/>
                    <a:pt x="1416" y="488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087;p48">
              <a:extLst>
                <a:ext uri="{FF2B5EF4-FFF2-40B4-BE49-F238E27FC236}">
                  <a16:creationId xmlns:a16="http://schemas.microsoft.com/office/drawing/2014/main" id="{35F769FE-7E02-5661-CF1E-D0C9EF41715B}"/>
                </a:ext>
              </a:extLst>
            </p:cNvPr>
            <p:cNvSpPr/>
            <p:nvPr/>
          </p:nvSpPr>
          <p:spPr>
            <a:xfrm>
              <a:off x="1532332" y="3195520"/>
              <a:ext cx="113205" cy="108109"/>
            </a:xfrm>
            <a:custGeom>
              <a:avLst/>
              <a:gdLst/>
              <a:ahLst/>
              <a:cxnLst/>
              <a:rect l="l" t="t" r="r" b="b"/>
              <a:pathLst>
                <a:path w="6598" h="6301" extrusionOk="0">
                  <a:moveTo>
                    <a:pt x="1211" y="845"/>
                  </a:moveTo>
                  <a:cubicBezTo>
                    <a:pt x="24" y="2009"/>
                    <a:pt x="1" y="3927"/>
                    <a:pt x="1165" y="5114"/>
                  </a:cubicBezTo>
                  <a:lnTo>
                    <a:pt x="1165" y="5114"/>
                  </a:lnTo>
                  <a:cubicBezTo>
                    <a:pt x="2306" y="6278"/>
                    <a:pt x="4223" y="6301"/>
                    <a:pt x="5410" y="5159"/>
                  </a:cubicBezTo>
                  <a:lnTo>
                    <a:pt x="5410" y="5159"/>
                  </a:lnTo>
                  <a:cubicBezTo>
                    <a:pt x="6597" y="3995"/>
                    <a:pt x="6597" y="2078"/>
                    <a:pt x="5456" y="891"/>
                  </a:cubicBezTo>
                  <a:lnTo>
                    <a:pt x="5456" y="891"/>
                  </a:lnTo>
                  <a:cubicBezTo>
                    <a:pt x="4863" y="298"/>
                    <a:pt x="4087" y="1"/>
                    <a:pt x="3310" y="1"/>
                  </a:cubicBezTo>
                  <a:lnTo>
                    <a:pt x="3310" y="1"/>
                  </a:lnTo>
                  <a:cubicBezTo>
                    <a:pt x="2534" y="1"/>
                    <a:pt x="1781" y="275"/>
                    <a:pt x="1211" y="845"/>
                  </a:cubicBezTo>
                  <a:moveTo>
                    <a:pt x="1393" y="4863"/>
                  </a:moveTo>
                  <a:cubicBezTo>
                    <a:pt x="366" y="3813"/>
                    <a:pt x="389" y="2124"/>
                    <a:pt x="1439" y="1096"/>
                  </a:cubicBezTo>
                  <a:lnTo>
                    <a:pt x="1439" y="1096"/>
                  </a:lnTo>
                  <a:cubicBezTo>
                    <a:pt x="2489" y="69"/>
                    <a:pt x="4178" y="92"/>
                    <a:pt x="5205" y="1142"/>
                  </a:cubicBezTo>
                  <a:lnTo>
                    <a:pt x="5205" y="1142"/>
                  </a:lnTo>
                  <a:cubicBezTo>
                    <a:pt x="6232" y="2192"/>
                    <a:pt x="6232" y="3881"/>
                    <a:pt x="5159" y="4908"/>
                  </a:cubicBezTo>
                  <a:lnTo>
                    <a:pt x="5159" y="4908"/>
                  </a:lnTo>
                  <a:cubicBezTo>
                    <a:pt x="4657" y="5410"/>
                    <a:pt x="3972" y="5662"/>
                    <a:pt x="3310" y="5662"/>
                  </a:cubicBezTo>
                  <a:lnTo>
                    <a:pt x="3310" y="5662"/>
                  </a:lnTo>
                  <a:cubicBezTo>
                    <a:pt x="2603" y="5662"/>
                    <a:pt x="1918" y="5410"/>
                    <a:pt x="1393" y="486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088;p48">
              <a:extLst>
                <a:ext uri="{FF2B5EF4-FFF2-40B4-BE49-F238E27FC236}">
                  <a16:creationId xmlns:a16="http://schemas.microsoft.com/office/drawing/2014/main" id="{120AEABC-C018-60A7-AF2C-2CEF278BAAA0}"/>
                </a:ext>
              </a:extLst>
            </p:cNvPr>
            <p:cNvSpPr/>
            <p:nvPr/>
          </p:nvSpPr>
          <p:spPr>
            <a:xfrm>
              <a:off x="1871875" y="3245259"/>
              <a:ext cx="113188" cy="108504"/>
            </a:xfrm>
            <a:custGeom>
              <a:avLst/>
              <a:gdLst/>
              <a:ahLst/>
              <a:cxnLst/>
              <a:rect l="l" t="t" r="r" b="b"/>
              <a:pathLst>
                <a:path w="6597" h="6324" extrusionOk="0">
                  <a:moveTo>
                    <a:pt x="1187" y="868"/>
                  </a:moveTo>
                  <a:cubicBezTo>
                    <a:pt x="23" y="2032"/>
                    <a:pt x="0" y="3927"/>
                    <a:pt x="1142" y="5114"/>
                  </a:cubicBezTo>
                  <a:lnTo>
                    <a:pt x="1142" y="5114"/>
                  </a:lnTo>
                  <a:cubicBezTo>
                    <a:pt x="2306" y="6300"/>
                    <a:pt x="4223" y="6323"/>
                    <a:pt x="5410" y="5159"/>
                  </a:cubicBezTo>
                  <a:lnTo>
                    <a:pt x="5410" y="5159"/>
                  </a:lnTo>
                  <a:cubicBezTo>
                    <a:pt x="6574" y="3995"/>
                    <a:pt x="6597" y="2101"/>
                    <a:pt x="5456" y="914"/>
                  </a:cubicBezTo>
                  <a:lnTo>
                    <a:pt x="5456" y="914"/>
                  </a:lnTo>
                  <a:cubicBezTo>
                    <a:pt x="4862" y="320"/>
                    <a:pt x="4086" y="1"/>
                    <a:pt x="3287" y="1"/>
                  </a:cubicBezTo>
                  <a:lnTo>
                    <a:pt x="3287" y="1"/>
                  </a:lnTo>
                  <a:cubicBezTo>
                    <a:pt x="2534" y="1"/>
                    <a:pt x="1781" y="297"/>
                    <a:pt x="1187" y="868"/>
                  </a:cubicBezTo>
                  <a:moveTo>
                    <a:pt x="1393" y="4885"/>
                  </a:moveTo>
                  <a:cubicBezTo>
                    <a:pt x="366" y="3835"/>
                    <a:pt x="388" y="2146"/>
                    <a:pt x="1438" y="1096"/>
                  </a:cubicBezTo>
                  <a:lnTo>
                    <a:pt x="1438" y="1096"/>
                  </a:lnTo>
                  <a:cubicBezTo>
                    <a:pt x="2488" y="69"/>
                    <a:pt x="4177" y="92"/>
                    <a:pt x="5204" y="1142"/>
                  </a:cubicBezTo>
                  <a:lnTo>
                    <a:pt x="5204" y="1142"/>
                  </a:lnTo>
                  <a:cubicBezTo>
                    <a:pt x="6232" y="2192"/>
                    <a:pt x="6209" y="3881"/>
                    <a:pt x="5159" y="4931"/>
                  </a:cubicBezTo>
                  <a:lnTo>
                    <a:pt x="5159" y="4931"/>
                  </a:lnTo>
                  <a:cubicBezTo>
                    <a:pt x="4657" y="5433"/>
                    <a:pt x="3972" y="5684"/>
                    <a:pt x="3287" y="5684"/>
                  </a:cubicBezTo>
                  <a:lnTo>
                    <a:pt x="3287" y="5684"/>
                  </a:lnTo>
                  <a:cubicBezTo>
                    <a:pt x="2602" y="5684"/>
                    <a:pt x="1918" y="5410"/>
                    <a:pt x="1393" y="488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089;p48">
              <a:extLst>
                <a:ext uri="{FF2B5EF4-FFF2-40B4-BE49-F238E27FC236}">
                  <a16:creationId xmlns:a16="http://schemas.microsoft.com/office/drawing/2014/main" id="{0CAD92EA-4141-7FBD-49FF-E51ED88F5902}"/>
                </a:ext>
              </a:extLst>
            </p:cNvPr>
            <p:cNvSpPr/>
            <p:nvPr/>
          </p:nvSpPr>
          <p:spPr>
            <a:xfrm>
              <a:off x="1127008" y="3334151"/>
              <a:ext cx="1011589" cy="285123"/>
            </a:xfrm>
            <a:custGeom>
              <a:avLst/>
              <a:gdLst/>
              <a:ahLst/>
              <a:cxnLst/>
              <a:rect l="l" t="t" r="r" b="b"/>
              <a:pathLst>
                <a:path w="58959" h="16618" extrusionOk="0">
                  <a:moveTo>
                    <a:pt x="1" y="343"/>
                  </a:moveTo>
                  <a:lnTo>
                    <a:pt x="7305" y="412"/>
                  </a:lnTo>
                  <a:lnTo>
                    <a:pt x="13833" y="7077"/>
                  </a:lnTo>
                  <a:lnTo>
                    <a:pt x="21890" y="7168"/>
                  </a:lnTo>
                  <a:lnTo>
                    <a:pt x="24355" y="9679"/>
                  </a:lnTo>
                  <a:lnTo>
                    <a:pt x="40835" y="9862"/>
                  </a:lnTo>
                  <a:lnTo>
                    <a:pt x="43483" y="12578"/>
                  </a:lnTo>
                  <a:lnTo>
                    <a:pt x="54895" y="12692"/>
                  </a:lnTo>
                  <a:lnTo>
                    <a:pt x="58730" y="16618"/>
                  </a:lnTo>
                  <a:cubicBezTo>
                    <a:pt x="58799" y="16526"/>
                    <a:pt x="58890" y="16435"/>
                    <a:pt x="58958" y="16367"/>
                  </a:cubicBezTo>
                  <a:lnTo>
                    <a:pt x="58958" y="16367"/>
                  </a:lnTo>
                  <a:lnTo>
                    <a:pt x="55032" y="12349"/>
                  </a:lnTo>
                  <a:lnTo>
                    <a:pt x="43620" y="12235"/>
                  </a:lnTo>
                  <a:lnTo>
                    <a:pt x="40972" y="9519"/>
                  </a:lnTo>
                  <a:lnTo>
                    <a:pt x="24492" y="9359"/>
                  </a:lnTo>
                  <a:lnTo>
                    <a:pt x="22027" y="6826"/>
                  </a:lnTo>
                  <a:lnTo>
                    <a:pt x="13970" y="6734"/>
                  </a:lnTo>
                  <a:lnTo>
                    <a:pt x="7442" y="69"/>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090;p48">
              <a:extLst>
                <a:ext uri="{FF2B5EF4-FFF2-40B4-BE49-F238E27FC236}">
                  <a16:creationId xmlns:a16="http://schemas.microsoft.com/office/drawing/2014/main" id="{94A20616-41F8-8945-97E8-E4FD880F211D}"/>
                </a:ext>
              </a:extLst>
            </p:cNvPr>
            <p:cNvSpPr/>
            <p:nvPr/>
          </p:nvSpPr>
          <p:spPr>
            <a:xfrm>
              <a:off x="1424635" y="3300866"/>
              <a:ext cx="188784" cy="192696"/>
            </a:xfrm>
            <a:custGeom>
              <a:avLst/>
              <a:gdLst/>
              <a:ahLst/>
              <a:cxnLst/>
              <a:rect l="l" t="t" r="r" b="b"/>
              <a:pathLst>
                <a:path w="11003" h="11231" extrusionOk="0">
                  <a:moveTo>
                    <a:pt x="1" y="229"/>
                  </a:moveTo>
                  <a:lnTo>
                    <a:pt x="10774" y="11231"/>
                  </a:lnTo>
                  <a:lnTo>
                    <a:pt x="11003" y="10980"/>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091;p48">
              <a:extLst>
                <a:ext uri="{FF2B5EF4-FFF2-40B4-BE49-F238E27FC236}">
                  <a16:creationId xmlns:a16="http://schemas.microsoft.com/office/drawing/2014/main" id="{105FFD1C-8C2B-1699-D884-2276B1735AB0}"/>
                </a:ext>
              </a:extLst>
            </p:cNvPr>
            <p:cNvSpPr/>
            <p:nvPr/>
          </p:nvSpPr>
          <p:spPr>
            <a:xfrm>
              <a:off x="1157170" y="3184161"/>
              <a:ext cx="56019" cy="53669"/>
            </a:xfrm>
            <a:custGeom>
              <a:avLst/>
              <a:gdLst/>
              <a:ahLst/>
              <a:cxnLst/>
              <a:rect l="l" t="t" r="r" b="b"/>
              <a:pathLst>
                <a:path w="3265" h="3128" extrusionOk="0">
                  <a:moveTo>
                    <a:pt x="594" y="412"/>
                  </a:moveTo>
                  <a:cubicBezTo>
                    <a:pt x="0" y="982"/>
                    <a:pt x="0" y="1941"/>
                    <a:pt x="571" y="2535"/>
                  </a:cubicBezTo>
                  <a:lnTo>
                    <a:pt x="571" y="2535"/>
                  </a:lnTo>
                  <a:cubicBezTo>
                    <a:pt x="1141" y="3105"/>
                    <a:pt x="2077" y="3128"/>
                    <a:pt x="2671" y="2557"/>
                  </a:cubicBezTo>
                  <a:lnTo>
                    <a:pt x="2671" y="2557"/>
                  </a:lnTo>
                  <a:cubicBezTo>
                    <a:pt x="3264" y="1964"/>
                    <a:pt x="3264" y="1028"/>
                    <a:pt x="2694" y="435"/>
                  </a:cubicBezTo>
                  <a:lnTo>
                    <a:pt x="2694" y="435"/>
                  </a:lnTo>
                  <a:cubicBezTo>
                    <a:pt x="2397" y="138"/>
                    <a:pt x="2009" y="1"/>
                    <a:pt x="1621" y="1"/>
                  </a:cubicBezTo>
                  <a:lnTo>
                    <a:pt x="1621" y="1"/>
                  </a:lnTo>
                  <a:cubicBezTo>
                    <a:pt x="1256" y="1"/>
                    <a:pt x="867" y="138"/>
                    <a:pt x="594" y="412"/>
                  </a:cubicBezTo>
                  <a:close/>
                  <a:moveTo>
                    <a:pt x="799" y="2283"/>
                  </a:moveTo>
                  <a:cubicBezTo>
                    <a:pt x="365" y="1827"/>
                    <a:pt x="365" y="1097"/>
                    <a:pt x="822" y="663"/>
                  </a:cubicBezTo>
                  <a:lnTo>
                    <a:pt x="822" y="663"/>
                  </a:lnTo>
                  <a:cubicBezTo>
                    <a:pt x="1278" y="206"/>
                    <a:pt x="2009" y="206"/>
                    <a:pt x="2465" y="663"/>
                  </a:cubicBezTo>
                  <a:lnTo>
                    <a:pt x="2465" y="663"/>
                  </a:lnTo>
                  <a:cubicBezTo>
                    <a:pt x="2899" y="1119"/>
                    <a:pt x="2899" y="1873"/>
                    <a:pt x="2442" y="2306"/>
                  </a:cubicBezTo>
                  <a:lnTo>
                    <a:pt x="2442" y="2306"/>
                  </a:lnTo>
                  <a:cubicBezTo>
                    <a:pt x="2214" y="2535"/>
                    <a:pt x="1917" y="2626"/>
                    <a:pt x="1621" y="2626"/>
                  </a:cubicBezTo>
                  <a:lnTo>
                    <a:pt x="1621" y="2626"/>
                  </a:lnTo>
                  <a:cubicBezTo>
                    <a:pt x="1324" y="2626"/>
                    <a:pt x="1027" y="2512"/>
                    <a:pt x="799" y="228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092;p48">
              <a:extLst>
                <a:ext uri="{FF2B5EF4-FFF2-40B4-BE49-F238E27FC236}">
                  <a16:creationId xmlns:a16="http://schemas.microsoft.com/office/drawing/2014/main" id="{7D55B7BF-FF4C-9DEF-7F52-283704D06AB0}"/>
                </a:ext>
              </a:extLst>
            </p:cNvPr>
            <p:cNvSpPr/>
            <p:nvPr/>
          </p:nvSpPr>
          <p:spPr>
            <a:xfrm>
              <a:off x="1178308" y="3103488"/>
              <a:ext cx="56414" cy="53669"/>
            </a:xfrm>
            <a:custGeom>
              <a:avLst/>
              <a:gdLst/>
              <a:ahLst/>
              <a:cxnLst/>
              <a:rect l="l" t="t" r="r" b="b"/>
              <a:pathLst>
                <a:path w="3288" h="3128" extrusionOk="0">
                  <a:moveTo>
                    <a:pt x="594" y="435"/>
                  </a:moveTo>
                  <a:cubicBezTo>
                    <a:pt x="24" y="1005"/>
                    <a:pt x="1" y="1964"/>
                    <a:pt x="571" y="2535"/>
                  </a:cubicBezTo>
                  <a:lnTo>
                    <a:pt x="571" y="2535"/>
                  </a:lnTo>
                  <a:cubicBezTo>
                    <a:pt x="1142" y="3128"/>
                    <a:pt x="2101" y="3128"/>
                    <a:pt x="2694" y="2557"/>
                  </a:cubicBezTo>
                  <a:lnTo>
                    <a:pt x="2694" y="2557"/>
                  </a:lnTo>
                  <a:cubicBezTo>
                    <a:pt x="3265" y="1987"/>
                    <a:pt x="3288" y="1051"/>
                    <a:pt x="2717" y="457"/>
                  </a:cubicBezTo>
                  <a:lnTo>
                    <a:pt x="2717" y="457"/>
                  </a:lnTo>
                  <a:cubicBezTo>
                    <a:pt x="2420" y="161"/>
                    <a:pt x="2032" y="1"/>
                    <a:pt x="1644" y="1"/>
                  </a:cubicBezTo>
                  <a:lnTo>
                    <a:pt x="1644" y="1"/>
                  </a:lnTo>
                  <a:cubicBezTo>
                    <a:pt x="1256" y="1"/>
                    <a:pt x="891" y="161"/>
                    <a:pt x="594" y="435"/>
                  </a:cubicBezTo>
                  <a:close/>
                  <a:moveTo>
                    <a:pt x="822" y="2306"/>
                  </a:moveTo>
                  <a:cubicBezTo>
                    <a:pt x="366" y="1850"/>
                    <a:pt x="389" y="1119"/>
                    <a:pt x="822" y="663"/>
                  </a:cubicBezTo>
                  <a:lnTo>
                    <a:pt x="822" y="663"/>
                  </a:lnTo>
                  <a:cubicBezTo>
                    <a:pt x="1279" y="229"/>
                    <a:pt x="2032" y="229"/>
                    <a:pt x="2466" y="686"/>
                  </a:cubicBezTo>
                  <a:lnTo>
                    <a:pt x="2466" y="686"/>
                  </a:lnTo>
                  <a:cubicBezTo>
                    <a:pt x="2922" y="1142"/>
                    <a:pt x="2900" y="1873"/>
                    <a:pt x="2443" y="2329"/>
                  </a:cubicBezTo>
                  <a:lnTo>
                    <a:pt x="2443" y="2329"/>
                  </a:lnTo>
                  <a:cubicBezTo>
                    <a:pt x="2238" y="2535"/>
                    <a:pt x="1941" y="2649"/>
                    <a:pt x="1644" y="2649"/>
                  </a:cubicBezTo>
                  <a:lnTo>
                    <a:pt x="1644" y="2649"/>
                  </a:lnTo>
                  <a:cubicBezTo>
                    <a:pt x="1347" y="2649"/>
                    <a:pt x="1051" y="2535"/>
                    <a:pt x="822" y="230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093;p48">
              <a:extLst>
                <a:ext uri="{FF2B5EF4-FFF2-40B4-BE49-F238E27FC236}">
                  <a16:creationId xmlns:a16="http://schemas.microsoft.com/office/drawing/2014/main" id="{39BA1BB5-0B3B-FB8C-5714-D2664097F9B9}"/>
                </a:ext>
              </a:extLst>
            </p:cNvPr>
            <p:cNvSpPr/>
            <p:nvPr/>
          </p:nvSpPr>
          <p:spPr>
            <a:xfrm>
              <a:off x="1053385" y="3137167"/>
              <a:ext cx="56414" cy="53669"/>
            </a:xfrm>
            <a:custGeom>
              <a:avLst/>
              <a:gdLst/>
              <a:ahLst/>
              <a:cxnLst/>
              <a:rect l="l" t="t" r="r" b="b"/>
              <a:pathLst>
                <a:path w="3288" h="3128" extrusionOk="0">
                  <a:moveTo>
                    <a:pt x="594" y="435"/>
                  </a:moveTo>
                  <a:cubicBezTo>
                    <a:pt x="0" y="1005"/>
                    <a:pt x="0" y="1941"/>
                    <a:pt x="571" y="2534"/>
                  </a:cubicBezTo>
                  <a:lnTo>
                    <a:pt x="571" y="2534"/>
                  </a:lnTo>
                  <a:cubicBezTo>
                    <a:pt x="1142" y="3128"/>
                    <a:pt x="2100" y="3128"/>
                    <a:pt x="2694" y="2557"/>
                  </a:cubicBezTo>
                  <a:lnTo>
                    <a:pt x="2694" y="2557"/>
                  </a:lnTo>
                  <a:cubicBezTo>
                    <a:pt x="3264" y="1987"/>
                    <a:pt x="3287" y="1028"/>
                    <a:pt x="2717" y="457"/>
                  </a:cubicBezTo>
                  <a:lnTo>
                    <a:pt x="2717" y="457"/>
                  </a:lnTo>
                  <a:cubicBezTo>
                    <a:pt x="2420" y="161"/>
                    <a:pt x="2032" y="1"/>
                    <a:pt x="1644" y="1"/>
                  </a:cubicBezTo>
                  <a:lnTo>
                    <a:pt x="1644" y="1"/>
                  </a:lnTo>
                  <a:cubicBezTo>
                    <a:pt x="1256" y="1"/>
                    <a:pt x="891" y="138"/>
                    <a:pt x="594" y="435"/>
                  </a:cubicBezTo>
                  <a:moveTo>
                    <a:pt x="822" y="2306"/>
                  </a:moveTo>
                  <a:cubicBezTo>
                    <a:pt x="366" y="1850"/>
                    <a:pt x="366" y="1119"/>
                    <a:pt x="822" y="663"/>
                  </a:cubicBezTo>
                  <a:lnTo>
                    <a:pt x="822" y="663"/>
                  </a:lnTo>
                  <a:cubicBezTo>
                    <a:pt x="1279" y="229"/>
                    <a:pt x="2032" y="229"/>
                    <a:pt x="2466" y="686"/>
                  </a:cubicBezTo>
                  <a:lnTo>
                    <a:pt x="2466" y="686"/>
                  </a:lnTo>
                  <a:cubicBezTo>
                    <a:pt x="2922" y="1142"/>
                    <a:pt x="2899" y="1873"/>
                    <a:pt x="2443" y="2306"/>
                  </a:cubicBezTo>
                  <a:lnTo>
                    <a:pt x="2443" y="2306"/>
                  </a:lnTo>
                  <a:cubicBezTo>
                    <a:pt x="2214" y="2534"/>
                    <a:pt x="1941" y="2649"/>
                    <a:pt x="1644" y="2649"/>
                  </a:cubicBezTo>
                  <a:lnTo>
                    <a:pt x="1644" y="2649"/>
                  </a:lnTo>
                  <a:cubicBezTo>
                    <a:pt x="1347" y="2649"/>
                    <a:pt x="1050" y="2534"/>
                    <a:pt x="822" y="230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094;p48">
              <a:extLst>
                <a:ext uri="{FF2B5EF4-FFF2-40B4-BE49-F238E27FC236}">
                  <a16:creationId xmlns:a16="http://schemas.microsoft.com/office/drawing/2014/main" id="{BF4F15D1-4D24-1FEC-D71C-9C8890417145}"/>
                </a:ext>
              </a:extLst>
            </p:cNvPr>
            <p:cNvSpPr/>
            <p:nvPr/>
          </p:nvSpPr>
          <p:spPr>
            <a:xfrm>
              <a:off x="1654526" y="3373321"/>
              <a:ext cx="66588" cy="66983"/>
            </a:xfrm>
            <a:custGeom>
              <a:avLst/>
              <a:gdLst/>
              <a:ahLst/>
              <a:cxnLst/>
              <a:rect l="l" t="t" r="r" b="b"/>
              <a:pathLst>
                <a:path w="3881" h="3904" extrusionOk="0">
                  <a:moveTo>
                    <a:pt x="662" y="594"/>
                  </a:moveTo>
                  <a:cubicBezTo>
                    <a:pt x="0" y="1324"/>
                    <a:pt x="23" y="2443"/>
                    <a:pt x="708" y="3150"/>
                  </a:cubicBezTo>
                  <a:lnTo>
                    <a:pt x="708" y="3150"/>
                  </a:lnTo>
                  <a:cubicBezTo>
                    <a:pt x="731" y="3173"/>
                    <a:pt x="754" y="3173"/>
                    <a:pt x="776" y="3196"/>
                  </a:cubicBezTo>
                  <a:lnTo>
                    <a:pt x="776" y="3196"/>
                  </a:lnTo>
                  <a:cubicBezTo>
                    <a:pt x="1507" y="3904"/>
                    <a:pt x="2694" y="3858"/>
                    <a:pt x="3378" y="3105"/>
                  </a:cubicBezTo>
                  <a:lnTo>
                    <a:pt x="3378" y="3105"/>
                  </a:lnTo>
                  <a:cubicBezTo>
                    <a:pt x="3721" y="2740"/>
                    <a:pt x="3881" y="2283"/>
                    <a:pt x="3881" y="1781"/>
                  </a:cubicBezTo>
                  <a:lnTo>
                    <a:pt x="3881" y="1781"/>
                  </a:lnTo>
                  <a:cubicBezTo>
                    <a:pt x="3858" y="1279"/>
                    <a:pt x="3652" y="845"/>
                    <a:pt x="3287" y="503"/>
                  </a:cubicBezTo>
                  <a:lnTo>
                    <a:pt x="3287" y="503"/>
                  </a:lnTo>
                  <a:cubicBezTo>
                    <a:pt x="2922" y="160"/>
                    <a:pt x="2465" y="1"/>
                    <a:pt x="2032" y="1"/>
                  </a:cubicBezTo>
                  <a:lnTo>
                    <a:pt x="2032" y="1"/>
                  </a:lnTo>
                  <a:cubicBezTo>
                    <a:pt x="1530" y="1"/>
                    <a:pt x="1027" y="206"/>
                    <a:pt x="662" y="594"/>
                  </a:cubicBezTo>
                  <a:close/>
                  <a:moveTo>
                    <a:pt x="982" y="2968"/>
                  </a:moveTo>
                  <a:cubicBezTo>
                    <a:pt x="388" y="2397"/>
                    <a:pt x="343" y="1439"/>
                    <a:pt x="913" y="822"/>
                  </a:cubicBezTo>
                  <a:lnTo>
                    <a:pt x="913" y="822"/>
                  </a:lnTo>
                  <a:cubicBezTo>
                    <a:pt x="1484" y="206"/>
                    <a:pt x="2443" y="183"/>
                    <a:pt x="3059" y="731"/>
                  </a:cubicBezTo>
                  <a:lnTo>
                    <a:pt x="3059" y="731"/>
                  </a:lnTo>
                  <a:cubicBezTo>
                    <a:pt x="3082" y="754"/>
                    <a:pt x="3082" y="777"/>
                    <a:pt x="3105" y="799"/>
                  </a:cubicBezTo>
                  <a:lnTo>
                    <a:pt x="3105" y="799"/>
                  </a:lnTo>
                  <a:cubicBezTo>
                    <a:pt x="3675" y="1370"/>
                    <a:pt x="3675" y="2283"/>
                    <a:pt x="3127" y="2877"/>
                  </a:cubicBezTo>
                  <a:lnTo>
                    <a:pt x="3127" y="2877"/>
                  </a:lnTo>
                  <a:cubicBezTo>
                    <a:pt x="2831" y="3196"/>
                    <a:pt x="2420" y="3356"/>
                    <a:pt x="2032" y="3356"/>
                  </a:cubicBezTo>
                  <a:lnTo>
                    <a:pt x="2032" y="3356"/>
                  </a:lnTo>
                  <a:cubicBezTo>
                    <a:pt x="1644" y="3356"/>
                    <a:pt x="1278" y="3219"/>
                    <a:pt x="982" y="296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095;p48">
              <a:extLst>
                <a:ext uri="{FF2B5EF4-FFF2-40B4-BE49-F238E27FC236}">
                  <a16:creationId xmlns:a16="http://schemas.microsoft.com/office/drawing/2014/main" id="{EB3534EC-E429-6371-DFD2-C94629A381B9}"/>
                </a:ext>
              </a:extLst>
            </p:cNvPr>
            <p:cNvSpPr/>
            <p:nvPr/>
          </p:nvSpPr>
          <p:spPr>
            <a:xfrm>
              <a:off x="1963118" y="3327117"/>
              <a:ext cx="200142" cy="74807"/>
            </a:xfrm>
            <a:custGeom>
              <a:avLst/>
              <a:gdLst/>
              <a:ahLst/>
              <a:cxnLst/>
              <a:rect l="l" t="t" r="r" b="b"/>
              <a:pathLst>
                <a:path w="11665" h="4360" extrusionOk="0">
                  <a:moveTo>
                    <a:pt x="1" y="228"/>
                  </a:moveTo>
                  <a:lnTo>
                    <a:pt x="3972" y="4268"/>
                  </a:lnTo>
                  <a:lnTo>
                    <a:pt x="11664" y="4360"/>
                  </a:lnTo>
                  <a:lnTo>
                    <a:pt x="11664" y="4017"/>
                  </a:lnTo>
                  <a:lnTo>
                    <a:pt x="4109" y="3949"/>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096;p48">
              <a:extLst>
                <a:ext uri="{FF2B5EF4-FFF2-40B4-BE49-F238E27FC236}">
                  <a16:creationId xmlns:a16="http://schemas.microsoft.com/office/drawing/2014/main" id="{416F2405-8536-1D78-6A3B-23210C993D02}"/>
                </a:ext>
              </a:extLst>
            </p:cNvPr>
            <p:cNvSpPr/>
            <p:nvPr/>
          </p:nvSpPr>
          <p:spPr>
            <a:xfrm>
              <a:off x="1620847" y="3279728"/>
              <a:ext cx="258872" cy="27435"/>
            </a:xfrm>
            <a:custGeom>
              <a:avLst/>
              <a:gdLst/>
              <a:ahLst/>
              <a:cxnLst/>
              <a:rect l="l" t="t" r="r" b="b"/>
              <a:pathLst>
                <a:path w="15088" h="1599" extrusionOk="0">
                  <a:moveTo>
                    <a:pt x="0" y="229"/>
                  </a:moveTo>
                  <a:lnTo>
                    <a:pt x="1187" y="1438"/>
                  </a:lnTo>
                  <a:lnTo>
                    <a:pt x="15088" y="1598"/>
                  </a:lnTo>
                  <a:lnTo>
                    <a:pt x="15088" y="1256"/>
                  </a:lnTo>
                  <a:lnTo>
                    <a:pt x="1324" y="1119"/>
                  </a:lnTo>
                  <a:lnTo>
                    <a:pt x="25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097;p48">
              <a:extLst>
                <a:ext uri="{FF2B5EF4-FFF2-40B4-BE49-F238E27FC236}">
                  <a16:creationId xmlns:a16="http://schemas.microsoft.com/office/drawing/2014/main" id="{2666A55D-0CC5-08AB-31B1-24C97BE27805}"/>
                </a:ext>
              </a:extLst>
            </p:cNvPr>
            <p:cNvSpPr/>
            <p:nvPr/>
          </p:nvSpPr>
          <p:spPr>
            <a:xfrm>
              <a:off x="1753215" y="3532713"/>
              <a:ext cx="66588" cy="63466"/>
            </a:xfrm>
            <a:custGeom>
              <a:avLst/>
              <a:gdLst/>
              <a:ahLst/>
              <a:cxnLst/>
              <a:rect l="l" t="t" r="r" b="b"/>
              <a:pathLst>
                <a:path w="3881" h="3699" extrusionOk="0">
                  <a:moveTo>
                    <a:pt x="708" y="503"/>
                  </a:moveTo>
                  <a:cubicBezTo>
                    <a:pt x="23" y="1187"/>
                    <a:pt x="0" y="2306"/>
                    <a:pt x="685" y="2991"/>
                  </a:cubicBezTo>
                  <a:lnTo>
                    <a:pt x="685" y="2991"/>
                  </a:lnTo>
                  <a:cubicBezTo>
                    <a:pt x="1370" y="3675"/>
                    <a:pt x="2488" y="3698"/>
                    <a:pt x="3173" y="3013"/>
                  </a:cubicBezTo>
                  <a:lnTo>
                    <a:pt x="3173" y="3013"/>
                  </a:lnTo>
                  <a:cubicBezTo>
                    <a:pt x="3858" y="2329"/>
                    <a:pt x="3881" y="1233"/>
                    <a:pt x="3196" y="525"/>
                  </a:cubicBezTo>
                  <a:lnTo>
                    <a:pt x="3196" y="525"/>
                  </a:lnTo>
                  <a:cubicBezTo>
                    <a:pt x="2853" y="183"/>
                    <a:pt x="2397" y="0"/>
                    <a:pt x="1940" y="0"/>
                  </a:cubicBezTo>
                  <a:lnTo>
                    <a:pt x="1940" y="0"/>
                  </a:lnTo>
                  <a:cubicBezTo>
                    <a:pt x="1507" y="0"/>
                    <a:pt x="1050" y="160"/>
                    <a:pt x="708" y="503"/>
                  </a:cubicBezTo>
                  <a:moveTo>
                    <a:pt x="936" y="2762"/>
                  </a:moveTo>
                  <a:cubicBezTo>
                    <a:pt x="388" y="2192"/>
                    <a:pt x="388" y="1301"/>
                    <a:pt x="959" y="754"/>
                  </a:cubicBezTo>
                  <a:lnTo>
                    <a:pt x="959" y="754"/>
                  </a:lnTo>
                  <a:cubicBezTo>
                    <a:pt x="1507" y="183"/>
                    <a:pt x="2420" y="206"/>
                    <a:pt x="2968" y="754"/>
                  </a:cubicBezTo>
                  <a:lnTo>
                    <a:pt x="2968" y="754"/>
                  </a:lnTo>
                  <a:cubicBezTo>
                    <a:pt x="3515" y="1324"/>
                    <a:pt x="3493" y="2237"/>
                    <a:pt x="2945" y="2785"/>
                  </a:cubicBezTo>
                  <a:lnTo>
                    <a:pt x="2945" y="2785"/>
                  </a:lnTo>
                  <a:cubicBezTo>
                    <a:pt x="2671" y="3036"/>
                    <a:pt x="2306" y="3173"/>
                    <a:pt x="1940" y="3173"/>
                  </a:cubicBezTo>
                  <a:lnTo>
                    <a:pt x="1940" y="3173"/>
                  </a:lnTo>
                  <a:cubicBezTo>
                    <a:pt x="1575" y="3173"/>
                    <a:pt x="1210" y="3036"/>
                    <a:pt x="936" y="2762"/>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098;p48">
              <a:extLst>
                <a:ext uri="{FF2B5EF4-FFF2-40B4-BE49-F238E27FC236}">
                  <a16:creationId xmlns:a16="http://schemas.microsoft.com/office/drawing/2014/main" id="{CE7548DE-1880-CBD8-669F-630F532512FB}"/>
                </a:ext>
              </a:extLst>
            </p:cNvPr>
            <p:cNvSpPr/>
            <p:nvPr/>
          </p:nvSpPr>
          <p:spPr>
            <a:xfrm>
              <a:off x="1668235" y="3634920"/>
              <a:ext cx="66588" cy="63071"/>
            </a:xfrm>
            <a:custGeom>
              <a:avLst/>
              <a:gdLst/>
              <a:ahLst/>
              <a:cxnLst/>
              <a:rect l="l" t="t" r="r" b="b"/>
              <a:pathLst>
                <a:path w="3881" h="3676" extrusionOk="0">
                  <a:moveTo>
                    <a:pt x="708" y="480"/>
                  </a:moveTo>
                  <a:cubicBezTo>
                    <a:pt x="23" y="1165"/>
                    <a:pt x="0" y="2283"/>
                    <a:pt x="685" y="2968"/>
                  </a:cubicBezTo>
                  <a:lnTo>
                    <a:pt x="685" y="2968"/>
                  </a:lnTo>
                  <a:cubicBezTo>
                    <a:pt x="1370" y="3676"/>
                    <a:pt x="2488" y="3676"/>
                    <a:pt x="3173" y="2991"/>
                  </a:cubicBezTo>
                  <a:lnTo>
                    <a:pt x="3173" y="2991"/>
                  </a:lnTo>
                  <a:cubicBezTo>
                    <a:pt x="3858" y="2329"/>
                    <a:pt x="3880" y="1211"/>
                    <a:pt x="3196" y="526"/>
                  </a:cubicBezTo>
                  <a:lnTo>
                    <a:pt x="3196" y="526"/>
                  </a:lnTo>
                  <a:cubicBezTo>
                    <a:pt x="2853" y="161"/>
                    <a:pt x="2397" y="1"/>
                    <a:pt x="1940" y="1"/>
                  </a:cubicBezTo>
                  <a:lnTo>
                    <a:pt x="1940" y="1"/>
                  </a:lnTo>
                  <a:cubicBezTo>
                    <a:pt x="1507" y="1"/>
                    <a:pt x="1050" y="161"/>
                    <a:pt x="708" y="480"/>
                  </a:cubicBezTo>
                  <a:moveTo>
                    <a:pt x="936" y="2740"/>
                  </a:moveTo>
                  <a:cubicBezTo>
                    <a:pt x="388" y="2192"/>
                    <a:pt x="388" y="1279"/>
                    <a:pt x="959" y="731"/>
                  </a:cubicBezTo>
                  <a:lnTo>
                    <a:pt x="959" y="731"/>
                  </a:lnTo>
                  <a:cubicBezTo>
                    <a:pt x="1507" y="183"/>
                    <a:pt x="2420" y="183"/>
                    <a:pt x="2967" y="754"/>
                  </a:cubicBezTo>
                  <a:lnTo>
                    <a:pt x="2967" y="754"/>
                  </a:lnTo>
                  <a:cubicBezTo>
                    <a:pt x="3515" y="1302"/>
                    <a:pt x="3492" y="2215"/>
                    <a:pt x="2945" y="2763"/>
                  </a:cubicBezTo>
                  <a:lnTo>
                    <a:pt x="2945" y="2763"/>
                  </a:lnTo>
                  <a:cubicBezTo>
                    <a:pt x="2671" y="3037"/>
                    <a:pt x="2306" y="3174"/>
                    <a:pt x="1940" y="3174"/>
                  </a:cubicBezTo>
                  <a:lnTo>
                    <a:pt x="1940" y="3174"/>
                  </a:lnTo>
                  <a:cubicBezTo>
                    <a:pt x="1575" y="3174"/>
                    <a:pt x="1210" y="3037"/>
                    <a:pt x="936" y="274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099;p48">
              <a:extLst>
                <a:ext uri="{FF2B5EF4-FFF2-40B4-BE49-F238E27FC236}">
                  <a16:creationId xmlns:a16="http://schemas.microsoft.com/office/drawing/2014/main" id="{361411B2-CA69-AAB5-63D5-04E00AC2CC27}"/>
                </a:ext>
              </a:extLst>
            </p:cNvPr>
            <p:cNvSpPr/>
            <p:nvPr/>
          </p:nvSpPr>
          <p:spPr>
            <a:xfrm>
              <a:off x="1544874" y="3694061"/>
              <a:ext cx="117495" cy="112021"/>
            </a:xfrm>
            <a:custGeom>
              <a:avLst/>
              <a:gdLst/>
              <a:ahLst/>
              <a:cxnLst/>
              <a:rect l="l" t="t" r="r" b="b"/>
              <a:pathLst>
                <a:path w="6848" h="6529" extrusionOk="0">
                  <a:moveTo>
                    <a:pt x="1256" y="891"/>
                  </a:moveTo>
                  <a:cubicBezTo>
                    <a:pt x="23" y="2078"/>
                    <a:pt x="0" y="4063"/>
                    <a:pt x="1210" y="5296"/>
                  </a:cubicBezTo>
                  <a:lnTo>
                    <a:pt x="1210" y="5296"/>
                  </a:lnTo>
                  <a:cubicBezTo>
                    <a:pt x="2397" y="6506"/>
                    <a:pt x="4383" y="6528"/>
                    <a:pt x="5615" y="5342"/>
                  </a:cubicBezTo>
                  <a:lnTo>
                    <a:pt x="5615" y="5342"/>
                  </a:lnTo>
                  <a:cubicBezTo>
                    <a:pt x="6825" y="4132"/>
                    <a:pt x="6848" y="2169"/>
                    <a:pt x="5661" y="936"/>
                  </a:cubicBezTo>
                  <a:lnTo>
                    <a:pt x="5661" y="936"/>
                  </a:lnTo>
                  <a:cubicBezTo>
                    <a:pt x="5045" y="320"/>
                    <a:pt x="4246" y="0"/>
                    <a:pt x="3424" y="0"/>
                  </a:cubicBezTo>
                  <a:lnTo>
                    <a:pt x="3424" y="0"/>
                  </a:lnTo>
                  <a:cubicBezTo>
                    <a:pt x="2648" y="0"/>
                    <a:pt x="1849" y="297"/>
                    <a:pt x="1256" y="891"/>
                  </a:cubicBezTo>
                  <a:close/>
                  <a:moveTo>
                    <a:pt x="1438" y="5045"/>
                  </a:moveTo>
                  <a:cubicBezTo>
                    <a:pt x="365" y="3949"/>
                    <a:pt x="388" y="2192"/>
                    <a:pt x="1484" y="1119"/>
                  </a:cubicBezTo>
                  <a:lnTo>
                    <a:pt x="1484" y="1119"/>
                  </a:lnTo>
                  <a:cubicBezTo>
                    <a:pt x="2579" y="46"/>
                    <a:pt x="4337" y="69"/>
                    <a:pt x="5410" y="1164"/>
                  </a:cubicBezTo>
                  <a:lnTo>
                    <a:pt x="5410" y="1164"/>
                  </a:lnTo>
                  <a:cubicBezTo>
                    <a:pt x="6483" y="2260"/>
                    <a:pt x="6460" y="4018"/>
                    <a:pt x="5364" y="5090"/>
                  </a:cubicBezTo>
                  <a:lnTo>
                    <a:pt x="5364" y="5090"/>
                  </a:lnTo>
                  <a:cubicBezTo>
                    <a:pt x="4839" y="5615"/>
                    <a:pt x="4132" y="5889"/>
                    <a:pt x="3424" y="5889"/>
                  </a:cubicBezTo>
                  <a:lnTo>
                    <a:pt x="3424" y="5889"/>
                  </a:lnTo>
                  <a:cubicBezTo>
                    <a:pt x="2716" y="5889"/>
                    <a:pt x="1986" y="5615"/>
                    <a:pt x="1438" y="5045"/>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100;p48">
              <a:extLst>
                <a:ext uri="{FF2B5EF4-FFF2-40B4-BE49-F238E27FC236}">
                  <a16:creationId xmlns:a16="http://schemas.microsoft.com/office/drawing/2014/main" id="{57D0B719-9F95-E10E-2B2A-3308FFA50314}"/>
                </a:ext>
              </a:extLst>
            </p:cNvPr>
            <p:cNvSpPr/>
            <p:nvPr/>
          </p:nvSpPr>
          <p:spPr>
            <a:xfrm>
              <a:off x="1759478" y="3895746"/>
              <a:ext cx="66194" cy="63071"/>
            </a:xfrm>
            <a:custGeom>
              <a:avLst/>
              <a:gdLst/>
              <a:ahLst/>
              <a:cxnLst/>
              <a:rect l="l" t="t" r="r" b="b"/>
              <a:pathLst>
                <a:path w="3858" h="3676" extrusionOk="0">
                  <a:moveTo>
                    <a:pt x="708" y="503"/>
                  </a:moveTo>
                  <a:cubicBezTo>
                    <a:pt x="0" y="1165"/>
                    <a:pt x="0" y="2283"/>
                    <a:pt x="662" y="2968"/>
                  </a:cubicBezTo>
                  <a:lnTo>
                    <a:pt x="662" y="2968"/>
                  </a:lnTo>
                  <a:cubicBezTo>
                    <a:pt x="1347" y="3675"/>
                    <a:pt x="2466" y="3675"/>
                    <a:pt x="3150" y="2991"/>
                  </a:cubicBezTo>
                  <a:lnTo>
                    <a:pt x="3150" y="2991"/>
                  </a:lnTo>
                  <a:cubicBezTo>
                    <a:pt x="3858" y="2329"/>
                    <a:pt x="3858" y="1210"/>
                    <a:pt x="3173" y="525"/>
                  </a:cubicBezTo>
                  <a:lnTo>
                    <a:pt x="3173" y="525"/>
                  </a:lnTo>
                  <a:cubicBezTo>
                    <a:pt x="2831" y="160"/>
                    <a:pt x="2374" y="0"/>
                    <a:pt x="1918" y="0"/>
                  </a:cubicBezTo>
                  <a:lnTo>
                    <a:pt x="1918" y="0"/>
                  </a:lnTo>
                  <a:cubicBezTo>
                    <a:pt x="1484" y="0"/>
                    <a:pt x="1028" y="160"/>
                    <a:pt x="708" y="503"/>
                  </a:cubicBezTo>
                  <a:moveTo>
                    <a:pt x="913" y="2739"/>
                  </a:moveTo>
                  <a:cubicBezTo>
                    <a:pt x="366" y="2192"/>
                    <a:pt x="366" y="1279"/>
                    <a:pt x="936" y="731"/>
                  </a:cubicBezTo>
                  <a:lnTo>
                    <a:pt x="936" y="731"/>
                  </a:lnTo>
                  <a:cubicBezTo>
                    <a:pt x="1484" y="183"/>
                    <a:pt x="2397" y="183"/>
                    <a:pt x="2945" y="754"/>
                  </a:cubicBezTo>
                  <a:lnTo>
                    <a:pt x="2945" y="754"/>
                  </a:lnTo>
                  <a:cubicBezTo>
                    <a:pt x="3493" y="1301"/>
                    <a:pt x="3493" y="2214"/>
                    <a:pt x="2922" y="2762"/>
                  </a:cubicBezTo>
                  <a:lnTo>
                    <a:pt x="2922" y="2762"/>
                  </a:lnTo>
                  <a:cubicBezTo>
                    <a:pt x="2648" y="3036"/>
                    <a:pt x="2283" y="3173"/>
                    <a:pt x="1918" y="3173"/>
                  </a:cubicBezTo>
                  <a:lnTo>
                    <a:pt x="1918" y="3173"/>
                  </a:lnTo>
                  <a:cubicBezTo>
                    <a:pt x="1553" y="3173"/>
                    <a:pt x="1187" y="3036"/>
                    <a:pt x="913" y="2739"/>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101;p48">
              <a:extLst>
                <a:ext uri="{FF2B5EF4-FFF2-40B4-BE49-F238E27FC236}">
                  <a16:creationId xmlns:a16="http://schemas.microsoft.com/office/drawing/2014/main" id="{B77E4814-1F36-BAA4-D7BA-07EB68CD6742}"/>
                </a:ext>
              </a:extLst>
            </p:cNvPr>
            <p:cNvSpPr/>
            <p:nvPr/>
          </p:nvSpPr>
          <p:spPr>
            <a:xfrm>
              <a:off x="1656088" y="3748879"/>
              <a:ext cx="228332" cy="78736"/>
            </a:xfrm>
            <a:custGeom>
              <a:avLst/>
              <a:gdLst/>
              <a:ahLst/>
              <a:cxnLst/>
              <a:rect l="l" t="t" r="r" b="b"/>
              <a:pathLst>
                <a:path w="13308" h="4589" extrusionOk="0">
                  <a:moveTo>
                    <a:pt x="1" y="321"/>
                  </a:moveTo>
                  <a:lnTo>
                    <a:pt x="8994" y="435"/>
                  </a:lnTo>
                  <a:lnTo>
                    <a:pt x="13079" y="4589"/>
                  </a:lnTo>
                  <a:lnTo>
                    <a:pt x="13308" y="4361"/>
                  </a:lnTo>
                  <a:lnTo>
                    <a:pt x="9131" y="92"/>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102;p48">
              <a:extLst>
                <a:ext uri="{FF2B5EF4-FFF2-40B4-BE49-F238E27FC236}">
                  <a16:creationId xmlns:a16="http://schemas.microsoft.com/office/drawing/2014/main" id="{CCB2CDAB-34FE-5CEB-88BC-94C0D82B8D25}"/>
                </a:ext>
              </a:extLst>
            </p:cNvPr>
            <p:cNvSpPr/>
            <p:nvPr/>
          </p:nvSpPr>
          <p:spPr>
            <a:xfrm>
              <a:off x="1424241" y="3496683"/>
              <a:ext cx="125353" cy="71684"/>
            </a:xfrm>
            <a:custGeom>
              <a:avLst/>
              <a:gdLst/>
              <a:ahLst/>
              <a:cxnLst/>
              <a:rect l="l" t="t" r="r" b="b"/>
              <a:pathLst>
                <a:path w="7306" h="4178" extrusionOk="0">
                  <a:moveTo>
                    <a:pt x="4657" y="2351"/>
                  </a:moveTo>
                  <a:lnTo>
                    <a:pt x="1644" y="2329"/>
                  </a:lnTo>
                  <a:lnTo>
                    <a:pt x="1" y="3926"/>
                  </a:lnTo>
                  <a:lnTo>
                    <a:pt x="229" y="4177"/>
                  </a:lnTo>
                  <a:lnTo>
                    <a:pt x="1781" y="2648"/>
                  </a:lnTo>
                  <a:lnTo>
                    <a:pt x="4794" y="2694"/>
                  </a:lnTo>
                  <a:lnTo>
                    <a:pt x="7305" y="252"/>
                  </a:lnTo>
                  <a:lnTo>
                    <a:pt x="7054"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103;p48">
              <a:extLst>
                <a:ext uri="{FF2B5EF4-FFF2-40B4-BE49-F238E27FC236}">
                  <a16:creationId xmlns:a16="http://schemas.microsoft.com/office/drawing/2014/main" id="{DAA88EA5-BE71-7F24-5F33-A331CAE1FC12}"/>
                </a:ext>
              </a:extLst>
            </p:cNvPr>
            <p:cNvSpPr/>
            <p:nvPr/>
          </p:nvSpPr>
          <p:spPr>
            <a:xfrm>
              <a:off x="890854" y="3358446"/>
              <a:ext cx="84621" cy="81069"/>
            </a:xfrm>
            <a:custGeom>
              <a:avLst/>
              <a:gdLst/>
              <a:ahLst/>
              <a:cxnLst/>
              <a:rect l="l" t="t" r="r" b="b"/>
              <a:pathLst>
                <a:path w="4932" h="4725" extrusionOk="0">
                  <a:moveTo>
                    <a:pt x="891" y="639"/>
                  </a:moveTo>
                  <a:cubicBezTo>
                    <a:pt x="1" y="1507"/>
                    <a:pt x="1" y="2945"/>
                    <a:pt x="845" y="3812"/>
                  </a:cubicBezTo>
                  <a:lnTo>
                    <a:pt x="845" y="3812"/>
                  </a:lnTo>
                  <a:cubicBezTo>
                    <a:pt x="1713" y="4702"/>
                    <a:pt x="3151" y="4725"/>
                    <a:pt x="4018" y="3858"/>
                  </a:cubicBezTo>
                  <a:lnTo>
                    <a:pt x="4018" y="3858"/>
                  </a:lnTo>
                  <a:cubicBezTo>
                    <a:pt x="4908" y="2990"/>
                    <a:pt x="4931" y="1575"/>
                    <a:pt x="4064" y="685"/>
                  </a:cubicBezTo>
                  <a:lnTo>
                    <a:pt x="4064" y="685"/>
                  </a:lnTo>
                  <a:cubicBezTo>
                    <a:pt x="3630" y="228"/>
                    <a:pt x="3037" y="0"/>
                    <a:pt x="2466" y="0"/>
                  </a:cubicBezTo>
                  <a:lnTo>
                    <a:pt x="2466" y="0"/>
                  </a:lnTo>
                  <a:cubicBezTo>
                    <a:pt x="1895" y="0"/>
                    <a:pt x="1325" y="228"/>
                    <a:pt x="891" y="639"/>
                  </a:cubicBezTo>
                  <a:moveTo>
                    <a:pt x="1097" y="3584"/>
                  </a:moveTo>
                  <a:cubicBezTo>
                    <a:pt x="366" y="2830"/>
                    <a:pt x="366" y="1621"/>
                    <a:pt x="1119" y="890"/>
                  </a:cubicBezTo>
                  <a:lnTo>
                    <a:pt x="1119" y="890"/>
                  </a:lnTo>
                  <a:cubicBezTo>
                    <a:pt x="1873" y="160"/>
                    <a:pt x="3082" y="160"/>
                    <a:pt x="3813" y="913"/>
                  </a:cubicBezTo>
                  <a:lnTo>
                    <a:pt x="3813" y="913"/>
                  </a:lnTo>
                  <a:cubicBezTo>
                    <a:pt x="4566" y="1666"/>
                    <a:pt x="4543" y="2876"/>
                    <a:pt x="3790" y="3607"/>
                  </a:cubicBezTo>
                  <a:lnTo>
                    <a:pt x="3790" y="3607"/>
                  </a:lnTo>
                  <a:cubicBezTo>
                    <a:pt x="3425" y="3972"/>
                    <a:pt x="2945" y="4154"/>
                    <a:pt x="2466" y="4154"/>
                  </a:cubicBezTo>
                  <a:lnTo>
                    <a:pt x="2466" y="4154"/>
                  </a:lnTo>
                  <a:cubicBezTo>
                    <a:pt x="1964" y="4154"/>
                    <a:pt x="1462" y="3972"/>
                    <a:pt x="1097" y="358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104;p48">
              <a:extLst>
                <a:ext uri="{FF2B5EF4-FFF2-40B4-BE49-F238E27FC236}">
                  <a16:creationId xmlns:a16="http://schemas.microsoft.com/office/drawing/2014/main" id="{634A2450-1236-1E2C-561D-5B154EE4C0A2}"/>
                </a:ext>
              </a:extLst>
            </p:cNvPr>
            <p:cNvSpPr/>
            <p:nvPr/>
          </p:nvSpPr>
          <p:spPr>
            <a:xfrm>
              <a:off x="1141505" y="3445382"/>
              <a:ext cx="99874" cy="95567"/>
            </a:xfrm>
            <a:custGeom>
              <a:avLst/>
              <a:gdLst/>
              <a:ahLst/>
              <a:cxnLst/>
              <a:rect l="l" t="t" r="r" b="b"/>
              <a:pathLst>
                <a:path w="5821" h="5570" extrusionOk="0">
                  <a:moveTo>
                    <a:pt x="1050" y="754"/>
                  </a:moveTo>
                  <a:cubicBezTo>
                    <a:pt x="23" y="1781"/>
                    <a:pt x="0" y="3447"/>
                    <a:pt x="1027" y="4497"/>
                  </a:cubicBezTo>
                  <a:lnTo>
                    <a:pt x="1027" y="4497"/>
                  </a:lnTo>
                  <a:cubicBezTo>
                    <a:pt x="2032" y="5547"/>
                    <a:pt x="3721" y="5570"/>
                    <a:pt x="4771" y="4543"/>
                  </a:cubicBezTo>
                  <a:lnTo>
                    <a:pt x="4771" y="4543"/>
                  </a:lnTo>
                  <a:cubicBezTo>
                    <a:pt x="5798" y="3515"/>
                    <a:pt x="5821" y="1849"/>
                    <a:pt x="4793" y="799"/>
                  </a:cubicBezTo>
                  <a:lnTo>
                    <a:pt x="4793" y="799"/>
                  </a:lnTo>
                  <a:cubicBezTo>
                    <a:pt x="4291" y="274"/>
                    <a:pt x="3584" y="0"/>
                    <a:pt x="2899" y="0"/>
                  </a:cubicBezTo>
                  <a:lnTo>
                    <a:pt x="2899" y="0"/>
                  </a:lnTo>
                  <a:cubicBezTo>
                    <a:pt x="2237" y="0"/>
                    <a:pt x="1575" y="251"/>
                    <a:pt x="1050" y="754"/>
                  </a:cubicBezTo>
                  <a:close/>
                  <a:moveTo>
                    <a:pt x="1256" y="4269"/>
                  </a:moveTo>
                  <a:cubicBezTo>
                    <a:pt x="365" y="3356"/>
                    <a:pt x="388" y="1895"/>
                    <a:pt x="1301" y="1005"/>
                  </a:cubicBezTo>
                  <a:lnTo>
                    <a:pt x="1301" y="1005"/>
                  </a:lnTo>
                  <a:cubicBezTo>
                    <a:pt x="2191" y="114"/>
                    <a:pt x="3675" y="114"/>
                    <a:pt x="4565" y="1028"/>
                  </a:cubicBezTo>
                  <a:lnTo>
                    <a:pt x="4565" y="1028"/>
                  </a:lnTo>
                  <a:cubicBezTo>
                    <a:pt x="5455" y="1941"/>
                    <a:pt x="5433" y="3401"/>
                    <a:pt x="4520" y="4292"/>
                  </a:cubicBezTo>
                  <a:lnTo>
                    <a:pt x="4520" y="4292"/>
                  </a:lnTo>
                  <a:cubicBezTo>
                    <a:pt x="4086" y="4748"/>
                    <a:pt x="3492" y="4953"/>
                    <a:pt x="2899" y="4953"/>
                  </a:cubicBezTo>
                  <a:lnTo>
                    <a:pt x="2899" y="4953"/>
                  </a:lnTo>
                  <a:cubicBezTo>
                    <a:pt x="2305" y="4953"/>
                    <a:pt x="1712" y="4725"/>
                    <a:pt x="1256" y="426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105;p48">
              <a:extLst>
                <a:ext uri="{FF2B5EF4-FFF2-40B4-BE49-F238E27FC236}">
                  <a16:creationId xmlns:a16="http://schemas.microsoft.com/office/drawing/2014/main" id="{09CFCD84-A35A-6E28-0F57-CB5BA1E65E9E}"/>
                </a:ext>
              </a:extLst>
            </p:cNvPr>
            <p:cNvSpPr/>
            <p:nvPr/>
          </p:nvSpPr>
          <p:spPr>
            <a:xfrm>
              <a:off x="1034581" y="3294603"/>
              <a:ext cx="99891" cy="95190"/>
            </a:xfrm>
            <a:custGeom>
              <a:avLst/>
              <a:gdLst/>
              <a:ahLst/>
              <a:cxnLst/>
              <a:rect l="l" t="t" r="r" b="b"/>
              <a:pathLst>
                <a:path w="5822" h="5548" extrusionOk="0">
                  <a:moveTo>
                    <a:pt x="1051" y="754"/>
                  </a:moveTo>
                  <a:cubicBezTo>
                    <a:pt x="24" y="1781"/>
                    <a:pt x="1" y="3447"/>
                    <a:pt x="1028" y="4497"/>
                  </a:cubicBezTo>
                  <a:lnTo>
                    <a:pt x="1028" y="4497"/>
                  </a:lnTo>
                  <a:cubicBezTo>
                    <a:pt x="2032" y="5547"/>
                    <a:pt x="3721" y="5547"/>
                    <a:pt x="4748" y="4543"/>
                  </a:cubicBezTo>
                  <a:lnTo>
                    <a:pt x="4748" y="4543"/>
                  </a:lnTo>
                  <a:cubicBezTo>
                    <a:pt x="5798" y="3516"/>
                    <a:pt x="5821" y="1827"/>
                    <a:pt x="4794" y="800"/>
                  </a:cubicBezTo>
                  <a:lnTo>
                    <a:pt x="4794" y="800"/>
                  </a:lnTo>
                  <a:cubicBezTo>
                    <a:pt x="4292" y="275"/>
                    <a:pt x="3584" y="1"/>
                    <a:pt x="2900" y="1"/>
                  </a:cubicBezTo>
                  <a:lnTo>
                    <a:pt x="2900" y="1"/>
                  </a:lnTo>
                  <a:cubicBezTo>
                    <a:pt x="2238" y="1"/>
                    <a:pt x="1576" y="252"/>
                    <a:pt x="1051" y="754"/>
                  </a:cubicBezTo>
                  <a:close/>
                  <a:moveTo>
                    <a:pt x="1256" y="4269"/>
                  </a:moveTo>
                  <a:cubicBezTo>
                    <a:pt x="366" y="3356"/>
                    <a:pt x="389" y="1872"/>
                    <a:pt x="1302" y="982"/>
                  </a:cubicBezTo>
                  <a:lnTo>
                    <a:pt x="1302" y="982"/>
                  </a:lnTo>
                  <a:cubicBezTo>
                    <a:pt x="2192" y="92"/>
                    <a:pt x="3676" y="115"/>
                    <a:pt x="4566" y="1028"/>
                  </a:cubicBezTo>
                  <a:lnTo>
                    <a:pt x="4566" y="1028"/>
                  </a:lnTo>
                  <a:cubicBezTo>
                    <a:pt x="5456" y="1941"/>
                    <a:pt x="5433" y="3402"/>
                    <a:pt x="4520" y="4292"/>
                  </a:cubicBezTo>
                  <a:lnTo>
                    <a:pt x="4520" y="4292"/>
                  </a:lnTo>
                  <a:cubicBezTo>
                    <a:pt x="4087" y="4725"/>
                    <a:pt x="3493" y="4954"/>
                    <a:pt x="2900" y="4954"/>
                  </a:cubicBezTo>
                  <a:lnTo>
                    <a:pt x="2900" y="4954"/>
                  </a:lnTo>
                  <a:cubicBezTo>
                    <a:pt x="2306" y="4954"/>
                    <a:pt x="1713" y="4725"/>
                    <a:pt x="1256" y="426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106;p48">
              <a:extLst>
                <a:ext uri="{FF2B5EF4-FFF2-40B4-BE49-F238E27FC236}">
                  <a16:creationId xmlns:a16="http://schemas.microsoft.com/office/drawing/2014/main" id="{8C781A4B-7387-A79E-1459-B17339A32270}"/>
                </a:ext>
              </a:extLst>
            </p:cNvPr>
            <p:cNvSpPr/>
            <p:nvPr/>
          </p:nvSpPr>
          <p:spPr>
            <a:xfrm>
              <a:off x="1233915" y="3450478"/>
              <a:ext cx="133571" cy="45828"/>
            </a:xfrm>
            <a:custGeom>
              <a:avLst/>
              <a:gdLst/>
              <a:ahLst/>
              <a:cxnLst/>
              <a:rect l="l" t="t" r="r" b="b"/>
              <a:pathLst>
                <a:path w="7785" h="2671" extrusionOk="0">
                  <a:moveTo>
                    <a:pt x="5182" y="2328"/>
                  </a:moveTo>
                  <a:lnTo>
                    <a:pt x="1" y="2283"/>
                  </a:lnTo>
                  <a:lnTo>
                    <a:pt x="1" y="2625"/>
                  </a:lnTo>
                  <a:lnTo>
                    <a:pt x="5251" y="2671"/>
                  </a:lnTo>
                  <a:lnTo>
                    <a:pt x="5319" y="2671"/>
                  </a:lnTo>
                  <a:lnTo>
                    <a:pt x="7784" y="251"/>
                  </a:lnTo>
                  <a:lnTo>
                    <a:pt x="755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107;p48">
              <a:extLst>
                <a:ext uri="{FF2B5EF4-FFF2-40B4-BE49-F238E27FC236}">
                  <a16:creationId xmlns:a16="http://schemas.microsoft.com/office/drawing/2014/main" id="{5D562D2C-C96A-CAA1-EF6A-6BB61C43D658}"/>
                </a:ext>
              </a:extLst>
            </p:cNvPr>
            <p:cNvSpPr/>
            <p:nvPr/>
          </p:nvSpPr>
          <p:spPr>
            <a:xfrm>
              <a:off x="1322429" y="4312430"/>
              <a:ext cx="353650" cy="143746"/>
            </a:xfrm>
            <a:custGeom>
              <a:avLst/>
              <a:gdLst/>
              <a:ahLst/>
              <a:cxnLst/>
              <a:rect l="l" t="t" r="r" b="b"/>
              <a:pathLst>
                <a:path w="20612" h="8378" extrusionOk="0">
                  <a:moveTo>
                    <a:pt x="0" y="8149"/>
                  </a:moveTo>
                  <a:lnTo>
                    <a:pt x="251" y="8377"/>
                  </a:lnTo>
                  <a:lnTo>
                    <a:pt x="8446" y="343"/>
                  </a:lnTo>
                  <a:lnTo>
                    <a:pt x="20612" y="480"/>
                  </a:lnTo>
                  <a:lnTo>
                    <a:pt x="20612" y="137"/>
                  </a:lnTo>
                  <a:lnTo>
                    <a:pt x="8400" y="0"/>
                  </a:lnTo>
                  <a:lnTo>
                    <a:pt x="833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108;p48">
              <a:extLst>
                <a:ext uri="{FF2B5EF4-FFF2-40B4-BE49-F238E27FC236}">
                  <a16:creationId xmlns:a16="http://schemas.microsoft.com/office/drawing/2014/main" id="{08A4D925-7737-1D9B-CE33-93C3814DBAAE}"/>
                </a:ext>
              </a:extLst>
            </p:cNvPr>
            <p:cNvSpPr/>
            <p:nvPr/>
          </p:nvSpPr>
          <p:spPr>
            <a:xfrm>
              <a:off x="1248413" y="4436186"/>
              <a:ext cx="99874" cy="95173"/>
            </a:xfrm>
            <a:custGeom>
              <a:avLst/>
              <a:gdLst/>
              <a:ahLst/>
              <a:cxnLst/>
              <a:rect l="l" t="t" r="r" b="b"/>
              <a:pathLst>
                <a:path w="5821" h="5547" extrusionOk="0">
                  <a:moveTo>
                    <a:pt x="1050" y="754"/>
                  </a:moveTo>
                  <a:cubicBezTo>
                    <a:pt x="23" y="1758"/>
                    <a:pt x="0" y="3447"/>
                    <a:pt x="1028" y="4474"/>
                  </a:cubicBezTo>
                  <a:lnTo>
                    <a:pt x="1028" y="4474"/>
                  </a:lnTo>
                  <a:cubicBezTo>
                    <a:pt x="2032" y="5524"/>
                    <a:pt x="3721" y="5547"/>
                    <a:pt x="4748" y="4520"/>
                  </a:cubicBezTo>
                  <a:lnTo>
                    <a:pt x="4748" y="4520"/>
                  </a:lnTo>
                  <a:cubicBezTo>
                    <a:pt x="5798" y="3493"/>
                    <a:pt x="5821" y="1826"/>
                    <a:pt x="4794" y="799"/>
                  </a:cubicBezTo>
                  <a:lnTo>
                    <a:pt x="4794" y="799"/>
                  </a:lnTo>
                  <a:cubicBezTo>
                    <a:pt x="4269" y="251"/>
                    <a:pt x="3584" y="0"/>
                    <a:pt x="2899" y="0"/>
                  </a:cubicBezTo>
                  <a:lnTo>
                    <a:pt x="2899" y="0"/>
                  </a:lnTo>
                  <a:cubicBezTo>
                    <a:pt x="2237" y="0"/>
                    <a:pt x="1575" y="251"/>
                    <a:pt x="1050" y="754"/>
                  </a:cubicBezTo>
                  <a:close/>
                  <a:moveTo>
                    <a:pt x="1256" y="4246"/>
                  </a:moveTo>
                  <a:cubicBezTo>
                    <a:pt x="366" y="3333"/>
                    <a:pt x="388" y="1872"/>
                    <a:pt x="1301" y="982"/>
                  </a:cubicBezTo>
                  <a:lnTo>
                    <a:pt x="1301" y="982"/>
                  </a:lnTo>
                  <a:cubicBezTo>
                    <a:pt x="2192" y="92"/>
                    <a:pt x="3675" y="114"/>
                    <a:pt x="4543" y="1027"/>
                  </a:cubicBezTo>
                  <a:lnTo>
                    <a:pt x="4543" y="1027"/>
                  </a:lnTo>
                  <a:cubicBezTo>
                    <a:pt x="5433" y="1940"/>
                    <a:pt x="5433" y="3401"/>
                    <a:pt x="4520" y="4291"/>
                  </a:cubicBezTo>
                  <a:lnTo>
                    <a:pt x="4520" y="4291"/>
                  </a:lnTo>
                  <a:cubicBezTo>
                    <a:pt x="4063" y="4725"/>
                    <a:pt x="3493" y="4931"/>
                    <a:pt x="2899" y="4931"/>
                  </a:cubicBezTo>
                  <a:lnTo>
                    <a:pt x="2899" y="4931"/>
                  </a:lnTo>
                  <a:cubicBezTo>
                    <a:pt x="2306" y="4931"/>
                    <a:pt x="1712" y="4702"/>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109;p48">
              <a:extLst>
                <a:ext uri="{FF2B5EF4-FFF2-40B4-BE49-F238E27FC236}">
                  <a16:creationId xmlns:a16="http://schemas.microsoft.com/office/drawing/2014/main" id="{E21C9BB8-7A85-183D-9DC4-1C6BBB01EFE1}"/>
                </a:ext>
              </a:extLst>
            </p:cNvPr>
            <p:cNvSpPr/>
            <p:nvPr/>
          </p:nvSpPr>
          <p:spPr>
            <a:xfrm>
              <a:off x="1753215" y="4347672"/>
              <a:ext cx="55230" cy="52502"/>
            </a:xfrm>
            <a:custGeom>
              <a:avLst/>
              <a:gdLst/>
              <a:ahLst/>
              <a:cxnLst/>
              <a:rect l="l" t="t" r="r" b="b"/>
              <a:pathLst>
                <a:path w="3219" h="3060" extrusionOk="0">
                  <a:moveTo>
                    <a:pt x="594" y="412"/>
                  </a:moveTo>
                  <a:cubicBezTo>
                    <a:pt x="23" y="959"/>
                    <a:pt x="0" y="1895"/>
                    <a:pt x="571" y="2466"/>
                  </a:cubicBezTo>
                  <a:lnTo>
                    <a:pt x="571" y="2466"/>
                  </a:lnTo>
                  <a:cubicBezTo>
                    <a:pt x="1142" y="3059"/>
                    <a:pt x="2055" y="3059"/>
                    <a:pt x="2648" y="2489"/>
                  </a:cubicBezTo>
                  <a:lnTo>
                    <a:pt x="2648" y="2489"/>
                  </a:lnTo>
                  <a:cubicBezTo>
                    <a:pt x="3219" y="1941"/>
                    <a:pt x="3219" y="1005"/>
                    <a:pt x="2671" y="434"/>
                  </a:cubicBezTo>
                  <a:lnTo>
                    <a:pt x="2671" y="434"/>
                  </a:lnTo>
                  <a:cubicBezTo>
                    <a:pt x="2374" y="138"/>
                    <a:pt x="2009" y="1"/>
                    <a:pt x="1621" y="1"/>
                  </a:cubicBezTo>
                  <a:lnTo>
                    <a:pt x="1621" y="1"/>
                  </a:lnTo>
                  <a:cubicBezTo>
                    <a:pt x="1256" y="1"/>
                    <a:pt x="890" y="138"/>
                    <a:pt x="594" y="412"/>
                  </a:cubicBezTo>
                  <a:close/>
                  <a:moveTo>
                    <a:pt x="822" y="2238"/>
                  </a:moveTo>
                  <a:cubicBezTo>
                    <a:pt x="388" y="1804"/>
                    <a:pt x="388" y="1074"/>
                    <a:pt x="822" y="640"/>
                  </a:cubicBezTo>
                  <a:lnTo>
                    <a:pt x="822" y="640"/>
                  </a:lnTo>
                  <a:cubicBezTo>
                    <a:pt x="1278" y="206"/>
                    <a:pt x="1986" y="206"/>
                    <a:pt x="2420" y="663"/>
                  </a:cubicBezTo>
                  <a:lnTo>
                    <a:pt x="2420" y="663"/>
                  </a:lnTo>
                  <a:cubicBezTo>
                    <a:pt x="2853" y="1096"/>
                    <a:pt x="2853" y="1827"/>
                    <a:pt x="2397" y="2260"/>
                  </a:cubicBezTo>
                  <a:lnTo>
                    <a:pt x="2397" y="2260"/>
                  </a:lnTo>
                  <a:cubicBezTo>
                    <a:pt x="2191" y="2466"/>
                    <a:pt x="1895" y="2580"/>
                    <a:pt x="1621" y="2580"/>
                  </a:cubicBezTo>
                  <a:lnTo>
                    <a:pt x="1621" y="2580"/>
                  </a:lnTo>
                  <a:cubicBezTo>
                    <a:pt x="1324" y="2580"/>
                    <a:pt x="1027" y="2466"/>
                    <a:pt x="822" y="223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110;p48">
              <a:extLst>
                <a:ext uri="{FF2B5EF4-FFF2-40B4-BE49-F238E27FC236}">
                  <a16:creationId xmlns:a16="http://schemas.microsoft.com/office/drawing/2014/main" id="{777A6C29-FBA3-61A9-C044-F5E714277014}"/>
                </a:ext>
              </a:extLst>
            </p:cNvPr>
            <p:cNvSpPr/>
            <p:nvPr/>
          </p:nvSpPr>
          <p:spPr>
            <a:xfrm>
              <a:off x="1757916" y="4275233"/>
              <a:ext cx="55230" cy="52879"/>
            </a:xfrm>
            <a:custGeom>
              <a:avLst/>
              <a:gdLst/>
              <a:ahLst/>
              <a:cxnLst/>
              <a:rect l="l" t="t" r="r" b="b"/>
              <a:pathLst>
                <a:path w="3219" h="3082" extrusionOk="0">
                  <a:moveTo>
                    <a:pt x="594" y="434"/>
                  </a:moveTo>
                  <a:cubicBezTo>
                    <a:pt x="23" y="982"/>
                    <a:pt x="0" y="1917"/>
                    <a:pt x="571" y="2488"/>
                  </a:cubicBezTo>
                  <a:lnTo>
                    <a:pt x="571" y="2488"/>
                  </a:lnTo>
                  <a:cubicBezTo>
                    <a:pt x="1141" y="3059"/>
                    <a:pt x="2054" y="3082"/>
                    <a:pt x="2648" y="2511"/>
                  </a:cubicBezTo>
                  <a:lnTo>
                    <a:pt x="2648" y="2511"/>
                  </a:lnTo>
                  <a:cubicBezTo>
                    <a:pt x="3219" y="1940"/>
                    <a:pt x="3219" y="1027"/>
                    <a:pt x="2648" y="457"/>
                  </a:cubicBezTo>
                  <a:lnTo>
                    <a:pt x="2648" y="457"/>
                  </a:lnTo>
                  <a:cubicBezTo>
                    <a:pt x="2374" y="160"/>
                    <a:pt x="1986" y="0"/>
                    <a:pt x="1621" y="0"/>
                  </a:cubicBezTo>
                  <a:lnTo>
                    <a:pt x="1621" y="0"/>
                  </a:lnTo>
                  <a:cubicBezTo>
                    <a:pt x="1256" y="0"/>
                    <a:pt x="868" y="137"/>
                    <a:pt x="594" y="434"/>
                  </a:cubicBezTo>
                  <a:moveTo>
                    <a:pt x="799" y="2260"/>
                  </a:moveTo>
                  <a:cubicBezTo>
                    <a:pt x="365" y="1803"/>
                    <a:pt x="388" y="1096"/>
                    <a:pt x="822" y="662"/>
                  </a:cubicBezTo>
                  <a:lnTo>
                    <a:pt x="822" y="662"/>
                  </a:lnTo>
                  <a:cubicBezTo>
                    <a:pt x="1278" y="228"/>
                    <a:pt x="1986" y="228"/>
                    <a:pt x="2420" y="685"/>
                  </a:cubicBezTo>
                  <a:lnTo>
                    <a:pt x="2420" y="685"/>
                  </a:lnTo>
                  <a:cubicBezTo>
                    <a:pt x="2853" y="1119"/>
                    <a:pt x="2853" y="1849"/>
                    <a:pt x="2397" y="2283"/>
                  </a:cubicBezTo>
                  <a:lnTo>
                    <a:pt x="2397" y="2283"/>
                  </a:lnTo>
                  <a:cubicBezTo>
                    <a:pt x="2191" y="2488"/>
                    <a:pt x="1895" y="2602"/>
                    <a:pt x="1621" y="2602"/>
                  </a:cubicBezTo>
                  <a:lnTo>
                    <a:pt x="1621" y="2602"/>
                  </a:lnTo>
                  <a:cubicBezTo>
                    <a:pt x="1324" y="2602"/>
                    <a:pt x="1027" y="2488"/>
                    <a:pt x="799" y="226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111;p48">
              <a:extLst>
                <a:ext uri="{FF2B5EF4-FFF2-40B4-BE49-F238E27FC236}">
                  <a16:creationId xmlns:a16="http://schemas.microsoft.com/office/drawing/2014/main" id="{300B02E8-C508-F532-4613-21F7DF61C6D9}"/>
                </a:ext>
              </a:extLst>
            </p:cNvPr>
            <p:cNvSpPr/>
            <p:nvPr/>
          </p:nvSpPr>
          <p:spPr>
            <a:xfrm>
              <a:off x="1761039" y="4306562"/>
              <a:ext cx="90489" cy="247909"/>
            </a:xfrm>
            <a:custGeom>
              <a:avLst/>
              <a:gdLst/>
              <a:ahLst/>
              <a:cxnLst/>
              <a:rect l="l" t="t" r="r" b="b"/>
              <a:pathLst>
                <a:path w="5274" h="14449" extrusionOk="0">
                  <a:moveTo>
                    <a:pt x="4840" y="9495"/>
                  </a:moveTo>
                  <a:lnTo>
                    <a:pt x="1" y="14220"/>
                  </a:lnTo>
                  <a:lnTo>
                    <a:pt x="252" y="14449"/>
                  </a:lnTo>
                  <a:lnTo>
                    <a:pt x="5159" y="9632"/>
                  </a:lnTo>
                  <a:lnTo>
                    <a:pt x="5273" y="0"/>
                  </a:lnTo>
                  <a:lnTo>
                    <a:pt x="493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112;p48">
              <a:extLst>
                <a:ext uri="{FF2B5EF4-FFF2-40B4-BE49-F238E27FC236}">
                  <a16:creationId xmlns:a16="http://schemas.microsoft.com/office/drawing/2014/main" id="{9C290F05-58F8-97A2-4511-D712E45CA61E}"/>
                </a:ext>
              </a:extLst>
            </p:cNvPr>
            <p:cNvSpPr/>
            <p:nvPr/>
          </p:nvSpPr>
          <p:spPr>
            <a:xfrm>
              <a:off x="1764968" y="4337103"/>
              <a:ext cx="54835" cy="146868"/>
            </a:xfrm>
            <a:custGeom>
              <a:avLst/>
              <a:gdLst/>
              <a:ahLst/>
              <a:cxnLst/>
              <a:rect l="l" t="t" r="r" b="b"/>
              <a:pathLst>
                <a:path w="3196" h="8560" extrusionOk="0">
                  <a:moveTo>
                    <a:pt x="2808" y="5570"/>
                  </a:moveTo>
                  <a:lnTo>
                    <a:pt x="0" y="8309"/>
                  </a:lnTo>
                  <a:lnTo>
                    <a:pt x="228" y="8560"/>
                  </a:lnTo>
                  <a:lnTo>
                    <a:pt x="3150" y="5707"/>
                  </a:lnTo>
                  <a:lnTo>
                    <a:pt x="3196" y="0"/>
                  </a:lnTo>
                  <a:lnTo>
                    <a:pt x="287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113;p48">
              <a:extLst>
                <a:ext uri="{FF2B5EF4-FFF2-40B4-BE49-F238E27FC236}">
                  <a16:creationId xmlns:a16="http://schemas.microsoft.com/office/drawing/2014/main" id="{4CDB7978-9F23-DA61-D6E8-9581C88B0DA8}"/>
                </a:ext>
              </a:extLst>
            </p:cNvPr>
            <p:cNvSpPr/>
            <p:nvPr/>
          </p:nvSpPr>
          <p:spPr>
            <a:xfrm>
              <a:off x="1719930" y="4542699"/>
              <a:ext cx="54835" cy="52897"/>
            </a:xfrm>
            <a:custGeom>
              <a:avLst/>
              <a:gdLst/>
              <a:ahLst/>
              <a:cxnLst/>
              <a:rect l="l" t="t" r="r" b="b"/>
              <a:pathLst>
                <a:path w="3196" h="3083" extrusionOk="0">
                  <a:moveTo>
                    <a:pt x="571" y="434"/>
                  </a:moveTo>
                  <a:cubicBezTo>
                    <a:pt x="0" y="982"/>
                    <a:pt x="0" y="1918"/>
                    <a:pt x="548" y="2489"/>
                  </a:cubicBezTo>
                  <a:lnTo>
                    <a:pt x="548" y="2489"/>
                  </a:lnTo>
                  <a:cubicBezTo>
                    <a:pt x="1119" y="3059"/>
                    <a:pt x="2054" y="3082"/>
                    <a:pt x="2625" y="2512"/>
                  </a:cubicBezTo>
                  <a:lnTo>
                    <a:pt x="2625" y="2512"/>
                  </a:lnTo>
                  <a:cubicBezTo>
                    <a:pt x="3196" y="1941"/>
                    <a:pt x="3196" y="1028"/>
                    <a:pt x="2648" y="457"/>
                  </a:cubicBezTo>
                  <a:lnTo>
                    <a:pt x="2648" y="457"/>
                  </a:lnTo>
                  <a:cubicBezTo>
                    <a:pt x="2351" y="161"/>
                    <a:pt x="1986" y="1"/>
                    <a:pt x="1598" y="1"/>
                  </a:cubicBezTo>
                  <a:lnTo>
                    <a:pt x="1598" y="1"/>
                  </a:lnTo>
                  <a:cubicBezTo>
                    <a:pt x="1233" y="1"/>
                    <a:pt x="867" y="161"/>
                    <a:pt x="571" y="434"/>
                  </a:cubicBezTo>
                  <a:close/>
                  <a:moveTo>
                    <a:pt x="799" y="2260"/>
                  </a:moveTo>
                  <a:cubicBezTo>
                    <a:pt x="365" y="1827"/>
                    <a:pt x="365" y="1096"/>
                    <a:pt x="799" y="663"/>
                  </a:cubicBezTo>
                  <a:lnTo>
                    <a:pt x="799" y="663"/>
                  </a:lnTo>
                  <a:cubicBezTo>
                    <a:pt x="1255" y="229"/>
                    <a:pt x="1963" y="229"/>
                    <a:pt x="2397" y="686"/>
                  </a:cubicBezTo>
                  <a:lnTo>
                    <a:pt x="2397" y="686"/>
                  </a:lnTo>
                  <a:cubicBezTo>
                    <a:pt x="2830" y="1119"/>
                    <a:pt x="2830" y="1850"/>
                    <a:pt x="2397" y="2283"/>
                  </a:cubicBezTo>
                  <a:lnTo>
                    <a:pt x="2397" y="2283"/>
                  </a:lnTo>
                  <a:cubicBezTo>
                    <a:pt x="2169" y="2489"/>
                    <a:pt x="1872" y="2603"/>
                    <a:pt x="1598" y="2603"/>
                  </a:cubicBezTo>
                  <a:lnTo>
                    <a:pt x="1598" y="2603"/>
                  </a:lnTo>
                  <a:cubicBezTo>
                    <a:pt x="1301" y="2603"/>
                    <a:pt x="1004" y="2489"/>
                    <a:pt x="799" y="226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114;p48">
              <a:extLst>
                <a:ext uri="{FF2B5EF4-FFF2-40B4-BE49-F238E27FC236}">
                  <a16:creationId xmlns:a16="http://schemas.microsoft.com/office/drawing/2014/main" id="{4880F3BE-0C2E-BB2D-AA80-F74BDB2DA176}"/>
                </a:ext>
              </a:extLst>
            </p:cNvPr>
            <p:cNvSpPr/>
            <p:nvPr/>
          </p:nvSpPr>
          <p:spPr>
            <a:xfrm>
              <a:off x="1724237" y="4470638"/>
              <a:ext cx="55230" cy="52897"/>
            </a:xfrm>
            <a:custGeom>
              <a:avLst/>
              <a:gdLst/>
              <a:ahLst/>
              <a:cxnLst/>
              <a:rect l="l" t="t" r="r" b="b"/>
              <a:pathLst>
                <a:path w="3219" h="3083" extrusionOk="0">
                  <a:moveTo>
                    <a:pt x="594" y="435"/>
                  </a:moveTo>
                  <a:cubicBezTo>
                    <a:pt x="23" y="982"/>
                    <a:pt x="0" y="1918"/>
                    <a:pt x="571" y="2489"/>
                  </a:cubicBezTo>
                  <a:lnTo>
                    <a:pt x="571" y="2489"/>
                  </a:lnTo>
                  <a:cubicBezTo>
                    <a:pt x="1141" y="3059"/>
                    <a:pt x="2054" y="3082"/>
                    <a:pt x="2648" y="2512"/>
                  </a:cubicBezTo>
                  <a:lnTo>
                    <a:pt x="2648" y="2512"/>
                  </a:lnTo>
                  <a:cubicBezTo>
                    <a:pt x="3219" y="1941"/>
                    <a:pt x="3219" y="1028"/>
                    <a:pt x="2671" y="435"/>
                  </a:cubicBezTo>
                  <a:lnTo>
                    <a:pt x="2671" y="435"/>
                  </a:lnTo>
                  <a:cubicBezTo>
                    <a:pt x="2374" y="161"/>
                    <a:pt x="1986" y="1"/>
                    <a:pt x="1621" y="1"/>
                  </a:cubicBezTo>
                  <a:lnTo>
                    <a:pt x="1621" y="1"/>
                  </a:lnTo>
                  <a:cubicBezTo>
                    <a:pt x="1256" y="1"/>
                    <a:pt x="868" y="138"/>
                    <a:pt x="594" y="435"/>
                  </a:cubicBezTo>
                  <a:moveTo>
                    <a:pt x="822" y="2261"/>
                  </a:moveTo>
                  <a:cubicBezTo>
                    <a:pt x="365" y="1804"/>
                    <a:pt x="388" y="1097"/>
                    <a:pt x="822" y="663"/>
                  </a:cubicBezTo>
                  <a:lnTo>
                    <a:pt x="822" y="663"/>
                  </a:lnTo>
                  <a:cubicBezTo>
                    <a:pt x="1278" y="229"/>
                    <a:pt x="1986" y="229"/>
                    <a:pt x="2420" y="686"/>
                  </a:cubicBezTo>
                  <a:lnTo>
                    <a:pt x="2420" y="686"/>
                  </a:lnTo>
                  <a:cubicBezTo>
                    <a:pt x="2853" y="1119"/>
                    <a:pt x="2853" y="1850"/>
                    <a:pt x="2397" y="2283"/>
                  </a:cubicBezTo>
                  <a:lnTo>
                    <a:pt x="2397" y="2283"/>
                  </a:lnTo>
                  <a:cubicBezTo>
                    <a:pt x="2191" y="2489"/>
                    <a:pt x="1895" y="2603"/>
                    <a:pt x="1621" y="2603"/>
                  </a:cubicBezTo>
                  <a:lnTo>
                    <a:pt x="1621" y="2603"/>
                  </a:lnTo>
                  <a:cubicBezTo>
                    <a:pt x="1324" y="2603"/>
                    <a:pt x="1027" y="2489"/>
                    <a:pt x="822" y="226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115;p48">
              <a:extLst>
                <a:ext uri="{FF2B5EF4-FFF2-40B4-BE49-F238E27FC236}">
                  <a16:creationId xmlns:a16="http://schemas.microsoft.com/office/drawing/2014/main" id="{853D4B7E-6C1C-20F0-2ADC-C0BE7DCF6B96}"/>
                </a:ext>
              </a:extLst>
            </p:cNvPr>
            <p:cNvSpPr/>
            <p:nvPr/>
          </p:nvSpPr>
          <p:spPr>
            <a:xfrm>
              <a:off x="1851904" y="4372738"/>
              <a:ext cx="54835" cy="52502"/>
            </a:xfrm>
            <a:custGeom>
              <a:avLst/>
              <a:gdLst/>
              <a:ahLst/>
              <a:cxnLst/>
              <a:rect l="l" t="t" r="r" b="b"/>
              <a:pathLst>
                <a:path w="3196" h="3060" extrusionOk="0">
                  <a:moveTo>
                    <a:pt x="571" y="411"/>
                  </a:moveTo>
                  <a:cubicBezTo>
                    <a:pt x="0" y="982"/>
                    <a:pt x="0" y="1895"/>
                    <a:pt x="548" y="2489"/>
                  </a:cubicBezTo>
                  <a:lnTo>
                    <a:pt x="548" y="2489"/>
                  </a:lnTo>
                  <a:cubicBezTo>
                    <a:pt x="1119" y="3059"/>
                    <a:pt x="2055" y="3059"/>
                    <a:pt x="2625" y="2511"/>
                  </a:cubicBezTo>
                  <a:lnTo>
                    <a:pt x="2625" y="2511"/>
                  </a:lnTo>
                  <a:cubicBezTo>
                    <a:pt x="3196" y="1941"/>
                    <a:pt x="3196" y="1005"/>
                    <a:pt x="2648" y="434"/>
                  </a:cubicBezTo>
                  <a:lnTo>
                    <a:pt x="2648" y="434"/>
                  </a:lnTo>
                  <a:cubicBezTo>
                    <a:pt x="2351" y="138"/>
                    <a:pt x="1986" y="1"/>
                    <a:pt x="1598" y="1"/>
                  </a:cubicBezTo>
                  <a:lnTo>
                    <a:pt x="1598" y="1"/>
                  </a:lnTo>
                  <a:cubicBezTo>
                    <a:pt x="1233" y="1"/>
                    <a:pt x="868" y="138"/>
                    <a:pt x="571" y="411"/>
                  </a:cubicBezTo>
                  <a:moveTo>
                    <a:pt x="799" y="2237"/>
                  </a:moveTo>
                  <a:cubicBezTo>
                    <a:pt x="365" y="1804"/>
                    <a:pt x="365" y="1096"/>
                    <a:pt x="799" y="663"/>
                  </a:cubicBezTo>
                  <a:lnTo>
                    <a:pt x="799" y="663"/>
                  </a:lnTo>
                  <a:cubicBezTo>
                    <a:pt x="1256" y="206"/>
                    <a:pt x="1963" y="229"/>
                    <a:pt x="2397" y="663"/>
                  </a:cubicBezTo>
                  <a:lnTo>
                    <a:pt x="2397" y="663"/>
                  </a:lnTo>
                  <a:cubicBezTo>
                    <a:pt x="2831" y="1119"/>
                    <a:pt x="2831" y="1827"/>
                    <a:pt x="2397" y="2260"/>
                  </a:cubicBezTo>
                  <a:lnTo>
                    <a:pt x="2397" y="2260"/>
                  </a:lnTo>
                  <a:cubicBezTo>
                    <a:pt x="2169" y="2466"/>
                    <a:pt x="1895" y="2580"/>
                    <a:pt x="1598" y="2580"/>
                  </a:cubicBezTo>
                  <a:lnTo>
                    <a:pt x="1598" y="2580"/>
                  </a:lnTo>
                  <a:cubicBezTo>
                    <a:pt x="1301" y="2580"/>
                    <a:pt x="1005" y="2466"/>
                    <a:pt x="799" y="223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116;p48">
              <a:extLst>
                <a:ext uri="{FF2B5EF4-FFF2-40B4-BE49-F238E27FC236}">
                  <a16:creationId xmlns:a16="http://schemas.microsoft.com/office/drawing/2014/main" id="{6B5D9874-70EE-DEEA-E5BA-7D96C90811CD}"/>
                </a:ext>
              </a:extLst>
            </p:cNvPr>
            <p:cNvSpPr/>
            <p:nvPr/>
          </p:nvSpPr>
          <p:spPr>
            <a:xfrm>
              <a:off x="2076305" y="3899264"/>
              <a:ext cx="136299" cy="410047"/>
            </a:xfrm>
            <a:custGeom>
              <a:avLst/>
              <a:gdLst/>
              <a:ahLst/>
              <a:cxnLst/>
              <a:rect l="l" t="t" r="r" b="b"/>
              <a:pathLst>
                <a:path w="7944" h="23899" extrusionOk="0">
                  <a:moveTo>
                    <a:pt x="4017" y="3607"/>
                  </a:moveTo>
                  <a:lnTo>
                    <a:pt x="3903" y="15248"/>
                  </a:lnTo>
                  <a:lnTo>
                    <a:pt x="69" y="19014"/>
                  </a:lnTo>
                  <a:lnTo>
                    <a:pt x="0" y="23876"/>
                  </a:lnTo>
                  <a:lnTo>
                    <a:pt x="343" y="23899"/>
                  </a:lnTo>
                  <a:lnTo>
                    <a:pt x="388" y="19174"/>
                  </a:lnTo>
                  <a:lnTo>
                    <a:pt x="4223" y="15408"/>
                  </a:lnTo>
                  <a:lnTo>
                    <a:pt x="4360" y="3744"/>
                  </a:lnTo>
                  <a:lnTo>
                    <a:pt x="7943" y="252"/>
                  </a:lnTo>
                  <a:lnTo>
                    <a:pt x="771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117;p48">
              <a:extLst>
                <a:ext uri="{FF2B5EF4-FFF2-40B4-BE49-F238E27FC236}">
                  <a16:creationId xmlns:a16="http://schemas.microsoft.com/office/drawing/2014/main" id="{E2447A68-A48A-2EA0-F667-7AF39DAC28A4}"/>
                </a:ext>
              </a:extLst>
            </p:cNvPr>
            <p:cNvSpPr/>
            <p:nvPr/>
          </p:nvSpPr>
          <p:spPr>
            <a:xfrm>
              <a:off x="2065719" y="4370782"/>
              <a:ext cx="24690" cy="100663"/>
            </a:xfrm>
            <a:custGeom>
              <a:avLst/>
              <a:gdLst/>
              <a:ahLst/>
              <a:cxnLst/>
              <a:rect l="l" t="t" r="r" b="b"/>
              <a:pathLst>
                <a:path w="1439" h="5867" extrusionOk="0">
                  <a:moveTo>
                    <a:pt x="1051" y="4588"/>
                  </a:moveTo>
                  <a:lnTo>
                    <a:pt x="1" y="5638"/>
                  </a:lnTo>
                  <a:lnTo>
                    <a:pt x="229" y="5867"/>
                  </a:lnTo>
                  <a:lnTo>
                    <a:pt x="1393" y="4725"/>
                  </a:lnTo>
                  <a:lnTo>
                    <a:pt x="1439" y="0"/>
                  </a:lnTo>
                  <a:lnTo>
                    <a:pt x="109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118;p48">
              <a:extLst>
                <a:ext uri="{FF2B5EF4-FFF2-40B4-BE49-F238E27FC236}">
                  <a16:creationId xmlns:a16="http://schemas.microsoft.com/office/drawing/2014/main" id="{3E22946D-976B-41F7-5883-7F9B1B596452}"/>
                </a:ext>
              </a:extLst>
            </p:cNvPr>
            <p:cNvSpPr/>
            <p:nvPr/>
          </p:nvSpPr>
          <p:spPr>
            <a:xfrm>
              <a:off x="2046142" y="4305773"/>
              <a:ext cx="77174" cy="73640"/>
            </a:xfrm>
            <a:custGeom>
              <a:avLst/>
              <a:gdLst/>
              <a:ahLst/>
              <a:cxnLst/>
              <a:rect l="l" t="t" r="r" b="b"/>
              <a:pathLst>
                <a:path w="4498" h="4292" extrusionOk="0">
                  <a:moveTo>
                    <a:pt x="822" y="594"/>
                  </a:moveTo>
                  <a:cubicBezTo>
                    <a:pt x="23" y="1370"/>
                    <a:pt x="1" y="2671"/>
                    <a:pt x="799" y="3470"/>
                  </a:cubicBezTo>
                  <a:lnTo>
                    <a:pt x="799" y="3470"/>
                  </a:lnTo>
                  <a:cubicBezTo>
                    <a:pt x="1576" y="4292"/>
                    <a:pt x="2877" y="4292"/>
                    <a:pt x="3698" y="3516"/>
                  </a:cubicBezTo>
                  <a:lnTo>
                    <a:pt x="3698" y="3516"/>
                  </a:lnTo>
                  <a:cubicBezTo>
                    <a:pt x="4497" y="2717"/>
                    <a:pt x="4497" y="1416"/>
                    <a:pt x="3721" y="617"/>
                  </a:cubicBezTo>
                  <a:lnTo>
                    <a:pt x="3721" y="617"/>
                  </a:lnTo>
                  <a:cubicBezTo>
                    <a:pt x="3310" y="206"/>
                    <a:pt x="2785" y="0"/>
                    <a:pt x="2260" y="0"/>
                  </a:cubicBezTo>
                  <a:lnTo>
                    <a:pt x="2260" y="0"/>
                  </a:lnTo>
                  <a:cubicBezTo>
                    <a:pt x="1735" y="0"/>
                    <a:pt x="1210" y="206"/>
                    <a:pt x="822" y="594"/>
                  </a:cubicBezTo>
                  <a:moveTo>
                    <a:pt x="1028" y="3242"/>
                  </a:moveTo>
                  <a:cubicBezTo>
                    <a:pt x="366" y="2580"/>
                    <a:pt x="389" y="1484"/>
                    <a:pt x="1051" y="822"/>
                  </a:cubicBezTo>
                  <a:lnTo>
                    <a:pt x="1051" y="822"/>
                  </a:lnTo>
                  <a:cubicBezTo>
                    <a:pt x="1735" y="160"/>
                    <a:pt x="2808" y="183"/>
                    <a:pt x="3470" y="845"/>
                  </a:cubicBezTo>
                  <a:lnTo>
                    <a:pt x="3470" y="845"/>
                  </a:lnTo>
                  <a:cubicBezTo>
                    <a:pt x="4132" y="1530"/>
                    <a:pt x="4132" y="2603"/>
                    <a:pt x="3447" y="3264"/>
                  </a:cubicBezTo>
                  <a:lnTo>
                    <a:pt x="3447" y="3264"/>
                  </a:lnTo>
                  <a:cubicBezTo>
                    <a:pt x="3128" y="3607"/>
                    <a:pt x="2694" y="3767"/>
                    <a:pt x="2260" y="3767"/>
                  </a:cubicBezTo>
                  <a:lnTo>
                    <a:pt x="2260" y="3767"/>
                  </a:lnTo>
                  <a:cubicBezTo>
                    <a:pt x="1804" y="3767"/>
                    <a:pt x="1370" y="3584"/>
                    <a:pt x="1028" y="324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119;p48">
              <a:extLst>
                <a:ext uri="{FF2B5EF4-FFF2-40B4-BE49-F238E27FC236}">
                  <a16:creationId xmlns:a16="http://schemas.microsoft.com/office/drawing/2014/main" id="{F8086DB3-7B7D-6CE1-3796-37BA569266F1}"/>
                </a:ext>
              </a:extLst>
            </p:cNvPr>
            <p:cNvSpPr/>
            <p:nvPr/>
          </p:nvSpPr>
          <p:spPr>
            <a:xfrm>
              <a:off x="2025776" y="4460464"/>
              <a:ext cx="52897" cy="50151"/>
            </a:xfrm>
            <a:custGeom>
              <a:avLst/>
              <a:gdLst/>
              <a:ahLst/>
              <a:cxnLst/>
              <a:rect l="l" t="t" r="r" b="b"/>
              <a:pathLst>
                <a:path w="3083" h="2923" extrusionOk="0">
                  <a:moveTo>
                    <a:pt x="571" y="388"/>
                  </a:moveTo>
                  <a:cubicBezTo>
                    <a:pt x="23" y="936"/>
                    <a:pt x="1" y="1826"/>
                    <a:pt x="548" y="2374"/>
                  </a:cubicBezTo>
                  <a:lnTo>
                    <a:pt x="548" y="2374"/>
                  </a:lnTo>
                  <a:cubicBezTo>
                    <a:pt x="1096" y="2922"/>
                    <a:pt x="1964" y="2922"/>
                    <a:pt x="2534" y="2397"/>
                  </a:cubicBezTo>
                  <a:lnTo>
                    <a:pt x="2534" y="2397"/>
                  </a:lnTo>
                  <a:cubicBezTo>
                    <a:pt x="3082" y="1849"/>
                    <a:pt x="3082" y="959"/>
                    <a:pt x="2534" y="411"/>
                  </a:cubicBezTo>
                  <a:lnTo>
                    <a:pt x="2534" y="411"/>
                  </a:lnTo>
                  <a:cubicBezTo>
                    <a:pt x="2260" y="137"/>
                    <a:pt x="1918" y="0"/>
                    <a:pt x="1553" y="0"/>
                  </a:cubicBezTo>
                  <a:lnTo>
                    <a:pt x="1553" y="0"/>
                  </a:lnTo>
                  <a:cubicBezTo>
                    <a:pt x="1188" y="0"/>
                    <a:pt x="845" y="137"/>
                    <a:pt x="571" y="388"/>
                  </a:cubicBezTo>
                  <a:close/>
                  <a:moveTo>
                    <a:pt x="777" y="2146"/>
                  </a:moveTo>
                  <a:cubicBezTo>
                    <a:pt x="366" y="1712"/>
                    <a:pt x="389" y="1050"/>
                    <a:pt x="800" y="640"/>
                  </a:cubicBezTo>
                  <a:lnTo>
                    <a:pt x="800" y="640"/>
                  </a:lnTo>
                  <a:cubicBezTo>
                    <a:pt x="1210" y="229"/>
                    <a:pt x="1895" y="229"/>
                    <a:pt x="2306" y="662"/>
                  </a:cubicBezTo>
                  <a:lnTo>
                    <a:pt x="2306" y="662"/>
                  </a:lnTo>
                  <a:cubicBezTo>
                    <a:pt x="2717" y="1073"/>
                    <a:pt x="2717" y="1735"/>
                    <a:pt x="2283" y="2146"/>
                  </a:cubicBezTo>
                  <a:lnTo>
                    <a:pt x="2283" y="2146"/>
                  </a:lnTo>
                  <a:cubicBezTo>
                    <a:pt x="2078" y="2351"/>
                    <a:pt x="1804" y="2466"/>
                    <a:pt x="1553" y="2466"/>
                  </a:cubicBezTo>
                  <a:lnTo>
                    <a:pt x="1553" y="2466"/>
                  </a:lnTo>
                  <a:cubicBezTo>
                    <a:pt x="1279" y="2466"/>
                    <a:pt x="1005" y="2351"/>
                    <a:pt x="777" y="21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120;p48">
              <a:extLst>
                <a:ext uri="{FF2B5EF4-FFF2-40B4-BE49-F238E27FC236}">
                  <a16:creationId xmlns:a16="http://schemas.microsoft.com/office/drawing/2014/main" id="{D88E5BE2-5AAB-4B36-7396-A5AC448619D8}"/>
                </a:ext>
              </a:extLst>
            </p:cNvPr>
            <p:cNvSpPr/>
            <p:nvPr/>
          </p:nvSpPr>
          <p:spPr>
            <a:xfrm>
              <a:off x="1647080" y="3578918"/>
              <a:ext cx="456269" cy="149236"/>
            </a:xfrm>
            <a:custGeom>
              <a:avLst/>
              <a:gdLst/>
              <a:ahLst/>
              <a:cxnLst/>
              <a:rect l="l" t="t" r="r" b="b"/>
              <a:pathLst>
                <a:path w="26593" h="8698" extrusionOk="0">
                  <a:moveTo>
                    <a:pt x="17827" y="8355"/>
                  </a:moveTo>
                  <a:lnTo>
                    <a:pt x="1" y="8172"/>
                  </a:lnTo>
                  <a:lnTo>
                    <a:pt x="1" y="8515"/>
                  </a:lnTo>
                  <a:lnTo>
                    <a:pt x="17896" y="8697"/>
                  </a:lnTo>
                  <a:lnTo>
                    <a:pt x="17964" y="8697"/>
                  </a:lnTo>
                  <a:lnTo>
                    <a:pt x="26592" y="229"/>
                  </a:lnTo>
                  <a:lnTo>
                    <a:pt x="2636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121;p48">
              <a:extLst>
                <a:ext uri="{FF2B5EF4-FFF2-40B4-BE49-F238E27FC236}">
                  <a16:creationId xmlns:a16="http://schemas.microsoft.com/office/drawing/2014/main" id="{F46272A8-16F1-184A-9C53-CCC3F3D386D0}"/>
                </a:ext>
              </a:extLst>
            </p:cNvPr>
            <p:cNvSpPr/>
            <p:nvPr/>
          </p:nvSpPr>
          <p:spPr>
            <a:xfrm>
              <a:off x="1840151" y="3659198"/>
              <a:ext cx="282773" cy="127686"/>
            </a:xfrm>
            <a:custGeom>
              <a:avLst/>
              <a:gdLst/>
              <a:ahLst/>
              <a:cxnLst/>
              <a:rect l="l" t="t" r="r" b="b"/>
              <a:pathLst>
                <a:path w="16481" h="7442" extrusionOk="0">
                  <a:moveTo>
                    <a:pt x="8971" y="7122"/>
                  </a:moveTo>
                  <a:lnTo>
                    <a:pt x="0" y="7031"/>
                  </a:lnTo>
                  <a:lnTo>
                    <a:pt x="0" y="7351"/>
                  </a:lnTo>
                  <a:lnTo>
                    <a:pt x="9039" y="7442"/>
                  </a:lnTo>
                  <a:lnTo>
                    <a:pt x="9108" y="7442"/>
                  </a:lnTo>
                  <a:lnTo>
                    <a:pt x="16480" y="252"/>
                  </a:lnTo>
                  <a:lnTo>
                    <a:pt x="16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122;p48">
              <a:extLst>
                <a:ext uri="{FF2B5EF4-FFF2-40B4-BE49-F238E27FC236}">
                  <a16:creationId xmlns:a16="http://schemas.microsoft.com/office/drawing/2014/main" id="{A3E66772-3577-21CE-A8FC-48BB001429C9}"/>
                </a:ext>
              </a:extLst>
            </p:cNvPr>
            <p:cNvSpPr/>
            <p:nvPr/>
          </p:nvSpPr>
          <p:spPr>
            <a:xfrm>
              <a:off x="1876182" y="3553851"/>
              <a:ext cx="176636" cy="173119"/>
            </a:xfrm>
            <a:custGeom>
              <a:avLst/>
              <a:gdLst/>
              <a:ahLst/>
              <a:cxnLst/>
              <a:rect l="l" t="t" r="r" b="b"/>
              <a:pathLst>
                <a:path w="10295" h="10090" extrusionOk="0">
                  <a:moveTo>
                    <a:pt x="0" y="9839"/>
                  </a:moveTo>
                  <a:lnTo>
                    <a:pt x="229" y="10090"/>
                  </a:lnTo>
                  <a:lnTo>
                    <a:pt x="10295" y="229"/>
                  </a:lnTo>
                  <a:lnTo>
                    <a:pt x="10066"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123;p48">
              <a:extLst>
                <a:ext uri="{FF2B5EF4-FFF2-40B4-BE49-F238E27FC236}">
                  <a16:creationId xmlns:a16="http://schemas.microsoft.com/office/drawing/2014/main" id="{8BCCD663-FEEA-D475-574B-F16A44D40B18}"/>
                </a:ext>
              </a:extLst>
            </p:cNvPr>
            <p:cNvSpPr/>
            <p:nvPr/>
          </p:nvSpPr>
          <p:spPr>
            <a:xfrm>
              <a:off x="1383132" y="3496683"/>
              <a:ext cx="358746" cy="215807"/>
            </a:xfrm>
            <a:custGeom>
              <a:avLst/>
              <a:gdLst/>
              <a:ahLst/>
              <a:cxnLst/>
              <a:rect l="l" t="t" r="r" b="b"/>
              <a:pathLst>
                <a:path w="20909" h="12578" extrusionOk="0">
                  <a:moveTo>
                    <a:pt x="13399" y="7259"/>
                  </a:moveTo>
                  <a:lnTo>
                    <a:pt x="9861" y="7213"/>
                  </a:lnTo>
                  <a:lnTo>
                    <a:pt x="4725" y="12235"/>
                  </a:lnTo>
                  <a:lnTo>
                    <a:pt x="23" y="12189"/>
                  </a:lnTo>
                  <a:lnTo>
                    <a:pt x="0" y="12532"/>
                  </a:lnTo>
                  <a:lnTo>
                    <a:pt x="4862" y="12577"/>
                  </a:lnTo>
                  <a:lnTo>
                    <a:pt x="9998" y="7556"/>
                  </a:lnTo>
                  <a:lnTo>
                    <a:pt x="13536" y="7578"/>
                  </a:lnTo>
                  <a:lnTo>
                    <a:pt x="13604" y="7533"/>
                  </a:lnTo>
                  <a:cubicBezTo>
                    <a:pt x="16183" y="4839"/>
                    <a:pt x="20475" y="503"/>
                    <a:pt x="20908" y="320"/>
                  </a:cubicBezTo>
                  <a:lnTo>
                    <a:pt x="20908" y="320"/>
                  </a:lnTo>
                  <a:lnTo>
                    <a:pt x="20885" y="160"/>
                  </a:lnTo>
                  <a:lnTo>
                    <a:pt x="20885" y="0"/>
                  </a:lnTo>
                  <a:lnTo>
                    <a:pt x="20885" y="0"/>
                  </a:lnTo>
                  <a:lnTo>
                    <a:pt x="20885" y="0"/>
                  </a:lnTo>
                  <a:cubicBezTo>
                    <a:pt x="20429" y="0"/>
                    <a:pt x="16024" y="4520"/>
                    <a:pt x="13399" y="725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124;p48">
              <a:extLst>
                <a:ext uri="{FF2B5EF4-FFF2-40B4-BE49-F238E27FC236}">
                  <a16:creationId xmlns:a16="http://schemas.microsoft.com/office/drawing/2014/main" id="{E844DD70-6583-0B69-E0DE-2FDA70263A8B}"/>
                </a:ext>
              </a:extLst>
            </p:cNvPr>
            <p:cNvSpPr/>
            <p:nvPr/>
          </p:nvSpPr>
          <p:spPr>
            <a:xfrm>
              <a:off x="1296968" y="3753975"/>
              <a:ext cx="416704" cy="108504"/>
            </a:xfrm>
            <a:custGeom>
              <a:avLst/>
              <a:gdLst/>
              <a:ahLst/>
              <a:cxnLst/>
              <a:rect l="l" t="t" r="r" b="b"/>
              <a:pathLst>
                <a:path w="24287" h="6324" extrusionOk="0">
                  <a:moveTo>
                    <a:pt x="1" y="343"/>
                  </a:moveTo>
                  <a:lnTo>
                    <a:pt x="10409" y="457"/>
                  </a:lnTo>
                  <a:lnTo>
                    <a:pt x="16070" y="6232"/>
                  </a:lnTo>
                  <a:lnTo>
                    <a:pt x="24287" y="6323"/>
                  </a:lnTo>
                  <a:lnTo>
                    <a:pt x="24287" y="5981"/>
                  </a:lnTo>
                  <a:lnTo>
                    <a:pt x="16207" y="5912"/>
                  </a:lnTo>
                  <a:lnTo>
                    <a:pt x="10546" y="115"/>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125;p48">
              <a:extLst>
                <a:ext uri="{FF2B5EF4-FFF2-40B4-BE49-F238E27FC236}">
                  <a16:creationId xmlns:a16="http://schemas.microsoft.com/office/drawing/2014/main" id="{B64B3EF8-2AB3-A701-F8B6-94FDF8D92FE5}"/>
                </a:ext>
              </a:extLst>
            </p:cNvPr>
            <p:cNvSpPr/>
            <p:nvPr/>
          </p:nvSpPr>
          <p:spPr>
            <a:xfrm>
              <a:off x="984465" y="3579313"/>
              <a:ext cx="271020" cy="209545"/>
            </a:xfrm>
            <a:custGeom>
              <a:avLst/>
              <a:gdLst/>
              <a:ahLst/>
              <a:cxnLst/>
              <a:rect l="l" t="t" r="r" b="b"/>
              <a:pathLst>
                <a:path w="15796" h="12213" extrusionOk="0">
                  <a:moveTo>
                    <a:pt x="0" y="252"/>
                  </a:moveTo>
                  <a:lnTo>
                    <a:pt x="8537" y="8971"/>
                  </a:lnTo>
                  <a:lnTo>
                    <a:pt x="12394" y="9017"/>
                  </a:lnTo>
                  <a:lnTo>
                    <a:pt x="15544" y="12212"/>
                  </a:lnTo>
                  <a:lnTo>
                    <a:pt x="15795" y="11984"/>
                  </a:lnTo>
                  <a:lnTo>
                    <a:pt x="12554" y="8674"/>
                  </a:lnTo>
                  <a:lnTo>
                    <a:pt x="8674" y="8629"/>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126;p48">
              <a:extLst>
                <a:ext uri="{FF2B5EF4-FFF2-40B4-BE49-F238E27FC236}">
                  <a16:creationId xmlns:a16="http://schemas.microsoft.com/office/drawing/2014/main" id="{2693C221-4A10-7836-E882-B5E7AE97AA64}"/>
                </a:ext>
              </a:extLst>
            </p:cNvPr>
            <p:cNvSpPr/>
            <p:nvPr/>
          </p:nvSpPr>
          <p:spPr>
            <a:xfrm>
              <a:off x="1102730" y="3159884"/>
              <a:ext cx="68544" cy="35653"/>
            </a:xfrm>
            <a:custGeom>
              <a:avLst/>
              <a:gdLst/>
              <a:ahLst/>
              <a:cxnLst/>
              <a:rect l="l" t="t" r="r" b="b"/>
              <a:pathLst>
                <a:path w="3995" h="2078" extrusionOk="0">
                  <a:moveTo>
                    <a:pt x="0" y="320"/>
                  </a:moveTo>
                  <a:lnTo>
                    <a:pt x="2078" y="343"/>
                  </a:lnTo>
                  <a:lnTo>
                    <a:pt x="3767" y="2078"/>
                  </a:lnTo>
                  <a:lnTo>
                    <a:pt x="3995" y="1827"/>
                  </a:lnTo>
                  <a:lnTo>
                    <a:pt x="2214" y="24"/>
                  </a:lnTo>
                  <a:lnTo>
                    <a:pt x="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127;p48">
              <a:extLst>
                <a:ext uri="{FF2B5EF4-FFF2-40B4-BE49-F238E27FC236}">
                  <a16:creationId xmlns:a16="http://schemas.microsoft.com/office/drawing/2014/main" id="{84D8DD68-3359-45EB-A13D-47BA0D8F8FF9}"/>
                </a:ext>
              </a:extLst>
            </p:cNvPr>
            <p:cNvSpPr/>
            <p:nvPr/>
          </p:nvSpPr>
          <p:spPr>
            <a:xfrm>
              <a:off x="1289539" y="4575985"/>
              <a:ext cx="51318" cy="51318"/>
            </a:xfrm>
            <a:custGeom>
              <a:avLst/>
              <a:gdLst/>
              <a:ahLst/>
              <a:cxnLst/>
              <a:rect l="l" t="t" r="r" b="b"/>
              <a:pathLst>
                <a:path w="2991" h="2991" extrusionOk="0">
                  <a:moveTo>
                    <a:pt x="0" y="1485"/>
                  </a:moveTo>
                  <a:cubicBezTo>
                    <a:pt x="0" y="1895"/>
                    <a:pt x="160" y="2261"/>
                    <a:pt x="434" y="2534"/>
                  </a:cubicBezTo>
                  <a:lnTo>
                    <a:pt x="434" y="2534"/>
                  </a:lnTo>
                  <a:cubicBezTo>
                    <a:pt x="685" y="2808"/>
                    <a:pt x="1073" y="2968"/>
                    <a:pt x="1484" y="2991"/>
                  </a:cubicBezTo>
                  <a:lnTo>
                    <a:pt x="1484" y="2991"/>
                  </a:lnTo>
                  <a:cubicBezTo>
                    <a:pt x="2305" y="2991"/>
                    <a:pt x="2967" y="2329"/>
                    <a:pt x="2990" y="1507"/>
                  </a:cubicBezTo>
                  <a:lnTo>
                    <a:pt x="2990" y="1507"/>
                  </a:lnTo>
                  <a:cubicBezTo>
                    <a:pt x="2990" y="708"/>
                    <a:pt x="2305" y="1"/>
                    <a:pt x="1507" y="1"/>
                  </a:cubicBezTo>
                  <a:lnTo>
                    <a:pt x="1507" y="1"/>
                  </a:lnTo>
                  <a:lnTo>
                    <a:pt x="1484" y="1"/>
                  </a:lnTo>
                  <a:lnTo>
                    <a:pt x="1484" y="1"/>
                  </a:lnTo>
                  <a:cubicBezTo>
                    <a:pt x="685" y="1"/>
                    <a:pt x="0" y="663"/>
                    <a:pt x="0" y="1485"/>
                  </a:cubicBezTo>
                  <a:close/>
                  <a:moveTo>
                    <a:pt x="1484" y="2649"/>
                  </a:moveTo>
                  <a:cubicBezTo>
                    <a:pt x="867" y="2649"/>
                    <a:pt x="320" y="2101"/>
                    <a:pt x="342" y="1485"/>
                  </a:cubicBezTo>
                  <a:lnTo>
                    <a:pt x="342" y="1485"/>
                  </a:lnTo>
                  <a:cubicBezTo>
                    <a:pt x="342" y="1165"/>
                    <a:pt x="457" y="891"/>
                    <a:pt x="685" y="663"/>
                  </a:cubicBezTo>
                  <a:lnTo>
                    <a:pt x="685" y="663"/>
                  </a:lnTo>
                  <a:cubicBezTo>
                    <a:pt x="890" y="457"/>
                    <a:pt x="1187" y="320"/>
                    <a:pt x="1507" y="343"/>
                  </a:cubicBezTo>
                  <a:lnTo>
                    <a:pt x="1507" y="343"/>
                  </a:lnTo>
                  <a:cubicBezTo>
                    <a:pt x="1803" y="343"/>
                    <a:pt x="2100" y="457"/>
                    <a:pt x="2305" y="686"/>
                  </a:cubicBezTo>
                  <a:lnTo>
                    <a:pt x="2305" y="686"/>
                  </a:lnTo>
                  <a:cubicBezTo>
                    <a:pt x="2534" y="891"/>
                    <a:pt x="2648" y="1188"/>
                    <a:pt x="2648" y="1507"/>
                  </a:cubicBezTo>
                  <a:lnTo>
                    <a:pt x="2648" y="1507"/>
                  </a:lnTo>
                  <a:cubicBezTo>
                    <a:pt x="2648" y="2146"/>
                    <a:pt x="2123" y="2649"/>
                    <a:pt x="1484" y="2649"/>
                  </a:cubicBezTo>
                  <a:lnTo>
                    <a:pt x="1484" y="2649"/>
                  </a:lnTo>
                  <a:lnTo>
                    <a:pt x="1484" y="2649"/>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128;p48">
              <a:extLst>
                <a:ext uri="{FF2B5EF4-FFF2-40B4-BE49-F238E27FC236}">
                  <a16:creationId xmlns:a16="http://schemas.microsoft.com/office/drawing/2014/main" id="{D2C7C62D-8862-DC88-B9F0-F5A8B6186B06}"/>
                </a:ext>
              </a:extLst>
            </p:cNvPr>
            <p:cNvSpPr/>
            <p:nvPr/>
          </p:nvSpPr>
          <p:spPr>
            <a:xfrm>
              <a:off x="1271524" y="4518027"/>
              <a:ext cx="30558" cy="70517"/>
            </a:xfrm>
            <a:custGeom>
              <a:avLst/>
              <a:gdLst/>
              <a:ahLst/>
              <a:cxnLst/>
              <a:rect l="l" t="t" r="r" b="b"/>
              <a:pathLst>
                <a:path w="1781" h="4110" extrusionOk="0">
                  <a:moveTo>
                    <a:pt x="0" y="2534"/>
                  </a:moveTo>
                  <a:lnTo>
                    <a:pt x="1529" y="4109"/>
                  </a:lnTo>
                  <a:lnTo>
                    <a:pt x="1780" y="3881"/>
                  </a:lnTo>
                  <a:lnTo>
                    <a:pt x="320" y="2397"/>
                  </a:lnTo>
                  <a:lnTo>
                    <a:pt x="343" y="1"/>
                  </a:lnTo>
                  <a:lnTo>
                    <a:pt x="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129;p48">
              <a:extLst>
                <a:ext uri="{FF2B5EF4-FFF2-40B4-BE49-F238E27FC236}">
                  <a16:creationId xmlns:a16="http://schemas.microsoft.com/office/drawing/2014/main" id="{76162E45-1036-A5E9-51A3-0789C346E212}"/>
                </a:ext>
              </a:extLst>
            </p:cNvPr>
            <p:cNvSpPr/>
            <p:nvPr/>
          </p:nvSpPr>
          <p:spPr>
            <a:xfrm>
              <a:off x="561897" y="4019108"/>
              <a:ext cx="355624" cy="108487"/>
            </a:xfrm>
            <a:custGeom>
              <a:avLst/>
              <a:gdLst/>
              <a:ahLst/>
              <a:cxnLst/>
              <a:rect l="l" t="t" r="r" b="b"/>
              <a:pathLst>
                <a:path w="20727" h="6323" extrusionOk="0">
                  <a:moveTo>
                    <a:pt x="1" y="229"/>
                  </a:moveTo>
                  <a:lnTo>
                    <a:pt x="2146" y="2420"/>
                  </a:lnTo>
                  <a:lnTo>
                    <a:pt x="12052" y="2534"/>
                  </a:lnTo>
                  <a:lnTo>
                    <a:pt x="15704" y="6254"/>
                  </a:lnTo>
                  <a:lnTo>
                    <a:pt x="20726" y="6323"/>
                  </a:lnTo>
                  <a:lnTo>
                    <a:pt x="20726" y="5981"/>
                  </a:lnTo>
                  <a:lnTo>
                    <a:pt x="15841" y="5935"/>
                  </a:lnTo>
                  <a:lnTo>
                    <a:pt x="12189" y="2192"/>
                  </a:lnTo>
                  <a:lnTo>
                    <a:pt x="2283" y="2100"/>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130;p48">
              <a:extLst>
                <a:ext uri="{FF2B5EF4-FFF2-40B4-BE49-F238E27FC236}">
                  <a16:creationId xmlns:a16="http://schemas.microsoft.com/office/drawing/2014/main" id="{9749B190-3EC0-9425-C3D0-28FE24C04DEB}"/>
                </a:ext>
              </a:extLst>
            </p:cNvPr>
            <p:cNvSpPr/>
            <p:nvPr/>
          </p:nvSpPr>
          <p:spPr>
            <a:xfrm>
              <a:off x="637098" y="3970158"/>
              <a:ext cx="58747" cy="90866"/>
            </a:xfrm>
            <a:custGeom>
              <a:avLst/>
              <a:gdLst/>
              <a:ahLst/>
              <a:cxnLst/>
              <a:rect l="l" t="t" r="r" b="b"/>
              <a:pathLst>
                <a:path w="3424" h="5296" extrusionOk="0">
                  <a:moveTo>
                    <a:pt x="0" y="2032"/>
                  </a:moveTo>
                  <a:lnTo>
                    <a:pt x="3196" y="5296"/>
                  </a:lnTo>
                  <a:lnTo>
                    <a:pt x="3424" y="5045"/>
                  </a:lnTo>
                  <a:lnTo>
                    <a:pt x="320" y="1895"/>
                  </a:lnTo>
                  <a:lnTo>
                    <a:pt x="343" y="0"/>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131;p48">
              <a:extLst>
                <a:ext uri="{FF2B5EF4-FFF2-40B4-BE49-F238E27FC236}">
                  <a16:creationId xmlns:a16="http://schemas.microsoft.com/office/drawing/2014/main" id="{DFFF52D1-9292-CA50-69BD-9DE6DC3181D4}"/>
                </a:ext>
              </a:extLst>
            </p:cNvPr>
            <p:cNvSpPr/>
            <p:nvPr/>
          </p:nvSpPr>
          <p:spPr>
            <a:xfrm>
              <a:off x="961354" y="4039474"/>
              <a:ext cx="104197" cy="106136"/>
            </a:xfrm>
            <a:custGeom>
              <a:avLst/>
              <a:gdLst/>
              <a:ahLst/>
              <a:cxnLst/>
              <a:rect l="l" t="t" r="r" b="b"/>
              <a:pathLst>
                <a:path w="6073" h="6186" extrusionOk="0">
                  <a:moveTo>
                    <a:pt x="0" y="229"/>
                  </a:moveTo>
                  <a:lnTo>
                    <a:pt x="5844" y="6186"/>
                  </a:lnTo>
                  <a:lnTo>
                    <a:pt x="6072" y="5958"/>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132;p48">
              <a:extLst>
                <a:ext uri="{FF2B5EF4-FFF2-40B4-BE49-F238E27FC236}">
                  <a16:creationId xmlns:a16="http://schemas.microsoft.com/office/drawing/2014/main" id="{D1F56A82-4989-3850-40C1-B1F0DD623951}"/>
                </a:ext>
              </a:extLst>
            </p:cNvPr>
            <p:cNvSpPr/>
            <p:nvPr/>
          </p:nvSpPr>
          <p:spPr>
            <a:xfrm>
              <a:off x="494537" y="3988568"/>
              <a:ext cx="75596" cy="72456"/>
            </a:xfrm>
            <a:custGeom>
              <a:avLst/>
              <a:gdLst/>
              <a:ahLst/>
              <a:cxnLst/>
              <a:rect l="l" t="t" r="r" b="b"/>
              <a:pathLst>
                <a:path w="4406" h="4223" extrusionOk="0">
                  <a:moveTo>
                    <a:pt x="800" y="593"/>
                  </a:moveTo>
                  <a:cubicBezTo>
                    <a:pt x="1" y="1347"/>
                    <a:pt x="1" y="2625"/>
                    <a:pt x="777" y="3424"/>
                  </a:cubicBezTo>
                  <a:lnTo>
                    <a:pt x="777" y="3424"/>
                  </a:lnTo>
                  <a:cubicBezTo>
                    <a:pt x="1553" y="4223"/>
                    <a:pt x="2808" y="4223"/>
                    <a:pt x="3607" y="3447"/>
                  </a:cubicBezTo>
                  <a:lnTo>
                    <a:pt x="3607" y="3447"/>
                  </a:lnTo>
                  <a:cubicBezTo>
                    <a:pt x="4406" y="2671"/>
                    <a:pt x="4406" y="1392"/>
                    <a:pt x="3630" y="616"/>
                  </a:cubicBezTo>
                  <a:lnTo>
                    <a:pt x="3630" y="616"/>
                  </a:lnTo>
                  <a:cubicBezTo>
                    <a:pt x="3242" y="205"/>
                    <a:pt x="2717" y="0"/>
                    <a:pt x="2215" y="0"/>
                  </a:cubicBezTo>
                  <a:lnTo>
                    <a:pt x="2215" y="0"/>
                  </a:lnTo>
                  <a:cubicBezTo>
                    <a:pt x="1690" y="0"/>
                    <a:pt x="1188" y="205"/>
                    <a:pt x="800" y="593"/>
                  </a:cubicBezTo>
                  <a:moveTo>
                    <a:pt x="1005" y="3196"/>
                  </a:moveTo>
                  <a:cubicBezTo>
                    <a:pt x="366" y="2534"/>
                    <a:pt x="366" y="1461"/>
                    <a:pt x="1028" y="822"/>
                  </a:cubicBezTo>
                  <a:lnTo>
                    <a:pt x="1028" y="822"/>
                  </a:lnTo>
                  <a:cubicBezTo>
                    <a:pt x="1690" y="183"/>
                    <a:pt x="2763" y="183"/>
                    <a:pt x="3402" y="845"/>
                  </a:cubicBezTo>
                  <a:lnTo>
                    <a:pt x="3402" y="845"/>
                  </a:lnTo>
                  <a:cubicBezTo>
                    <a:pt x="4041" y="1506"/>
                    <a:pt x="4041" y="2556"/>
                    <a:pt x="3379" y="3218"/>
                  </a:cubicBezTo>
                  <a:lnTo>
                    <a:pt x="3379" y="3218"/>
                  </a:lnTo>
                  <a:cubicBezTo>
                    <a:pt x="3059" y="3538"/>
                    <a:pt x="2626" y="3698"/>
                    <a:pt x="2215" y="3698"/>
                  </a:cubicBezTo>
                  <a:lnTo>
                    <a:pt x="2215" y="3698"/>
                  </a:lnTo>
                  <a:cubicBezTo>
                    <a:pt x="1781" y="3698"/>
                    <a:pt x="1347" y="3515"/>
                    <a:pt x="1005" y="319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133;p48">
              <a:extLst>
                <a:ext uri="{FF2B5EF4-FFF2-40B4-BE49-F238E27FC236}">
                  <a16:creationId xmlns:a16="http://schemas.microsoft.com/office/drawing/2014/main" id="{7DF4F13A-32F7-EC22-600B-7C968AC0EC2D}"/>
                </a:ext>
              </a:extLst>
            </p:cNvPr>
            <p:cNvSpPr/>
            <p:nvPr/>
          </p:nvSpPr>
          <p:spPr>
            <a:xfrm>
              <a:off x="598322" y="3896141"/>
              <a:ext cx="88138" cy="84209"/>
            </a:xfrm>
            <a:custGeom>
              <a:avLst/>
              <a:gdLst/>
              <a:ahLst/>
              <a:cxnLst/>
              <a:rect l="l" t="t" r="r" b="b"/>
              <a:pathLst>
                <a:path w="5137" h="4908" extrusionOk="0">
                  <a:moveTo>
                    <a:pt x="936" y="662"/>
                  </a:moveTo>
                  <a:cubicBezTo>
                    <a:pt x="0" y="1552"/>
                    <a:pt x="0" y="3036"/>
                    <a:pt x="891" y="3972"/>
                  </a:cubicBezTo>
                  <a:lnTo>
                    <a:pt x="891" y="3972"/>
                  </a:lnTo>
                  <a:cubicBezTo>
                    <a:pt x="1804" y="4885"/>
                    <a:pt x="3287" y="4908"/>
                    <a:pt x="4200" y="3995"/>
                  </a:cubicBezTo>
                  <a:lnTo>
                    <a:pt x="4200" y="3995"/>
                  </a:lnTo>
                  <a:cubicBezTo>
                    <a:pt x="5136" y="3104"/>
                    <a:pt x="5136" y="1621"/>
                    <a:pt x="4246" y="685"/>
                  </a:cubicBezTo>
                  <a:lnTo>
                    <a:pt x="4246" y="685"/>
                  </a:lnTo>
                  <a:cubicBezTo>
                    <a:pt x="3789" y="228"/>
                    <a:pt x="3173" y="0"/>
                    <a:pt x="2557" y="0"/>
                  </a:cubicBezTo>
                  <a:lnTo>
                    <a:pt x="2557" y="0"/>
                  </a:lnTo>
                  <a:cubicBezTo>
                    <a:pt x="1986" y="0"/>
                    <a:pt x="1393" y="206"/>
                    <a:pt x="936" y="662"/>
                  </a:cubicBezTo>
                  <a:close/>
                  <a:moveTo>
                    <a:pt x="1142" y="3744"/>
                  </a:moveTo>
                  <a:cubicBezTo>
                    <a:pt x="366" y="2945"/>
                    <a:pt x="366" y="1666"/>
                    <a:pt x="1165" y="890"/>
                  </a:cubicBezTo>
                  <a:lnTo>
                    <a:pt x="1165" y="890"/>
                  </a:lnTo>
                  <a:cubicBezTo>
                    <a:pt x="1963" y="114"/>
                    <a:pt x="3219" y="137"/>
                    <a:pt x="3995" y="936"/>
                  </a:cubicBezTo>
                  <a:lnTo>
                    <a:pt x="3995" y="936"/>
                  </a:lnTo>
                  <a:cubicBezTo>
                    <a:pt x="4771" y="1712"/>
                    <a:pt x="4771" y="2990"/>
                    <a:pt x="3972" y="3766"/>
                  </a:cubicBezTo>
                  <a:lnTo>
                    <a:pt x="3972" y="3766"/>
                  </a:lnTo>
                  <a:cubicBezTo>
                    <a:pt x="3584" y="4154"/>
                    <a:pt x="3082" y="4337"/>
                    <a:pt x="2580" y="4337"/>
                  </a:cubicBezTo>
                  <a:lnTo>
                    <a:pt x="2580" y="4337"/>
                  </a:lnTo>
                  <a:cubicBezTo>
                    <a:pt x="2055" y="4337"/>
                    <a:pt x="1530" y="4132"/>
                    <a:pt x="1142" y="374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134;p48">
              <a:extLst>
                <a:ext uri="{FF2B5EF4-FFF2-40B4-BE49-F238E27FC236}">
                  <a16:creationId xmlns:a16="http://schemas.microsoft.com/office/drawing/2014/main" id="{D54E1555-23B0-DFED-78EB-78E57913961E}"/>
                </a:ext>
              </a:extLst>
            </p:cNvPr>
            <p:cNvSpPr/>
            <p:nvPr/>
          </p:nvSpPr>
          <p:spPr>
            <a:xfrm>
              <a:off x="899090" y="3985033"/>
              <a:ext cx="78736" cy="74824"/>
            </a:xfrm>
            <a:custGeom>
              <a:avLst/>
              <a:gdLst/>
              <a:ahLst/>
              <a:cxnLst/>
              <a:rect l="l" t="t" r="r" b="b"/>
              <a:pathLst>
                <a:path w="4589" h="4361" extrusionOk="0">
                  <a:moveTo>
                    <a:pt x="845" y="594"/>
                  </a:moveTo>
                  <a:cubicBezTo>
                    <a:pt x="23" y="1393"/>
                    <a:pt x="0" y="2717"/>
                    <a:pt x="799" y="3538"/>
                  </a:cubicBezTo>
                  <a:lnTo>
                    <a:pt x="799" y="3538"/>
                  </a:lnTo>
                  <a:cubicBezTo>
                    <a:pt x="1621" y="4360"/>
                    <a:pt x="2922" y="4360"/>
                    <a:pt x="3744" y="3561"/>
                  </a:cubicBezTo>
                  <a:lnTo>
                    <a:pt x="3744" y="3561"/>
                  </a:lnTo>
                  <a:cubicBezTo>
                    <a:pt x="4565" y="2762"/>
                    <a:pt x="4588" y="1439"/>
                    <a:pt x="3789" y="617"/>
                  </a:cubicBezTo>
                  <a:lnTo>
                    <a:pt x="3789" y="617"/>
                  </a:lnTo>
                  <a:cubicBezTo>
                    <a:pt x="3378" y="206"/>
                    <a:pt x="2831" y="1"/>
                    <a:pt x="2306" y="1"/>
                  </a:cubicBezTo>
                  <a:lnTo>
                    <a:pt x="2306" y="1"/>
                  </a:lnTo>
                  <a:cubicBezTo>
                    <a:pt x="1758" y="1"/>
                    <a:pt x="1233" y="183"/>
                    <a:pt x="845" y="594"/>
                  </a:cubicBezTo>
                  <a:moveTo>
                    <a:pt x="1050" y="3310"/>
                  </a:moveTo>
                  <a:cubicBezTo>
                    <a:pt x="365" y="2603"/>
                    <a:pt x="388" y="1507"/>
                    <a:pt x="1073" y="822"/>
                  </a:cubicBezTo>
                  <a:lnTo>
                    <a:pt x="1073" y="822"/>
                  </a:lnTo>
                  <a:cubicBezTo>
                    <a:pt x="1758" y="138"/>
                    <a:pt x="2876" y="160"/>
                    <a:pt x="3538" y="845"/>
                  </a:cubicBezTo>
                  <a:lnTo>
                    <a:pt x="3538" y="845"/>
                  </a:lnTo>
                  <a:cubicBezTo>
                    <a:pt x="4223" y="1530"/>
                    <a:pt x="4200" y="2648"/>
                    <a:pt x="3515" y="3333"/>
                  </a:cubicBezTo>
                  <a:lnTo>
                    <a:pt x="3515" y="3333"/>
                  </a:lnTo>
                  <a:cubicBezTo>
                    <a:pt x="3173" y="3653"/>
                    <a:pt x="2739" y="3835"/>
                    <a:pt x="2306" y="3835"/>
                  </a:cubicBezTo>
                  <a:lnTo>
                    <a:pt x="2306" y="3835"/>
                  </a:lnTo>
                  <a:cubicBezTo>
                    <a:pt x="1849" y="3835"/>
                    <a:pt x="1393" y="3653"/>
                    <a:pt x="1050" y="331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135;p48">
              <a:extLst>
                <a:ext uri="{FF2B5EF4-FFF2-40B4-BE49-F238E27FC236}">
                  <a16:creationId xmlns:a16="http://schemas.microsoft.com/office/drawing/2014/main" id="{1F659138-617E-FF05-E9D7-09B428863535}"/>
                </a:ext>
              </a:extLst>
            </p:cNvPr>
            <p:cNvSpPr/>
            <p:nvPr/>
          </p:nvSpPr>
          <p:spPr>
            <a:xfrm>
              <a:off x="798822" y="4004610"/>
              <a:ext cx="350528" cy="148841"/>
            </a:xfrm>
            <a:custGeom>
              <a:avLst/>
              <a:gdLst/>
              <a:ahLst/>
              <a:cxnLst/>
              <a:rect l="l" t="t" r="r" b="b"/>
              <a:pathLst>
                <a:path w="20430" h="8675" extrusionOk="0">
                  <a:moveTo>
                    <a:pt x="1" y="229"/>
                  </a:moveTo>
                  <a:lnTo>
                    <a:pt x="8150" y="8537"/>
                  </a:lnTo>
                  <a:lnTo>
                    <a:pt x="20430" y="8674"/>
                  </a:lnTo>
                  <a:lnTo>
                    <a:pt x="20430" y="8332"/>
                  </a:lnTo>
                  <a:lnTo>
                    <a:pt x="8287" y="8218"/>
                  </a:lnTo>
                  <a:lnTo>
                    <a:pt x="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136;p48">
              <a:extLst>
                <a:ext uri="{FF2B5EF4-FFF2-40B4-BE49-F238E27FC236}">
                  <a16:creationId xmlns:a16="http://schemas.microsoft.com/office/drawing/2014/main" id="{B3D29E5D-233B-B49E-7BFA-2022A596C003}"/>
                </a:ext>
              </a:extLst>
            </p:cNvPr>
            <p:cNvSpPr/>
            <p:nvPr/>
          </p:nvSpPr>
          <p:spPr>
            <a:xfrm>
              <a:off x="725595" y="3933733"/>
              <a:ext cx="99496" cy="95173"/>
            </a:xfrm>
            <a:custGeom>
              <a:avLst/>
              <a:gdLst/>
              <a:ahLst/>
              <a:cxnLst/>
              <a:rect l="l" t="t" r="r" b="b"/>
              <a:pathLst>
                <a:path w="5799" h="5547" extrusionOk="0">
                  <a:moveTo>
                    <a:pt x="1051" y="754"/>
                  </a:moveTo>
                  <a:cubicBezTo>
                    <a:pt x="23" y="1781"/>
                    <a:pt x="1" y="3447"/>
                    <a:pt x="1005" y="4474"/>
                  </a:cubicBezTo>
                  <a:lnTo>
                    <a:pt x="1005" y="4474"/>
                  </a:lnTo>
                  <a:cubicBezTo>
                    <a:pt x="2032" y="5524"/>
                    <a:pt x="3698" y="5547"/>
                    <a:pt x="4748" y="4520"/>
                  </a:cubicBezTo>
                  <a:lnTo>
                    <a:pt x="4748" y="4520"/>
                  </a:lnTo>
                  <a:cubicBezTo>
                    <a:pt x="5775" y="3516"/>
                    <a:pt x="5798" y="1826"/>
                    <a:pt x="4794" y="799"/>
                  </a:cubicBezTo>
                  <a:lnTo>
                    <a:pt x="4794" y="799"/>
                  </a:lnTo>
                  <a:cubicBezTo>
                    <a:pt x="4269" y="274"/>
                    <a:pt x="3584" y="0"/>
                    <a:pt x="2899" y="0"/>
                  </a:cubicBezTo>
                  <a:lnTo>
                    <a:pt x="2899" y="0"/>
                  </a:lnTo>
                  <a:cubicBezTo>
                    <a:pt x="2238" y="0"/>
                    <a:pt x="1576" y="252"/>
                    <a:pt x="1051" y="754"/>
                  </a:cubicBezTo>
                  <a:moveTo>
                    <a:pt x="1256" y="4246"/>
                  </a:moveTo>
                  <a:cubicBezTo>
                    <a:pt x="366" y="3333"/>
                    <a:pt x="389" y="1872"/>
                    <a:pt x="1279" y="982"/>
                  </a:cubicBezTo>
                  <a:lnTo>
                    <a:pt x="1279" y="982"/>
                  </a:lnTo>
                  <a:cubicBezTo>
                    <a:pt x="2192" y="115"/>
                    <a:pt x="3653" y="115"/>
                    <a:pt x="4543" y="1028"/>
                  </a:cubicBezTo>
                  <a:lnTo>
                    <a:pt x="4543" y="1028"/>
                  </a:lnTo>
                  <a:cubicBezTo>
                    <a:pt x="5433" y="1941"/>
                    <a:pt x="5410" y="3401"/>
                    <a:pt x="4520" y="4292"/>
                  </a:cubicBezTo>
                  <a:lnTo>
                    <a:pt x="4520" y="4292"/>
                  </a:lnTo>
                  <a:cubicBezTo>
                    <a:pt x="4064" y="4725"/>
                    <a:pt x="3470" y="4931"/>
                    <a:pt x="2899" y="4931"/>
                  </a:cubicBezTo>
                  <a:lnTo>
                    <a:pt x="2899" y="4931"/>
                  </a:lnTo>
                  <a:cubicBezTo>
                    <a:pt x="2306" y="4931"/>
                    <a:pt x="1713" y="4702"/>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137;p48">
              <a:extLst>
                <a:ext uri="{FF2B5EF4-FFF2-40B4-BE49-F238E27FC236}">
                  <a16:creationId xmlns:a16="http://schemas.microsoft.com/office/drawing/2014/main" id="{B79A8750-96E3-97C6-7E3C-479B19A36BCC}"/>
                </a:ext>
              </a:extLst>
            </p:cNvPr>
            <p:cNvSpPr/>
            <p:nvPr/>
          </p:nvSpPr>
          <p:spPr>
            <a:xfrm>
              <a:off x="769072" y="3833482"/>
              <a:ext cx="51318" cy="51318"/>
            </a:xfrm>
            <a:custGeom>
              <a:avLst/>
              <a:gdLst/>
              <a:ahLst/>
              <a:cxnLst/>
              <a:rect l="l" t="t" r="r" b="b"/>
              <a:pathLst>
                <a:path w="2991" h="2991" extrusionOk="0">
                  <a:moveTo>
                    <a:pt x="0" y="1484"/>
                  </a:moveTo>
                  <a:cubicBezTo>
                    <a:pt x="0" y="1895"/>
                    <a:pt x="160" y="2260"/>
                    <a:pt x="434" y="2534"/>
                  </a:cubicBezTo>
                  <a:lnTo>
                    <a:pt x="434" y="2534"/>
                  </a:lnTo>
                  <a:cubicBezTo>
                    <a:pt x="685" y="2808"/>
                    <a:pt x="1073" y="2990"/>
                    <a:pt x="1484" y="2990"/>
                  </a:cubicBezTo>
                  <a:lnTo>
                    <a:pt x="1484" y="2990"/>
                  </a:lnTo>
                  <a:cubicBezTo>
                    <a:pt x="2306" y="2990"/>
                    <a:pt x="2968" y="2328"/>
                    <a:pt x="2990" y="1507"/>
                  </a:cubicBezTo>
                  <a:lnTo>
                    <a:pt x="2990" y="1507"/>
                  </a:lnTo>
                  <a:cubicBezTo>
                    <a:pt x="2990" y="685"/>
                    <a:pt x="2328" y="23"/>
                    <a:pt x="1507" y="0"/>
                  </a:cubicBezTo>
                  <a:lnTo>
                    <a:pt x="1507" y="0"/>
                  </a:lnTo>
                  <a:cubicBezTo>
                    <a:pt x="1507" y="0"/>
                    <a:pt x="1484" y="0"/>
                    <a:pt x="1484" y="0"/>
                  </a:cubicBezTo>
                  <a:lnTo>
                    <a:pt x="1484" y="0"/>
                  </a:lnTo>
                  <a:cubicBezTo>
                    <a:pt x="662" y="0"/>
                    <a:pt x="0" y="662"/>
                    <a:pt x="0" y="1484"/>
                  </a:cubicBezTo>
                  <a:close/>
                  <a:moveTo>
                    <a:pt x="1484" y="2648"/>
                  </a:moveTo>
                  <a:cubicBezTo>
                    <a:pt x="845" y="2648"/>
                    <a:pt x="320" y="2123"/>
                    <a:pt x="343" y="1484"/>
                  </a:cubicBezTo>
                  <a:lnTo>
                    <a:pt x="343" y="1484"/>
                  </a:lnTo>
                  <a:cubicBezTo>
                    <a:pt x="343" y="845"/>
                    <a:pt x="868" y="343"/>
                    <a:pt x="1507" y="343"/>
                  </a:cubicBezTo>
                  <a:lnTo>
                    <a:pt x="1507" y="343"/>
                  </a:lnTo>
                  <a:cubicBezTo>
                    <a:pt x="1803" y="343"/>
                    <a:pt x="2100" y="480"/>
                    <a:pt x="2306" y="685"/>
                  </a:cubicBezTo>
                  <a:lnTo>
                    <a:pt x="2306" y="685"/>
                  </a:lnTo>
                  <a:cubicBezTo>
                    <a:pt x="2534" y="913"/>
                    <a:pt x="2648" y="1210"/>
                    <a:pt x="2648" y="1507"/>
                  </a:cubicBezTo>
                  <a:lnTo>
                    <a:pt x="2648" y="1507"/>
                  </a:lnTo>
                  <a:cubicBezTo>
                    <a:pt x="2648" y="1826"/>
                    <a:pt x="2511" y="2100"/>
                    <a:pt x="2306" y="2328"/>
                  </a:cubicBezTo>
                  <a:lnTo>
                    <a:pt x="2306" y="2328"/>
                  </a:lnTo>
                  <a:cubicBezTo>
                    <a:pt x="2077" y="2534"/>
                    <a:pt x="1803" y="2648"/>
                    <a:pt x="1484" y="2648"/>
                  </a:cubicBezTo>
                  <a:lnTo>
                    <a:pt x="1484" y="2648"/>
                  </a:lnTo>
                  <a:cubicBezTo>
                    <a:pt x="1484" y="2648"/>
                    <a:pt x="1484" y="2648"/>
                    <a:pt x="1484" y="264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138;p48">
              <a:extLst>
                <a:ext uri="{FF2B5EF4-FFF2-40B4-BE49-F238E27FC236}">
                  <a16:creationId xmlns:a16="http://schemas.microsoft.com/office/drawing/2014/main" id="{00AE4D50-AE14-68C3-0403-63587D598681}"/>
                </a:ext>
              </a:extLst>
            </p:cNvPr>
            <p:cNvSpPr/>
            <p:nvPr/>
          </p:nvSpPr>
          <p:spPr>
            <a:xfrm>
              <a:off x="749478" y="3871863"/>
              <a:ext cx="31741" cy="70106"/>
            </a:xfrm>
            <a:custGeom>
              <a:avLst/>
              <a:gdLst/>
              <a:ahLst/>
              <a:cxnLst/>
              <a:rect l="l" t="t" r="r" b="b"/>
              <a:pathLst>
                <a:path w="1850" h="4086" extrusionOk="0">
                  <a:moveTo>
                    <a:pt x="47" y="1552"/>
                  </a:moveTo>
                  <a:lnTo>
                    <a:pt x="1" y="4086"/>
                  </a:lnTo>
                  <a:lnTo>
                    <a:pt x="343" y="4086"/>
                  </a:lnTo>
                  <a:lnTo>
                    <a:pt x="366" y="1689"/>
                  </a:lnTo>
                  <a:lnTo>
                    <a:pt x="1850" y="228"/>
                  </a:lnTo>
                  <a:lnTo>
                    <a:pt x="159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139;p48">
              <a:extLst>
                <a:ext uri="{FF2B5EF4-FFF2-40B4-BE49-F238E27FC236}">
                  <a16:creationId xmlns:a16="http://schemas.microsoft.com/office/drawing/2014/main" id="{4E06D3C4-7CB9-E4FF-DAF9-5361D196B46C}"/>
                </a:ext>
              </a:extLst>
            </p:cNvPr>
            <p:cNvSpPr/>
            <p:nvPr/>
          </p:nvSpPr>
          <p:spPr>
            <a:xfrm>
              <a:off x="560336" y="4202383"/>
              <a:ext cx="365009" cy="108899"/>
            </a:xfrm>
            <a:custGeom>
              <a:avLst/>
              <a:gdLst/>
              <a:ahLst/>
              <a:cxnLst/>
              <a:rect l="l" t="t" r="r" b="b"/>
              <a:pathLst>
                <a:path w="21274" h="6347" extrusionOk="0">
                  <a:moveTo>
                    <a:pt x="12531" y="3653"/>
                  </a:moveTo>
                  <a:lnTo>
                    <a:pt x="2694" y="3539"/>
                  </a:lnTo>
                  <a:lnTo>
                    <a:pt x="2625" y="3539"/>
                  </a:lnTo>
                  <a:lnTo>
                    <a:pt x="0" y="6095"/>
                  </a:lnTo>
                  <a:lnTo>
                    <a:pt x="251" y="6346"/>
                  </a:lnTo>
                  <a:lnTo>
                    <a:pt x="2762" y="3881"/>
                  </a:lnTo>
                  <a:lnTo>
                    <a:pt x="12600" y="3972"/>
                  </a:lnTo>
                  <a:lnTo>
                    <a:pt x="12668" y="3972"/>
                  </a:lnTo>
                  <a:lnTo>
                    <a:pt x="16389" y="320"/>
                  </a:lnTo>
                  <a:lnTo>
                    <a:pt x="21274" y="389"/>
                  </a:lnTo>
                  <a:lnTo>
                    <a:pt x="21274" y="46"/>
                  </a:lnTo>
                  <a:lnTo>
                    <a:pt x="16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140;p48">
              <a:extLst>
                <a:ext uri="{FF2B5EF4-FFF2-40B4-BE49-F238E27FC236}">
                  <a16:creationId xmlns:a16="http://schemas.microsoft.com/office/drawing/2014/main" id="{2D600496-B761-3474-BA8D-EC7A915A0529}"/>
                </a:ext>
              </a:extLst>
            </p:cNvPr>
            <p:cNvSpPr/>
            <p:nvPr/>
          </p:nvSpPr>
          <p:spPr>
            <a:xfrm>
              <a:off x="642176" y="4265042"/>
              <a:ext cx="60326" cy="89699"/>
            </a:xfrm>
            <a:custGeom>
              <a:avLst/>
              <a:gdLst/>
              <a:ahLst/>
              <a:cxnLst/>
              <a:rect l="l" t="t" r="r" b="b"/>
              <a:pathLst>
                <a:path w="3516" h="5228" extrusionOk="0">
                  <a:moveTo>
                    <a:pt x="24" y="3196"/>
                  </a:moveTo>
                  <a:lnTo>
                    <a:pt x="1" y="5205"/>
                  </a:lnTo>
                  <a:lnTo>
                    <a:pt x="320" y="5228"/>
                  </a:lnTo>
                  <a:lnTo>
                    <a:pt x="343" y="3333"/>
                  </a:lnTo>
                  <a:lnTo>
                    <a:pt x="3516" y="229"/>
                  </a:lnTo>
                  <a:lnTo>
                    <a:pt x="328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141;p48">
              <a:extLst>
                <a:ext uri="{FF2B5EF4-FFF2-40B4-BE49-F238E27FC236}">
                  <a16:creationId xmlns:a16="http://schemas.microsoft.com/office/drawing/2014/main" id="{C9878857-0CBC-4741-A8F9-81813594D735}"/>
                </a:ext>
              </a:extLst>
            </p:cNvPr>
            <p:cNvSpPr/>
            <p:nvPr/>
          </p:nvSpPr>
          <p:spPr>
            <a:xfrm>
              <a:off x="493765" y="4264252"/>
              <a:ext cx="75991" cy="72079"/>
            </a:xfrm>
            <a:custGeom>
              <a:avLst/>
              <a:gdLst/>
              <a:ahLst/>
              <a:cxnLst/>
              <a:rect l="l" t="t" r="r" b="b"/>
              <a:pathLst>
                <a:path w="4429" h="4201" extrusionOk="0">
                  <a:moveTo>
                    <a:pt x="799" y="572"/>
                  </a:moveTo>
                  <a:cubicBezTo>
                    <a:pt x="23" y="1348"/>
                    <a:pt x="0" y="2603"/>
                    <a:pt x="776" y="3402"/>
                  </a:cubicBezTo>
                  <a:lnTo>
                    <a:pt x="776" y="3402"/>
                  </a:lnTo>
                  <a:cubicBezTo>
                    <a:pt x="1552" y="4201"/>
                    <a:pt x="2830" y="4201"/>
                    <a:pt x="3606" y="3425"/>
                  </a:cubicBezTo>
                  <a:lnTo>
                    <a:pt x="3606" y="3425"/>
                  </a:lnTo>
                  <a:cubicBezTo>
                    <a:pt x="4405" y="2649"/>
                    <a:pt x="4428" y="1393"/>
                    <a:pt x="3652" y="594"/>
                  </a:cubicBezTo>
                  <a:lnTo>
                    <a:pt x="3652" y="594"/>
                  </a:lnTo>
                  <a:cubicBezTo>
                    <a:pt x="3241" y="206"/>
                    <a:pt x="2739" y="1"/>
                    <a:pt x="2214" y="1"/>
                  </a:cubicBezTo>
                  <a:lnTo>
                    <a:pt x="2214" y="1"/>
                  </a:lnTo>
                  <a:cubicBezTo>
                    <a:pt x="1712" y="1"/>
                    <a:pt x="1187" y="184"/>
                    <a:pt x="799" y="572"/>
                  </a:cubicBezTo>
                  <a:moveTo>
                    <a:pt x="1004" y="3174"/>
                  </a:moveTo>
                  <a:cubicBezTo>
                    <a:pt x="365" y="2512"/>
                    <a:pt x="388" y="1439"/>
                    <a:pt x="1050" y="800"/>
                  </a:cubicBezTo>
                  <a:lnTo>
                    <a:pt x="1050" y="800"/>
                  </a:lnTo>
                  <a:cubicBezTo>
                    <a:pt x="1689" y="161"/>
                    <a:pt x="2762" y="161"/>
                    <a:pt x="3401" y="823"/>
                  </a:cubicBezTo>
                  <a:lnTo>
                    <a:pt x="3401" y="823"/>
                  </a:lnTo>
                  <a:cubicBezTo>
                    <a:pt x="4063" y="1485"/>
                    <a:pt x="4040" y="2557"/>
                    <a:pt x="3378" y="3197"/>
                  </a:cubicBezTo>
                  <a:lnTo>
                    <a:pt x="3378" y="3197"/>
                  </a:lnTo>
                  <a:cubicBezTo>
                    <a:pt x="3059" y="3516"/>
                    <a:pt x="2625" y="3676"/>
                    <a:pt x="2214" y="3676"/>
                  </a:cubicBezTo>
                  <a:lnTo>
                    <a:pt x="2214" y="3676"/>
                  </a:lnTo>
                  <a:cubicBezTo>
                    <a:pt x="1780" y="3676"/>
                    <a:pt x="1347" y="3516"/>
                    <a:pt x="1004" y="317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142;p48">
              <a:extLst>
                <a:ext uri="{FF2B5EF4-FFF2-40B4-BE49-F238E27FC236}">
                  <a16:creationId xmlns:a16="http://schemas.microsoft.com/office/drawing/2014/main" id="{B7B76124-EEEE-EEFA-4C80-B45A7C29ED65}"/>
                </a:ext>
              </a:extLst>
            </p:cNvPr>
            <p:cNvSpPr/>
            <p:nvPr/>
          </p:nvSpPr>
          <p:spPr>
            <a:xfrm>
              <a:off x="602234" y="4348461"/>
              <a:ext cx="88533" cy="84209"/>
            </a:xfrm>
            <a:custGeom>
              <a:avLst/>
              <a:gdLst/>
              <a:ahLst/>
              <a:cxnLst/>
              <a:rect l="l" t="t" r="r" b="b"/>
              <a:pathLst>
                <a:path w="5160" h="4908" extrusionOk="0">
                  <a:moveTo>
                    <a:pt x="937" y="662"/>
                  </a:moveTo>
                  <a:cubicBezTo>
                    <a:pt x="23" y="1575"/>
                    <a:pt x="1" y="3059"/>
                    <a:pt x="914" y="3972"/>
                  </a:cubicBezTo>
                  <a:lnTo>
                    <a:pt x="914" y="3972"/>
                  </a:lnTo>
                  <a:cubicBezTo>
                    <a:pt x="1804" y="4908"/>
                    <a:pt x="3288" y="4908"/>
                    <a:pt x="4223" y="4018"/>
                  </a:cubicBezTo>
                  <a:lnTo>
                    <a:pt x="4223" y="4018"/>
                  </a:lnTo>
                  <a:cubicBezTo>
                    <a:pt x="5136" y="3105"/>
                    <a:pt x="5159" y="1621"/>
                    <a:pt x="4246" y="708"/>
                  </a:cubicBezTo>
                  <a:lnTo>
                    <a:pt x="4246" y="708"/>
                  </a:lnTo>
                  <a:cubicBezTo>
                    <a:pt x="3790" y="229"/>
                    <a:pt x="3173" y="0"/>
                    <a:pt x="2580" y="0"/>
                  </a:cubicBezTo>
                  <a:lnTo>
                    <a:pt x="2580" y="0"/>
                  </a:lnTo>
                  <a:cubicBezTo>
                    <a:pt x="1986" y="0"/>
                    <a:pt x="1393" y="229"/>
                    <a:pt x="937" y="662"/>
                  </a:cubicBezTo>
                  <a:moveTo>
                    <a:pt x="1142" y="3744"/>
                  </a:moveTo>
                  <a:cubicBezTo>
                    <a:pt x="366" y="2968"/>
                    <a:pt x="389" y="1689"/>
                    <a:pt x="1165" y="913"/>
                  </a:cubicBezTo>
                  <a:lnTo>
                    <a:pt x="1165" y="913"/>
                  </a:lnTo>
                  <a:cubicBezTo>
                    <a:pt x="1964" y="137"/>
                    <a:pt x="3242" y="160"/>
                    <a:pt x="4018" y="936"/>
                  </a:cubicBezTo>
                  <a:lnTo>
                    <a:pt x="4018" y="936"/>
                  </a:lnTo>
                  <a:cubicBezTo>
                    <a:pt x="4794" y="1735"/>
                    <a:pt x="4771" y="3013"/>
                    <a:pt x="3972" y="3767"/>
                  </a:cubicBezTo>
                  <a:lnTo>
                    <a:pt x="3972" y="3767"/>
                  </a:lnTo>
                  <a:cubicBezTo>
                    <a:pt x="3584" y="4155"/>
                    <a:pt x="3082" y="4360"/>
                    <a:pt x="2580" y="4360"/>
                  </a:cubicBezTo>
                  <a:lnTo>
                    <a:pt x="2580" y="4360"/>
                  </a:lnTo>
                  <a:cubicBezTo>
                    <a:pt x="2055" y="4360"/>
                    <a:pt x="1530" y="4155"/>
                    <a:pt x="1142" y="374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143;p48">
              <a:extLst>
                <a:ext uri="{FF2B5EF4-FFF2-40B4-BE49-F238E27FC236}">
                  <a16:creationId xmlns:a16="http://schemas.microsoft.com/office/drawing/2014/main" id="{C51FBF31-BFE2-F954-30E8-5C49A8A13F0B}"/>
                </a:ext>
              </a:extLst>
            </p:cNvPr>
            <p:cNvSpPr/>
            <p:nvPr/>
          </p:nvSpPr>
          <p:spPr>
            <a:xfrm>
              <a:off x="479267" y="4523123"/>
              <a:ext cx="60326" cy="89699"/>
            </a:xfrm>
            <a:custGeom>
              <a:avLst/>
              <a:gdLst/>
              <a:ahLst/>
              <a:cxnLst/>
              <a:rect l="l" t="t" r="r" b="b"/>
              <a:pathLst>
                <a:path w="3516" h="5228" extrusionOk="0">
                  <a:moveTo>
                    <a:pt x="23" y="3196"/>
                  </a:moveTo>
                  <a:lnTo>
                    <a:pt x="1" y="5227"/>
                  </a:lnTo>
                  <a:lnTo>
                    <a:pt x="343" y="5227"/>
                  </a:lnTo>
                  <a:lnTo>
                    <a:pt x="343" y="3356"/>
                  </a:lnTo>
                  <a:lnTo>
                    <a:pt x="3516" y="252"/>
                  </a:lnTo>
                  <a:lnTo>
                    <a:pt x="328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144;p48">
              <a:extLst>
                <a:ext uri="{FF2B5EF4-FFF2-40B4-BE49-F238E27FC236}">
                  <a16:creationId xmlns:a16="http://schemas.microsoft.com/office/drawing/2014/main" id="{686C1333-FF28-1770-88B0-33F03F668AA6}"/>
                </a:ext>
              </a:extLst>
            </p:cNvPr>
            <p:cNvSpPr/>
            <p:nvPr/>
          </p:nvSpPr>
          <p:spPr>
            <a:xfrm>
              <a:off x="439325" y="4606937"/>
              <a:ext cx="88516" cy="84209"/>
            </a:xfrm>
            <a:custGeom>
              <a:avLst/>
              <a:gdLst/>
              <a:ahLst/>
              <a:cxnLst/>
              <a:rect l="l" t="t" r="r" b="b"/>
              <a:pathLst>
                <a:path w="5159" h="4908" extrusionOk="0">
                  <a:moveTo>
                    <a:pt x="936" y="662"/>
                  </a:moveTo>
                  <a:cubicBezTo>
                    <a:pt x="23" y="1575"/>
                    <a:pt x="0" y="3059"/>
                    <a:pt x="913" y="3972"/>
                  </a:cubicBezTo>
                  <a:lnTo>
                    <a:pt x="913" y="3972"/>
                  </a:lnTo>
                  <a:cubicBezTo>
                    <a:pt x="1804" y="4885"/>
                    <a:pt x="3287" y="4908"/>
                    <a:pt x="4223" y="3995"/>
                  </a:cubicBezTo>
                  <a:lnTo>
                    <a:pt x="4223" y="3995"/>
                  </a:lnTo>
                  <a:cubicBezTo>
                    <a:pt x="5136" y="3104"/>
                    <a:pt x="5159" y="1621"/>
                    <a:pt x="4246" y="708"/>
                  </a:cubicBezTo>
                  <a:lnTo>
                    <a:pt x="4246" y="708"/>
                  </a:lnTo>
                  <a:cubicBezTo>
                    <a:pt x="3789" y="228"/>
                    <a:pt x="3196" y="0"/>
                    <a:pt x="2580" y="0"/>
                  </a:cubicBezTo>
                  <a:lnTo>
                    <a:pt x="2580" y="0"/>
                  </a:lnTo>
                  <a:cubicBezTo>
                    <a:pt x="1986" y="0"/>
                    <a:pt x="1393" y="228"/>
                    <a:pt x="936" y="662"/>
                  </a:cubicBezTo>
                  <a:close/>
                  <a:moveTo>
                    <a:pt x="1142" y="3743"/>
                  </a:moveTo>
                  <a:cubicBezTo>
                    <a:pt x="366" y="2945"/>
                    <a:pt x="388" y="1666"/>
                    <a:pt x="1164" y="890"/>
                  </a:cubicBezTo>
                  <a:lnTo>
                    <a:pt x="1164" y="890"/>
                  </a:lnTo>
                  <a:cubicBezTo>
                    <a:pt x="1963" y="137"/>
                    <a:pt x="3242" y="137"/>
                    <a:pt x="4018" y="936"/>
                  </a:cubicBezTo>
                  <a:lnTo>
                    <a:pt x="4018" y="936"/>
                  </a:lnTo>
                  <a:cubicBezTo>
                    <a:pt x="4794" y="1712"/>
                    <a:pt x="4771" y="2990"/>
                    <a:pt x="3972" y="3766"/>
                  </a:cubicBezTo>
                  <a:lnTo>
                    <a:pt x="3972" y="3766"/>
                  </a:lnTo>
                  <a:cubicBezTo>
                    <a:pt x="3584" y="4154"/>
                    <a:pt x="3082" y="4337"/>
                    <a:pt x="2580" y="4337"/>
                  </a:cubicBezTo>
                  <a:lnTo>
                    <a:pt x="2580" y="4337"/>
                  </a:lnTo>
                  <a:cubicBezTo>
                    <a:pt x="2055" y="4337"/>
                    <a:pt x="1530" y="4131"/>
                    <a:pt x="1142" y="374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145;p48">
              <a:extLst>
                <a:ext uri="{FF2B5EF4-FFF2-40B4-BE49-F238E27FC236}">
                  <a16:creationId xmlns:a16="http://schemas.microsoft.com/office/drawing/2014/main" id="{65304A39-4D78-DF72-92D8-D8F8439BA0B2}"/>
                </a:ext>
              </a:extLst>
            </p:cNvPr>
            <p:cNvSpPr/>
            <p:nvPr/>
          </p:nvSpPr>
          <p:spPr>
            <a:xfrm>
              <a:off x="675084" y="4085284"/>
              <a:ext cx="123757" cy="90883"/>
            </a:xfrm>
            <a:custGeom>
              <a:avLst/>
              <a:gdLst/>
              <a:ahLst/>
              <a:cxnLst/>
              <a:rect l="l" t="t" r="r" b="b"/>
              <a:pathLst>
                <a:path w="7213" h="5297" extrusionOk="0">
                  <a:moveTo>
                    <a:pt x="1895" y="4977"/>
                  </a:moveTo>
                  <a:lnTo>
                    <a:pt x="0" y="4954"/>
                  </a:lnTo>
                  <a:lnTo>
                    <a:pt x="0" y="5273"/>
                  </a:lnTo>
                  <a:lnTo>
                    <a:pt x="2032" y="5296"/>
                  </a:lnTo>
                  <a:lnTo>
                    <a:pt x="7213" y="229"/>
                  </a:lnTo>
                  <a:lnTo>
                    <a:pt x="698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146;p48">
              <a:extLst>
                <a:ext uri="{FF2B5EF4-FFF2-40B4-BE49-F238E27FC236}">
                  <a16:creationId xmlns:a16="http://schemas.microsoft.com/office/drawing/2014/main" id="{1FA5A2C8-6490-12A1-2370-6264D94D6F69}"/>
                </a:ext>
              </a:extLst>
            </p:cNvPr>
            <p:cNvSpPr/>
            <p:nvPr/>
          </p:nvSpPr>
          <p:spPr>
            <a:xfrm>
              <a:off x="596761" y="4130717"/>
              <a:ext cx="88516" cy="84209"/>
            </a:xfrm>
            <a:custGeom>
              <a:avLst/>
              <a:gdLst/>
              <a:ahLst/>
              <a:cxnLst/>
              <a:rect l="l" t="t" r="r" b="b"/>
              <a:pathLst>
                <a:path w="5159" h="4908" extrusionOk="0">
                  <a:moveTo>
                    <a:pt x="936" y="663"/>
                  </a:moveTo>
                  <a:cubicBezTo>
                    <a:pt x="23" y="1576"/>
                    <a:pt x="0" y="3059"/>
                    <a:pt x="913" y="3972"/>
                  </a:cubicBezTo>
                  <a:lnTo>
                    <a:pt x="913" y="3972"/>
                  </a:lnTo>
                  <a:cubicBezTo>
                    <a:pt x="1826" y="4908"/>
                    <a:pt x="3310" y="4908"/>
                    <a:pt x="4223" y="4018"/>
                  </a:cubicBezTo>
                  <a:lnTo>
                    <a:pt x="4223" y="4018"/>
                  </a:lnTo>
                  <a:cubicBezTo>
                    <a:pt x="5136" y="3105"/>
                    <a:pt x="5159" y="1621"/>
                    <a:pt x="4246" y="708"/>
                  </a:cubicBezTo>
                  <a:lnTo>
                    <a:pt x="4246" y="708"/>
                  </a:lnTo>
                  <a:cubicBezTo>
                    <a:pt x="3789" y="229"/>
                    <a:pt x="3196" y="1"/>
                    <a:pt x="2579" y="1"/>
                  </a:cubicBezTo>
                  <a:lnTo>
                    <a:pt x="2579" y="1"/>
                  </a:lnTo>
                  <a:cubicBezTo>
                    <a:pt x="1986" y="1"/>
                    <a:pt x="1392" y="229"/>
                    <a:pt x="936" y="663"/>
                  </a:cubicBezTo>
                  <a:close/>
                  <a:moveTo>
                    <a:pt x="1141" y="3744"/>
                  </a:moveTo>
                  <a:cubicBezTo>
                    <a:pt x="388" y="2945"/>
                    <a:pt x="388" y="1690"/>
                    <a:pt x="1187" y="914"/>
                  </a:cubicBezTo>
                  <a:lnTo>
                    <a:pt x="1187" y="914"/>
                  </a:lnTo>
                  <a:cubicBezTo>
                    <a:pt x="1963" y="138"/>
                    <a:pt x="3241" y="138"/>
                    <a:pt x="4017" y="936"/>
                  </a:cubicBezTo>
                  <a:lnTo>
                    <a:pt x="4017" y="936"/>
                  </a:lnTo>
                  <a:cubicBezTo>
                    <a:pt x="4793" y="1735"/>
                    <a:pt x="4771" y="2991"/>
                    <a:pt x="3995" y="3767"/>
                  </a:cubicBezTo>
                  <a:lnTo>
                    <a:pt x="3995" y="3767"/>
                  </a:lnTo>
                  <a:cubicBezTo>
                    <a:pt x="3607" y="4155"/>
                    <a:pt x="3082" y="4337"/>
                    <a:pt x="2579" y="4337"/>
                  </a:cubicBezTo>
                  <a:lnTo>
                    <a:pt x="2579" y="4337"/>
                  </a:lnTo>
                  <a:cubicBezTo>
                    <a:pt x="2054" y="4337"/>
                    <a:pt x="1552" y="4155"/>
                    <a:pt x="1141" y="374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147;p48">
              <a:extLst>
                <a:ext uri="{FF2B5EF4-FFF2-40B4-BE49-F238E27FC236}">
                  <a16:creationId xmlns:a16="http://schemas.microsoft.com/office/drawing/2014/main" id="{4729021F-BD96-1B03-94A5-DC00C24318E5}"/>
                </a:ext>
              </a:extLst>
            </p:cNvPr>
            <p:cNvSpPr/>
            <p:nvPr/>
          </p:nvSpPr>
          <p:spPr>
            <a:xfrm>
              <a:off x="467909" y="4418943"/>
              <a:ext cx="136694" cy="108504"/>
            </a:xfrm>
            <a:custGeom>
              <a:avLst/>
              <a:gdLst/>
              <a:ahLst/>
              <a:cxnLst/>
              <a:rect l="l" t="t" r="r" b="b"/>
              <a:pathLst>
                <a:path w="7967" h="6324" extrusionOk="0">
                  <a:moveTo>
                    <a:pt x="1" y="321"/>
                  </a:moveTo>
                  <a:lnTo>
                    <a:pt x="1872" y="343"/>
                  </a:lnTo>
                  <a:lnTo>
                    <a:pt x="7716" y="6324"/>
                  </a:lnTo>
                  <a:lnTo>
                    <a:pt x="7967" y="6072"/>
                  </a:lnTo>
                  <a:lnTo>
                    <a:pt x="2032" y="24"/>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148;p48">
              <a:extLst>
                <a:ext uri="{FF2B5EF4-FFF2-40B4-BE49-F238E27FC236}">
                  <a16:creationId xmlns:a16="http://schemas.microsoft.com/office/drawing/2014/main" id="{326310CA-F003-8375-3191-494999504E7A}"/>
                </a:ext>
              </a:extLst>
            </p:cNvPr>
            <p:cNvSpPr/>
            <p:nvPr/>
          </p:nvSpPr>
          <p:spPr>
            <a:xfrm>
              <a:off x="389586" y="4382930"/>
              <a:ext cx="88533" cy="84604"/>
            </a:xfrm>
            <a:custGeom>
              <a:avLst/>
              <a:gdLst/>
              <a:ahLst/>
              <a:cxnLst/>
              <a:rect l="l" t="t" r="r" b="b"/>
              <a:pathLst>
                <a:path w="5160" h="4931" extrusionOk="0">
                  <a:moveTo>
                    <a:pt x="936" y="662"/>
                  </a:moveTo>
                  <a:cubicBezTo>
                    <a:pt x="23" y="1575"/>
                    <a:pt x="1" y="3059"/>
                    <a:pt x="914" y="3972"/>
                  </a:cubicBezTo>
                  <a:lnTo>
                    <a:pt x="914" y="3972"/>
                  </a:lnTo>
                  <a:cubicBezTo>
                    <a:pt x="1804" y="4907"/>
                    <a:pt x="3287" y="4930"/>
                    <a:pt x="4200" y="4017"/>
                  </a:cubicBezTo>
                  <a:lnTo>
                    <a:pt x="4200" y="4017"/>
                  </a:lnTo>
                  <a:cubicBezTo>
                    <a:pt x="5136" y="3104"/>
                    <a:pt x="5159" y="1621"/>
                    <a:pt x="4246" y="708"/>
                  </a:cubicBezTo>
                  <a:lnTo>
                    <a:pt x="4246" y="708"/>
                  </a:lnTo>
                  <a:cubicBezTo>
                    <a:pt x="3790" y="251"/>
                    <a:pt x="3173" y="0"/>
                    <a:pt x="2580" y="0"/>
                  </a:cubicBezTo>
                  <a:lnTo>
                    <a:pt x="2580" y="0"/>
                  </a:lnTo>
                  <a:cubicBezTo>
                    <a:pt x="1986" y="0"/>
                    <a:pt x="1393" y="228"/>
                    <a:pt x="936" y="662"/>
                  </a:cubicBezTo>
                  <a:close/>
                  <a:moveTo>
                    <a:pt x="1142" y="3743"/>
                  </a:moveTo>
                  <a:cubicBezTo>
                    <a:pt x="366" y="2967"/>
                    <a:pt x="389" y="1689"/>
                    <a:pt x="1165" y="913"/>
                  </a:cubicBezTo>
                  <a:lnTo>
                    <a:pt x="1165" y="913"/>
                  </a:lnTo>
                  <a:cubicBezTo>
                    <a:pt x="1964" y="137"/>
                    <a:pt x="3242" y="160"/>
                    <a:pt x="4018" y="936"/>
                  </a:cubicBezTo>
                  <a:lnTo>
                    <a:pt x="4018" y="936"/>
                  </a:lnTo>
                  <a:cubicBezTo>
                    <a:pt x="4771" y="1735"/>
                    <a:pt x="4771" y="3013"/>
                    <a:pt x="3972" y="3789"/>
                  </a:cubicBezTo>
                  <a:lnTo>
                    <a:pt x="3972" y="3789"/>
                  </a:lnTo>
                  <a:cubicBezTo>
                    <a:pt x="3584" y="4154"/>
                    <a:pt x="3082" y="4360"/>
                    <a:pt x="2580" y="4360"/>
                  </a:cubicBezTo>
                  <a:lnTo>
                    <a:pt x="2580" y="4360"/>
                  </a:lnTo>
                  <a:cubicBezTo>
                    <a:pt x="2055" y="4360"/>
                    <a:pt x="1530" y="4154"/>
                    <a:pt x="1142" y="374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149;p48">
              <a:extLst>
                <a:ext uri="{FF2B5EF4-FFF2-40B4-BE49-F238E27FC236}">
                  <a16:creationId xmlns:a16="http://schemas.microsoft.com/office/drawing/2014/main" id="{A30B0D8C-DA21-FB90-D263-F2B56B8C4CEC}"/>
                </a:ext>
              </a:extLst>
            </p:cNvPr>
            <p:cNvSpPr/>
            <p:nvPr/>
          </p:nvSpPr>
          <p:spPr>
            <a:xfrm>
              <a:off x="804707" y="4179667"/>
              <a:ext cx="353256" cy="143746"/>
            </a:xfrm>
            <a:custGeom>
              <a:avLst/>
              <a:gdLst/>
              <a:ahLst/>
              <a:cxnLst/>
              <a:rect l="l" t="t" r="r" b="b"/>
              <a:pathLst>
                <a:path w="20589" h="8378" extrusionOk="0">
                  <a:moveTo>
                    <a:pt x="0" y="8149"/>
                  </a:moveTo>
                  <a:lnTo>
                    <a:pt x="229" y="8378"/>
                  </a:lnTo>
                  <a:lnTo>
                    <a:pt x="8446" y="343"/>
                  </a:lnTo>
                  <a:lnTo>
                    <a:pt x="20589" y="457"/>
                  </a:lnTo>
                  <a:lnTo>
                    <a:pt x="20589" y="138"/>
                  </a:lnTo>
                  <a:lnTo>
                    <a:pt x="8377" y="1"/>
                  </a:lnTo>
                  <a:lnTo>
                    <a:pt x="830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150;p48">
              <a:extLst>
                <a:ext uri="{FF2B5EF4-FFF2-40B4-BE49-F238E27FC236}">
                  <a16:creationId xmlns:a16="http://schemas.microsoft.com/office/drawing/2014/main" id="{9977D3BA-F071-8CB8-7C7E-CA479E9C1823}"/>
                </a:ext>
              </a:extLst>
            </p:cNvPr>
            <p:cNvSpPr/>
            <p:nvPr/>
          </p:nvSpPr>
          <p:spPr>
            <a:xfrm>
              <a:off x="730296" y="4303423"/>
              <a:ext cx="99874" cy="94795"/>
            </a:xfrm>
            <a:custGeom>
              <a:avLst/>
              <a:gdLst/>
              <a:ahLst/>
              <a:cxnLst/>
              <a:rect l="l" t="t" r="r" b="b"/>
              <a:pathLst>
                <a:path w="5821" h="5525" extrusionOk="0">
                  <a:moveTo>
                    <a:pt x="1073" y="754"/>
                  </a:moveTo>
                  <a:cubicBezTo>
                    <a:pt x="23" y="1758"/>
                    <a:pt x="1" y="3447"/>
                    <a:pt x="1028" y="4474"/>
                  </a:cubicBezTo>
                  <a:lnTo>
                    <a:pt x="1028" y="4474"/>
                  </a:lnTo>
                  <a:cubicBezTo>
                    <a:pt x="2055" y="5524"/>
                    <a:pt x="3721" y="5524"/>
                    <a:pt x="4748" y="4520"/>
                  </a:cubicBezTo>
                  <a:lnTo>
                    <a:pt x="4748" y="4520"/>
                  </a:lnTo>
                  <a:cubicBezTo>
                    <a:pt x="5798" y="3493"/>
                    <a:pt x="5821" y="1827"/>
                    <a:pt x="4794" y="777"/>
                  </a:cubicBezTo>
                  <a:lnTo>
                    <a:pt x="4794" y="777"/>
                  </a:lnTo>
                  <a:cubicBezTo>
                    <a:pt x="4269" y="252"/>
                    <a:pt x="3607" y="1"/>
                    <a:pt x="2922" y="1"/>
                  </a:cubicBezTo>
                  <a:lnTo>
                    <a:pt x="2922" y="1"/>
                  </a:lnTo>
                  <a:cubicBezTo>
                    <a:pt x="2237" y="1"/>
                    <a:pt x="1575" y="252"/>
                    <a:pt x="1073" y="754"/>
                  </a:cubicBezTo>
                  <a:moveTo>
                    <a:pt x="1256" y="4246"/>
                  </a:moveTo>
                  <a:cubicBezTo>
                    <a:pt x="366" y="3333"/>
                    <a:pt x="389" y="1872"/>
                    <a:pt x="1302" y="982"/>
                  </a:cubicBezTo>
                  <a:lnTo>
                    <a:pt x="1302" y="982"/>
                  </a:lnTo>
                  <a:cubicBezTo>
                    <a:pt x="2215" y="92"/>
                    <a:pt x="3675" y="115"/>
                    <a:pt x="4566" y="1028"/>
                  </a:cubicBezTo>
                  <a:lnTo>
                    <a:pt x="4566" y="1028"/>
                  </a:lnTo>
                  <a:cubicBezTo>
                    <a:pt x="5456" y="1918"/>
                    <a:pt x="5433" y="3379"/>
                    <a:pt x="4520" y="4269"/>
                  </a:cubicBezTo>
                  <a:lnTo>
                    <a:pt x="4520" y="4269"/>
                  </a:lnTo>
                  <a:cubicBezTo>
                    <a:pt x="4086" y="4725"/>
                    <a:pt x="3493" y="4931"/>
                    <a:pt x="2922" y="4931"/>
                  </a:cubicBezTo>
                  <a:lnTo>
                    <a:pt x="2922" y="4931"/>
                  </a:lnTo>
                  <a:cubicBezTo>
                    <a:pt x="2306" y="4931"/>
                    <a:pt x="1712" y="4703"/>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151;p48">
              <a:extLst>
                <a:ext uri="{FF2B5EF4-FFF2-40B4-BE49-F238E27FC236}">
                  <a16:creationId xmlns:a16="http://schemas.microsoft.com/office/drawing/2014/main" id="{25FC0132-7A4F-5B6B-C4FC-EDC407987854}"/>
                </a:ext>
              </a:extLst>
            </p:cNvPr>
            <p:cNvSpPr/>
            <p:nvPr/>
          </p:nvSpPr>
          <p:spPr>
            <a:xfrm>
              <a:off x="771422" y="4443238"/>
              <a:ext cx="51318" cy="51318"/>
            </a:xfrm>
            <a:custGeom>
              <a:avLst/>
              <a:gdLst/>
              <a:ahLst/>
              <a:cxnLst/>
              <a:rect l="l" t="t" r="r" b="b"/>
              <a:pathLst>
                <a:path w="2991" h="2991" extrusionOk="0">
                  <a:moveTo>
                    <a:pt x="0" y="1461"/>
                  </a:moveTo>
                  <a:cubicBezTo>
                    <a:pt x="0" y="1872"/>
                    <a:pt x="160" y="2260"/>
                    <a:pt x="434" y="2534"/>
                  </a:cubicBezTo>
                  <a:lnTo>
                    <a:pt x="434" y="2534"/>
                  </a:lnTo>
                  <a:cubicBezTo>
                    <a:pt x="685" y="2808"/>
                    <a:pt x="1073" y="2967"/>
                    <a:pt x="1484" y="2967"/>
                  </a:cubicBezTo>
                  <a:lnTo>
                    <a:pt x="1484" y="2967"/>
                  </a:lnTo>
                  <a:cubicBezTo>
                    <a:pt x="2306" y="2990"/>
                    <a:pt x="2967" y="2328"/>
                    <a:pt x="2990" y="1507"/>
                  </a:cubicBezTo>
                  <a:lnTo>
                    <a:pt x="2990" y="1507"/>
                  </a:lnTo>
                  <a:cubicBezTo>
                    <a:pt x="2990" y="685"/>
                    <a:pt x="2328" y="0"/>
                    <a:pt x="1507" y="0"/>
                  </a:cubicBezTo>
                  <a:lnTo>
                    <a:pt x="1507" y="0"/>
                  </a:lnTo>
                  <a:lnTo>
                    <a:pt x="1484" y="0"/>
                  </a:lnTo>
                  <a:lnTo>
                    <a:pt x="1484" y="0"/>
                  </a:lnTo>
                  <a:cubicBezTo>
                    <a:pt x="685" y="0"/>
                    <a:pt x="0" y="662"/>
                    <a:pt x="0" y="1461"/>
                  </a:cubicBezTo>
                  <a:close/>
                  <a:moveTo>
                    <a:pt x="1484" y="2648"/>
                  </a:moveTo>
                  <a:cubicBezTo>
                    <a:pt x="868" y="2648"/>
                    <a:pt x="320" y="2100"/>
                    <a:pt x="343" y="1484"/>
                  </a:cubicBezTo>
                  <a:lnTo>
                    <a:pt x="343" y="1484"/>
                  </a:lnTo>
                  <a:cubicBezTo>
                    <a:pt x="343" y="1164"/>
                    <a:pt x="457" y="867"/>
                    <a:pt x="685" y="662"/>
                  </a:cubicBezTo>
                  <a:lnTo>
                    <a:pt x="685" y="662"/>
                  </a:lnTo>
                  <a:cubicBezTo>
                    <a:pt x="913" y="434"/>
                    <a:pt x="1187" y="320"/>
                    <a:pt x="1507" y="320"/>
                  </a:cubicBezTo>
                  <a:lnTo>
                    <a:pt x="1507" y="320"/>
                  </a:lnTo>
                  <a:cubicBezTo>
                    <a:pt x="1826" y="343"/>
                    <a:pt x="2123" y="457"/>
                    <a:pt x="2328" y="685"/>
                  </a:cubicBezTo>
                  <a:lnTo>
                    <a:pt x="2328" y="685"/>
                  </a:lnTo>
                  <a:cubicBezTo>
                    <a:pt x="2534" y="890"/>
                    <a:pt x="2648" y="1187"/>
                    <a:pt x="2648" y="1507"/>
                  </a:cubicBezTo>
                  <a:lnTo>
                    <a:pt x="2648" y="1507"/>
                  </a:lnTo>
                  <a:cubicBezTo>
                    <a:pt x="2648" y="2123"/>
                    <a:pt x="2123" y="2648"/>
                    <a:pt x="1484" y="2648"/>
                  </a:cubicBezTo>
                  <a:lnTo>
                    <a:pt x="1484" y="2648"/>
                  </a:lnTo>
                  <a:lnTo>
                    <a:pt x="1484"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152;p48">
              <a:extLst>
                <a:ext uri="{FF2B5EF4-FFF2-40B4-BE49-F238E27FC236}">
                  <a16:creationId xmlns:a16="http://schemas.microsoft.com/office/drawing/2014/main" id="{19329761-5838-A201-E085-91BAD816B0E0}"/>
                </a:ext>
              </a:extLst>
            </p:cNvPr>
            <p:cNvSpPr/>
            <p:nvPr/>
          </p:nvSpPr>
          <p:spPr>
            <a:xfrm>
              <a:off x="753407" y="4384886"/>
              <a:ext cx="30558" cy="70895"/>
            </a:xfrm>
            <a:custGeom>
              <a:avLst/>
              <a:gdLst/>
              <a:ahLst/>
              <a:cxnLst/>
              <a:rect l="l" t="t" r="r" b="b"/>
              <a:pathLst>
                <a:path w="1781" h="4132" extrusionOk="0">
                  <a:moveTo>
                    <a:pt x="0" y="2557"/>
                  </a:moveTo>
                  <a:lnTo>
                    <a:pt x="1530" y="4132"/>
                  </a:lnTo>
                  <a:lnTo>
                    <a:pt x="1781" y="3903"/>
                  </a:lnTo>
                  <a:lnTo>
                    <a:pt x="343" y="2420"/>
                  </a:lnTo>
                  <a:lnTo>
                    <a:pt x="365" y="23"/>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153;p48">
              <a:extLst>
                <a:ext uri="{FF2B5EF4-FFF2-40B4-BE49-F238E27FC236}">
                  <a16:creationId xmlns:a16="http://schemas.microsoft.com/office/drawing/2014/main" id="{1A24F8B8-0B64-7911-5DBC-CF90458088EF}"/>
                </a:ext>
              </a:extLst>
            </p:cNvPr>
            <p:cNvSpPr/>
            <p:nvPr/>
          </p:nvSpPr>
          <p:spPr>
            <a:xfrm>
              <a:off x="402900" y="4377440"/>
              <a:ext cx="350528" cy="151569"/>
            </a:xfrm>
            <a:custGeom>
              <a:avLst/>
              <a:gdLst/>
              <a:ahLst/>
              <a:cxnLst/>
              <a:rect l="l" t="t" r="r" b="b"/>
              <a:pathLst>
                <a:path w="20430" h="8834" extrusionOk="0">
                  <a:moveTo>
                    <a:pt x="11505" y="8514"/>
                  </a:moveTo>
                  <a:lnTo>
                    <a:pt x="23" y="8377"/>
                  </a:lnTo>
                  <a:lnTo>
                    <a:pt x="1" y="8720"/>
                  </a:lnTo>
                  <a:lnTo>
                    <a:pt x="11573" y="8834"/>
                  </a:lnTo>
                  <a:lnTo>
                    <a:pt x="11641" y="8834"/>
                  </a:lnTo>
                  <a:lnTo>
                    <a:pt x="20429" y="252"/>
                  </a:lnTo>
                  <a:lnTo>
                    <a:pt x="2017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154;p48">
              <a:extLst>
                <a:ext uri="{FF2B5EF4-FFF2-40B4-BE49-F238E27FC236}">
                  <a16:creationId xmlns:a16="http://schemas.microsoft.com/office/drawing/2014/main" id="{C5879EDF-DC45-7967-CFAC-FD3FC4C8EA2F}"/>
                </a:ext>
              </a:extLst>
            </p:cNvPr>
            <p:cNvSpPr/>
            <p:nvPr/>
          </p:nvSpPr>
          <p:spPr>
            <a:xfrm>
              <a:off x="319876" y="4477690"/>
              <a:ext cx="90883" cy="90883"/>
            </a:xfrm>
            <a:custGeom>
              <a:avLst/>
              <a:gdLst/>
              <a:ahLst/>
              <a:cxnLst/>
              <a:rect l="l" t="t" r="r" b="b"/>
              <a:pathLst>
                <a:path w="5297" h="5297" extrusionOk="0">
                  <a:moveTo>
                    <a:pt x="800" y="754"/>
                  </a:moveTo>
                  <a:cubicBezTo>
                    <a:pt x="297" y="1233"/>
                    <a:pt x="23" y="1895"/>
                    <a:pt x="23" y="2603"/>
                  </a:cubicBezTo>
                  <a:lnTo>
                    <a:pt x="23" y="2603"/>
                  </a:lnTo>
                  <a:cubicBezTo>
                    <a:pt x="1" y="3333"/>
                    <a:pt x="297" y="3995"/>
                    <a:pt x="777" y="4475"/>
                  </a:cubicBezTo>
                  <a:lnTo>
                    <a:pt x="777" y="4475"/>
                  </a:lnTo>
                  <a:cubicBezTo>
                    <a:pt x="1233" y="4954"/>
                    <a:pt x="1895" y="5273"/>
                    <a:pt x="2626" y="5273"/>
                  </a:cubicBezTo>
                  <a:lnTo>
                    <a:pt x="2626" y="5273"/>
                  </a:lnTo>
                  <a:cubicBezTo>
                    <a:pt x="4086" y="5296"/>
                    <a:pt x="5273" y="4109"/>
                    <a:pt x="5296" y="2648"/>
                  </a:cubicBezTo>
                  <a:lnTo>
                    <a:pt x="5296" y="2648"/>
                  </a:lnTo>
                  <a:cubicBezTo>
                    <a:pt x="5296" y="1210"/>
                    <a:pt x="4132" y="1"/>
                    <a:pt x="2671" y="1"/>
                  </a:cubicBezTo>
                  <a:lnTo>
                    <a:pt x="2671" y="1"/>
                  </a:lnTo>
                  <a:lnTo>
                    <a:pt x="2648" y="1"/>
                  </a:lnTo>
                  <a:lnTo>
                    <a:pt x="2648" y="1"/>
                  </a:lnTo>
                  <a:cubicBezTo>
                    <a:pt x="1964" y="1"/>
                    <a:pt x="1302" y="252"/>
                    <a:pt x="800" y="754"/>
                  </a:cubicBezTo>
                  <a:close/>
                  <a:moveTo>
                    <a:pt x="2626" y="4931"/>
                  </a:moveTo>
                  <a:cubicBezTo>
                    <a:pt x="1347" y="4931"/>
                    <a:pt x="343" y="3881"/>
                    <a:pt x="343" y="2603"/>
                  </a:cubicBezTo>
                  <a:lnTo>
                    <a:pt x="343" y="2603"/>
                  </a:lnTo>
                  <a:cubicBezTo>
                    <a:pt x="366" y="1347"/>
                    <a:pt x="1416" y="320"/>
                    <a:pt x="2671" y="320"/>
                  </a:cubicBezTo>
                  <a:lnTo>
                    <a:pt x="2671" y="320"/>
                  </a:lnTo>
                  <a:cubicBezTo>
                    <a:pt x="3310" y="343"/>
                    <a:pt x="3881" y="594"/>
                    <a:pt x="4292" y="1028"/>
                  </a:cubicBezTo>
                  <a:lnTo>
                    <a:pt x="4292" y="1028"/>
                  </a:lnTo>
                  <a:cubicBezTo>
                    <a:pt x="4703" y="1439"/>
                    <a:pt x="4954" y="2009"/>
                    <a:pt x="4954" y="2648"/>
                  </a:cubicBezTo>
                  <a:lnTo>
                    <a:pt x="4954" y="2648"/>
                  </a:lnTo>
                  <a:cubicBezTo>
                    <a:pt x="4954" y="3927"/>
                    <a:pt x="3904" y="4931"/>
                    <a:pt x="2648" y="4931"/>
                  </a:cubicBezTo>
                  <a:lnTo>
                    <a:pt x="2648" y="4931"/>
                  </a:lnTo>
                  <a:lnTo>
                    <a:pt x="2626" y="4931"/>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155;p48">
              <a:extLst>
                <a:ext uri="{FF2B5EF4-FFF2-40B4-BE49-F238E27FC236}">
                  <a16:creationId xmlns:a16="http://schemas.microsoft.com/office/drawing/2014/main" id="{17C5549C-7A74-F362-40CC-2DB7581EED94}"/>
                </a:ext>
              </a:extLst>
            </p:cNvPr>
            <p:cNvSpPr/>
            <p:nvPr/>
          </p:nvSpPr>
          <p:spPr>
            <a:xfrm>
              <a:off x="266225" y="4398972"/>
              <a:ext cx="56414" cy="53669"/>
            </a:xfrm>
            <a:custGeom>
              <a:avLst/>
              <a:gdLst/>
              <a:ahLst/>
              <a:cxnLst/>
              <a:rect l="l" t="t" r="r" b="b"/>
              <a:pathLst>
                <a:path w="3288" h="3128" extrusionOk="0">
                  <a:moveTo>
                    <a:pt x="594" y="412"/>
                  </a:moveTo>
                  <a:cubicBezTo>
                    <a:pt x="1" y="1005"/>
                    <a:pt x="1" y="1941"/>
                    <a:pt x="571" y="2534"/>
                  </a:cubicBezTo>
                  <a:lnTo>
                    <a:pt x="571" y="2534"/>
                  </a:lnTo>
                  <a:cubicBezTo>
                    <a:pt x="1142" y="3128"/>
                    <a:pt x="2100" y="3128"/>
                    <a:pt x="2671" y="2557"/>
                  </a:cubicBezTo>
                  <a:lnTo>
                    <a:pt x="2671" y="2557"/>
                  </a:lnTo>
                  <a:cubicBezTo>
                    <a:pt x="3265" y="1987"/>
                    <a:pt x="3287" y="1028"/>
                    <a:pt x="2694" y="435"/>
                  </a:cubicBezTo>
                  <a:lnTo>
                    <a:pt x="2694" y="435"/>
                  </a:lnTo>
                  <a:cubicBezTo>
                    <a:pt x="2420" y="138"/>
                    <a:pt x="2032" y="1"/>
                    <a:pt x="1644" y="1"/>
                  </a:cubicBezTo>
                  <a:lnTo>
                    <a:pt x="1644" y="1"/>
                  </a:lnTo>
                  <a:cubicBezTo>
                    <a:pt x="1256" y="1"/>
                    <a:pt x="891" y="138"/>
                    <a:pt x="594" y="412"/>
                  </a:cubicBezTo>
                  <a:moveTo>
                    <a:pt x="822" y="2306"/>
                  </a:moveTo>
                  <a:cubicBezTo>
                    <a:pt x="366" y="1850"/>
                    <a:pt x="366" y="1096"/>
                    <a:pt x="822" y="663"/>
                  </a:cubicBezTo>
                  <a:lnTo>
                    <a:pt x="822" y="663"/>
                  </a:lnTo>
                  <a:cubicBezTo>
                    <a:pt x="1279" y="206"/>
                    <a:pt x="2009" y="229"/>
                    <a:pt x="2466" y="686"/>
                  </a:cubicBezTo>
                  <a:lnTo>
                    <a:pt x="2466" y="686"/>
                  </a:lnTo>
                  <a:cubicBezTo>
                    <a:pt x="2899" y="1142"/>
                    <a:pt x="2899" y="1873"/>
                    <a:pt x="2443" y="2306"/>
                  </a:cubicBezTo>
                  <a:lnTo>
                    <a:pt x="2443" y="2306"/>
                  </a:lnTo>
                  <a:cubicBezTo>
                    <a:pt x="2215" y="2534"/>
                    <a:pt x="1941" y="2649"/>
                    <a:pt x="1644" y="2649"/>
                  </a:cubicBezTo>
                  <a:lnTo>
                    <a:pt x="1644" y="2649"/>
                  </a:lnTo>
                  <a:cubicBezTo>
                    <a:pt x="1347" y="2649"/>
                    <a:pt x="1028" y="2534"/>
                    <a:pt x="822" y="230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156;p48">
              <a:extLst>
                <a:ext uri="{FF2B5EF4-FFF2-40B4-BE49-F238E27FC236}">
                  <a16:creationId xmlns:a16="http://schemas.microsoft.com/office/drawing/2014/main" id="{C0B2C0A7-BACA-43D0-69B3-4AC34CF5194D}"/>
                </a:ext>
              </a:extLst>
            </p:cNvPr>
            <p:cNvSpPr/>
            <p:nvPr/>
          </p:nvSpPr>
          <p:spPr>
            <a:xfrm>
              <a:off x="290503" y="4445966"/>
              <a:ext cx="34487" cy="68956"/>
            </a:xfrm>
            <a:custGeom>
              <a:avLst/>
              <a:gdLst/>
              <a:ahLst/>
              <a:cxnLst/>
              <a:rect l="l" t="t" r="r" b="b"/>
              <a:pathLst>
                <a:path w="2010" h="4019" extrusionOk="0">
                  <a:moveTo>
                    <a:pt x="1" y="2192"/>
                  </a:moveTo>
                  <a:lnTo>
                    <a:pt x="1781" y="4018"/>
                  </a:lnTo>
                  <a:lnTo>
                    <a:pt x="2009" y="3790"/>
                  </a:lnTo>
                  <a:lnTo>
                    <a:pt x="343" y="2055"/>
                  </a:lnTo>
                  <a:lnTo>
                    <a:pt x="366" y="1"/>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157;p48">
              <a:extLst>
                <a:ext uri="{FF2B5EF4-FFF2-40B4-BE49-F238E27FC236}">
                  <a16:creationId xmlns:a16="http://schemas.microsoft.com/office/drawing/2014/main" id="{31985F1E-4EA7-C651-FFB7-835759B6D2FF}"/>
                </a:ext>
              </a:extLst>
            </p:cNvPr>
            <p:cNvSpPr/>
            <p:nvPr/>
          </p:nvSpPr>
          <p:spPr>
            <a:xfrm>
              <a:off x="807830" y="3692878"/>
              <a:ext cx="51713" cy="51335"/>
            </a:xfrm>
            <a:custGeom>
              <a:avLst/>
              <a:gdLst/>
              <a:ahLst/>
              <a:cxnLst/>
              <a:rect l="l" t="t" r="r" b="b"/>
              <a:pathLst>
                <a:path w="3014" h="2992" extrusionOk="0">
                  <a:moveTo>
                    <a:pt x="24" y="1485"/>
                  </a:moveTo>
                  <a:cubicBezTo>
                    <a:pt x="1" y="1895"/>
                    <a:pt x="184" y="2261"/>
                    <a:pt x="435" y="2535"/>
                  </a:cubicBezTo>
                  <a:lnTo>
                    <a:pt x="435" y="2535"/>
                  </a:lnTo>
                  <a:cubicBezTo>
                    <a:pt x="709" y="2808"/>
                    <a:pt x="1074" y="2968"/>
                    <a:pt x="1485" y="2991"/>
                  </a:cubicBezTo>
                  <a:lnTo>
                    <a:pt x="1485" y="2991"/>
                  </a:lnTo>
                  <a:cubicBezTo>
                    <a:pt x="1895" y="2991"/>
                    <a:pt x="2261" y="2831"/>
                    <a:pt x="2557" y="2557"/>
                  </a:cubicBezTo>
                  <a:lnTo>
                    <a:pt x="2557" y="2557"/>
                  </a:lnTo>
                  <a:cubicBezTo>
                    <a:pt x="2831" y="2283"/>
                    <a:pt x="2991" y="1895"/>
                    <a:pt x="2991" y="1507"/>
                  </a:cubicBezTo>
                  <a:lnTo>
                    <a:pt x="2991" y="1507"/>
                  </a:lnTo>
                  <a:cubicBezTo>
                    <a:pt x="3014" y="686"/>
                    <a:pt x="2352" y="1"/>
                    <a:pt x="1530" y="1"/>
                  </a:cubicBezTo>
                  <a:lnTo>
                    <a:pt x="1530" y="1"/>
                  </a:lnTo>
                  <a:cubicBezTo>
                    <a:pt x="1507" y="1"/>
                    <a:pt x="1507" y="1"/>
                    <a:pt x="1507" y="1"/>
                  </a:cubicBezTo>
                  <a:lnTo>
                    <a:pt x="1507" y="1"/>
                  </a:lnTo>
                  <a:cubicBezTo>
                    <a:pt x="686" y="1"/>
                    <a:pt x="24" y="663"/>
                    <a:pt x="24" y="1485"/>
                  </a:cubicBezTo>
                  <a:moveTo>
                    <a:pt x="1485" y="2649"/>
                  </a:moveTo>
                  <a:cubicBezTo>
                    <a:pt x="845" y="2649"/>
                    <a:pt x="343" y="2124"/>
                    <a:pt x="343" y="1485"/>
                  </a:cubicBezTo>
                  <a:lnTo>
                    <a:pt x="343" y="1485"/>
                  </a:lnTo>
                  <a:cubicBezTo>
                    <a:pt x="343" y="1165"/>
                    <a:pt x="480" y="891"/>
                    <a:pt x="686" y="663"/>
                  </a:cubicBezTo>
                  <a:lnTo>
                    <a:pt x="686" y="663"/>
                  </a:lnTo>
                  <a:cubicBezTo>
                    <a:pt x="914" y="457"/>
                    <a:pt x="1211" y="320"/>
                    <a:pt x="1507" y="343"/>
                  </a:cubicBezTo>
                  <a:lnTo>
                    <a:pt x="1507" y="343"/>
                  </a:lnTo>
                  <a:cubicBezTo>
                    <a:pt x="1827" y="343"/>
                    <a:pt x="2124" y="457"/>
                    <a:pt x="2329" y="686"/>
                  </a:cubicBezTo>
                  <a:lnTo>
                    <a:pt x="2329" y="686"/>
                  </a:lnTo>
                  <a:cubicBezTo>
                    <a:pt x="2557" y="891"/>
                    <a:pt x="2672" y="1188"/>
                    <a:pt x="2672" y="1507"/>
                  </a:cubicBezTo>
                  <a:lnTo>
                    <a:pt x="2672" y="1507"/>
                  </a:lnTo>
                  <a:cubicBezTo>
                    <a:pt x="2649" y="1804"/>
                    <a:pt x="2535" y="2101"/>
                    <a:pt x="2306" y="2306"/>
                  </a:cubicBezTo>
                  <a:lnTo>
                    <a:pt x="2306" y="2306"/>
                  </a:lnTo>
                  <a:cubicBezTo>
                    <a:pt x="2101" y="2535"/>
                    <a:pt x="1804" y="2649"/>
                    <a:pt x="1507" y="2649"/>
                  </a:cubicBezTo>
                  <a:lnTo>
                    <a:pt x="1507" y="2649"/>
                  </a:lnTo>
                  <a:cubicBezTo>
                    <a:pt x="1507" y="2649"/>
                    <a:pt x="1507" y="2649"/>
                    <a:pt x="1485" y="2649"/>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158;p48">
              <a:extLst>
                <a:ext uri="{FF2B5EF4-FFF2-40B4-BE49-F238E27FC236}">
                  <a16:creationId xmlns:a16="http://schemas.microsoft.com/office/drawing/2014/main" id="{D2F4A7BF-43C0-BE28-2B79-9517987E3FA9}"/>
                </a:ext>
              </a:extLst>
            </p:cNvPr>
            <p:cNvSpPr/>
            <p:nvPr/>
          </p:nvSpPr>
          <p:spPr>
            <a:xfrm>
              <a:off x="846211" y="3732048"/>
              <a:ext cx="80314" cy="31347"/>
            </a:xfrm>
            <a:custGeom>
              <a:avLst/>
              <a:gdLst/>
              <a:ahLst/>
              <a:cxnLst/>
              <a:rect l="l" t="t" r="r" b="b"/>
              <a:pathLst>
                <a:path w="4681" h="1827" extrusionOk="0">
                  <a:moveTo>
                    <a:pt x="1" y="229"/>
                  </a:moveTo>
                  <a:lnTo>
                    <a:pt x="1553" y="1804"/>
                  </a:lnTo>
                  <a:lnTo>
                    <a:pt x="4680" y="1826"/>
                  </a:lnTo>
                  <a:lnTo>
                    <a:pt x="4680" y="1507"/>
                  </a:lnTo>
                  <a:lnTo>
                    <a:pt x="1690" y="1461"/>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159;p48">
              <a:extLst>
                <a:ext uri="{FF2B5EF4-FFF2-40B4-BE49-F238E27FC236}">
                  <a16:creationId xmlns:a16="http://schemas.microsoft.com/office/drawing/2014/main" id="{AB25E168-817D-5367-7B14-9AE23823DCFD}"/>
                </a:ext>
              </a:extLst>
            </p:cNvPr>
            <p:cNvSpPr/>
            <p:nvPr/>
          </p:nvSpPr>
          <p:spPr>
            <a:xfrm>
              <a:off x="830546" y="4407980"/>
              <a:ext cx="51318" cy="51318"/>
            </a:xfrm>
            <a:custGeom>
              <a:avLst/>
              <a:gdLst/>
              <a:ahLst/>
              <a:cxnLst/>
              <a:rect l="l" t="t" r="r" b="b"/>
              <a:pathLst>
                <a:path w="2991" h="2991" extrusionOk="0">
                  <a:moveTo>
                    <a:pt x="1" y="1485"/>
                  </a:moveTo>
                  <a:cubicBezTo>
                    <a:pt x="1" y="1895"/>
                    <a:pt x="161" y="2261"/>
                    <a:pt x="435" y="2534"/>
                  </a:cubicBezTo>
                  <a:lnTo>
                    <a:pt x="435" y="2534"/>
                  </a:lnTo>
                  <a:cubicBezTo>
                    <a:pt x="708" y="2808"/>
                    <a:pt x="1074" y="2991"/>
                    <a:pt x="1484" y="2991"/>
                  </a:cubicBezTo>
                  <a:lnTo>
                    <a:pt x="1484" y="2991"/>
                  </a:lnTo>
                  <a:cubicBezTo>
                    <a:pt x="2306" y="2991"/>
                    <a:pt x="2991" y="2329"/>
                    <a:pt x="2991" y="1507"/>
                  </a:cubicBezTo>
                  <a:lnTo>
                    <a:pt x="2991" y="1507"/>
                  </a:lnTo>
                  <a:cubicBezTo>
                    <a:pt x="2991" y="686"/>
                    <a:pt x="2329" y="24"/>
                    <a:pt x="1507" y="1"/>
                  </a:cubicBezTo>
                  <a:lnTo>
                    <a:pt x="1507" y="1"/>
                  </a:lnTo>
                  <a:lnTo>
                    <a:pt x="1507" y="1"/>
                  </a:lnTo>
                  <a:lnTo>
                    <a:pt x="1507" y="1"/>
                  </a:lnTo>
                  <a:cubicBezTo>
                    <a:pt x="686" y="1"/>
                    <a:pt x="24" y="663"/>
                    <a:pt x="1" y="1485"/>
                  </a:cubicBezTo>
                  <a:close/>
                  <a:moveTo>
                    <a:pt x="1484" y="2649"/>
                  </a:moveTo>
                  <a:cubicBezTo>
                    <a:pt x="868" y="2649"/>
                    <a:pt x="343" y="2101"/>
                    <a:pt x="343" y="1485"/>
                  </a:cubicBezTo>
                  <a:lnTo>
                    <a:pt x="343" y="1485"/>
                  </a:lnTo>
                  <a:cubicBezTo>
                    <a:pt x="343" y="845"/>
                    <a:pt x="868" y="343"/>
                    <a:pt x="1507" y="343"/>
                  </a:cubicBezTo>
                  <a:lnTo>
                    <a:pt x="1507" y="343"/>
                  </a:lnTo>
                  <a:cubicBezTo>
                    <a:pt x="2146" y="343"/>
                    <a:pt x="2671" y="868"/>
                    <a:pt x="2649" y="1507"/>
                  </a:cubicBezTo>
                  <a:lnTo>
                    <a:pt x="2649" y="1507"/>
                  </a:lnTo>
                  <a:cubicBezTo>
                    <a:pt x="2649" y="2146"/>
                    <a:pt x="2124" y="2649"/>
                    <a:pt x="1507" y="2649"/>
                  </a:cubicBezTo>
                  <a:lnTo>
                    <a:pt x="1507" y="2649"/>
                  </a:lnTo>
                  <a:lnTo>
                    <a:pt x="1484" y="2649"/>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160;p48">
              <a:extLst>
                <a:ext uri="{FF2B5EF4-FFF2-40B4-BE49-F238E27FC236}">
                  <a16:creationId xmlns:a16="http://schemas.microsoft.com/office/drawing/2014/main" id="{3E362660-145D-E14C-8125-8B1EAE1109DF}"/>
                </a:ext>
              </a:extLst>
            </p:cNvPr>
            <p:cNvSpPr/>
            <p:nvPr/>
          </p:nvSpPr>
          <p:spPr>
            <a:xfrm>
              <a:off x="868927" y="4447150"/>
              <a:ext cx="74035" cy="31741"/>
            </a:xfrm>
            <a:custGeom>
              <a:avLst/>
              <a:gdLst/>
              <a:ahLst/>
              <a:cxnLst/>
              <a:rect l="l" t="t" r="r" b="b"/>
              <a:pathLst>
                <a:path w="4315" h="1850" extrusionOk="0">
                  <a:moveTo>
                    <a:pt x="1" y="229"/>
                  </a:moveTo>
                  <a:lnTo>
                    <a:pt x="1553" y="1804"/>
                  </a:lnTo>
                  <a:lnTo>
                    <a:pt x="4315" y="1849"/>
                  </a:lnTo>
                  <a:lnTo>
                    <a:pt x="4315" y="1507"/>
                  </a:lnTo>
                  <a:lnTo>
                    <a:pt x="1690" y="1484"/>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161;p48">
              <a:extLst>
                <a:ext uri="{FF2B5EF4-FFF2-40B4-BE49-F238E27FC236}">
                  <a16:creationId xmlns:a16="http://schemas.microsoft.com/office/drawing/2014/main" id="{D1DB685C-B1A3-2010-E580-3D302CF02F7E}"/>
                </a:ext>
              </a:extLst>
            </p:cNvPr>
            <p:cNvSpPr/>
            <p:nvPr/>
          </p:nvSpPr>
          <p:spPr>
            <a:xfrm>
              <a:off x="1094889" y="4050437"/>
              <a:ext cx="51713" cy="51318"/>
            </a:xfrm>
            <a:custGeom>
              <a:avLst/>
              <a:gdLst/>
              <a:ahLst/>
              <a:cxnLst/>
              <a:rect l="l" t="t" r="r" b="b"/>
              <a:pathLst>
                <a:path w="3014" h="2991" extrusionOk="0">
                  <a:moveTo>
                    <a:pt x="24" y="1484"/>
                  </a:moveTo>
                  <a:cubicBezTo>
                    <a:pt x="1" y="1895"/>
                    <a:pt x="184" y="2260"/>
                    <a:pt x="435" y="2534"/>
                  </a:cubicBezTo>
                  <a:lnTo>
                    <a:pt x="435" y="2534"/>
                  </a:lnTo>
                  <a:cubicBezTo>
                    <a:pt x="708" y="2808"/>
                    <a:pt x="1074" y="2991"/>
                    <a:pt x="1485" y="2991"/>
                  </a:cubicBezTo>
                  <a:lnTo>
                    <a:pt x="1485" y="2991"/>
                  </a:lnTo>
                  <a:cubicBezTo>
                    <a:pt x="1895" y="2991"/>
                    <a:pt x="2261" y="2854"/>
                    <a:pt x="2557" y="2557"/>
                  </a:cubicBezTo>
                  <a:lnTo>
                    <a:pt x="2557" y="2557"/>
                  </a:lnTo>
                  <a:cubicBezTo>
                    <a:pt x="2831" y="2283"/>
                    <a:pt x="2991" y="1918"/>
                    <a:pt x="2991" y="1507"/>
                  </a:cubicBezTo>
                  <a:lnTo>
                    <a:pt x="2991" y="1507"/>
                  </a:lnTo>
                  <a:cubicBezTo>
                    <a:pt x="3014" y="685"/>
                    <a:pt x="2352" y="23"/>
                    <a:pt x="1530" y="0"/>
                  </a:cubicBezTo>
                  <a:lnTo>
                    <a:pt x="1530" y="0"/>
                  </a:lnTo>
                  <a:lnTo>
                    <a:pt x="1507" y="0"/>
                  </a:lnTo>
                  <a:lnTo>
                    <a:pt x="1507" y="0"/>
                  </a:lnTo>
                  <a:cubicBezTo>
                    <a:pt x="686" y="0"/>
                    <a:pt x="24" y="662"/>
                    <a:pt x="24" y="1484"/>
                  </a:cubicBezTo>
                  <a:moveTo>
                    <a:pt x="1485" y="2648"/>
                  </a:moveTo>
                  <a:cubicBezTo>
                    <a:pt x="868" y="2648"/>
                    <a:pt x="343" y="2100"/>
                    <a:pt x="343" y="1484"/>
                  </a:cubicBezTo>
                  <a:lnTo>
                    <a:pt x="343" y="1484"/>
                  </a:lnTo>
                  <a:cubicBezTo>
                    <a:pt x="366" y="845"/>
                    <a:pt x="891" y="343"/>
                    <a:pt x="1507" y="343"/>
                  </a:cubicBezTo>
                  <a:lnTo>
                    <a:pt x="1507" y="343"/>
                  </a:lnTo>
                  <a:cubicBezTo>
                    <a:pt x="1827" y="343"/>
                    <a:pt x="2124" y="480"/>
                    <a:pt x="2329" y="685"/>
                  </a:cubicBezTo>
                  <a:lnTo>
                    <a:pt x="2329" y="685"/>
                  </a:lnTo>
                  <a:cubicBezTo>
                    <a:pt x="2535" y="913"/>
                    <a:pt x="2671" y="1187"/>
                    <a:pt x="2671" y="1507"/>
                  </a:cubicBezTo>
                  <a:lnTo>
                    <a:pt x="2671" y="1507"/>
                  </a:lnTo>
                  <a:cubicBezTo>
                    <a:pt x="2649" y="1826"/>
                    <a:pt x="2535" y="2100"/>
                    <a:pt x="2306" y="2329"/>
                  </a:cubicBezTo>
                  <a:lnTo>
                    <a:pt x="2306" y="2329"/>
                  </a:lnTo>
                  <a:cubicBezTo>
                    <a:pt x="2101" y="2534"/>
                    <a:pt x="1804" y="2648"/>
                    <a:pt x="1507" y="2648"/>
                  </a:cubicBezTo>
                  <a:lnTo>
                    <a:pt x="1507" y="2648"/>
                  </a:lnTo>
                  <a:lnTo>
                    <a:pt x="1485"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162;p48">
              <a:extLst>
                <a:ext uri="{FF2B5EF4-FFF2-40B4-BE49-F238E27FC236}">
                  <a16:creationId xmlns:a16="http://schemas.microsoft.com/office/drawing/2014/main" id="{2BF85D46-F206-4A2B-1EBC-3276D65E0039}"/>
                </a:ext>
              </a:extLst>
            </p:cNvPr>
            <p:cNvSpPr/>
            <p:nvPr/>
          </p:nvSpPr>
          <p:spPr>
            <a:xfrm>
              <a:off x="1076874" y="3992480"/>
              <a:ext cx="30575" cy="70500"/>
            </a:xfrm>
            <a:custGeom>
              <a:avLst/>
              <a:gdLst/>
              <a:ahLst/>
              <a:cxnLst/>
              <a:rect l="l" t="t" r="r" b="b"/>
              <a:pathLst>
                <a:path w="1782" h="4109" extrusionOk="0">
                  <a:moveTo>
                    <a:pt x="1" y="2557"/>
                  </a:moveTo>
                  <a:lnTo>
                    <a:pt x="1553" y="4109"/>
                  </a:lnTo>
                  <a:lnTo>
                    <a:pt x="1781" y="3881"/>
                  </a:lnTo>
                  <a:lnTo>
                    <a:pt x="343" y="2420"/>
                  </a:lnTo>
                  <a:lnTo>
                    <a:pt x="366" y="0"/>
                  </a:lnTo>
                  <a:lnTo>
                    <a:pt x="4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163;p48">
              <a:extLst>
                <a:ext uri="{FF2B5EF4-FFF2-40B4-BE49-F238E27FC236}">
                  <a16:creationId xmlns:a16="http://schemas.microsoft.com/office/drawing/2014/main" id="{6BA412F9-8D6E-CF1D-DA03-C4F17C7F0E92}"/>
                </a:ext>
              </a:extLst>
            </p:cNvPr>
            <p:cNvSpPr/>
            <p:nvPr/>
          </p:nvSpPr>
          <p:spPr>
            <a:xfrm>
              <a:off x="965266" y="3902009"/>
              <a:ext cx="51318" cy="51318"/>
            </a:xfrm>
            <a:custGeom>
              <a:avLst/>
              <a:gdLst/>
              <a:ahLst/>
              <a:cxnLst/>
              <a:rect l="l" t="t" r="r" b="b"/>
              <a:pathLst>
                <a:path w="2991" h="2991" extrusionOk="0">
                  <a:moveTo>
                    <a:pt x="1" y="1484"/>
                  </a:moveTo>
                  <a:cubicBezTo>
                    <a:pt x="1" y="1872"/>
                    <a:pt x="161" y="2260"/>
                    <a:pt x="434" y="2534"/>
                  </a:cubicBezTo>
                  <a:lnTo>
                    <a:pt x="434" y="2534"/>
                  </a:lnTo>
                  <a:cubicBezTo>
                    <a:pt x="708" y="2831"/>
                    <a:pt x="1074" y="2991"/>
                    <a:pt x="1484" y="2991"/>
                  </a:cubicBezTo>
                  <a:lnTo>
                    <a:pt x="1484" y="2991"/>
                  </a:lnTo>
                  <a:cubicBezTo>
                    <a:pt x="2306" y="2991"/>
                    <a:pt x="2968" y="2329"/>
                    <a:pt x="2991" y="1507"/>
                  </a:cubicBezTo>
                  <a:lnTo>
                    <a:pt x="2991" y="1507"/>
                  </a:lnTo>
                  <a:cubicBezTo>
                    <a:pt x="2991" y="708"/>
                    <a:pt x="2306" y="23"/>
                    <a:pt x="1507" y="1"/>
                  </a:cubicBezTo>
                  <a:lnTo>
                    <a:pt x="1507" y="1"/>
                  </a:lnTo>
                  <a:lnTo>
                    <a:pt x="1484" y="1"/>
                  </a:lnTo>
                  <a:lnTo>
                    <a:pt x="1484" y="1"/>
                  </a:lnTo>
                  <a:cubicBezTo>
                    <a:pt x="685" y="1"/>
                    <a:pt x="24" y="663"/>
                    <a:pt x="1" y="1484"/>
                  </a:cubicBezTo>
                  <a:close/>
                  <a:moveTo>
                    <a:pt x="1484" y="2648"/>
                  </a:moveTo>
                  <a:cubicBezTo>
                    <a:pt x="868" y="2648"/>
                    <a:pt x="343" y="2101"/>
                    <a:pt x="343" y="1484"/>
                  </a:cubicBezTo>
                  <a:lnTo>
                    <a:pt x="343" y="1484"/>
                  </a:lnTo>
                  <a:cubicBezTo>
                    <a:pt x="343" y="845"/>
                    <a:pt x="868" y="343"/>
                    <a:pt x="1507" y="343"/>
                  </a:cubicBezTo>
                  <a:lnTo>
                    <a:pt x="1507" y="343"/>
                  </a:lnTo>
                  <a:cubicBezTo>
                    <a:pt x="1827" y="343"/>
                    <a:pt x="2101" y="457"/>
                    <a:pt x="2329" y="685"/>
                  </a:cubicBezTo>
                  <a:lnTo>
                    <a:pt x="2329" y="685"/>
                  </a:lnTo>
                  <a:cubicBezTo>
                    <a:pt x="2534" y="914"/>
                    <a:pt x="2648" y="1188"/>
                    <a:pt x="2648" y="1507"/>
                  </a:cubicBezTo>
                  <a:lnTo>
                    <a:pt x="2648" y="1507"/>
                  </a:lnTo>
                  <a:cubicBezTo>
                    <a:pt x="2648" y="1827"/>
                    <a:pt x="2534" y="2101"/>
                    <a:pt x="2306" y="2329"/>
                  </a:cubicBezTo>
                  <a:lnTo>
                    <a:pt x="2306" y="2329"/>
                  </a:lnTo>
                  <a:cubicBezTo>
                    <a:pt x="2078" y="2534"/>
                    <a:pt x="1804" y="2648"/>
                    <a:pt x="1484" y="2648"/>
                  </a:cubicBezTo>
                  <a:lnTo>
                    <a:pt x="1484" y="2648"/>
                  </a:lnTo>
                  <a:lnTo>
                    <a:pt x="1484"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164;p48">
              <a:extLst>
                <a:ext uri="{FF2B5EF4-FFF2-40B4-BE49-F238E27FC236}">
                  <a16:creationId xmlns:a16="http://schemas.microsoft.com/office/drawing/2014/main" id="{5984378D-2F66-4860-985B-465A35E7C6D0}"/>
                </a:ext>
              </a:extLst>
            </p:cNvPr>
            <p:cNvSpPr/>
            <p:nvPr/>
          </p:nvSpPr>
          <p:spPr>
            <a:xfrm>
              <a:off x="1003646" y="3941179"/>
              <a:ext cx="70123" cy="31347"/>
            </a:xfrm>
            <a:custGeom>
              <a:avLst/>
              <a:gdLst/>
              <a:ahLst/>
              <a:cxnLst/>
              <a:rect l="l" t="t" r="r" b="b"/>
              <a:pathLst>
                <a:path w="4087" h="1827" extrusionOk="0">
                  <a:moveTo>
                    <a:pt x="1" y="228"/>
                  </a:moveTo>
                  <a:lnTo>
                    <a:pt x="1530" y="1803"/>
                  </a:lnTo>
                  <a:lnTo>
                    <a:pt x="4086" y="1826"/>
                  </a:lnTo>
                  <a:lnTo>
                    <a:pt x="4086" y="1507"/>
                  </a:lnTo>
                  <a:lnTo>
                    <a:pt x="1690" y="1484"/>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57278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Pen Testing: Who should conduct (3 of 3)</a:t>
            </a:r>
            <a:endParaRPr dirty="0"/>
          </a:p>
        </p:txBody>
      </p:sp>
      <p:sp>
        <p:nvSpPr>
          <p:cNvPr id="802" name="Google Shape;802;p48"/>
          <p:cNvSpPr txBox="1">
            <a:spLocks noGrp="1"/>
          </p:cNvSpPr>
          <p:nvPr>
            <p:ph type="body" idx="4294967295"/>
          </p:nvPr>
        </p:nvSpPr>
        <p:spPr>
          <a:xfrm>
            <a:off x="720000" y="1014230"/>
            <a:ext cx="7966800" cy="854400"/>
          </a:xfrm>
          <a:prstGeom prst="rect">
            <a:avLst/>
          </a:prstGeom>
        </p:spPr>
        <p:txBody>
          <a:bodyPr spcFirstLastPara="1" wrap="square" lIns="91425" tIns="91425" rIns="91425" bIns="91425" anchor="t" anchorCtr="0">
            <a:noAutofit/>
          </a:bodyPr>
          <a:lstStyle/>
          <a:p>
            <a:pPr marL="0" indent="0">
              <a:buNone/>
            </a:pPr>
            <a:r>
              <a:rPr lang="en-US" sz="1800" dirty="0">
                <a:solidFill>
                  <a:schemeClr val="accent4"/>
                </a:solidFill>
              </a:rPr>
              <a:t>Crowdsourced Pen Testers</a:t>
            </a:r>
          </a:p>
          <a:p>
            <a:pPr marL="0" indent="0">
              <a:buNone/>
            </a:pPr>
            <a:endParaRPr lang="en-US" sz="1800" dirty="0">
              <a:solidFill>
                <a:schemeClr val="accent4"/>
              </a:solidFill>
            </a:endParaRPr>
          </a:p>
          <a:p>
            <a:pPr marL="0" indent="0">
              <a:buNone/>
            </a:pPr>
            <a:r>
              <a:rPr lang="en-US" sz="1800" dirty="0">
                <a:solidFill>
                  <a:schemeClr val="accent6"/>
                </a:solidFill>
              </a:rPr>
              <a:t>A </a:t>
            </a:r>
            <a:r>
              <a:rPr lang="en-US" sz="1800" dirty="0">
                <a:solidFill>
                  <a:schemeClr val="accent4"/>
                </a:solidFill>
              </a:rPr>
              <a:t>bug bounty</a:t>
            </a:r>
            <a:r>
              <a:rPr lang="en-US" sz="1800" dirty="0">
                <a:solidFill>
                  <a:schemeClr val="accent6"/>
                </a:solidFill>
              </a:rPr>
              <a:t> is a monetary reward given for uncovering software vulnerabilities</a:t>
            </a:r>
          </a:p>
          <a:p>
            <a:pPr marL="0" indent="0">
              <a:buNone/>
            </a:pPr>
            <a:endParaRPr lang="en-US" sz="1800" dirty="0">
              <a:solidFill>
                <a:schemeClr val="accent4"/>
              </a:solidFill>
            </a:endParaRPr>
          </a:p>
          <a:p>
            <a:pPr marL="0" indent="0">
              <a:buNone/>
            </a:pPr>
            <a:r>
              <a:rPr lang="en-US" sz="1800" dirty="0">
                <a:solidFill>
                  <a:schemeClr val="accent6"/>
                </a:solidFill>
              </a:rPr>
              <a:t>Bug bounty programs use </a:t>
            </a:r>
            <a:r>
              <a:rPr lang="en-US" sz="1800" dirty="0">
                <a:solidFill>
                  <a:schemeClr val="accent4"/>
                </a:solidFill>
              </a:rPr>
              <a:t>crowdsourcing</a:t>
            </a:r>
            <a:endParaRPr lang="en-US" sz="1800" dirty="0">
              <a:solidFill>
                <a:schemeClr val="accent6"/>
              </a:solidFill>
            </a:endParaRPr>
          </a:p>
          <a:p>
            <a:pPr marL="285750" indent="-285750"/>
            <a:r>
              <a:rPr lang="en-US" sz="1800" dirty="0">
                <a:solidFill>
                  <a:schemeClr val="accent6"/>
                </a:solidFill>
              </a:rPr>
              <a:t>Advantages: </a:t>
            </a:r>
          </a:p>
          <a:p>
            <a:pPr marL="742950" lvl="1" indent="-285750"/>
            <a:r>
              <a:rPr lang="en-US" sz="1800" dirty="0">
                <a:solidFill>
                  <a:schemeClr val="accent6"/>
                </a:solidFill>
              </a:rPr>
              <a:t>Fast testing, resulting in faster remediation of vulnerabilities</a:t>
            </a:r>
          </a:p>
          <a:p>
            <a:pPr marL="742950" lvl="1" indent="-285750"/>
            <a:r>
              <a:rPr lang="en-US" sz="1800" dirty="0">
                <a:solidFill>
                  <a:schemeClr val="accent6"/>
                </a:solidFill>
              </a:rPr>
              <a:t>Ability to rotate teams</a:t>
            </a:r>
          </a:p>
          <a:p>
            <a:pPr marL="742950" lvl="1" indent="-285750"/>
            <a:r>
              <a:rPr lang="en-US" sz="1800" dirty="0">
                <a:solidFill>
                  <a:schemeClr val="accent6"/>
                </a:solidFill>
              </a:rPr>
              <a:t>Can conduct multiple pen test simultaneously</a:t>
            </a:r>
          </a:p>
        </p:txBody>
      </p:sp>
      <p:grpSp>
        <p:nvGrpSpPr>
          <p:cNvPr id="841" name="Google Shape;446;p31">
            <a:extLst>
              <a:ext uri="{FF2B5EF4-FFF2-40B4-BE49-F238E27FC236}">
                <a16:creationId xmlns:a16="http://schemas.microsoft.com/office/drawing/2014/main" id="{757E2923-7350-FFFC-2A5E-8FDD00C13E02}"/>
              </a:ext>
            </a:extLst>
          </p:cNvPr>
          <p:cNvGrpSpPr/>
          <p:nvPr/>
        </p:nvGrpSpPr>
        <p:grpSpPr>
          <a:xfrm rot="2700252">
            <a:off x="4929794" y="4297280"/>
            <a:ext cx="5006600" cy="2547208"/>
            <a:chOff x="1977334" y="3761457"/>
            <a:chExt cx="5006600" cy="2547208"/>
          </a:xfrm>
        </p:grpSpPr>
        <p:sp>
          <p:nvSpPr>
            <p:cNvPr id="842" name="Google Shape;447;p31">
              <a:extLst>
                <a:ext uri="{FF2B5EF4-FFF2-40B4-BE49-F238E27FC236}">
                  <a16:creationId xmlns:a16="http://schemas.microsoft.com/office/drawing/2014/main" id="{54E86E5F-D02D-4FC3-DFBD-6CA94C8DB548}"/>
                </a:ext>
              </a:extLst>
            </p:cNvPr>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3" name="Google Shape;448;p31">
              <a:extLst>
                <a:ext uri="{FF2B5EF4-FFF2-40B4-BE49-F238E27FC236}">
                  <a16:creationId xmlns:a16="http://schemas.microsoft.com/office/drawing/2014/main" id="{5077EFBE-B967-1EB7-FB85-D2CEDEBA3495}"/>
                </a:ext>
              </a:extLst>
            </p:cNvPr>
            <p:cNvGrpSpPr/>
            <p:nvPr/>
          </p:nvGrpSpPr>
          <p:grpSpPr>
            <a:xfrm>
              <a:off x="4400671" y="3821498"/>
              <a:ext cx="2583262" cy="2084187"/>
              <a:chOff x="4400671" y="3821498"/>
              <a:chExt cx="2583262" cy="2084187"/>
            </a:xfrm>
          </p:grpSpPr>
          <p:sp>
            <p:nvSpPr>
              <p:cNvPr id="852" name="Google Shape;449;p31">
                <a:extLst>
                  <a:ext uri="{FF2B5EF4-FFF2-40B4-BE49-F238E27FC236}">
                    <a16:creationId xmlns:a16="http://schemas.microsoft.com/office/drawing/2014/main" id="{A431E387-88E4-989D-521B-3D25B660B5AB}"/>
                  </a:ext>
                </a:extLst>
              </p:cNvPr>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450;p31">
                <a:extLst>
                  <a:ext uri="{FF2B5EF4-FFF2-40B4-BE49-F238E27FC236}">
                    <a16:creationId xmlns:a16="http://schemas.microsoft.com/office/drawing/2014/main" id="{3637D967-430A-F083-CE15-6BEF61966BC5}"/>
                  </a:ext>
                </a:extLst>
              </p:cNvPr>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451;p31">
                <a:extLst>
                  <a:ext uri="{FF2B5EF4-FFF2-40B4-BE49-F238E27FC236}">
                    <a16:creationId xmlns:a16="http://schemas.microsoft.com/office/drawing/2014/main" id="{5EA3ECE7-B92D-21D4-97DA-75D89DDDA300}"/>
                  </a:ext>
                </a:extLst>
              </p:cNvPr>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452;p31">
                <a:extLst>
                  <a:ext uri="{FF2B5EF4-FFF2-40B4-BE49-F238E27FC236}">
                    <a16:creationId xmlns:a16="http://schemas.microsoft.com/office/drawing/2014/main" id="{93FB1A6B-46B3-F619-76F3-E593F25BB0FB}"/>
                  </a:ext>
                </a:extLst>
              </p:cNvPr>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453;p31">
                <a:extLst>
                  <a:ext uri="{FF2B5EF4-FFF2-40B4-BE49-F238E27FC236}">
                    <a16:creationId xmlns:a16="http://schemas.microsoft.com/office/drawing/2014/main" id="{12040E48-95B3-EC5D-FD10-2B5AE192973D}"/>
                  </a:ext>
                </a:extLst>
              </p:cNvPr>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454;p31">
              <a:extLst>
                <a:ext uri="{FF2B5EF4-FFF2-40B4-BE49-F238E27FC236}">
                  <a16:creationId xmlns:a16="http://schemas.microsoft.com/office/drawing/2014/main" id="{A2514D1A-B3C6-AEA3-F7FB-DB1D4AEEBC24}"/>
                </a:ext>
              </a:extLst>
            </p:cNvPr>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455;p31">
              <a:extLst>
                <a:ext uri="{FF2B5EF4-FFF2-40B4-BE49-F238E27FC236}">
                  <a16:creationId xmlns:a16="http://schemas.microsoft.com/office/drawing/2014/main" id="{79E17A63-0367-F993-0569-F02AAD0F0A92}"/>
                </a:ext>
              </a:extLst>
            </p:cNvPr>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456;p31">
              <a:extLst>
                <a:ext uri="{FF2B5EF4-FFF2-40B4-BE49-F238E27FC236}">
                  <a16:creationId xmlns:a16="http://schemas.microsoft.com/office/drawing/2014/main" id="{5AAC761B-1EE1-BBC2-D84D-3DB12494BBB8}"/>
                </a:ext>
              </a:extLst>
            </p:cNvPr>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457;p31">
              <a:extLst>
                <a:ext uri="{FF2B5EF4-FFF2-40B4-BE49-F238E27FC236}">
                  <a16:creationId xmlns:a16="http://schemas.microsoft.com/office/drawing/2014/main" id="{3570A134-56B4-93C9-FB54-61674AAF125D}"/>
                </a:ext>
              </a:extLst>
            </p:cNvPr>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458;p31">
              <a:extLst>
                <a:ext uri="{FF2B5EF4-FFF2-40B4-BE49-F238E27FC236}">
                  <a16:creationId xmlns:a16="http://schemas.microsoft.com/office/drawing/2014/main" id="{42260588-14FA-0B21-4134-58CAB7DE330F}"/>
                </a:ext>
              </a:extLst>
            </p:cNvPr>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459;p31">
              <a:extLst>
                <a:ext uri="{FF2B5EF4-FFF2-40B4-BE49-F238E27FC236}">
                  <a16:creationId xmlns:a16="http://schemas.microsoft.com/office/drawing/2014/main" id="{354F7B9B-7DEF-4BED-5571-140648DA104D}"/>
                </a:ext>
              </a:extLst>
            </p:cNvPr>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460;p31">
              <a:extLst>
                <a:ext uri="{FF2B5EF4-FFF2-40B4-BE49-F238E27FC236}">
                  <a16:creationId xmlns:a16="http://schemas.microsoft.com/office/drawing/2014/main" id="{C1586985-148C-0DF5-91D4-8D1B492714B6}"/>
                </a:ext>
              </a:extLst>
            </p:cNvPr>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461;p31">
              <a:extLst>
                <a:ext uri="{FF2B5EF4-FFF2-40B4-BE49-F238E27FC236}">
                  <a16:creationId xmlns:a16="http://schemas.microsoft.com/office/drawing/2014/main" id="{0667BD05-EF8F-D1C9-4083-A4C051C531B5}"/>
                </a:ext>
              </a:extLst>
            </p:cNvPr>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1032;p48">
            <a:extLst>
              <a:ext uri="{FF2B5EF4-FFF2-40B4-BE49-F238E27FC236}">
                <a16:creationId xmlns:a16="http://schemas.microsoft.com/office/drawing/2014/main" id="{0D4A486A-E36C-EB92-9240-1F0FF58D0491}"/>
              </a:ext>
            </a:extLst>
          </p:cNvPr>
          <p:cNvGrpSpPr/>
          <p:nvPr/>
        </p:nvGrpSpPr>
        <p:grpSpPr>
          <a:xfrm rot="10096822">
            <a:off x="-260334" y="4089635"/>
            <a:ext cx="3070713" cy="2349520"/>
            <a:chOff x="266225" y="3103488"/>
            <a:chExt cx="1946379" cy="1587658"/>
          </a:xfrm>
        </p:grpSpPr>
        <p:sp>
          <p:nvSpPr>
            <p:cNvPr id="858" name="Google Shape;1033;p48">
              <a:extLst>
                <a:ext uri="{FF2B5EF4-FFF2-40B4-BE49-F238E27FC236}">
                  <a16:creationId xmlns:a16="http://schemas.microsoft.com/office/drawing/2014/main" id="{7A043520-F768-A27D-271E-BFD7F2FEF933}"/>
                </a:ext>
              </a:extLst>
            </p:cNvPr>
            <p:cNvSpPr/>
            <p:nvPr/>
          </p:nvSpPr>
          <p:spPr>
            <a:xfrm>
              <a:off x="1228442" y="3124643"/>
              <a:ext cx="132387" cy="110460"/>
            </a:xfrm>
            <a:custGeom>
              <a:avLst/>
              <a:gdLst/>
              <a:ahLst/>
              <a:cxnLst/>
              <a:rect l="l" t="t" r="r" b="b"/>
              <a:pathLst>
                <a:path w="7716" h="6438" extrusionOk="0">
                  <a:moveTo>
                    <a:pt x="0" y="343"/>
                  </a:moveTo>
                  <a:lnTo>
                    <a:pt x="1507" y="343"/>
                  </a:lnTo>
                  <a:lnTo>
                    <a:pt x="7464" y="6437"/>
                  </a:lnTo>
                  <a:lnTo>
                    <a:pt x="7715" y="6209"/>
                  </a:lnTo>
                  <a:lnTo>
                    <a:pt x="1644" y="23"/>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1034;p48">
              <a:extLst>
                <a:ext uri="{FF2B5EF4-FFF2-40B4-BE49-F238E27FC236}">
                  <a16:creationId xmlns:a16="http://schemas.microsoft.com/office/drawing/2014/main" id="{3C1DFB46-8245-95AC-B12C-46FC23BE7B5F}"/>
                </a:ext>
              </a:extLst>
            </p:cNvPr>
            <p:cNvSpPr/>
            <p:nvPr/>
          </p:nvSpPr>
          <p:spPr>
            <a:xfrm>
              <a:off x="1721097" y="3398783"/>
              <a:ext cx="441771" cy="113977"/>
            </a:xfrm>
            <a:custGeom>
              <a:avLst/>
              <a:gdLst/>
              <a:ahLst/>
              <a:cxnLst/>
              <a:rect l="l" t="t" r="r" b="b"/>
              <a:pathLst>
                <a:path w="25748" h="6643" extrusionOk="0">
                  <a:moveTo>
                    <a:pt x="1" y="343"/>
                  </a:moveTo>
                  <a:lnTo>
                    <a:pt x="9633" y="434"/>
                  </a:lnTo>
                  <a:lnTo>
                    <a:pt x="12897" y="3766"/>
                  </a:lnTo>
                  <a:lnTo>
                    <a:pt x="22803" y="3880"/>
                  </a:lnTo>
                  <a:lnTo>
                    <a:pt x="25519" y="6642"/>
                  </a:lnTo>
                  <a:lnTo>
                    <a:pt x="25748" y="6414"/>
                  </a:lnTo>
                  <a:lnTo>
                    <a:pt x="22940" y="3538"/>
                  </a:lnTo>
                  <a:lnTo>
                    <a:pt x="13034" y="3447"/>
                  </a:lnTo>
                  <a:lnTo>
                    <a:pt x="9793" y="114"/>
                  </a:lnTo>
                  <a:lnTo>
                    <a:pt x="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1035;p48">
              <a:extLst>
                <a:ext uri="{FF2B5EF4-FFF2-40B4-BE49-F238E27FC236}">
                  <a16:creationId xmlns:a16="http://schemas.microsoft.com/office/drawing/2014/main" id="{C18BC0DB-EA2D-FB56-2D17-C2F7080712CF}"/>
                </a:ext>
              </a:extLst>
            </p:cNvPr>
            <p:cNvSpPr/>
            <p:nvPr/>
          </p:nvSpPr>
          <p:spPr>
            <a:xfrm>
              <a:off x="1208076" y="3205711"/>
              <a:ext cx="252215" cy="250259"/>
            </a:xfrm>
            <a:custGeom>
              <a:avLst/>
              <a:gdLst/>
              <a:ahLst/>
              <a:cxnLst/>
              <a:rect l="l" t="t" r="r" b="b"/>
              <a:pathLst>
                <a:path w="14700" h="14586" extrusionOk="0">
                  <a:moveTo>
                    <a:pt x="0" y="343"/>
                  </a:moveTo>
                  <a:lnTo>
                    <a:pt x="1484" y="343"/>
                  </a:lnTo>
                  <a:lnTo>
                    <a:pt x="2443" y="1324"/>
                  </a:lnTo>
                  <a:lnTo>
                    <a:pt x="2397" y="4953"/>
                  </a:lnTo>
                  <a:lnTo>
                    <a:pt x="6209" y="8834"/>
                  </a:lnTo>
                  <a:lnTo>
                    <a:pt x="8879" y="8857"/>
                  </a:lnTo>
                  <a:lnTo>
                    <a:pt x="14472" y="14586"/>
                  </a:lnTo>
                  <a:lnTo>
                    <a:pt x="14700" y="14335"/>
                  </a:lnTo>
                  <a:lnTo>
                    <a:pt x="9016" y="8537"/>
                  </a:lnTo>
                  <a:lnTo>
                    <a:pt x="6346" y="8514"/>
                  </a:lnTo>
                  <a:lnTo>
                    <a:pt x="2739" y="4816"/>
                  </a:lnTo>
                  <a:lnTo>
                    <a:pt x="2762" y="1187"/>
                  </a:lnTo>
                  <a:lnTo>
                    <a:pt x="1621" y="23"/>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1036;p48">
              <a:extLst>
                <a:ext uri="{FF2B5EF4-FFF2-40B4-BE49-F238E27FC236}">
                  <a16:creationId xmlns:a16="http://schemas.microsoft.com/office/drawing/2014/main" id="{B12240E5-ABBA-1FF6-C8F7-039A44C40B42}"/>
                </a:ext>
              </a:extLst>
            </p:cNvPr>
            <p:cNvSpPr/>
            <p:nvPr/>
          </p:nvSpPr>
          <p:spPr>
            <a:xfrm>
              <a:off x="949601" y="3417570"/>
              <a:ext cx="200142" cy="84226"/>
            </a:xfrm>
            <a:custGeom>
              <a:avLst/>
              <a:gdLst/>
              <a:ahLst/>
              <a:cxnLst/>
              <a:rect l="l" t="t" r="r" b="b"/>
              <a:pathLst>
                <a:path w="11665" h="4909" extrusionOk="0">
                  <a:moveTo>
                    <a:pt x="1" y="229"/>
                  </a:moveTo>
                  <a:lnTo>
                    <a:pt x="4497" y="4840"/>
                  </a:lnTo>
                  <a:lnTo>
                    <a:pt x="11642" y="4908"/>
                  </a:lnTo>
                  <a:lnTo>
                    <a:pt x="11664" y="4566"/>
                  </a:lnTo>
                  <a:lnTo>
                    <a:pt x="4657" y="4497"/>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1037;p48">
              <a:extLst>
                <a:ext uri="{FF2B5EF4-FFF2-40B4-BE49-F238E27FC236}">
                  <a16:creationId xmlns:a16="http://schemas.microsoft.com/office/drawing/2014/main" id="{096B8DE4-0635-DAD6-99C7-CD3AA1B59152}"/>
                </a:ext>
              </a:extLst>
            </p:cNvPr>
            <p:cNvSpPr/>
            <p:nvPr/>
          </p:nvSpPr>
          <p:spPr>
            <a:xfrm>
              <a:off x="1298546" y="3475150"/>
              <a:ext cx="233033" cy="147263"/>
            </a:xfrm>
            <a:custGeom>
              <a:avLst/>
              <a:gdLst/>
              <a:ahLst/>
              <a:cxnLst/>
              <a:rect l="l" t="t" r="r" b="b"/>
              <a:pathLst>
                <a:path w="13582" h="8583" extrusionOk="0">
                  <a:moveTo>
                    <a:pt x="11025" y="2260"/>
                  </a:moveTo>
                  <a:lnTo>
                    <a:pt x="6254" y="2214"/>
                  </a:lnTo>
                  <a:lnTo>
                    <a:pt x="0" y="8331"/>
                  </a:lnTo>
                  <a:lnTo>
                    <a:pt x="251" y="8582"/>
                  </a:lnTo>
                  <a:lnTo>
                    <a:pt x="6391" y="2534"/>
                  </a:lnTo>
                  <a:lnTo>
                    <a:pt x="11162" y="2602"/>
                  </a:lnTo>
                  <a:lnTo>
                    <a:pt x="13581" y="228"/>
                  </a:lnTo>
                  <a:lnTo>
                    <a:pt x="1333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038;p48">
              <a:extLst>
                <a:ext uri="{FF2B5EF4-FFF2-40B4-BE49-F238E27FC236}">
                  <a16:creationId xmlns:a16="http://schemas.microsoft.com/office/drawing/2014/main" id="{45E6DAD3-61BD-206A-3791-927CD1F3C076}"/>
                </a:ext>
              </a:extLst>
            </p:cNvPr>
            <p:cNvSpPr/>
            <p:nvPr/>
          </p:nvSpPr>
          <p:spPr>
            <a:xfrm>
              <a:off x="1508449" y="3499034"/>
              <a:ext cx="159805" cy="83042"/>
            </a:xfrm>
            <a:custGeom>
              <a:avLst/>
              <a:gdLst/>
              <a:ahLst/>
              <a:cxnLst/>
              <a:rect l="l" t="t" r="r" b="b"/>
              <a:pathLst>
                <a:path w="9314" h="4840" extrusionOk="0">
                  <a:moveTo>
                    <a:pt x="7008" y="2032"/>
                  </a:moveTo>
                  <a:lnTo>
                    <a:pt x="2694" y="1986"/>
                  </a:lnTo>
                  <a:lnTo>
                    <a:pt x="0" y="4611"/>
                  </a:lnTo>
                  <a:lnTo>
                    <a:pt x="229" y="4839"/>
                  </a:lnTo>
                  <a:lnTo>
                    <a:pt x="2808" y="2306"/>
                  </a:lnTo>
                  <a:lnTo>
                    <a:pt x="7145" y="2351"/>
                  </a:lnTo>
                  <a:lnTo>
                    <a:pt x="9313" y="252"/>
                  </a:lnTo>
                  <a:lnTo>
                    <a:pt x="906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039;p48">
              <a:extLst>
                <a:ext uri="{FF2B5EF4-FFF2-40B4-BE49-F238E27FC236}">
                  <a16:creationId xmlns:a16="http://schemas.microsoft.com/office/drawing/2014/main" id="{15B0A1E4-E876-56B6-466D-AFB0DC1F11DF}"/>
                </a:ext>
              </a:extLst>
            </p:cNvPr>
            <p:cNvSpPr/>
            <p:nvPr/>
          </p:nvSpPr>
          <p:spPr>
            <a:xfrm>
              <a:off x="1725798" y="3543677"/>
              <a:ext cx="289824" cy="132387"/>
            </a:xfrm>
            <a:custGeom>
              <a:avLst/>
              <a:gdLst/>
              <a:ahLst/>
              <a:cxnLst/>
              <a:rect l="l" t="t" r="r" b="b"/>
              <a:pathLst>
                <a:path w="16892" h="7716" extrusionOk="0">
                  <a:moveTo>
                    <a:pt x="9108" y="7396"/>
                  </a:moveTo>
                  <a:lnTo>
                    <a:pt x="0" y="7282"/>
                  </a:lnTo>
                  <a:lnTo>
                    <a:pt x="0" y="7624"/>
                  </a:lnTo>
                  <a:lnTo>
                    <a:pt x="9176" y="7715"/>
                  </a:lnTo>
                  <a:lnTo>
                    <a:pt x="9245" y="7715"/>
                  </a:lnTo>
                  <a:lnTo>
                    <a:pt x="16891" y="252"/>
                  </a:lnTo>
                  <a:lnTo>
                    <a:pt x="1664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040;p48">
              <a:extLst>
                <a:ext uri="{FF2B5EF4-FFF2-40B4-BE49-F238E27FC236}">
                  <a16:creationId xmlns:a16="http://schemas.microsoft.com/office/drawing/2014/main" id="{7BD003FD-81A8-98F8-F1A6-3C53D9551BBA}"/>
                </a:ext>
              </a:extLst>
            </p:cNvPr>
            <p:cNvSpPr/>
            <p:nvPr/>
          </p:nvSpPr>
          <p:spPr>
            <a:xfrm>
              <a:off x="1778660" y="3541326"/>
              <a:ext cx="195836" cy="85788"/>
            </a:xfrm>
            <a:custGeom>
              <a:avLst/>
              <a:gdLst/>
              <a:ahLst/>
              <a:cxnLst/>
              <a:rect l="l" t="t" r="r" b="b"/>
              <a:pathLst>
                <a:path w="11414" h="5000" extrusionOk="0">
                  <a:moveTo>
                    <a:pt x="6415" y="4680"/>
                  </a:moveTo>
                  <a:lnTo>
                    <a:pt x="2261" y="4634"/>
                  </a:lnTo>
                  <a:lnTo>
                    <a:pt x="252" y="2557"/>
                  </a:lnTo>
                  <a:lnTo>
                    <a:pt x="1" y="2808"/>
                  </a:lnTo>
                  <a:lnTo>
                    <a:pt x="2124" y="4954"/>
                  </a:lnTo>
                  <a:lnTo>
                    <a:pt x="6552" y="4999"/>
                  </a:lnTo>
                  <a:lnTo>
                    <a:pt x="11414" y="229"/>
                  </a:lnTo>
                  <a:lnTo>
                    <a:pt x="1118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041;p48">
              <a:extLst>
                <a:ext uri="{FF2B5EF4-FFF2-40B4-BE49-F238E27FC236}">
                  <a16:creationId xmlns:a16="http://schemas.microsoft.com/office/drawing/2014/main" id="{7CBB34EF-1F2A-651F-10BA-811F5BE2182E}"/>
                </a:ext>
              </a:extLst>
            </p:cNvPr>
            <p:cNvSpPr/>
            <p:nvPr/>
          </p:nvSpPr>
          <p:spPr>
            <a:xfrm>
              <a:off x="1821347" y="3824475"/>
              <a:ext cx="190740" cy="105364"/>
            </a:xfrm>
            <a:custGeom>
              <a:avLst/>
              <a:gdLst/>
              <a:ahLst/>
              <a:cxnLst/>
              <a:rect l="l" t="t" r="r" b="b"/>
              <a:pathLst>
                <a:path w="11117" h="6141" extrusionOk="0">
                  <a:moveTo>
                    <a:pt x="4954" y="5821"/>
                  </a:moveTo>
                  <a:lnTo>
                    <a:pt x="1" y="5752"/>
                  </a:lnTo>
                  <a:lnTo>
                    <a:pt x="1" y="6095"/>
                  </a:lnTo>
                  <a:lnTo>
                    <a:pt x="5000" y="6140"/>
                  </a:lnTo>
                  <a:lnTo>
                    <a:pt x="5091" y="6140"/>
                  </a:lnTo>
                  <a:lnTo>
                    <a:pt x="11117" y="251"/>
                  </a:lnTo>
                  <a:lnTo>
                    <a:pt x="1086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042;p48">
              <a:extLst>
                <a:ext uri="{FF2B5EF4-FFF2-40B4-BE49-F238E27FC236}">
                  <a16:creationId xmlns:a16="http://schemas.microsoft.com/office/drawing/2014/main" id="{9A6A89B3-A58B-4CC4-5580-37ADF961A1CE}"/>
                </a:ext>
              </a:extLst>
            </p:cNvPr>
            <p:cNvSpPr/>
            <p:nvPr/>
          </p:nvSpPr>
          <p:spPr>
            <a:xfrm>
              <a:off x="1319684" y="3899658"/>
              <a:ext cx="316848" cy="144929"/>
            </a:xfrm>
            <a:custGeom>
              <a:avLst/>
              <a:gdLst/>
              <a:ahLst/>
              <a:cxnLst/>
              <a:rect l="l" t="t" r="r" b="b"/>
              <a:pathLst>
                <a:path w="18467" h="8447" extrusionOk="0">
                  <a:moveTo>
                    <a:pt x="9952" y="8126"/>
                  </a:moveTo>
                  <a:lnTo>
                    <a:pt x="1" y="8012"/>
                  </a:lnTo>
                  <a:lnTo>
                    <a:pt x="1" y="8355"/>
                  </a:lnTo>
                  <a:lnTo>
                    <a:pt x="10021" y="8446"/>
                  </a:lnTo>
                  <a:lnTo>
                    <a:pt x="10089" y="8446"/>
                  </a:lnTo>
                  <a:lnTo>
                    <a:pt x="18466" y="229"/>
                  </a:lnTo>
                  <a:lnTo>
                    <a:pt x="1823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043;p48">
              <a:extLst>
                <a:ext uri="{FF2B5EF4-FFF2-40B4-BE49-F238E27FC236}">
                  <a16:creationId xmlns:a16="http://schemas.microsoft.com/office/drawing/2014/main" id="{35681E9C-6672-274A-67F8-88343B106EBF}"/>
                </a:ext>
              </a:extLst>
            </p:cNvPr>
            <p:cNvSpPr/>
            <p:nvPr/>
          </p:nvSpPr>
          <p:spPr>
            <a:xfrm>
              <a:off x="1242545" y="3899264"/>
              <a:ext cx="357957" cy="107320"/>
            </a:xfrm>
            <a:custGeom>
              <a:avLst/>
              <a:gdLst/>
              <a:ahLst/>
              <a:cxnLst/>
              <a:rect l="l" t="t" r="r" b="b"/>
              <a:pathLst>
                <a:path w="20863" h="6255" extrusionOk="0">
                  <a:moveTo>
                    <a:pt x="14585" y="5913"/>
                  </a:moveTo>
                  <a:lnTo>
                    <a:pt x="6437" y="5821"/>
                  </a:lnTo>
                  <a:lnTo>
                    <a:pt x="3629" y="2968"/>
                  </a:lnTo>
                  <a:lnTo>
                    <a:pt x="0" y="2945"/>
                  </a:lnTo>
                  <a:lnTo>
                    <a:pt x="0" y="3265"/>
                  </a:lnTo>
                  <a:lnTo>
                    <a:pt x="3492" y="3311"/>
                  </a:lnTo>
                  <a:lnTo>
                    <a:pt x="6277" y="6164"/>
                  </a:lnTo>
                  <a:lnTo>
                    <a:pt x="14654" y="6255"/>
                  </a:lnTo>
                  <a:lnTo>
                    <a:pt x="14722" y="6255"/>
                  </a:lnTo>
                  <a:lnTo>
                    <a:pt x="20862" y="229"/>
                  </a:lnTo>
                  <a:lnTo>
                    <a:pt x="2063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044;p48">
              <a:extLst>
                <a:ext uri="{FF2B5EF4-FFF2-40B4-BE49-F238E27FC236}">
                  <a16:creationId xmlns:a16="http://schemas.microsoft.com/office/drawing/2014/main" id="{94E16E3B-72DC-7B84-D583-6AC9318D7115}"/>
                </a:ext>
              </a:extLst>
            </p:cNvPr>
            <p:cNvSpPr/>
            <p:nvPr/>
          </p:nvSpPr>
          <p:spPr>
            <a:xfrm>
              <a:off x="1159898" y="3890256"/>
              <a:ext cx="409275" cy="88138"/>
            </a:xfrm>
            <a:custGeom>
              <a:avLst/>
              <a:gdLst/>
              <a:ahLst/>
              <a:cxnLst/>
              <a:rect l="l" t="t" r="r" b="b"/>
              <a:pathLst>
                <a:path w="23854" h="5137" extrusionOk="0">
                  <a:moveTo>
                    <a:pt x="18695" y="4817"/>
                  </a:moveTo>
                  <a:lnTo>
                    <a:pt x="12258" y="4749"/>
                  </a:lnTo>
                  <a:lnTo>
                    <a:pt x="9177" y="1621"/>
                  </a:lnTo>
                  <a:lnTo>
                    <a:pt x="1302" y="1530"/>
                  </a:lnTo>
                  <a:lnTo>
                    <a:pt x="1233" y="1530"/>
                  </a:lnTo>
                  <a:lnTo>
                    <a:pt x="1" y="2717"/>
                  </a:lnTo>
                  <a:lnTo>
                    <a:pt x="229" y="2968"/>
                  </a:lnTo>
                  <a:lnTo>
                    <a:pt x="1370" y="1873"/>
                  </a:lnTo>
                  <a:lnTo>
                    <a:pt x="9040" y="1941"/>
                  </a:lnTo>
                  <a:lnTo>
                    <a:pt x="12098" y="5068"/>
                  </a:lnTo>
                  <a:lnTo>
                    <a:pt x="18763" y="5137"/>
                  </a:lnTo>
                  <a:lnTo>
                    <a:pt x="18832" y="5137"/>
                  </a:lnTo>
                  <a:lnTo>
                    <a:pt x="23853" y="229"/>
                  </a:lnTo>
                  <a:lnTo>
                    <a:pt x="2362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045;p48">
              <a:extLst>
                <a:ext uri="{FF2B5EF4-FFF2-40B4-BE49-F238E27FC236}">
                  <a16:creationId xmlns:a16="http://schemas.microsoft.com/office/drawing/2014/main" id="{A4B405EE-6C41-7621-97DE-CC192B5F0171}"/>
                </a:ext>
              </a:extLst>
            </p:cNvPr>
            <p:cNvSpPr/>
            <p:nvPr/>
          </p:nvSpPr>
          <p:spPr>
            <a:xfrm>
              <a:off x="1125841" y="3637665"/>
              <a:ext cx="173497" cy="126519"/>
            </a:xfrm>
            <a:custGeom>
              <a:avLst/>
              <a:gdLst/>
              <a:ahLst/>
              <a:cxnLst/>
              <a:rect l="l" t="t" r="r" b="b"/>
              <a:pathLst>
                <a:path w="10112" h="7374" extrusionOk="0">
                  <a:moveTo>
                    <a:pt x="0" y="252"/>
                  </a:moveTo>
                  <a:lnTo>
                    <a:pt x="1484" y="1758"/>
                  </a:lnTo>
                  <a:lnTo>
                    <a:pt x="4405" y="1804"/>
                  </a:lnTo>
                  <a:lnTo>
                    <a:pt x="9861" y="7373"/>
                  </a:lnTo>
                  <a:lnTo>
                    <a:pt x="10112" y="7122"/>
                  </a:lnTo>
                  <a:lnTo>
                    <a:pt x="4542" y="1461"/>
                  </a:lnTo>
                  <a:lnTo>
                    <a:pt x="1621" y="1439"/>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046;p48">
              <a:extLst>
                <a:ext uri="{FF2B5EF4-FFF2-40B4-BE49-F238E27FC236}">
                  <a16:creationId xmlns:a16="http://schemas.microsoft.com/office/drawing/2014/main" id="{81577FCE-6901-6696-A313-B8F05D52DE89}"/>
                </a:ext>
              </a:extLst>
            </p:cNvPr>
            <p:cNvSpPr/>
            <p:nvPr/>
          </p:nvSpPr>
          <p:spPr>
            <a:xfrm>
              <a:off x="1266033" y="4219609"/>
              <a:ext cx="165278" cy="54458"/>
            </a:xfrm>
            <a:custGeom>
              <a:avLst/>
              <a:gdLst/>
              <a:ahLst/>
              <a:cxnLst/>
              <a:rect l="l" t="t" r="r" b="b"/>
              <a:pathLst>
                <a:path w="9633" h="3174" extrusionOk="0">
                  <a:moveTo>
                    <a:pt x="7784" y="1576"/>
                  </a:moveTo>
                  <a:lnTo>
                    <a:pt x="1507" y="1507"/>
                  </a:lnTo>
                  <a:lnTo>
                    <a:pt x="1439" y="1507"/>
                  </a:lnTo>
                  <a:lnTo>
                    <a:pt x="1" y="2945"/>
                  </a:lnTo>
                  <a:lnTo>
                    <a:pt x="229" y="3174"/>
                  </a:lnTo>
                  <a:lnTo>
                    <a:pt x="1576" y="1850"/>
                  </a:lnTo>
                  <a:lnTo>
                    <a:pt x="7852" y="1918"/>
                  </a:lnTo>
                  <a:lnTo>
                    <a:pt x="7921" y="1918"/>
                  </a:lnTo>
                  <a:lnTo>
                    <a:pt x="9633" y="252"/>
                  </a:lnTo>
                  <a:lnTo>
                    <a:pt x="938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047;p48">
              <a:extLst>
                <a:ext uri="{FF2B5EF4-FFF2-40B4-BE49-F238E27FC236}">
                  <a16:creationId xmlns:a16="http://schemas.microsoft.com/office/drawing/2014/main" id="{2B4A187D-A65A-9184-A2CC-950114FA9006}"/>
                </a:ext>
              </a:extLst>
            </p:cNvPr>
            <p:cNvSpPr/>
            <p:nvPr/>
          </p:nvSpPr>
          <p:spPr>
            <a:xfrm>
              <a:off x="960187" y="4353556"/>
              <a:ext cx="85770" cy="112793"/>
            </a:xfrm>
            <a:custGeom>
              <a:avLst/>
              <a:gdLst/>
              <a:ahLst/>
              <a:cxnLst/>
              <a:rect l="l" t="t" r="r" b="b"/>
              <a:pathLst>
                <a:path w="4999" h="6574" extrusionOk="0">
                  <a:moveTo>
                    <a:pt x="23" y="4611"/>
                  </a:moveTo>
                  <a:lnTo>
                    <a:pt x="0" y="6574"/>
                  </a:lnTo>
                  <a:lnTo>
                    <a:pt x="342" y="6574"/>
                  </a:lnTo>
                  <a:lnTo>
                    <a:pt x="365" y="4771"/>
                  </a:lnTo>
                  <a:lnTo>
                    <a:pt x="4999" y="228"/>
                  </a:lnTo>
                  <a:lnTo>
                    <a:pt x="474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048;p48">
              <a:extLst>
                <a:ext uri="{FF2B5EF4-FFF2-40B4-BE49-F238E27FC236}">
                  <a16:creationId xmlns:a16="http://schemas.microsoft.com/office/drawing/2014/main" id="{61B8221E-609B-C58D-79A8-E9720EFE88B7}"/>
                </a:ext>
              </a:extLst>
            </p:cNvPr>
            <p:cNvSpPr/>
            <p:nvPr/>
          </p:nvSpPr>
          <p:spPr>
            <a:xfrm>
              <a:off x="1084715" y="4268953"/>
              <a:ext cx="134343" cy="47012"/>
            </a:xfrm>
            <a:custGeom>
              <a:avLst/>
              <a:gdLst/>
              <a:ahLst/>
              <a:cxnLst/>
              <a:rect l="l" t="t" r="r" b="b"/>
              <a:pathLst>
                <a:path w="7830" h="2740" extrusionOk="0">
                  <a:moveTo>
                    <a:pt x="0" y="2512"/>
                  </a:moveTo>
                  <a:lnTo>
                    <a:pt x="229" y="2740"/>
                  </a:lnTo>
                  <a:lnTo>
                    <a:pt x="2694" y="343"/>
                  </a:lnTo>
                  <a:lnTo>
                    <a:pt x="7830" y="389"/>
                  </a:lnTo>
                  <a:lnTo>
                    <a:pt x="7830" y="69"/>
                  </a:lnTo>
                  <a:lnTo>
                    <a:pt x="2625" y="1"/>
                  </a:lnTo>
                  <a:lnTo>
                    <a:pt x="255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049;p48">
              <a:extLst>
                <a:ext uri="{FF2B5EF4-FFF2-40B4-BE49-F238E27FC236}">
                  <a16:creationId xmlns:a16="http://schemas.microsoft.com/office/drawing/2014/main" id="{DAD76C3E-159C-1979-DB9B-4017B4E4F960}"/>
                </a:ext>
              </a:extLst>
            </p:cNvPr>
            <p:cNvSpPr/>
            <p:nvPr/>
          </p:nvSpPr>
          <p:spPr>
            <a:xfrm>
              <a:off x="1078452" y="4335147"/>
              <a:ext cx="365009" cy="108881"/>
            </a:xfrm>
            <a:custGeom>
              <a:avLst/>
              <a:gdLst/>
              <a:ahLst/>
              <a:cxnLst/>
              <a:rect l="l" t="t" r="r" b="b"/>
              <a:pathLst>
                <a:path w="21274" h="6346" extrusionOk="0">
                  <a:moveTo>
                    <a:pt x="12531" y="3652"/>
                  </a:moveTo>
                  <a:lnTo>
                    <a:pt x="2694" y="3538"/>
                  </a:lnTo>
                  <a:lnTo>
                    <a:pt x="2625" y="3538"/>
                  </a:lnTo>
                  <a:lnTo>
                    <a:pt x="0" y="6095"/>
                  </a:lnTo>
                  <a:lnTo>
                    <a:pt x="251" y="6346"/>
                  </a:lnTo>
                  <a:lnTo>
                    <a:pt x="2762" y="3881"/>
                  </a:lnTo>
                  <a:lnTo>
                    <a:pt x="12600" y="3995"/>
                  </a:lnTo>
                  <a:lnTo>
                    <a:pt x="12668" y="3995"/>
                  </a:lnTo>
                  <a:lnTo>
                    <a:pt x="16389" y="320"/>
                  </a:lnTo>
                  <a:lnTo>
                    <a:pt x="21273" y="388"/>
                  </a:lnTo>
                  <a:lnTo>
                    <a:pt x="21273" y="46"/>
                  </a:lnTo>
                  <a:lnTo>
                    <a:pt x="16320" y="0"/>
                  </a:lnTo>
                  <a:lnTo>
                    <a:pt x="16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050;p48">
              <a:extLst>
                <a:ext uri="{FF2B5EF4-FFF2-40B4-BE49-F238E27FC236}">
                  <a16:creationId xmlns:a16="http://schemas.microsoft.com/office/drawing/2014/main" id="{ABD657B2-95E4-3BF0-EBCA-9CB775E02A00}"/>
                </a:ext>
              </a:extLst>
            </p:cNvPr>
            <p:cNvSpPr/>
            <p:nvPr/>
          </p:nvSpPr>
          <p:spPr>
            <a:xfrm>
              <a:off x="1160293" y="4397805"/>
              <a:ext cx="60326" cy="89699"/>
            </a:xfrm>
            <a:custGeom>
              <a:avLst/>
              <a:gdLst/>
              <a:ahLst/>
              <a:cxnLst/>
              <a:rect l="l" t="t" r="r" b="b"/>
              <a:pathLst>
                <a:path w="3516" h="5228" extrusionOk="0">
                  <a:moveTo>
                    <a:pt x="24" y="3196"/>
                  </a:moveTo>
                  <a:lnTo>
                    <a:pt x="1" y="5205"/>
                  </a:lnTo>
                  <a:lnTo>
                    <a:pt x="320" y="5227"/>
                  </a:lnTo>
                  <a:lnTo>
                    <a:pt x="343" y="3333"/>
                  </a:lnTo>
                  <a:lnTo>
                    <a:pt x="3516" y="229"/>
                  </a:lnTo>
                  <a:lnTo>
                    <a:pt x="3265"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051;p48">
              <a:extLst>
                <a:ext uri="{FF2B5EF4-FFF2-40B4-BE49-F238E27FC236}">
                  <a16:creationId xmlns:a16="http://schemas.microsoft.com/office/drawing/2014/main" id="{6B614857-9C6D-352C-3C6D-84FA83F3A68D}"/>
                </a:ext>
              </a:extLst>
            </p:cNvPr>
            <p:cNvSpPr/>
            <p:nvPr/>
          </p:nvSpPr>
          <p:spPr>
            <a:xfrm>
              <a:off x="1485733" y="4320649"/>
              <a:ext cx="106153" cy="104197"/>
            </a:xfrm>
            <a:custGeom>
              <a:avLst/>
              <a:gdLst/>
              <a:ahLst/>
              <a:cxnLst/>
              <a:rect l="l" t="t" r="r" b="b"/>
              <a:pathLst>
                <a:path w="6187" h="6073" extrusionOk="0">
                  <a:moveTo>
                    <a:pt x="1" y="5821"/>
                  </a:moveTo>
                  <a:lnTo>
                    <a:pt x="229" y="6072"/>
                  </a:lnTo>
                  <a:lnTo>
                    <a:pt x="6186" y="252"/>
                  </a:lnTo>
                  <a:lnTo>
                    <a:pt x="595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052;p48">
              <a:extLst>
                <a:ext uri="{FF2B5EF4-FFF2-40B4-BE49-F238E27FC236}">
                  <a16:creationId xmlns:a16="http://schemas.microsoft.com/office/drawing/2014/main" id="{C906BC92-8967-A795-10AF-4D12070C3074}"/>
                </a:ext>
              </a:extLst>
            </p:cNvPr>
            <p:cNvSpPr/>
            <p:nvPr/>
          </p:nvSpPr>
          <p:spPr>
            <a:xfrm>
              <a:off x="1794719" y="4111140"/>
              <a:ext cx="90094" cy="247909"/>
            </a:xfrm>
            <a:custGeom>
              <a:avLst/>
              <a:gdLst/>
              <a:ahLst/>
              <a:cxnLst/>
              <a:rect l="l" t="t" r="r" b="b"/>
              <a:pathLst>
                <a:path w="5251" h="14449" extrusionOk="0">
                  <a:moveTo>
                    <a:pt x="4817" y="9496"/>
                  </a:moveTo>
                  <a:lnTo>
                    <a:pt x="1" y="14220"/>
                  </a:lnTo>
                  <a:lnTo>
                    <a:pt x="252" y="14449"/>
                  </a:lnTo>
                  <a:lnTo>
                    <a:pt x="5159" y="9633"/>
                  </a:lnTo>
                  <a:lnTo>
                    <a:pt x="5251" y="0"/>
                  </a:lnTo>
                  <a:lnTo>
                    <a:pt x="493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053;p48">
              <a:extLst>
                <a:ext uri="{FF2B5EF4-FFF2-40B4-BE49-F238E27FC236}">
                  <a16:creationId xmlns:a16="http://schemas.microsoft.com/office/drawing/2014/main" id="{EE429CE6-F306-DCC0-88AC-39031B33A1CE}"/>
                </a:ext>
              </a:extLst>
            </p:cNvPr>
            <p:cNvSpPr/>
            <p:nvPr/>
          </p:nvSpPr>
          <p:spPr>
            <a:xfrm>
              <a:off x="1798631" y="4141680"/>
              <a:ext cx="54853" cy="146885"/>
            </a:xfrm>
            <a:custGeom>
              <a:avLst/>
              <a:gdLst/>
              <a:ahLst/>
              <a:cxnLst/>
              <a:rect l="l" t="t" r="r" b="b"/>
              <a:pathLst>
                <a:path w="3197" h="8561" extrusionOk="0">
                  <a:moveTo>
                    <a:pt x="2809" y="5570"/>
                  </a:moveTo>
                  <a:lnTo>
                    <a:pt x="1" y="8309"/>
                  </a:lnTo>
                  <a:lnTo>
                    <a:pt x="229" y="8560"/>
                  </a:lnTo>
                  <a:lnTo>
                    <a:pt x="3151" y="5707"/>
                  </a:lnTo>
                  <a:lnTo>
                    <a:pt x="3197" y="1"/>
                  </a:lnTo>
                  <a:lnTo>
                    <a:pt x="287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054;p48">
              <a:extLst>
                <a:ext uri="{FF2B5EF4-FFF2-40B4-BE49-F238E27FC236}">
                  <a16:creationId xmlns:a16="http://schemas.microsoft.com/office/drawing/2014/main" id="{AA92DE87-8434-8238-E082-E781DB539DA4}"/>
                </a:ext>
              </a:extLst>
            </p:cNvPr>
            <p:cNvSpPr/>
            <p:nvPr/>
          </p:nvSpPr>
          <p:spPr>
            <a:xfrm>
              <a:off x="1892636" y="4292854"/>
              <a:ext cx="93611" cy="91655"/>
            </a:xfrm>
            <a:custGeom>
              <a:avLst/>
              <a:gdLst/>
              <a:ahLst/>
              <a:cxnLst/>
              <a:rect l="l" t="t" r="r" b="b"/>
              <a:pathLst>
                <a:path w="5456" h="5342" extrusionOk="0">
                  <a:moveTo>
                    <a:pt x="0" y="5113"/>
                  </a:moveTo>
                  <a:lnTo>
                    <a:pt x="251" y="5341"/>
                  </a:lnTo>
                  <a:lnTo>
                    <a:pt x="5455" y="251"/>
                  </a:lnTo>
                  <a:lnTo>
                    <a:pt x="522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055;p48">
              <a:extLst>
                <a:ext uri="{FF2B5EF4-FFF2-40B4-BE49-F238E27FC236}">
                  <a16:creationId xmlns:a16="http://schemas.microsoft.com/office/drawing/2014/main" id="{2000BC13-74AF-2E8F-E2B1-61B58C6581D1}"/>
                </a:ext>
              </a:extLst>
            </p:cNvPr>
            <p:cNvSpPr/>
            <p:nvPr/>
          </p:nvSpPr>
          <p:spPr>
            <a:xfrm>
              <a:off x="1630626" y="3851103"/>
              <a:ext cx="521279" cy="531059"/>
            </a:xfrm>
            <a:custGeom>
              <a:avLst/>
              <a:gdLst/>
              <a:ahLst/>
              <a:cxnLst/>
              <a:rect l="l" t="t" r="r" b="b"/>
              <a:pathLst>
                <a:path w="30382" h="30952" extrusionOk="0">
                  <a:moveTo>
                    <a:pt x="24" y="29536"/>
                  </a:moveTo>
                  <a:lnTo>
                    <a:pt x="1" y="30951"/>
                  </a:lnTo>
                  <a:lnTo>
                    <a:pt x="343" y="30951"/>
                  </a:lnTo>
                  <a:lnTo>
                    <a:pt x="343" y="29673"/>
                  </a:lnTo>
                  <a:lnTo>
                    <a:pt x="30381" y="251"/>
                  </a:lnTo>
                  <a:lnTo>
                    <a:pt x="3015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056;p48">
              <a:extLst>
                <a:ext uri="{FF2B5EF4-FFF2-40B4-BE49-F238E27FC236}">
                  <a16:creationId xmlns:a16="http://schemas.microsoft.com/office/drawing/2014/main" id="{0C4691BE-C56E-9BAB-11F8-E6CCB96A6001}"/>
                </a:ext>
              </a:extLst>
            </p:cNvPr>
            <p:cNvSpPr/>
            <p:nvPr/>
          </p:nvSpPr>
          <p:spPr>
            <a:xfrm>
              <a:off x="1703476" y="4002654"/>
              <a:ext cx="285895" cy="159016"/>
            </a:xfrm>
            <a:custGeom>
              <a:avLst/>
              <a:gdLst/>
              <a:ahLst/>
              <a:cxnLst/>
              <a:rect l="l" t="t" r="r" b="b"/>
              <a:pathLst>
                <a:path w="16663" h="9268" extrusionOk="0">
                  <a:moveTo>
                    <a:pt x="0" y="9017"/>
                  </a:moveTo>
                  <a:lnTo>
                    <a:pt x="229" y="9268"/>
                  </a:lnTo>
                  <a:lnTo>
                    <a:pt x="9336" y="343"/>
                  </a:lnTo>
                  <a:lnTo>
                    <a:pt x="16663" y="412"/>
                  </a:lnTo>
                  <a:lnTo>
                    <a:pt x="16663" y="69"/>
                  </a:lnTo>
                  <a:lnTo>
                    <a:pt x="9268" y="1"/>
                  </a:lnTo>
                  <a:lnTo>
                    <a:pt x="919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057;p48">
              <a:extLst>
                <a:ext uri="{FF2B5EF4-FFF2-40B4-BE49-F238E27FC236}">
                  <a16:creationId xmlns:a16="http://schemas.microsoft.com/office/drawing/2014/main" id="{9BE6C048-2F71-CF53-F313-99BDAC9EA8D7}"/>
                </a:ext>
              </a:extLst>
            </p:cNvPr>
            <p:cNvSpPr/>
            <p:nvPr/>
          </p:nvSpPr>
          <p:spPr>
            <a:xfrm>
              <a:off x="1241756" y="4142864"/>
              <a:ext cx="173514" cy="7446"/>
            </a:xfrm>
            <a:custGeom>
              <a:avLst/>
              <a:gdLst/>
              <a:ahLst/>
              <a:cxnLst/>
              <a:rect l="l" t="t" r="r" b="b"/>
              <a:pathLst>
                <a:path w="10113" h="434" extrusionOk="0">
                  <a:moveTo>
                    <a:pt x="0" y="320"/>
                  </a:moveTo>
                  <a:lnTo>
                    <a:pt x="10112" y="434"/>
                  </a:lnTo>
                  <a:lnTo>
                    <a:pt x="10112" y="91"/>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058;p48">
              <a:extLst>
                <a:ext uri="{FF2B5EF4-FFF2-40B4-BE49-F238E27FC236}">
                  <a16:creationId xmlns:a16="http://schemas.microsoft.com/office/drawing/2014/main" id="{2560D408-460D-27BA-EEAD-69BCBB2E38E6}"/>
                </a:ext>
              </a:extLst>
            </p:cNvPr>
            <p:cNvSpPr/>
            <p:nvPr/>
          </p:nvSpPr>
          <p:spPr>
            <a:xfrm>
              <a:off x="1499441" y="4028905"/>
              <a:ext cx="333679" cy="112399"/>
            </a:xfrm>
            <a:custGeom>
              <a:avLst/>
              <a:gdLst/>
              <a:ahLst/>
              <a:cxnLst/>
              <a:rect l="l" t="t" r="r" b="b"/>
              <a:pathLst>
                <a:path w="19448" h="6551" extrusionOk="0">
                  <a:moveTo>
                    <a:pt x="0" y="6323"/>
                  </a:moveTo>
                  <a:lnTo>
                    <a:pt x="229" y="6551"/>
                  </a:lnTo>
                  <a:lnTo>
                    <a:pt x="6597" y="342"/>
                  </a:lnTo>
                  <a:lnTo>
                    <a:pt x="19448" y="457"/>
                  </a:lnTo>
                  <a:lnTo>
                    <a:pt x="19448" y="137"/>
                  </a:lnTo>
                  <a:lnTo>
                    <a:pt x="6528" y="0"/>
                  </a:lnTo>
                  <a:lnTo>
                    <a:pt x="646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059;p48">
              <a:extLst>
                <a:ext uri="{FF2B5EF4-FFF2-40B4-BE49-F238E27FC236}">
                  <a16:creationId xmlns:a16="http://schemas.microsoft.com/office/drawing/2014/main" id="{64EF5D2A-432F-8006-7392-8E38D4E830D3}"/>
                </a:ext>
              </a:extLst>
            </p:cNvPr>
            <p:cNvSpPr/>
            <p:nvPr/>
          </p:nvSpPr>
          <p:spPr>
            <a:xfrm>
              <a:off x="1004041" y="3782559"/>
              <a:ext cx="243208" cy="43889"/>
            </a:xfrm>
            <a:custGeom>
              <a:avLst/>
              <a:gdLst/>
              <a:ahLst/>
              <a:cxnLst/>
              <a:rect l="l" t="t" r="r" b="b"/>
              <a:pathLst>
                <a:path w="14175" h="2558" extrusionOk="0">
                  <a:moveTo>
                    <a:pt x="0" y="320"/>
                  </a:moveTo>
                  <a:lnTo>
                    <a:pt x="7190" y="412"/>
                  </a:lnTo>
                  <a:lnTo>
                    <a:pt x="9268" y="2512"/>
                  </a:lnTo>
                  <a:lnTo>
                    <a:pt x="14175" y="2557"/>
                  </a:lnTo>
                  <a:lnTo>
                    <a:pt x="14175" y="2238"/>
                  </a:lnTo>
                  <a:lnTo>
                    <a:pt x="9404" y="2169"/>
                  </a:lnTo>
                  <a:lnTo>
                    <a:pt x="7327" y="69"/>
                  </a:lnTo>
                  <a:lnTo>
                    <a:pt x="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060;p48">
              <a:extLst>
                <a:ext uri="{FF2B5EF4-FFF2-40B4-BE49-F238E27FC236}">
                  <a16:creationId xmlns:a16="http://schemas.microsoft.com/office/drawing/2014/main" id="{FA74F9DD-A929-B17C-0124-2E1382AAE322}"/>
                </a:ext>
              </a:extLst>
            </p:cNvPr>
            <p:cNvSpPr/>
            <p:nvPr/>
          </p:nvSpPr>
          <p:spPr>
            <a:xfrm>
              <a:off x="1356898" y="3746151"/>
              <a:ext cx="784441" cy="150403"/>
            </a:xfrm>
            <a:custGeom>
              <a:avLst/>
              <a:gdLst/>
              <a:ahLst/>
              <a:cxnLst/>
              <a:rect l="l" t="t" r="r" b="b"/>
              <a:pathLst>
                <a:path w="45720" h="8766" extrusionOk="0">
                  <a:moveTo>
                    <a:pt x="40835" y="4565"/>
                  </a:moveTo>
                  <a:lnTo>
                    <a:pt x="22894" y="4383"/>
                  </a:lnTo>
                  <a:lnTo>
                    <a:pt x="22825" y="4383"/>
                  </a:lnTo>
                  <a:lnTo>
                    <a:pt x="18694" y="8423"/>
                  </a:lnTo>
                  <a:lnTo>
                    <a:pt x="10911" y="8331"/>
                  </a:lnTo>
                  <a:lnTo>
                    <a:pt x="5935" y="3264"/>
                  </a:lnTo>
                  <a:lnTo>
                    <a:pt x="23" y="3196"/>
                  </a:lnTo>
                  <a:lnTo>
                    <a:pt x="0" y="3538"/>
                  </a:lnTo>
                  <a:lnTo>
                    <a:pt x="5798" y="3584"/>
                  </a:lnTo>
                  <a:lnTo>
                    <a:pt x="10774" y="8674"/>
                  </a:lnTo>
                  <a:lnTo>
                    <a:pt x="18762" y="8765"/>
                  </a:lnTo>
                  <a:lnTo>
                    <a:pt x="18831" y="8765"/>
                  </a:lnTo>
                  <a:lnTo>
                    <a:pt x="22962" y="4725"/>
                  </a:lnTo>
                  <a:lnTo>
                    <a:pt x="40903" y="4908"/>
                  </a:lnTo>
                  <a:lnTo>
                    <a:pt x="40971" y="4908"/>
                  </a:lnTo>
                  <a:lnTo>
                    <a:pt x="45719" y="251"/>
                  </a:lnTo>
                  <a:lnTo>
                    <a:pt x="4549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061;p48">
              <a:extLst>
                <a:ext uri="{FF2B5EF4-FFF2-40B4-BE49-F238E27FC236}">
                  <a16:creationId xmlns:a16="http://schemas.microsoft.com/office/drawing/2014/main" id="{6255BD95-2B4D-BB84-6193-0763C9A5724E}"/>
                </a:ext>
              </a:extLst>
            </p:cNvPr>
            <p:cNvSpPr/>
            <p:nvPr/>
          </p:nvSpPr>
          <p:spPr>
            <a:xfrm>
              <a:off x="2023820" y="3907499"/>
              <a:ext cx="73640" cy="213439"/>
            </a:xfrm>
            <a:custGeom>
              <a:avLst/>
              <a:gdLst/>
              <a:ahLst/>
              <a:cxnLst/>
              <a:rect l="l" t="t" r="r" b="b"/>
              <a:pathLst>
                <a:path w="4292" h="12440" extrusionOk="0">
                  <a:moveTo>
                    <a:pt x="3858" y="8400"/>
                  </a:moveTo>
                  <a:lnTo>
                    <a:pt x="1" y="12189"/>
                  </a:lnTo>
                  <a:lnTo>
                    <a:pt x="229" y="12440"/>
                  </a:lnTo>
                  <a:lnTo>
                    <a:pt x="4200" y="8537"/>
                  </a:lnTo>
                  <a:lnTo>
                    <a:pt x="4292" y="23"/>
                  </a:lnTo>
                  <a:lnTo>
                    <a:pt x="394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062;p48">
              <a:extLst>
                <a:ext uri="{FF2B5EF4-FFF2-40B4-BE49-F238E27FC236}">
                  <a16:creationId xmlns:a16="http://schemas.microsoft.com/office/drawing/2014/main" id="{13B6BF9D-D655-F5B3-AC96-198B503F0F27}"/>
                </a:ext>
              </a:extLst>
            </p:cNvPr>
            <p:cNvSpPr/>
            <p:nvPr/>
          </p:nvSpPr>
          <p:spPr>
            <a:xfrm>
              <a:off x="1986229" y="4197682"/>
              <a:ext cx="7841" cy="191924"/>
            </a:xfrm>
            <a:custGeom>
              <a:avLst/>
              <a:gdLst/>
              <a:ahLst/>
              <a:cxnLst/>
              <a:rect l="l" t="t" r="r" b="b"/>
              <a:pathLst>
                <a:path w="457" h="11186" extrusionOk="0">
                  <a:moveTo>
                    <a:pt x="0" y="11185"/>
                  </a:moveTo>
                  <a:lnTo>
                    <a:pt x="343" y="11185"/>
                  </a:lnTo>
                  <a:lnTo>
                    <a:pt x="457" y="1"/>
                  </a:lnTo>
                  <a:lnTo>
                    <a:pt x="11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063;p48">
              <a:extLst>
                <a:ext uri="{FF2B5EF4-FFF2-40B4-BE49-F238E27FC236}">
                  <a16:creationId xmlns:a16="http://schemas.microsoft.com/office/drawing/2014/main" id="{F72FAA45-D696-3DBB-5644-2E7DCF1175E5}"/>
                </a:ext>
              </a:extLst>
            </p:cNvPr>
            <p:cNvSpPr/>
            <p:nvPr/>
          </p:nvSpPr>
          <p:spPr>
            <a:xfrm>
              <a:off x="1930999" y="4098993"/>
              <a:ext cx="119073" cy="113600"/>
            </a:xfrm>
            <a:custGeom>
              <a:avLst/>
              <a:gdLst/>
              <a:ahLst/>
              <a:cxnLst/>
              <a:rect l="l" t="t" r="r" b="b"/>
              <a:pathLst>
                <a:path w="6940" h="6621" extrusionOk="0">
                  <a:moveTo>
                    <a:pt x="1256" y="891"/>
                  </a:moveTo>
                  <a:cubicBezTo>
                    <a:pt x="24" y="2123"/>
                    <a:pt x="1" y="4109"/>
                    <a:pt x="1211" y="5365"/>
                  </a:cubicBezTo>
                  <a:lnTo>
                    <a:pt x="1211" y="5365"/>
                  </a:lnTo>
                  <a:cubicBezTo>
                    <a:pt x="2443" y="6597"/>
                    <a:pt x="4429" y="6620"/>
                    <a:pt x="5684" y="5410"/>
                  </a:cubicBezTo>
                  <a:lnTo>
                    <a:pt x="5684" y="5410"/>
                  </a:lnTo>
                  <a:cubicBezTo>
                    <a:pt x="6917" y="4178"/>
                    <a:pt x="6940" y="2192"/>
                    <a:pt x="5730" y="937"/>
                  </a:cubicBezTo>
                  <a:lnTo>
                    <a:pt x="5730" y="937"/>
                  </a:lnTo>
                  <a:cubicBezTo>
                    <a:pt x="5114" y="320"/>
                    <a:pt x="4292" y="1"/>
                    <a:pt x="3470" y="1"/>
                  </a:cubicBezTo>
                  <a:lnTo>
                    <a:pt x="3470" y="1"/>
                  </a:lnTo>
                  <a:cubicBezTo>
                    <a:pt x="2672" y="1"/>
                    <a:pt x="1873" y="297"/>
                    <a:pt x="1256" y="891"/>
                  </a:cubicBezTo>
                  <a:moveTo>
                    <a:pt x="1462" y="5114"/>
                  </a:moveTo>
                  <a:cubicBezTo>
                    <a:pt x="366" y="4018"/>
                    <a:pt x="389" y="2215"/>
                    <a:pt x="1507" y="1142"/>
                  </a:cubicBezTo>
                  <a:lnTo>
                    <a:pt x="1507" y="1142"/>
                  </a:lnTo>
                  <a:cubicBezTo>
                    <a:pt x="2603" y="46"/>
                    <a:pt x="4406" y="69"/>
                    <a:pt x="5502" y="1165"/>
                  </a:cubicBezTo>
                  <a:lnTo>
                    <a:pt x="5502" y="1165"/>
                  </a:lnTo>
                  <a:cubicBezTo>
                    <a:pt x="6575" y="2283"/>
                    <a:pt x="6552" y="4086"/>
                    <a:pt x="5456" y="5159"/>
                  </a:cubicBezTo>
                  <a:lnTo>
                    <a:pt x="5456" y="5159"/>
                  </a:lnTo>
                  <a:cubicBezTo>
                    <a:pt x="4908" y="5707"/>
                    <a:pt x="4178" y="5981"/>
                    <a:pt x="3470" y="5981"/>
                  </a:cubicBezTo>
                  <a:lnTo>
                    <a:pt x="3470" y="5981"/>
                  </a:lnTo>
                  <a:cubicBezTo>
                    <a:pt x="2740" y="5981"/>
                    <a:pt x="2010" y="5684"/>
                    <a:pt x="1462" y="511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064;p48">
              <a:extLst>
                <a:ext uri="{FF2B5EF4-FFF2-40B4-BE49-F238E27FC236}">
                  <a16:creationId xmlns:a16="http://schemas.microsoft.com/office/drawing/2014/main" id="{CF9D78E3-C660-6B29-42DF-82D674911AA9}"/>
                </a:ext>
              </a:extLst>
            </p:cNvPr>
            <p:cNvSpPr/>
            <p:nvPr/>
          </p:nvSpPr>
          <p:spPr>
            <a:xfrm>
              <a:off x="1948637" y="4386842"/>
              <a:ext cx="76763" cy="73245"/>
            </a:xfrm>
            <a:custGeom>
              <a:avLst/>
              <a:gdLst/>
              <a:ahLst/>
              <a:cxnLst/>
              <a:rect l="l" t="t" r="r" b="b"/>
              <a:pathLst>
                <a:path w="4474" h="4269" extrusionOk="0">
                  <a:moveTo>
                    <a:pt x="822" y="571"/>
                  </a:moveTo>
                  <a:cubicBezTo>
                    <a:pt x="23" y="1370"/>
                    <a:pt x="0" y="2648"/>
                    <a:pt x="776" y="3447"/>
                  </a:cubicBezTo>
                  <a:lnTo>
                    <a:pt x="776" y="3447"/>
                  </a:lnTo>
                  <a:cubicBezTo>
                    <a:pt x="1575" y="4246"/>
                    <a:pt x="2853" y="4269"/>
                    <a:pt x="3675" y="3493"/>
                  </a:cubicBezTo>
                  <a:lnTo>
                    <a:pt x="3675" y="3493"/>
                  </a:lnTo>
                  <a:cubicBezTo>
                    <a:pt x="4474" y="2694"/>
                    <a:pt x="4474" y="1415"/>
                    <a:pt x="3698" y="594"/>
                  </a:cubicBezTo>
                  <a:lnTo>
                    <a:pt x="3698" y="594"/>
                  </a:lnTo>
                  <a:cubicBezTo>
                    <a:pt x="3287" y="206"/>
                    <a:pt x="2762" y="0"/>
                    <a:pt x="2237" y="0"/>
                  </a:cubicBezTo>
                  <a:lnTo>
                    <a:pt x="2237" y="0"/>
                  </a:lnTo>
                  <a:cubicBezTo>
                    <a:pt x="1735" y="0"/>
                    <a:pt x="1210" y="183"/>
                    <a:pt x="822" y="571"/>
                  </a:cubicBezTo>
                  <a:moveTo>
                    <a:pt x="1027" y="3219"/>
                  </a:moveTo>
                  <a:cubicBezTo>
                    <a:pt x="365" y="2557"/>
                    <a:pt x="388" y="1461"/>
                    <a:pt x="1050" y="822"/>
                  </a:cubicBezTo>
                  <a:lnTo>
                    <a:pt x="1050" y="822"/>
                  </a:lnTo>
                  <a:cubicBezTo>
                    <a:pt x="1712" y="160"/>
                    <a:pt x="2808" y="160"/>
                    <a:pt x="3447" y="845"/>
                  </a:cubicBezTo>
                  <a:lnTo>
                    <a:pt x="3447" y="845"/>
                  </a:lnTo>
                  <a:cubicBezTo>
                    <a:pt x="4109" y="1507"/>
                    <a:pt x="4109" y="2580"/>
                    <a:pt x="3424" y="3241"/>
                  </a:cubicBezTo>
                  <a:lnTo>
                    <a:pt x="3424" y="3241"/>
                  </a:lnTo>
                  <a:cubicBezTo>
                    <a:pt x="3104" y="3561"/>
                    <a:pt x="2671" y="3721"/>
                    <a:pt x="2237" y="3721"/>
                  </a:cubicBezTo>
                  <a:lnTo>
                    <a:pt x="2237" y="3721"/>
                  </a:lnTo>
                  <a:cubicBezTo>
                    <a:pt x="1803" y="3721"/>
                    <a:pt x="1370" y="3561"/>
                    <a:pt x="1027" y="321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065;p48">
              <a:extLst>
                <a:ext uri="{FF2B5EF4-FFF2-40B4-BE49-F238E27FC236}">
                  <a16:creationId xmlns:a16="http://schemas.microsoft.com/office/drawing/2014/main" id="{9C62BEEB-A0B9-517A-1180-30EE9A145C65}"/>
                </a:ext>
              </a:extLst>
            </p:cNvPr>
            <p:cNvSpPr/>
            <p:nvPr/>
          </p:nvSpPr>
          <p:spPr>
            <a:xfrm>
              <a:off x="1574625" y="4105255"/>
              <a:ext cx="137483" cy="130826"/>
            </a:xfrm>
            <a:custGeom>
              <a:avLst/>
              <a:gdLst/>
              <a:ahLst/>
              <a:cxnLst/>
              <a:rect l="l" t="t" r="r" b="b"/>
              <a:pathLst>
                <a:path w="8013" h="7625" extrusionOk="0">
                  <a:moveTo>
                    <a:pt x="1462" y="1028"/>
                  </a:moveTo>
                  <a:cubicBezTo>
                    <a:pt x="24" y="2420"/>
                    <a:pt x="1" y="4749"/>
                    <a:pt x="1393" y="6164"/>
                  </a:cubicBezTo>
                  <a:lnTo>
                    <a:pt x="1393" y="6164"/>
                  </a:lnTo>
                  <a:cubicBezTo>
                    <a:pt x="2808" y="7602"/>
                    <a:pt x="5114" y="7625"/>
                    <a:pt x="6552" y="6232"/>
                  </a:cubicBezTo>
                  <a:lnTo>
                    <a:pt x="6552" y="6232"/>
                  </a:lnTo>
                  <a:cubicBezTo>
                    <a:pt x="7990" y="4817"/>
                    <a:pt x="8013" y="2512"/>
                    <a:pt x="6597" y="1074"/>
                  </a:cubicBezTo>
                  <a:lnTo>
                    <a:pt x="6597" y="1074"/>
                  </a:lnTo>
                  <a:cubicBezTo>
                    <a:pt x="5890" y="366"/>
                    <a:pt x="4954" y="1"/>
                    <a:pt x="3995" y="1"/>
                  </a:cubicBezTo>
                  <a:lnTo>
                    <a:pt x="3995" y="1"/>
                  </a:lnTo>
                  <a:cubicBezTo>
                    <a:pt x="3082" y="1"/>
                    <a:pt x="2169" y="343"/>
                    <a:pt x="1462" y="1028"/>
                  </a:cubicBezTo>
                  <a:close/>
                  <a:moveTo>
                    <a:pt x="1644" y="5936"/>
                  </a:moveTo>
                  <a:cubicBezTo>
                    <a:pt x="366" y="4634"/>
                    <a:pt x="389" y="2535"/>
                    <a:pt x="1690" y="1256"/>
                  </a:cubicBezTo>
                  <a:lnTo>
                    <a:pt x="1690" y="1256"/>
                  </a:lnTo>
                  <a:cubicBezTo>
                    <a:pt x="2991" y="1"/>
                    <a:pt x="5091" y="24"/>
                    <a:pt x="6369" y="1325"/>
                  </a:cubicBezTo>
                  <a:lnTo>
                    <a:pt x="6369" y="1325"/>
                  </a:lnTo>
                  <a:cubicBezTo>
                    <a:pt x="7625" y="2626"/>
                    <a:pt x="7625" y="4703"/>
                    <a:pt x="6324" y="5981"/>
                  </a:cubicBezTo>
                  <a:lnTo>
                    <a:pt x="6324" y="5981"/>
                  </a:lnTo>
                  <a:cubicBezTo>
                    <a:pt x="5662" y="6620"/>
                    <a:pt x="4840" y="6917"/>
                    <a:pt x="3995" y="6917"/>
                  </a:cubicBezTo>
                  <a:lnTo>
                    <a:pt x="3995" y="6917"/>
                  </a:lnTo>
                  <a:cubicBezTo>
                    <a:pt x="3151" y="6917"/>
                    <a:pt x="2283" y="6597"/>
                    <a:pt x="1644" y="593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066;p48">
              <a:extLst>
                <a:ext uri="{FF2B5EF4-FFF2-40B4-BE49-F238E27FC236}">
                  <a16:creationId xmlns:a16="http://schemas.microsoft.com/office/drawing/2014/main" id="{C3B03F12-B20B-5FC3-2559-8EFBF1D6A91E}"/>
                </a:ext>
              </a:extLst>
            </p:cNvPr>
            <p:cNvSpPr/>
            <p:nvPr/>
          </p:nvSpPr>
          <p:spPr>
            <a:xfrm>
              <a:off x="1398797" y="4119358"/>
              <a:ext cx="127686" cy="121818"/>
            </a:xfrm>
            <a:custGeom>
              <a:avLst/>
              <a:gdLst/>
              <a:ahLst/>
              <a:cxnLst/>
              <a:rect l="l" t="t" r="r" b="b"/>
              <a:pathLst>
                <a:path w="7442" h="7100" extrusionOk="0">
                  <a:moveTo>
                    <a:pt x="1347" y="959"/>
                  </a:moveTo>
                  <a:cubicBezTo>
                    <a:pt x="23" y="2260"/>
                    <a:pt x="0" y="4406"/>
                    <a:pt x="1301" y="5730"/>
                  </a:cubicBezTo>
                  <a:lnTo>
                    <a:pt x="1301" y="5730"/>
                  </a:lnTo>
                  <a:cubicBezTo>
                    <a:pt x="2602" y="7076"/>
                    <a:pt x="4748" y="7099"/>
                    <a:pt x="6095" y="5798"/>
                  </a:cubicBezTo>
                  <a:lnTo>
                    <a:pt x="6095" y="5798"/>
                  </a:lnTo>
                  <a:cubicBezTo>
                    <a:pt x="7419" y="4474"/>
                    <a:pt x="7441" y="2329"/>
                    <a:pt x="6140" y="1005"/>
                  </a:cubicBezTo>
                  <a:lnTo>
                    <a:pt x="6140" y="1005"/>
                  </a:lnTo>
                  <a:cubicBezTo>
                    <a:pt x="5478" y="343"/>
                    <a:pt x="4611" y="1"/>
                    <a:pt x="3721" y="1"/>
                  </a:cubicBezTo>
                  <a:lnTo>
                    <a:pt x="3721" y="1"/>
                  </a:lnTo>
                  <a:cubicBezTo>
                    <a:pt x="2876" y="1"/>
                    <a:pt x="2009" y="320"/>
                    <a:pt x="1347" y="959"/>
                  </a:cubicBezTo>
                  <a:close/>
                  <a:moveTo>
                    <a:pt x="1552" y="5502"/>
                  </a:moveTo>
                  <a:cubicBezTo>
                    <a:pt x="366" y="4315"/>
                    <a:pt x="388" y="2374"/>
                    <a:pt x="1598" y="1188"/>
                  </a:cubicBezTo>
                  <a:lnTo>
                    <a:pt x="1598" y="1188"/>
                  </a:lnTo>
                  <a:cubicBezTo>
                    <a:pt x="2785" y="23"/>
                    <a:pt x="4725" y="46"/>
                    <a:pt x="5912" y="1233"/>
                  </a:cubicBezTo>
                  <a:lnTo>
                    <a:pt x="5912" y="1233"/>
                  </a:lnTo>
                  <a:cubicBezTo>
                    <a:pt x="7076" y="2443"/>
                    <a:pt x="7053" y="4383"/>
                    <a:pt x="5866" y="5547"/>
                  </a:cubicBezTo>
                  <a:lnTo>
                    <a:pt x="5866" y="5547"/>
                  </a:lnTo>
                  <a:cubicBezTo>
                    <a:pt x="5273" y="6141"/>
                    <a:pt x="4497" y="6415"/>
                    <a:pt x="3721" y="6415"/>
                  </a:cubicBezTo>
                  <a:lnTo>
                    <a:pt x="3721" y="6415"/>
                  </a:lnTo>
                  <a:cubicBezTo>
                    <a:pt x="2922" y="6415"/>
                    <a:pt x="2146" y="6118"/>
                    <a:pt x="1552" y="550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067;p48">
              <a:extLst>
                <a:ext uri="{FF2B5EF4-FFF2-40B4-BE49-F238E27FC236}">
                  <a16:creationId xmlns:a16="http://schemas.microsoft.com/office/drawing/2014/main" id="{48DABAF6-91B5-F277-5674-CDEC1E74E278}"/>
                </a:ext>
              </a:extLst>
            </p:cNvPr>
            <p:cNvSpPr/>
            <p:nvPr/>
          </p:nvSpPr>
          <p:spPr>
            <a:xfrm>
              <a:off x="1138760" y="4098598"/>
              <a:ext cx="110460" cy="105364"/>
            </a:xfrm>
            <a:custGeom>
              <a:avLst/>
              <a:gdLst/>
              <a:ahLst/>
              <a:cxnLst/>
              <a:rect l="l" t="t" r="r" b="b"/>
              <a:pathLst>
                <a:path w="6438" h="6141" extrusionOk="0">
                  <a:moveTo>
                    <a:pt x="1164" y="845"/>
                  </a:moveTo>
                  <a:cubicBezTo>
                    <a:pt x="23" y="1964"/>
                    <a:pt x="0" y="3813"/>
                    <a:pt x="1142" y="4954"/>
                  </a:cubicBezTo>
                  <a:lnTo>
                    <a:pt x="1142" y="4954"/>
                  </a:lnTo>
                  <a:cubicBezTo>
                    <a:pt x="2260" y="6118"/>
                    <a:pt x="4109" y="6141"/>
                    <a:pt x="5250" y="5000"/>
                  </a:cubicBezTo>
                  <a:lnTo>
                    <a:pt x="5250" y="5000"/>
                  </a:lnTo>
                  <a:cubicBezTo>
                    <a:pt x="6414" y="3881"/>
                    <a:pt x="6437" y="2032"/>
                    <a:pt x="5296" y="891"/>
                  </a:cubicBezTo>
                  <a:lnTo>
                    <a:pt x="5296" y="891"/>
                  </a:lnTo>
                  <a:cubicBezTo>
                    <a:pt x="4725" y="298"/>
                    <a:pt x="3972" y="1"/>
                    <a:pt x="3219" y="1"/>
                  </a:cubicBezTo>
                  <a:lnTo>
                    <a:pt x="3219" y="1"/>
                  </a:lnTo>
                  <a:cubicBezTo>
                    <a:pt x="2488" y="1"/>
                    <a:pt x="1735" y="275"/>
                    <a:pt x="1164" y="845"/>
                  </a:cubicBezTo>
                  <a:close/>
                  <a:moveTo>
                    <a:pt x="1370" y="4726"/>
                  </a:moveTo>
                  <a:cubicBezTo>
                    <a:pt x="366" y="3721"/>
                    <a:pt x="388" y="2078"/>
                    <a:pt x="1416" y="1074"/>
                  </a:cubicBezTo>
                  <a:lnTo>
                    <a:pt x="1416" y="1074"/>
                  </a:lnTo>
                  <a:cubicBezTo>
                    <a:pt x="2420" y="69"/>
                    <a:pt x="4063" y="92"/>
                    <a:pt x="5068" y="1119"/>
                  </a:cubicBezTo>
                  <a:lnTo>
                    <a:pt x="5068" y="1119"/>
                  </a:lnTo>
                  <a:cubicBezTo>
                    <a:pt x="6049" y="2124"/>
                    <a:pt x="6049" y="3767"/>
                    <a:pt x="5022" y="4771"/>
                  </a:cubicBezTo>
                  <a:lnTo>
                    <a:pt x="5022" y="4771"/>
                  </a:lnTo>
                  <a:cubicBezTo>
                    <a:pt x="4520" y="5251"/>
                    <a:pt x="3858" y="5502"/>
                    <a:pt x="3219" y="5502"/>
                  </a:cubicBezTo>
                  <a:lnTo>
                    <a:pt x="3219" y="5502"/>
                  </a:lnTo>
                  <a:cubicBezTo>
                    <a:pt x="2557" y="5502"/>
                    <a:pt x="1872" y="5251"/>
                    <a:pt x="1370" y="472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068;p48">
              <a:extLst>
                <a:ext uri="{FF2B5EF4-FFF2-40B4-BE49-F238E27FC236}">
                  <a16:creationId xmlns:a16="http://schemas.microsoft.com/office/drawing/2014/main" id="{A3881BEE-62E8-FF51-E0D0-6F81BA58044E}"/>
                </a:ext>
              </a:extLst>
            </p:cNvPr>
            <p:cNvSpPr/>
            <p:nvPr/>
          </p:nvSpPr>
          <p:spPr>
            <a:xfrm>
              <a:off x="1068261" y="3917279"/>
              <a:ext cx="120634" cy="114767"/>
            </a:xfrm>
            <a:custGeom>
              <a:avLst/>
              <a:gdLst/>
              <a:ahLst/>
              <a:cxnLst/>
              <a:rect l="l" t="t" r="r" b="b"/>
              <a:pathLst>
                <a:path w="7031" h="6689" extrusionOk="0">
                  <a:moveTo>
                    <a:pt x="1279" y="891"/>
                  </a:moveTo>
                  <a:cubicBezTo>
                    <a:pt x="24" y="2124"/>
                    <a:pt x="1" y="4155"/>
                    <a:pt x="1233" y="5410"/>
                  </a:cubicBezTo>
                  <a:lnTo>
                    <a:pt x="1233" y="5410"/>
                  </a:lnTo>
                  <a:cubicBezTo>
                    <a:pt x="2466" y="6666"/>
                    <a:pt x="4497" y="6689"/>
                    <a:pt x="5753" y="5456"/>
                  </a:cubicBezTo>
                  <a:lnTo>
                    <a:pt x="5753" y="5456"/>
                  </a:lnTo>
                  <a:cubicBezTo>
                    <a:pt x="7008" y="4223"/>
                    <a:pt x="7031" y="2215"/>
                    <a:pt x="5798" y="937"/>
                  </a:cubicBezTo>
                  <a:lnTo>
                    <a:pt x="5798" y="937"/>
                  </a:lnTo>
                  <a:cubicBezTo>
                    <a:pt x="5159" y="320"/>
                    <a:pt x="4338" y="1"/>
                    <a:pt x="3516" y="1"/>
                  </a:cubicBezTo>
                  <a:lnTo>
                    <a:pt x="3516" y="1"/>
                  </a:lnTo>
                  <a:cubicBezTo>
                    <a:pt x="2717" y="1"/>
                    <a:pt x="1895" y="298"/>
                    <a:pt x="1279" y="891"/>
                  </a:cubicBezTo>
                  <a:moveTo>
                    <a:pt x="1462" y="5182"/>
                  </a:moveTo>
                  <a:cubicBezTo>
                    <a:pt x="366" y="4064"/>
                    <a:pt x="389" y="2238"/>
                    <a:pt x="1507" y="1142"/>
                  </a:cubicBezTo>
                  <a:lnTo>
                    <a:pt x="1507" y="1142"/>
                  </a:lnTo>
                  <a:cubicBezTo>
                    <a:pt x="2649" y="46"/>
                    <a:pt x="4452" y="46"/>
                    <a:pt x="5547" y="1188"/>
                  </a:cubicBezTo>
                  <a:lnTo>
                    <a:pt x="5547" y="1188"/>
                  </a:lnTo>
                  <a:cubicBezTo>
                    <a:pt x="6666" y="2306"/>
                    <a:pt x="6643" y="4109"/>
                    <a:pt x="5525" y="5228"/>
                  </a:cubicBezTo>
                  <a:lnTo>
                    <a:pt x="5525" y="5228"/>
                  </a:lnTo>
                  <a:cubicBezTo>
                    <a:pt x="4954" y="5776"/>
                    <a:pt x="4246" y="6050"/>
                    <a:pt x="3516" y="6050"/>
                  </a:cubicBezTo>
                  <a:lnTo>
                    <a:pt x="3516" y="6050"/>
                  </a:lnTo>
                  <a:cubicBezTo>
                    <a:pt x="2763" y="6050"/>
                    <a:pt x="2032" y="5753"/>
                    <a:pt x="1462" y="518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069;p48">
              <a:extLst>
                <a:ext uri="{FF2B5EF4-FFF2-40B4-BE49-F238E27FC236}">
                  <a16:creationId xmlns:a16="http://schemas.microsoft.com/office/drawing/2014/main" id="{1D9E9A97-831E-46CD-CFEC-F9238BAA0FDA}"/>
                </a:ext>
              </a:extLst>
            </p:cNvPr>
            <p:cNvSpPr/>
            <p:nvPr/>
          </p:nvSpPr>
          <p:spPr>
            <a:xfrm>
              <a:off x="1237844" y="3758676"/>
              <a:ext cx="119845" cy="114767"/>
            </a:xfrm>
            <a:custGeom>
              <a:avLst/>
              <a:gdLst/>
              <a:ahLst/>
              <a:cxnLst/>
              <a:rect l="l" t="t" r="r" b="b"/>
              <a:pathLst>
                <a:path w="6985" h="6689" extrusionOk="0">
                  <a:moveTo>
                    <a:pt x="1256" y="914"/>
                  </a:moveTo>
                  <a:cubicBezTo>
                    <a:pt x="0" y="2146"/>
                    <a:pt x="0" y="4155"/>
                    <a:pt x="1210" y="5410"/>
                  </a:cubicBezTo>
                  <a:lnTo>
                    <a:pt x="1210" y="5410"/>
                  </a:lnTo>
                  <a:cubicBezTo>
                    <a:pt x="2442" y="6666"/>
                    <a:pt x="4474" y="6688"/>
                    <a:pt x="5706" y="5456"/>
                  </a:cubicBezTo>
                  <a:lnTo>
                    <a:pt x="5706" y="5456"/>
                  </a:lnTo>
                  <a:cubicBezTo>
                    <a:pt x="6962" y="4223"/>
                    <a:pt x="6985" y="2215"/>
                    <a:pt x="5752" y="959"/>
                  </a:cubicBezTo>
                  <a:lnTo>
                    <a:pt x="5752" y="959"/>
                  </a:lnTo>
                  <a:cubicBezTo>
                    <a:pt x="5136" y="320"/>
                    <a:pt x="4314" y="1"/>
                    <a:pt x="3492" y="1"/>
                  </a:cubicBezTo>
                  <a:lnTo>
                    <a:pt x="3492" y="1"/>
                  </a:lnTo>
                  <a:cubicBezTo>
                    <a:pt x="2694" y="1"/>
                    <a:pt x="1872" y="297"/>
                    <a:pt x="1256" y="914"/>
                  </a:cubicBezTo>
                  <a:moveTo>
                    <a:pt x="1461" y="5182"/>
                  </a:moveTo>
                  <a:cubicBezTo>
                    <a:pt x="365" y="4063"/>
                    <a:pt x="365" y="2237"/>
                    <a:pt x="1507" y="1142"/>
                  </a:cubicBezTo>
                  <a:lnTo>
                    <a:pt x="1507" y="1142"/>
                  </a:lnTo>
                  <a:cubicBezTo>
                    <a:pt x="2625" y="46"/>
                    <a:pt x="4428" y="69"/>
                    <a:pt x="5524" y="1187"/>
                  </a:cubicBezTo>
                  <a:lnTo>
                    <a:pt x="5524" y="1187"/>
                  </a:lnTo>
                  <a:cubicBezTo>
                    <a:pt x="6619" y="2306"/>
                    <a:pt x="6597" y="4109"/>
                    <a:pt x="5478" y="5228"/>
                  </a:cubicBezTo>
                  <a:lnTo>
                    <a:pt x="5478" y="5228"/>
                  </a:lnTo>
                  <a:cubicBezTo>
                    <a:pt x="4930" y="5753"/>
                    <a:pt x="4200" y="6026"/>
                    <a:pt x="3492" y="6026"/>
                  </a:cubicBezTo>
                  <a:lnTo>
                    <a:pt x="3492" y="6026"/>
                  </a:lnTo>
                  <a:cubicBezTo>
                    <a:pt x="2762" y="6026"/>
                    <a:pt x="2009" y="5753"/>
                    <a:pt x="1461" y="518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070;p48">
              <a:extLst>
                <a:ext uri="{FF2B5EF4-FFF2-40B4-BE49-F238E27FC236}">
                  <a16:creationId xmlns:a16="http://schemas.microsoft.com/office/drawing/2014/main" id="{B25CC16A-2B64-7EA0-99A4-DB16190EB035}"/>
                </a:ext>
              </a:extLst>
            </p:cNvPr>
            <p:cNvSpPr/>
            <p:nvPr/>
          </p:nvSpPr>
          <p:spPr>
            <a:xfrm>
              <a:off x="914360" y="3733609"/>
              <a:ext cx="96751" cy="92839"/>
            </a:xfrm>
            <a:custGeom>
              <a:avLst/>
              <a:gdLst/>
              <a:ahLst/>
              <a:cxnLst/>
              <a:rect l="l" t="t" r="r" b="b"/>
              <a:pathLst>
                <a:path w="5639" h="5411" extrusionOk="0">
                  <a:moveTo>
                    <a:pt x="1028" y="754"/>
                  </a:moveTo>
                  <a:cubicBezTo>
                    <a:pt x="23" y="1735"/>
                    <a:pt x="0" y="3356"/>
                    <a:pt x="982" y="4383"/>
                  </a:cubicBezTo>
                  <a:lnTo>
                    <a:pt x="982" y="4383"/>
                  </a:lnTo>
                  <a:cubicBezTo>
                    <a:pt x="1986" y="5388"/>
                    <a:pt x="3607" y="5410"/>
                    <a:pt x="4611" y="4406"/>
                  </a:cubicBezTo>
                  <a:lnTo>
                    <a:pt x="4611" y="4406"/>
                  </a:lnTo>
                  <a:cubicBezTo>
                    <a:pt x="5638" y="3425"/>
                    <a:pt x="5638" y="1804"/>
                    <a:pt x="4657" y="777"/>
                  </a:cubicBezTo>
                  <a:lnTo>
                    <a:pt x="4657" y="777"/>
                  </a:lnTo>
                  <a:cubicBezTo>
                    <a:pt x="4155" y="275"/>
                    <a:pt x="3493" y="1"/>
                    <a:pt x="2831" y="1"/>
                  </a:cubicBezTo>
                  <a:lnTo>
                    <a:pt x="2831" y="1"/>
                  </a:lnTo>
                  <a:cubicBezTo>
                    <a:pt x="2169" y="1"/>
                    <a:pt x="1530" y="252"/>
                    <a:pt x="1028" y="754"/>
                  </a:cubicBezTo>
                  <a:moveTo>
                    <a:pt x="1233" y="4132"/>
                  </a:moveTo>
                  <a:cubicBezTo>
                    <a:pt x="366" y="3265"/>
                    <a:pt x="388" y="1850"/>
                    <a:pt x="1256" y="982"/>
                  </a:cubicBezTo>
                  <a:lnTo>
                    <a:pt x="1256" y="982"/>
                  </a:lnTo>
                  <a:cubicBezTo>
                    <a:pt x="2146" y="115"/>
                    <a:pt x="3561" y="138"/>
                    <a:pt x="4429" y="1005"/>
                  </a:cubicBezTo>
                  <a:lnTo>
                    <a:pt x="4429" y="1005"/>
                  </a:lnTo>
                  <a:cubicBezTo>
                    <a:pt x="5273" y="1895"/>
                    <a:pt x="5273" y="3310"/>
                    <a:pt x="4383" y="4178"/>
                  </a:cubicBezTo>
                  <a:lnTo>
                    <a:pt x="4383" y="4178"/>
                  </a:lnTo>
                  <a:cubicBezTo>
                    <a:pt x="3949" y="4589"/>
                    <a:pt x="3379" y="4817"/>
                    <a:pt x="2831" y="4817"/>
                  </a:cubicBezTo>
                  <a:lnTo>
                    <a:pt x="2831" y="4817"/>
                  </a:lnTo>
                  <a:cubicBezTo>
                    <a:pt x="2237" y="4817"/>
                    <a:pt x="1667" y="4589"/>
                    <a:pt x="1233" y="413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071;p48">
              <a:extLst>
                <a:ext uri="{FF2B5EF4-FFF2-40B4-BE49-F238E27FC236}">
                  <a16:creationId xmlns:a16="http://schemas.microsoft.com/office/drawing/2014/main" id="{5453C4AC-A6D3-17D3-243E-A82E202FD550}"/>
                </a:ext>
              </a:extLst>
            </p:cNvPr>
            <p:cNvSpPr/>
            <p:nvPr/>
          </p:nvSpPr>
          <p:spPr>
            <a:xfrm>
              <a:off x="1067094" y="3583225"/>
              <a:ext cx="75991" cy="72473"/>
            </a:xfrm>
            <a:custGeom>
              <a:avLst/>
              <a:gdLst/>
              <a:ahLst/>
              <a:cxnLst/>
              <a:rect l="l" t="t" r="r" b="b"/>
              <a:pathLst>
                <a:path w="4429" h="4224" extrusionOk="0">
                  <a:moveTo>
                    <a:pt x="799" y="571"/>
                  </a:moveTo>
                  <a:cubicBezTo>
                    <a:pt x="0" y="1348"/>
                    <a:pt x="0" y="2626"/>
                    <a:pt x="776" y="3425"/>
                  </a:cubicBezTo>
                  <a:lnTo>
                    <a:pt x="776" y="3425"/>
                  </a:lnTo>
                  <a:cubicBezTo>
                    <a:pt x="1552" y="4224"/>
                    <a:pt x="2831" y="4224"/>
                    <a:pt x="3607" y="3447"/>
                  </a:cubicBezTo>
                  <a:lnTo>
                    <a:pt x="3607" y="3447"/>
                  </a:lnTo>
                  <a:cubicBezTo>
                    <a:pt x="4406" y="2671"/>
                    <a:pt x="4428" y="1393"/>
                    <a:pt x="3652" y="617"/>
                  </a:cubicBezTo>
                  <a:lnTo>
                    <a:pt x="3652" y="617"/>
                  </a:lnTo>
                  <a:cubicBezTo>
                    <a:pt x="3242" y="206"/>
                    <a:pt x="2739" y="1"/>
                    <a:pt x="2214" y="1"/>
                  </a:cubicBezTo>
                  <a:lnTo>
                    <a:pt x="2214" y="1"/>
                  </a:lnTo>
                  <a:cubicBezTo>
                    <a:pt x="1689" y="1"/>
                    <a:pt x="1187" y="206"/>
                    <a:pt x="799" y="571"/>
                  </a:cubicBezTo>
                  <a:close/>
                  <a:moveTo>
                    <a:pt x="1005" y="3196"/>
                  </a:moveTo>
                  <a:cubicBezTo>
                    <a:pt x="366" y="2534"/>
                    <a:pt x="366" y="1462"/>
                    <a:pt x="1027" y="823"/>
                  </a:cubicBezTo>
                  <a:lnTo>
                    <a:pt x="1027" y="823"/>
                  </a:lnTo>
                  <a:cubicBezTo>
                    <a:pt x="1689" y="161"/>
                    <a:pt x="2762" y="183"/>
                    <a:pt x="3401" y="845"/>
                  </a:cubicBezTo>
                  <a:lnTo>
                    <a:pt x="3401" y="845"/>
                  </a:lnTo>
                  <a:cubicBezTo>
                    <a:pt x="4063" y="1507"/>
                    <a:pt x="4040" y="2557"/>
                    <a:pt x="3378" y="3219"/>
                  </a:cubicBezTo>
                  <a:lnTo>
                    <a:pt x="3378" y="3219"/>
                  </a:lnTo>
                  <a:cubicBezTo>
                    <a:pt x="3059" y="3539"/>
                    <a:pt x="2625" y="3699"/>
                    <a:pt x="2214" y="3699"/>
                  </a:cubicBezTo>
                  <a:lnTo>
                    <a:pt x="2214" y="3699"/>
                  </a:lnTo>
                  <a:cubicBezTo>
                    <a:pt x="1781" y="3699"/>
                    <a:pt x="1324" y="3516"/>
                    <a:pt x="1005" y="319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072;p48">
              <a:extLst>
                <a:ext uri="{FF2B5EF4-FFF2-40B4-BE49-F238E27FC236}">
                  <a16:creationId xmlns:a16="http://schemas.microsoft.com/office/drawing/2014/main" id="{EFA9EAAB-FA5E-057B-8411-C2C1B1C8F317}"/>
                </a:ext>
              </a:extLst>
            </p:cNvPr>
            <p:cNvSpPr/>
            <p:nvPr/>
          </p:nvSpPr>
          <p:spPr>
            <a:xfrm>
              <a:off x="927674" y="3525662"/>
              <a:ext cx="75991" cy="72473"/>
            </a:xfrm>
            <a:custGeom>
              <a:avLst/>
              <a:gdLst/>
              <a:ahLst/>
              <a:cxnLst/>
              <a:rect l="l" t="t" r="r" b="b"/>
              <a:pathLst>
                <a:path w="4429" h="4224" extrusionOk="0">
                  <a:moveTo>
                    <a:pt x="799" y="571"/>
                  </a:moveTo>
                  <a:cubicBezTo>
                    <a:pt x="1" y="1347"/>
                    <a:pt x="1" y="2625"/>
                    <a:pt x="777" y="3424"/>
                  </a:cubicBezTo>
                  <a:lnTo>
                    <a:pt x="777" y="3424"/>
                  </a:lnTo>
                  <a:cubicBezTo>
                    <a:pt x="1553" y="4223"/>
                    <a:pt x="2831" y="4223"/>
                    <a:pt x="3607" y="3447"/>
                  </a:cubicBezTo>
                  <a:lnTo>
                    <a:pt x="3607" y="3447"/>
                  </a:lnTo>
                  <a:cubicBezTo>
                    <a:pt x="4406" y="2671"/>
                    <a:pt x="4429" y="1393"/>
                    <a:pt x="3653" y="617"/>
                  </a:cubicBezTo>
                  <a:lnTo>
                    <a:pt x="3653" y="617"/>
                  </a:lnTo>
                  <a:cubicBezTo>
                    <a:pt x="3265" y="206"/>
                    <a:pt x="2740" y="1"/>
                    <a:pt x="2215" y="1"/>
                  </a:cubicBezTo>
                  <a:lnTo>
                    <a:pt x="2215" y="1"/>
                  </a:lnTo>
                  <a:cubicBezTo>
                    <a:pt x="1712" y="1"/>
                    <a:pt x="1187" y="206"/>
                    <a:pt x="799" y="571"/>
                  </a:cubicBezTo>
                  <a:close/>
                  <a:moveTo>
                    <a:pt x="1005" y="3196"/>
                  </a:moveTo>
                  <a:cubicBezTo>
                    <a:pt x="366" y="2534"/>
                    <a:pt x="366" y="1461"/>
                    <a:pt x="1028" y="822"/>
                  </a:cubicBezTo>
                  <a:lnTo>
                    <a:pt x="1028" y="822"/>
                  </a:lnTo>
                  <a:cubicBezTo>
                    <a:pt x="1690" y="160"/>
                    <a:pt x="2762" y="183"/>
                    <a:pt x="3401" y="845"/>
                  </a:cubicBezTo>
                  <a:lnTo>
                    <a:pt x="3401" y="845"/>
                  </a:lnTo>
                  <a:cubicBezTo>
                    <a:pt x="4063" y="1507"/>
                    <a:pt x="4041" y="2580"/>
                    <a:pt x="3379" y="3219"/>
                  </a:cubicBezTo>
                  <a:lnTo>
                    <a:pt x="3379" y="3219"/>
                  </a:lnTo>
                  <a:cubicBezTo>
                    <a:pt x="3059" y="3538"/>
                    <a:pt x="2625" y="3698"/>
                    <a:pt x="2215" y="3698"/>
                  </a:cubicBezTo>
                  <a:lnTo>
                    <a:pt x="2215" y="3698"/>
                  </a:lnTo>
                  <a:cubicBezTo>
                    <a:pt x="1781" y="3698"/>
                    <a:pt x="1347" y="3538"/>
                    <a:pt x="1005" y="319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073;p48">
              <a:extLst>
                <a:ext uri="{FF2B5EF4-FFF2-40B4-BE49-F238E27FC236}">
                  <a16:creationId xmlns:a16="http://schemas.microsoft.com/office/drawing/2014/main" id="{D2F8E209-A0E6-E58B-ECE1-0ABD19751AF3}"/>
                </a:ext>
              </a:extLst>
            </p:cNvPr>
            <p:cNvSpPr/>
            <p:nvPr/>
          </p:nvSpPr>
          <p:spPr>
            <a:xfrm>
              <a:off x="1260938" y="4005794"/>
              <a:ext cx="68956" cy="65799"/>
            </a:xfrm>
            <a:custGeom>
              <a:avLst/>
              <a:gdLst/>
              <a:ahLst/>
              <a:cxnLst/>
              <a:rect l="l" t="t" r="r" b="b"/>
              <a:pathLst>
                <a:path w="4019" h="3835" extrusionOk="0">
                  <a:moveTo>
                    <a:pt x="731" y="525"/>
                  </a:moveTo>
                  <a:cubicBezTo>
                    <a:pt x="24" y="1233"/>
                    <a:pt x="1" y="2374"/>
                    <a:pt x="708" y="3105"/>
                  </a:cubicBezTo>
                  <a:lnTo>
                    <a:pt x="708" y="3105"/>
                  </a:lnTo>
                  <a:cubicBezTo>
                    <a:pt x="1416" y="3812"/>
                    <a:pt x="2580" y="3835"/>
                    <a:pt x="3288" y="3127"/>
                  </a:cubicBezTo>
                  <a:lnTo>
                    <a:pt x="3288" y="3127"/>
                  </a:lnTo>
                  <a:cubicBezTo>
                    <a:pt x="4018" y="2420"/>
                    <a:pt x="4018" y="1256"/>
                    <a:pt x="3311" y="548"/>
                  </a:cubicBezTo>
                  <a:lnTo>
                    <a:pt x="3311" y="548"/>
                  </a:lnTo>
                  <a:cubicBezTo>
                    <a:pt x="2968" y="183"/>
                    <a:pt x="2489" y="0"/>
                    <a:pt x="2009" y="0"/>
                  </a:cubicBezTo>
                  <a:lnTo>
                    <a:pt x="2009" y="0"/>
                  </a:lnTo>
                  <a:cubicBezTo>
                    <a:pt x="1553" y="0"/>
                    <a:pt x="1096" y="160"/>
                    <a:pt x="731" y="525"/>
                  </a:cubicBezTo>
                  <a:close/>
                  <a:moveTo>
                    <a:pt x="960" y="2876"/>
                  </a:moveTo>
                  <a:cubicBezTo>
                    <a:pt x="366" y="2283"/>
                    <a:pt x="389" y="1324"/>
                    <a:pt x="960" y="754"/>
                  </a:cubicBezTo>
                  <a:lnTo>
                    <a:pt x="960" y="754"/>
                  </a:lnTo>
                  <a:cubicBezTo>
                    <a:pt x="1553" y="183"/>
                    <a:pt x="2512" y="183"/>
                    <a:pt x="3082" y="776"/>
                  </a:cubicBezTo>
                  <a:lnTo>
                    <a:pt x="3082" y="776"/>
                  </a:lnTo>
                  <a:cubicBezTo>
                    <a:pt x="3653" y="1370"/>
                    <a:pt x="3653" y="2306"/>
                    <a:pt x="3059" y="2899"/>
                  </a:cubicBezTo>
                  <a:lnTo>
                    <a:pt x="3059" y="2899"/>
                  </a:lnTo>
                  <a:cubicBezTo>
                    <a:pt x="2763" y="3173"/>
                    <a:pt x="2397" y="3310"/>
                    <a:pt x="2009" y="3310"/>
                  </a:cubicBezTo>
                  <a:lnTo>
                    <a:pt x="2009" y="3310"/>
                  </a:lnTo>
                  <a:cubicBezTo>
                    <a:pt x="1621" y="3310"/>
                    <a:pt x="1233" y="3173"/>
                    <a:pt x="960" y="287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074;p48">
              <a:extLst>
                <a:ext uri="{FF2B5EF4-FFF2-40B4-BE49-F238E27FC236}">
                  <a16:creationId xmlns:a16="http://schemas.microsoft.com/office/drawing/2014/main" id="{FC08613B-9926-68B2-9426-61AE4A44ED4A}"/>
                </a:ext>
              </a:extLst>
            </p:cNvPr>
            <p:cNvSpPr/>
            <p:nvPr/>
          </p:nvSpPr>
          <p:spPr>
            <a:xfrm>
              <a:off x="1203375" y="3946652"/>
              <a:ext cx="65816" cy="63071"/>
            </a:xfrm>
            <a:custGeom>
              <a:avLst/>
              <a:gdLst/>
              <a:ahLst/>
              <a:cxnLst/>
              <a:rect l="l" t="t" r="r" b="b"/>
              <a:pathLst>
                <a:path w="3836" h="3676" extrusionOk="0">
                  <a:moveTo>
                    <a:pt x="708" y="503"/>
                  </a:moveTo>
                  <a:cubicBezTo>
                    <a:pt x="23" y="1188"/>
                    <a:pt x="1" y="2283"/>
                    <a:pt x="685" y="2968"/>
                  </a:cubicBezTo>
                  <a:lnTo>
                    <a:pt x="685" y="2968"/>
                  </a:lnTo>
                  <a:cubicBezTo>
                    <a:pt x="1347" y="3653"/>
                    <a:pt x="2466" y="3676"/>
                    <a:pt x="3150" y="2991"/>
                  </a:cubicBezTo>
                  <a:lnTo>
                    <a:pt x="3150" y="2991"/>
                  </a:lnTo>
                  <a:cubicBezTo>
                    <a:pt x="3835" y="2329"/>
                    <a:pt x="3835" y="1210"/>
                    <a:pt x="3173" y="526"/>
                  </a:cubicBezTo>
                  <a:lnTo>
                    <a:pt x="3173" y="526"/>
                  </a:lnTo>
                  <a:cubicBezTo>
                    <a:pt x="2831" y="183"/>
                    <a:pt x="2374" y="1"/>
                    <a:pt x="1918" y="1"/>
                  </a:cubicBezTo>
                  <a:lnTo>
                    <a:pt x="1918" y="1"/>
                  </a:lnTo>
                  <a:cubicBezTo>
                    <a:pt x="1484" y="1"/>
                    <a:pt x="1050" y="183"/>
                    <a:pt x="708" y="503"/>
                  </a:cubicBezTo>
                  <a:moveTo>
                    <a:pt x="914" y="2740"/>
                  </a:moveTo>
                  <a:cubicBezTo>
                    <a:pt x="366" y="2192"/>
                    <a:pt x="389" y="1279"/>
                    <a:pt x="936" y="754"/>
                  </a:cubicBezTo>
                  <a:lnTo>
                    <a:pt x="936" y="754"/>
                  </a:lnTo>
                  <a:cubicBezTo>
                    <a:pt x="1507" y="206"/>
                    <a:pt x="2397" y="206"/>
                    <a:pt x="2945" y="777"/>
                  </a:cubicBezTo>
                  <a:lnTo>
                    <a:pt x="2945" y="777"/>
                  </a:lnTo>
                  <a:cubicBezTo>
                    <a:pt x="3470" y="1325"/>
                    <a:pt x="3470" y="2215"/>
                    <a:pt x="2922" y="2763"/>
                  </a:cubicBezTo>
                  <a:lnTo>
                    <a:pt x="2922" y="2763"/>
                  </a:lnTo>
                  <a:cubicBezTo>
                    <a:pt x="2648" y="3036"/>
                    <a:pt x="2283" y="3173"/>
                    <a:pt x="1918" y="3173"/>
                  </a:cubicBezTo>
                  <a:lnTo>
                    <a:pt x="1918" y="3173"/>
                  </a:lnTo>
                  <a:cubicBezTo>
                    <a:pt x="1553" y="3173"/>
                    <a:pt x="1187" y="3014"/>
                    <a:pt x="914" y="2740"/>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075;p48">
              <a:extLst>
                <a:ext uri="{FF2B5EF4-FFF2-40B4-BE49-F238E27FC236}">
                  <a16:creationId xmlns:a16="http://schemas.microsoft.com/office/drawing/2014/main" id="{8AEA7917-763A-7EA1-8E9D-218FA0010EA7}"/>
                </a:ext>
              </a:extLst>
            </p:cNvPr>
            <p:cNvSpPr/>
            <p:nvPr/>
          </p:nvSpPr>
          <p:spPr>
            <a:xfrm>
              <a:off x="1211988" y="4248210"/>
              <a:ext cx="71289" cy="68150"/>
            </a:xfrm>
            <a:custGeom>
              <a:avLst/>
              <a:gdLst/>
              <a:ahLst/>
              <a:cxnLst/>
              <a:rect l="l" t="t" r="r" b="b"/>
              <a:pathLst>
                <a:path w="4155" h="3972" extrusionOk="0">
                  <a:moveTo>
                    <a:pt x="754" y="525"/>
                  </a:moveTo>
                  <a:cubicBezTo>
                    <a:pt x="1" y="1256"/>
                    <a:pt x="1" y="2465"/>
                    <a:pt x="731" y="3219"/>
                  </a:cubicBezTo>
                  <a:lnTo>
                    <a:pt x="731" y="3219"/>
                  </a:lnTo>
                  <a:cubicBezTo>
                    <a:pt x="1461" y="3949"/>
                    <a:pt x="2648" y="3972"/>
                    <a:pt x="3402" y="3241"/>
                  </a:cubicBezTo>
                  <a:lnTo>
                    <a:pt x="3402" y="3241"/>
                  </a:lnTo>
                  <a:cubicBezTo>
                    <a:pt x="4155" y="2511"/>
                    <a:pt x="4155" y="1301"/>
                    <a:pt x="3424" y="571"/>
                  </a:cubicBezTo>
                  <a:lnTo>
                    <a:pt x="3424" y="571"/>
                  </a:lnTo>
                  <a:cubicBezTo>
                    <a:pt x="3059" y="183"/>
                    <a:pt x="2580" y="0"/>
                    <a:pt x="2078" y="0"/>
                  </a:cubicBezTo>
                  <a:lnTo>
                    <a:pt x="2078" y="0"/>
                  </a:lnTo>
                  <a:cubicBezTo>
                    <a:pt x="1598" y="0"/>
                    <a:pt x="1119" y="183"/>
                    <a:pt x="754" y="525"/>
                  </a:cubicBezTo>
                  <a:moveTo>
                    <a:pt x="959" y="2967"/>
                  </a:moveTo>
                  <a:cubicBezTo>
                    <a:pt x="366" y="2351"/>
                    <a:pt x="366" y="1370"/>
                    <a:pt x="982" y="776"/>
                  </a:cubicBezTo>
                  <a:lnTo>
                    <a:pt x="982" y="776"/>
                  </a:lnTo>
                  <a:cubicBezTo>
                    <a:pt x="1598" y="160"/>
                    <a:pt x="2603" y="183"/>
                    <a:pt x="3196" y="799"/>
                  </a:cubicBezTo>
                  <a:lnTo>
                    <a:pt x="3196" y="799"/>
                  </a:lnTo>
                  <a:cubicBezTo>
                    <a:pt x="3790" y="1415"/>
                    <a:pt x="3790" y="2397"/>
                    <a:pt x="3173" y="2990"/>
                  </a:cubicBezTo>
                  <a:lnTo>
                    <a:pt x="3173" y="2990"/>
                  </a:lnTo>
                  <a:cubicBezTo>
                    <a:pt x="2877" y="3287"/>
                    <a:pt x="2466" y="3447"/>
                    <a:pt x="2078" y="3447"/>
                  </a:cubicBezTo>
                  <a:lnTo>
                    <a:pt x="2078" y="3447"/>
                  </a:lnTo>
                  <a:cubicBezTo>
                    <a:pt x="1667" y="3447"/>
                    <a:pt x="1279" y="3287"/>
                    <a:pt x="959" y="296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076;p48">
              <a:extLst>
                <a:ext uri="{FF2B5EF4-FFF2-40B4-BE49-F238E27FC236}">
                  <a16:creationId xmlns:a16="http://schemas.microsoft.com/office/drawing/2014/main" id="{C517F351-14E6-6EB0-A0D9-7601F9B5B49E}"/>
                </a:ext>
              </a:extLst>
            </p:cNvPr>
            <p:cNvSpPr/>
            <p:nvPr/>
          </p:nvSpPr>
          <p:spPr>
            <a:xfrm>
              <a:off x="928068" y="4463604"/>
              <a:ext cx="71289" cy="68150"/>
            </a:xfrm>
            <a:custGeom>
              <a:avLst/>
              <a:gdLst/>
              <a:ahLst/>
              <a:cxnLst/>
              <a:rect l="l" t="t" r="r" b="b"/>
              <a:pathLst>
                <a:path w="4155" h="3972" extrusionOk="0">
                  <a:moveTo>
                    <a:pt x="754" y="548"/>
                  </a:moveTo>
                  <a:cubicBezTo>
                    <a:pt x="0" y="1278"/>
                    <a:pt x="0" y="2465"/>
                    <a:pt x="731" y="3218"/>
                  </a:cubicBezTo>
                  <a:lnTo>
                    <a:pt x="731" y="3218"/>
                  </a:lnTo>
                  <a:cubicBezTo>
                    <a:pt x="1461" y="3949"/>
                    <a:pt x="2648" y="3972"/>
                    <a:pt x="3401" y="3241"/>
                  </a:cubicBezTo>
                  <a:lnTo>
                    <a:pt x="3401" y="3241"/>
                  </a:lnTo>
                  <a:cubicBezTo>
                    <a:pt x="4155" y="2511"/>
                    <a:pt x="4155" y="1301"/>
                    <a:pt x="3424" y="571"/>
                  </a:cubicBezTo>
                  <a:lnTo>
                    <a:pt x="3424" y="571"/>
                  </a:lnTo>
                  <a:cubicBezTo>
                    <a:pt x="3059" y="183"/>
                    <a:pt x="2557" y="0"/>
                    <a:pt x="2077" y="0"/>
                  </a:cubicBezTo>
                  <a:lnTo>
                    <a:pt x="2077" y="0"/>
                  </a:lnTo>
                  <a:cubicBezTo>
                    <a:pt x="1598" y="0"/>
                    <a:pt x="1119" y="183"/>
                    <a:pt x="754" y="548"/>
                  </a:cubicBezTo>
                  <a:close/>
                  <a:moveTo>
                    <a:pt x="959" y="2990"/>
                  </a:moveTo>
                  <a:cubicBezTo>
                    <a:pt x="366" y="2374"/>
                    <a:pt x="366" y="1370"/>
                    <a:pt x="982" y="776"/>
                  </a:cubicBezTo>
                  <a:lnTo>
                    <a:pt x="982" y="776"/>
                  </a:lnTo>
                  <a:cubicBezTo>
                    <a:pt x="1598" y="183"/>
                    <a:pt x="2580" y="183"/>
                    <a:pt x="3196" y="799"/>
                  </a:cubicBezTo>
                  <a:lnTo>
                    <a:pt x="3196" y="799"/>
                  </a:lnTo>
                  <a:cubicBezTo>
                    <a:pt x="3789" y="1415"/>
                    <a:pt x="3789" y="2397"/>
                    <a:pt x="3173" y="3013"/>
                  </a:cubicBezTo>
                  <a:lnTo>
                    <a:pt x="3173" y="3013"/>
                  </a:lnTo>
                  <a:cubicBezTo>
                    <a:pt x="2853" y="3310"/>
                    <a:pt x="2465" y="3447"/>
                    <a:pt x="2077" y="3447"/>
                  </a:cubicBezTo>
                  <a:lnTo>
                    <a:pt x="2077" y="3447"/>
                  </a:lnTo>
                  <a:cubicBezTo>
                    <a:pt x="1667" y="3447"/>
                    <a:pt x="1256" y="3287"/>
                    <a:pt x="959" y="299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077;p48">
              <a:extLst>
                <a:ext uri="{FF2B5EF4-FFF2-40B4-BE49-F238E27FC236}">
                  <a16:creationId xmlns:a16="http://schemas.microsoft.com/office/drawing/2014/main" id="{8C29A469-5298-EA2B-6C12-0C9A54812057}"/>
                </a:ext>
              </a:extLst>
            </p:cNvPr>
            <p:cNvSpPr/>
            <p:nvPr/>
          </p:nvSpPr>
          <p:spPr>
            <a:xfrm>
              <a:off x="1027924" y="4297555"/>
              <a:ext cx="77569" cy="74035"/>
            </a:xfrm>
            <a:custGeom>
              <a:avLst/>
              <a:gdLst/>
              <a:ahLst/>
              <a:cxnLst/>
              <a:rect l="l" t="t" r="r" b="b"/>
              <a:pathLst>
                <a:path w="4521" h="4315" extrusionOk="0">
                  <a:moveTo>
                    <a:pt x="822" y="594"/>
                  </a:moveTo>
                  <a:cubicBezTo>
                    <a:pt x="24" y="1370"/>
                    <a:pt x="1" y="2671"/>
                    <a:pt x="800" y="3492"/>
                  </a:cubicBezTo>
                  <a:lnTo>
                    <a:pt x="800" y="3492"/>
                  </a:lnTo>
                  <a:cubicBezTo>
                    <a:pt x="1599" y="4291"/>
                    <a:pt x="2900" y="4314"/>
                    <a:pt x="3698" y="3515"/>
                  </a:cubicBezTo>
                  <a:lnTo>
                    <a:pt x="3698" y="3515"/>
                  </a:lnTo>
                  <a:cubicBezTo>
                    <a:pt x="4520" y="2739"/>
                    <a:pt x="4520" y="1415"/>
                    <a:pt x="3744" y="616"/>
                  </a:cubicBezTo>
                  <a:lnTo>
                    <a:pt x="3744" y="616"/>
                  </a:lnTo>
                  <a:cubicBezTo>
                    <a:pt x="3333" y="206"/>
                    <a:pt x="2808" y="0"/>
                    <a:pt x="2260" y="0"/>
                  </a:cubicBezTo>
                  <a:lnTo>
                    <a:pt x="2260" y="0"/>
                  </a:lnTo>
                  <a:cubicBezTo>
                    <a:pt x="1758" y="0"/>
                    <a:pt x="1233" y="206"/>
                    <a:pt x="822" y="594"/>
                  </a:cubicBezTo>
                  <a:close/>
                  <a:moveTo>
                    <a:pt x="1051" y="3264"/>
                  </a:moveTo>
                  <a:cubicBezTo>
                    <a:pt x="389" y="2579"/>
                    <a:pt x="389" y="1484"/>
                    <a:pt x="1074" y="822"/>
                  </a:cubicBezTo>
                  <a:lnTo>
                    <a:pt x="1074" y="822"/>
                  </a:lnTo>
                  <a:cubicBezTo>
                    <a:pt x="1736" y="160"/>
                    <a:pt x="2831" y="183"/>
                    <a:pt x="3493" y="845"/>
                  </a:cubicBezTo>
                  <a:lnTo>
                    <a:pt x="3493" y="845"/>
                  </a:lnTo>
                  <a:cubicBezTo>
                    <a:pt x="4155" y="1529"/>
                    <a:pt x="4155" y="2625"/>
                    <a:pt x="3470" y="3287"/>
                  </a:cubicBezTo>
                  <a:lnTo>
                    <a:pt x="3470" y="3287"/>
                  </a:lnTo>
                  <a:cubicBezTo>
                    <a:pt x="3128" y="3607"/>
                    <a:pt x="2694" y="3766"/>
                    <a:pt x="2260" y="3766"/>
                  </a:cubicBezTo>
                  <a:lnTo>
                    <a:pt x="2260" y="3766"/>
                  </a:lnTo>
                  <a:cubicBezTo>
                    <a:pt x="1827" y="3766"/>
                    <a:pt x="1370" y="3607"/>
                    <a:pt x="1051" y="326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078;p48">
              <a:extLst>
                <a:ext uri="{FF2B5EF4-FFF2-40B4-BE49-F238E27FC236}">
                  <a16:creationId xmlns:a16="http://schemas.microsoft.com/office/drawing/2014/main" id="{6F2422E0-53CB-584D-DEE4-EA8362925268}"/>
                </a:ext>
              </a:extLst>
            </p:cNvPr>
            <p:cNvSpPr/>
            <p:nvPr/>
          </p:nvSpPr>
          <p:spPr>
            <a:xfrm>
              <a:off x="1012259" y="4403673"/>
              <a:ext cx="75991" cy="72473"/>
            </a:xfrm>
            <a:custGeom>
              <a:avLst/>
              <a:gdLst/>
              <a:ahLst/>
              <a:cxnLst/>
              <a:rect l="l" t="t" r="r" b="b"/>
              <a:pathLst>
                <a:path w="4429" h="4224" extrusionOk="0">
                  <a:moveTo>
                    <a:pt x="800" y="571"/>
                  </a:moveTo>
                  <a:cubicBezTo>
                    <a:pt x="24" y="1347"/>
                    <a:pt x="1" y="2626"/>
                    <a:pt x="777" y="3402"/>
                  </a:cubicBezTo>
                  <a:lnTo>
                    <a:pt x="777" y="3402"/>
                  </a:lnTo>
                  <a:cubicBezTo>
                    <a:pt x="1553" y="4201"/>
                    <a:pt x="2831" y="4223"/>
                    <a:pt x="3607" y="3447"/>
                  </a:cubicBezTo>
                  <a:lnTo>
                    <a:pt x="3607" y="3447"/>
                  </a:lnTo>
                  <a:cubicBezTo>
                    <a:pt x="4406" y="2671"/>
                    <a:pt x="4429" y="1393"/>
                    <a:pt x="3653" y="594"/>
                  </a:cubicBezTo>
                  <a:lnTo>
                    <a:pt x="3653" y="594"/>
                  </a:lnTo>
                  <a:cubicBezTo>
                    <a:pt x="3265" y="206"/>
                    <a:pt x="2740" y="1"/>
                    <a:pt x="2215" y="1"/>
                  </a:cubicBezTo>
                  <a:lnTo>
                    <a:pt x="2215" y="1"/>
                  </a:lnTo>
                  <a:cubicBezTo>
                    <a:pt x="1713" y="1"/>
                    <a:pt x="1188" y="183"/>
                    <a:pt x="800" y="571"/>
                  </a:cubicBezTo>
                  <a:close/>
                  <a:moveTo>
                    <a:pt x="1028" y="3173"/>
                  </a:moveTo>
                  <a:cubicBezTo>
                    <a:pt x="366" y="2512"/>
                    <a:pt x="389" y="1462"/>
                    <a:pt x="1051" y="822"/>
                  </a:cubicBezTo>
                  <a:lnTo>
                    <a:pt x="1051" y="822"/>
                  </a:lnTo>
                  <a:cubicBezTo>
                    <a:pt x="1713" y="161"/>
                    <a:pt x="2763" y="183"/>
                    <a:pt x="3402" y="845"/>
                  </a:cubicBezTo>
                  <a:lnTo>
                    <a:pt x="3402" y="845"/>
                  </a:lnTo>
                  <a:cubicBezTo>
                    <a:pt x="4064" y="1507"/>
                    <a:pt x="4041" y="2557"/>
                    <a:pt x="3379" y="3196"/>
                  </a:cubicBezTo>
                  <a:lnTo>
                    <a:pt x="3379" y="3196"/>
                  </a:lnTo>
                  <a:cubicBezTo>
                    <a:pt x="3059" y="3516"/>
                    <a:pt x="2626" y="3676"/>
                    <a:pt x="2215" y="3676"/>
                  </a:cubicBezTo>
                  <a:lnTo>
                    <a:pt x="2215" y="3676"/>
                  </a:lnTo>
                  <a:cubicBezTo>
                    <a:pt x="1781" y="3676"/>
                    <a:pt x="1347" y="3516"/>
                    <a:pt x="1028" y="317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079;p48">
              <a:extLst>
                <a:ext uri="{FF2B5EF4-FFF2-40B4-BE49-F238E27FC236}">
                  <a16:creationId xmlns:a16="http://schemas.microsoft.com/office/drawing/2014/main" id="{CE1B5F1F-F95C-D568-0228-60B7F1722526}"/>
                </a:ext>
              </a:extLst>
            </p:cNvPr>
            <p:cNvSpPr/>
            <p:nvPr/>
          </p:nvSpPr>
          <p:spPr>
            <a:xfrm>
              <a:off x="1120350" y="4481224"/>
              <a:ext cx="88138" cy="84604"/>
            </a:xfrm>
            <a:custGeom>
              <a:avLst/>
              <a:gdLst/>
              <a:ahLst/>
              <a:cxnLst/>
              <a:rect l="l" t="t" r="r" b="b"/>
              <a:pathLst>
                <a:path w="5137" h="4931" extrusionOk="0">
                  <a:moveTo>
                    <a:pt x="936" y="685"/>
                  </a:moveTo>
                  <a:cubicBezTo>
                    <a:pt x="23" y="1575"/>
                    <a:pt x="1" y="3059"/>
                    <a:pt x="891" y="3995"/>
                  </a:cubicBezTo>
                  <a:lnTo>
                    <a:pt x="891" y="3995"/>
                  </a:lnTo>
                  <a:cubicBezTo>
                    <a:pt x="1804" y="4908"/>
                    <a:pt x="3287" y="4930"/>
                    <a:pt x="4200" y="4017"/>
                  </a:cubicBezTo>
                  <a:lnTo>
                    <a:pt x="4200" y="4017"/>
                  </a:lnTo>
                  <a:cubicBezTo>
                    <a:pt x="5136" y="3104"/>
                    <a:pt x="5136" y="1621"/>
                    <a:pt x="4246" y="708"/>
                  </a:cubicBezTo>
                  <a:lnTo>
                    <a:pt x="4246" y="708"/>
                  </a:lnTo>
                  <a:cubicBezTo>
                    <a:pt x="3790" y="251"/>
                    <a:pt x="3173" y="0"/>
                    <a:pt x="2580" y="0"/>
                  </a:cubicBezTo>
                  <a:lnTo>
                    <a:pt x="2580" y="0"/>
                  </a:lnTo>
                  <a:cubicBezTo>
                    <a:pt x="1986" y="0"/>
                    <a:pt x="1393" y="228"/>
                    <a:pt x="936" y="685"/>
                  </a:cubicBezTo>
                  <a:moveTo>
                    <a:pt x="1142" y="3744"/>
                  </a:moveTo>
                  <a:cubicBezTo>
                    <a:pt x="366" y="2967"/>
                    <a:pt x="389" y="1689"/>
                    <a:pt x="1165" y="913"/>
                  </a:cubicBezTo>
                  <a:lnTo>
                    <a:pt x="1165" y="913"/>
                  </a:lnTo>
                  <a:cubicBezTo>
                    <a:pt x="1964" y="137"/>
                    <a:pt x="3242" y="160"/>
                    <a:pt x="3995" y="936"/>
                  </a:cubicBezTo>
                  <a:lnTo>
                    <a:pt x="3995" y="936"/>
                  </a:lnTo>
                  <a:cubicBezTo>
                    <a:pt x="4771" y="1735"/>
                    <a:pt x="4771" y="3013"/>
                    <a:pt x="3972" y="3789"/>
                  </a:cubicBezTo>
                  <a:lnTo>
                    <a:pt x="3972" y="3789"/>
                  </a:lnTo>
                  <a:cubicBezTo>
                    <a:pt x="3584" y="4154"/>
                    <a:pt x="3082" y="4360"/>
                    <a:pt x="2580" y="4360"/>
                  </a:cubicBezTo>
                  <a:lnTo>
                    <a:pt x="2580" y="4360"/>
                  </a:lnTo>
                  <a:cubicBezTo>
                    <a:pt x="2055" y="4360"/>
                    <a:pt x="1530" y="4154"/>
                    <a:pt x="1142" y="374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080;p48">
              <a:extLst>
                <a:ext uri="{FF2B5EF4-FFF2-40B4-BE49-F238E27FC236}">
                  <a16:creationId xmlns:a16="http://schemas.microsoft.com/office/drawing/2014/main" id="{B2F93CBF-E24A-1F2C-77E6-A05ACE86CDBD}"/>
                </a:ext>
              </a:extLst>
            </p:cNvPr>
            <p:cNvSpPr/>
            <p:nvPr/>
          </p:nvSpPr>
          <p:spPr>
            <a:xfrm>
              <a:off x="1423074" y="4407208"/>
              <a:ext cx="78736" cy="75201"/>
            </a:xfrm>
            <a:custGeom>
              <a:avLst/>
              <a:gdLst/>
              <a:ahLst/>
              <a:cxnLst/>
              <a:rect l="l" t="t" r="r" b="b"/>
              <a:pathLst>
                <a:path w="4589" h="4383" extrusionOk="0">
                  <a:moveTo>
                    <a:pt x="822" y="616"/>
                  </a:moveTo>
                  <a:cubicBezTo>
                    <a:pt x="1" y="1415"/>
                    <a:pt x="1" y="2739"/>
                    <a:pt x="799" y="3561"/>
                  </a:cubicBezTo>
                  <a:lnTo>
                    <a:pt x="799" y="3561"/>
                  </a:lnTo>
                  <a:cubicBezTo>
                    <a:pt x="1598" y="4383"/>
                    <a:pt x="2922" y="4383"/>
                    <a:pt x="3744" y="3584"/>
                  </a:cubicBezTo>
                  <a:lnTo>
                    <a:pt x="3744" y="3584"/>
                  </a:lnTo>
                  <a:cubicBezTo>
                    <a:pt x="4566" y="2785"/>
                    <a:pt x="4588" y="1461"/>
                    <a:pt x="3767" y="639"/>
                  </a:cubicBezTo>
                  <a:lnTo>
                    <a:pt x="3767" y="639"/>
                  </a:lnTo>
                  <a:cubicBezTo>
                    <a:pt x="3356" y="228"/>
                    <a:pt x="2831" y="0"/>
                    <a:pt x="2283" y="0"/>
                  </a:cubicBezTo>
                  <a:lnTo>
                    <a:pt x="2283" y="0"/>
                  </a:lnTo>
                  <a:cubicBezTo>
                    <a:pt x="1758" y="0"/>
                    <a:pt x="1233" y="206"/>
                    <a:pt x="822" y="616"/>
                  </a:cubicBezTo>
                  <a:close/>
                  <a:moveTo>
                    <a:pt x="1028" y="3310"/>
                  </a:moveTo>
                  <a:cubicBezTo>
                    <a:pt x="366" y="2625"/>
                    <a:pt x="366" y="1530"/>
                    <a:pt x="1050" y="845"/>
                  </a:cubicBezTo>
                  <a:lnTo>
                    <a:pt x="1050" y="845"/>
                  </a:lnTo>
                  <a:cubicBezTo>
                    <a:pt x="1758" y="160"/>
                    <a:pt x="2854" y="183"/>
                    <a:pt x="3538" y="868"/>
                  </a:cubicBezTo>
                  <a:lnTo>
                    <a:pt x="3538" y="868"/>
                  </a:lnTo>
                  <a:cubicBezTo>
                    <a:pt x="4200" y="1552"/>
                    <a:pt x="4200" y="2671"/>
                    <a:pt x="3516" y="3356"/>
                  </a:cubicBezTo>
                  <a:lnTo>
                    <a:pt x="3516" y="3356"/>
                  </a:lnTo>
                  <a:cubicBezTo>
                    <a:pt x="3173" y="3675"/>
                    <a:pt x="2717" y="3835"/>
                    <a:pt x="2283" y="3835"/>
                  </a:cubicBezTo>
                  <a:lnTo>
                    <a:pt x="2283" y="3835"/>
                  </a:lnTo>
                  <a:cubicBezTo>
                    <a:pt x="1827" y="3835"/>
                    <a:pt x="1370" y="3675"/>
                    <a:pt x="1028" y="331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081;p48">
              <a:extLst>
                <a:ext uri="{FF2B5EF4-FFF2-40B4-BE49-F238E27FC236}">
                  <a16:creationId xmlns:a16="http://schemas.microsoft.com/office/drawing/2014/main" id="{98EA2974-D397-4282-0219-7EEA3A455F06}"/>
                </a:ext>
              </a:extLst>
            </p:cNvPr>
            <p:cNvSpPr/>
            <p:nvPr/>
          </p:nvSpPr>
          <p:spPr>
            <a:xfrm>
              <a:off x="1598919" y="4373528"/>
              <a:ext cx="88121" cy="83814"/>
            </a:xfrm>
            <a:custGeom>
              <a:avLst/>
              <a:gdLst/>
              <a:ahLst/>
              <a:cxnLst/>
              <a:rect l="l" t="t" r="r" b="b"/>
              <a:pathLst>
                <a:path w="5136" h="4885" extrusionOk="0">
                  <a:moveTo>
                    <a:pt x="936" y="662"/>
                  </a:moveTo>
                  <a:cubicBezTo>
                    <a:pt x="23" y="1552"/>
                    <a:pt x="0" y="3036"/>
                    <a:pt x="890" y="3949"/>
                  </a:cubicBezTo>
                  <a:lnTo>
                    <a:pt x="890" y="3949"/>
                  </a:lnTo>
                  <a:cubicBezTo>
                    <a:pt x="1803" y="4862"/>
                    <a:pt x="3287" y="4885"/>
                    <a:pt x="4200" y="3995"/>
                  </a:cubicBezTo>
                  <a:lnTo>
                    <a:pt x="4200" y="3995"/>
                  </a:lnTo>
                  <a:cubicBezTo>
                    <a:pt x="5113" y="3082"/>
                    <a:pt x="5136" y="1621"/>
                    <a:pt x="4223" y="685"/>
                  </a:cubicBezTo>
                  <a:lnTo>
                    <a:pt x="4223" y="685"/>
                  </a:lnTo>
                  <a:cubicBezTo>
                    <a:pt x="3766" y="228"/>
                    <a:pt x="3173" y="0"/>
                    <a:pt x="2557" y="0"/>
                  </a:cubicBezTo>
                  <a:lnTo>
                    <a:pt x="2557" y="0"/>
                  </a:lnTo>
                  <a:cubicBezTo>
                    <a:pt x="1986" y="0"/>
                    <a:pt x="1392" y="206"/>
                    <a:pt x="936" y="662"/>
                  </a:cubicBezTo>
                  <a:moveTo>
                    <a:pt x="1141" y="3721"/>
                  </a:moveTo>
                  <a:cubicBezTo>
                    <a:pt x="365" y="2945"/>
                    <a:pt x="388" y="1666"/>
                    <a:pt x="1164" y="890"/>
                  </a:cubicBezTo>
                  <a:lnTo>
                    <a:pt x="1164" y="890"/>
                  </a:lnTo>
                  <a:cubicBezTo>
                    <a:pt x="1963" y="137"/>
                    <a:pt x="3218" y="137"/>
                    <a:pt x="3995" y="936"/>
                  </a:cubicBezTo>
                  <a:lnTo>
                    <a:pt x="3995" y="936"/>
                  </a:lnTo>
                  <a:cubicBezTo>
                    <a:pt x="4771" y="1712"/>
                    <a:pt x="4748" y="2990"/>
                    <a:pt x="3972" y="3744"/>
                  </a:cubicBezTo>
                  <a:lnTo>
                    <a:pt x="3972" y="3744"/>
                  </a:lnTo>
                  <a:cubicBezTo>
                    <a:pt x="3584" y="4132"/>
                    <a:pt x="3059" y="4314"/>
                    <a:pt x="2557" y="4314"/>
                  </a:cubicBezTo>
                  <a:lnTo>
                    <a:pt x="2557" y="4314"/>
                  </a:lnTo>
                  <a:cubicBezTo>
                    <a:pt x="2054" y="4314"/>
                    <a:pt x="1529" y="4109"/>
                    <a:pt x="1141" y="372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082;p48">
              <a:extLst>
                <a:ext uri="{FF2B5EF4-FFF2-40B4-BE49-F238E27FC236}">
                  <a16:creationId xmlns:a16="http://schemas.microsoft.com/office/drawing/2014/main" id="{D1171506-C997-3938-01C3-80DCF9D60511}"/>
                </a:ext>
              </a:extLst>
            </p:cNvPr>
            <p:cNvSpPr/>
            <p:nvPr/>
          </p:nvSpPr>
          <p:spPr>
            <a:xfrm>
              <a:off x="1238616" y="3589110"/>
              <a:ext cx="68167" cy="64632"/>
            </a:xfrm>
            <a:custGeom>
              <a:avLst/>
              <a:gdLst/>
              <a:ahLst/>
              <a:cxnLst/>
              <a:rect l="l" t="t" r="r" b="b"/>
              <a:pathLst>
                <a:path w="3973" h="3767" extrusionOk="0">
                  <a:moveTo>
                    <a:pt x="731" y="502"/>
                  </a:moveTo>
                  <a:cubicBezTo>
                    <a:pt x="24" y="1187"/>
                    <a:pt x="1" y="2328"/>
                    <a:pt x="708" y="3036"/>
                  </a:cubicBezTo>
                  <a:lnTo>
                    <a:pt x="708" y="3036"/>
                  </a:lnTo>
                  <a:cubicBezTo>
                    <a:pt x="1393" y="3766"/>
                    <a:pt x="2534" y="3766"/>
                    <a:pt x="3242" y="3082"/>
                  </a:cubicBezTo>
                  <a:lnTo>
                    <a:pt x="3242" y="3082"/>
                  </a:lnTo>
                  <a:cubicBezTo>
                    <a:pt x="3950" y="2374"/>
                    <a:pt x="3972" y="1233"/>
                    <a:pt x="3265" y="525"/>
                  </a:cubicBezTo>
                  <a:lnTo>
                    <a:pt x="3265" y="525"/>
                  </a:lnTo>
                  <a:cubicBezTo>
                    <a:pt x="2922" y="183"/>
                    <a:pt x="2466" y="0"/>
                    <a:pt x="1987" y="0"/>
                  </a:cubicBezTo>
                  <a:lnTo>
                    <a:pt x="1987" y="0"/>
                  </a:lnTo>
                  <a:cubicBezTo>
                    <a:pt x="1530" y="0"/>
                    <a:pt x="1074" y="160"/>
                    <a:pt x="731" y="502"/>
                  </a:cubicBezTo>
                  <a:moveTo>
                    <a:pt x="937" y="2808"/>
                  </a:moveTo>
                  <a:cubicBezTo>
                    <a:pt x="389" y="2237"/>
                    <a:pt x="389" y="1301"/>
                    <a:pt x="959" y="753"/>
                  </a:cubicBezTo>
                  <a:lnTo>
                    <a:pt x="959" y="753"/>
                  </a:lnTo>
                  <a:cubicBezTo>
                    <a:pt x="1530" y="183"/>
                    <a:pt x="2466" y="183"/>
                    <a:pt x="3037" y="753"/>
                  </a:cubicBezTo>
                  <a:lnTo>
                    <a:pt x="3037" y="753"/>
                  </a:lnTo>
                  <a:cubicBezTo>
                    <a:pt x="3607" y="1347"/>
                    <a:pt x="3584" y="2260"/>
                    <a:pt x="3014" y="2831"/>
                  </a:cubicBezTo>
                  <a:lnTo>
                    <a:pt x="3014" y="2831"/>
                  </a:lnTo>
                  <a:cubicBezTo>
                    <a:pt x="2740" y="3104"/>
                    <a:pt x="2352" y="3241"/>
                    <a:pt x="1987" y="3241"/>
                  </a:cubicBezTo>
                  <a:lnTo>
                    <a:pt x="1987" y="3241"/>
                  </a:lnTo>
                  <a:cubicBezTo>
                    <a:pt x="1599" y="3241"/>
                    <a:pt x="1233" y="3104"/>
                    <a:pt x="937"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083;p48">
              <a:extLst>
                <a:ext uri="{FF2B5EF4-FFF2-40B4-BE49-F238E27FC236}">
                  <a16:creationId xmlns:a16="http://schemas.microsoft.com/office/drawing/2014/main" id="{9C06227C-09C6-515B-A117-2BAB2A1788FC}"/>
                </a:ext>
              </a:extLst>
            </p:cNvPr>
            <p:cNvSpPr/>
            <p:nvPr/>
          </p:nvSpPr>
          <p:spPr>
            <a:xfrm>
              <a:off x="1372168" y="3555035"/>
              <a:ext cx="67755" cy="64632"/>
            </a:xfrm>
            <a:custGeom>
              <a:avLst/>
              <a:gdLst/>
              <a:ahLst/>
              <a:cxnLst/>
              <a:rect l="l" t="t" r="r" b="b"/>
              <a:pathLst>
                <a:path w="3949" h="3767" extrusionOk="0">
                  <a:moveTo>
                    <a:pt x="731" y="503"/>
                  </a:moveTo>
                  <a:cubicBezTo>
                    <a:pt x="23" y="1187"/>
                    <a:pt x="0" y="2329"/>
                    <a:pt x="708" y="3036"/>
                  </a:cubicBezTo>
                  <a:lnTo>
                    <a:pt x="708" y="3036"/>
                  </a:lnTo>
                  <a:cubicBezTo>
                    <a:pt x="1393" y="3744"/>
                    <a:pt x="2534" y="3767"/>
                    <a:pt x="3241" y="3082"/>
                  </a:cubicBezTo>
                  <a:lnTo>
                    <a:pt x="3241" y="3082"/>
                  </a:lnTo>
                  <a:cubicBezTo>
                    <a:pt x="3949" y="2374"/>
                    <a:pt x="3949" y="1233"/>
                    <a:pt x="3264" y="525"/>
                  </a:cubicBezTo>
                  <a:lnTo>
                    <a:pt x="3264" y="525"/>
                  </a:lnTo>
                  <a:cubicBezTo>
                    <a:pt x="2922" y="183"/>
                    <a:pt x="2443" y="0"/>
                    <a:pt x="1986" y="0"/>
                  </a:cubicBezTo>
                  <a:lnTo>
                    <a:pt x="1986" y="0"/>
                  </a:lnTo>
                  <a:cubicBezTo>
                    <a:pt x="1530" y="0"/>
                    <a:pt x="1073" y="160"/>
                    <a:pt x="731" y="503"/>
                  </a:cubicBezTo>
                  <a:moveTo>
                    <a:pt x="936" y="2808"/>
                  </a:moveTo>
                  <a:cubicBezTo>
                    <a:pt x="365" y="2237"/>
                    <a:pt x="388" y="1301"/>
                    <a:pt x="959" y="754"/>
                  </a:cubicBezTo>
                  <a:lnTo>
                    <a:pt x="959" y="754"/>
                  </a:lnTo>
                  <a:cubicBezTo>
                    <a:pt x="1530" y="183"/>
                    <a:pt x="2465" y="183"/>
                    <a:pt x="3036" y="754"/>
                  </a:cubicBezTo>
                  <a:lnTo>
                    <a:pt x="3036" y="754"/>
                  </a:lnTo>
                  <a:cubicBezTo>
                    <a:pt x="3584" y="1347"/>
                    <a:pt x="3584" y="2260"/>
                    <a:pt x="3013" y="2831"/>
                  </a:cubicBezTo>
                  <a:lnTo>
                    <a:pt x="3013" y="2831"/>
                  </a:lnTo>
                  <a:cubicBezTo>
                    <a:pt x="2716" y="3105"/>
                    <a:pt x="2351" y="3242"/>
                    <a:pt x="1986" y="3242"/>
                  </a:cubicBezTo>
                  <a:lnTo>
                    <a:pt x="1986" y="3242"/>
                  </a:lnTo>
                  <a:cubicBezTo>
                    <a:pt x="1598" y="3242"/>
                    <a:pt x="1233" y="3105"/>
                    <a:pt x="936" y="280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084;p48">
              <a:extLst>
                <a:ext uri="{FF2B5EF4-FFF2-40B4-BE49-F238E27FC236}">
                  <a16:creationId xmlns:a16="http://schemas.microsoft.com/office/drawing/2014/main" id="{8C8E704F-D981-C47F-AB62-D8CA3A33FE5F}"/>
                </a:ext>
              </a:extLst>
            </p:cNvPr>
            <p:cNvSpPr/>
            <p:nvPr/>
          </p:nvSpPr>
          <p:spPr>
            <a:xfrm>
              <a:off x="1322035" y="3679186"/>
              <a:ext cx="68167" cy="64632"/>
            </a:xfrm>
            <a:custGeom>
              <a:avLst/>
              <a:gdLst/>
              <a:ahLst/>
              <a:cxnLst/>
              <a:rect l="l" t="t" r="r" b="b"/>
              <a:pathLst>
                <a:path w="3973" h="3767" extrusionOk="0">
                  <a:moveTo>
                    <a:pt x="731" y="502"/>
                  </a:moveTo>
                  <a:cubicBezTo>
                    <a:pt x="23" y="1187"/>
                    <a:pt x="1" y="2328"/>
                    <a:pt x="708" y="3036"/>
                  </a:cubicBezTo>
                  <a:lnTo>
                    <a:pt x="708" y="3036"/>
                  </a:lnTo>
                  <a:cubicBezTo>
                    <a:pt x="1393" y="3743"/>
                    <a:pt x="2534" y="3766"/>
                    <a:pt x="3242" y="3081"/>
                  </a:cubicBezTo>
                  <a:lnTo>
                    <a:pt x="3242" y="3081"/>
                  </a:lnTo>
                  <a:cubicBezTo>
                    <a:pt x="3949" y="2374"/>
                    <a:pt x="3972" y="1233"/>
                    <a:pt x="3265" y="525"/>
                  </a:cubicBezTo>
                  <a:lnTo>
                    <a:pt x="3265" y="525"/>
                  </a:lnTo>
                  <a:cubicBezTo>
                    <a:pt x="2922" y="160"/>
                    <a:pt x="2443" y="0"/>
                    <a:pt x="1986" y="0"/>
                  </a:cubicBezTo>
                  <a:lnTo>
                    <a:pt x="1986" y="0"/>
                  </a:lnTo>
                  <a:cubicBezTo>
                    <a:pt x="1530" y="0"/>
                    <a:pt x="1073" y="160"/>
                    <a:pt x="731" y="502"/>
                  </a:cubicBezTo>
                  <a:moveTo>
                    <a:pt x="936" y="2808"/>
                  </a:moveTo>
                  <a:cubicBezTo>
                    <a:pt x="366" y="2237"/>
                    <a:pt x="389" y="1301"/>
                    <a:pt x="959" y="730"/>
                  </a:cubicBezTo>
                  <a:lnTo>
                    <a:pt x="959" y="730"/>
                  </a:lnTo>
                  <a:cubicBezTo>
                    <a:pt x="1530" y="183"/>
                    <a:pt x="2466" y="183"/>
                    <a:pt x="3036" y="753"/>
                  </a:cubicBezTo>
                  <a:lnTo>
                    <a:pt x="3036" y="753"/>
                  </a:lnTo>
                  <a:cubicBezTo>
                    <a:pt x="3584" y="1347"/>
                    <a:pt x="3584" y="2260"/>
                    <a:pt x="3014" y="2830"/>
                  </a:cubicBezTo>
                  <a:lnTo>
                    <a:pt x="3014" y="2830"/>
                  </a:lnTo>
                  <a:cubicBezTo>
                    <a:pt x="2717" y="3104"/>
                    <a:pt x="2352" y="3241"/>
                    <a:pt x="1986" y="3241"/>
                  </a:cubicBezTo>
                  <a:lnTo>
                    <a:pt x="1986" y="3241"/>
                  </a:lnTo>
                  <a:cubicBezTo>
                    <a:pt x="1598" y="3241"/>
                    <a:pt x="1233" y="3104"/>
                    <a:pt x="936"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085;p48">
              <a:extLst>
                <a:ext uri="{FF2B5EF4-FFF2-40B4-BE49-F238E27FC236}">
                  <a16:creationId xmlns:a16="http://schemas.microsoft.com/office/drawing/2014/main" id="{D2B89982-5481-367F-C835-7B9C427B9A6C}"/>
                </a:ext>
              </a:extLst>
            </p:cNvPr>
            <p:cNvSpPr/>
            <p:nvPr/>
          </p:nvSpPr>
          <p:spPr>
            <a:xfrm>
              <a:off x="1453237" y="3557780"/>
              <a:ext cx="67755" cy="64632"/>
            </a:xfrm>
            <a:custGeom>
              <a:avLst/>
              <a:gdLst/>
              <a:ahLst/>
              <a:cxnLst/>
              <a:rect l="l" t="t" r="r" b="b"/>
              <a:pathLst>
                <a:path w="3949" h="3767" extrusionOk="0">
                  <a:moveTo>
                    <a:pt x="730" y="502"/>
                  </a:moveTo>
                  <a:cubicBezTo>
                    <a:pt x="23" y="1210"/>
                    <a:pt x="0" y="2328"/>
                    <a:pt x="685" y="3059"/>
                  </a:cubicBezTo>
                  <a:lnTo>
                    <a:pt x="685" y="3059"/>
                  </a:lnTo>
                  <a:cubicBezTo>
                    <a:pt x="1392" y="3766"/>
                    <a:pt x="2534" y="3766"/>
                    <a:pt x="3241" y="3082"/>
                  </a:cubicBezTo>
                  <a:lnTo>
                    <a:pt x="3241" y="3082"/>
                  </a:lnTo>
                  <a:cubicBezTo>
                    <a:pt x="3949" y="2374"/>
                    <a:pt x="3949" y="1233"/>
                    <a:pt x="3264" y="525"/>
                  </a:cubicBezTo>
                  <a:lnTo>
                    <a:pt x="3264" y="525"/>
                  </a:lnTo>
                  <a:cubicBezTo>
                    <a:pt x="2922" y="183"/>
                    <a:pt x="2442" y="0"/>
                    <a:pt x="1986" y="0"/>
                  </a:cubicBezTo>
                  <a:lnTo>
                    <a:pt x="1986" y="0"/>
                  </a:lnTo>
                  <a:cubicBezTo>
                    <a:pt x="1529" y="0"/>
                    <a:pt x="1073" y="160"/>
                    <a:pt x="730" y="502"/>
                  </a:cubicBezTo>
                  <a:close/>
                  <a:moveTo>
                    <a:pt x="936" y="2808"/>
                  </a:moveTo>
                  <a:cubicBezTo>
                    <a:pt x="365" y="2237"/>
                    <a:pt x="388" y="1301"/>
                    <a:pt x="959" y="753"/>
                  </a:cubicBezTo>
                  <a:lnTo>
                    <a:pt x="959" y="753"/>
                  </a:lnTo>
                  <a:cubicBezTo>
                    <a:pt x="1529" y="183"/>
                    <a:pt x="2465" y="183"/>
                    <a:pt x="3036" y="776"/>
                  </a:cubicBezTo>
                  <a:lnTo>
                    <a:pt x="3036" y="776"/>
                  </a:lnTo>
                  <a:cubicBezTo>
                    <a:pt x="3584" y="1347"/>
                    <a:pt x="3584" y="2260"/>
                    <a:pt x="3013" y="2831"/>
                  </a:cubicBezTo>
                  <a:lnTo>
                    <a:pt x="3013" y="2831"/>
                  </a:lnTo>
                  <a:cubicBezTo>
                    <a:pt x="2716" y="3104"/>
                    <a:pt x="2351" y="3241"/>
                    <a:pt x="1986" y="3241"/>
                  </a:cubicBezTo>
                  <a:lnTo>
                    <a:pt x="1986" y="3241"/>
                  </a:lnTo>
                  <a:cubicBezTo>
                    <a:pt x="1598" y="3241"/>
                    <a:pt x="1210" y="3104"/>
                    <a:pt x="936"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086;p48">
              <a:extLst>
                <a:ext uri="{FF2B5EF4-FFF2-40B4-BE49-F238E27FC236}">
                  <a16:creationId xmlns:a16="http://schemas.microsoft.com/office/drawing/2014/main" id="{CAD868AE-BCA6-4228-CCE3-4A432892F396}"/>
                </a:ext>
              </a:extLst>
            </p:cNvPr>
            <p:cNvSpPr/>
            <p:nvPr/>
          </p:nvSpPr>
          <p:spPr>
            <a:xfrm>
              <a:off x="1335743" y="3216280"/>
              <a:ext cx="113583" cy="108504"/>
            </a:xfrm>
            <a:custGeom>
              <a:avLst/>
              <a:gdLst/>
              <a:ahLst/>
              <a:cxnLst/>
              <a:rect l="l" t="t" r="r" b="b"/>
              <a:pathLst>
                <a:path w="6620" h="6324" extrusionOk="0">
                  <a:moveTo>
                    <a:pt x="1210" y="868"/>
                  </a:moveTo>
                  <a:cubicBezTo>
                    <a:pt x="23" y="2032"/>
                    <a:pt x="0" y="3927"/>
                    <a:pt x="1165" y="5113"/>
                  </a:cubicBezTo>
                  <a:lnTo>
                    <a:pt x="1165" y="5113"/>
                  </a:lnTo>
                  <a:cubicBezTo>
                    <a:pt x="2329" y="6300"/>
                    <a:pt x="4246" y="6323"/>
                    <a:pt x="5410" y="5159"/>
                  </a:cubicBezTo>
                  <a:lnTo>
                    <a:pt x="5410" y="5159"/>
                  </a:lnTo>
                  <a:cubicBezTo>
                    <a:pt x="6597" y="3995"/>
                    <a:pt x="6620" y="2101"/>
                    <a:pt x="5456" y="914"/>
                  </a:cubicBezTo>
                  <a:lnTo>
                    <a:pt x="5456" y="914"/>
                  </a:lnTo>
                  <a:cubicBezTo>
                    <a:pt x="4885" y="320"/>
                    <a:pt x="4086" y="1"/>
                    <a:pt x="3310" y="1"/>
                  </a:cubicBezTo>
                  <a:lnTo>
                    <a:pt x="3310" y="1"/>
                  </a:lnTo>
                  <a:cubicBezTo>
                    <a:pt x="2557" y="1"/>
                    <a:pt x="1804" y="297"/>
                    <a:pt x="1210" y="868"/>
                  </a:cubicBezTo>
                  <a:moveTo>
                    <a:pt x="1416" y="4885"/>
                  </a:moveTo>
                  <a:cubicBezTo>
                    <a:pt x="389" y="3835"/>
                    <a:pt x="389" y="2146"/>
                    <a:pt x="1438" y="1096"/>
                  </a:cubicBezTo>
                  <a:lnTo>
                    <a:pt x="1438" y="1096"/>
                  </a:lnTo>
                  <a:cubicBezTo>
                    <a:pt x="2511" y="69"/>
                    <a:pt x="4200" y="92"/>
                    <a:pt x="5227" y="1142"/>
                  </a:cubicBezTo>
                  <a:lnTo>
                    <a:pt x="5227" y="1142"/>
                  </a:lnTo>
                  <a:cubicBezTo>
                    <a:pt x="6255" y="2192"/>
                    <a:pt x="6232" y="3881"/>
                    <a:pt x="5182" y="4931"/>
                  </a:cubicBezTo>
                  <a:lnTo>
                    <a:pt x="5182" y="4931"/>
                  </a:lnTo>
                  <a:cubicBezTo>
                    <a:pt x="4657" y="5433"/>
                    <a:pt x="3995" y="5684"/>
                    <a:pt x="3310" y="5684"/>
                  </a:cubicBezTo>
                  <a:lnTo>
                    <a:pt x="3310" y="5684"/>
                  </a:lnTo>
                  <a:cubicBezTo>
                    <a:pt x="2625" y="5684"/>
                    <a:pt x="1941" y="5410"/>
                    <a:pt x="1416" y="488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087;p48">
              <a:extLst>
                <a:ext uri="{FF2B5EF4-FFF2-40B4-BE49-F238E27FC236}">
                  <a16:creationId xmlns:a16="http://schemas.microsoft.com/office/drawing/2014/main" id="{35F769FE-7E02-5661-CF1E-D0C9EF41715B}"/>
                </a:ext>
              </a:extLst>
            </p:cNvPr>
            <p:cNvSpPr/>
            <p:nvPr/>
          </p:nvSpPr>
          <p:spPr>
            <a:xfrm>
              <a:off x="1532332" y="3195520"/>
              <a:ext cx="113205" cy="108109"/>
            </a:xfrm>
            <a:custGeom>
              <a:avLst/>
              <a:gdLst/>
              <a:ahLst/>
              <a:cxnLst/>
              <a:rect l="l" t="t" r="r" b="b"/>
              <a:pathLst>
                <a:path w="6598" h="6301" extrusionOk="0">
                  <a:moveTo>
                    <a:pt x="1211" y="845"/>
                  </a:moveTo>
                  <a:cubicBezTo>
                    <a:pt x="24" y="2009"/>
                    <a:pt x="1" y="3927"/>
                    <a:pt x="1165" y="5114"/>
                  </a:cubicBezTo>
                  <a:lnTo>
                    <a:pt x="1165" y="5114"/>
                  </a:lnTo>
                  <a:cubicBezTo>
                    <a:pt x="2306" y="6278"/>
                    <a:pt x="4223" y="6301"/>
                    <a:pt x="5410" y="5159"/>
                  </a:cubicBezTo>
                  <a:lnTo>
                    <a:pt x="5410" y="5159"/>
                  </a:lnTo>
                  <a:cubicBezTo>
                    <a:pt x="6597" y="3995"/>
                    <a:pt x="6597" y="2078"/>
                    <a:pt x="5456" y="891"/>
                  </a:cubicBezTo>
                  <a:lnTo>
                    <a:pt x="5456" y="891"/>
                  </a:lnTo>
                  <a:cubicBezTo>
                    <a:pt x="4863" y="298"/>
                    <a:pt x="4087" y="1"/>
                    <a:pt x="3310" y="1"/>
                  </a:cubicBezTo>
                  <a:lnTo>
                    <a:pt x="3310" y="1"/>
                  </a:lnTo>
                  <a:cubicBezTo>
                    <a:pt x="2534" y="1"/>
                    <a:pt x="1781" y="275"/>
                    <a:pt x="1211" y="845"/>
                  </a:cubicBezTo>
                  <a:moveTo>
                    <a:pt x="1393" y="4863"/>
                  </a:moveTo>
                  <a:cubicBezTo>
                    <a:pt x="366" y="3813"/>
                    <a:pt x="389" y="2124"/>
                    <a:pt x="1439" y="1096"/>
                  </a:cubicBezTo>
                  <a:lnTo>
                    <a:pt x="1439" y="1096"/>
                  </a:lnTo>
                  <a:cubicBezTo>
                    <a:pt x="2489" y="69"/>
                    <a:pt x="4178" y="92"/>
                    <a:pt x="5205" y="1142"/>
                  </a:cubicBezTo>
                  <a:lnTo>
                    <a:pt x="5205" y="1142"/>
                  </a:lnTo>
                  <a:cubicBezTo>
                    <a:pt x="6232" y="2192"/>
                    <a:pt x="6232" y="3881"/>
                    <a:pt x="5159" y="4908"/>
                  </a:cubicBezTo>
                  <a:lnTo>
                    <a:pt x="5159" y="4908"/>
                  </a:lnTo>
                  <a:cubicBezTo>
                    <a:pt x="4657" y="5410"/>
                    <a:pt x="3972" y="5662"/>
                    <a:pt x="3310" y="5662"/>
                  </a:cubicBezTo>
                  <a:lnTo>
                    <a:pt x="3310" y="5662"/>
                  </a:lnTo>
                  <a:cubicBezTo>
                    <a:pt x="2603" y="5662"/>
                    <a:pt x="1918" y="5410"/>
                    <a:pt x="1393" y="486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088;p48">
              <a:extLst>
                <a:ext uri="{FF2B5EF4-FFF2-40B4-BE49-F238E27FC236}">
                  <a16:creationId xmlns:a16="http://schemas.microsoft.com/office/drawing/2014/main" id="{120AEABC-C018-60A7-AF2C-2CEF278BAAA0}"/>
                </a:ext>
              </a:extLst>
            </p:cNvPr>
            <p:cNvSpPr/>
            <p:nvPr/>
          </p:nvSpPr>
          <p:spPr>
            <a:xfrm>
              <a:off x="1871875" y="3245259"/>
              <a:ext cx="113188" cy="108504"/>
            </a:xfrm>
            <a:custGeom>
              <a:avLst/>
              <a:gdLst/>
              <a:ahLst/>
              <a:cxnLst/>
              <a:rect l="l" t="t" r="r" b="b"/>
              <a:pathLst>
                <a:path w="6597" h="6324" extrusionOk="0">
                  <a:moveTo>
                    <a:pt x="1187" y="868"/>
                  </a:moveTo>
                  <a:cubicBezTo>
                    <a:pt x="23" y="2032"/>
                    <a:pt x="0" y="3927"/>
                    <a:pt x="1142" y="5114"/>
                  </a:cubicBezTo>
                  <a:lnTo>
                    <a:pt x="1142" y="5114"/>
                  </a:lnTo>
                  <a:cubicBezTo>
                    <a:pt x="2306" y="6300"/>
                    <a:pt x="4223" y="6323"/>
                    <a:pt x="5410" y="5159"/>
                  </a:cubicBezTo>
                  <a:lnTo>
                    <a:pt x="5410" y="5159"/>
                  </a:lnTo>
                  <a:cubicBezTo>
                    <a:pt x="6574" y="3995"/>
                    <a:pt x="6597" y="2101"/>
                    <a:pt x="5456" y="914"/>
                  </a:cubicBezTo>
                  <a:lnTo>
                    <a:pt x="5456" y="914"/>
                  </a:lnTo>
                  <a:cubicBezTo>
                    <a:pt x="4862" y="320"/>
                    <a:pt x="4086" y="1"/>
                    <a:pt x="3287" y="1"/>
                  </a:cubicBezTo>
                  <a:lnTo>
                    <a:pt x="3287" y="1"/>
                  </a:lnTo>
                  <a:cubicBezTo>
                    <a:pt x="2534" y="1"/>
                    <a:pt x="1781" y="297"/>
                    <a:pt x="1187" y="868"/>
                  </a:cubicBezTo>
                  <a:moveTo>
                    <a:pt x="1393" y="4885"/>
                  </a:moveTo>
                  <a:cubicBezTo>
                    <a:pt x="366" y="3835"/>
                    <a:pt x="388" y="2146"/>
                    <a:pt x="1438" y="1096"/>
                  </a:cubicBezTo>
                  <a:lnTo>
                    <a:pt x="1438" y="1096"/>
                  </a:lnTo>
                  <a:cubicBezTo>
                    <a:pt x="2488" y="69"/>
                    <a:pt x="4177" y="92"/>
                    <a:pt x="5204" y="1142"/>
                  </a:cubicBezTo>
                  <a:lnTo>
                    <a:pt x="5204" y="1142"/>
                  </a:lnTo>
                  <a:cubicBezTo>
                    <a:pt x="6232" y="2192"/>
                    <a:pt x="6209" y="3881"/>
                    <a:pt x="5159" y="4931"/>
                  </a:cubicBezTo>
                  <a:lnTo>
                    <a:pt x="5159" y="4931"/>
                  </a:lnTo>
                  <a:cubicBezTo>
                    <a:pt x="4657" y="5433"/>
                    <a:pt x="3972" y="5684"/>
                    <a:pt x="3287" y="5684"/>
                  </a:cubicBezTo>
                  <a:lnTo>
                    <a:pt x="3287" y="5684"/>
                  </a:lnTo>
                  <a:cubicBezTo>
                    <a:pt x="2602" y="5684"/>
                    <a:pt x="1918" y="5410"/>
                    <a:pt x="1393" y="488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089;p48">
              <a:extLst>
                <a:ext uri="{FF2B5EF4-FFF2-40B4-BE49-F238E27FC236}">
                  <a16:creationId xmlns:a16="http://schemas.microsoft.com/office/drawing/2014/main" id="{0CAD92EA-4141-7FBD-49FF-E51ED88F5902}"/>
                </a:ext>
              </a:extLst>
            </p:cNvPr>
            <p:cNvSpPr/>
            <p:nvPr/>
          </p:nvSpPr>
          <p:spPr>
            <a:xfrm>
              <a:off x="1127008" y="3334151"/>
              <a:ext cx="1011589" cy="285123"/>
            </a:xfrm>
            <a:custGeom>
              <a:avLst/>
              <a:gdLst/>
              <a:ahLst/>
              <a:cxnLst/>
              <a:rect l="l" t="t" r="r" b="b"/>
              <a:pathLst>
                <a:path w="58959" h="16618" extrusionOk="0">
                  <a:moveTo>
                    <a:pt x="1" y="343"/>
                  </a:moveTo>
                  <a:lnTo>
                    <a:pt x="7305" y="412"/>
                  </a:lnTo>
                  <a:lnTo>
                    <a:pt x="13833" y="7077"/>
                  </a:lnTo>
                  <a:lnTo>
                    <a:pt x="21890" y="7168"/>
                  </a:lnTo>
                  <a:lnTo>
                    <a:pt x="24355" y="9679"/>
                  </a:lnTo>
                  <a:lnTo>
                    <a:pt x="40835" y="9862"/>
                  </a:lnTo>
                  <a:lnTo>
                    <a:pt x="43483" y="12578"/>
                  </a:lnTo>
                  <a:lnTo>
                    <a:pt x="54895" y="12692"/>
                  </a:lnTo>
                  <a:lnTo>
                    <a:pt x="58730" y="16618"/>
                  </a:lnTo>
                  <a:cubicBezTo>
                    <a:pt x="58799" y="16526"/>
                    <a:pt x="58890" y="16435"/>
                    <a:pt x="58958" y="16367"/>
                  </a:cubicBezTo>
                  <a:lnTo>
                    <a:pt x="58958" y="16367"/>
                  </a:lnTo>
                  <a:lnTo>
                    <a:pt x="55032" y="12349"/>
                  </a:lnTo>
                  <a:lnTo>
                    <a:pt x="43620" y="12235"/>
                  </a:lnTo>
                  <a:lnTo>
                    <a:pt x="40972" y="9519"/>
                  </a:lnTo>
                  <a:lnTo>
                    <a:pt x="24492" y="9359"/>
                  </a:lnTo>
                  <a:lnTo>
                    <a:pt x="22027" y="6826"/>
                  </a:lnTo>
                  <a:lnTo>
                    <a:pt x="13970" y="6734"/>
                  </a:lnTo>
                  <a:lnTo>
                    <a:pt x="7442" y="69"/>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090;p48">
              <a:extLst>
                <a:ext uri="{FF2B5EF4-FFF2-40B4-BE49-F238E27FC236}">
                  <a16:creationId xmlns:a16="http://schemas.microsoft.com/office/drawing/2014/main" id="{94A20616-41F8-8945-97E8-E4FD880F211D}"/>
                </a:ext>
              </a:extLst>
            </p:cNvPr>
            <p:cNvSpPr/>
            <p:nvPr/>
          </p:nvSpPr>
          <p:spPr>
            <a:xfrm>
              <a:off x="1424635" y="3300866"/>
              <a:ext cx="188784" cy="192696"/>
            </a:xfrm>
            <a:custGeom>
              <a:avLst/>
              <a:gdLst/>
              <a:ahLst/>
              <a:cxnLst/>
              <a:rect l="l" t="t" r="r" b="b"/>
              <a:pathLst>
                <a:path w="11003" h="11231" extrusionOk="0">
                  <a:moveTo>
                    <a:pt x="1" y="229"/>
                  </a:moveTo>
                  <a:lnTo>
                    <a:pt x="10774" y="11231"/>
                  </a:lnTo>
                  <a:lnTo>
                    <a:pt x="11003" y="10980"/>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091;p48">
              <a:extLst>
                <a:ext uri="{FF2B5EF4-FFF2-40B4-BE49-F238E27FC236}">
                  <a16:creationId xmlns:a16="http://schemas.microsoft.com/office/drawing/2014/main" id="{105FFD1C-8C2B-1699-D884-2276B1735AB0}"/>
                </a:ext>
              </a:extLst>
            </p:cNvPr>
            <p:cNvSpPr/>
            <p:nvPr/>
          </p:nvSpPr>
          <p:spPr>
            <a:xfrm>
              <a:off x="1157170" y="3184161"/>
              <a:ext cx="56019" cy="53669"/>
            </a:xfrm>
            <a:custGeom>
              <a:avLst/>
              <a:gdLst/>
              <a:ahLst/>
              <a:cxnLst/>
              <a:rect l="l" t="t" r="r" b="b"/>
              <a:pathLst>
                <a:path w="3265" h="3128" extrusionOk="0">
                  <a:moveTo>
                    <a:pt x="594" y="412"/>
                  </a:moveTo>
                  <a:cubicBezTo>
                    <a:pt x="0" y="982"/>
                    <a:pt x="0" y="1941"/>
                    <a:pt x="571" y="2535"/>
                  </a:cubicBezTo>
                  <a:lnTo>
                    <a:pt x="571" y="2535"/>
                  </a:lnTo>
                  <a:cubicBezTo>
                    <a:pt x="1141" y="3105"/>
                    <a:pt x="2077" y="3128"/>
                    <a:pt x="2671" y="2557"/>
                  </a:cubicBezTo>
                  <a:lnTo>
                    <a:pt x="2671" y="2557"/>
                  </a:lnTo>
                  <a:cubicBezTo>
                    <a:pt x="3264" y="1964"/>
                    <a:pt x="3264" y="1028"/>
                    <a:pt x="2694" y="435"/>
                  </a:cubicBezTo>
                  <a:lnTo>
                    <a:pt x="2694" y="435"/>
                  </a:lnTo>
                  <a:cubicBezTo>
                    <a:pt x="2397" y="138"/>
                    <a:pt x="2009" y="1"/>
                    <a:pt x="1621" y="1"/>
                  </a:cubicBezTo>
                  <a:lnTo>
                    <a:pt x="1621" y="1"/>
                  </a:lnTo>
                  <a:cubicBezTo>
                    <a:pt x="1256" y="1"/>
                    <a:pt x="867" y="138"/>
                    <a:pt x="594" y="412"/>
                  </a:cubicBezTo>
                  <a:close/>
                  <a:moveTo>
                    <a:pt x="799" y="2283"/>
                  </a:moveTo>
                  <a:cubicBezTo>
                    <a:pt x="365" y="1827"/>
                    <a:pt x="365" y="1097"/>
                    <a:pt x="822" y="663"/>
                  </a:cubicBezTo>
                  <a:lnTo>
                    <a:pt x="822" y="663"/>
                  </a:lnTo>
                  <a:cubicBezTo>
                    <a:pt x="1278" y="206"/>
                    <a:pt x="2009" y="206"/>
                    <a:pt x="2465" y="663"/>
                  </a:cubicBezTo>
                  <a:lnTo>
                    <a:pt x="2465" y="663"/>
                  </a:lnTo>
                  <a:cubicBezTo>
                    <a:pt x="2899" y="1119"/>
                    <a:pt x="2899" y="1873"/>
                    <a:pt x="2442" y="2306"/>
                  </a:cubicBezTo>
                  <a:lnTo>
                    <a:pt x="2442" y="2306"/>
                  </a:lnTo>
                  <a:cubicBezTo>
                    <a:pt x="2214" y="2535"/>
                    <a:pt x="1917" y="2626"/>
                    <a:pt x="1621" y="2626"/>
                  </a:cubicBezTo>
                  <a:lnTo>
                    <a:pt x="1621" y="2626"/>
                  </a:lnTo>
                  <a:cubicBezTo>
                    <a:pt x="1324" y="2626"/>
                    <a:pt x="1027" y="2512"/>
                    <a:pt x="799" y="228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092;p48">
              <a:extLst>
                <a:ext uri="{FF2B5EF4-FFF2-40B4-BE49-F238E27FC236}">
                  <a16:creationId xmlns:a16="http://schemas.microsoft.com/office/drawing/2014/main" id="{7D55B7BF-FF4C-9DEF-7F52-283704D06AB0}"/>
                </a:ext>
              </a:extLst>
            </p:cNvPr>
            <p:cNvSpPr/>
            <p:nvPr/>
          </p:nvSpPr>
          <p:spPr>
            <a:xfrm>
              <a:off x="1178308" y="3103488"/>
              <a:ext cx="56414" cy="53669"/>
            </a:xfrm>
            <a:custGeom>
              <a:avLst/>
              <a:gdLst/>
              <a:ahLst/>
              <a:cxnLst/>
              <a:rect l="l" t="t" r="r" b="b"/>
              <a:pathLst>
                <a:path w="3288" h="3128" extrusionOk="0">
                  <a:moveTo>
                    <a:pt x="594" y="435"/>
                  </a:moveTo>
                  <a:cubicBezTo>
                    <a:pt x="24" y="1005"/>
                    <a:pt x="1" y="1964"/>
                    <a:pt x="571" y="2535"/>
                  </a:cubicBezTo>
                  <a:lnTo>
                    <a:pt x="571" y="2535"/>
                  </a:lnTo>
                  <a:cubicBezTo>
                    <a:pt x="1142" y="3128"/>
                    <a:pt x="2101" y="3128"/>
                    <a:pt x="2694" y="2557"/>
                  </a:cubicBezTo>
                  <a:lnTo>
                    <a:pt x="2694" y="2557"/>
                  </a:lnTo>
                  <a:cubicBezTo>
                    <a:pt x="3265" y="1987"/>
                    <a:pt x="3288" y="1051"/>
                    <a:pt x="2717" y="457"/>
                  </a:cubicBezTo>
                  <a:lnTo>
                    <a:pt x="2717" y="457"/>
                  </a:lnTo>
                  <a:cubicBezTo>
                    <a:pt x="2420" y="161"/>
                    <a:pt x="2032" y="1"/>
                    <a:pt x="1644" y="1"/>
                  </a:cubicBezTo>
                  <a:lnTo>
                    <a:pt x="1644" y="1"/>
                  </a:lnTo>
                  <a:cubicBezTo>
                    <a:pt x="1256" y="1"/>
                    <a:pt x="891" y="161"/>
                    <a:pt x="594" y="435"/>
                  </a:cubicBezTo>
                  <a:close/>
                  <a:moveTo>
                    <a:pt x="822" y="2306"/>
                  </a:moveTo>
                  <a:cubicBezTo>
                    <a:pt x="366" y="1850"/>
                    <a:pt x="389" y="1119"/>
                    <a:pt x="822" y="663"/>
                  </a:cubicBezTo>
                  <a:lnTo>
                    <a:pt x="822" y="663"/>
                  </a:lnTo>
                  <a:cubicBezTo>
                    <a:pt x="1279" y="229"/>
                    <a:pt x="2032" y="229"/>
                    <a:pt x="2466" y="686"/>
                  </a:cubicBezTo>
                  <a:lnTo>
                    <a:pt x="2466" y="686"/>
                  </a:lnTo>
                  <a:cubicBezTo>
                    <a:pt x="2922" y="1142"/>
                    <a:pt x="2900" y="1873"/>
                    <a:pt x="2443" y="2329"/>
                  </a:cubicBezTo>
                  <a:lnTo>
                    <a:pt x="2443" y="2329"/>
                  </a:lnTo>
                  <a:cubicBezTo>
                    <a:pt x="2238" y="2535"/>
                    <a:pt x="1941" y="2649"/>
                    <a:pt x="1644" y="2649"/>
                  </a:cubicBezTo>
                  <a:lnTo>
                    <a:pt x="1644" y="2649"/>
                  </a:lnTo>
                  <a:cubicBezTo>
                    <a:pt x="1347" y="2649"/>
                    <a:pt x="1051" y="2535"/>
                    <a:pt x="822" y="230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093;p48">
              <a:extLst>
                <a:ext uri="{FF2B5EF4-FFF2-40B4-BE49-F238E27FC236}">
                  <a16:creationId xmlns:a16="http://schemas.microsoft.com/office/drawing/2014/main" id="{39BA1BB5-0B3B-FB8C-5714-D2664097F9B9}"/>
                </a:ext>
              </a:extLst>
            </p:cNvPr>
            <p:cNvSpPr/>
            <p:nvPr/>
          </p:nvSpPr>
          <p:spPr>
            <a:xfrm>
              <a:off x="1053385" y="3137167"/>
              <a:ext cx="56414" cy="53669"/>
            </a:xfrm>
            <a:custGeom>
              <a:avLst/>
              <a:gdLst/>
              <a:ahLst/>
              <a:cxnLst/>
              <a:rect l="l" t="t" r="r" b="b"/>
              <a:pathLst>
                <a:path w="3288" h="3128" extrusionOk="0">
                  <a:moveTo>
                    <a:pt x="594" y="435"/>
                  </a:moveTo>
                  <a:cubicBezTo>
                    <a:pt x="0" y="1005"/>
                    <a:pt x="0" y="1941"/>
                    <a:pt x="571" y="2534"/>
                  </a:cubicBezTo>
                  <a:lnTo>
                    <a:pt x="571" y="2534"/>
                  </a:lnTo>
                  <a:cubicBezTo>
                    <a:pt x="1142" y="3128"/>
                    <a:pt x="2100" y="3128"/>
                    <a:pt x="2694" y="2557"/>
                  </a:cubicBezTo>
                  <a:lnTo>
                    <a:pt x="2694" y="2557"/>
                  </a:lnTo>
                  <a:cubicBezTo>
                    <a:pt x="3264" y="1987"/>
                    <a:pt x="3287" y="1028"/>
                    <a:pt x="2717" y="457"/>
                  </a:cubicBezTo>
                  <a:lnTo>
                    <a:pt x="2717" y="457"/>
                  </a:lnTo>
                  <a:cubicBezTo>
                    <a:pt x="2420" y="161"/>
                    <a:pt x="2032" y="1"/>
                    <a:pt x="1644" y="1"/>
                  </a:cubicBezTo>
                  <a:lnTo>
                    <a:pt x="1644" y="1"/>
                  </a:lnTo>
                  <a:cubicBezTo>
                    <a:pt x="1256" y="1"/>
                    <a:pt x="891" y="138"/>
                    <a:pt x="594" y="435"/>
                  </a:cubicBezTo>
                  <a:moveTo>
                    <a:pt x="822" y="2306"/>
                  </a:moveTo>
                  <a:cubicBezTo>
                    <a:pt x="366" y="1850"/>
                    <a:pt x="366" y="1119"/>
                    <a:pt x="822" y="663"/>
                  </a:cubicBezTo>
                  <a:lnTo>
                    <a:pt x="822" y="663"/>
                  </a:lnTo>
                  <a:cubicBezTo>
                    <a:pt x="1279" y="229"/>
                    <a:pt x="2032" y="229"/>
                    <a:pt x="2466" y="686"/>
                  </a:cubicBezTo>
                  <a:lnTo>
                    <a:pt x="2466" y="686"/>
                  </a:lnTo>
                  <a:cubicBezTo>
                    <a:pt x="2922" y="1142"/>
                    <a:pt x="2899" y="1873"/>
                    <a:pt x="2443" y="2306"/>
                  </a:cubicBezTo>
                  <a:lnTo>
                    <a:pt x="2443" y="2306"/>
                  </a:lnTo>
                  <a:cubicBezTo>
                    <a:pt x="2214" y="2534"/>
                    <a:pt x="1941" y="2649"/>
                    <a:pt x="1644" y="2649"/>
                  </a:cubicBezTo>
                  <a:lnTo>
                    <a:pt x="1644" y="2649"/>
                  </a:lnTo>
                  <a:cubicBezTo>
                    <a:pt x="1347" y="2649"/>
                    <a:pt x="1050" y="2534"/>
                    <a:pt x="822" y="230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094;p48">
              <a:extLst>
                <a:ext uri="{FF2B5EF4-FFF2-40B4-BE49-F238E27FC236}">
                  <a16:creationId xmlns:a16="http://schemas.microsoft.com/office/drawing/2014/main" id="{BF4F15D1-4D24-1FEC-D71C-9C8890417145}"/>
                </a:ext>
              </a:extLst>
            </p:cNvPr>
            <p:cNvSpPr/>
            <p:nvPr/>
          </p:nvSpPr>
          <p:spPr>
            <a:xfrm>
              <a:off x="1654526" y="3373321"/>
              <a:ext cx="66588" cy="66983"/>
            </a:xfrm>
            <a:custGeom>
              <a:avLst/>
              <a:gdLst/>
              <a:ahLst/>
              <a:cxnLst/>
              <a:rect l="l" t="t" r="r" b="b"/>
              <a:pathLst>
                <a:path w="3881" h="3904" extrusionOk="0">
                  <a:moveTo>
                    <a:pt x="662" y="594"/>
                  </a:moveTo>
                  <a:cubicBezTo>
                    <a:pt x="0" y="1324"/>
                    <a:pt x="23" y="2443"/>
                    <a:pt x="708" y="3150"/>
                  </a:cubicBezTo>
                  <a:lnTo>
                    <a:pt x="708" y="3150"/>
                  </a:lnTo>
                  <a:cubicBezTo>
                    <a:pt x="731" y="3173"/>
                    <a:pt x="754" y="3173"/>
                    <a:pt x="776" y="3196"/>
                  </a:cubicBezTo>
                  <a:lnTo>
                    <a:pt x="776" y="3196"/>
                  </a:lnTo>
                  <a:cubicBezTo>
                    <a:pt x="1507" y="3904"/>
                    <a:pt x="2694" y="3858"/>
                    <a:pt x="3378" y="3105"/>
                  </a:cubicBezTo>
                  <a:lnTo>
                    <a:pt x="3378" y="3105"/>
                  </a:lnTo>
                  <a:cubicBezTo>
                    <a:pt x="3721" y="2740"/>
                    <a:pt x="3881" y="2283"/>
                    <a:pt x="3881" y="1781"/>
                  </a:cubicBezTo>
                  <a:lnTo>
                    <a:pt x="3881" y="1781"/>
                  </a:lnTo>
                  <a:cubicBezTo>
                    <a:pt x="3858" y="1279"/>
                    <a:pt x="3652" y="845"/>
                    <a:pt x="3287" y="503"/>
                  </a:cubicBezTo>
                  <a:lnTo>
                    <a:pt x="3287" y="503"/>
                  </a:lnTo>
                  <a:cubicBezTo>
                    <a:pt x="2922" y="160"/>
                    <a:pt x="2465" y="1"/>
                    <a:pt x="2032" y="1"/>
                  </a:cubicBezTo>
                  <a:lnTo>
                    <a:pt x="2032" y="1"/>
                  </a:lnTo>
                  <a:cubicBezTo>
                    <a:pt x="1530" y="1"/>
                    <a:pt x="1027" y="206"/>
                    <a:pt x="662" y="594"/>
                  </a:cubicBezTo>
                  <a:close/>
                  <a:moveTo>
                    <a:pt x="982" y="2968"/>
                  </a:moveTo>
                  <a:cubicBezTo>
                    <a:pt x="388" y="2397"/>
                    <a:pt x="343" y="1439"/>
                    <a:pt x="913" y="822"/>
                  </a:cubicBezTo>
                  <a:lnTo>
                    <a:pt x="913" y="822"/>
                  </a:lnTo>
                  <a:cubicBezTo>
                    <a:pt x="1484" y="206"/>
                    <a:pt x="2443" y="183"/>
                    <a:pt x="3059" y="731"/>
                  </a:cubicBezTo>
                  <a:lnTo>
                    <a:pt x="3059" y="731"/>
                  </a:lnTo>
                  <a:cubicBezTo>
                    <a:pt x="3082" y="754"/>
                    <a:pt x="3082" y="777"/>
                    <a:pt x="3105" y="799"/>
                  </a:cubicBezTo>
                  <a:lnTo>
                    <a:pt x="3105" y="799"/>
                  </a:lnTo>
                  <a:cubicBezTo>
                    <a:pt x="3675" y="1370"/>
                    <a:pt x="3675" y="2283"/>
                    <a:pt x="3127" y="2877"/>
                  </a:cubicBezTo>
                  <a:lnTo>
                    <a:pt x="3127" y="2877"/>
                  </a:lnTo>
                  <a:cubicBezTo>
                    <a:pt x="2831" y="3196"/>
                    <a:pt x="2420" y="3356"/>
                    <a:pt x="2032" y="3356"/>
                  </a:cubicBezTo>
                  <a:lnTo>
                    <a:pt x="2032" y="3356"/>
                  </a:lnTo>
                  <a:cubicBezTo>
                    <a:pt x="1644" y="3356"/>
                    <a:pt x="1278" y="3219"/>
                    <a:pt x="982" y="296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095;p48">
              <a:extLst>
                <a:ext uri="{FF2B5EF4-FFF2-40B4-BE49-F238E27FC236}">
                  <a16:creationId xmlns:a16="http://schemas.microsoft.com/office/drawing/2014/main" id="{EB3534EC-E429-6371-DFD2-C94629A381B9}"/>
                </a:ext>
              </a:extLst>
            </p:cNvPr>
            <p:cNvSpPr/>
            <p:nvPr/>
          </p:nvSpPr>
          <p:spPr>
            <a:xfrm>
              <a:off x="1963118" y="3327117"/>
              <a:ext cx="200142" cy="74807"/>
            </a:xfrm>
            <a:custGeom>
              <a:avLst/>
              <a:gdLst/>
              <a:ahLst/>
              <a:cxnLst/>
              <a:rect l="l" t="t" r="r" b="b"/>
              <a:pathLst>
                <a:path w="11665" h="4360" extrusionOk="0">
                  <a:moveTo>
                    <a:pt x="1" y="228"/>
                  </a:moveTo>
                  <a:lnTo>
                    <a:pt x="3972" y="4268"/>
                  </a:lnTo>
                  <a:lnTo>
                    <a:pt x="11664" y="4360"/>
                  </a:lnTo>
                  <a:lnTo>
                    <a:pt x="11664" y="4017"/>
                  </a:lnTo>
                  <a:lnTo>
                    <a:pt x="4109" y="3949"/>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096;p48">
              <a:extLst>
                <a:ext uri="{FF2B5EF4-FFF2-40B4-BE49-F238E27FC236}">
                  <a16:creationId xmlns:a16="http://schemas.microsoft.com/office/drawing/2014/main" id="{416F2405-8536-1D78-6A3B-23210C993D02}"/>
                </a:ext>
              </a:extLst>
            </p:cNvPr>
            <p:cNvSpPr/>
            <p:nvPr/>
          </p:nvSpPr>
          <p:spPr>
            <a:xfrm>
              <a:off x="1620847" y="3279728"/>
              <a:ext cx="258872" cy="27435"/>
            </a:xfrm>
            <a:custGeom>
              <a:avLst/>
              <a:gdLst/>
              <a:ahLst/>
              <a:cxnLst/>
              <a:rect l="l" t="t" r="r" b="b"/>
              <a:pathLst>
                <a:path w="15088" h="1599" extrusionOk="0">
                  <a:moveTo>
                    <a:pt x="0" y="229"/>
                  </a:moveTo>
                  <a:lnTo>
                    <a:pt x="1187" y="1438"/>
                  </a:lnTo>
                  <a:lnTo>
                    <a:pt x="15088" y="1598"/>
                  </a:lnTo>
                  <a:lnTo>
                    <a:pt x="15088" y="1256"/>
                  </a:lnTo>
                  <a:lnTo>
                    <a:pt x="1324" y="1119"/>
                  </a:lnTo>
                  <a:lnTo>
                    <a:pt x="25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097;p48">
              <a:extLst>
                <a:ext uri="{FF2B5EF4-FFF2-40B4-BE49-F238E27FC236}">
                  <a16:creationId xmlns:a16="http://schemas.microsoft.com/office/drawing/2014/main" id="{2666A55D-0CC5-08AB-31B1-24C97BE27805}"/>
                </a:ext>
              </a:extLst>
            </p:cNvPr>
            <p:cNvSpPr/>
            <p:nvPr/>
          </p:nvSpPr>
          <p:spPr>
            <a:xfrm>
              <a:off x="1753215" y="3532713"/>
              <a:ext cx="66588" cy="63466"/>
            </a:xfrm>
            <a:custGeom>
              <a:avLst/>
              <a:gdLst/>
              <a:ahLst/>
              <a:cxnLst/>
              <a:rect l="l" t="t" r="r" b="b"/>
              <a:pathLst>
                <a:path w="3881" h="3699" extrusionOk="0">
                  <a:moveTo>
                    <a:pt x="708" y="503"/>
                  </a:moveTo>
                  <a:cubicBezTo>
                    <a:pt x="23" y="1187"/>
                    <a:pt x="0" y="2306"/>
                    <a:pt x="685" y="2991"/>
                  </a:cubicBezTo>
                  <a:lnTo>
                    <a:pt x="685" y="2991"/>
                  </a:lnTo>
                  <a:cubicBezTo>
                    <a:pt x="1370" y="3675"/>
                    <a:pt x="2488" y="3698"/>
                    <a:pt x="3173" y="3013"/>
                  </a:cubicBezTo>
                  <a:lnTo>
                    <a:pt x="3173" y="3013"/>
                  </a:lnTo>
                  <a:cubicBezTo>
                    <a:pt x="3858" y="2329"/>
                    <a:pt x="3881" y="1233"/>
                    <a:pt x="3196" y="525"/>
                  </a:cubicBezTo>
                  <a:lnTo>
                    <a:pt x="3196" y="525"/>
                  </a:lnTo>
                  <a:cubicBezTo>
                    <a:pt x="2853" y="183"/>
                    <a:pt x="2397" y="0"/>
                    <a:pt x="1940" y="0"/>
                  </a:cubicBezTo>
                  <a:lnTo>
                    <a:pt x="1940" y="0"/>
                  </a:lnTo>
                  <a:cubicBezTo>
                    <a:pt x="1507" y="0"/>
                    <a:pt x="1050" y="160"/>
                    <a:pt x="708" y="503"/>
                  </a:cubicBezTo>
                  <a:moveTo>
                    <a:pt x="936" y="2762"/>
                  </a:moveTo>
                  <a:cubicBezTo>
                    <a:pt x="388" y="2192"/>
                    <a:pt x="388" y="1301"/>
                    <a:pt x="959" y="754"/>
                  </a:cubicBezTo>
                  <a:lnTo>
                    <a:pt x="959" y="754"/>
                  </a:lnTo>
                  <a:cubicBezTo>
                    <a:pt x="1507" y="183"/>
                    <a:pt x="2420" y="206"/>
                    <a:pt x="2968" y="754"/>
                  </a:cubicBezTo>
                  <a:lnTo>
                    <a:pt x="2968" y="754"/>
                  </a:lnTo>
                  <a:cubicBezTo>
                    <a:pt x="3515" y="1324"/>
                    <a:pt x="3493" y="2237"/>
                    <a:pt x="2945" y="2785"/>
                  </a:cubicBezTo>
                  <a:lnTo>
                    <a:pt x="2945" y="2785"/>
                  </a:lnTo>
                  <a:cubicBezTo>
                    <a:pt x="2671" y="3036"/>
                    <a:pt x="2306" y="3173"/>
                    <a:pt x="1940" y="3173"/>
                  </a:cubicBezTo>
                  <a:lnTo>
                    <a:pt x="1940" y="3173"/>
                  </a:lnTo>
                  <a:cubicBezTo>
                    <a:pt x="1575" y="3173"/>
                    <a:pt x="1210" y="3036"/>
                    <a:pt x="936" y="2762"/>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098;p48">
              <a:extLst>
                <a:ext uri="{FF2B5EF4-FFF2-40B4-BE49-F238E27FC236}">
                  <a16:creationId xmlns:a16="http://schemas.microsoft.com/office/drawing/2014/main" id="{CE7548DE-1880-CBD8-669F-630F532512FB}"/>
                </a:ext>
              </a:extLst>
            </p:cNvPr>
            <p:cNvSpPr/>
            <p:nvPr/>
          </p:nvSpPr>
          <p:spPr>
            <a:xfrm>
              <a:off x="1668235" y="3634920"/>
              <a:ext cx="66588" cy="63071"/>
            </a:xfrm>
            <a:custGeom>
              <a:avLst/>
              <a:gdLst/>
              <a:ahLst/>
              <a:cxnLst/>
              <a:rect l="l" t="t" r="r" b="b"/>
              <a:pathLst>
                <a:path w="3881" h="3676" extrusionOk="0">
                  <a:moveTo>
                    <a:pt x="708" y="480"/>
                  </a:moveTo>
                  <a:cubicBezTo>
                    <a:pt x="23" y="1165"/>
                    <a:pt x="0" y="2283"/>
                    <a:pt x="685" y="2968"/>
                  </a:cubicBezTo>
                  <a:lnTo>
                    <a:pt x="685" y="2968"/>
                  </a:lnTo>
                  <a:cubicBezTo>
                    <a:pt x="1370" y="3676"/>
                    <a:pt x="2488" y="3676"/>
                    <a:pt x="3173" y="2991"/>
                  </a:cubicBezTo>
                  <a:lnTo>
                    <a:pt x="3173" y="2991"/>
                  </a:lnTo>
                  <a:cubicBezTo>
                    <a:pt x="3858" y="2329"/>
                    <a:pt x="3880" y="1211"/>
                    <a:pt x="3196" y="526"/>
                  </a:cubicBezTo>
                  <a:lnTo>
                    <a:pt x="3196" y="526"/>
                  </a:lnTo>
                  <a:cubicBezTo>
                    <a:pt x="2853" y="161"/>
                    <a:pt x="2397" y="1"/>
                    <a:pt x="1940" y="1"/>
                  </a:cubicBezTo>
                  <a:lnTo>
                    <a:pt x="1940" y="1"/>
                  </a:lnTo>
                  <a:cubicBezTo>
                    <a:pt x="1507" y="1"/>
                    <a:pt x="1050" y="161"/>
                    <a:pt x="708" y="480"/>
                  </a:cubicBezTo>
                  <a:moveTo>
                    <a:pt x="936" y="2740"/>
                  </a:moveTo>
                  <a:cubicBezTo>
                    <a:pt x="388" y="2192"/>
                    <a:pt x="388" y="1279"/>
                    <a:pt x="959" y="731"/>
                  </a:cubicBezTo>
                  <a:lnTo>
                    <a:pt x="959" y="731"/>
                  </a:lnTo>
                  <a:cubicBezTo>
                    <a:pt x="1507" y="183"/>
                    <a:pt x="2420" y="183"/>
                    <a:pt x="2967" y="754"/>
                  </a:cubicBezTo>
                  <a:lnTo>
                    <a:pt x="2967" y="754"/>
                  </a:lnTo>
                  <a:cubicBezTo>
                    <a:pt x="3515" y="1302"/>
                    <a:pt x="3492" y="2215"/>
                    <a:pt x="2945" y="2763"/>
                  </a:cubicBezTo>
                  <a:lnTo>
                    <a:pt x="2945" y="2763"/>
                  </a:lnTo>
                  <a:cubicBezTo>
                    <a:pt x="2671" y="3037"/>
                    <a:pt x="2306" y="3174"/>
                    <a:pt x="1940" y="3174"/>
                  </a:cubicBezTo>
                  <a:lnTo>
                    <a:pt x="1940" y="3174"/>
                  </a:lnTo>
                  <a:cubicBezTo>
                    <a:pt x="1575" y="3174"/>
                    <a:pt x="1210" y="3037"/>
                    <a:pt x="936" y="274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099;p48">
              <a:extLst>
                <a:ext uri="{FF2B5EF4-FFF2-40B4-BE49-F238E27FC236}">
                  <a16:creationId xmlns:a16="http://schemas.microsoft.com/office/drawing/2014/main" id="{361411B2-CA69-AAB5-63D5-04E00AC2CC27}"/>
                </a:ext>
              </a:extLst>
            </p:cNvPr>
            <p:cNvSpPr/>
            <p:nvPr/>
          </p:nvSpPr>
          <p:spPr>
            <a:xfrm>
              <a:off x="1544874" y="3694061"/>
              <a:ext cx="117495" cy="112021"/>
            </a:xfrm>
            <a:custGeom>
              <a:avLst/>
              <a:gdLst/>
              <a:ahLst/>
              <a:cxnLst/>
              <a:rect l="l" t="t" r="r" b="b"/>
              <a:pathLst>
                <a:path w="6848" h="6529" extrusionOk="0">
                  <a:moveTo>
                    <a:pt x="1256" y="891"/>
                  </a:moveTo>
                  <a:cubicBezTo>
                    <a:pt x="23" y="2078"/>
                    <a:pt x="0" y="4063"/>
                    <a:pt x="1210" y="5296"/>
                  </a:cubicBezTo>
                  <a:lnTo>
                    <a:pt x="1210" y="5296"/>
                  </a:lnTo>
                  <a:cubicBezTo>
                    <a:pt x="2397" y="6506"/>
                    <a:pt x="4383" y="6528"/>
                    <a:pt x="5615" y="5342"/>
                  </a:cubicBezTo>
                  <a:lnTo>
                    <a:pt x="5615" y="5342"/>
                  </a:lnTo>
                  <a:cubicBezTo>
                    <a:pt x="6825" y="4132"/>
                    <a:pt x="6848" y="2169"/>
                    <a:pt x="5661" y="936"/>
                  </a:cubicBezTo>
                  <a:lnTo>
                    <a:pt x="5661" y="936"/>
                  </a:lnTo>
                  <a:cubicBezTo>
                    <a:pt x="5045" y="320"/>
                    <a:pt x="4246" y="0"/>
                    <a:pt x="3424" y="0"/>
                  </a:cubicBezTo>
                  <a:lnTo>
                    <a:pt x="3424" y="0"/>
                  </a:lnTo>
                  <a:cubicBezTo>
                    <a:pt x="2648" y="0"/>
                    <a:pt x="1849" y="297"/>
                    <a:pt x="1256" y="891"/>
                  </a:cubicBezTo>
                  <a:close/>
                  <a:moveTo>
                    <a:pt x="1438" y="5045"/>
                  </a:moveTo>
                  <a:cubicBezTo>
                    <a:pt x="365" y="3949"/>
                    <a:pt x="388" y="2192"/>
                    <a:pt x="1484" y="1119"/>
                  </a:cubicBezTo>
                  <a:lnTo>
                    <a:pt x="1484" y="1119"/>
                  </a:lnTo>
                  <a:cubicBezTo>
                    <a:pt x="2579" y="46"/>
                    <a:pt x="4337" y="69"/>
                    <a:pt x="5410" y="1164"/>
                  </a:cubicBezTo>
                  <a:lnTo>
                    <a:pt x="5410" y="1164"/>
                  </a:lnTo>
                  <a:cubicBezTo>
                    <a:pt x="6483" y="2260"/>
                    <a:pt x="6460" y="4018"/>
                    <a:pt x="5364" y="5090"/>
                  </a:cubicBezTo>
                  <a:lnTo>
                    <a:pt x="5364" y="5090"/>
                  </a:lnTo>
                  <a:cubicBezTo>
                    <a:pt x="4839" y="5615"/>
                    <a:pt x="4132" y="5889"/>
                    <a:pt x="3424" y="5889"/>
                  </a:cubicBezTo>
                  <a:lnTo>
                    <a:pt x="3424" y="5889"/>
                  </a:lnTo>
                  <a:cubicBezTo>
                    <a:pt x="2716" y="5889"/>
                    <a:pt x="1986" y="5615"/>
                    <a:pt x="1438" y="5045"/>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100;p48">
              <a:extLst>
                <a:ext uri="{FF2B5EF4-FFF2-40B4-BE49-F238E27FC236}">
                  <a16:creationId xmlns:a16="http://schemas.microsoft.com/office/drawing/2014/main" id="{57D0B719-9F95-E10E-2B2A-3308FFA50314}"/>
                </a:ext>
              </a:extLst>
            </p:cNvPr>
            <p:cNvSpPr/>
            <p:nvPr/>
          </p:nvSpPr>
          <p:spPr>
            <a:xfrm>
              <a:off x="1759478" y="3895746"/>
              <a:ext cx="66194" cy="63071"/>
            </a:xfrm>
            <a:custGeom>
              <a:avLst/>
              <a:gdLst/>
              <a:ahLst/>
              <a:cxnLst/>
              <a:rect l="l" t="t" r="r" b="b"/>
              <a:pathLst>
                <a:path w="3858" h="3676" extrusionOk="0">
                  <a:moveTo>
                    <a:pt x="708" y="503"/>
                  </a:moveTo>
                  <a:cubicBezTo>
                    <a:pt x="0" y="1165"/>
                    <a:pt x="0" y="2283"/>
                    <a:pt x="662" y="2968"/>
                  </a:cubicBezTo>
                  <a:lnTo>
                    <a:pt x="662" y="2968"/>
                  </a:lnTo>
                  <a:cubicBezTo>
                    <a:pt x="1347" y="3675"/>
                    <a:pt x="2466" y="3675"/>
                    <a:pt x="3150" y="2991"/>
                  </a:cubicBezTo>
                  <a:lnTo>
                    <a:pt x="3150" y="2991"/>
                  </a:lnTo>
                  <a:cubicBezTo>
                    <a:pt x="3858" y="2329"/>
                    <a:pt x="3858" y="1210"/>
                    <a:pt x="3173" y="525"/>
                  </a:cubicBezTo>
                  <a:lnTo>
                    <a:pt x="3173" y="525"/>
                  </a:lnTo>
                  <a:cubicBezTo>
                    <a:pt x="2831" y="160"/>
                    <a:pt x="2374" y="0"/>
                    <a:pt x="1918" y="0"/>
                  </a:cubicBezTo>
                  <a:lnTo>
                    <a:pt x="1918" y="0"/>
                  </a:lnTo>
                  <a:cubicBezTo>
                    <a:pt x="1484" y="0"/>
                    <a:pt x="1028" y="160"/>
                    <a:pt x="708" y="503"/>
                  </a:cubicBezTo>
                  <a:moveTo>
                    <a:pt x="913" y="2739"/>
                  </a:moveTo>
                  <a:cubicBezTo>
                    <a:pt x="366" y="2192"/>
                    <a:pt x="366" y="1279"/>
                    <a:pt x="936" y="731"/>
                  </a:cubicBezTo>
                  <a:lnTo>
                    <a:pt x="936" y="731"/>
                  </a:lnTo>
                  <a:cubicBezTo>
                    <a:pt x="1484" y="183"/>
                    <a:pt x="2397" y="183"/>
                    <a:pt x="2945" y="754"/>
                  </a:cubicBezTo>
                  <a:lnTo>
                    <a:pt x="2945" y="754"/>
                  </a:lnTo>
                  <a:cubicBezTo>
                    <a:pt x="3493" y="1301"/>
                    <a:pt x="3493" y="2214"/>
                    <a:pt x="2922" y="2762"/>
                  </a:cubicBezTo>
                  <a:lnTo>
                    <a:pt x="2922" y="2762"/>
                  </a:lnTo>
                  <a:cubicBezTo>
                    <a:pt x="2648" y="3036"/>
                    <a:pt x="2283" y="3173"/>
                    <a:pt x="1918" y="3173"/>
                  </a:cubicBezTo>
                  <a:lnTo>
                    <a:pt x="1918" y="3173"/>
                  </a:lnTo>
                  <a:cubicBezTo>
                    <a:pt x="1553" y="3173"/>
                    <a:pt x="1187" y="3036"/>
                    <a:pt x="913" y="2739"/>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101;p48">
              <a:extLst>
                <a:ext uri="{FF2B5EF4-FFF2-40B4-BE49-F238E27FC236}">
                  <a16:creationId xmlns:a16="http://schemas.microsoft.com/office/drawing/2014/main" id="{B77E4814-1F36-BAA4-D7BA-07EB68CD6742}"/>
                </a:ext>
              </a:extLst>
            </p:cNvPr>
            <p:cNvSpPr/>
            <p:nvPr/>
          </p:nvSpPr>
          <p:spPr>
            <a:xfrm>
              <a:off x="1656088" y="3748879"/>
              <a:ext cx="228332" cy="78736"/>
            </a:xfrm>
            <a:custGeom>
              <a:avLst/>
              <a:gdLst/>
              <a:ahLst/>
              <a:cxnLst/>
              <a:rect l="l" t="t" r="r" b="b"/>
              <a:pathLst>
                <a:path w="13308" h="4589" extrusionOk="0">
                  <a:moveTo>
                    <a:pt x="1" y="321"/>
                  </a:moveTo>
                  <a:lnTo>
                    <a:pt x="8994" y="435"/>
                  </a:lnTo>
                  <a:lnTo>
                    <a:pt x="13079" y="4589"/>
                  </a:lnTo>
                  <a:lnTo>
                    <a:pt x="13308" y="4361"/>
                  </a:lnTo>
                  <a:lnTo>
                    <a:pt x="9131" y="92"/>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102;p48">
              <a:extLst>
                <a:ext uri="{FF2B5EF4-FFF2-40B4-BE49-F238E27FC236}">
                  <a16:creationId xmlns:a16="http://schemas.microsoft.com/office/drawing/2014/main" id="{CCB2CDAB-34FE-5CEB-88BC-94C0D82B8D25}"/>
                </a:ext>
              </a:extLst>
            </p:cNvPr>
            <p:cNvSpPr/>
            <p:nvPr/>
          </p:nvSpPr>
          <p:spPr>
            <a:xfrm>
              <a:off x="1424241" y="3496683"/>
              <a:ext cx="125353" cy="71684"/>
            </a:xfrm>
            <a:custGeom>
              <a:avLst/>
              <a:gdLst/>
              <a:ahLst/>
              <a:cxnLst/>
              <a:rect l="l" t="t" r="r" b="b"/>
              <a:pathLst>
                <a:path w="7306" h="4178" extrusionOk="0">
                  <a:moveTo>
                    <a:pt x="4657" y="2351"/>
                  </a:moveTo>
                  <a:lnTo>
                    <a:pt x="1644" y="2329"/>
                  </a:lnTo>
                  <a:lnTo>
                    <a:pt x="1" y="3926"/>
                  </a:lnTo>
                  <a:lnTo>
                    <a:pt x="229" y="4177"/>
                  </a:lnTo>
                  <a:lnTo>
                    <a:pt x="1781" y="2648"/>
                  </a:lnTo>
                  <a:lnTo>
                    <a:pt x="4794" y="2694"/>
                  </a:lnTo>
                  <a:lnTo>
                    <a:pt x="7305" y="252"/>
                  </a:lnTo>
                  <a:lnTo>
                    <a:pt x="7054"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103;p48">
              <a:extLst>
                <a:ext uri="{FF2B5EF4-FFF2-40B4-BE49-F238E27FC236}">
                  <a16:creationId xmlns:a16="http://schemas.microsoft.com/office/drawing/2014/main" id="{DAA88EA5-BE71-7F24-5F33-A331CAE1FC12}"/>
                </a:ext>
              </a:extLst>
            </p:cNvPr>
            <p:cNvSpPr/>
            <p:nvPr/>
          </p:nvSpPr>
          <p:spPr>
            <a:xfrm>
              <a:off x="890854" y="3358446"/>
              <a:ext cx="84621" cy="81069"/>
            </a:xfrm>
            <a:custGeom>
              <a:avLst/>
              <a:gdLst/>
              <a:ahLst/>
              <a:cxnLst/>
              <a:rect l="l" t="t" r="r" b="b"/>
              <a:pathLst>
                <a:path w="4932" h="4725" extrusionOk="0">
                  <a:moveTo>
                    <a:pt x="891" y="639"/>
                  </a:moveTo>
                  <a:cubicBezTo>
                    <a:pt x="1" y="1507"/>
                    <a:pt x="1" y="2945"/>
                    <a:pt x="845" y="3812"/>
                  </a:cubicBezTo>
                  <a:lnTo>
                    <a:pt x="845" y="3812"/>
                  </a:lnTo>
                  <a:cubicBezTo>
                    <a:pt x="1713" y="4702"/>
                    <a:pt x="3151" y="4725"/>
                    <a:pt x="4018" y="3858"/>
                  </a:cubicBezTo>
                  <a:lnTo>
                    <a:pt x="4018" y="3858"/>
                  </a:lnTo>
                  <a:cubicBezTo>
                    <a:pt x="4908" y="2990"/>
                    <a:pt x="4931" y="1575"/>
                    <a:pt x="4064" y="685"/>
                  </a:cubicBezTo>
                  <a:lnTo>
                    <a:pt x="4064" y="685"/>
                  </a:lnTo>
                  <a:cubicBezTo>
                    <a:pt x="3630" y="228"/>
                    <a:pt x="3037" y="0"/>
                    <a:pt x="2466" y="0"/>
                  </a:cubicBezTo>
                  <a:lnTo>
                    <a:pt x="2466" y="0"/>
                  </a:lnTo>
                  <a:cubicBezTo>
                    <a:pt x="1895" y="0"/>
                    <a:pt x="1325" y="228"/>
                    <a:pt x="891" y="639"/>
                  </a:cubicBezTo>
                  <a:moveTo>
                    <a:pt x="1097" y="3584"/>
                  </a:moveTo>
                  <a:cubicBezTo>
                    <a:pt x="366" y="2830"/>
                    <a:pt x="366" y="1621"/>
                    <a:pt x="1119" y="890"/>
                  </a:cubicBezTo>
                  <a:lnTo>
                    <a:pt x="1119" y="890"/>
                  </a:lnTo>
                  <a:cubicBezTo>
                    <a:pt x="1873" y="160"/>
                    <a:pt x="3082" y="160"/>
                    <a:pt x="3813" y="913"/>
                  </a:cubicBezTo>
                  <a:lnTo>
                    <a:pt x="3813" y="913"/>
                  </a:lnTo>
                  <a:cubicBezTo>
                    <a:pt x="4566" y="1666"/>
                    <a:pt x="4543" y="2876"/>
                    <a:pt x="3790" y="3607"/>
                  </a:cubicBezTo>
                  <a:lnTo>
                    <a:pt x="3790" y="3607"/>
                  </a:lnTo>
                  <a:cubicBezTo>
                    <a:pt x="3425" y="3972"/>
                    <a:pt x="2945" y="4154"/>
                    <a:pt x="2466" y="4154"/>
                  </a:cubicBezTo>
                  <a:lnTo>
                    <a:pt x="2466" y="4154"/>
                  </a:lnTo>
                  <a:cubicBezTo>
                    <a:pt x="1964" y="4154"/>
                    <a:pt x="1462" y="3972"/>
                    <a:pt x="1097" y="358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104;p48">
              <a:extLst>
                <a:ext uri="{FF2B5EF4-FFF2-40B4-BE49-F238E27FC236}">
                  <a16:creationId xmlns:a16="http://schemas.microsoft.com/office/drawing/2014/main" id="{634A2450-1236-1E2C-561D-5B154EE4C0A2}"/>
                </a:ext>
              </a:extLst>
            </p:cNvPr>
            <p:cNvSpPr/>
            <p:nvPr/>
          </p:nvSpPr>
          <p:spPr>
            <a:xfrm>
              <a:off x="1141505" y="3445382"/>
              <a:ext cx="99874" cy="95567"/>
            </a:xfrm>
            <a:custGeom>
              <a:avLst/>
              <a:gdLst/>
              <a:ahLst/>
              <a:cxnLst/>
              <a:rect l="l" t="t" r="r" b="b"/>
              <a:pathLst>
                <a:path w="5821" h="5570" extrusionOk="0">
                  <a:moveTo>
                    <a:pt x="1050" y="754"/>
                  </a:moveTo>
                  <a:cubicBezTo>
                    <a:pt x="23" y="1781"/>
                    <a:pt x="0" y="3447"/>
                    <a:pt x="1027" y="4497"/>
                  </a:cubicBezTo>
                  <a:lnTo>
                    <a:pt x="1027" y="4497"/>
                  </a:lnTo>
                  <a:cubicBezTo>
                    <a:pt x="2032" y="5547"/>
                    <a:pt x="3721" y="5570"/>
                    <a:pt x="4771" y="4543"/>
                  </a:cubicBezTo>
                  <a:lnTo>
                    <a:pt x="4771" y="4543"/>
                  </a:lnTo>
                  <a:cubicBezTo>
                    <a:pt x="5798" y="3515"/>
                    <a:pt x="5821" y="1849"/>
                    <a:pt x="4793" y="799"/>
                  </a:cubicBezTo>
                  <a:lnTo>
                    <a:pt x="4793" y="799"/>
                  </a:lnTo>
                  <a:cubicBezTo>
                    <a:pt x="4291" y="274"/>
                    <a:pt x="3584" y="0"/>
                    <a:pt x="2899" y="0"/>
                  </a:cubicBezTo>
                  <a:lnTo>
                    <a:pt x="2899" y="0"/>
                  </a:lnTo>
                  <a:cubicBezTo>
                    <a:pt x="2237" y="0"/>
                    <a:pt x="1575" y="251"/>
                    <a:pt x="1050" y="754"/>
                  </a:cubicBezTo>
                  <a:close/>
                  <a:moveTo>
                    <a:pt x="1256" y="4269"/>
                  </a:moveTo>
                  <a:cubicBezTo>
                    <a:pt x="365" y="3356"/>
                    <a:pt x="388" y="1895"/>
                    <a:pt x="1301" y="1005"/>
                  </a:cubicBezTo>
                  <a:lnTo>
                    <a:pt x="1301" y="1005"/>
                  </a:lnTo>
                  <a:cubicBezTo>
                    <a:pt x="2191" y="114"/>
                    <a:pt x="3675" y="114"/>
                    <a:pt x="4565" y="1028"/>
                  </a:cubicBezTo>
                  <a:lnTo>
                    <a:pt x="4565" y="1028"/>
                  </a:lnTo>
                  <a:cubicBezTo>
                    <a:pt x="5455" y="1941"/>
                    <a:pt x="5433" y="3401"/>
                    <a:pt x="4520" y="4292"/>
                  </a:cubicBezTo>
                  <a:lnTo>
                    <a:pt x="4520" y="4292"/>
                  </a:lnTo>
                  <a:cubicBezTo>
                    <a:pt x="4086" y="4748"/>
                    <a:pt x="3492" y="4953"/>
                    <a:pt x="2899" y="4953"/>
                  </a:cubicBezTo>
                  <a:lnTo>
                    <a:pt x="2899" y="4953"/>
                  </a:lnTo>
                  <a:cubicBezTo>
                    <a:pt x="2305" y="4953"/>
                    <a:pt x="1712" y="4725"/>
                    <a:pt x="1256" y="426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105;p48">
              <a:extLst>
                <a:ext uri="{FF2B5EF4-FFF2-40B4-BE49-F238E27FC236}">
                  <a16:creationId xmlns:a16="http://schemas.microsoft.com/office/drawing/2014/main" id="{09CFCD84-A35A-6E28-0F57-CB5BA1E65E9E}"/>
                </a:ext>
              </a:extLst>
            </p:cNvPr>
            <p:cNvSpPr/>
            <p:nvPr/>
          </p:nvSpPr>
          <p:spPr>
            <a:xfrm>
              <a:off x="1034581" y="3294603"/>
              <a:ext cx="99891" cy="95190"/>
            </a:xfrm>
            <a:custGeom>
              <a:avLst/>
              <a:gdLst/>
              <a:ahLst/>
              <a:cxnLst/>
              <a:rect l="l" t="t" r="r" b="b"/>
              <a:pathLst>
                <a:path w="5822" h="5548" extrusionOk="0">
                  <a:moveTo>
                    <a:pt x="1051" y="754"/>
                  </a:moveTo>
                  <a:cubicBezTo>
                    <a:pt x="24" y="1781"/>
                    <a:pt x="1" y="3447"/>
                    <a:pt x="1028" y="4497"/>
                  </a:cubicBezTo>
                  <a:lnTo>
                    <a:pt x="1028" y="4497"/>
                  </a:lnTo>
                  <a:cubicBezTo>
                    <a:pt x="2032" y="5547"/>
                    <a:pt x="3721" y="5547"/>
                    <a:pt x="4748" y="4543"/>
                  </a:cubicBezTo>
                  <a:lnTo>
                    <a:pt x="4748" y="4543"/>
                  </a:lnTo>
                  <a:cubicBezTo>
                    <a:pt x="5798" y="3516"/>
                    <a:pt x="5821" y="1827"/>
                    <a:pt x="4794" y="800"/>
                  </a:cubicBezTo>
                  <a:lnTo>
                    <a:pt x="4794" y="800"/>
                  </a:lnTo>
                  <a:cubicBezTo>
                    <a:pt x="4292" y="275"/>
                    <a:pt x="3584" y="1"/>
                    <a:pt x="2900" y="1"/>
                  </a:cubicBezTo>
                  <a:lnTo>
                    <a:pt x="2900" y="1"/>
                  </a:lnTo>
                  <a:cubicBezTo>
                    <a:pt x="2238" y="1"/>
                    <a:pt x="1576" y="252"/>
                    <a:pt x="1051" y="754"/>
                  </a:cubicBezTo>
                  <a:close/>
                  <a:moveTo>
                    <a:pt x="1256" y="4269"/>
                  </a:moveTo>
                  <a:cubicBezTo>
                    <a:pt x="366" y="3356"/>
                    <a:pt x="389" y="1872"/>
                    <a:pt x="1302" y="982"/>
                  </a:cubicBezTo>
                  <a:lnTo>
                    <a:pt x="1302" y="982"/>
                  </a:lnTo>
                  <a:cubicBezTo>
                    <a:pt x="2192" y="92"/>
                    <a:pt x="3676" y="115"/>
                    <a:pt x="4566" y="1028"/>
                  </a:cubicBezTo>
                  <a:lnTo>
                    <a:pt x="4566" y="1028"/>
                  </a:lnTo>
                  <a:cubicBezTo>
                    <a:pt x="5456" y="1941"/>
                    <a:pt x="5433" y="3402"/>
                    <a:pt x="4520" y="4292"/>
                  </a:cubicBezTo>
                  <a:lnTo>
                    <a:pt x="4520" y="4292"/>
                  </a:lnTo>
                  <a:cubicBezTo>
                    <a:pt x="4087" y="4725"/>
                    <a:pt x="3493" y="4954"/>
                    <a:pt x="2900" y="4954"/>
                  </a:cubicBezTo>
                  <a:lnTo>
                    <a:pt x="2900" y="4954"/>
                  </a:lnTo>
                  <a:cubicBezTo>
                    <a:pt x="2306" y="4954"/>
                    <a:pt x="1713" y="4725"/>
                    <a:pt x="1256" y="426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106;p48">
              <a:extLst>
                <a:ext uri="{FF2B5EF4-FFF2-40B4-BE49-F238E27FC236}">
                  <a16:creationId xmlns:a16="http://schemas.microsoft.com/office/drawing/2014/main" id="{8C781A4B-7387-A79E-1459-B17339A32270}"/>
                </a:ext>
              </a:extLst>
            </p:cNvPr>
            <p:cNvSpPr/>
            <p:nvPr/>
          </p:nvSpPr>
          <p:spPr>
            <a:xfrm>
              <a:off x="1233915" y="3450478"/>
              <a:ext cx="133571" cy="45828"/>
            </a:xfrm>
            <a:custGeom>
              <a:avLst/>
              <a:gdLst/>
              <a:ahLst/>
              <a:cxnLst/>
              <a:rect l="l" t="t" r="r" b="b"/>
              <a:pathLst>
                <a:path w="7785" h="2671" extrusionOk="0">
                  <a:moveTo>
                    <a:pt x="5182" y="2328"/>
                  </a:moveTo>
                  <a:lnTo>
                    <a:pt x="1" y="2283"/>
                  </a:lnTo>
                  <a:lnTo>
                    <a:pt x="1" y="2625"/>
                  </a:lnTo>
                  <a:lnTo>
                    <a:pt x="5251" y="2671"/>
                  </a:lnTo>
                  <a:lnTo>
                    <a:pt x="5319" y="2671"/>
                  </a:lnTo>
                  <a:lnTo>
                    <a:pt x="7784" y="251"/>
                  </a:lnTo>
                  <a:lnTo>
                    <a:pt x="755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107;p48">
              <a:extLst>
                <a:ext uri="{FF2B5EF4-FFF2-40B4-BE49-F238E27FC236}">
                  <a16:creationId xmlns:a16="http://schemas.microsoft.com/office/drawing/2014/main" id="{5D562D2C-C96A-CAA1-EF6A-6BB61C43D658}"/>
                </a:ext>
              </a:extLst>
            </p:cNvPr>
            <p:cNvSpPr/>
            <p:nvPr/>
          </p:nvSpPr>
          <p:spPr>
            <a:xfrm>
              <a:off x="1322429" y="4312430"/>
              <a:ext cx="353650" cy="143746"/>
            </a:xfrm>
            <a:custGeom>
              <a:avLst/>
              <a:gdLst/>
              <a:ahLst/>
              <a:cxnLst/>
              <a:rect l="l" t="t" r="r" b="b"/>
              <a:pathLst>
                <a:path w="20612" h="8378" extrusionOk="0">
                  <a:moveTo>
                    <a:pt x="0" y="8149"/>
                  </a:moveTo>
                  <a:lnTo>
                    <a:pt x="251" y="8377"/>
                  </a:lnTo>
                  <a:lnTo>
                    <a:pt x="8446" y="343"/>
                  </a:lnTo>
                  <a:lnTo>
                    <a:pt x="20612" y="480"/>
                  </a:lnTo>
                  <a:lnTo>
                    <a:pt x="20612" y="137"/>
                  </a:lnTo>
                  <a:lnTo>
                    <a:pt x="8400" y="0"/>
                  </a:lnTo>
                  <a:lnTo>
                    <a:pt x="833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108;p48">
              <a:extLst>
                <a:ext uri="{FF2B5EF4-FFF2-40B4-BE49-F238E27FC236}">
                  <a16:creationId xmlns:a16="http://schemas.microsoft.com/office/drawing/2014/main" id="{08A4D925-7737-1D9B-CE33-93C3814DBAAE}"/>
                </a:ext>
              </a:extLst>
            </p:cNvPr>
            <p:cNvSpPr/>
            <p:nvPr/>
          </p:nvSpPr>
          <p:spPr>
            <a:xfrm>
              <a:off x="1248413" y="4436186"/>
              <a:ext cx="99874" cy="95173"/>
            </a:xfrm>
            <a:custGeom>
              <a:avLst/>
              <a:gdLst/>
              <a:ahLst/>
              <a:cxnLst/>
              <a:rect l="l" t="t" r="r" b="b"/>
              <a:pathLst>
                <a:path w="5821" h="5547" extrusionOk="0">
                  <a:moveTo>
                    <a:pt x="1050" y="754"/>
                  </a:moveTo>
                  <a:cubicBezTo>
                    <a:pt x="23" y="1758"/>
                    <a:pt x="0" y="3447"/>
                    <a:pt x="1028" y="4474"/>
                  </a:cubicBezTo>
                  <a:lnTo>
                    <a:pt x="1028" y="4474"/>
                  </a:lnTo>
                  <a:cubicBezTo>
                    <a:pt x="2032" y="5524"/>
                    <a:pt x="3721" y="5547"/>
                    <a:pt x="4748" y="4520"/>
                  </a:cubicBezTo>
                  <a:lnTo>
                    <a:pt x="4748" y="4520"/>
                  </a:lnTo>
                  <a:cubicBezTo>
                    <a:pt x="5798" y="3493"/>
                    <a:pt x="5821" y="1826"/>
                    <a:pt x="4794" y="799"/>
                  </a:cubicBezTo>
                  <a:lnTo>
                    <a:pt x="4794" y="799"/>
                  </a:lnTo>
                  <a:cubicBezTo>
                    <a:pt x="4269" y="251"/>
                    <a:pt x="3584" y="0"/>
                    <a:pt x="2899" y="0"/>
                  </a:cubicBezTo>
                  <a:lnTo>
                    <a:pt x="2899" y="0"/>
                  </a:lnTo>
                  <a:cubicBezTo>
                    <a:pt x="2237" y="0"/>
                    <a:pt x="1575" y="251"/>
                    <a:pt x="1050" y="754"/>
                  </a:cubicBezTo>
                  <a:close/>
                  <a:moveTo>
                    <a:pt x="1256" y="4246"/>
                  </a:moveTo>
                  <a:cubicBezTo>
                    <a:pt x="366" y="3333"/>
                    <a:pt x="388" y="1872"/>
                    <a:pt x="1301" y="982"/>
                  </a:cubicBezTo>
                  <a:lnTo>
                    <a:pt x="1301" y="982"/>
                  </a:lnTo>
                  <a:cubicBezTo>
                    <a:pt x="2192" y="92"/>
                    <a:pt x="3675" y="114"/>
                    <a:pt x="4543" y="1027"/>
                  </a:cubicBezTo>
                  <a:lnTo>
                    <a:pt x="4543" y="1027"/>
                  </a:lnTo>
                  <a:cubicBezTo>
                    <a:pt x="5433" y="1940"/>
                    <a:pt x="5433" y="3401"/>
                    <a:pt x="4520" y="4291"/>
                  </a:cubicBezTo>
                  <a:lnTo>
                    <a:pt x="4520" y="4291"/>
                  </a:lnTo>
                  <a:cubicBezTo>
                    <a:pt x="4063" y="4725"/>
                    <a:pt x="3493" y="4931"/>
                    <a:pt x="2899" y="4931"/>
                  </a:cubicBezTo>
                  <a:lnTo>
                    <a:pt x="2899" y="4931"/>
                  </a:lnTo>
                  <a:cubicBezTo>
                    <a:pt x="2306" y="4931"/>
                    <a:pt x="1712" y="4702"/>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109;p48">
              <a:extLst>
                <a:ext uri="{FF2B5EF4-FFF2-40B4-BE49-F238E27FC236}">
                  <a16:creationId xmlns:a16="http://schemas.microsoft.com/office/drawing/2014/main" id="{E21C9BB8-7A85-183D-9DC4-1C6BBB01EFE1}"/>
                </a:ext>
              </a:extLst>
            </p:cNvPr>
            <p:cNvSpPr/>
            <p:nvPr/>
          </p:nvSpPr>
          <p:spPr>
            <a:xfrm>
              <a:off x="1753215" y="4347672"/>
              <a:ext cx="55230" cy="52502"/>
            </a:xfrm>
            <a:custGeom>
              <a:avLst/>
              <a:gdLst/>
              <a:ahLst/>
              <a:cxnLst/>
              <a:rect l="l" t="t" r="r" b="b"/>
              <a:pathLst>
                <a:path w="3219" h="3060" extrusionOk="0">
                  <a:moveTo>
                    <a:pt x="594" y="412"/>
                  </a:moveTo>
                  <a:cubicBezTo>
                    <a:pt x="23" y="959"/>
                    <a:pt x="0" y="1895"/>
                    <a:pt x="571" y="2466"/>
                  </a:cubicBezTo>
                  <a:lnTo>
                    <a:pt x="571" y="2466"/>
                  </a:lnTo>
                  <a:cubicBezTo>
                    <a:pt x="1142" y="3059"/>
                    <a:pt x="2055" y="3059"/>
                    <a:pt x="2648" y="2489"/>
                  </a:cubicBezTo>
                  <a:lnTo>
                    <a:pt x="2648" y="2489"/>
                  </a:lnTo>
                  <a:cubicBezTo>
                    <a:pt x="3219" y="1941"/>
                    <a:pt x="3219" y="1005"/>
                    <a:pt x="2671" y="434"/>
                  </a:cubicBezTo>
                  <a:lnTo>
                    <a:pt x="2671" y="434"/>
                  </a:lnTo>
                  <a:cubicBezTo>
                    <a:pt x="2374" y="138"/>
                    <a:pt x="2009" y="1"/>
                    <a:pt x="1621" y="1"/>
                  </a:cubicBezTo>
                  <a:lnTo>
                    <a:pt x="1621" y="1"/>
                  </a:lnTo>
                  <a:cubicBezTo>
                    <a:pt x="1256" y="1"/>
                    <a:pt x="890" y="138"/>
                    <a:pt x="594" y="412"/>
                  </a:cubicBezTo>
                  <a:close/>
                  <a:moveTo>
                    <a:pt x="822" y="2238"/>
                  </a:moveTo>
                  <a:cubicBezTo>
                    <a:pt x="388" y="1804"/>
                    <a:pt x="388" y="1074"/>
                    <a:pt x="822" y="640"/>
                  </a:cubicBezTo>
                  <a:lnTo>
                    <a:pt x="822" y="640"/>
                  </a:lnTo>
                  <a:cubicBezTo>
                    <a:pt x="1278" y="206"/>
                    <a:pt x="1986" y="206"/>
                    <a:pt x="2420" y="663"/>
                  </a:cubicBezTo>
                  <a:lnTo>
                    <a:pt x="2420" y="663"/>
                  </a:lnTo>
                  <a:cubicBezTo>
                    <a:pt x="2853" y="1096"/>
                    <a:pt x="2853" y="1827"/>
                    <a:pt x="2397" y="2260"/>
                  </a:cubicBezTo>
                  <a:lnTo>
                    <a:pt x="2397" y="2260"/>
                  </a:lnTo>
                  <a:cubicBezTo>
                    <a:pt x="2191" y="2466"/>
                    <a:pt x="1895" y="2580"/>
                    <a:pt x="1621" y="2580"/>
                  </a:cubicBezTo>
                  <a:lnTo>
                    <a:pt x="1621" y="2580"/>
                  </a:lnTo>
                  <a:cubicBezTo>
                    <a:pt x="1324" y="2580"/>
                    <a:pt x="1027" y="2466"/>
                    <a:pt x="822" y="223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110;p48">
              <a:extLst>
                <a:ext uri="{FF2B5EF4-FFF2-40B4-BE49-F238E27FC236}">
                  <a16:creationId xmlns:a16="http://schemas.microsoft.com/office/drawing/2014/main" id="{777A6C29-FBA3-61A9-C044-F5E714277014}"/>
                </a:ext>
              </a:extLst>
            </p:cNvPr>
            <p:cNvSpPr/>
            <p:nvPr/>
          </p:nvSpPr>
          <p:spPr>
            <a:xfrm>
              <a:off x="1757916" y="4275233"/>
              <a:ext cx="55230" cy="52879"/>
            </a:xfrm>
            <a:custGeom>
              <a:avLst/>
              <a:gdLst/>
              <a:ahLst/>
              <a:cxnLst/>
              <a:rect l="l" t="t" r="r" b="b"/>
              <a:pathLst>
                <a:path w="3219" h="3082" extrusionOk="0">
                  <a:moveTo>
                    <a:pt x="594" y="434"/>
                  </a:moveTo>
                  <a:cubicBezTo>
                    <a:pt x="23" y="982"/>
                    <a:pt x="0" y="1917"/>
                    <a:pt x="571" y="2488"/>
                  </a:cubicBezTo>
                  <a:lnTo>
                    <a:pt x="571" y="2488"/>
                  </a:lnTo>
                  <a:cubicBezTo>
                    <a:pt x="1141" y="3059"/>
                    <a:pt x="2054" y="3082"/>
                    <a:pt x="2648" y="2511"/>
                  </a:cubicBezTo>
                  <a:lnTo>
                    <a:pt x="2648" y="2511"/>
                  </a:lnTo>
                  <a:cubicBezTo>
                    <a:pt x="3219" y="1940"/>
                    <a:pt x="3219" y="1027"/>
                    <a:pt x="2648" y="457"/>
                  </a:cubicBezTo>
                  <a:lnTo>
                    <a:pt x="2648" y="457"/>
                  </a:lnTo>
                  <a:cubicBezTo>
                    <a:pt x="2374" y="160"/>
                    <a:pt x="1986" y="0"/>
                    <a:pt x="1621" y="0"/>
                  </a:cubicBezTo>
                  <a:lnTo>
                    <a:pt x="1621" y="0"/>
                  </a:lnTo>
                  <a:cubicBezTo>
                    <a:pt x="1256" y="0"/>
                    <a:pt x="868" y="137"/>
                    <a:pt x="594" y="434"/>
                  </a:cubicBezTo>
                  <a:moveTo>
                    <a:pt x="799" y="2260"/>
                  </a:moveTo>
                  <a:cubicBezTo>
                    <a:pt x="365" y="1803"/>
                    <a:pt x="388" y="1096"/>
                    <a:pt x="822" y="662"/>
                  </a:cubicBezTo>
                  <a:lnTo>
                    <a:pt x="822" y="662"/>
                  </a:lnTo>
                  <a:cubicBezTo>
                    <a:pt x="1278" y="228"/>
                    <a:pt x="1986" y="228"/>
                    <a:pt x="2420" y="685"/>
                  </a:cubicBezTo>
                  <a:lnTo>
                    <a:pt x="2420" y="685"/>
                  </a:lnTo>
                  <a:cubicBezTo>
                    <a:pt x="2853" y="1119"/>
                    <a:pt x="2853" y="1849"/>
                    <a:pt x="2397" y="2283"/>
                  </a:cubicBezTo>
                  <a:lnTo>
                    <a:pt x="2397" y="2283"/>
                  </a:lnTo>
                  <a:cubicBezTo>
                    <a:pt x="2191" y="2488"/>
                    <a:pt x="1895" y="2602"/>
                    <a:pt x="1621" y="2602"/>
                  </a:cubicBezTo>
                  <a:lnTo>
                    <a:pt x="1621" y="2602"/>
                  </a:lnTo>
                  <a:cubicBezTo>
                    <a:pt x="1324" y="2602"/>
                    <a:pt x="1027" y="2488"/>
                    <a:pt x="799" y="226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111;p48">
              <a:extLst>
                <a:ext uri="{FF2B5EF4-FFF2-40B4-BE49-F238E27FC236}">
                  <a16:creationId xmlns:a16="http://schemas.microsoft.com/office/drawing/2014/main" id="{300B02E8-C508-F532-4613-21F7DF61C6D9}"/>
                </a:ext>
              </a:extLst>
            </p:cNvPr>
            <p:cNvSpPr/>
            <p:nvPr/>
          </p:nvSpPr>
          <p:spPr>
            <a:xfrm>
              <a:off x="1761039" y="4306562"/>
              <a:ext cx="90489" cy="247909"/>
            </a:xfrm>
            <a:custGeom>
              <a:avLst/>
              <a:gdLst/>
              <a:ahLst/>
              <a:cxnLst/>
              <a:rect l="l" t="t" r="r" b="b"/>
              <a:pathLst>
                <a:path w="5274" h="14449" extrusionOk="0">
                  <a:moveTo>
                    <a:pt x="4840" y="9495"/>
                  </a:moveTo>
                  <a:lnTo>
                    <a:pt x="1" y="14220"/>
                  </a:lnTo>
                  <a:lnTo>
                    <a:pt x="252" y="14449"/>
                  </a:lnTo>
                  <a:lnTo>
                    <a:pt x="5159" y="9632"/>
                  </a:lnTo>
                  <a:lnTo>
                    <a:pt x="5273" y="0"/>
                  </a:lnTo>
                  <a:lnTo>
                    <a:pt x="493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112;p48">
              <a:extLst>
                <a:ext uri="{FF2B5EF4-FFF2-40B4-BE49-F238E27FC236}">
                  <a16:creationId xmlns:a16="http://schemas.microsoft.com/office/drawing/2014/main" id="{9C290F05-58F8-97A2-4511-D712E45CA61E}"/>
                </a:ext>
              </a:extLst>
            </p:cNvPr>
            <p:cNvSpPr/>
            <p:nvPr/>
          </p:nvSpPr>
          <p:spPr>
            <a:xfrm>
              <a:off x="1764968" y="4337103"/>
              <a:ext cx="54835" cy="146868"/>
            </a:xfrm>
            <a:custGeom>
              <a:avLst/>
              <a:gdLst/>
              <a:ahLst/>
              <a:cxnLst/>
              <a:rect l="l" t="t" r="r" b="b"/>
              <a:pathLst>
                <a:path w="3196" h="8560" extrusionOk="0">
                  <a:moveTo>
                    <a:pt x="2808" y="5570"/>
                  </a:moveTo>
                  <a:lnTo>
                    <a:pt x="0" y="8309"/>
                  </a:lnTo>
                  <a:lnTo>
                    <a:pt x="228" y="8560"/>
                  </a:lnTo>
                  <a:lnTo>
                    <a:pt x="3150" y="5707"/>
                  </a:lnTo>
                  <a:lnTo>
                    <a:pt x="3196" y="0"/>
                  </a:lnTo>
                  <a:lnTo>
                    <a:pt x="287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113;p48">
              <a:extLst>
                <a:ext uri="{FF2B5EF4-FFF2-40B4-BE49-F238E27FC236}">
                  <a16:creationId xmlns:a16="http://schemas.microsoft.com/office/drawing/2014/main" id="{4CDB7978-9F23-DA61-D6E8-9581C88B0DA8}"/>
                </a:ext>
              </a:extLst>
            </p:cNvPr>
            <p:cNvSpPr/>
            <p:nvPr/>
          </p:nvSpPr>
          <p:spPr>
            <a:xfrm>
              <a:off x="1719930" y="4542699"/>
              <a:ext cx="54835" cy="52897"/>
            </a:xfrm>
            <a:custGeom>
              <a:avLst/>
              <a:gdLst/>
              <a:ahLst/>
              <a:cxnLst/>
              <a:rect l="l" t="t" r="r" b="b"/>
              <a:pathLst>
                <a:path w="3196" h="3083" extrusionOk="0">
                  <a:moveTo>
                    <a:pt x="571" y="434"/>
                  </a:moveTo>
                  <a:cubicBezTo>
                    <a:pt x="0" y="982"/>
                    <a:pt x="0" y="1918"/>
                    <a:pt x="548" y="2489"/>
                  </a:cubicBezTo>
                  <a:lnTo>
                    <a:pt x="548" y="2489"/>
                  </a:lnTo>
                  <a:cubicBezTo>
                    <a:pt x="1119" y="3059"/>
                    <a:pt x="2054" y="3082"/>
                    <a:pt x="2625" y="2512"/>
                  </a:cubicBezTo>
                  <a:lnTo>
                    <a:pt x="2625" y="2512"/>
                  </a:lnTo>
                  <a:cubicBezTo>
                    <a:pt x="3196" y="1941"/>
                    <a:pt x="3196" y="1028"/>
                    <a:pt x="2648" y="457"/>
                  </a:cubicBezTo>
                  <a:lnTo>
                    <a:pt x="2648" y="457"/>
                  </a:lnTo>
                  <a:cubicBezTo>
                    <a:pt x="2351" y="161"/>
                    <a:pt x="1986" y="1"/>
                    <a:pt x="1598" y="1"/>
                  </a:cubicBezTo>
                  <a:lnTo>
                    <a:pt x="1598" y="1"/>
                  </a:lnTo>
                  <a:cubicBezTo>
                    <a:pt x="1233" y="1"/>
                    <a:pt x="867" y="161"/>
                    <a:pt x="571" y="434"/>
                  </a:cubicBezTo>
                  <a:close/>
                  <a:moveTo>
                    <a:pt x="799" y="2260"/>
                  </a:moveTo>
                  <a:cubicBezTo>
                    <a:pt x="365" y="1827"/>
                    <a:pt x="365" y="1096"/>
                    <a:pt x="799" y="663"/>
                  </a:cubicBezTo>
                  <a:lnTo>
                    <a:pt x="799" y="663"/>
                  </a:lnTo>
                  <a:cubicBezTo>
                    <a:pt x="1255" y="229"/>
                    <a:pt x="1963" y="229"/>
                    <a:pt x="2397" y="686"/>
                  </a:cubicBezTo>
                  <a:lnTo>
                    <a:pt x="2397" y="686"/>
                  </a:lnTo>
                  <a:cubicBezTo>
                    <a:pt x="2830" y="1119"/>
                    <a:pt x="2830" y="1850"/>
                    <a:pt x="2397" y="2283"/>
                  </a:cubicBezTo>
                  <a:lnTo>
                    <a:pt x="2397" y="2283"/>
                  </a:lnTo>
                  <a:cubicBezTo>
                    <a:pt x="2169" y="2489"/>
                    <a:pt x="1872" y="2603"/>
                    <a:pt x="1598" y="2603"/>
                  </a:cubicBezTo>
                  <a:lnTo>
                    <a:pt x="1598" y="2603"/>
                  </a:lnTo>
                  <a:cubicBezTo>
                    <a:pt x="1301" y="2603"/>
                    <a:pt x="1004" y="2489"/>
                    <a:pt x="799" y="226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114;p48">
              <a:extLst>
                <a:ext uri="{FF2B5EF4-FFF2-40B4-BE49-F238E27FC236}">
                  <a16:creationId xmlns:a16="http://schemas.microsoft.com/office/drawing/2014/main" id="{4880F3BE-0C2E-BB2D-AA80-F74BDB2DA176}"/>
                </a:ext>
              </a:extLst>
            </p:cNvPr>
            <p:cNvSpPr/>
            <p:nvPr/>
          </p:nvSpPr>
          <p:spPr>
            <a:xfrm>
              <a:off x="1724237" y="4470638"/>
              <a:ext cx="55230" cy="52897"/>
            </a:xfrm>
            <a:custGeom>
              <a:avLst/>
              <a:gdLst/>
              <a:ahLst/>
              <a:cxnLst/>
              <a:rect l="l" t="t" r="r" b="b"/>
              <a:pathLst>
                <a:path w="3219" h="3083" extrusionOk="0">
                  <a:moveTo>
                    <a:pt x="594" y="435"/>
                  </a:moveTo>
                  <a:cubicBezTo>
                    <a:pt x="23" y="982"/>
                    <a:pt x="0" y="1918"/>
                    <a:pt x="571" y="2489"/>
                  </a:cubicBezTo>
                  <a:lnTo>
                    <a:pt x="571" y="2489"/>
                  </a:lnTo>
                  <a:cubicBezTo>
                    <a:pt x="1141" y="3059"/>
                    <a:pt x="2054" y="3082"/>
                    <a:pt x="2648" y="2512"/>
                  </a:cubicBezTo>
                  <a:lnTo>
                    <a:pt x="2648" y="2512"/>
                  </a:lnTo>
                  <a:cubicBezTo>
                    <a:pt x="3219" y="1941"/>
                    <a:pt x="3219" y="1028"/>
                    <a:pt x="2671" y="435"/>
                  </a:cubicBezTo>
                  <a:lnTo>
                    <a:pt x="2671" y="435"/>
                  </a:lnTo>
                  <a:cubicBezTo>
                    <a:pt x="2374" y="161"/>
                    <a:pt x="1986" y="1"/>
                    <a:pt x="1621" y="1"/>
                  </a:cubicBezTo>
                  <a:lnTo>
                    <a:pt x="1621" y="1"/>
                  </a:lnTo>
                  <a:cubicBezTo>
                    <a:pt x="1256" y="1"/>
                    <a:pt x="868" y="138"/>
                    <a:pt x="594" y="435"/>
                  </a:cubicBezTo>
                  <a:moveTo>
                    <a:pt x="822" y="2261"/>
                  </a:moveTo>
                  <a:cubicBezTo>
                    <a:pt x="365" y="1804"/>
                    <a:pt x="388" y="1097"/>
                    <a:pt x="822" y="663"/>
                  </a:cubicBezTo>
                  <a:lnTo>
                    <a:pt x="822" y="663"/>
                  </a:lnTo>
                  <a:cubicBezTo>
                    <a:pt x="1278" y="229"/>
                    <a:pt x="1986" y="229"/>
                    <a:pt x="2420" y="686"/>
                  </a:cubicBezTo>
                  <a:lnTo>
                    <a:pt x="2420" y="686"/>
                  </a:lnTo>
                  <a:cubicBezTo>
                    <a:pt x="2853" y="1119"/>
                    <a:pt x="2853" y="1850"/>
                    <a:pt x="2397" y="2283"/>
                  </a:cubicBezTo>
                  <a:lnTo>
                    <a:pt x="2397" y="2283"/>
                  </a:lnTo>
                  <a:cubicBezTo>
                    <a:pt x="2191" y="2489"/>
                    <a:pt x="1895" y="2603"/>
                    <a:pt x="1621" y="2603"/>
                  </a:cubicBezTo>
                  <a:lnTo>
                    <a:pt x="1621" y="2603"/>
                  </a:lnTo>
                  <a:cubicBezTo>
                    <a:pt x="1324" y="2603"/>
                    <a:pt x="1027" y="2489"/>
                    <a:pt x="822" y="226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115;p48">
              <a:extLst>
                <a:ext uri="{FF2B5EF4-FFF2-40B4-BE49-F238E27FC236}">
                  <a16:creationId xmlns:a16="http://schemas.microsoft.com/office/drawing/2014/main" id="{853D4B7E-6C1C-20F0-2ADC-C0BE7DCF6B96}"/>
                </a:ext>
              </a:extLst>
            </p:cNvPr>
            <p:cNvSpPr/>
            <p:nvPr/>
          </p:nvSpPr>
          <p:spPr>
            <a:xfrm>
              <a:off x="1851904" y="4372738"/>
              <a:ext cx="54835" cy="52502"/>
            </a:xfrm>
            <a:custGeom>
              <a:avLst/>
              <a:gdLst/>
              <a:ahLst/>
              <a:cxnLst/>
              <a:rect l="l" t="t" r="r" b="b"/>
              <a:pathLst>
                <a:path w="3196" h="3060" extrusionOk="0">
                  <a:moveTo>
                    <a:pt x="571" y="411"/>
                  </a:moveTo>
                  <a:cubicBezTo>
                    <a:pt x="0" y="982"/>
                    <a:pt x="0" y="1895"/>
                    <a:pt x="548" y="2489"/>
                  </a:cubicBezTo>
                  <a:lnTo>
                    <a:pt x="548" y="2489"/>
                  </a:lnTo>
                  <a:cubicBezTo>
                    <a:pt x="1119" y="3059"/>
                    <a:pt x="2055" y="3059"/>
                    <a:pt x="2625" y="2511"/>
                  </a:cubicBezTo>
                  <a:lnTo>
                    <a:pt x="2625" y="2511"/>
                  </a:lnTo>
                  <a:cubicBezTo>
                    <a:pt x="3196" y="1941"/>
                    <a:pt x="3196" y="1005"/>
                    <a:pt x="2648" y="434"/>
                  </a:cubicBezTo>
                  <a:lnTo>
                    <a:pt x="2648" y="434"/>
                  </a:lnTo>
                  <a:cubicBezTo>
                    <a:pt x="2351" y="138"/>
                    <a:pt x="1986" y="1"/>
                    <a:pt x="1598" y="1"/>
                  </a:cubicBezTo>
                  <a:lnTo>
                    <a:pt x="1598" y="1"/>
                  </a:lnTo>
                  <a:cubicBezTo>
                    <a:pt x="1233" y="1"/>
                    <a:pt x="868" y="138"/>
                    <a:pt x="571" y="411"/>
                  </a:cubicBezTo>
                  <a:moveTo>
                    <a:pt x="799" y="2237"/>
                  </a:moveTo>
                  <a:cubicBezTo>
                    <a:pt x="365" y="1804"/>
                    <a:pt x="365" y="1096"/>
                    <a:pt x="799" y="663"/>
                  </a:cubicBezTo>
                  <a:lnTo>
                    <a:pt x="799" y="663"/>
                  </a:lnTo>
                  <a:cubicBezTo>
                    <a:pt x="1256" y="206"/>
                    <a:pt x="1963" y="229"/>
                    <a:pt x="2397" y="663"/>
                  </a:cubicBezTo>
                  <a:lnTo>
                    <a:pt x="2397" y="663"/>
                  </a:lnTo>
                  <a:cubicBezTo>
                    <a:pt x="2831" y="1119"/>
                    <a:pt x="2831" y="1827"/>
                    <a:pt x="2397" y="2260"/>
                  </a:cubicBezTo>
                  <a:lnTo>
                    <a:pt x="2397" y="2260"/>
                  </a:lnTo>
                  <a:cubicBezTo>
                    <a:pt x="2169" y="2466"/>
                    <a:pt x="1895" y="2580"/>
                    <a:pt x="1598" y="2580"/>
                  </a:cubicBezTo>
                  <a:lnTo>
                    <a:pt x="1598" y="2580"/>
                  </a:lnTo>
                  <a:cubicBezTo>
                    <a:pt x="1301" y="2580"/>
                    <a:pt x="1005" y="2466"/>
                    <a:pt x="799" y="223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116;p48">
              <a:extLst>
                <a:ext uri="{FF2B5EF4-FFF2-40B4-BE49-F238E27FC236}">
                  <a16:creationId xmlns:a16="http://schemas.microsoft.com/office/drawing/2014/main" id="{6B5D9874-70EE-DEEA-E5BA-7D96C90811CD}"/>
                </a:ext>
              </a:extLst>
            </p:cNvPr>
            <p:cNvSpPr/>
            <p:nvPr/>
          </p:nvSpPr>
          <p:spPr>
            <a:xfrm>
              <a:off x="2076305" y="3899264"/>
              <a:ext cx="136299" cy="410047"/>
            </a:xfrm>
            <a:custGeom>
              <a:avLst/>
              <a:gdLst/>
              <a:ahLst/>
              <a:cxnLst/>
              <a:rect l="l" t="t" r="r" b="b"/>
              <a:pathLst>
                <a:path w="7944" h="23899" extrusionOk="0">
                  <a:moveTo>
                    <a:pt x="4017" y="3607"/>
                  </a:moveTo>
                  <a:lnTo>
                    <a:pt x="3903" y="15248"/>
                  </a:lnTo>
                  <a:lnTo>
                    <a:pt x="69" y="19014"/>
                  </a:lnTo>
                  <a:lnTo>
                    <a:pt x="0" y="23876"/>
                  </a:lnTo>
                  <a:lnTo>
                    <a:pt x="343" y="23899"/>
                  </a:lnTo>
                  <a:lnTo>
                    <a:pt x="388" y="19174"/>
                  </a:lnTo>
                  <a:lnTo>
                    <a:pt x="4223" y="15408"/>
                  </a:lnTo>
                  <a:lnTo>
                    <a:pt x="4360" y="3744"/>
                  </a:lnTo>
                  <a:lnTo>
                    <a:pt x="7943" y="252"/>
                  </a:lnTo>
                  <a:lnTo>
                    <a:pt x="771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117;p48">
              <a:extLst>
                <a:ext uri="{FF2B5EF4-FFF2-40B4-BE49-F238E27FC236}">
                  <a16:creationId xmlns:a16="http://schemas.microsoft.com/office/drawing/2014/main" id="{E2447A68-A48A-2EA0-F667-7AF39DAC28A4}"/>
                </a:ext>
              </a:extLst>
            </p:cNvPr>
            <p:cNvSpPr/>
            <p:nvPr/>
          </p:nvSpPr>
          <p:spPr>
            <a:xfrm>
              <a:off x="2065719" y="4370782"/>
              <a:ext cx="24690" cy="100663"/>
            </a:xfrm>
            <a:custGeom>
              <a:avLst/>
              <a:gdLst/>
              <a:ahLst/>
              <a:cxnLst/>
              <a:rect l="l" t="t" r="r" b="b"/>
              <a:pathLst>
                <a:path w="1439" h="5867" extrusionOk="0">
                  <a:moveTo>
                    <a:pt x="1051" y="4588"/>
                  </a:moveTo>
                  <a:lnTo>
                    <a:pt x="1" y="5638"/>
                  </a:lnTo>
                  <a:lnTo>
                    <a:pt x="229" y="5867"/>
                  </a:lnTo>
                  <a:lnTo>
                    <a:pt x="1393" y="4725"/>
                  </a:lnTo>
                  <a:lnTo>
                    <a:pt x="1439" y="0"/>
                  </a:lnTo>
                  <a:lnTo>
                    <a:pt x="109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118;p48">
              <a:extLst>
                <a:ext uri="{FF2B5EF4-FFF2-40B4-BE49-F238E27FC236}">
                  <a16:creationId xmlns:a16="http://schemas.microsoft.com/office/drawing/2014/main" id="{3E22946D-976B-41F7-5883-7F9B1B596452}"/>
                </a:ext>
              </a:extLst>
            </p:cNvPr>
            <p:cNvSpPr/>
            <p:nvPr/>
          </p:nvSpPr>
          <p:spPr>
            <a:xfrm>
              <a:off x="2046142" y="4305773"/>
              <a:ext cx="77174" cy="73640"/>
            </a:xfrm>
            <a:custGeom>
              <a:avLst/>
              <a:gdLst/>
              <a:ahLst/>
              <a:cxnLst/>
              <a:rect l="l" t="t" r="r" b="b"/>
              <a:pathLst>
                <a:path w="4498" h="4292" extrusionOk="0">
                  <a:moveTo>
                    <a:pt x="822" y="594"/>
                  </a:moveTo>
                  <a:cubicBezTo>
                    <a:pt x="23" y="1370"/>
                    <a:pt x="1" y="2671"/>
                    <a:pt x="799" y="3470"/>
                  </a:cubicBezTo>
                  <a:lnTo>
                    <a:pt x="799" y="3470"/>
                  </a:lnTo>
                  <a:cubicBezTo>
                    <a:pt x="1576" y="4292"/>
                    <a:pt x="2877" y="4292"/>
                    <a:pt x="3698" y="3516"/>
                  </a:cubicBezTo>
                  <a:lnTo>
                    <a:pt x="3698" y="3516"/>
                  </a:lnTo>
                  <a:cubicBezTo>
                    <a:pt x="4497" y="2717"/>
                    <a:pt x="4497" y="1416"/>
                    <a:pt x="3721" y="617"/>
                  </a:cubicBezTo>
                  <a:lnTo>
                    <a:pt x="3721" y="617"/>
                  </a:lnTo>
                  <a:cubicBezTo>
                    <a:pt x="3310" y="206"/>
                    <a:pt x="2785" y="0"/>
                    <a:pt x="2260" y="0"/>
                  </a:cubicBezTo>
                  <a:lnTo>
                    <a:pt x="2260" y="0"/>
                  </a:lnTo>
                  <a:cubicBezTo>
                    <a:pt x="1735" y="0"/>
                    <a:pt x="1210" y="206"/>
                    <a:pt x="822" y="594"/>
                  </a:cubicBezTo>
                  <a:moveTo>
                    <a:pt x="1028" y="3242"/>
                  </a:moveTo>
                  <a:cubicBezTo>
                    <a:pt x="366" y="2580"/>
                    <a:pt x="389" y="1484"/>
                    <a:pt x="1051" y="822"/>
                  </a:cubicBezTo>
                  <a:lnTo>
                    <a:pt x="1051" y="822"/>
                  </a:lnTo>
                  <a:cubicBezTo>
                    <a:pt x="1735" y="160"/>
                    <a:pt x="2808" y="183"/>
                    <a:pt x="3470" y="845"/>
                  </a:cubicBezTo>
                  <a:lnTo>
                    <a:pt x="3470" y="845"/>
                  </a:lnTo>
                  <a:cubicBezTo>
                    <a:pt x="4132" y="1530"/>
                    <a:pt x="4132" y="2603"/>
                    <a:pt x="3447" y="3264"/>
                  </a:cubicBezTo>
                  <a:lnTo>
                    <a:pt x="3447" y="3264"/>
                  </a:lnTo>
                  <a:cubicBezTo>
                    <a:pt x="3128" y="3607"/>
                    <a:pt x="2694" y="3767"/>
                    <a:pt x="2260" y="3767"/>
                  </a:cubicBezTo>
                  <a:lnTo>
                    <a:pt x="2260" y="3767"/>
                  </a:lnTo>
                  <a:cubicBezTo>
                    <a:pt x="1804" y="3767"/>
                    <a:pt x="1370" y="3584"/>
                    <a:pt x="1028" y="324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119;p48">
              <a:extLst>
                <a:ext uri="{FF2B5EF4-FFF2-40B4-BE49-F238E27FC236}">
                  <a16:creationId xmlns:a16="http://schemas.microsoft.com/office/drawing/2014/main" id="{F8086DB3-7B7D-6CE1-3796-37BA569266F1}"/>
                </a:ext>
              </a:extLst>
            </p:cNvPr>
            <p:cNvSpPr/>
            <p:nvPr/>
          </p:nvSpPr>
          <p:spPr>
            <a:xfrm>
              <a:off x="2025776" y="4460464"/>
              <a:ext cx="52897" cy="50151"/>
            </a:xfrm>
            <a:custGeom>
              <a:avLst/>
              <a:gdLst/>
              <a:ahLst/>
              <a:cxnLst/>
              <a:rect l="l" t="t" r="r" b="b"/>
              <a:pathLst>
                <a:path w="3083" h="2923" extrusionOk="0">
                  <a:moveTo>
                    <a:pt x="571" y="388"/>
                  </a:moveTo>
                  <a:cubicBezTo>
                    <a:pt x="23" y="936"/>
                    <a:pt x="1" y="1826"/>
                    <a:pt x="548" y="2374"/>
                  </a:cubicBezTo>
                  <a:lnTo>
                    <a:pt x="548" y="2374"/>
                  </a:lnTo>
                  <a:cubicBezTo>
                    <a:pt x="1096" y="2922"/>
                    <a:pt x="1964" y="2922"/>
                    <a:pt x="2534" y="2397"/>
                  </a:cubicBezTo>
                  <a:lnTo>
                    <a:pt x="2534" y="2397"/>
                  </a:lnTo>
                  <a:cubicBezTo>
                    <a:pt x="3082" y="1849"/>
                    <a:pt x="3082" y="959"/>
                    <a:pt x="2534" y="411"/>
                  </a:cubicBezTo>
                  <a:lnTo>
                    <a:pt x="2534" y="411"/>
                  </a:lnTo>
                  <a:cubicBezTo>
                    <a:pt x="2260" y="137"/>
                    <a:pt x="1918" y="0"/>
                    <a:pt x="1553" y="0"/>
                  </a:cubicBezTo>
                  <a:lnTo>
                    <a:pt x="1553" y="0"/>
                  </a:lnTo>
                  <a:cubicBezTo>
                    <a:pt x="1188" y="0"/>
                    <a:pt x="845" y="137"/>
                    <a:pt x="571" y="388"/>
                  </a:cubicBezTo>
                  <a:close/>
                  <a:moveTo>
                    <a:pt x="777" y="2146"/>
                  </a:moveTo>
                  <a:cubicBezTo>
                    <a:pt x="366" y="1712"/>
                    <a:pt x="389" y="1050"/>
                    <a:pt x="800" y="640"/>
                  </a:cubicBezTo>
                  <a:lnTo>
                    <a:pt x="800" y="640"/>
                  </a:lnTo>
                  <a:cubicBezTo>
                    <a:pt x="1210" y="229"/>
                    <a:pt x="1895" y="229"/>
                    <a:pt x="2306" y="662"/>
                  </a:cubicBezTo>
                  <a:lnTo>
                    <a:pt x="2306" y="662"/>
                  </a:lnTo>
                  <a:cubicBezTo>
                    <a:pt x="2717" y="1073"/>
                    <a:pt x="2717" y="1735"/>
                    <a:pt x="2283" y="2146"/>
                  </a:cubicBezTo>
                  <a:lnTo>
                    <a:pt x="2283" y="2146"/>
                  </a:lnTo>
                  <a:cubicBezTo>
                    <a:pt x="2078" y="2351"/>
                    <a:pt x="1804" y="2466"/>
                    <a:pt x="1553" y="2466"/>
                  </a:cubicBezTo>
                  <a:lnTo>
                    <a:pt x="1553" y="2466"/>
                  </a:lnTo>
                  <a:cubicBezTo>
                    <a:pt x="1279" y="2466"/>
                    <a:pt x="1005" y="2351"/>
                    <a:pt x="777" y="21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120;p48">
              <a:extLst>
                <a:ext uri="{FF2B5EF4-FFF2-40B4-BE49-F238E27FC236}">
                  <a16:creationId xmlns:a16="http://schemas.microsoft.com/office/drawing/2014/main" id="{D88E5BE2-5AAB-4B36-7396-A5AC448619D8}"/>
                </a:ext>
              </a:extLst>
            </p:cNvPr>
            <p:cNvSpPr/>
            <p:nvPr/>
          </p:nvSpPr>
          <p:spPr>
            <a:xfrm>
              <a:off x="1647080" y="3578918"/>
              <a:ext cx="456269" cy="149236"/>
            </a:xfrm>
            <a:custGeom>
              <a:avLst/>
              <a:gdLst/>
              <a:ahLst/>
              <a:cxnLst/>
              <a:rect l="l" t="t" r="r" b="b"/>
              <a:pathLst>
                <a:path w="26593" h="8698" extrusionOk="0">
                  <a:moveTo>
                    <a:pt x="17827" y="8355"/>
                  </a:moveTo>
                  <a:lnTo>
                    <a:pt x="1" y="8172"/>
                  </a:lnTo>
                  <a:lnTo>
                    <a:pt x="1" y="8515"/>
                  </a:lnTo>
                  <a:lnTo>
                    <a:pt x="17896" y="8697"/>
                  </a:lnTo>
                  <a:lnTo>
                    <a:pt x="17964" y="8697"/>
                  </a:lnTo>
                  <a:lnTo>
                    <a:pt x="26592" y="229"/>
                  </a:lnTo>
                  <a:lnTo>
                    <a:pt x="2636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121;p48">
              <a:extLst>
                <a:ext uri="{FF2B5EF4-FFF2-40B4-BE49-F238E27FC236}">
                  <a16:creationId xmlns:a16="http://schemas.microsoft.com/office/drawing/2014/main" id="{F46272A8-16F1-184A-9C53-CCC3F3D386D0}"/>
                </a:ext>
              </a:extLst>
            </p:cNvPr>
            <p:cNvSpPr/>
            <p:nvPr/>
          </p:nvSpPr>
          <p:spPr>
            <a:xfrm>
              <a:off x="1840151" y="3659198"/>
              <a:ext cx="282773" cy="127686"/>
            </a:xfrm>
            <a:custGeom>
              <a:avLst/>
              <a:gdLst/>
              <a:ahLst/>
              <a:cxnLst/>
              <a:rect l="l" t="t" r="r" b="b"/>
              <a:pathLst>
                <a:path w="16481" h="7442" extrusionOk="0">
                  <a:moveTo>
                    <a:pt x="8971" y="7122"/>
                  </a:moveTo>
                  <a:lnTo>
                    <a:pt x="0" y="7031"/>
                  </a:lnTo>
                  <a:lnTo>
                    <a:pt x="0" y="7351"/>
                  </a:lnTo>
                  <a:lnTo>
                    <a:pt x="9039" y="7442"/>
                  </a:lnTo>
                  <a:lnTo>
                    <a:pt x="9108" y="7442"/>
                  </a:lnTo>
                  <a:lnTo>
                    <a:pt x="16480" y="252"/>
                  </a:lnTo>
                  <a:lnTo>
                    <a:pt x="16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122;p48">
              <a:extLst>
                <a:ext uri="{FF2B5EF4-FFF2-40B4-BE49-F238E27FC236}">
                  <a16:creationId xmlns:a16="http://schemas.microsoft.com/office/drawing/2014/main" id="{A3E66772-3577-21CE-A8FC-48BB001429C9}"/>
                </a:ext>
              </a:extLst>
            </p:cNvPr>
            <p:cNvSpPr/>
            <p:nvPr/>
          </p:nvSpPr>
          <p:spPr>
            <a:xfrm>
              <a:off x="1876182" y="3553851"/>
              <a:ext cx="176636" cy="173119"/>
            </a:xfrm>
            <a:custGeom>
              <a:avLst/>
              <a:gdLst/>
              <a:ahLst/>
              <a:cxnLst/>
              <a:rect l="l" t="t" r="r" b="b"/>
              <a:pathLst>
                <a:path w="10295" h="10090" extrusionOk="0">
                  <a:moveTo>
                    <a:pt x="0" y="9839"/>
                  </a:moveTo>
                  <a:lnTo>
                    <a:pt x="229" y="10090"/>
                  </a:lnTo>
                  <a:lnTo>
                    <a:pt x="10295" y="229"/>
                  </a:lnTo>
                  <a:lnTo>
                    <a:pt x="10066"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123;p48">
              <a:extLst>
                <a:ext uri="{FF2B5EF4-FFF2-40B4-BE49-F238E27FC236}">
                  <a16:creationId xmlns:a16="http://schemas.microsoft.com/office/drawing/2014/main" id="{8BCCD663-FEEA-D475-574B-F16A44D40B18}"/>
                </a:ext>
              </a:extLst>
            </p:cNvPr>
            <p:cNvSpPr/>
            <p:nvPr/>
          </p:nvSpPr>
          <p:spPr>
            <a:xfrm>
              <a:off x="1383132" y="3496683"/>
              <a:ext cx="358746" cy="215807"/>
            </a:xfrm>
            <a:custGeom>
              <a:avLst/>
              <a:gdLst/>
              <a:ahLst/>
              <a:cxnLst/>
              <a:rect l="l" t="t" r="r" b="b"/>
              <a:pathLst>
                <a:path w="20909" h="12578" extrusionOk="0">
                  <a:moveTo>
                    <a:pt x="13399" y="7259"/>
                  </a:moveTo>
                  <a:lnTo>
                    <a:pt x="9861" y="7213"/>
                  </a:lnTo>
                  <a:lnTo>
                    <a:pt x="4725" y="12235"/>
                  </a:lnTo>
                  <a:lnTo>
                    <a:pt x="23" y="12189"/>
                  </a:lnTo>
                  <a:lnTo>
                    <a:pt x="0" y="12532"/>
                  </a:lnTo>
                  <a:lnTo>
                    <a:pt x="4862" y="12577"/>
                  </a:lnTo>
                  <a:lnTo>
                    <a:pt x="9998" y="7556"/>
                  </a:lnTo>
                  <a:lnTo>
                    <a:pt x="13536" y="7578"/>
                  </a:lnTo>
                  <a:lnTo>
                    <a:pt x="13604" y="7533"/>
                  </a:lnTo>
                  <a:cubicBezTo>
                    <a:pt x="16183" y="4839"/>
                    <a:pt x="20475" y="503"/>
                    <a:pt x="20908" y="320"/>
                  </a:cubicBezTo>
                  <a:lnTo>
                    <a:pt x="20908" y="320"/>
                  </a:lnTo>
                  <a:lnTo>
                    <a:pt x="20885" y="160"/>
                  </a:lnTo>
                  <a:lnTo>
                    <a:pt x="20885" y="0"/>
                  </a:lnTo>
                  <a:lnTo>
                    <a:pt x="20885" y="0"/>
                  </a:lnTo>
                  <a:lnTo>
                    <a:pt x="20885" y="0"/>
                  </a:lnTo>
                  <a:cubicBezTo>
                    <a:pt x="20429" y="0"/>
                    <a:pt x="16024" y="4520"/>
                    <a:pt x="13399" y="725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124;p48">
              <a:extLst>
                <a:ext uri="{FF2B5EF4-FFF2-40B4-BE49-F238E27FC236}">
                  <a16:creationId xmlns:a16="http://schemas.microsoft.com/office/drawing/2014/main" id="{E844DD70-6583-0B69-E0DE-2FDA70263A8B}"/>
                </a:ext>
              </a:extLst>
            </p:cNvPr>
            <p:cNvSpPr/>
            <p:nvPr/>
          </p:nvSpPr>
          <p:spPr>
            <a:xfrm>
              <a:off x="1296968" y="3753975"/>
              <a:ext cx="416704" cy="108504"/>
            </a:xfrm>
            <a:custGeom>
              <a:avLst/>
              <a:gdLst/>
              <a:ahLst/>
              <a:cxnLst/>
              <a:rect l="l" t="t" r="r" b="b"/>
              <a:pathLst>
                <a:path w="24287" h="6324" extrusionOk="0">
                  <a:moveTo>
                    <a:pt x="1" y="343"/>
                  </a:moveTo>
                  <a:lnTo>
                    <a:pt x="10409" y="457"/>
                  </a:lnTo>
                  <a:lnTo>
                    <a:pt x="16070" y="6232"/>
                  </a:lnTo>
                  <a:lnTo>
                    <a:pt x="24287" y="6323"/>
                  </a:lnTo>
                  <a:lnTo>
                    <a:pt x="24287" y="5981"/>
                  </a:lnTo>
                  <a:lnTo>
                    <a:pt x="16207" y="5912"/>
                  </a:lnTo>
                  <a:lnTo>
                    <a:pt x="10546" y="115"/>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125;p48">
              <a:extLst>
                <a:ext uri="{FF2B5EF4-FFF2-40B4-BE49-F238E27FC236}">
                  <a16:creationId xmlns:a16="http://schemas.microsoft.com/office/drawing/2014/main" id="{B64B3EF8-2AB3-A701-F8B6-94FDF8D92FE5}"/>
                </a:ext>
              </a:extLst>
            </p:cNvPr>
            <p:cNvSpPr/>
            <p:nvPr/>
          </p:nvSpPr>
          <p:spPr>
            <a:xfrm>
              <a:off x="984465" y="3579313"/>
              <a:ext cx="271020" cy="209545"/>
            </a:xfrm>
            <a:custGeom>
              <a:avLst/>
              <a:gdLst/>
              <a:ahLst/>
              <a:cxnLst/>
              <a:rect l="l" t="t" r="r" b="b"/>
              <a:pathLst>
                <a:path w="15796" h="12213" extrusionOk="0">
                  <a:moveTo>
                    <a:pt x="0" y="252"/>
                  </a:moveTo>
                  <a:lnTo>
                    <a:pt x="8537" y="8971"/>
                  </a:lnTo>
                  <a:lnTo>
                    <a:pt x="12394" y="9017"/>
                  </a:lnTo>
                  <a:lnTo>
                    <a:pt x="15544" y="12212"/>
                  </a:lnTo>
                  <a:lnTo>
                    <a:pt x="15795" y="11984"/>
                  </a:lnTo>
                  <a:lnTo>
                    <a:pt x="12554" y="8674"/>
                  </a:lnTo>
                  <a:lnTo>
                    <a:pt x="8674" y="8629"/>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126;p48">
              <a:extLst>
                <a:ext uri="{FF2B5EF4-FFF2-40B4-BE49-F238E27FC236}">
                  <a16:creationId xmlns:a16="http://schemas.microsoft.com/office/drawing/2014/main" id="{2693C221-4A10-7836-E882-B5E7AE97AA64}"/>
                </a:ext>
              </a:extLst>
            </p:cNvPr>
            <p:cNvSpPr/>
            <p:nvPr/>
          </p:nvSpPr>
          <p:spPr>
            <a:xfrm>
              <a:off x="1102730" y="3159884"/>
              <a:ext cx="68544" cy="35653"/>
            </a:xfrm>
            <a:custGeom>
              <a:avLst/>
              <a:gdLst/>
              <a:ahLst/>
              <a:cxnLst/>
              <a:rect l="l" t="t" r="r" b="b"/>
              <a:pathLst>
                <a:path w="3995" h="2078" extrusionOk="0">
                  <a:moveTo>
                    <a:pt x="0" y="320"/>
                  </a:moveTo>
                  <a:lnTo>
                    <a:pt x="2078" y="343"/>
                  </a:lnTo>
                  <a:lnTo>
                    <a:pt x="3767" y="2078"/>
                  </a:lnTo>
                  <a:lnTo>
                    <a:pt x="3995" y="1827"/>
                  </a:lnTo>
                  <a:lnTo>
                    <a:pt x="2214" y="24"/>
                  </a:lnTo>
                  <a:lnTo>
                    <a:pt x="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127;p48">
              <a:extLst>
                <a:ext uri="{FF2B5EF4-FFF2-40B4-BE49-F238E27FC236}">
                  <a16:creationId xmlns:a16="http://schemas.microsoft.com/office/drawing/2014/main" id="{84D8DD68-3359-45EB-A13D-47BA0D8F8FF9}"/>
                </a:ext>
              </a:extLst>
            </p:cNvPr>
            <p:cNvSpPr/>
            <p:nvPr/>
          </p:nvSpPr>
          <p:spPr>
            <a:xfrm>
              <a:off x="1289539" y="4575985"/>
              <a:ext cx="51318" cy="51318"/>
            </a:xfrm>
            <a:custGeom>
              <a:avLst/>
              <a:gdLst/>
              <a:ahLst/>
              <a:cxnLst/>
              <a:rect l="l" t="t" r="r" b="b"/>
              <a:pathLst>
                <a:path w="2991" h="2991" extrusionOk="0">
                  <a:moveTo>
                    <a:pt x="0" y="1485"/>
                  </a:moveTo>
                  <a:cubicBezTo>
                    <a:pt x="0" y="1895"/>
                    <a:pt x="160" y="2261"/>
                    <a:pt x="434" y="2534"/>
                  </a:cubicBezTo>
                  <a:lnTo>
                    <a:pt x="434" y="2534"/>
                  </a:lnTo>
                  <a:cubicBezTo>
                    <a:pt x="685" y="2808"/>
                    <a:pt x="1073" y="2968"/>
                    <a:pt x="1484" y="2991"/>
                  </a:cubicBezTo>
                  <a:lnTo>
                    <a:pt x="1484" y="2991"/>
                  </a:lnTo>
                  <a:cubicBezTo>
                    <a:pt x="2305" y="2991"/>
                    <a:pt x="2967" y="2329"/>
                    <a:pt x="2990" y="1507"/>
                  </a:cubicBezTo>
                  <a:lnTo>
                    <a:pt x="2990" y="1507"/>
                  </a:lnTo>
                  <a:cubicBezTo>
                    <a:pt x="2990" y="708"/>
                    <a:pt x="2305" y="1"/>
                    <a:pt x="1507" y="1"/>
                  </a:cubicBezTo>
                  <a:lnTo>
                    <a:pt x="1507" y="1"/>
                  </a:lnTo>
                  <a:lnTo>
                    <a:pt x="1484" y="1"/>
                  </a:lnTo>
                  <a:lnTo>
                    <a:pt x="1484" y="1"/>
                  </a:lnTo>
                  <a:cubicBezTo>
                    <a:pt x="685" y="1"/>
                    <a:pt x="0" y="663"/>
                    <a:pt x="0" y="1485"/>
                  </a:cubicBezTo>
                  <a:close/>
                  <a:moveTo>
                    <a:pt x="1484" y="2649"/>
                  </a:moveTo>
                  <a:cubicBezTo>
                    <a:pt x="867" y="2649"/>
                    <a:pt x="320" y="2101"/>
                    <a:pt x="342" y="1485"/>
                  </a:cubicBezTo>
                  <a:lnTo>
                    <a:pt x="342" y="1485"/>
                  </a:lnTo>
                  <a:cubicBezTo>
                    <a:pt x="342" y="1165"/>
                    <a:pt x="457" y="891"/>
                    <a:pt x="685" y="663"/>
                  </a:cubicBezTo>
                  <a:lnTo>
                    <a:pt x="685" y="663"/>
                  </a:lnTo>
                  <a:cubicBezTo>
                    <a:pt x="890" y="457"/>
                    <a:pt x="1187" y="320"/>
                    <a:pt x="1507" y="343"/>
                  </a:cubicBezTo>
                  <a:lnTo>
                    <a:pt x="1507" y="343"/>
                  </a:lnTo>
                  <a:cubicBezTo>
                    <a:pt x="1803" y="343"/>
                    <a:pt x="2100" y="457"/>
                    <a:pt x="2305" y="686"/>
                  </a:cubicBezTo>
                  <a:lnTo>
                    <a:pt x="2305" y="686"/>
                  </a:lnTo>
                  <a:cubicBezTo>
                    <a:pt x="2534" y="891"/>
                    <a:pt x="2648" y="1188"/>
                    <a:pt x="2648" y="1507"/>
                  </a:cubicBezTo>
                  <a:lnTo>
                    <a:pt x="2648" y="1507"/>
                  </a:lnTo>
                  <a:cubicBezTo>
                    <a:pt x="2648" y="2146"/>
                    <a:pt x="2123" y="2649"/>
                    <a:pt x="1484" y="2649"/>
                  </a:cubicBezTo>
                  <a:lnTo>
                    <a:pt x="1484" y="2649"/>
                  </a:lnTo>
                  <a:lnTo>
                    <a:pt x="1484" y="2649"/>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128;p48">
              <a:extLst>
                <a:ext uri="{FF2B5EF4-FFF2-40B4-BE49-F238E27FC236}">
                  <a16:creationId xmlns:a16="http://schemas.microsoft.com/office/drawing/2014/main" id="{D2C7C62D-8862-DC88-B9F0-F5A8B6186B06}"/>
                </a:ext>
              </a:extLst>
            </p:cNvPr>
            <p:cNvSpPr/>
            <p:nvPr/>
          </p:nvSpPr>
          <p:spPr>
            <a:xfrm>
              <a:off x="1271524" y="4518027"/>
              <a:ext cx="30558" cy="70517"/>
            </a:xfrm>
            <a:custGeom>
              <a:avLst/>
              <a:gdLst/>
              <a:ahLst/>
              <a:cxnLst/>
              <a:rect l="l" t="t" r="r" b="b"/>
              <a:pathLst>
                <a:path w="1781" h="4110" extrusionOk="0">
                  <a:moveTo>
                    <a:pt x="0" y="2534"/>
                  </a:moveTo>
                  <a:lnTo>
                    <a:pt x="1529" y="4109"/>
                  </a:lnTo>
                  <a:lnTo>
                    <a:pt x="1780" y="3881"/>
                  </a:lnTo>
                  <a:lnTo>
                    <a:pt x="320" y="2397"/>
                  </a:lnTo>
                  <a:lnTo>
                    <a:pt x="343" y="1"/>
                  </a:lnTo>
                  <a:lnTo>
                    <a:pt x="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129;p48">
              <a:extLst>
                <a:ext uri="{FF2B5EF4-FFF2-40B4-BE49-F238E27FC236}">
                  <a16:creationId xmlns:a16="http://schemas.microsoft.com/office/drawing/2014/main" id="{76162E45-1036-A5E9-51A3-0789C346E212}"/>
                </a:ext>
              </a:extLst>
            </p:cNvPr>
            <p:cNvSpPr/>
            <p:nvPr/>
          </p:nvSpPr>
          <p:spPr>
            <a:xfrm>
              <a:off x="561897" y="4019108"/>
              <a:ext cx="355624" cy="108487"/>
            </a:xfrm>
            <a:custGeom>
              <a:avLst/>
              <a:gdLst/>
              <a:ahLst/>
              <a:cxnLst/>
              <a:rect l="l" t="t" r="r" b="b"/>
              <a:pathLst>
                <a:path w="20727" h="6323" extrusionOk="0">
                  <a:moveTo>
                    <a:pt x="1" y="229"/>
                  </a:moveTo>
                  <a:lnTo>
                    <a:pt x="2146" y="2420"/>
                  </a:lnTo>
                  <a:lnTo>
                    <a:pt x="12052" y="2534"/>
                  </a:lnTo>
                  <a:lnTo>
                    <a:pt x="15704" y="6254"/>
                  </a:lnTo>
                  <a:lnTo>
                    <a:pt x="20726" y="6323"/>
                  </a:lnTo>
                  <a:lnTo>
                    <a:pt x="20726" y="5981"/>
                  </a:lnTo>
                  <a:lnTo>
                    <a:pt x="15841" y="5935"/>
                  </a:lnTo>
                  <a:lnTo>
                    <a:pt x="12189" y="2192"/>
                  </a:lnTo>
                  <a:lnTo>
                    <a:pt x="2283" y="2100"/>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130;p48">
              <a:extLst>
                <a:ext uri="{FF2B5EF4-FFF2-40B4-BE49-F238E27FC236}">
                  <a16:creationId xmlns:a16="http://schemas.microsoft.com/office/drawing/2014/main" id="{9749B190-3EC0-9425-C3D0-28FE24C04DEB}"/>
                </a:ext>
              </a:extLst>
            </p:cNvPr>
            <p:cNvSpPr/>
            <p:nvPr/>
          </p:nvSpPr>
          <p:spPr>
            <a:xfrm>
              <a:off x="637098" y="3970158"/>
              <a:ext cx="58747" cy="90866"/>
            </a:xfrm>
            <a:custGeom>
              <a:avLst/>
              <a:gdLst/>
              <a:ahLst/>
              <a:cxnLst/>
              <a:rect l="l" t="t" r="r" b="b"/>
              <a:pathLst>
                <a:path w="3424" h="5296" extrusionOk="0">
                  <a:moveTo>
                    <a:pt x="0" y="2032"/>
                  </a:moveTo>
                  <a:lnTo>
                    <a:pt x="3196" y="5296"/>
                  </a:lnTo>
                  <a:lnTo>
                    <a:pt x="3424" y="5045"/>
                  </a:lnTo>
                  <a:lnTo>
                    <a:pt x="320" y="1895"/>
                  </a:lnTo>
                  <a:lnTo>
                    <a:pt x="343" y="0"/>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131;p48">
              <a:extLst>
                <a:ext uri="{FF2B5EF4-FFF2-40B4-BE49-F238E27FC236}">
                  <a16:creationId xmlns:a16="http://schemas.microsoft.com/office/drawing/2014/main" id="{DFFF52D1-9292-CA50-69BD-9DE6DC3181D4}"/>
                </a:ext>
              </a:extLst>
            </p:cNvPr>
            <p:cNvSpPr/>
            <p:nvPr/>
          </p:nvSpPr>
          <p:spPr>
            <a:xfrm>
              <a:off x="961354" y="4039474"/>
              <a:ext cx="104197" cy="106136"/>
            </a:xfrm>
            <a:custGeom>
              <a:avLst/>
              <a:gdLst/>
              <a:ahLst/>
              <a:cxnLst/>
              <a:rect l="l" t="t" r="r" b="b"/>
              <a:pathLst>
                <a:path w="6073" h="6186" extrusionOk="0">
                  <a:moveTo>
                    <a:pt x="0" y="229"/>
                  </a:moveTo>
                  <a:lnTo>
                    <a:pt x="5844" y="6186"/>
                  </a:lnTo>
                  <a:lnTo>
                    <a:pt x="6072" y="5958"/>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132;p48">
              <a:extLst>
                <a:ext uri="{FF2B5EF4-FFF2-40B4-BE49-F238E27FC236}">
                  <a16:creationId xmlns:a16="http://schemas.microsoft.com/office/drawing/2014/main" id="{D1F56A82-4989-3850-40C1-B1F0DD623951}"/>
                </a:ext>
              </a:extLst>
            </p:cNvPr>
            <p:cNvSpPr/>
            <p:nvPr/>
          </p:nvSpPr>
          <p:spPr>
            <a:xfrm>
              <a:off x="494537" y="3988568"/>
              <a:ext cx="75596" cy="72456"/>
            </a:xfrm>
            <a:custGeom>
              <a:avLst/>
              <a:gdLst/>
              <a:ahLst/>
              <a:cxnLst/>
              <a:rect l="l" t="t" r="r" b="b"/>
              <a:pathLst>
                <a:path w="4406" h="4223" extrusionOk="0">
                  <a:moveTo>
                    <a:pt x="800" y="593"/>
                  </a:moveTo>
                  <a:cubicBezTo>
                    <a:pt x="1" y="1347"/>
                    <a:pt x="1" y="2625"/>
                    <a:pt x="777" y="3424"/>
                  </a:cubicBezTo>
                  <a:lnTo>
                    <a:pt x="777" y="3424"/>
                  </a:lnTo>
                  <a:cubicBezTo>
                    <a:pt x="1553" y="4223"/>
                    <a:pt x="2808" y="4223"/>
                    <a:pt x="3607" y="3447"/>
                  </a:cubicBezTo>
                  <a:lnTo>
                    <a:pt x="3607" y="3447"/>
                  </a:lnTo>
                  <a:cubicBezTo>
                    <a:pt x="4406" y="2671"/>
                    <a:pt x="4406" y="1392"/>
                    <a:pt x="3630" y="616"/>
                  </a:cubicBezTo>
                  <a:lnTo>
                    <a:pt x="3630" y="616"/>
                  </a:lnTo>
                  <a:cubicBezTo>
                    <a:pt x="3242" y="205"/>
                    <a:pt x="2717" y="0"/>
                    <a:pt x="2215" y="0"/>
                  </a:cubicBezTo>
                  <a:lnTo>
                    <a:pt x="2215" y="0"/>
                  </a:lnTo>
                  <a:cubicBezTo>
                    <a:pt x="1690" y="0"/>
                    <a:pt x="1188" y="205"/>
                    <a:pt x="800" y="593"/>
                  </a:cubicBezTo>
                  <a:moveTo>
                    <a:pt x="1005" y="3196"/>
                  </a:moveTo>
                  <a:cubicBezTo>
                    <a:pt x="366" y="2534"/>
                    <a:pt x="366" y="1461"/>
                    <a:pt x="1028" y="822"/>
                  </a:cubicBezTo>
                  <a:lnTo>
                    <a:pt x="1028" y="822"/>
                  </a:lnTo>
                  <a:cubicBezTo>
                    <a:pt x="1690" y="183"/>
                    <a:pt x="2763" y="183"/>
                    <a:pt x="3402" y="845"/>
                  </a:cubicBezTo>
                  <a:lnTo>
                    <a:pt x="3402" y="845"/>
                  </a:lnTo>
                  <a:cubicBezTo>
                    <a:pt x="4041" y="1506"/>
                    <a:pt x="4041" y="2556"/>
                    <a:pt x="3379" y="3218"/>
                  </a:cubicBezTo>
                  <a:lnTo>
                    <a:pt x="3379" y="3218"/>
                  </a:lnTo>
                  <a:cubicBezTo>
                    <a:pt x="3059" y="3538"/>
                    <a:pt x="2626" y="3698"/>
                    <a:pt x="2215" y="3698"/>
                  </a:cubicBezTo>
                  <a:lnTo>
                    <a:pt x="2215" y="3698"/>
                  </a:lnTo>
                  <a:cubicBezTo>
                    <a:pt x="1781" y="3698"/>
                    <a:pt x="1347" y="3515"/>
                    <a:pt x="1005" y="319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133;p48">
              <a:extLst>
                <a:ext uri="{FF2B5EF4-FFF2-40B4-BE49-F238E27FC236}">
                  <a16:creationId xmlns:a16="http://schemas.microsoft.com/office/drawing/2014/main" id="{7DF4F13A-32F7-EC22-600B-7C968AC0EC2D}"/>
                </a:ext>
              </a:extLst>
            </p:cNvPr>
            <p:cNvSpPr/>
            <p:nvPr/>
          </p:nvSpPr>
          <p:spPr>
            <a:xfrm>
              <a:off x="598322" y="3896141"/>
              <a:ext cx="88138" cy="84209"/>
            </a:xfrm>
            <a:custGeom>
              <a:avLst/>
              <a:gdLst/>
              <a:ahLst/>
              <a:cxnLst/>
              <a:rect l="l" t="t" r="r" b="b"/>
              <a:pathLst>
                <a:path w="5137" h="4908" extrusionOk="0">
                  <a:moveTo>
                    <a:pt x="936" y="662"/>
                  </a:moveTo>
                  <a:cubicBezTo>
                    <a:pt x="0" y="1552"/>
                    <a:pt x="0" y="3036"/>
                    <a:pt x="891" y="3972"/>
                  </a:cubicBezTo>
                  <a:lnTo>
                    <a:pt x="891" y="3972"/>
                  </a:lnTo>
                  <a:cubicBezTo>
                    <a:pt x="1804" y="4885"/>
                    <a:pt x="3287" y="4908"/>
                    <a:pt x="4200" y="3995"/>
                  </a:cubicBezTo>
                  <a:lnTo>
                    <a:pt x="4200" y="3995"/>
                  </a:lnTo>
                  <a:cubicBezTo>
                    <a:pt x="5136" y="3104"/>
                    <a:pt x="5136" y="1621"/>
                    <a:pt x="4246" y="685"/>
                  </a:cubicBezTo>
                  <a:lnTo>
                    <a:pt x="4246" y="685"/>
                  </a:lnTo>
                  <a:cubicBezTo>
                    <a:pt x="3789" y="228"/>
                    <a:pt x="3173" y="0"/>
                    <a:pt x="2557" y="0"/>
                  </a:cubicBezTo>
                  <a:lnTo>
                    <a:pt x="2557" y="0"/>
                  </a:lnTo>
                  <a:cubicBezTo>
                    <a:pt x="1986" y="0"/>
                    <a:pt x="1393" y="206"/>
                    <a:pt x="936" y="662"/>
                  </a:cubicBezTo>
                  <a:close/>
                  <a:moveTo>
                    <a:pt x="1142" y="3744"/>
                  </a:moveTo>
                  <a:cubicBezTo>
                    <a:pt x="366" y="2945"/>
                    <a:pt x="366" y="1666"/>
                    <a:pt x="1165" y="890"/>
                  </a:cubicBezTo>
                  <a:lnTo>
                    <a:pt x="1165" y="890"/>
                  </a:lnTo>
                  <a:cubicBezTo>
                    <a:pt x="1963" y="114"/>
                    <a:pt x="3219" y="137"/>
                    <a:pt x="3995" y="936"/>
                  </a:cubicBezTo>
                  <a:lnTo>
                    <a:pt x="3995" y="936"/>
                  </a:lnTo>
                  <a:cubicBezTo>
                    <a:pt x="4771" y="1712"/>
                    <a:pt x="4771" y="2990"/>
                    <a:pt x="3972" y="3766"/>
                  </a:cubicBezTo>
                  <a:lnTo>
                    <a:pt x="3972" y="3766"/>
                  </a:lnTo>
                  <a:cubicBezTo>
                    <a:pt x="3584" y="4154"/>
                    <a:pt x="3082" y="4337"/>
                    <a:pt x="2580" y="4337"/>
                  </a:cubicBezTo>
                  <a:lnTo>
                    <a:pt x="2580" y="4337"/>
                  </a:lnTo>
                  <a:cubicBezTo>
                    <a:pt x="2055" y="4337"/>
                    <a:pt x="1530" y="4132"/>
                    <a:pt x="1142" y="374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134;p48">
              <a:extLst>
                <a:ext uri="{FF2B5EF4-FFF2-40B4-BE49-F238E27FC236}">
                  <a16:creationId xmlns:a16="http://schemas.microsoft.com/office/drawing/2014/main" id="{D54E1555-23B0-DFED-78EB-78E57913961E}"/>
                </a:ext>
              </a:extLst>
            </p:cNvPr>
            <p:cNvSpPr/>
            <p:nvPr/>
          </p:nvSpPr>
          <p:spPr>
            <a:xfrm>
              <a:off x="899090" y="3985033"/>
              <a:ext cx="78736" cy="74824"/>
            </a:xfrm>
            <a:custGeom>
              <a:avLst/>
              <a:gdLst/>
              <a:ahLst/>
              <a:cxnLst/>
              <a:rect l="l" t="t" r="r" b="b"/>
              <a:pathLst>
                <a:path w="4589" h="4361" extrusionOk="0">
                  <a:moveTo>
                    <a:pt x="845" y="594"/>
                  </a:moveTo>
                  <a:cubicBezTo>
                    <a:pt x="23" y="1393"/>
                    <a:pt x="0" y="2717"/>
                    <a:pt x="799" y="3538"/>
                  </a:cubicBezTo>
                  <a:lnTo>
                    <a:pt x="799" y="3538"/>
                  </a:lnTo>
                  <a:cubicBezTo>
                    <a:pt x="1621" y="4360"/>
                    <a:pt x="2922" y="4360"/>
                    <a:pt x="3744" y="3561"/>
                  </a:cubicBezTo>
                  <a:lnTo>
                    <a:pt x="3744" y="3561"/>
                  </a:lnTo>
                  <a:cubicBezTo>
                    <a:pt x="4565" y="2762"/>
                    <a:pt x="4588" y="1439"/>
                    <a:pt x="3789" y="617"/>
                  </a:cubicBezTo>
                  <a:lnTo>
                    <a:pt x="3789" y="617"/>
                  </a:lnTo>
                  <a:cubicBezTo>
                    <a:pt x="3378" y="206"/>
                    <a:pt x="2831" y="1"/>
                    <a:pt x="2306" y="1"/>
                  </a:cubicBezTo>
                  <a:lnTo>
                    <a:pt x="2306" y="1"/>
                  </a:lnTo>
                  <a:cubicBezTo>
                    <a:pt x="1758" y="1"/>
                    <a:pt x="1233" y="183"/>
                    <a:pt x="845" y="594"/>
                  </a:cubicBezTo>
                  <a:moveTo>
                    <a:pt x="1050" y="3310"/>
                  </a:moveTo>
                  <a:cubicBezTo>
                    <a:pt x="365" y="2603"/>
                    <a:pt x="388" y="1507"/>
                    <a:pt x="1073" y="822"/>
                  </a:cubicBezTo>
                  <a:lnTo>
                    <a:pt x="1073" y="822"/>
                  </a:lnTo>
                  <a:cubicBezTo>
                    <a:pt x="1758" y="138"/>
                    <a:pt x="2876" y="160"/>
                    <a:pt x="3538" y="845"/>
                  </a:cubicBezTo>
                  <a:lnTo>
                    <a:pt x="3538" y="845"/>
                  </a:lnTo>
                  <a:cubicBezTo>
                    <a:pt x="4223" y="1530"/>
                    <a:pt x="4200" y="2648"/>
                    <a:pt x="3515" y="3333"/>
                  </a:cubicBezTo>
                  <a:lnTo>
                    <a:pt x="3515" y="3333"/>
                  </a:lnTo>
                  <a:cubicBezTo>
                    <a:pt x="3173" y="3653"/>
                    <a:pt x="2739" y="3835"/>
                    <a:pt x="2306" y="3835"/>
                  </a:cubicBezTo>
                  <a:lnTo>
                    <a:pt x="2306" y="3835"/>
                  </a:lnTo>
                  <a:cubicBezTo>
                    <a:pt x="1849" y="3835"/>
                    <a:pt x="1393" y="3653"/>
                    <a:pt x="1050" y="331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135;p48">
              <a:extLst>
                <a:ext uri="{FF2B5EF4-FFF2-40B4-BE49-F238E27FC236}">
                  <a16:creationId xmlns:a16="http://schemas.microsoft.com/office/drawing/2014/main" id="{1F659138-617E-FF05-E9D7-09B428863535}"/>
                </a:ext>
              </a:extLst>
            </p:cNvPr>
            <p:cNvSpPr/>
            <p:nvPr/>
          </p:nvSpPr>
          <p:spPr>
            <a:xfrm>
              <a:off x="798822" y="4004610"/>
              <a:ext cx="350528" cy="148841"/>
            </a:xfrm>
            <a:custGeom>
              <a:avLst/>
              <a:gdLst/>
              <a:ahLst/>
              <a:cxnLst/>
              <a:rect l="l" t="t" r="r" b="b"/>
              <a:pathLst>
                <a:path w="20430" h="8675" extrusionOk="0">
                  <a:moveTo>
                    <a:pt x="1" y="229"/>
                  </a:moveTo>
                  <a:lnTo>
                    <a:pt x="8150" y="8537"/>
                  </a:lnTo>
                  <a:lnTo>
                    <a:pt x="20430" y="8674"/>
                  </a:lnTo>
                  <a:lnTo>
                    <a:pt x="20430" y="8332"/>
                  </a:lnTo>
                  <a:lnTo>
                    <a:pt x="8287" y="8218"/>
                  </a:lnTo>
                  <a:lnTo>
                    <a:pt x="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136;p48">
              <a:extLst>
                <a:ext uri="{FF2B5EF4-FFF2-40B4-BE49-F238E27FC236}">
                  <a16:creationId xmlns:a16="http://schemas.microsoft.com/office/drawing/2014/main" id="{B3D29E5D-233B-B49E-7BFA-2022A596C003}"/>
                </a:ext>
              </a:extLst>
            </p:cNvPr>
            <p:cNvSpPr/>
            <p:nvPr/>
          </p:nvSpPr>
          <p:spPr>
            <a:xfrm>
              <a:off x="725595" y="3933733"/>
              <a:ext cx="99496" cy="95173"/>
            </a:xfrm>
            <a:custGeom>
              <a:avLst/>
              <a:gdLst/>
              <a:ahLst/>
              <a:cxnLst/>
              <a:rect l="l" t="t" r="r" b="b"/>
              <a:pathLst>
                <a:path w="5799" h="5547" extrusionOk="0">
                  <a:moveTo>
                    <a:pt x="1051" y="754"/>
                  </a:moveTo>
                  <a:cubicBezTo>
                    <a:pt x="23" y="1781"/>
                    <a:pt x="1" y="3447"/>
                    <a:pt x="1005" y="4474"/>
                  </a:cubicBezTo>
                  <a:lnTo>
                    <a:pt x="1005" y="4474"/>
                  </a:lnTo>
                  <a:cubicBezTo>
                    <a:pt x="2032" y="5524"/>
                    <a:pt x="3698" y="5547"/>
                    <a:pt x="4748" y="4520"/>
                  </a:cubicBezTo>
                  <a:lnTo>
                    <a:pt x="4748" y="4520"/>
                  </a:lnTo>
                  <a:cubicBezTo>
                    <a:pt x="5775" y="3516"/>
                    <a:pt x="5798" y="1826"/>
                    <a:pt x="4794" y="799"/>
                  </a:cubicBezTo>
                  <a:lnTo>
                    <a:pt x="4794" y="799"/>
                  </a:lnTo>
                  <a:cubicBezTo>
                    <a:pt x="4269" y="274"/>
                    <a:pt x="3584" y="0"/>
                    <a:pt x="2899" y="0"/>
                  </a:cubicBezTo>
                  <a:lnTo>
                    <a:pt x="2899" y="0"/>
                  </a:lnTo>
                  <a:cubicBezTo>
                    <a:pt x="2238" y="0"/>
                    <a:pt x="1576" y="252"/>
                    <a:pt x="1051" y="754"/>
                  </a:cubicBezTo>
                  <a:moveTo>
                    <a:pt x="1256" y="4246"/>
                  </a:moveTo>
                  <a:cubicBezTo>
                    <a:pt x="366" y="3333"/>
                    <a:pt x="389" y="1872"/>
                    <a:pt x="1279" y="982"/>
                  </a:cubicBezTo>
                  <a:lnTo>
                    <a:pt x="1279" y="982"/>
                  </a:lnTo>
                  <a:cubicBezTo>
                    <a:pt x="2192" y="115"/>
                    <a:pt x="3653" y="115"/>
                    <a:pt x="4543" y="1028"/>
                  </a:cubicBezTo>
                  <a:lnTo>
                    <a:pt x="4543" y="1028"/>
                  </a:lnTo>
                  <a:cubicBezTo>
                    <a:pt x="5433" y="1941"/>
                    <a:pt x="5410" y="3401"/>
                    <a:pt x="4520" y="4292"/>
                  </a:cubicBezTo>
                  <a:lnTo>
                    <a:pt x="4520" y="4292"/>
                  </a:lnTo>
                  <a:cubicBezTo>
                    <a:pt x="4064" y="4725"/>
                    <a:pt x="3470" y="4931"/>
                    <a:pt x="2899" y="4931"/>
                  </a:cubicBezTo>
                  <a:lnTo>
                    <a:pt x="2899" y="4931"/>
                  </a:lnTo>
                  <a:cubicBezTo>
                    <a:pt x="2306" y="4931"/>
                    <a:pt x="1713" y="4702"/>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137;p48">
              <a:extLst>
                <a:ext uri="{FF2B5EF4-FFF2-40B4-BE49-F238E27FC236}">
                  <a16:creationId xmlns:a16="http://schemas.microsoft.com/office/drawing/2014/main" id="{B79A8750-96E3-97C6-7E3C-479B19A36BCC}"/>
                </a:ext>
              </a:extLst>
            </p:cNvPr>
            <p:cNvSpPr/>
            <p:nvPr/>
          </p:nvSpPr>
          <p:spPr>
            <a:xfrm>
              <a:off x="769072" y="3833482"/>
              <a:ext cx="51318" cy="51318"/>
            </a:xfrm>
            <a:custGeom>
              <a:avLst/>
              <a:gdLst/>
              <a:ahLst/>
              <a:cxnLst/>
              <a:rect l="l" t="t" r="r" b="b"/>
              <a:pathLst>
                <a:path w="2991" h="2991" extrusionOk="0">
                  <a:moveTo>
                    <a:pt x="0" y="1484"/>
                  </a:moveTo>
                  <a:cubicBezTo>
                    <a:pt x="0" y="1895"/>
                    <a:pt x="160" y="2260"/>
                    <a:pt x="434" y="2534"/>
                  </a:cubicBezTo>
                  <a:lnTo>
                    <a:pt x="434" y="2534"/>
                  </a:lnTo>
                  <a:cubicBezTo>
                    <a:pt x="685" y="2808"/>
                    <a:pt x="1073" y="2990"/>
                    <a:pt x="1484" y="2990"/>
                  </a:cubicBezTo>
                  <a:lnTo>
                    <a:pt x="1484" y="2990"/>
                  </a:lnTo>
                  <a:cubicBezTo>
                    <a:pt x="2306" y="2990"/>
                    <a:pt x="2968" y="2328"/>
                    <a:pt x="2990" y="1507"/>
                  </a:cubicBezTo>
                  <a:lnTo>
                    <a:pt x="2990" y="1507"/>
                  </a:lnTo>
                  <a:cubicBezTo>
                    <a:pt x="2990" y="685"/>
                    <a:pt x="2328" y="23"/>
                    <a:pt x="1507" y="0"/>
                  </a:cubicBezTo>
                  <a:lnTo>
                    <a:pt x="1507" y="0"/>
                  </a:lnTo>
                  <a:cubicBezTo>
                    <a:pt x="1507" y="0"/>
                    <a:pt x="1484" y="0"/>
                    <a:pt x="1484" y="0"/>
                  </a:cubicBezTo>
                  <a:lnTo>
                    <a:pt x="1484" y="0"/>
                  </a:lnTo>
                  <a:cubicBezTo>
                    <a:pt x="662" y="0"/>
                    <a:pt x="0" y="662"/>
                    <a:pt x="0" y="1484"/>
                  </a:cubicBezTo>
                  <a:close/>
                  <a:moveTo>
                    <a:pt x="1484" y="2648"/>
                  </a:moveTo>
                  <a:cubicBezTo>
                    <a:pt x="845" y="2648"/>
                    <a:pt x="320" y="2123"/>
                    <a:pt x="343" y="1484"/>
                  </a:cubicBezTo>
                  <a:lnTo>
                    <a:pt x="343" y="1484"/>
                  </a:lnTo>
                  <a:cubicBezTo>
                    <a:pt x="343" y="845"/>
                    <a:pt x="868" y="343"/>
                    <a:pt x="1507" y="343"/>
                  </a:cubicBezTo>
                  <a:lnTo>
                    <a:pt x="1507" y="343"/>
                  </a:lnTo>
                  <a:cubicBezTo>
                    <a:pt x="1803" y="343"/>
                    <a:pt x="2100" y="480"/>
                    <a:pt x="2306" y="685"/>
                  </a:cubicBezTo>
                  <a:lnTo>
                    <a:pt x="2306" y="685"/>
                  </a:lnTo>
                  <a:cubicBezTo>
                    <a:pt x="2534" y="913"/>
                    <a:pt x="2648" y="1210"/>
                    <a:pt x="2648" y="1507"/>
                  </a:cubicBezTo>
                  <a:lnTo>
                    <a:pt x="2648" y="1507"/>
                  </a:lnTo>
                  <a:cubicBezTo>
                    <a:pt x="2648" y="1826"/>
                    <a:pt x="2511" y="2100"/>
                    <a:pt x="2306" y="2328"/>
                  </a:cubicBezTo>
                  <a:lnTo>
                    <a:pt x="2306" y="2328"/>
                  </a:lnTo>
                  <a:cubicBezTo>
                    <a:pt x="2077" y="2534"/>
                    <a:pt x="1803" y="2648"/>
                    <a:pt x="1484" y="2648"/>
                  </a:cubicBezTo>
                  <a:lnTo>
                    <a:pt x="1484" y="2648"/>
                  </a:lnTo>
                  <a:cubicBezTo>
                    <a:pt x="1484" y="2648"/>
                    <a:pt x="1484" y="2648"/>
                    <a:pt x="1484" y="264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138;p48">
              <a:extLst>
                <a:ext uri="{FF2B5EF4-FFF2-40B4-BE49-F238E27FC236}">
                  <a16:creationId xmlns:a16="http://schemas.microsoft.com/office/drawing/2014/main" id="{00AE4D50-AE14-68C3-0403-63587D598681}"/>
                </a:ext>
              </a:extLst>
            </p:cNvPr>
            <p:cNvSpPr/>
            <p:nvPr/>
          </p:nvSpPr>
          <p:spPr>
            <a:xfrm>
              <a:off x="749478" y="3871863"/>
              <a:ext cx="31741" cy="70106"/>
            </a:xfrm>
            <a:custGeom>
              <a:avLst/>
              <a:gdLst/>
              <a:ahLst/>
              <a:cxnLst/>
              <a:rect l="l" t="t" r="r" b="b"/>
              <a:pathLst>
                <a:path w="1850" h="4086" extrusionOk="0">
                  <a:moveTo>
                    <a:pt x="47" y="1552"/>
                  </a:moveTo>
                  <a:lnTo>
                    <a:pt x="1" y="4086"/>
                  </a:lnTo>
                  <a:lnTo>
                    <a:pt x="343" y="4086"/>
                  </a:lnTo>
                  <a:lnTo>
                    <a:pt x="366" y="1689"/>
                  </a:lnTo>
                  <a:lnTo>
                    <a:pt x="1850" y="228"/>
                  </a:lnTo>
                  <a:lnTo>
                    <a:pt x="159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139;p48">
              <a:extLst>
                <a:ext uri="{FF2B5EF4-FFF2-40B4-BE49-F238E27FC236}">
                  <a16:creationId xmlns:a16="http://schemas.microsoft.com/office/drawing/2014/main" id="{4E06D3C4-7CB9-E4FF-DAF9-5361D196B46C}"/>
                </a:ext>
              </a:extLst>
            </p:cNvPr>
            <p:cNvSpPr/>
            <p:nvPr/>
          </p:nvSpPr>
          <p:spPr>
            <a:xfrm>
              <a:off x="560336" y="4202383"/>
              <a:ext cx="365009" cy="108899"/>
            </a:xfrm>
            <a:custGeom>
              <a:avLst/>
              <a:gdLst/>
              <a:ahLst/>
              <a:cxnLst/>
              <a:rect l="l" t="t" r="r" b="b"/>
              <a:pathLst>
                <a:path w="21274" h="6347" extrusionOk="0">
                  <a:moveTo>
                    <a:pt x="12531" y="3653"/>
                  </a:moveTo>
                  <a:lnTo>
                    <a:pt x="2694" y="3539"/>
                  </a:lnTo>
                  <a:lnTo>
                    <a:pt x="2625" y="3539"/>
                  </a:lnTo>
                  <a:lnTo>
                    <a:pt x="0" y="6095"/>
                  </a:lnTo>
                  <a:lnTo>
                    <a:pt x="251" y="6346"/>
                  </a:lnTo>
                  <a:lnTo>
                    <a:pt x="2762" y="3881"/>
                  </a:lnTo>
                  <a:lnTo>
                    <a:pt x="12600" y="3972"/>
                  </a:lnTo>
                  <a:lnTo>
                    <a:pt x="12668" y="3972"/>
                  </a:lnTo>
                  <a:lnTo>
                    <a:pt x="16389" y="320"/>
                  </a:lnTo>
                  <a:lnTo>
                    <a:pt x="21274" y="389"/>
                  </a:lnTo>
                  <a:lnTo>
                    <a:pt x="21274" y="46"/>
                  </a:lnTo>
                  <a:lnTo>
                    <a:pt x="16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140;p48">
              <a:extLst>
                <a:ext uri="{FF2B5EF4-FFF2-40B4-BE49-F238E27FC236}">
                  <a16:creationId xmlns:a16="http://schemas.microsoft.com/office/drawing/2014/main" id="{2D600496-B761-3474-BA8D-EC7A915A0529}"/>
                </a:ext>
              </a:extLst>
            </p:cNvPr>
            <p:cNvSpPr/>
            <p:nvPr/>
          </p:nvSpPr>
          <p:spPr>
            <a:xfrm>
              <a:off x="642176" y="4265042"/>
              <a:ext cx="60326" cy="89699"/>
            </a:xfrm>
            <a:custGeom>
              <a:avLst/>
              <a:gdLst/>
              <a:ahLst/>
              <a:cxnLst/>
              <a:rect l="l" t="t" r="r" b="b"/>
              <a:pathLst>
                <a:path w="3516" h="5228" extrusionOk="0">
                  <a:moveTo>
                    <a:pt x="24" y="3196"/>
                  </a:moveTo>
                  <a:lnTo>
                    <a:pt x="1" y="5205"/>
                  </a:lnTo>
                  <a:lnTo>
                    <a:pt x="320" y="5228"/>
                  </a:lnTo>
                  <a:lnTo>
                    <a:pt x="343" y="3333"/>
                  </a:lnTo>
                  <a:lnTo>
                    <a:pt x="3516" y="229"/>
                  </a:lnTo>
                  <a:lnTo>
                    <a:pt x="328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141;p48">
              <a:extLst>
                <a:ext uri="{FF2B5EF4-FFF2-40B4-BE49-F238E27FC236}">
                  <a16:creationId xmlns:a16="http://schemas.microsoft.com/office/drawing/2014/main" id="{C9878857-0CBC-4741-A8F9-81813594D735}"/>
                </a:ext>
              </a:extLst>
            </p:cNvPr>
            <p:cNvSpPr/>
            <p:nvPr/>
          </p:nvSpPr>
          <p:spPr>
            <a:xfrm>
              <a:off x="493765" y="4264252"/>
              <a:ext cx="75991" cy="72079"/>
            </a:xfrm>
            <a:custGeom>
              <a:avLst/>
              <a:gdLst/>
              <a:ahLst/>
              <a:cxnLst/>
              <a:rect l="l" t="t" r="r" b="b"/>
              <a:pathLst>
                <a:path w="4429" h="4201" extrusionOk="0">
                  <a:moveTo>
                    <a:pt x="799" y="572"/>
                  </a:moveTo>
                  <a:cubicBezTo>
                    <a:pt x="23" y="1348"/>
                    <a:pt x="0" y="2603"/>
                    <a:pt x="776" y="3402"/>
                  </a:cubicBezTo>
                  <a:lnTo>
                    <a:pt x="776" y="3402"/>
                  </a:lnTo>
                  <a:cubicBezTo>
                    <a:pt x="1552" y="4201"/>
                    <a:pt x="2830" y="4201"/>
                    <a:pt x="3606" y="3425"/>
                  </a:cubicBezTo>
                  <a:lnTo>
                    <a:pt x="3606" y="3425"/>
                  </a:lnTo>
                  <a:cubicBezTo>
                    <a:pt x="4405" y="2649"/>
                    <a:pt x="4428" y="1393"/>
                    <a:pt x="3652" y="594"/>
                  </a:cubicBezTo>
                  <a:lnTo>
                    <a:pt x="3652" y="594"/>
                  </a:lnTo>
                  <a:cubicBezTo>
                    <a:pt x="3241" y="206"/>
                    <a:pt x="2739" y="1"/>
                    <a:pt x="2214" y="1"/>
                  </a:cubicBezTo>
                  <a:lnTo>
                    <a:pt x="2214" y="1"/>
                  </a:lnTo>
                  <a:cubicBezTo>
                    <a:pt x="1712" y="1"/>
                    <a:pt x="1187" y="184"/>
                    <a:pt x="799" y="572"/>
                  </a:cubicBezTo>
                  <a:moveTo>
                    <a:pt x="1004" y="3174"/>
                  </a:moveTo>
                  <a:cubicBezTo>
                    <a:pt x="365" y="2512"/>
                    <a:pt x="388" y="1439"/>
                    <a:pt x="1050" y="800"/>
                  </a:cubicBezTo>
                  <a:lnTo>
                    <a:pt x="1050" y="800"/>
                  </a:lnTo>
                  <a:cubicBezTo>
                    <a:pt x="1689" y="161"/>
                    <a:pt x="2762" y="161"/>
                    <a:pt x="3401" y="823"/>
                  </a:cubicBezTo>
                  <a:lnTo>
                    <a:pt x="3401" y="823"/>
                  </a:lnTo>
                  <a:cubicBezTo>
                    <a:pt x="4063" y="1485"/>
                    <a:pt x="4040" y="2557"/>
                    <a:pt x="3378" y="3197"/>
                  </a:cubicBezTo>
                  <a:lnTo>
                    <a:pt x="3378" y="3197"/>
                  </a:lnTo>
                  <a:cubicBezTo>
                    <a:pt x="3059" y="3516"/>
                    <a:pt x="2625" y="3676"/>
                    <a:pt x="2214" y="3676"/>
                  </a:cubicBezTo>
                  <a:lnTo>
                    <a:pt x="2214" y="3676"/>
                  </a:lnTo>
                  <a:cubicBezTo>
                    <a:pt x="1780" y="3676"/>
                    <a:pt x="1347" y="3516"/>
                    <a:pt x="1004" y="317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142;p48">
              <a:extLst>
                <a:ext uri="{FF2B5EF4-FFF2-40B4-BE49-F238E27FC236}">
                  <a16:creationId xmlns:a16="http://schemas.microsoft.com/office/drawing/2014/main" id="{B7B76124-EEEE-EEFA-4C80-B45A7C29ED65}"/>
                </a:ext>
              </a:extLst>
            </p:cNvPr>
            <p:cNvSpPr/>
            <p:nvPr/>
          </p:nvSpPr>
          <p:spPr>
            <a:xfrm>
              <a:off x="602234" y="4348461"/>
              <a:ext cx="88533" cy="84209"/>
            </a:xfrm>
            <a:custGeom>
              <a:avLst/>
              <a:gdLst/>
              <a:ahLst/>
              <a:cxnLst/>
              <a:rect l="l" t="t" r="r" b="b"/>
              <a:pathLst>
                <a:path w="5160" h="4908" extrusionOk="0">
                  <a:moveTo>
                    <a:pt x="937" y="662"/>
                  </a:moveTo>
                  <a:cubicBezTo>
                    <a:pt x="23" y="1575"/>
                    <a:pt x="1" y="3059"/>
                    <a:pt x="914" y="3972"/>
                  </a:cubicBezTo>
                  <a:lnTo>
                    <a:pt x="914" y="3972"/>
                  </a:lnTo>
                  <a:cubicBezTo>
                    <a:pt x="1804" y="4908"/>
                    <a:pt x="3288" y="4908"/>
                    <a:pt x="4223" y="4018"/>
                  </a:cubicBezTo>
                  <a:lnTo>
                    <a:pt x="4223" y="4018"/>
                  </a:lnTo>
                  <a:cubicBezTo>
                    <a:pt x="5136" y="3105"/>
                    <a:pt x="5159" y="1621"/>
                    <a:pt x="4246" y="708"/>
                  </a:cubicBezTo>
                  <a:lnTo>
                    <a:pt x="4246" y="708"/>
                  </a:lnTo>
                  <a:cubicBezTo>
                    <a:pt x="3790" y="229"/>
                    <a:pt x="3173" y="0"/>
                    <a:pt x="2580" y="0"/>
                  </a:cubicBezTo>
                  <a:lnTo>
                    <a:pt x="2580" y="0"/>
                  </a:lnTo>
                  <a:cubicBezTo>
                    <a:pt x="1986" y="0"/>
                    <a:pt x="1393" y="229"/>
                    <a:pt x="937" y="662"/>
                  </a:cubicBezTo>
                  <a:moveTo>
                    <a:pt x="1142" y="3744"/>
                  </a:moveTo>
                  <a:cubicBezTo>
                    <a:pt x="366" y="2968"/>
                    <a:pt x="389" y="1689"/>
                    <a:pt x="1165" y="913"/>
                  </a:cubicBezTo>
                  <a:lnTo>
                    <a:pt x="1165" y="913"/>
                  </a:lnTo>
                  <a:cubicBezTo>
                    <a:pt x="1964" y="137"/>
                    <a:pt x="3242" y="160"/>
                    <a:pt x="4018" y="936"/>
                  </a:cubicBezTo>
                  <a:lnTo>
                    <a:pt x="4018" y="936"/>
                  </a:lnTo>
                  <a:cubicBezTo>
                    <a:pt x="4794" y="1735"/>
                    <a:pt x="4771" y="3013"/>
                    <a:pt x="3972" y="3767"/>
                  </a:cubicBezTo>
                  <a:lnTo>
                    <a:pt x="3972" y="3767"/>
                  </a:lnTo>
                  <a:cubicBezTo>
                    <a:pt x="3584" y="4155"/>
                    <a:pt x="3082" y="4360"/>
                    <a:pt x="2580" y="4360"/>
                  </a:cubicBezTo>
                  <a:lnTo>
                    <a:pt x="2580" y="4360"/>
                  </a:lnTo>
                  <a:cubicBezTo>
                    <a:pt x="2055" y="4360"/>
                    <a:pt x="1530" y="4155"/>
                    <a:pt x="1142" y="374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143;p48">
              <a:extLst>
                <a:ext uri="{FF2B5EF4-FFF2-40B4-BE49-F238E27FC236}">
                  <a16:creationId xmlns:a16="http://schemas.microsoft.com/office/drawing/2014/main" id="{C51FBF31-BFE2-F954-30E8-5C49A8A13F0B}"/>
                </a:ext>
              </a:extLst>
            </p:cNvPr>
            <p:cNvSpPr/>
            <p:nvPr/>
          </p:nvSpPr>
          <p:spPr>
            <a:xfrm>
              <a:off x="479267" y="4523123"/>
              <a:ext cx="60326" cy="89699"/>
            </a:xfrm>
            <a:custGeom>
              <a:avLst/>
              <a:gdLst/>
              <a:ahLst/>
              <a:cxnLst/>
              <a:rect l="l" t="t" r="r" b="b"/>
              <a:pathLst>
                <a:path w="3516" h="5228" extrusionOk="0">
                  <a:moveTo>
                    <a:pt x="23" y="3196"/>
                  </a:moveTo>
                  <a:lnTo>
                    <a:pt x="1" y="5227"/>
                  </a:lnTo>
                  <a:lnTo>
                    <a:pt x="343" y="5227"/>
                  </a:lnTo>
                  <a:lnTo>
                    <a:pt x="343" y="3356"/>
                  </a:lnTo>
                  <a:lnTo>
                    <a:pt x="3516" y="252"/>
                  </a:lnTo>
                  <a:lnTo>
                    <a:pt x="328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144;p48">
              <a:extLst>
                <a:ext uri="{FF2B5EF4-FFF2-40B4-BE49-F238E27FC236}">
                  <a16:creationId xmlns:a16="http://schemas.microsoft.com/office/drawing/2014/main" id="{686C1333-FF28-1770-88B0-33F03F668AA6}"/>
                </a:ext>
              </a:extLst>
            </p:cNvPr>
            <p:cNvSpPr/>
            <p:nvPr/>
          </p:nvSpPr>
          <p:spPr>
            <a:xfrm>
              <a:off x="439325" y="4606937"/>
              <a:ext cx="88516" cy="84209"/>
            </a:xfrm>
            <a:custGeom>
              <a:avLst/>
              <a:gdLst/>
              <a:ahLst/>
              <a:cxnLst/>
              <a:rect l="l" t="t" r="r" b="b"/>
              <a:pathLst>
                <a:path w="5159" h="4908" extrusionOk="0">
                  <a:moveTo>
                    <a:pt x="936" y="662"/>
                  </a:moveTo>
                  <a:cubicBezTo>
                    <a:pt x="23" y="1575"/>
                    <a:pt x="0" y="3059"/>
                    <a:pt x="913" y="3972"/>
                  </a:cubicBezTo>
                  <a:lnTo>
                    <a:pt x="913" y="3972"/>
                  </a:lnTo>
                  <a:cubicBezTo>
                    <a:pt x="1804" y="4885"/>
                    <a:pt x="3287" y="4908"/>
                    <a:pt x="4223" y="3995"/>
                  </a:cubicBezTo>
                  <a:lnTo>
                    <a:pt x="4223" y="3995"/>
                  </a:lnTo>
                  <a:cubicBezTo>
                    <a:pt x="5136" y="3104"/>
                    <a:pt x="5159" y="1621"/>
                    <a:pt x="4246" y="708"/>
                  </a:cubicBezTo>
                  <a:lnTo>
                    <a:pt x="4246" y="708"/>
                  </a:lnTo>
                  <a:cubicBezTo>
                    <a:pt x="3789" y="228"/>
                    <a:pt x="3196" y="0"/>
                    <a:pt x="2580" y="0"/>
                  </a:cubicBezTo>
                  <a:lnTo>
                    <a:pt x="2580" y="0"/>
                  </a:lnTo>
                  <a:cubicBezTo>
                    <a:pt x="1986" y="0"/>
                    <a:pt x="1393" y="228"/>
                    <a:pt x="936" y="662"/>
                  </a:cubicBezTo>
                  <a:close/>
                  <a:moveTo>
                    <a:pt x="1142" y="3743"/>
                  </a:moveTo>
                  <a:cubicBezTo>
                    <a:pt x="366" y="2945"/>
                    <a:pt x="388" y="1666"/>
                    <a:pt x="1164" y="890"/>
                  </a:cubicBezTo>
                  <a:lnTo>
                    <a:pt x="1164" y="890"/>
                  </a:lnTo>
                  <a:cubicBezTo>
                    <a:pt x="1963" y="137"/>
                    <a:pt x="3242" y="137"/>
                    <a:pt x="4018" y="936"/>
                  </a:cubicBezTo>
                  <a:lnTo>
                    <a:pt x="4018" y="936"/>
                  </a:lnTo>
                  <a:cubicBezTo>
                    <a:pt x="4794" y="1712"/>
                    <a:pt x="4771" y="2990"/>
                    <a:pt x="3972" y="3766"/>
                  </a:cubicBezTo>
                  <a:lnTo>
                    <a:pt x="3972" y="3766"/>
                  </a:lnTo>
                  <a:cubicBezTo>
                    <a:pt x="3584" y="4154"/>
                    <a:pt x="3082" y="4337"/>
                    <a:pt x="2580" y="4337"/>
                  </a:cubicBezTo>
                  <a:lnTo>
                    <a:pt x="2580" y="4337"/>
                  </a:lnTo>
                  <a:cubicBezTo>
                    <a:pt x="2055" y="4337"/>
                    <a:pt x="1530" y="4131"/>
                    <a:pt x="1142" y="374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145;p48">
              <a:extLst>
                <a:ext uri="{FF2B5EF4-FFF2-40B4-BE49-F238E27FC236}">
                  <a16:creationId xmlns:a16="http://schemas.microsoft.com/office/drawing/2014/main" id="{65304A39-4D78-DF72-92D8-D8F8439BA0B2}"/>
                </a:ext>
              </a:extLst>
            </p:cNvPr>
            <p:cNvSpPr/>
            <p:nvPr/>
          </p:nvSpPr>
          <p:spPr>
            <a:xfrm>
              <a:off x="675084" y="4085284"/>
              <a:ext cx="123757" cy="90883"/>
            </a:xfrm>
            <a:custGeom>
              <a:avLst/>
              <a:gdLst/>
              <a:ahLst/>
              <a:cxnLst/>
              <a:rect l="l" t="t" r="r" b="b"/>
              <a:pathLst>
                <a:path w="7213" h="5297" extrusionOk="0">
                  <a:moveTo>
                    <a:pt x="1895" y="4977"/>
                  </a:moveTo>
                  <a:lnTo>
                    <a:pt x="0" y="4954"/>
                  </a:lnTo>
                  <a:lnTo>
                    <a:pt x="0" y="5273"/>
                  </a:lnTo>
                  <a:lnTo>
                    <a:pt x="2032" y="5296"/>
                  </a:lnTo>
                  <a:lnTo>
                    <a:pt x="7213" y="229"/>
                  </a:lnTo>
                  <a:lnTo>
                    <a:pt x="698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146;p48">
              <a:extLst>
                <a:ext uri="{FF2B5EF4-FFF2-40B4-BE49-F238E27FC236}">
                  <a16:creationId xmlns:a16="http://schemas.microsoft.com/office/drawing/2014/main" id="{1FA5A2C8-6490-12A1-2370-6264D94D6F69}"/>
                </a:ext>
              </a:extLst>
            </p:cNvPr>
            <p:cNvSpPr/>
            <p:nvPr/>
          </p:nvSpPr>
          <p:spPr>
            <a:xfrm>
              <a:off x="596761" y="4130717"/>
              <a:ext cx="88516" cy="84209"/>
            </a:xfrm>
            <a:custGeom>
              <a:avLst/>
              <a:gdLst/>
              <a:ahLst/>
              <a:cxnLst/>
              <a:rect l="l" t="t" r="r" b="b"/>
              <a:pathLst>
                <a:path w="5159" h="4908" extrusionOk="0">
                  <a:moveTo>
                    <a:pt x="936" y="663"/>
                  </a:moveTo>
                  <a:cubicBezTo>
                    <a:pt x="23" y="1576"/>
                    <a:pt x="0" y="3059"/>
                    <a:pt x="913" y="3972"/>
                  </a:cubicBezTo>
                  <a:lnTo>
                    <a:pt x="913" y="3972"/>
                  </a:lnTo>
                  <a:cubicBezTo>
                    <a:pt x="1826" y="4908"/>
                    <a:pt x="3310" y="4908"/>
                    <a:pt x="4223" y="4018"/>
                  </a:cubicBezTo>
                  <a:lnTo>
                    <a:pt x="4223" y="4018"/>
                  </a:lnTo>
                  <a:cubicBezTo>
                    <a:pt x="5136" y="3105"/>
                    <a:pt x="5159" y="1621"/>
                    <a:pt x="4246" y="708"/>
                  </a:cubicBezTo>
                  <a:lnTo>
                    <a:pt x="4246" y="708"/>
                  </a:lnTo>
                  <a:cubicBezTo>
                    <a:pt x="3789" y="229"/>
                    <a:pt x="3196" y="1"/>
                    <a:pt x="2579" y="1"/>
                  </a:cubicBezTo>
                  <a:lnTo>
                    <a:pt x="2579" y="1"/>
                  </a:lnTo>
                  <a:cubicBezTo>
                    <a:pt x="1986" y="1"/>
                    <a:pt x="1392" y="229"/>
                    <a:pt x="936" y="663"/>
                  </a:cubicBezTo>
                  <a:close/>
                  <a:moveTo>
                    <a:pt x="1141" y="3744"/>
                  </a:moveTo>
                  <a:cubicBezTo>
                    <a:pt x="388" y="2945"/>
                    <a:pt x="388" y="1690"/>
                    <a:pt x="1187" y="914"/>
                  </a:cubicBezTo>
                  <a:lnTo>
                    <a:pt x="1187" y="914"/>
                  </a:lnTo>
                  <a:cubicBezTo>
                    <a:pt x="1963" y="138"/>
                    <a:pt x="3241" y="138"/>
                    <a:pt x="4017" y="936"/>
                  </a:cubicBezTo>
                  <a:lnTo>
                    <a:pt x="4017" y="936"/>
                  </a:lnTo>
                  <a:cubicBezTo>
                    <a:pt x="4793" y="1735"/>
                    <a:pt x="4771" y="2991"/>
                    <a:pt x="3995" y="3767"/>
                  </a:cubicBezTo>
                  <a:lnTo>
                    <a:pt x="3995" y="3767"/>
                  </a:lnTo>
                  <a:cubicBezTo>
                    <a:pt x="3607" y="4155"/>
                    <a:pt x="3082" y="4337"/>
                    <a:pt x="2579" y="4337"/>
                  </a:cubicBezTo>
                  <a:lnTo>
                    <a:pt x="2579" y="4337"/>
                  </a:lnTo>
                  <a:cubicBezTo>
                    <a:pt x="2054" y="4337"/>
                    <a:pt x="1552" y="4155"/>
                    <a:pt x="1141" y="374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147;p48">
              <a:extLst>
                <a:ext uri="{FF2B5EF4-FFF2-40B4-BE49-F238E27FC236}">
                  <a16:creationId xmlns:a16="http://schemas.microsoft.com/office/drawing/2014/main" id="{4729021F-BD96-1B03-94A5-DC00C24318E5}"/>
                </a:ext>
              </a:extLst>
            </p:cNvPr>
            <p:cNvSpPr/>
            <p:nvPr/>
          </p:nvSpPr>
          <p:spPr>
            <a:xfrm>
              <a:off x="467909" y="4418943"/>
              <a:ext cx="136694" cy="108504"/>
            </a:xfrm>
            <a:custGeom>
              <a:avLst/>
              <a:gdLst/>
              <a:ahLst/>
              <a:cxnLst/>
              <a:rect l="l" t="t" r="r" b="b"/>
              <a:pathLst>
                <a:path w="7967" h="6324" extrusionOk="0">
                  <a:moveTo>
                    <a:pt x="1" y="321"/>
                  </a:moveTo>
                  <a:lnTo>
                    <a:pt x="1872" y="343"/>
                  </a:lnTo>
                  <a:lnTo>
                    <a:pt x="7716" y="6324"/>
                  </a:lnTo>
                  <a:lnTo>
                    <a:pt x="7967" y="6072"/>
                  </a:lnTo>
                  <a:lnTo>
                    <a:pt x="2032" y="24"/>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148;p48">
              <a:extLst>
                <a:ext uri="{FF2B5EF4-FFF2-40B4-BE49-F238E27FC236}">
                  <a16:creationId xmlns:a16="http://schemas.microsoft.com/office/drawing/2014/main" id="{326310CA-F003-8375-3191-494999504E7A}"/>
                </a:ext>
              </a:extLst>
            </p:cNvPr>
            <p:cNvSpPr/>
            <p:nvPr/>
          </p:nvSpPr>
          <p:spPr>
            <a:xfrm>
              <a:off x="389586" y="4382930"/>
              <a:ext cx="88533" cy="84604"/>
            </a:xfrm>
            <a:custGeom>
              <a:avLst/>
              <a:gdLst/>
              <a:ahLst/>
              <a:cxnLst/>
              <a:rect l="l" t="t" r="r" b="b"/>
              <a:pathLst>
                <a:path w="5160" h="4931" extrusionOk="0">
                  <a:moveTo>
                    <a:pt x="936" y="662"/>
                  </a:moveTo>
                  <a:cubicBezTo>
                    <a:pt x="23" y="1575"/>
                    <a:pt x="1" y="3059"/>
                    <a:pt x="914" y="3972"/>
                  </a:cubicBezTo>
                  <a:lnTo>
                    <a:pt x="914" y="3972"/>
                  </a:lnTo>
                  <a:cubicBezTo>
                    <a:pt x="1804" y="4907"/>
                    <a:pt x="3287" y="4930"/>
                    <a:pt x="4200" y="4017"/>
                  </a:cubicBezTo>
                  <a:lnTo>
                    <a:pt x="4200" y="4017"/>
                  </a:lnTo>
                  <a:cubicBezTo>
                    <a:pt x="5136" y="3104"/>
                    <a:pt x="5159" y="1621"/>
                    <a:pt x="4246" y="708"/>
                  </a:cubicBezTo>
                  <a:lnTo>
                    <a:pt x="4246" y="708"/>
                  </a:lnTo>
                  <a:cubicBezTo>
                    <a:pt x="3790" y="251"/>
                    <a:pt x="3173" y="0"/>
                    <a:pt x="2580" y="0"/>
                  </a:cubicBezTo>
                  <a:lnTo>
                    <a:pt x="2580" y="0"/>
                  </a:lnTo>
                  <a:cubicBezTo>
                    <a:pt x="1986" y="0"/>
                    <a:pt x="1393" y="228"/>
                    <a:pt x="936" y="662"/>
                  </a:cubicBezTo>
                  <a:close/>
                  <a:moveTo>
                    <a:pt x="1142" y="3743"/>
                  </a:moveTo>
                  <a:cubicBezTo>
                    <a:pt x="366" y="2967"/>
                    <a:pt x="389" y="1689"/>
                    <a:pt x="1165" y="913"/>
                  </a:cubicBezTo>
                  <a:lnTo>
                    <a:pt x="1165" y="913"/>
                  </a:lnTo>
                  <a:cubicBezTo>
                    <a:pt x="1964" y="137"/>
                    <a:pt x="3242" y="160"/>
                    <a:pt x="4018" y="936"/>
                  </a:cubicBezTo>
                  <a:lnTo>
                    <a:pt x="4018" y="936"/>
                  </a:lnTo>
                  <a:cubicBezTo>
                    <a:pt x="4771" y="1735"/>
                    <a:pt x="4771" y="3013"/>
                    <a:pt x="3972" y="3789"/>
                  </a:cubicBezTo>
                  <a:lnTo>
                    <a:pt x="3972" y="3789"/>
                  </a:lnTo>
                  <a:cubicBezTo>
                    <a:pt x="3584" y="4154"/>
                    <a:pt x="3082" y="4360"/>
                    <a:pt x="2580" y="4360"/>
                  </a:cubicBezTo>
                  <a:lnTo>
                    <a:pt x="2580" y="4360"/>
                  </a:lnTo>
                  <a:cubicBezTo>
                    <a:pt x="2055" y="4360"/>
                    <a:pt x="1530" y="4154"/>
                    <a:pt x="1142" y="374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149;p48">
              <a:extLst>
                <a:ext uri="{FF2B5EF4-FFF2-40B4-BE49-F238E27FC236}">
                  <a16:creationId xmlns:a16="http://schemas.microsoft.com/office/drawing/2014/main" id="{A30B0D8C-DA21-FB90-D263-F2B56B8C4CEC}"/>
                </a:ext>
              </a:extLst>
            </p:cNvPr>
            <p:cNvSpPr/>
            <p:nvPr/>
          </p:nvSpPr>
          <p:spPr>
            <a:xfrm>
              <a:off x="804707" y="4179667"/>
              <a:ext cx="353256" cy="143746"/>
            </a:xfrm>
            <a:custGeom>
              <a:avLst/>
              <a:gdLst/>
              <a:ahLst/>
              <a:cxnLst/>
              <a:rect l="l" t="t" r="r" b="b"/>
              <a:pathLst>
                <a:path w="20589" h="8378" extrusionOk="0">
                  <a:moveTo>
                    <a:pt x="0" y="8149"/>
                  </a:moveTo>
                  <a:lnTo>
                    <a:pt x="229" y="8378"/>
                  </a:lnTo>
                  <a:lnTo>
                    <a:pt x="8446" y="343"/>
                  </a:lnTo>
                  <a:lnTo>
                    <a:pt x="20589" y="457"/>
                  </a:lnTo>
                  <a:lnTo>
                    <a:pt x="20589" y="138"/>
                  </a:lnTo>
                  <a:lnTo>
                    <a:pt x="8377" y="1"/>
                  </a:lnTo>
                  <a:lnTo>
                    <a:pt x="830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150;p48">
              <a:extLst>
                <a:ext uri="{FF2B5EF4-FFF2-40B4-BE49-F238E27FC236}">
                  <a16:creationId xmlns:a16="http://schemas.microsoft.com/office/drawing/2014/main" id="{9977D3BA-F071-8CB8-7C7E-CA479E9C1823}"/>
                </a:ext>
              </a:extLst>
            </p:cNvPr>
            <p:cNvSpPr/>
            <p:nvPr/>
          </p:nvSpPr>
          <p:spPr>
            <a:xfrm>
              <a:off x="730296" y="4303423"/>
              <a:ext cx="99874" cy="94795"/>
            </a:xfrm>
            <a:custGeom>
              <a:avLst/>
              <a:gdLst/>
              <a:ahLst/>
              <a:cxnLst/>
              <a:rect l="l" t="t" r="r" b="b"/>
              <a:pathLst>
                <a:path w="5821" h="5525" extrusionOk="0">
                  <a:moveTo>
                    <a:pt x="1073" y="754"/>
                  </a:moveTo>
                  <a:cubicBezTo>
                    <a:pt x="23" y="1758"/>
                    <a:pt x="1" y="3447"/>
                    <a:pt x="1028" y="4474"/>
                  </a:cubicBezTo>
                  <a:lnTo>
                    <a:pt x="1028" y="4474"/>
                  </a:lnTo>
                  <a:cubicBezTo>
                    <a:pt x="2055" y="5524"/>
                    <a:pt x="3721" y="5524"/>
                    <a:pt x="4748" y="4520"/>
                  </a:cubicBezTo>
                  <a:lnTo>
                    <a:pt x="4748" y="4520"/>
                  </a:lnTo>
                  <a:cubicBezTo>
                    <a:pt x="5798" y="3493"/>
                    <a:pt x="5821" y="1827"/>
                    <a:pt x="4794" y="777"/>
                  </a:cubicBezTo>
                  <a:lnTo>
                    <a:pt x="4794" y="777"/>
                  </a:lnTo>
                  <a:cubicBezTo>
                    <a:pt x="4269" y="252"/>
                    <a:pt x="3607" y="1"/>
                    <a:pt x="2922" y="1"/>
                  </a:cubicBezTo>
                  <a:lnTo>
                    <a:pt x="2922" y="1"/>
                  </a:lnTo>
                  <a:cubicBezTo>
                    <a:pt x="2237" y="1"/>
                    <a:pt x="1575" y="252"/>
                    <a:pt x="1073" y="754"/>
                  </a:cubicBezTo>
                  <a:moveTo>
                    <a:pt x="1256" y="4246"/>
                  </a:moveTo>
                  <a:cubicBezTo>
                    <a:pt x="366" y="3333"/>
                    <a:pt x="389" y="1872"/>
                    <a:pt x="1302" y="982"/>
                  </a:cubicBezTo>
                  <a:lnTo>
                    <a:pt x="1302" y="982"/>
                  </a:lnTo>
                  <a:cubicBezTo>
                    <a:pt x="2215" y="92"/>
                    <a:pt x="3675" y="115"/>
                    <a:pt x="4566" y="1028"/>
                  </a:cubicBezTo>
                  <a:lnTo>
                    <a:pt x="4566" y="1028"/>
                  </a:lnTo>
                  <a:cubicBezTo>
                    <a:pt x="5456" y="1918"/>
                    <a:pt x="5433" y="3379"/>
                    <a:pt x="4520" y="4269"/>
                  </a:cubicBezTo>
                  <a:lnTo>
                    <a:pt x="4520" y="4269"/>
                  </a:lnTo>
                  <a:cubicBezTo>
                    <a:pt x="4086" y="4725"/>
                    <a:pt x="3493" y="4931"/>
                    <a:pt x="2922" y="4931"/>
                  </a:cubicBezTo>
                  <a:lnTo>
                    <a:pt x="2922" y="4931"/>
                  </a:lnTo>
                  <a:cubicBezTo>
                    <a:pt x="2306" y="4931"/>
                    <a:pt x="1712" y="4703"/>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151;p48">
              <a:extLst>
                <a:ext uri="{FF2B5EF4-FFF2-40B4-BE49-F238E27FC236}">
                  <a16:creationId xmlns:a16="http://schemas.microsoft.com/office/drawing/2014/main" id="{25FC0132-7A4F-5B6B-C4FC-EDC407987854}"/>
                </a:ext>
              </a:extLst>
            </p:cNvPr>
            <p:cNvSpPr/>
            <p:nvPr/>
          </p:nvSpPr>
          <p:spPr>
            <a:xfrm>
              <a:off x="771422" y="4443238"/>
              <a:ext cx="51318" cy="51318"/>
            </a:xfrm>
            <a:custGeom>
              <a:avLst/>
              <a:gdLst/>
              <a:ahLst/>
              <a:cxnLst/>
              <a:rect l="l" t="t" r="r" b="b"/>
              <a:pathLst>
                <a:path w="2991" h="2991" extrusionOk="0">
                  <a:moveTo>
                    <a:pt x="0" y="1461"/>
                  </a:moveTo>
                  <a:cubicBezTo>
                    <a:pt x="0" y="1872"/>
                    <a:pt x="160" y="2260"/>
                    <a:pt x="434" y="2534"/>
                  </a:cubicBezTo>
                  <a:lnTo>
                    <a:pt x="434" y="2534"/>
                  </a:lnTo>
                  <a:cubicBezTo>
                    <a:pt x="685" y="2808"/>
                    <a:pt x="1073" y="2967"/>
                    <a:pt x="1484" y="2967"/>
                  </a:cubicBezTo>
                  <a:lnTo>
                    <a:pt x="1484" y="2967"/>
                  </a:lnTo>
                  <a:cubicBezTo>
                    <a:pt x="2306" y="2990"/>
                    <a:pt x="2967" y="2328"/>
                    <a:pt x="2990" y="1507"/>
                  </a:cubicBezTo>
                  <a:lnTo>
                    <a:pt x="2990" y="1507"/>
                  </a:lnTo>
                  <a:cubicBezTo>
                    <a:pt x="2990" y="685"/>
                    <a:pt x="2328" y="0"/>
                    <a:pt x="1507" y="0"/>
                  </a:cubicBezTo>
                  <a:lnTo>
                    <a:pt x="1507" y="0"/>
                  </a:lnTo>
                  <a:lnTo>
                    <a:pt x="1484" y="0"/>
                  </a:lnTo>
                  <a:lnTo>
                    <a:pt x="1484" y="0"/>
                  </a:lnTo>
                  <a:cubicBezTo>
                    <a:pt x="685" y="0"/>
                    <a:pt x="0" y="662"/>
                    <a:pt x="0" y="1461"/>
                  </a:cubicBezTo>
                  <a:close/>
                  <a:moveTo>
                    <a:pt x="1484" y="2648"/>
                  </a:moveTo>
                  <a:cubicBezTo>
                    <a:pt x="868" y="2648"/>
                    <a:pt x="320" y="2100"/>
                    <a:pt x="343" y="1484"/>
                  </a:cubicBezTo>
                  <a:lnTo>
                    <a:pt x="343" y="1484"/>
                  </a:lnTo>
                  <a:cubicBezTo>
                    <a:pt x="343" y="1164"/>
                    <a:pt x="457" y="867"/>
                    <a:pt x="685" y="662"/>
                  </a:cubicBezTo>
                  <a:lnTo>
                    <a:pt x="685" y="662"/>
                  </a:lnTo>
                  <a:cubicBezTo>
                    <a:pt x="913" y="434"/>
                    <a:pt x="1187" y="320"/>
                    <a:pt x="1507" y="320"/>
                  </a:cubicBezTo>
                  <a:lnTo>
                    <a:pt x="1507" y="320"/>
                  </a:lnTo>
                  <a:cubicBezTo>
                    <a:pt x="1826" y="343"/>
                    <a:pt x="2123" y="457"/>
                    <a:pt x="2328" y="685"/>
                  </a:cubicBezTo>
                  <a:lnTo>
                    <a:pt x="2328" y="685"/>
                  </a:lnTo>
                  <a:cubicBezTo>
                    <a:pt x="2534" y="890"/>
                    <a:pt x="2648" y="1187"/>
                    <a:pt x="2648" y="1507"/>
                  </a:cubicBezTo>
                  <a:lnTo>
                    <a:pt x="2648" y="1507"/>
                  </a:lnTo>
                  <a:cubicBezTo>
                    <a:pt x="2648" y="2123"/>
                    <a:pt x="2123" y="2648"/>
                    <a:pt x="1484" y="2648"/>
                  </a:cubicBezTo>
                  <a:lnTo>
                    <a:pt x="1484" y="2648"/>
                  </a:lnTo>
                  <a:lnTo>
                    <a:pt x="1484"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152;p48">
              <a:extLst>
                <a:ext uri="{FF2B5EF4-FFF2-40B4-BE49-F238E27FC236}">
                  <a16:creationId xmlns:a16="http://schemas.microsoft.com/office/drawing/2014/main" id="{19329761-5838-A201-E085-91BAD816B0E0}"/>
                </a:ext>
              </a:extLst>
            </p:cNvPr>
            <p:cNvSpPr/>
            <p:nvPr/>
          </p:nvSpPr>
          <p:spPr>
            <a:xfrm>
              <a:off x="753407" y="4384886"/>
              <a:ext cx="30558" cy="70895"/>
            </a:xfrm>
            <a:custGeom>
              <a:avLst/>
              <a:gdLst/>
              <a:ahLst/>
              <a:cxnLst/>
              <a:rect l="l" t="t" r="r" b="b"/>
              <a:pathLst>
                <a:path w="1781" h="4132" extrusionOk="0">
                  <a:moveTo>
                    <a:pt x="0" y="2557"/>
                  </a:moveTo>
                  <a:lnTo>
                    <a:pt x="1530" y="4132"/>
                  </a:lnTo>
                  <a:lnTo>
                    <a:pt x="1781" y="3903"/>
                  </a:lnTo>
                  <a:lnTo>
                    <a:pt x="343" y="2420"/>
                  </a:lnTo>
                  <a:lnTo>
                    <a:pt x="365" y="23"/>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153;p48">
              <a:extLst>
                <a:ext uri="{FF2B5EF4-FFF2-40B4-BE49-F238E27FC236}">
                  <a16:creationId xmlns:a16="http://schemas.microsoft.com/office/drawing/2014/main" id="{1A24F8B8-0B64-7911-5DBC-CF90458088EF}"/>
                </a:ext>
              </a:extLst>
            </p:cNvPr>
            <p:cNvSpPr/>
            <p:nvPr/>
          </p:nvSpPr>
          <p:spPr>
            <a:xfrm>
              <a:off x="402900" y="4377440"/>
              <a:ext cx="350528" cy="151569"/>
            </a:xfrm>
            <a:custGeom>
              <a:avLst/>
              <a:gdLst/>
              <a:ahLst/>
              <a:cxnLst/>
              <a:rect l="l" t="t" r="r" b="b"/>
              <a:pathLst>
                <a:path w="20430" h="8834" extrusionOk="0">
                  <a:moveTo>
                    <a:pt x="11505" y="8514"/>
                  </a:moveTo>
                  <a:lnTo>
                    <a:pt x="23" y="8377"/>
                  </a:lnTo>
                  <a:lnTo>
                    <a:pt x="1" y="8720"/>
                  </a:lnTo>
                  <a:lnTo>
                    <a:pt x="11573" y="8834"/>
                  </a:lnTo>
                  <a:lnTo>
                    <a:pt x="11641" y="8834"/>
                  </a:lnTo>
                  <a:lnTo>
                    <a:pt x="20429" y="252"/>
                  </a:lnTo>
                  <a:lnTo>
                    <a:pt x="2017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154;p48">
              <a:extLst>
                <a:ext uri="{FF2B5EF4-FFF2-40B4-BE49-F238E27FC236}">
                  <a16:creationId xmlns:a16="http://schemas.microsoft.com/office/drawing/2014/main" id="{C5879EDF-DC45-7967-CFAC-FD3FC4C8EA2F}"/>
                </a:ext>
              </a:extLst>
            </p:cNvPr>
            <p:cNvSpPr/>
            <p:nvPr/>
          </p:nvSpPr>
          <p:spPr>
            <a:xfrm>
              <a:off x="319876" y="4477690"/>
              <a:ext cx="90883" cy="90883"/>
            </a:xfrm>
            <a:custGeom>
              <a:avLst/>
              <a:gdLst/>
              <a:ahLst/>
              <a:cxnLst/>
              <a:rect l="l" t="t" r="r" b="b"/>
              <a:pathLst>
                <a:path w="5297" h="5297" extrusionOk="0">
                  <a:moveTo>
                    <a:pt x="800" y="754"/>
                  </a:moveTo>
                  <a:cubicBezTo>
                    <a:pt x="297" y="1233"/>
                    <a:pt x="23" y="1895"/>
                    <a:pt x="23" y="2603"/>
                  </a:cubicBezTo>
                  <a:lnTo>
                    <a:pt x="23" y="2603"/>
                  </a:lnTo>
                  <a:cubicBezTo>
                    <a:pt x="1" y="3333"/>
                    <a:pt x="297" y="3995"/>
                    <a:pt x="777" y="4475"/>
                  </a:cubicBezTo>
                  <a:lnTo>
                    <a:pt x="777" y="4475"/>
                  </a:lnTo>
                  <a:cubicBezTo>
                    <a:pt x="1233" y="4954"/>
                    <a:pt x="1895" y="5273"/>
                    <a:pt x="2626" y="5273"/>
                  </a:cubicBezTo>
                  <a:lnTo>
                    <a:pt x="2626" y="5273"/>
                  </a:lnTo>
                  <a:cubicBezTo>
                    <a:pt x="4086" y="5296"/>
                    <a:pt x="5273" y="4109"/>
                    <a:pt x="5296" y="2648"/>
                  </a:cubicBezTo>
                  <a:lnTo>
                    <a:pt x="5296" y="2648"/>
                  </a:lnTo>
                  <a:cubicBezTo>
                    <a:pt x="5296" y="1210"/>
                    <a:pt x="4132" y="1"/>
                    <a:pt x="2671" y="1"/>
                  </a:cubicBezTo>
                  <a:lnTo>
                    <a:pt x="2671" y="1"/>
                  </a:lnTo>
                  <a:lnTo>
                    <a:pt x="2648" y="1"/>
                  </a:lnTo>
                  <a:lnTo>
                    <a:pt x="2648" y="1"/>
                  </a:lnTo>
                  <a:cubicBezTo>
                    <a:pt x="1964" y="1"/>
                    <a:pt x="1302" y="252"/>
                    <a:pt x="800" y="754"/>
                  </a:cubicBezTo>
                  <a:close/>
                  <a:moveTo>
                    <a:pt x="2626" y="4931"/>
                  </a:moveTo>
                  <a:cubicBezTo>
                    <a:pt x="1347" y="4931"/>
                    <a:pt x="343" y="3881"/>
                    <a:pt x="343" y="2603"/>
                  </a:cubicBezTo>
                  <a:lnTo>
                    <a:pt x="343" y="2603"/>
                  </a:lnTo>
                  <a:cubicBezTo>
                    <a:pt x="366" y="1347"/>
                    <a:pt x="1416" y="320"/>
                    <a:pt x="2671" y="320"/>
                  </a:cubicBezTo>
                  <a:lnTo>
                    <a:pt x="2671" y="320"/>
                  </a:lnTo>
                  <a:cubicBezTo>
                    <a:pt x="3310" y="343"/>
                    <a:pt x="3881" y="594"/>
                    <a:pt x="4292" y="1028"/>
                  </a:cubicBezTo>
                  <a:lnTo>
                    <a:pt x="4292" y="1028"/>
                  </a:lnTo>
                  <a:cubicBezTo>
                    <a:pt x="4703" y="1439"/>
                    <a:pt x="4954" y="2009"/>
                    <a:pt x="4954" y="2648"/>
                  </a:cubicBezTo>
                  <a:lnTo>
                    <a:pt x="4954" y="2648"/>
                  </a:lnTo>
                  <a:cubicBezTo>
                    <a:pt x="4954" y="3927"/>
                    <a:pt x="3904" y="4931"/>
                    <a:pt x="2648" y="4931"/>
                  </a:cubicBezTo>
                  <a:lnTo>
                    <a:pt x="2648" y="4931"/>
                  </a:lnTo>
                  <a:lnTo>
                    <a:pt x="2626" y="4931"/>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155;p48">
              <a:extLst>
                <a:ext uri="{FF2B5EF4-FFF2-40B4-BE49-F238E27FC236}">
                  <a16:creationId xmlns:a16="http://schemas.microsoft.com/office/drawing/2014/main" id="{17C5549C-7A74-F362-40CC-2DB7581EED94}"/>
                </a:ext>
              </a:extLst>
            </p:cNvPr>
            <p:cNvSpPr/>
            <p:nvPr/>
          </p:nvSpPr>
          <p:spPr>
            <a:xfrm>
              <a:off x="266225" y="4398972"/>
              <a:ext cx="56414" cy="53669"/>
            </a:xfrm>
            <a:custGeom>
              <a:avLst/>
              <a:gdLst/>
              <a:ahLst/>
              <a:cxnLst/>
              <a:rect l="l" t="t" r="r" b="b"/>
              <a:pathLst>
                <a:path w="3288" h="3128" extrusionOk="0">
                  <a:moveTo>
                    <a:pt x="594" y="412"/>
                  </a:moveTo>
                  <a:cubicBezTo>
                    <a:pt x="1" y="1005"/>
                    <a:pt x="1" y="1941"/>
                    <a:pt x="571" y="2534"/>
                  </a:cubicBezTo>
                  <a:lnTo>
                    <a:pt x="571" y="2534"/>
                  </a:lnTo>
                  <a:cubicBezTo>
                    <a:pt x="1142" y="3128"/>
                    <a:pt x="2100" y="3128"/>
                    <a:pt x="2671" y="2557"/>
                  </a:cubicBezTo>
                  <a:lnTo>
                    <a:pt x="2671" y="2557"/>
                  </a:lnTo>
                  <a:cubicBezTo>
                    <a:pt x="3265" y="1987"/>
                    <a:pt x="3287" y="1028"/>
                    <a:pt x="2694" y="435"/>
                  </a:cubicBezTo>
                  <a:lnTo>
                    <a:pt x="2694" y="435"/>
                  </a:lnTo>
                  <a:cubicBezTo>
                    <a:pt x="2420" y="138"/>
                    <a:pt x="2032" y="1"/>
                    <a:pt x="1644" y="1"/>
                  </a:cubicBezTo>
                  <a:lnTo>
                    <a:pt x="1644" y="1"/>
                  </a:lnTo>
                  <a:cubicBezTo>
                    <a:pt x="1256" y="1"/>
                    <a:pt x="891" y="138"/>
                    <a:pt x="594" y="412"/>
                  </a:cubicBezTo>
                  <a:moveTo>
                    <a:pt x="822" y="2306"/>
                  </a:moveTo>
                  <a:cubicBezTo>
                    <a:pt x="366" y="1850"/>
                    <a:pt x="366" y="1096"/>
                    <a:pt x="822" y="663"/>
                  </a:cubicBezTo>
                  <a:lnTo>
                    <a:pt x="822" y="663"/>
                  </a:lnTo>
                  <a:cubicBezTo>
                    <a:pt x="1279" y="206"/>
                    <a:pt x="2009" y="229"/>
                    <a:pt x="2466" y="686"/>
                  </a:cubicBezTo>
                  <a:lnTo>
                    <a:pt x="2466" y="686"/>
                  </a:lnTo>
                  <a:cubicBezTo>
                    <a:pt x="2899" y="1142"/>
                    <a:pt x="2899" y="1873"/>
                    <a:pt x="2443" y="2306"/>
                  </a:cubicBezTo>
                  <a:lnTo>
                    <a:pt x="2443" y="2306"/>
                  </a:lnTo>
                  <a:cubicBezTo>
                    <a:pt x="2215" y="2534"/>
                    <a:pt x="1941" y="2649"/>
                    <a:pt x="1644" y="2649"/>
                  </a:cubicBezTo>
                  <a:lnTo>
                    <a:pt x="1644" y="2649"/>
                  </a:lnTo>
                  <a:cubicBezTo>
                    <a:pt x="1347" y="2649"/>
                    <a:pt x="1028" y="2534"/>
                    <a:pt x="822" y="230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156;p48">
              <a:extLst>
                <a:ext uri="{FF2B5EF4-FFF2-40B4-BE49-F238E27FC236}">
                  <a16:creationId xmlns:a16="http://schemas.microsoft.com/office/drawing/2014/main" id="{C0B2C0A7-BACA-43D0-69B3-4AC34CF5194D}"/>
                </a:ext>
              </a:extLst>
            </p:cNvPr>
            <p:cNvSpPr/>
            <p:nvPr/>
          </p:nvSpPr>
          <p:spPr>
            <a:xfrm>
              <a:off x="290503" y="4445966"/>
              <a:ext cx="34487" cy="68956"/>
            </a:xfrm>
            <a:custGeom>
              <a:avLst/>
              <a:gdLst/>
              <a:ahLst/>
              <a:cxnLst/>
              <a:rect l="l" t="t" r="r" b="b"/>
              <a:pathLst>
                <a:path w="2010" h="4019" extrusionOk="0">
                  <a:moveTo>
                    <a:pt x="1" y="2192"/>
                  </a:moveTo>
                  <a:lnTo>
                    <a:pt x="1781" y="4018"/>
                  </a:lnTo>
                  <a:lnTo>
                    <a:pt x="2009" y="3790"/>
                  </a:lnTo>
                  <a:lnTo>
                    <a:pt x="343" y="2055"/>
                  </a:lnTo>
                  <a:lnTo>
                    <a:pt x="366" y="1"/>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157;p48">
              <a:extLst>
                <a:ext uri="{FF2B5EF4-FFF2-40B4-BE49-F238E27FC236}">
                  <a16:creationId xmlns:a16="http://schemas.microsoft.com/office/drawing/2014/main" id="{31985F1E-4EA7-C651-FFB7-835759B6D2FF}"/>
                </a:ext>
              </a:extLst>
            </p:cNvPr>
            <p:cNvSpPr/>
            <p:nvPr/>
          </p:nvSpPr>
          <p:spPr>
            <a:xfrm>
              <a:off x="807830" y="3692878"/>
              <a:ext cx="51713" cy="51335"/>
            </a:xfrm>
            <a:custGeom>
              <a:avLst/>
              <a:gdLst/>
              <a:ahLst/>
              <a:cxnLst/>
              <a:rect l="l" t="t" r="r" b="b"/>
              <a:pathLst>
                <a:path w="3014" h="2992" extrusionOk="0">
                  <a:moveTo>
                    <a:pt x="24" y="1485"/>
                  </a:moveTo>
                  <a:cubicBezTo>
                    <a:pt x="1" y="1895"/>
                    <a:pt x="184" y="2261"/>
                    <a:pt x="435" y="2535"/>
                  </a:cubicBezTo>
                  <a:lnTo>
                    <a:pt x="435" y="2535"/>
                  </a:lnTo>
                  <a:cubicBezTo>
                    <a:pt x="709" y="2808"/>
                    <a:pt x="1074" y="2968"/>
                    <a:pt x="1485" y="2991"/>
                  </a:cubicBezTo>
                  <a:lnTo>
                    <a:pt x="1485" y="2991"/>
                  </a:lnTo>
                  <a:cubicBezTo>
                    <a:pt x="1895" y="2991"/>
                    <a:pt x="2261" y="2831"/>
                    <a:pt x="2557" y="2557"/>
                  </a:cubicBezTo>
                  <a:lnTo>
                    <a:pt x="2557" y="2557"/>
                  </a:lnTo>
                  <a:cubicBezTo>
                    <a:pt x="2831" y="2283"/>
                    <a:pt x="2991" y="1895"/>
                    <a:pt x="2991" y="1507"/>
                  </a:cubicBezTo>
                  <a:lnTo>
                    <a:pt x="2991" y="1507"/>
                  </a:lnTo>
                  <a:cubicBezTo>
                    <a:pt x="3014" y="686"/>
                    <a:pt x="2352" y="1"/>
                    <a:pt x="1530" y="1"/>
                  </a:cubicBezTo>
                  <a:lnTo>
                    <a:pt x="1530" y="1"/>
                  </a:lnTo>
                  <a:cubicBezTo>
                    <a:pt x="1507" y="1"/>
                    <a:pt x="1507" y="1"/>
                    <a:pt x="1507" y="1"/>
                  </a:cubicBezTo>
                  <a:lnTo>
                    <a:pt x="1507" y="1"/>
                  </a:lnTo>
                  <a:cubicBezTo>
                    <a:pt x="686" y="1"/>
                    <a:pt x="24" y="663"/>
                    <a:pt x="24" y="1485"/>
                  </a:cubicBezTo>
                  <a:moveTo>
                    <a:pt x="1485" y="2649"/>
                  </a:moveTo>
                  <a:cubicBezTo>
                    <a:pt x="845" y="2649"/>
                    <a:pt x="343" y="2124"/>
                    <a:pt x="343" y="1485"/>
                  </a:cubicBezTo>
                  <a:lnTo>
                    <a:pt x="343" y="1485"/>
                  </a:lnTo>
                  <a:cubicBezTo>
                    <a:pt x="343" y="1165"/>
                    <a:pt x="480" y="891"/>
                    <a:pt x="686" y="663"/>
                  </a:cubicBezTo>
                  <a:lnTo>
                    <a:pt x="686" y="663"/>
                  </a:lnTo>
                  <a:cubicBezTo>
                    <a:pt x="914" y="457"/>
                    <a:pt x="1211" y="320"/>
                    <a:pt x="1507" y="343"/>
                  </a:cubicBezTo>
                  <a:lnTo>
                    <a:pt x="1507" y="343"/>
                  </a:lnTo>
                  <a:cubicBezTo>
                    <a:pt x="1827" y="343"/>
                    <a:pt x="2124" y="457"/>
                    <a:pt x="2329" y="686"/>
                  </a:cubicBezTo>
                  <a:lnTo>
                    <a:pt x="2329" y="686"/>
                  </a:lnTo>
                  <a:cubicBezTo>
                    <a:pt x="2557" y="891"/>
                    <a:pt x="2672" y="1188"/>
                    <a:pt x="2672" y="1507"/>
                  </a:cubicBezTo>
                  <a:lnTo>
                    <a:pt x="2672" y="1507"/>
                  </a:lnTo>
                  <a:cubicBezTo>
                    <a:pt x="2649" y="1804"/>
                    <a:pt x="2535" y="2101"/>
                    <a:pt x="2306" y="2306"/>
                  </a:cubicBezTo>
                  <a:lnTo>
                    <a:pt x="2306" y="2306"/>
                  </a:lnTo>
                  <a:cubicBezTo>
                    <a:pt x="2101" y="2535"/>
                    <a:pt x="1804" y="2649"/>
                    <a:pt x="1507" y="2649"/>
                  </a:cubicBezTo>
                  <a:lnTo>
                    <a:pt x="1507" y="2649"/>
                  </a:lnTo>
                  <a:cubicBezTo>
                    <a:pt x="1507" y="2649"/>
                    <a:pt x="1507" y="2649"/>
                    <a:pt x="1485" y="2649"/>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158;p48">
              <a:extLst>
                <a:ext uri="{FF2B5EF4-FFF2-40B4-BE49-F238E27FC236}">
                  <a16:creationId xmlns:a16="http://schemas.microsoft.com/office/drawing/2014/main" id="{D2F4A7BF-43C0-BE28-2B79-9517987E3FA9}"/>
                </a:ext>
              </a:extLst>
            </p:cNvPr>
            <p:cNvSpPr/>
            <p:nvPr/>
          </p:nvSpPr>
          <p:spPr>
            <a:xfrm>
              <a:off x="846211" y="3732048"/>
              <a:ext cx="80314" cy="31347"/>
            </a:xfrm>
            <a:custGeom>
              <a:avLst/>
              <a:gdLst/>
              <a:ahLst/>
              <a:cxnLst/>
              <a:rect l="l" t="t" r="r" b="b"/>
              <a:pathLst>
                <a:path w="4681" h="1827" extrusionOk="0">
                  <a:moveTo>
                    <a:pt x="1" y="229"/>
                  </a:moveTo>
                  <a:lnTo>
                    <a:pt x="1553" y="1804"/>
                  </a:lnTo>
                  <a:lnTo>
                    <a:pt x="4680" y="1826"/>
                  </a:lnTo>
                  <a:lnTo>
                    <a:pt x="4680" y="1507"/>
                  </a:lnTo>
                  <a:lnTo>
                    <a:pt x="1690" y="1461"/>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159;p48">
              <a:extLst>
                <a:ext uri="{FF2B5EF4-FFF2-40B4-BE49-F238E27FC236}">
                  <a16:creationId xmlns:a16="http://schemas.microsoft.com/office/drawing/2014/main" id="{AB25E168-817D-5367-7B14-9AE23823DCFD}"/>
                </a:ext>
              </a:extLst>
            </p:cNvPr>
            <p:cNvSpPr/>
            <p:nvPr/>
          </p:nvSpPr>
          <p:spPr>
            <a:xfrm>
              <a:off x="830546" y="4407980"/>
              <a:ext cx="51318" cy="51318"/>
            </a:xfrm>
            <a:custGeom>
              <a:avLst/>
              <a:gdLst/>
              <a:ahLst/>
              <a:cxnLst/>
              <a:rect l="l" t="t" r="r" b="b"/>
              <a:pathLst>
                <a:path w="2991" h="2991" extrusionOk="0">
                  <a:moveTo>
                    <a:pt x="1" y="1485"/>
                  </a:moveTo>
                  <a:cubicBezTo>
                    <a:pt x="1" y="1895"/>
                    <a:pt x="161" y="2261"/>
                    <a:pt x="435" y="2534"/>
                  </a:cubicBezTo>
                  <a:lnTo>
                    <a:pt x="435" y="2534"/>
                  </a:lnTo>
                  <a:cubicBezTo>
                    <a:pt x="708" y="2808"/>
                    <a:pt x="1074" y="2991"/>
                    <a:pt x="1484" y="2991"/>
                  </a:cubicBezTo>
                  <a:lnTo>
                    <a:pt x="1484" y="2991"/>
                  </a:lnTo>
                  <a:cubicBezTo>
                    <a:pt x="2306" y="2991"/>
                    <a:pt x="2991" y="2329"/>
                    <a:pt x="2991" y="1507"/>
                  </a:cubicBezTo>
                  <a:lnTo>
                    <a:pt x="2991" y="1507"/>
                  </a:lnTo>
                  <a:cubicBezTo>
                    <a:pt x="2991" y="686"/>
                    <a:pt x="2329" y="24"/>
                    <a:pt x="1507" y="1"/>
                  </a:cubicBezTo>
                  <a:lnTo>
                    <a:pt x="1507" y="1"/>
                  </a:lnTo>
                  <a:lnTo>
                    <a:pt x="1507" y="1"/>
                  </a:lnTo>
                  <a:lnTo>
                    <a:pt x="1507" y="1"/>
                  </a:lnTo>
                  <a:cubicBezTo>
                    <a:pt x="686" y="1"/>
                    <a:pt x="24" y="663"/>
                    <a:pt x="1" y="1485"/>
                  </a:cubicBezTo>
                  <a:close/>
                  <a:moveTo>
                    <a:pt x="1484" y="2649"/>
                  </a:moveTo>
                  <a:cubicBezTo>
                    <a:pt x="868" y="2649"/>
                    <a:pt x="343" y="2101"/>
                    <a:pt x="343" y="1485"/>
                  </a:cubicBezTo>
                  <a:lnTo>
                    <a:pt x="343" y="1485"/>
                  </a:lnTo>
                  <a:cubicBezTo>
                    <a:pt x="343" y="845"/>
                    <a:pt x="868" y="343"/>
                    <a:pt x="1507" y="343"/>
                  </a:cubicBezTo>
                  <a:lnTo>
                    <a:pt x="1507" y="343"/>
                  </a:lnTo>
                  <a:cubicBezTo>
                    <a:pt x="2146" y="343"/>
                    <a:pt x="2671" y="868"/>
                    <a:pt x="2649" y="1507"/>
                  </a:cubicBezTo>
                  <a:lnTo>
                    <a:pt x="2649" y="1507"/>
                  </a:lnTo>
                  <a:cubicBezTo>
                    <a:pt x="2649" y="2146"/>
                    <a:pt x="2124" y="2649"/>
                    <a:pt x="1507" y="2649"/>
                  </a:cubicBezTo>
                  <a:lnTo>
                    <a:pt x="1507" y="2649"/>
                  </a:lnTo>
                  <a:lnTo>
                    <a:pt x="1484" y="2649"/>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160;p48">
              <a:extLst>
                <a:ext uri="{FF2B5EF4-FFF2-40B4-BE49-F238E27FC236}">
                  <a16:creationId xmlns:a16="http://schemas.microsoft.com/office/drawing/2014/main" id="{3E362660-145D-E14C-8125-8B1EAE1109DF}"/>
                </a:ext>
              </a:extLst>
            </p:cNvPr>
            <p:cNvSpPr/>
            <p:nvPr/>
          </p:nvSpPr>
          <p:spPr>
            <a:xfrm>
              <a:off x="868927" y="4447150"/>
              <a:ext cx="74035" cy="31741"/>
            </a:xfrm>
            <a:custGeom>
              <a:avLst/>
              <a:gdLst/>
              <a:ahLst/>
              <a:cxnLst/>
              <a:rect l="l" t="t" r="r" b="b"/>
              <a:pathLst>
                <a:path w="4315" h="1850" extrusionOk="0">
                  <a:moveTo>
                    <a:pt x="1" y="229"/>
                  </a:moveTo>
                  <a:lnTo>
                    <a:pt x="1553" y="1804"/>
                  </a:lnTo>
                  <a:lnTo>
                    <a:pt x="4315" y="1849"/>
                  </a:lnTo>
                  <a:lnTo>
                    <a:pt x="4315" y="1507"/>
                  </a:lnTo>
                  <a:lnTo>
                    <a:pt x="1690" y="1484"/>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161;p48">
              <a:extLst>
                <a:ext uri="{FF2B5EF4-FFF2-40B4-BE49-F238E27FC236}">
                  <a16:creationId xmlns:a16="http://schemas.microsoft.com/office/drawing/2014/main" id="{D1DB685C-B1A3-2010-E580-3D302CF02F7E}"/>
                </a:ext>
              </a:extLst>
            </p:cNvPr>
            <p:cNvSpPr/>
            <p:nvPr/>
          </p:nvSpPr>
          <p:spPr>
            <a:xfrm>
              <a:off x="1094889" y="4050437"/>
              <a:ext cx="51713" cy="51318"/>
            </a:xfrm>
            <a:custGeom>
              <a:avLst/>
              <a:gdLst/>
              <a:ahLst/>
              <a:cxnLst/>
              <a:rect l="l" t="t" r="r" b="b"/>
              <a:pathLst>
                <a:path w="3014" h="2991" extrusionOk="0">
                  <a:moveTo>
                    <a:pt x="24" y="1484"/>
                  </a:moveTo>
                  <a:cubicBezTo>
                    <a:pt x="1" y="1895"/>
                    <a:pt x="184" y="2260"/>
                    <a:pt x="435" y="2534"/>
                  </a:cubicBezTo>
                  <a:lnTo>
                    <a:pt x="435" y="2534"/>
                  </a:lnTo>
                  <a:cubicBezTo>
                    <a:pt x="708" y="2808"/>
                    <a:pt x="1074" y="2991"/>
                    <a:pt x="1485" y="2991"/>
                  </a:cubicBezTo>
                  <a:lnTo>
                    <a:pt x="1485" y="2991"/>
                  </a:lnTo>
                  <a:cubicBezTo>
                    <a:pt x="1895" y="2991"/>
                    <a:pt x="2261" y="2854"/>
                    <a:pt x="2557" y="2557"/>
                  </a:cubicBezTo>
                  <a:lnTo>
                    <a:pt x="2557" y="2557"/>
                  </a:lnTo>
                  <a:cubicBezTo>
                    <a:pt x="2831" y="2283"/>
                    <a:pt x="2991" y="1918"/>
                    <a:pt x="2991" y="1507"/>
                  </a:cubicBezTo>
                  <a:lnTo>
                    <a:pt x="2991" y="1507"/>
                  </a:lnTo>
                  <a:cubicBezTo>
                    <a:pt x="3014" y="685"/>
                    <a:pt x="2352" y="23"/>
                    <a:pt x="1530" y="0"/>
                  </a:cubicBezTo>
                  <a:lnTo>
                    <a:pt x="1530" y="0"/>
                  </a:lnTo>
                  <a:lnTo>
                    <a:pt x="1507" y="0"/>
                  </a:lnTo>
                  <a:lnTo>
                    <a:pt x="1507" y="0"/>
                  </a:lnTo>
                  <a:cubicBezTo>
                    <a:pt x="686" y="0"/>
                    <a:pt x="24" y="662"/>
                    <a:pt x="24" y="1484"/>
                  </a:cubicBezTo>
                  <a:moveTo>
                    <a:pt x="1485" y="2648"/>
                  </a:moveTo>
                  <a:cubicBezTo>
                    <a:pt x="868" y="2648"/>
                    <a:pt x="343" y="2100"/>
                    <a:pt x="343" y="1484"/>
                  </a:cubicBezTo>
                  <a:lnTo>
                    <a:pt x="343" y="1484"/>
                  </a:lnTo>
                  <a:cubicBezTo>
                    <a:pt x="366" y="845"/>
                    <a:pt x="891" y="343"/>
                    <a:pt x="1507" y="343"/>
                  </a:cubicBezTo>
                  <a:lnTo>
                    <a:pt x="1507" y="343"/>
                  </a:lnTo>
                  <a:cubicBezTo>
                    <a:pt x="1827" y="343"/>
                    <a:pt x="2124" y="480"/>
                    <a:pt x="2329" y="685"/>
                  </a:cubicBezTo>
                  <a:lnTo>
                    <a:pt x="2329" y="685"/>
                  </a:lnTo>
                  <a:cubicBezTo>
                    <a:pt x="2535" y="913"/>
                    <a:pt x="2671" y="1187"/>
                    <a:pt x="2671" y="1507"/>
                  </a:cubicBezTo>
                  <a:lnTo>
                    <a:pt x="2671" y="1507"/>
                  </a:lnTo>
                  <a:cubicBezTo>
                    <a:pt x="2649" y="1826"/>
                    <a:pt x="2535" y="2100"/>
                    <a:pt x="2306" y="2329"/>
                  </a:cubicBezTo>
                  <a:lnTo>
                    <a:pt x="2306" y="2329"/>
                  </a:lnTo>
                  <a:cubicBezTo>
                    <a:pt x="2101" y="2534"/>
                    <a:pt x="1804" y="2648"/>
                    <a:pt x="1507" y="2648"/>
                  </a:cubicBezTo>
                  <a:lnTo>
                    <a:pt x="1507" y="2648"/>
                  </a:lnTo>
                  <a:lnTo>
                    <a:pt x="1485"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162;p48">
              <a:extLst>
                <a:ext uri="{FF2B5EF4-FFF2-40B4-BE49-F238E27FC236}">
                  <a16:creationId xmlns:a16="http://schemas.microsoft.com/office/drawing/2014/main" id="{2BF85D46-F206-4A2B-1EBC-3276D65E0039}"/>
                </a:ext>
              </a:extLst>
            </p:cNvPr>
            <p:cNvSpPr/>
            <p:nvPr/>
          </p:nvSpPr>
          <p:spPr>
            <a:xfrm>
              <a:off x="1076874" y="3992480"/>
              <a:ext cx="30575" cy="70500"/>
            </a:xfrm>
            <a:custGeom>
              <a:avLst/>
              <a:gdLst/>
              <a:ahLst/>
              <a:cxnLst/>
              <a:rect l="l" t="t" r="r" b="b"/>
              <a:pathLst>
                <a:path w="1782" h="4109" extrusionOk="0">
                  <a:moveTo>
                    <a:pt x="1" y="2557"/>
                  </a:moveTo>
                  <a:lnTo>
                    <a:pt x="1553" y="4109"/>
                  </a:lnTo>
                  <a:lnTo>
                    <a:pt x="1781" y="3881"/>
                  </a:lnTo>
                  <a:lnTo>
                    <a:pt x="343" y="2420"/>
                  </a:lnTo>
                  <a:lnTo>
                    <a:pt x="366" y="0"/>
                  </a:lnTo>
                  <a:lnTo>
                    <a:pt x="4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163;p48">
              <a:extLst>
                <a:ext uri="{FF2B5EF4-FFF2-40B4-BE49-F238E27FC236}">
                  <a16:creationId xmlns:a16="http://schemas.microsoft.com/office/drawing/2014/main" id="{6BA412F9-8D6E-CF1D-DA03-C4F17C7F0E92}"/>
                </a:ext>
              </a:extLst>
            </p:cNvPr>
            <p:cNvSpPr/>
            <p:nvPr/>
          </p:nvSpPr>
          <p:spPr>
            <a:xfrm>
              <a:off x="965266" y="3902009"/>
              <a:ext cx="51318" cy="51318"/>
            </a:xfrm>
            <a:custGeom>
              <a:avLst/>
              <a:gdLst/>
              <a:ahLst/>
              <a:cxnLst/>
              <a:rect l="l" t="t" r="r" b="b"/>
              <a:pathLst>
                <a:path w="2991" h="2991" extrusionOk="0">
                  <a:moveTo>
                    <a:pt x="1" y="1484"/>
                  </a:moveTo>
                  <a:cubicBezTo>
                    <a:pt x="1" y="1872"/>
                    <a:pt x="161" y="2260"/>
                    <a:pt x="434" y="2534"/>
                  </a:cubicBezTo>
                  <a:lnTo>
                    <a:pt x="434" y="2534"/>
                  </a:lnTo>
                  <a:cubicBezTo>
                    <a:pt x="708" y="2831"/>
                    <a:pt x="1074" y="2991"/>
                    <a:pt x="1484" y="2991"/>
                  </a:cubicBezTo>
                  <a:lnTo>
                    <a:pt x="1484" y="2991"/>
                  </a:lnTo>
                  <a:cubicBezTo>
                    <a:pt x="2306" y="2991"/>
                    <a:pt x="2968" y="2329"/>
                    <a:pt x="2991" y="1507"/>
                  </a:cubicBezTo>
                  <a:lnTo>
                    <a:pt x="2991" y="1507"/>
                  </a:lnTo>
                  <a:cubicBezTo>
                    <a:pt x="2991" y="708"/>
                    <a:pt x="2306" y="23"/>
                    <a:pt x="1507" y="1"/>
                  </a:cubicBezTo>
                  <a:lnTo>
                    <a:pt x="1507" y="1"/>
                  </a:lnTo>
                  <a:lnTo>
                    <a:pt x="1484" y="1"/>
                  </a:lnTo>
                  <a:lnTo>
                    <a:pt x="1484" y="1"/>
                  </a:lnTo>
                  <a:cubicBezTo>
                    <a:pt x="685" y="1"/>
                    <a:pt x="24" y="663"/>
                    <a:pt x="1" y="1484"/>
                  </a:cubicBezTo>
                  <a:close/>
                  <a:moveTo>
                    <a:pt x="1484" y="2648"/>
                  </a:moveTo>
                  <a:cubicBezTo>
                    <a:pt x="868" y="2648"/>
                    <a:pt x="343" y="2101"/>
                    <a:pt x="343" y="1484"/>
                  </a:cubicBezTo>
                  <a:lnTo>
                    <a:pt x="343" y="1484"/>
                  </a:lnTo>
                  <a:cubicBezTo>
                    <a:pt x="343" y="845"/>
                    <a:pt x="868" y="343"/>
                    <a:pt x="1507" y="343"/>
                  </a:cubicBezTo>
                  <a:lnTo>
                    <a:pt x="1507" y="343"/>
                  </a:lnTo>
                  <a:cubicBezTo>
                    <a:pt x="1827" y="343"/>
                    <a:pt x="2101" y="457"/>
                    <a:pt x="2329" y="685"/>
                  </a:cubicBezTo>
                  <a:lnTo>
                    <a:pt x="2329" y="685"/>
                  </a:lnTo>
                  <a:cubicBezTo>
                    <a:pt x="2534" y="914"/>
                    <a:pt x="2648" y="1188"/>
                    <a:pt x="2648" y="1507"/>
                  </a:cubicBezTo>
                  <a:lnTo>
                    <a:pt x="2648" y="1507"/>
                  </a:lnTo>
                  <a:cubicBezTo>
                    <a:pt x="2648" y="1827"/>
                    <a:pt x="2534" y="2101"/>
                    <a:pt x="2306" y="2329"/>
                  </a:cubicBezTo>
                  <a:lnTo>
                    <a:pt x="2306" y="2329"/>
                  </a:lnTo>
                  <a:cubicBezTo>
                    <a:pt x="2078" y="2534"/>
                    <a:pt x="1804" y="2648"/>
                    <a:pt x="1484" y="2648"/>
                  </a:cubicBezTo>
                  <a:lnTo>
                    <a:pt x="1484" y="2648"/>
                  </a:lnTo>
                  <a:lnTo>
                    <a:pt x="1484"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164;p48">
              <a:extLst>
                <a:ext uri="{FF2B5EF4-FFF2-40B4-BE49-F238E27FC236}">
                  <a16:creationId xmlns:a16="http://schemas.microsoft.com/office/drawing/2014/main" id="{5984378D-2F66-4860-985B-465A35E7C6D0}"/>
                </a:ext>
              </a:extLst>
            </p:cNvPr>
            <p:cNvSpPr/>
            <p:nvPr/>
          </p:nvSpPr>
          <p:spPr>
            <a:xfrm>
              <a:off x="1003646" y="3941179"/>
              <a:ext cx="70123" cy="31347"/>
            </a:xfrm>
            <a:custGeom>
              <a:avLst/>
              <a:gdLst/>
              <a:ahLst/>
              <a:cxnLst/>
              <a:rect l="l" t="t" r="r" b="b"/>
              <a:pathLst>
                <a:path w="4087" h="1827" extrusionOk="0">
                  <a:moveTo>
                    <a:pt x="1" y="228"/>
                  </a:moveTo>
                  <a:lnTo>
                    <a:pt x="1530" y="1803"/>
                  </a:lnTo>
                  <a:lnTo>
                    <a:pt x="4086" y="1826"/>
                  </a:lnTo>
                  <a:lnTo>
                    <a:pt x="4086" y="1507"/>
                  </a:lnTo>
                  <a:lnTo>
                    <a:pt x="1690" y="1484"/>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7316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Performing a Pen Test</a:t>
            </a:r>
            <a:endParaRPr dirty="0"/>
          </a:p>
        </p:txBody>
      </p:sp>
      <p:sp>
        <p:nvSpPr>
          <p:cNvPr id="802" name="Google Shape;802;p48"/>
          <p:cNvSpPr txBox="1">
            <a:spLocks noGrp="1"/>
          </p:cNvSpPr>
          <p:nvPr>
            <p:ph type="body" idx="4294967295"/>
          </p:nvPr>
        </p:nvSpPr>
        <p:spPr>
          <a:xfrm>
            <a:off x="720000" y="1014230"/>
            <a:ext cx="7840393" cy="854400"/>
          </a:xfrm>
          <a:prstGeom prst="rect">
            <a:avLst/>
          </a:prstGeom>
        </p:spPr>
        <p:txBody>
          <a:bodyPr spcFirstLastPara="1" wrap="square" lIns="91425" tIns="91425" rIns="91425" bIns="91425" anchor="t" anchorCtr="0">
            <a:noAutofit/>
          </a:bodyPr>
          <a:lstStyle/>
          <a:p>
            <a:pPr marL="0" indent="0">
              <a:buNone/>
            </a:pPr>
            <a:r>
              <a:rPr lang="en-US" sz="1800" dirty="0">
                <a:solidFill>
                  <a:schemeClr val="accent6"/>
                </a:solidFill>
              </a:rPr>
              <a:t>Performing a successful test involves </a:t>
            </a:r>
            <a:r>
              <a:rPr lang="en-US" sz="1800" i="1" dirty="0">
                <a:solidFill>
                  <a:schemeClr val="accent6"/>
                </a:solidFill>
              </a:rPr>
              <a:t>determination, resolve, and perseverance</a:t>
            </a:r>
          </a:p>
          <a:p>
            <a:pPr marL="0" indent="0">
              <a:buNone/>
            </a:pPr>
            <a:endParaRPr lang="en-US" sz="1800" dirty="0">
              <a:solidFill>
                <a:schemeClr val="accent6"/>
              </a:solidFill>
            </a:endParaRPr>
          </a:p>
          <a:p>
            <a:pPr marL="0" indent="0">
              <a:buNone/>
            </a:pPr>
            <a:r>
              <a:rPr lang="en-US" sz="1800" dirty="0">
                <a:solidFill>
                  <a:schemeClr val="accent6"/>
                </a:solidFill>
              </a:rPr>
              <a:t>A variety of actions take place when performing a pen test, but they can be grouped into two phases:</a:t>
            </a:r>
          </a:p>
          <a:p>
            <a:pPr marL="285750" indent="-285750"/>
            <a:r>
              <a:rPr lang="en-US" sz="1800" dirty="0">
                <a:solidFill>
                  <a:schemeClr val="accent4"/>
                </a:solidFill>
              </a:rPr>
              <a:t>Reconnaissance</a:t>
            </a:r>
          </a:p>
          <a:p>
            <a:pPr marL="285750" indent="-285750"/>
            <a:r>
              <a:rPr lang="en-US" sz="1800" dirty="0">
                <a:solidFill>
                  <a:schemeClr val="accent4"/>
                </a:solidFill>
              </a:rPr>
              <a:t>Penetration</a:t>
            </a:r>
          </a:p>
          <a:p>
            <a:pPr marL="285750" indent="-285750"/>
            <a:endParaRPr lang="en-US" sz="1800" dirty="0">
              <a:solidFill>
                <a:schemeClr val="accent4"/>
              </a:solidFill>
            </a:endParaRPr>
          </a:p>
        </p:txBody>
      </p:sp>
      <p:grpSp>
        <p:nvGrpSpPr>
          <p:cNvPr id="841" name="Google Shape;446;p31">
            <a:extLst>
              <a:ext uri="{FF2B5EF4-FFF2-40B4-BE49-F238E27FC236}">
                <a16:creationId xmlns:a16="http://schemas.microsoft.com/office/drawing/2014/main" id="{757E2923-7350-FFFC-2A5E-8FDD00C13E02}"/>
              </a:ext>
            </a:extLst>
          </p:cNvPr>
          <p:cNvGrpSpPr/>
          <p:nvPr/>
        </p:nvGrpSpPr>
        <p:grpSpPr>
          <a:xfrm rot="2700252">
            <a:off x="4929794" y="4297280"/>
            <a:ext cx="5006600" cy="2547208"/>
            <a:chOff x="1977334" y="3761457"/>
            <a:chExt cx="5006600" cy="2547208"/>
          </a:xfrm>
        </p:grpSpPr>
        <p:sp>
          <p:nvSpPr>
            <p:cNvPr id="842" name="Google Shape;447;p31">
              <a:extLst>
                <a:ext uri="{FF2B5EF4-FFF2-40B4-BE49-F238E27FC236}">
                  <a16:creationId xmlns:a16="http://schemas.microsoft.com/office/drawing/2014/main" id="{54E86E5F-D02D-4FC3-DFBD-6CA94C8DB548}"/>
                </a:ext>
              </a:extLst>
            </p:cNvPr>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3" name="Google Shape;448;p31">
              <a:extLst>
                <a:ext uri="{FF2B5EF4-FFF2-40B4-BE49-F238E27FC236}">
                  <a16:creationId xmlns:a16="http://schemas.microsoft.com/office/drawing/2014/main" id="{5077EFBE-B967-1EB7-FB85-D2CEDEBA3495}"/>
                </a:ext>
              </a:extLst>
            </p:cNvPr>
            <p:cNvGrpSpPr/>
            <p:nvPr/>
          </p:nvGrpSpPr>
          <p:grpSpPr>
            <a:xfrm>
              <a:off x="4400671" y="3821498"/>
              <a:ext cx="2583262" cy="2084187"/>
              <a:chOff x="4400671" y="3821498"/>
              <a:chExt cx="2583262" cy="2084187"/>
            </a:xfrm>
          </p:grpSpPr>
          <p:sp>
            <p:nvSpPr>
              <p:cNvPr id="852" name="Google Shape;449;p31">
                <a:extLst>
                  <a:ext uri="{FF2B5EF4-FFF2-40B4-BE49-F238E27FC236}">
                    <a16:creationId xmlns:a16="http://schemas.microsoft.com/office/drawing/2014/main" id="{A431E387-88E4-989D-521B-3D25B660B5AB}"/>
                  </a:ext>
                </a:extLst>
              </p:cNvPr>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450;p31">
                <a:extLst>
                  <a:ext uri="{FF2B5EF4-FFF2-40B4-BE49-F238E27FC236}">
                    <a16:creationId xmlns:a16="http://schemas.microsoft.com/office/drawing/2014/main" id="{3637D967-430A-F083-CE15-6BEF61966BC5}"/>
                  </a:ext>
                </a:extLst>
              </p:cNvPr>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451;p31">
                <a:extLst>
                  <a:ext uri="{FF2B5EF4-FFF2-40B4-BE49-F238E27FC236}">
                    <a16:creationId xmlns:a16="http://schemas.microsoft.com/office/drawing/2014/main" id="{5EA3ECE7-B92D-21D4-97DA-75D89DDDA300}"/>
                  </a:ext>
                </a:extLst>
              </p:cNvPr>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452;p31">
                <a:extLst>
                  <a:ext uri="{FF2B5EF4-FFF2-40B4-BE49-F238E27FC236}">
                    <a16:creationId xmlns:a16="http://schemas.microsoft.com/office/drawing/2014/main" id="{93FB1A6B-46B3-F619-76F3-E593F25BB0FB}"/>
                  </a:ext>
                </a:extLst>
              </p:cNvPr>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453;p31">
                <a:extLst>
                  <a:ext uri="{FF2B5EF4-FFF2-40B4-BE49-F238E27FC236}">
                    <a16:creationId xmlns:a16="http://schemas.microsoft.com/office/drawing/2014/main" id="{12040E48-95B3-EC5D-FD10-2B5AE192973D}"/>
                  </a:ext>
                </a:extLst>
              </p:cNvPr>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454;p31">
              <a:extLst>
                <a:ext uri="{FF2B5EF4-FFF2-40B4-BE49-F238E27FC236}">
                  <a16:creationId xmlns:a16="http://schemas.microsoft.com/office/drawing/2014/main" id="{A2514D1A-B3C6-AEA3-F7FB-DB1D4AEEBC24}"/>
                </a:ext>
              </a:extLst>
            </p:cNvPr>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455;p31">
              <a:extLst>
                <a:ext uri="{FF2B5EF4-FFF2-40B4-BE49-F238E27FC236}">
                  <a16:creationId xmlns:a16="http://schemas.microsoft.com/office/drawing/2014/main" id="{79E17A63-0367-F993-0569-F02AAD0F0A92}"/>
                </a:ext>
              </a:extLst>
            </p:cNvPr>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456;p31">
              <a:extLst>
                <a:ext uri="{FF2B5EF4-FFF2-40B4-BE49-F238E27FC236}">
                  <a16:creationId xmlns:a16="http://schemas.microsoft.com/office/drawing/2014/main" id="{5AAC761B-1EE1-BBC2-D84D-3DB12494BBB8}"/>
                </a:ext>
              </a:extLst>
            </p:cNvPr>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457;p31">
              <a:extLst>
                <a:ext uri="{FF2B5EF4-FFF2-40B4-BE49-F238E27FC236}">
                  <a16:creationId xmlns:a16="http://schemas.microsoft.com/office/drawing/2014/main" id="{3570A134-56B4-93C9-FB54-61674AAF125D}"/>
                </a:ext>
              </a:extLst>
            </p:cNvPr>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458;p31">
              <a:extLst>
                <a:ext uri="{FF2B5EF4-FFF2-40B4-BE49-F238E27FC236}">
                  <a16:creationId xmlns:a16="http://schemas.microsoft.com/office/drawing/2014/main" id="{42260588-14FA-0B21-4134-58CAB7DE330F}"/>
                </a:ext>
              </a:extLst>
            </p:cNvPr>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459;p31">
              <a:extLst>
                <a:ext uri="{FF2B5EF4-FFF2-40B4-BE49-F238E27FC236}">
                  <a16:creationId xmlns:a16="http://schemas.microsoft.com/office/drawing/2014/main" id="{354F7B9B-7DEF-4BED-5571-140648DA104D}"/>
                </a:ext>
              </a:extLst>
            </p:cNvPr>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460;p31">
              <a:extLst>
                <a:ext uri="{FF2B5EF4-FFF2-40B4-BE49-F238E27FC236}">
                  <a16:creationId xmlns:a16="http://schemas.microsoft.com/office/drawing/2014/main" id="{C1586985-148C-0DF5-91D4-8D1B492714B6}"/>
                </a:ext>
              </a:extLst>
            </p:cNvPr>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461;p31">
              <a:extLst>
                <a:ext uri="{FF2B5EF4-FFF2-40B4-BE49-F238E27FC236}">
                  <a16:creationId xmlns:a16="http://schemas.microsoft.com/office/drawing/2014/main" id="{0667BD05-EF8F-D1C9-4083-A4C051C531B5}"/>
                </a:ext>
              </a:extLst>
            </p:cNvPr>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1032;p48">
            <a:extLst>
              <a:ext uri="{FF2B5EF4-FFF2-40B4-BE49-F238E27FC236}">
                <a16:creationId xmlns:a16="http://schemas.microsoft.com/office/drawing/2014/main" id="{0D4A486A-E36C-EB92-9240-1F0FF58D0491}"/>
              </a:ext>
            </a:extLst>
          </p:cNvPr>
          <p:cNvGrpSpPr/>
          <p:nvPr/>
        </p:nvGrpSpPr>
        <p:grpSpPr>
          <a:xfrm rot="10096822">
            <a:off x="-260334" y="4089635"/>
            <a:ext cx="3070713" cy="2349520"/>
            <a:chOff x="266225" y="3103488"/>
            <a:chExt cx="1946379" cy="1587658"/>
          </a:xfrm>
        </p:grpSpPr>
        <p:sp>
          <p:nvSpPr>
            <p:cNvPr id="858" name="Google Shape;1033;p48">
              <a:extLst>
                <a:ext uri="{FF2B5EF4-FFF2-40B4-BE49-F238E27FC236}">
                  <a16:creationId xmlns:a16="http://schemas.microsoft.com/office/drawing/2014/main" id="{7A043520-F768-A27D-271E-BFD7F2FEF933}"/>
                </a:ext>
              </a:extLst>
            </p:cNvPr>
            <p:cNvSpPr/>
            <p:nvPr/>
          </p:nvSpPr>
          <p:spPr>
            <a:xfrm>
              <a:off x="1228442" y="3124643"/>
              <a:ext cx="132387" cy="110460"/>
            </a:xfrm>
            <a:custGeom>
              <a:avLst/>
              <a:gdLst/>
              <a:ahLst/>
              <a:cxnLst/>
              <a:rect l="l" t="t" r="r" b="b"/>
              <a:pathLst>
                <a:path w="7716" h="6438" extrusionOk="0">
                  <a:moveTo>
                    <a:pt x="0" y="343"/>
                  </a:moveTo>
                  <a:lnTo>
                    <a:pt x="1507" y="343"/>
                  </a:lnTo>
                  <a:lnTo>
                    <a:pt x="7464" y="6437"/>
                  </a:lnTo>
                  <a:lnTo>
                    <a:pt x="7715" y="6209"/>
                  </a:lnTo>
                  <a:lnTo>
                    <a:pt x="1644" y="23"/>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1034;p48">
              <a:extLst>
                <a:ext uri="{FF2B5EF4-FFF2-40B4-BE49-F238E27FC236}">
                  <a16:creationId xmlns:a16="http://schemas.microsoft.com/office/drawing/2014/main" id="{3C1DFB46-8245-95AC-B12C-46FC23BE7B5F}"/>
                </a:ext>
              </a:extLst>
            </p:cNvPr>
            <p:cNvSpPr/>
            <p:nvPr/>
          </p:nvSpPr>
          <p:spPr>
            <a:xfrm>
              <a:off x="1721097" y="3398783"/>
              <a:ext cx="441771" cy="113977"/>
            </a:xfrm>
            <a:custGeom>
              <a:avLst/>
              <a:gdLst/>
              <a:ahLst/>
              <a:cxnLst/>
              <a:rect l="l" t="t" r="r" b="b"/>
              <a:pathLst>
                <a:path w="25748" h="6643" extrusionOk="0">
                  <a:moveTo>
                    <a:pt x="1" y="343"/>
                  </a:moveTo>
                  <a:lnTo>
                    <a:pt x="9633" y="434"/>
                  </a:lnTo>
                  <a:lnTo>
                    <a:pt x="12897" y="3766"/>
                  </a:lnTo>
                  <a:lnTo>
                    <a:pt x="22803" y="3880"/>
                  </a:lnTo>
                  <a:lnTo>
                    <a:pt x="25519" y="6642"/>
                  </a:lnTo>
                  <a:lnTo>
                    <a:pt x="25748" y="6414"/>
                  </a:lnTo>
                  <a:lnTo>
                    <a:pt x="22940" y="3538"/>
                  </a:lnTo>
                  <a:lnTo>
                    <a:pt x="13034" y="3447"/>
                  </a:lnTo>
                  <a:lnTo>
                    <a:pt x="9793" y="114"/>
                  </a:lnTo>
                  <a:lnTo>
                    <a:pt x="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1035;p48">
              <a:extLst>
                <a:ext uri="{FF2B5EF4-FFF2-40B4-BE49-F238E27FC236}">
                  <a16:creationId xmlns:a16="http://schemas.microsoft.com/office/drawing/2014/main" id="{C18BC0DB-EA2D-FB56-2D17-C2F7080712CF}"/>
                </a:ext>
              </a:extLst>
            </p:cNvPr>
            <p:cNvSpPr/>
            <p:nvPr/>
          </p:nvSpPr>
          <p:spPr>
            <a:xfrm>
              <a:off x="1208076" y="3205711"/>
              <a:ext cx="252215" cy="250259"/>
            </a:xfrm>
            <a:custGeom>
              <a:avLst/>
              <a:gdLst/>
              <a:ahLst/>
              <a:cxnLst/>
              <a:rect l="l" t="t" r="r" b="b"/>
              <a:pathLst>
                <a:path w="14700" h="14586" extrusionOk="0">
                  <a:moveTo>
                    <a:pt x="0" y="343"/>
                  </a:moveTo>
                  <a:lnTo>
                    <a:pt x="1484" y="343"/>
                  </a:lnTo>
                  <a:lnTo>
                    <a:pt x="2443" y="1324"/>
                  </a:lnTo>
                  <a:lnTo>
                    <a:pt x="2397" y="4953"/>
                  </a:lnTo>
                  <a:lnTo>
                    <a:pt x="6209" y="8834"/>
                  </a:lnTo>
                  <a:lnTo>
                    <a:pt x="8879" y="8857"/>
                  </a:lnTo>
                  <a:lnTo>
                    <a:pt x="14472" y="14586"/>
                  </a:lnTo>
                  <a:lnTo>
                    <a:pt x="14700" y="14335"/>
                  </a:lnTo>
                  <a:lnTo>
                    <a:pt x="9016" y="8537"/>
                  </a:lnTo>
                  <a:lnTo>
                    <a:pt x="6346" y="8514"/>
                  </a:lnTo>
                  <a:lnTo>
                    <a:pt x="2739" y="4816"/>
                  </a:lnTo>
                  <a:lnTo>
                    <a:pt x="2762" y="1187"/>
                  </a:lnTo>
                  <a:lnTo>
                    <a:pt x="1621" y="23"/>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1036;p48">
              <a:extLst>
                <a:ext uri="{FF2B5EF4-FFF2-40B4-BE49-F238E27FC236}">
                  <a16:creationId xmlns:a16="http://schemas.microsoft.com/office/drawing/2014/main" id="{B12240E5-ABBA-1FF6-C8F7-039A44C40B42}"/>
                </a:ext>
              </a:extLst>
            </p:cNvPr>
            <p:cNvSpPr/>
            <p:nvPr/>
          </p:nvSpPr>
          <p:spPr>
            <a:xfrm>
              <a:off x="949601" y="3417570"/>
              <a:ext cx="200142" cy="84226"/>
            </a:xfrm>
            <a:custGeom>
              <a:avLst/>
              <a:gdLst/>
              <a:ahLst/>
              <a:cxnLst/>
              <a:rect l="l" t="t" r="r" b="b"/>
              <a:pathLst>
                <a:path w="11665" h="4909" extrusionOk="0">
                  <a:moveTo>
                    <a:pt x="1" y="229"/>
                  </a:moveTo>
                  <a:lnTo>
                    <a:pt x="4497" y="4840"/>
                  </a:lnTo>
                  <a:lnTo>
                    <a:pt x="11642" y="4908"/>
                  </a:lnTo>
                  <a:lnTo>
                    <a:pt x="11664" y="4566"/>
                  </a:lnTo>
                  <a:lnTo>
                    <a:pt x="4657" y="4497"/>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1037;p48">
              <a:extLst>
                <a:ext uri="{FF2B5EF4-FFF2-40B4-BE49-F238E27FC236}">
                  <a16:creationId xmlns:a16="http://schemas.microsoft.com/office/drawing/2014/main" id="{096B8DE4-0635-DAD6-99C7-CD3AA1B59152}"/>
                </a:ext>
              </a:extLst>
            </p:cNvPr>
            <p:cNvSpPr/>
            <p:nvPr/>
          </p:nvSpPr>
          <p:spPr>
            <a:xfrm>
              <a:off x="1298546" y="3475150"/>
              <a:ext cx="233033" cy="147263"/>
            </a:xfrm>
            <a:custGeom>
              <a:avLst/>
              <a:gdLst/>
              <a:ahLst/>
              <a:cxnLst/>
              <a:rect l="l" t="t" r="r" b="b"/>
              <a:pathLst>
                <a:path w="13582" h="8583" extrusionOk="0">
                  <a:moveTo>
                    <a:pt x="11025" y="2260"/>
                  </a:moveTo>
                  <a:lnTo>
                    <a:pt x="6254" y="2214"/>
                  </a:lnTo>
                  <a:lnTo>
                    <a:pt x="0" y="8331"/>
                  </a:lnTo>
                  <a:lnTo>
                    <a:pt x="251" y="8582"/>
                  </a:lnTo>
                  <a:lnTo>
                    <a:pt x="6391" y="2534"/>
                  </a:lnTo>
                  <a:lnTo>
                    <a:pt x="11162" y="2602"/>
                  </a:lnTo>
                  <a:lnTo>
                    <a:pt x="13581" y="228"/>
                  </a:lnTo>
                  <a:lnTo>
                    <a:pt x="1333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038;p48">
              <a:extLst>
                <a:ext uri="{FF2B5EF4-FFF2-40B4-BE49-F238E27FC236}">
                  <a16:creationId xmlns:a16="http://schemas.microsoft.com/office/drawing/2014/main" id="{45E6DAD3-61BD-206A-3791-927CD1F3C076}"/>
                </a:ext>
              </a:extLst>
            </p:cNvPr>
            <p:cNvSpPr/>
            <p:nvPr/>
          </p:nvSpPr>
          <p:spPr>
            <a:xfrm>
              <a:off x="1508449" y="3499034"/>
              <a:ext cx="159805" cy="83042"/>
            </a:xfrm>
            <a:custGeom>
              <a:avLst/>
              <a:gdLst/>
              <a:ahLst/>
              <a:cxnLst/>
              <a:rect l="l" t="t" r="r" b="b"/>
              <a:pathLst>
                <a:path w="9314" h="4840" extrusionOk="0">
                  <a:moveTo>
                    <a:pt x="7008" y="2032"/>
                  </a:moveTo>
                  <a:lnTo>
                    <a:pt x="2694" y="1986"/>
                  </a:lnTo>
                  <a:lnTo>
                    <a:pt x="0" y="4611"/>
                  </a:lnTo>
                  <a:lnTo>
                    <a:pt x="229" y="4839"/>
                  </a:lnTo>
                  <a:lnTo>
                    <a:pt x="2808" y="2306"/>
                  </a:lnTo>
                  <a:lnTo>
                    <a:pt x="7145" y="2351"/>
                  </a:lnTo>
                  <a:lnTo>
                    <a:pt x="9313" y="252"/>
                  </a:lnTo>
                  <a:lnTo>
                    <a:pt x="906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039;p48">
              <a:extLst>
                <a:ext uri="{FF2B5EF4-FFF2-40B4-BE49-F238E27FC236}">
                  <a16:creationId xmlns:a16="http://schemas.microsoft.com/office/drawing/2014/main" id="{15B0A1E4-E876-56B6-466D-AFB0DC1F11DF}"/>
                </a:ext>
              </a:extLst>
            </p:cNvPr>
            <p:cNvSpPr/>
            <p:nvPr/>
          </p:nvSpPr>
          <p:spPr>
            <a:xfrm>
              <a:off x="1725798" y="3543677"/>
              <a:ext cx="289824" cy="132387"/>
            </a:xfrm>
            <a:custGeom>
              <a:avLst/>
              <a:gdLst/>
              <a:ahLst/>
              <a:cxnLst/>
              <a:rect l="l" t="t" r="r" b="b"/>
              <a:pathLst>
                <a:path w="16892" h="7716" extrusionOk="0">
                  <a:moveTo>
                    <a:pt x="9108" y="7396"/>
                  </a:moveTo>
                  <a:lnTo>
                    <a:pt x="0" y="7282"/>
                  </a:lnTo>
                  <a:lnTo>
                    <a:pt x="0" y="7624"/>
                  </a:lnTo>
                  <a:lnTo>
                    <a:pt x="9176" y="7715"/>
                  </a:lnTo>
                  <a:lnTo>
                    <a:pt x="9245" y="7715"/>
                  </a:lnTo>
                  <a:lnTo>
                    <a:pt x="16891" y="252"/>
                  </a:lnTo>
                  <a:lnTo>
                    <a:pt x="1664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040;p48">
              <a:extLst>
                <a:ext uri="{FF2B5EF4-FFF2-40B4-BE49-F238E27FC236}">
                  <a16:creationId xmlns:a16="http://schemas.microsoft.com/office/drawing/2014/main" id="{7BD003FD-81A8-98F8-F1A6-3C53D9551BBA}"/>
                </a:ext>
              </a:extLst>
            </p:cNvPr>
            <p:cNvSpPr/>
            <p:nvPr/>
          </p:nvSpPr>
          <p:spPr>
            <a:xfrm>
              <a:off x="1778660" y="3541326"/>
              <a:ext cx="195836" cy="85788"/>
            </a:xfrm>
            <a:custGeom>
              <a:avLst/>
              <a:gdLst/>
              <a:ahLst/>
              <a:cxnLst/>
              <a:rect l="l" t="t" r="r" b="b"/>
              <a:pathLst>
                <a:path w="11414" h="5000" extrusionOk="0">
                  <a:moveTo>
                    <a:pt x="6415" y="4680"/>
                  </a:moveTo>
                  <a:lnTo>
                    <a:pt x="2261" y="4634"/>
                  </a:lnTo>
                  <a:lnTo>
                    <a:pt x="252" y="2557"/>
                  </a:lnTo>
                  <a:lnTo>
                    <a:pt x="1" y="2808"/>
                  </a:lnTo>
                  <a:lnTo>
                    <a:pt x="2124" y="4954"/>
                  </a:lnTo>
                  <a:lnTo>
                    <a:pt x="6552" y="4999"/>
                  </a:lnTo>
                  <a:lnTo>
                    <a:pt x="11414" y="229"/>
                  </a:lnTo>
                  <a:lnTo>
                    <a:pt x="1118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041;p48">
              <a:extLst>
                <a:ext uri="{FF2B5EF4-FFF2-40B4-BE49-F238E27FC236}">
                  <a16:creationId xmlns:a16="http://schemas.microsoft.com/office/drawing/2014/main" id="{7CBB34EF-1F2A-651F-10BA-811F5BE2182E}"/>
                </a:ext>
              </a:extLst>
            </p:cNvPr>
            <p:cNvSpPr/>
            <p:nvPr/>
          </p:nvSpPr>
          <p:spPr>
            <a:xfrm>
              <a:off x="1821347" y="3824475"/>
              <a:ext cx="190740" cy="105364"/>
            </a:xfrm>
            <a:custGeom>
              <a:avLst/>
              <a:gdLst/>
              <a:ahLst/>
              <a:cxnLst/>
              <a:rect l="l" t="t" r="r" b="b"/>
              <a:pathLst>
                <a:path w="11117" h="6141" extrusionOk="0">
                  <a:moveTo>
                    <a:pt x="4954" y="5821"/>
                  </a:moveTo>
                  <a:lnTo>
                    <a:pt x="1" y="5752"/>
                  </a:lnTo>
                  <a:lnTo>
                    <a:pt x="1" y="6095"/>
                  </a:lnTo>
                  <a:lnTo>
                    <a:pt x="5000" y="6140"/>
                  </a:lnTo>
                  <a:lnTo>
                    <a:pt x="5091" y="6140"/>
                  </a:lnTo>
                  <a:lnTo>
                    <a:pt x="11117" y="251"/>
                  </a:lnTo>
                  <a:lnTo>
                    <a:pt x="1086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042;p48">
              <a:extLst>
                <a:ext uri="{FF2B5EF4-FFF2-40B4-BE49-F238E27FC236}">
                  <a16:creationId xmlns:a16="http://schemas.microsoft.com/office/drawing/2014/main" id="{9A6A89B3-A58B-4CC4-5580-37ADF961A1CE}"/>
                </a:ext>
              </a:extLst>
            </p:cNvPr>
            <p:cNvSpPr/>
            <p:nvPr/>
          </p:nvSpPr>
          <p:spPr>
            <a:xfrm>
              <a:off x="1319684" y="3899658"/>
              <a:ext cx="316848" cy="144929"/>
            </a:xfrm>
            <a:custGeom>
              <a:avLst/>
              <a:gdLst/>
              <a:ahLst/>
              <a:cxnLst/>
              <a:rect l="l" t="t" r="r" b="b"/>
              <a:pathLst>
                <a:path w="18467" h="8447" extrusionOk="0">
                  <a:moveTo>
                    <a:pt x="9952" y="8126"/>
                  </a:moveTo>
                  <a:lnTo>
                    <a:pt x="1" y="8012"/>
                  </a:lnTo>
                  <a:lnTo>
                    <a:pt x="1" y="8355"/>
                  </a:lnTo>
                  <a:lnTo>
                    <a:pt x="10021" y="8446"/>
                  </a:lnTo>
                  <a:lnTo>
                    <a:pt x="10089" y="8446"/>
                  </a:lnTo>
                  <a:lnTo>
                    <a:pt x="18466" y="229"/>
                  </a:lnTo>
                  <a:lnTo>
                    <a:pt x="1823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043;p48">
              <a:extLst>
                <a:ext uri="{FF2B5EF4-FFF2-40B4-BE49-F238E27FC236}">
                  <a16:creationId xmlns:a16="http://schemas.microsoft.com/office/drawing/2014/main" id="{35681E9C-6672-274A-67F8-88343B106EBF}"/>
                </a:ext>
              </a:extLst>
            </p:cNvPr>
            <p:cNvSpPr/>
            <p:nvPr/>
          </p:nvSpPr>
          <p:spPr>
            <a:xfrm>
              <a:off x="1242545" y="3899264"/>
              <a:ext cx="357957" cy="107320"/>
            </a:xfrm>
            <a:custGeom>
              <a:avLst/>
              <a:gdLst/>
              <a:ahLst/>
              <a:cxnLst/>
              <a:rect l="l" t="t" r="r" b="b"/>
              <a:pathLst>
                <a:path w="20863" h="6255" extrusionOk="0">
                  <a:moveTo>
                    <a:pt x="14585" y="5913"/>
                  </a:moveTo>
                  <a:lnTo>
                    <a:pt x="6437" y="5821"/>
                  </a:lnTo>
                  <a:lnTo>
                    <a:pt x="3629" y="2968"/>
                  </a:lnTo>
                  <a:lnTo>
                    <a:pt x="0" y="2945"/>
                  </a:lnTo>
                  <a:lnTo>
                    <a:pt x="0" y="3265"/>
                  </a:lnTo>
                  <a:lnTo>
                    <a:pt x="3492" y="3311"/>
                  </a:lnTo>
                  <a:lnTo>
                    <a:pt x="6277" y="6164"/>
                  </a:lnTo>
                  <a:lnTo>
                    <a:pt x="14654" y="6255"/>
                  </a:lnTo>
                  <a:lnTo>
                    <a:pt x="14722" y="6255"/>
                  </a:lnTo>
                  <a:lnTo>
                    <a:pt x="20862" y="229"/>
                  </a:lnTo>
                  <a:lnTo>
                    <a:pt x="2063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044;p48">
              <a:extLst>
                <a:ext uri="{FF2B5EF4-FFF2-40B4-BE49-F238E27FC236}">
                  <a16:creationId xmlns:a16="http://schemas.microsoft.com/office/drawing/2014/main" id="{94E16E3B-72DC-7B84-D583-6AC9318D7115}"/>
                </a:ext>
              </a:extLst>
            </p:cNvPr>
            <p:cNvSpPr/>
            <p:nvPr/>
          </p:nvSpPr>
          <p:spPr>
            <a:xfrm>
              <a:off x="1159898" y="3890256"/>
              <a:ext cx="409275" cy="88138"/>
            </a:xfrm>
            <a:custGeom>
              <a:avLst/>
              <a:gdLst/>
              <a:ahLst/>
              <a:cxnLst/>
              <a:rect l="l" t="t" r="r" b="b"/>
              <a:pathLst>
                <a:path w="23854" h="5137" extrusionOk="0">
                  <a:moveTo>
                    <a:pt x="18695" y="4817"/>
                  </a:moveTo>
                  <a:lnTo>
                    <a:pt x="12258" y="4749"/>
                  </a:lnTo>
                  <a:lnTo>
                    <a:pt x="9177" y="1621"/>
                  </a:lnTo>
                  <a:lnTo>
                    <a:pt x="1302" y="1530"/>
                  </a:lnTo>
                  <a:lnTo>
                    <a:pt x="1233" y="1530"/>
                  </a:lnTo>
                  <a:lnTo>
                    <a:pt x="1" y="2717"/>
                  </a:lnTo>
                  <a:lnTo>
                    <a:pt x="229" y="2968"/>
                  </a:lnTo>
                  <a:lnTo>
                    <a:pt x="1370" y="1873"/>
                  </a:lnTo>
                  <a:lnTo>
                    <a:pt x="9040" y="1941"/>
                  </a:lnTo>
                  <a:lnTo>
                    <a:pt x="12098" y="5068"/>
                  </a:lnTo>
                  <a:lnTo>
                    <a:pt x="18763" y="5137"/>
                  </a:lnTo>
                  <a:lnTo>
                    <a:pt x="18832" y="5137"/>
                  </a:lnTo>
                  <a:lnTo>
                    <a:pt x="23853" y="229"/>
                  </a:lnTo>
                  <a:lnTo>
                    <a:pt x="2362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045;p48">
              <a:extLst>
                <a:ext uri="{FF2B5EF4-FFF2-40B4-BE49-F238E27FC236}">
                  <a16:creationId xmlns:a16="http://schemas.microsoft.com/office/drawing/2014/main" id="{A4B405EE-6C41-7621-97DE-CC192B5F0171}"/>
                </a:ext>
              </a:extLst>
            </p:cNvPr>
            <p:cNvSpPr/>
            <p:nvPr/>
          </p:nvSpPr>
          <p:spPr>
            <a:xfrm>
              <a:off x="1125841" y="3637665"/>
              <a:ext cx="173497" cy="126519"/>
            </a:xfrm>
            <a:custGeom>
              <a:avLst/>
              <a:gdLst/>
              <a:ahLst/>
              <a:cxnLst/>
              <a:rect l="l" t="t" r="r" b="b"/>
              <a:pathLst>
                <a:path w="10112" h="7374" extrusionOk="0">
                  <a:moveTo>
                    <a:pt x="0" y="252"/>
                  </a:moveTo>
                  <a:lnTo>
                    <a:pt x="1484" y="1758"/>
                  </a:lnTo>
                  <a:lnTo>
                    <a:pt x="4405" y="1804"/>
                  </a:lnTo>
                  <a:lnTo>
                    <a:pt x="9861" y="7373"/>
                  </a:lnTo>
                  <a:lnTo>
                    <a:pt x="10112" y="7122"/>
                  </a:lnTo>
                  <a:lnTo>
                    <a:pt x="4542" y="1461"/>
                  </a:lnTo>
                  <a:lnTo>
                    <a:pt x="1621" y="1439"/>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046;p48">
              <a:extLst>
                <a:ext uri="{FF2B5EF4-FFF2-40B4-BE49-F238E27FC236}">
                  <a16:creationId xmlns:a16="http://schemas.microsoft.com/office/drawing/2014/main" id="{81577FCE-6901-6696-A313-B8F05D52DE89}"/>
                </a:ext>
              </a:extLst>
            </p:cNvPr>
            <p:cNvSpPr/>
            <p:nvPr/>
          </p:nvSpPr>
          <p:spPr>
            <a:xfrm>
              <a:off x="1266033" y="4219609"/>
              <a:ext cx="165278" cy="54458"/>
            </a:xfrm>
            <a:custGeom>
              <a:avLst/>
              <a:gdLst/>
              <a:ahLst/>
              <a:cxnLst/>
              <a:rect l="l" t="t" r="r" b="b"/>
              <a:pathLst>
                <a:path w="9633" h="3174" extrusionOk="0">
                  <a:moveTo>
                    <a:pt x="7784" y="1576"/>
                  </a:moveTo>
                  <a:lnTo>
                    <a:pt x="1507" y="1507"/>
                  </a:lnTo>
                  <a:lnTo>
                    <a:pt x="1439" y="1507"/>
                  </a:lnTo>
                  <a:lnTo>
                    <a:pt x="1" y="2945"/>
                  </a:lnTo>
                  <a:lnTo>
                    <a:pt x="229" y="3174"/>
                  </a:lnTo>
                  <a:lnTo>
                    <a:pt x="1576" y="1850"/>
                  </a:lnTo>
                  <a:lnTo>
                    <a:pt x="7852" y="1918"/>
                  </a:lnTo>
                  <a:lnTo>
                    <a:pt x="7921" y="1918"/>
                  </a:lnTo>
                  <a:lnTo>
                    <a:pt x="9633" y="252"/>
                  </a:lnTo>
                  <a:lnTo>
                    <a:pt x="938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047;p48">
              <a:extLst>
                <a:ext uri="{FF2B5EF4-FFF2-40B4-BE49-F238E27FC236}">
                  <a16:creationId xmlns:a16="http://schemas.microsoft.com/office/drawing/2014/main" id="{2B4A187D-A65A-9184-A2CC-950114FA9006}"/>
                </a:ext>
              </a:extLst>
            </p:cNvPr>
            <p:cNvSpPr/>
            <p:nvPr/>
          </p:nvSpPr>
          <p:spPr>
            <a:xfrm>
              <a:off x="960187" y="4353556"/>
              <a:ext cx="85770" cy="112793"/>
            </a:xfrm>
            <a:custGeom>
              <a:avLst/>
              <a:gdLst/>
              <a:ahLst/>
              <a:cxnLst/>
              <a:rect l="l" t="t" r="r" b="b"/>
              <a:pathLst>
                <a:path w="4999" h="6574" extrusionOk="0">
                  <a:moveTo>
                    <a:pt x="23" y="4611"/>
                  </a:moveTo>
                  <a:lnTo>
                    <a:pt x="0" y="6574"/>
                  </a:lnTo>
                  <a:lnTo>
                    <a:pt x="342" y="6574"/>
                  </a:lnTo>
                  <a:lnTo>
                    <a:pt x="365" y="4771"/>
                  </a:lnTo>
                  <a:lnTo>
                    <a:pt x="4999" y="228"/>
                  </a:lnTo>
                  <a:lnTo>
                    <a:pt x="474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048;p48">
              <a:extLst>
                <a:ext uri="{FF2B5EF4-FFF2-40B4-BE49-F238E27FC236}">
                  <a16:creationId xmlns:a16="http://schemas.microsoft.com/office/drawing/2014/main" id="{61B8221E-609B-C58D-79A8-E9720EFE88B7}"/>
                </a:ext>
              </a:extLst>
            </p:cNvPr>
            <p:cNvSpPr/>
            <p:nvPr/>
          </p:nvSpPr>
          <p:spPr>
            <a:xfrm>
              <a:off x="1084715" y="4268953"/>
              <a:ext cx="134343" cy="47012"/>
            </a:xfrm>
            <a:custGeom>
              <a:avLst/>
              <a:gdLst/>
              <a:ahLst/>
              <a:cxnLst/>
              <a:rect l="l" t="t" r="r" b="b"/>
              <a:pathLst>
                <a:path w="7830" h="2740" extrusionOk="0">
                  <a:moveTo>
                    <a:pt x="0" y="2512"/>
                  </a:moveTo>
                  <a:lnTo>
                    <a:pt x="229" y="2740"/>
                  </a:lnTo>
                  <a:lnTo>
                    <a:pt x="2694" y="343"/>
                  </a:lnTo>
                  <a:lnTo>
                    <a:pt x="7830" y="389"/>
                  </a:lnTo>
                  <a:lnTo>
                    <a:pt x="7830" y="69"/>
                  </a:lnTo>
                  <a:lnTo>
                    <a:pt x="2625" y="1"/>
                  </a:lnTo>
                  <a:lnTo>
                    <a:pt x="255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049;p48">
              <a:extLst>
                <a:ext uri="{FF2B5EF4-FFF2-40B4-BE49-F238E27FC236}">
                  <a16:creationId xmlns:a16="http://schemas.microsoft.com/office/drawing/2014/main" id="{DAD76C3E-159C-1979-DB9B-4017B4E4F960}"/>
                </a:ext>
              </a:extLst>
            </p:cNvPr>
            <p:cNvSpPr/>
            <p:nvPr/>
          </p:nvSpPr>
          <p:spPr>
            <a:xfrm>
              <a:off x="1078452" y="4335147"/>
              <a:ext cx="365009" cy="108881"/>
            </a:xfrm>
            <a:custGeom>
              <a:avLst/>
              <a:gdLst/>
              <a:ahLst/>
              <a:cxnLst/>
              <a:rect l="l" t="t" r="r" b="b"/>
              <a:pathLst>
                <a:path w="21274" h="6346" extrusionOk="0">
                  <a:moveTo>
                    <a:pt x="12531" y="3652"/>
                  </a:moveTo>
                  <a:lnTo>
                    <a:pt x="2694" y="3538"/>
                  </a:lnTo>
                  <a:lnTo>
                    <a:pt x="2625" y="3538"/>
                  </a:lnTo>
                  <a:lnTo>
                    <a:pt x="0" y="6095"/>
                  </a:lnTo>
                  <a:lnTo>
                    <a:pt x="251" y="6346"/>
                  </a:lnTo>
                  <a:lnTo>
                    <a:pt x="2762" y="3881"/>
                  </a:lnTo>
                  <a:lnTo>
                    <a:pt x="12600" y="3995"/>
                  </a:lnTo>
                  <a:lnTo>
                    <a:pt x="12668" y="3995"/>
                  </a:lnTo>
                  <a:lnTo>
                    <a:pt x="16389" y="320"/>
                  </a:lnTo>
                  <a:lnTo>
                    <a:pt x="21273" y="388"/>
                  </a:lnTo>
                  <a:lnTo>
                    <a:pt x="21273" y="46"/>
                  </a:lnTo>
                  <a:lnTo>
                    <a:pt x="16320" y="0"/>
                  </a:lnTo>
                  <a:lnTo>
                    <a:pt x="16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050;p48">
              <a:extLst>
                <a:ext uri="{FF2B5EF4-FFF2-40B4-BE49-F238E27FC236}">
                  <a16:creationId xmlns:a16="http://schemas.microsoft.com/office/drawing/2014/main" id="{ABD657B2-95E4-3BF0-EBCA-9CB775E02A00}"/>
                </a:ext>
              </a:extLst>
            </p:cNvPr>
            <p:cNvSpPr/>
            <p:nvPr/>
          </p:nvSpPr>
          <p:spPr>
            <a:xfrm>
              <a:off x="1160293" y="4397805"/>
              <a:ext cx="60326" cy="89699"/>
            </a:xfrm>
            <a:custGeom>
              <a:avLst/>
              <a:gdLst/>
              <a:ahLst/>
              <a:cxnLst/>
              <a:rect l="l" t="t" r="r" b="b"/>
              <a:pathLst>
                <a:path w="3516" h="5228" extrusionOk="0">
                  <a:moveTo>
                    <a:pt x="24" y="3196"/>
                  </a:moveTo>
                  <a:lnTo>
                    <a:pt x="1" y="5205"/>
                  </a:lnTo>
                  <a:lnTo>
                    <a:pt x="320" y="5227"/>
                  </a:lnTo>
                  <a:lnTo>
                    <a:pt x="343" y="3333"/>
                  </a:lnTo>
                  <a:lnTo>
                    <a:pt x="3516" y="229"/>
                  </a:lnTo>
                  <a:lnTo>
                    <a:pt x="3265"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051;p48">
              <a:extLst>
                <a:ext uri="{FF2B5EF4-FFF2-40B4-BE49-F238E27FC236}">
                  <a16:creationId xmlns:a16="http://schemas.microsoft.com/office/drawing/2014/main" id="{6B614857-9C6D-352C-3C6D-84FA83F3A68D}"/>
                </a:ext>
              </a:extLst>
            </p:cNvPr>
            <p:cNvSpPr/>
            <p:nvPr/>
          </p:nvSpPr>
          <p:spPr>
            <a:xfrm>
              <a:off x="1485733" y="4320649"/>
              <a:ext cx="106153" cy="104197"/>
            </a:xfrm>
            <a:custGeom>
              <a:avLst/>
              <a:gdLst/>
              <a:ahLst/>
              <a:cxnLst/>
              <a:rect l="l" t="t" r="r" b="b"/>
              <a:pathLst>
                <a:path w="6187" h="6073" extrusionOk="0">
                  <a:moveTo>
                    <a:pt x="1" y="5821"/>
                  </a:moveTo>
                  <a:lnTo>
                    <a:pt x="229" y="6072"/>
                  </a:lnTo>
                  <a:lnTo>
                    <a:pt x="6186" y="252"/>
                  </a:lnTo>
                  <a:lnTo>
                    <a:pt x="595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052;p48">
              <a:extLst>
                <a:ext uri="{FF2B5EF4-FFF2-40B4-BE49-F238E27FC236}">
                  <a16:creationId xmlns:a16="http://schemas.microsoft.com/office/drawing/2014/main" id="{C906BC92-8967-A795-10AF-4D12070C3074}"/>
                </a:ext>
              </a:extLst>
            </p:cNvPr>
            <p:cNvSpPr/>
            <p:nvPr/>
          </p:nvSpPr>
          <p:spPr>
            <a:xfrm>
              <a:off x="1794719" y="4111140"/>
              <a:ext cx="90094" cy="247909"/>
            </a:xfrm>
            <a:custGeom>
              <a:avLst/>
              <a:gdLst/>
              <a:ahLst/>
              <a:cxnLst/>
              <a:rect l="l" t="t" r="r" b="b"/>
              <a:pathLst>
                <a:path w="5251" h="14449" extrusionOk="0">
                  <a:moveTo>
                    <a:pt x="4817" y="9496"/>
                  </a:moveTo>
                  <a:lnTo>
                    <a:pt x="1" y="14220"/>
                  </a:lnTo>
                  <a:lnTo>
                    <a:pt x="252" y="14449"/>
                  </a:lnTo>
                  <a:lnTo>
                    <a:pt x="5159" y="9633"/>
                  </a:lnTo>
                  <a:lnTo>
                    <a:pt x="5251" y="0"/>
                  </a:lnTo>
                  <a:lnTo>
                    <a:pt x="493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053;p48">
              <a:extLst>
                <a:ext uri="{FF2B5EF4-FFF2-40B4-BE49-F238E27FC236}">
                  <a16:creationId xmlns:a16="http://schemas.microsoft.com/office/drawing/2014/main" id="{EE429CE6-F306-DCC0-88AC-39031B33A1CE}"/>
                </a:ext>
              </a:extLst>
            </p:cNvPr>
            <p:cNvSpPr/>
            <p:nvPr/>
          </p:nvSpPr>
          <p:spPr>
            <a:xfrm>
              <a:off x="1798631" y="4141680"/>
              <a:ext cx="54853" cy="146885"/>
            </a:xfrm>
            <a:custGeom>
              <a:avLst/>
              <a:gdLst/>
              <a:ahLst/>
              <a:cxnLst/>
              <a:rect l="l" t="t" r="r" b="b"/>
              <a:pathLst>
                <a:path w="3197" h="8561" extrusionOk="0">
                  <a:moveTo>
                    <a:pt x="2809" y="5570"/>
                  </a:moveTo>
                  <a:lnTo>
                    <a:pt x="1" y="8309"/>
                  </a:lnTo>
                  <a:lnTo>
                    <a:pt x="229" y="8560"/>
                  </a:lnTo>
                  <a:lnTo>
                    <a:pt x="3151" y="5707"/>
                  </a:lnTo>
                  <a:lnTo>
                    <a:pt x="3197" y="1"/>
                  </a:lnTo>
                  <a:lnTo>
                    <a:pt x="2877"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054;p48">
              <a:extLst>
                <a:ext uri="{FF2B5EF4-FFF2-40B4-BE49-F238E27FC236}">
                  <a16:creationId xmlns:a16="http://schemas.microsoft.com/office/drawing/2014/main" id="{AA92DE87-8434-8238-E082-E781DB539DA4}"/>
                </a:ext>
              </a:extLst>
            </p:cNvPr>
            <p:cNvSpPr/>
            <p:nvPr/>
          </p:nvSpPr>
          <p:spPr>
            <a:xfrm>
              <a:off x="1892636" y="4292854"/>
              <a:ext cx="93611" cy="91655"/>
            </a:xfrm>
            <a:custGeom>
              <a:avLst/>
              <a:gdLst/>
              <a:ahLst/>
              <a:cxnLst/>
              <a:rect l="l" t="t" r="r" b="b"/>
              <a:pathLst>
                <a:path w="5456" h="5342" extrusionOk="0">
                  <a:moveTo>
                    <a:pt x="0" y="5113"/>
                  </a:moveTo>
                  <a:lnTo>
                    <a:pt x="251" y="5341"/>
                  </a:lnTo>
                  <a:lnTo>
                    <a:pt x="5455" y="251"/>
                  </a:lnTo>
                  <a:lnTo>
                    <a:pt x="522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055;p48">
              <a:extLst>
                <a:ext uri="{FF2B5EF4-FFF2-40B4-BE49-F238E27FC236}">
                  <a16:creationId xmlns:a16="http://schemas.microsoft.com/office/drawing/2014/main" id="{2000BC13-74AF-2E8F-E2B1-61B58C6581D1}"/>
                </a:ext>
              </a:extLst>
            </p:cNvPr>
            <p:cNvSpPr/>
            <p:nvPr/>
          </p:nvSpPr>
          <p:spPr>
            <a:xfrm>
              <a:off x="1630626" y="3851103"/>
              <a:ext cx="521279" cy="531059"/>
            </a:xfrm>
            <a:custGeom>
              <a:avLst/>
              <a:gdLst/>
              <a:ahLst/>
              <a:cxnLst/>
              <a:rect l="l" t="t" r="r" b="b"/>
              <a:pathLst>
                <a:path w="30382" h="30952" extrusionOk="0">
                  <a:moveTo>
                    <a:pt x="24" y="29536"/>
                  </a:moveTo>
                  <a:lnTo>
                    <a:pt x="1" y="30951"/>
                  </a:lnTo>
                  <a:lnTo>
                    <a:pt x="343" y="30951"/>
                  </a:lnTo>
                  <a:lnTo>
                    <a:pt x="343" y="29673"/>
                  </a:lnTo>
                  <a:lnTo>
                    <a:pt x="30381" y="251"/>
                  </a:lnTo>
                  <a:lnTo>
                    <a:pt x="3015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056;p48">
              <a:extLst>
                <a:ext uri="{FF2B5EF4-FFF2-40B4-BE49-F238E27FC236}">
                  <a16:creationId xmlns:a16="http://schemas.microsoft.com/office/drawing/2014/main" id="{0C4691BE-C56E-9BAB-11F8-E6CCB96A6001}"/>
                </a:ext>
              </a:extLst>
            </p:cNvPr>
            <p:cNvSpPr/>
            <p:nvPr/>
          </p:nvSpPr>
          <p:spPr>
            <a:xfrm>
              <a:off x="1703476" y="4002654"/>
              <a:ext cx="285895" cy="159016"/>
            </a:xfrm>
            <a:custGeom>
              <a:avLst/>
              <a:gdLst/>
              <a:ahLst/>
              <a:cxnLst/>
              <a:rect l="l" t="t" r="r" b="b"/>
              <a:pathLst>
                <a:path w="16663" h="9268" extrusionOk="0">
                  <a:moveTo>
                    <a:pt x="0" y="9017"/>
                  </a:moveTo>
                  <a:lnTo>
                    <a:pt x="229" y="9268"/>
                  </a:lnTo>
                  <a:lnTo>
                    <a:pt x="9336" y="343"/>
                  </a:lnTo>
                  <a:lnTo>
                    <a:pt x="16663" y="412"/>
                  </a:lnTo>
                  <a:lnTo>
                    <a:pt x="16663" y="69"/>
                  </a:lnTo>
                  <a:lnTo>
                    <a:pt x="9268" y="1"/>
                  </a:lnTo>
                  <a:lnTo>
                    <a:pt x="919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057;p48">
              <a:extLst>
                <a:ext uri="{FF2B5EF4-FFF2-40B4-BE49-F238E27FC236}">
                  <a16:creationId xmlns:a16="http://schemas.microsoft.com/office/drawing/2014/main" id="{9BE6C048-2F71-CF53-F313-99BDAC9EA8D7}"/>
                </a:ext>
              </a:extLst>
            </p:cNvPr>
            <p:cNvSpPr/>
            <p:nvPr/>
          </p:nvSpPr>
          <p:spPr>
            <a:xfrm>
              <a:off x="1241756" y="4142864"/>
              <a:ext cx="173514" cy="7446"/>
            </a:xfrm>
            <a:custGeom>
              <a:avLst/>
              <a:gdLst/>
              <a:ahLst/>
              <a:cxnLst/>
              <a:rect l="l" t="t" r="r" b="b"/>
              <a:pathLst>
                <a:path w="10113" h="434" extrusionOk="0">
                  <a:moveTo>
                    <a:pt x="0" y="320"/>
                  </a:moveTo>
                  <a:lnTo>
                    <a:pt x="10112" y="434"/>
                  </a:lnTo>
                  <a:lnTo>
                    <a:pt x="10112" y="91"/>
                  </a:lnTo>
                  <a:lnTo>
                    <a:pt x="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058;p48">
              <a:extLst>
                <a:ext uri="{FF2B5EF4-FFF2-40B4-BE49-F238E27FC236}">
                  <a16:creationId xmlns:a16="http://schemas.microsoft.com/office/drawing/2014/main" id="{2560D408-460D-27BA-EEAD-69BCBB2E38E6}"/>
                </a:ext>
              </a:extLst>
            </p:cNvPr>
            <p:cNvSpPr/>
            <p:nvPr/>
          </p:nvSpPr>
          <p:spPr>
            <a:xfrm>
              <a:off x="1499441" y="4028905"/>
              <a:ext cx="333679" cy="112399"/>
            </a:xfrm>
            <a:custGeom>
              <a:avLst/>
              <a:gdLst/>
              <a:ahLst/>
              <a:cxnLst/>
              <a:rect l="l" t="t" r="r" b="b"/>
              <a:pathLst>
                <a:path w="19448" h="6551" extrusionOk="0">
                  <a:moveTo>
                    <a:pt x="0" y="6323"/>
                  </a:moveTo>
                  <a:lnTo>
                    <a:pt x="229" y="6551"/>
                  </a:lnTo>
                  <a:lnTo>
                    <a:pt x="6597" y="342"/>
                  </a:lnTo>
                  <a:lnTo>
                    <a:pt x="19448" y="457"/>
                  </a:lnTo>
                  <a:lnTo>
                    <a:pt x="19448" y="137"/>
                  </a:lnTo>
                  <a:lnTo>
                    <a:pt x="6528" y="0"/>
                  </a:lnTo>
                  <a:lnTo>
                    <a:pt x="6460"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059;p48">
              <a:extLst>
                <a:ext uri="{FF2B5EF4-FFF2-40B4-BE49-F238E27FC236}">
                  <a16:creationId xmlns:a16="http://schemas.microsoft.com/office/drawing/2014/main" id="{64EF5D2A-432F-8006-7392-8E38D4E830D3}"/>
                </a:ext>
              </a:extLst>
            </p:cNvPr>
            <p:cNvSpPr/>
            <p:nvPr/>
          </p:nvSpPr>
          <p:spPr>
            <a:xfrm>
              <a:off x="1004041" y="3782559"/>
              <a:ext cx="243208" cy="43889"/>
            </a:xfrm>
            <a:custGeom>
              <a:avLst/>
              <a:gdLst/>
              <a:ahLst/>
              <a:cxnLst/>
              <a:rect l="l" t="t" r="r" b="b"/>
              <a:pathLst>
                <a:path w="14175" h="2558" extrusionOk="0">
                  <a:moveTo>
                    <a:pt x="0" y="320"/>
                  </a:moveTo>
                  <a:lnTo>
                    <a:pt x="7190" y="412"/>
                  </a:lnTo>
                  <a:lnTo>
                    <a:pt x="9268" y="2512"/>
                  </a:lnTo>
                  <a:lnTo>
                    <a:pt x="14175" y="2557"/>
                  </a:lnTo>
                  <a:lnTo>
                    <a:pt x="14175" y="2238"/>
                  </a:lnTo>
                  <a:lnTo>
                    <a:pt x="9404" y="2169"/>
                  </a:lnTo>
                  <a:lnTo>
                    <a:pt x="7327" y="69"/>
                  </a:lnTo>
                  <a:lnTo>
                    <a:pt x="0"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060;p48">
              <a:extLst>
                <a:ext uri="{FF2B5EF4-FFF2-40B4-BE49-F238E27FC236}">
                  <a16:creationId xmlns:a16="http://schemas.microsoft.com/office/drawing/2014/main" id="{FA74F9DD-A929-B17C-0124-2E1382AAE322}"/>
                </a:ext>
              </a:extLst>
            </p:cNvPr>
            <p:cNvSpPr/>
            <p:nvPr/>
          </p:nvSpPr>
          <p:spPr>
            <a:xfrm>
              <a:off x="1356898" y="3746151"/>
              <a:ext cx="784441" cy="150403"/>
            </a:xfrm>
            <a:custGeom>
              <a:avLst/>
              <a:gdLst/>
              <a:ahLst/>
              <a:cxnLst/>
              <a:rect l="l" t="t" r="r" b="b"/>
              <a:pathLst>
                <a:path w="45720" h="8766" extrusionOk="0">
                  <a:moveTo>
                    <a:pt x="40835" y="4565"/>
                  </a:moveTo>
                  <a:lnTo>
                    <a:pt x="22894" y="4383"/>
                  </a:lnTo>
                  <a:lnTo>
                    <a:pt x="22825" y="4383"/>
                  </a:lnTo>
                  <a:lnTo>
                    <a:pt x="18694" y="8423"/>
                  </a:lnTo>
                  <a:lnTo>
                    <a:pt x="10911" y="8331"/>
                  </a:lnTo>
                  <a:lnTo>
                    <a:pt x="5935" y="3264"/>
                  </a:lnTo>
                  <a:lnTo>
                    <a:pt x="23" y="3196"/>
                  </a:lnTo>
                  <a:lnTo>
                    <a:pt x="0" y="3538"/>
                  </a:lnTo>
                  <a:lnTo>
                    <a:pt x="5798" y="3584"/>
                  </a:lnTo>
                  <a:lnTo>
                    <a:pt x="10774" y="8674"/>
                  </a:lnTo>
                  <a:lnTo>
                    <a:pt x="18762" y="8765"/>
                  </a:lnTo>
                  <a:lnTo>
                    <a:pt x="18831" y="8765"/>
                  </a:lnTo>
                  <a:lnTo>
                    <a:pt x="22962" y="4725"/>
                  </a:lnTo>
                  <a:lnTo>
                    <a:pt x="40903" y="4908"/>
                  </a:lnTo>
                  <a:lnTo>
                    <a:pt x="40971" y="4908"/>
                  </a:lnTo>
                  <a:lnTo>
                    <a:pt x="45719" y="251"/>
                  </a:lnTo>
                  <a:lnTo>
                    <a:pt x="4549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061;p48">
              <a:extLst>
                <a:ext uri="{FF2B5EF4-FFF2-40B4-BE49-F238E27FC236}">
                  <a16:creationId xmlns:a16="http://schemas.microsoft.com/office/drawing/2014/main" id="{6255BD95-2B4D-BB84-6193-0763C9A5724E}"/>
                </a:ext>
              </a:extLst>
            </p:cNvPr>
            <p:cNvSpPr/>
            <p:nvPr/>
          </p:nvSpPr>
          <p:spPr>
            <a:xfrm>
              <a:off x="2023820" y="3907499"/>
              <a:ext cx="73640" cy="213439"/>
            </a:xfrm>
            <a:custGeom>
              <a:avLst/>
              <a:gdLst/>
              <a:ahLst/>
              <a:cxnLst/>
              <a:rect l="l" t="t" r="r" b="b"/>
              <a:pathLst>
                <a:path w="4292" h="12440" extrusionOk="0">
                  <a:moveTo>
                    <a:pt x="3858" y="8400"/>
                  </a:moveTo>
                  <a:lnTo>
                    <a:pt x="1" y="12189"/>
                  </a:lnTo>
                  <a:lnTo>
                    <a:pt x="229" y="12440"/>
                  </a:lnTo>
                  <a:lnTo>
                    <a:pt x="4200" y="8537"/>
                  </a:lnTo>
                  <a:lnTo>
                    <a:pt x="4292" y="23"/>
                  </a:lnTo>
                  <a:lnTo>
                    <a:pt x="394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062;p48">
              <a:extLst>
                <a:ext uri="{FF2B5EF4-FFF2-40B4-BE49-F238E27FC236}">
                  <a16:creationId xmlns:a16="http://schemas.microsoft.com/office/drawing/2014/main" id="{13B6BF9D-D655-F5B3-AC96-198B503F0F27}"/>
                </a:ext>
              </a:extLst>
            </p:cNvPr>
            <p:cNvSpPr/>
            <p:nvPr/>
          </p:nvSpPr>
          <p:spPr>
            <a:xfrm>
              <a:off x="1986229" y="4197682"/>
              <a:ext cx="7841" cy="191924"/>
            </a:xfrm>
            <a:custGeom>
              <a:avLst/>
              <a:gdLst/>
              <a:ahLst/>
              <a:cxnLst/>
              <a:rect l="l" t="t" r="r" b="b"/>
              <a:pathLst>
                <a:path w="457" h="11186" extrusionOk="0">
                  <a:moveTo>
                    <a:pt x="0" y="11185"/>
                  </a:moveTo>
                  <a:lnTo>
                    <a:pt x="343" y="11185"/>
                  </a:lnTo>
                  <a:lnTo>
                    <a:pt x="457" y="1"/>
                  </a:lnTo>
                  <a:lnTo>
                    <a:pt x="11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063;p48">
              <a:extLst>
                <a:ext uri="{FF2B5EF4-FFF2-40B4-BE49-F238E27FC236}">
                  <a16:creationId xmlns:a16="http://schemas.microsoft.com/office/drawing/2014/main" id="{F72FAA45-D696-3DBB-5644-2E7DCF1175E5}"/>
                </a:ext>
              </a:extLst>
            </p:cNvPr>
            <p:cNvSpPr/>
            <p:nvPr/>
          </p:nvSpPr>
          <p:spPr>
            <a:xfrm>
              <a:off x="1930999" y="4098993"/>
              <a:ext cx="119073" cy="113600"/>
            </a:xfrm>
            <a:custGeom>
              <a:avLst/>
              <a:gdLst/>
              <a:ahLst/>
              <a:cxnLst/>
              <a:rect l="l" t="t" r="r" b="b"/>
              <a:pathLst>
                <a:path w="6940" h="6621" extrusionOk="0">
                  <a:moveTo>
                    <a:pt x="1256" y="891"/>
                  </a:moveTo>
                  <a:cubicBezTo>
                    <a:pt x="24" y="2123"/>
                    <a:pt x="1" y="4109"/>
                    <a:pt x="1211" y="5365"/>
                  </a:cubicBezTo>
                  <a:lnTo>
                    <a:pt x="1211" y="5365"/>
                  </a:lnTo>
                  <a:cubicBezTo>
                    <a:pt x="2443" y="6597"/>
                    <a:pt x="4429" y="6620"/>
                    <a:pt x="5684" y="5410"/>
                  </a:cubicBezTo>
                  <a:lnTo>
                    <a:pt x="5684" y="5410"/>
                  </a:lnTo>
                  <a:cubicBezTo>
                    <a:pt x="6917" y="4178"/>
                    <a:pt x="6940" y="2192"/>
                    <a:pt x="5730" y="937"/>
                  </a:cubicBezTo>
                  <a:lnTo>
                    <a:pt x="5730" y="937"/>
                  </a:lnTo>
                  <a:cubicBezTo>
                    <a:pt x="5114" y="320"/>
                    <a:pt x="4292" y="1"/>
                    <a:pt x="3470" y="1"/>
                  </a:cubicBezTo>
                  <a:lnTo>
                    <a:pt x="3470" y="1"/>
                  </a:lnTo>
                  <a:cubicBezTo>
                    <a:pt x="2672" y="1"/>
                    <a:pt x="1873" y="297"/>
                    <a:pt x="1256" y="891"/>
                  </a:cubicBezTo>
                  <a:moveTo>
                    <a:pt x="1462" y="5114"/>
                  </a:moveTo>
                  <a:cubicBezTo>
                    <a:pt x="366" y="4018"/>
                    <a:pt x="389" y="2215"/>
                    <a:pt x="1507" y="1142"/>
                  </a:cubicBezTo>
                  <a:lnTo>
                    <a:pt x="1507" y="1142"/>
                  </a:lnTo>
                  <a:cubicBezTo>
                    <a:pt x="2603" y="46"/>
                    <a:pt x="4406" y="69"/>
                    <a:pt x="5502" y="1165"/>
                  </a:cubicBezTo>
                  <a:lnTo>
                    <a:pt x="5502" y="1165"/>
                  </a:lnTo>
                  <a:cubicBezTo>
                    <a:pt x="6575" y="2283"/>
                    <a:pt x="6552" y="4086"/>
                    <a:pt x="5456" y="5159"/>
                  </a:cubicBezTo>
                  <a:lnTo>
                    <a:pt x="5456" y="5159"/>
                  </a:lnTo>
                  <a:cubicBezTo>
                    <a:pt x="4908" y="5707"/>
                    <a:pt x="4178" y="5981"/>
                    <a:pt x="3470" y="5981"/>
                  </a:cubicBezTo>
                  <a:lnTo>
                    <a:pt x="3470" y="5981"/>
                  </a:lnTo>
                  <a:cubicBezTo>
                    <a:pt x="2740" y="5981"/>
                    <a:pt x="2010" y="5684"/>
                    <a:pt x="1462" y="511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064;p48">
              <a:extLst>
                <a:ext uri="{FF2B5EF4-FFF2-40B4-BE49-F238E27FC236}">
                  <a16:creationId xmlns:a16="http://schemas.microsoft.com/office/drawing/2014/main" id="{CF9D78E3-C660-6B29-42DF-82D674911AA9}"/>
                </a:ext>
              </a:extLst>
            </p:cNvPr>
            <p:cNvSpPr/>
            <p:nvPr/>
          </p:nvSpPr>
          <p:spPr>
            <a:xfrm>
              <a:off x="1948637" y="4386842"/>
              <a:ext cx="76763" cy="73245"/>
            </a:xfrm>
            <a:custGeom>
              <a:avLst/>
              <a:gdLst/>
              <a:ahLst/>
              <a:cxnLst/>
              <a:rect l="l" t="t" r="r" b="b"/>
              <a:pathLst>
                <a:path w="4474" h="4269" extrusionOk="0">
                  <a:moveTo>
                    <a:pt x="822" y="571"/>
                  </a:moveTo>
                  <a:cubicBezTo>
                    <a:pt x="23" y="1370"/>
                    <a:pt x="0" y="2648"/>
                    <a:pt x="776" y="3447"/>
                  </a:cubicBezTo>
                  <a:lnTo>
                    <a:pt x="776" y="3447"/>
                  </a:lnTo>
                  <a:cubicBezTo>
                    <a:pt x="1575" y="4246"/>
                    <a:pt x="2853" y="4269"/>
                    <a:pt x="3675" y="3493"/>
                  </a:cubicBezTo>
                  <a:lnTo>
                    <a:pt x="3675" y="3493"/>
                  </a:lnTo>
                  <a:cubicBezTo>
                    <a:pt x="4474" y="2694"/>
                    <a:pt x="4474" y="1415"/>
                    <a:pt x="3698" y="594"/>
                  </a:cubicBezTo>
                  <a:lnTo>
                    <a:pt x="3698" y="594"/>
                  </a:lnTo>
                  <a:cubicBezTo>
                    <a:pt x="3287" y="206"/>
                    <a:pt x="2762" y="0"/>
                    <a:pt x="2237" y="0"/>
                  </a:cubicBezTo>
                  <a:lnTo>
                    <a:pt x="2237" y="0"/>
                  </a:lnTo>
                  <a:cubicBezTo>
                    <a:pt x="1735" y="0"/>
                    <a:pt x="1210" y="183"/>
                    <a:pt x="822" y="571"/>
                  </a:cubicBezTo>
                  <a:moveTo>
                    <a:pt x="1027" y="3219"/>
                  </a:moveTo>
                  <a:cubicBezTo>
                    <a:pt x="365" y="2557"/>
                    <a:pt x="388" y="1461"/>
                    <a:pt x="1050" y="822"/>
                  </a:cubicBezTo>
                  <a:lnTo>
                    <a:pt x="1050" y="822"/>
                  </a:lnTo>
                  <a:cubicBezTo>
                    <a:pt x="1712" y="160"/>
                    <a:pt x="2808" y="160"/>
                    <a:pt x="3447" y="845"/>
                  </a:cubicBezTo>
                  <a:lnTo>
                    <a:pt x="3447" y="845"/>
                  </a:lnTo>
                  <a:cubicBezTo>
                    <a:pt x="4109" y="1507"/>
                    <a:pt x="4109" y="2580"/>
                    <a:pt x="3424" y="3241"/>
                  </a:cubicBezTo>
                  <a:lnTo>
                    <a:pt x="3424" y="3241"/>
                  </a:lnTo>
                  <a:cubicBezTo>
                    <a:pt x="3104" y="3561"/>
                    <a:pt x="2671" y="3721"/>
                    <a:pt x="2237" y="3721"/>
                  </a:cubicBezTo>
                  <a:lnTo>
                    <a:pt x="2237" y="3721"/>
                  </a:lnTo>
                  <a:cubicBezTo>
                    <a:pt x="1803" y="3721"/>
                    <a:pt x="1370" y="3561"/>
                    <a:pt x="1027" y="321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065;p48">
              <a:extLst>
                <a:ext uri="{FF2B5EF4-FFF2-40B4-BE49-F238E27FC236}">
                  <a16:creationId xmlns:a16="http://schemas.microsoft.com/office/drawing/2014/main" id="{9C62BEEB-A0B9-517A-1180-30EE9A145C65}"/>
                </a:ext>
              </a:extLst>
            </p:cNvPr>
            <p:cNvSpPr/>
            <p:nvPr/>
          </p:nvSpPr>
          <p:spPr>
            <a:xfrm>
              <a:off x="1574625" y="4105255"/>
              <a:ext cx="137483" cy="130826"/>
            </a:xfrm>
            <a:custGeom>
              <a:avLst/>
              <a:gdLst/>
              <a:ahLst/>
              <a:cxnLst/>
              <a:rect l="l" t="t" r="r" b="b"/>
              <a:pathLst>
                <a:path w="8013" h="7625" extrusionOk="0">
                  <a:moveTo>
                    <a:pt x="1462" y="1028"/>
                  </a:moveTo>
                  <a:cubicBezTo>
                    <a:pt x="24" y="2420"/>
                    <a:pt x="1" y="4749"/>
                    <a:pt x="1393" y="6164"/>
                  </a:cubicBezTo>
                  <a:lnTo>
                    <a:pt x="1393" y="6164"/>
                  </a:lnTo>
                  <a:cubicBezTo>
                    <a:pt x="2808" y="7602"/>
                    <a:pt x="5114" y="7625"/>
                    <a:pt x="6552" y="6232"/>
                  </a:cubicBezTo>
                  <a:lnTo>
                    <a:pt x="6552" y="6232"/>
                  </a:lnTo>
                  <a:cubicBezTo>
                    <a:pt x="7990" y="4817"/>
                    <a:pt x="8013" y="2512"/>
                    <a:pt x="6597" y="1074"/>
                  </a:cubicBezTo>
                  <a:lnTo>
                    <a:pt x="6597" y="1074"/>
                  </a:lnTo>
                  <a:cubicBezTo>
                    <a:pt x="5890" y="366"/>
                    <a:pt x="4954" y="1"/>
                    <a:pt x="3995" y="1"/>
                  </a:cubicBezTo>
                  <a:lnTo>
                    <a:pt x="3995" y="1"/>
                  </a:lnTo>
                  <a:cubicBezTo>
                    <a:pt x="3082" y="1"/>
                    <a:pt x="2169" y="343"/>
                    <a:pt x="1462" y="1028"/>
                  </a:cubicBezTo>
                  <a:close/>
                  <a:moveTo>
                    <a:pt x="1644" y="5936"/>
                  </a:moveTo>
                  <a:cubicBezTo>
                    <a:pt x="366" y="4634"/>
                    <a:pt x="389" y="2535"/>
                    <a:pt x="1690" y="1256"/>
                  </a:cubicBezTo>
                  <a:lnTo>
                    <a:pt x="1690" y="1256"/>
                  </a:lnTo>
                  <a:cubicBezTo>
                    <a:pt x="2991" y="1"/>
                    <a:pt x="5091" y="24"/>
                    <a:pt x="6369" y="1325"/>
                  </a:cubicBezTo>
                  <a:lnTo>
                    <a:pt x="6369" y="1325"/>
                  </a:lnTo>
                  <a:cubicBezTo>
                    <a:pt x="7625" y="2626"/>
                    <a:pt x="7625" y="4703"/>
                    <a:pt x="6324" y="5981"/>
                  </a:cubicBezTo>
                  <a:lnTo>
                    <a:pt x="6324" y="5981"/>
                  </a:lnTo>
                  <a:cubicBezTo>
                    <a:pt x="5662" y="6620"/>
                    <a:pt x="4840" y="6917"/>
                    <a:pt x="3995" y="6917"/>
                  </a:cubicBezTo>
                  <a:lnTo>
                    <a:pt x="3995" y="6917"/>
                  </a:lnTo>
                  <a:cubicBezTo>
                    <a:pt x="3151" y="6917"/>
                    <a:pt x="2283" y="6597"/>
                    <a:pt x="1644" y="593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066;p48">
              <a:extLst>
                <a:ext uri="{FF2B5EF4-FFF2-40B4-BE49-F238E27FC236}">
                  <a16:creationId xmlns:a16="http://schemas.microsoft.com/office/drawing/2014/main" id="{C3B03F12-B20B-5FC3-2559-8EFBF1D6A91E}"/>
                </a:ext>
              </a:extLst>
            </p:cNvPr>
            <p:cNvSpPr/>
            <p:nvPr/>
          </p:nvSpPr>
          <p:spPr>
            <a:xfrm>
              <a:off x="1398797" y="4119358"/>
              <a:ext cx="127686" cy="121818"/>
            </a:xfrm>
            <a:custGeom>
              <a:avLst/>
              <a:gdLst/>
              <a:ahLst/>
              <a:cxnLst/>
              <a:rect l="l" t="t" r="r" b="b"/>
              <a:pathLst>
                <a:path w="7442" h="7100" extrusionOk="0">
                  <a:moveTo>
                    <a:pt x="1347" y="959"/>
                  </a:moveTo>
                  <a:cubicBezTo>
                    <a:pt x="23" y="2260"/>
                    <a:pt x="0" y="4406"/>
                    <a:pt x="1301" y="5730"/>
                  </a:cubicBezTo>
                  <a:lnTo>
                    <a:pt x="1301" y="5730"/>
                  </a:lnTo>
                  <a:cubicBezTo>
                    <a:pt x="2602" y="7076"/>
                    <a:pt x="4748" y="7099"/>
                    <a:pt x="6095" y="5798"/>
                  </a:cubicBezTo>
                  <a:lnTo>
                    <a:pt x="6095" y="5798"/>
                  </a:lnTo>
                  <a:cubicBezTo>
                    <a:pt x="7419" y="4474"/>
                    <a:pt x="7441" y="2329"/>
                    <a:pt x="6140" y="1005"/>
                  </a:cubicBezTo>
                  <a:lnTo>
                    <a:pt x="6140" y="1005"/>
                  </a:lnTo>
                  <a:cubicBezTo>
                    <a:pt x="5478" y="343"/>
                    <a:pt x="4611" y="1"/>
                    <a:pt x="3721" y="1"/>
                  </a:cubicBezTo>
                  <a:lnTo>
                    <a:pt x="3721" y="1"/>
                  </a:lnTo>
                  <a:cubicBezTo>
                    <a:pt x="2876" y="1"/>
                    <a:pt x="2009" y="320"/>
                    <a:pt x="1347" y="959"/>
                  </a:cubicBezTo>
                  <a:close/>
                  <a:moveTo>
                    <a:pt x="1552" y="5502"/>
                  </a:moveTo>
                  <a:cubicBezTo>
                    <a:pt x="366" y="4315"/>
                    <a:pt x="388" y="2374"/>
                    <a:pt x="1598" y="1188"/>
                  </a:cubicBezTo>
                  <a:lnTo>
                    <a:pt x="1598" y="1188"/>
                  </a:lnTo>
                  <a:cubicBezTo>
                    <a:pt x="2785" y="23"/>
                    <a:pt x="4725" y="46"/>
                    <a:pt x="5912" y="1233"/>
                  </a:cubicBezTo>
                  <a:lnTo>
                    <a:pt x="5912" y="1233"/>
                  </a:lnTo>
                  <a:cubicBezTo>
                    <a:pt x="7076" y="2443"/>
                    <a:pt x="7053" y="4383"/>
                    <a:pt x="5866" y="5547"/>
                  </a:cubicBezTo>
                  <a:lnTo>
                    <a:pt x="5866" y="5547"/>
                  </a:lnTo>
                  <a:cubicBezTo>
                    <a:pt x="5273" y="6141"/>
                    <a:pt x="4497" y="6415"/>
                    <a:pt x="3721" y="6415"/>
                  </a:cubicBezTo>
                  <a:lnTo>
                    <a:pt x="3721" y="6415"/>
                  </a:lnTo>
                  <a:cubicBezTo>
                    <a:pt x="2922" y="6415"/>
                    <a:pt x="2146" y="6118"/>
                    <a:pt x="1552" y="550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067;p48">
              <a:extLst>
                <a:ext uri="{FF2B5EF4-FFF2-40B4-BE49-F238E27FC236}">
                  <a16:creationId xmlns:a16="http://schemas.microsoft.com/office/drawing/2014/main" id="{48DABAF6-91B5-F277-5674-CDEC1E74E278}"/>
                </a:ext>
              </a:extLst>
            </p:cNvPr>
            <p:cNvSpPr/>
            <p:nvPr/>
          </p:nvSpPr>
          <p:spPr>
            <a:xfrm>
              <a:off x="1138760" y="4098598"/>
              <a:ext cx="110460" cy="105364"/>
            </a:xfrm>
            <a:custGeom>
              <a:avLst/>
              <a:gdLst/>
              <a:ahLst/>
              <a:cxnLst/>
              <a:rect l="l" t="t" r="r" b="b"/>
              <a:pathLst>
                <a:path w="6438" h="6141" extrusionOk="0">
                  <a:moveTo>
                    <a:pt x="1164" y="845"/>
                  </a:moveTo>
                  <a:cubicBezTo>
                    <a:pt x="23" y="1964"/>
                    <a:pt x="0" y="3813"/>
                    <a:pt x="1142" y="4954"/>
                  </a:cubicBezTo>
                  <a:lnTo>
                    <a:pt x="1142" y="4954"/>
                  </a:lnTo>
                  <a:cubicBezTo>
                    <a:pt x="2260" y="6118"/>
                    <a:pt x="4109" y="6141"/>
                    <a:pt x="5250" y="5000"/>
                  </a:cubicBezTo>
                  <a:lnTo>
                    <a:pt x="5250" y="5000"/>
                  </a:lnTo>
                  <a:cubicBezTo>
                    <a:pt x="6414" y="3881"/>
                    <a:pt x="6437" y="2032"/>
                    <a:pt x="5296" y="891"/>
                  </a:cubicBezTo>
                  <a:lnTo>
                    <a:pt x="5296" y="891"/>
                  </a:lnTo>
                  <a:cubicBezTo>
                    <a:pt x="4725" y="298"/>
                    <a:pt x="3972" y="1"/>
                    <a:pt x="3219" y="1"/>
                  </a:cubicBezTo>
                  <a:lnTo>
                    <a:pt x="3219" y="1"/>
                  </a:lnTo>
                  <a:cubicBezTo>
                    <a:pt x="2488" y="1"/>
                    <a:pt x="1735" y="275"/>
                    <a:pt x="1164" y="845"/>
                  </a:cubicBezTo>
                  <a:close/>
                  <a:moveTo>
                    <a:pt x="1370" y="4726"/>
                  </a:moveTo>
                  <a:cubicBezTo>
                    <a:pt x="366" y="3721"/>
                    <a:pt x="388" y="2078"/>
                    <a:pt x="1416" y="1074"/>
                  </a:cubicBezTo>
                  <a:lnTo>
                    <a:pt x="1416" y="1074"/>
                  </a:lnTo>
                  <a:cubicBezTo>
                    <a:pt x="2420" y="69"/>
                    <a:pt x="4063" y="92"/>
                    <a:pt x="5068" y="1119"/>
                  </a:cubicBezTo>
                  <a:lnTo>
                    <a:pt x="5068" y="1119"/>
                  </a:lnTo>
                  <a:cubicBezTo>
                    <a:pt x="6049" y="2124"/>
                    <a:pt x="6049" y="3767"/>
                    <a:pt x="5022" y="4771"/>
                  </a:cubicBezTo>
                  <a:lnTo>
                    <a:pt x="5022" y="4771"/>
                  </a:lnTo>
                  <a:cubicBezTo>
                    <a:pt x="4520" y="5251"/>
                    <a:pt x="3858" y="5502"/>
                    <a:pt x="3219" y="5502"/>
                  </a:cubicBezTo>
                  <a:lnTo>
                    <a:pt x="3219" y="5502"/>
                  </a:lnTo>
                  <a:cubicBezTo>
                    <a:pt x="2557" y="5502"/>
                    <a:pt x="1872" y="5251"/>
                    <a:pt x="1370" y="472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068;p48">
              <a:extLst>
                <a:ext uri="{FF2B5EF4-FFF2-40B4-BE49-F238E27FC236}">
                  <a16:creationId xmlns:a16="http://schemas.microsoft.com/office/drawing/2014/main" id="{A3881BEE-62E8-FF51-E0D0-6F81BA58044E}"/>
                </a:ext>
              </a:extLst>
            </p:cNvPr>
            <p:cNvSpPr/>
            <p:nvPr/>
          </p:nvSpPr>
          <p:spPr>
            <a:xfrm>
              <a:off x="1068261" y="3917279"/>
              <a:ext cx="120634" cy="114767"/>
            </a:xfrm>
            <a:custGeom>
              <a:avLst/>
              <a:gdLst/>
              <a:ahLst/>
              <a:cxnLst/>
              <a:rect l="l" t="t" r="r" b="b"/>
              <a:pathLst>
                <a:path w="7031" h="6689" extrusionOk="0">
                  <a:moveTo>
                    <a:pt x="1279" y="891"/>
                  </a:moveTo>
                  <a:cubicBezTo>
                    <a:pt x="24" y="2124"/>
                    <a:pt x="1" y="4155"/>
                    <a:pt x="1233" y="5410"/>
                  </a:cubicBezTo>
                  <a:lnTo>
                    <a:pt x="1233" y="5410"/>
                  </a:lnTo>
                  <a:cubicBezTo>
                    <a:pt x="2466" y="6666"/>
                    <a:pt x="4497" y="6689"/>
                    <a:pt x="5753" y="5456"/>
                  </a:cubicBezTo>
                  <a:lnTo>
                    <a:pt x="5753" y="5456"/>
                  </a:lnTo>
                  <a:cubicBezTo>
                    <a:pt x="7008" y="4223"/>
                    <a:pt x="7031" y="2215"/>
                    <a:pt x="5798" y="937"/>
                  </a:cubicBezTo>
                  <a:lnTo>
                    <a:pt x="5798" y="937"/>
                  </a:lnTo>
                  <a:cubicBezTo>
                    <a:pt x="5159" y="320"/>
                    <a:pt x="4338" y="1"/>
                    <a:pt x="3516" y="1"/>
                  </a:cubicBezTo>
                  <a:lnTo>
                    <a:pt x="3516" y="1"/>
                  </a:lnTo>
                  <a:cubicBezTo>
                    <a:pt x="2717" y="1"/>
                    <a:pt x="1895" y="298"/>
                    <a:pt x="1279" y="891"/>
                  </a:cubicBezTo>
                  <a:moveTo>
                    <a:pt x="1462" y="5182"/>
                  </a:moveTo>
                  <a:cubicBezTo>
                    <a:pt x="366" y="4064"/>
                    <a:pt x="389" y="2238"/>
                    <a:pt x="1507" y="1142"/>
                  </a:cubicBezTo>
                  <a:lnTo>
                    <a:pt x="1507" y="1142"/>
                  </a:lnTo>
                  <a:cubicBezTo>
                    <a:pt x="2649" y="46"/>
                    <a:pt x="4452" y="46"/>
                    <a:pt x="5547" y="1188"/>
                  </a:cubicBezTo>
                  <a:lnTo>
                    <a:pt x="5547" y="1188"/>
                  </a:lnTo>
                  <a:cubicBezTo>
                    <a:pt x="6666" y="2306"/>
                    <a:pt x="6643" y="4109"/>
                    <a:pt x="5525" y="5228"/>
                  </a:cubicBezTo>
                  <a:lnTo>
                    <a:pt x="5525" y="5228"/>
                  </a:lnTo>
                  <a:cubicBezTo>
                    <a:pt x="4954" y="5776"/>
                    <a:pt x="4246" y="6050"/>
                    <a:pt x="3516" y="6050"/>
                  </a:cubicBezTo>
                  <a:lnTo>
                    <a:pt x="3516" y="6050"/>
                  </a:lnTo>
                  <a:cubicBezTo>
                    <a:pt x="2763" y="6050"/>
                    <a:pt x="2032" y="5753"/>
                    <a:pt x="1462" y="518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069;p48">
              <a:extLst>
                <a:ext uri="{FF2B5EF4-FFF2-40B4-BE49-F238E27FC236}">
                  <a16:creationId xmlns:a16="http://schemas.microsoft.com/office/drawing/2014/main" id="{1D9E9A97-831E-46CD-CFEC-F9238BAA0FDA}"/>
                </a:ext>
              </a:extLst>
            </p:cNvPr>
            <p:cNvSpPr/>
            <p:nvPr/>
          </p:nvSpPr>
          <p:spPr>
            <a:xfrm>
              <a:off x="1237844" y="3758676"/>
              <a:ext cx="119845" cy="114767"/>
            </a:xfrm>
            <a:custGeom>
              <a:avLst/>
              <a:gdLst/>
              <a:ahLst/>
              <a:cxnLst/>
              <a:rect l="l" t="t" r="r" b="b"/>
              <a:pathLst>
                <a:path w="6985" h="6689" extrusionOk="0">
                  <a:moveTo>
                    <a:pt x="1256" y="914"/>
                  </a:moveTo>
                  <a:cubicBezTo>
                    <a:pt x="0" y="2146"/>
                    <a:pt x="0" y="4155"/>
                    <a:pt x="1210" y="5410"/>
                  </a:cubicBezTo>
                  <a:lnTo>
                    <a:pt x="1210" y="5410"/>
                  </a:lnTo>
                  <a:cubicBezTo>
                    <a:pt x="2442" y="6666"/>
                    <a:pt x="4474" y="6688"/>
                    <a:pt x="5706" y="5456"/>
                  </a:cubicBezTo>
                  <a:lnTo>
                    <a:pt x="5706" y="5456"/>
                  </a:lnTo>
                  <a:cubicBezTo>
                    <a:pt x="6962" y="4223"/>
                    <a:pt x="6985" y="2215"/>
                    <a:pt x="5752" y="959"/>
                  </a:cubicBezTo>
                  <a:lnTo>
                    <a:pt x="5752" y="959"/>
                  </a:lnTo>
                  <a:cubicBezTo>
                    <a:pt x="5136" y="320"/>
                    <a:pt x="4314" y="1"/>
                    <a:pt x="3492" y="1"/>
                  </a:cubicBezTo>
                  <a:lnTo>
                    <a:pt x="3492" y="1"/>
                  </a:lnTo>
                  <a:cubicBezTo>
                    <a:pt x="2694" y="1"/>
                    <a:pt x="1872" y="297"/>
                    <a:pt x="1256" y="914"/>
                  </a:cubicBezTo>
                  <a:moveTo>
                    <a:pt x="1461" y="5182"/>
                  </a:moveTo>
                  <a:cubicBezTo>
                    <a:pt x="365" y="4063"/>
                    <a:pt x="365" y="2237"/>
                    <a:pt x="1507" y="1142"/>
                  </a:cubicBezTo>
                  <a:lnTo>
                    <a:pt x="1507" y="1142"/>
                  </a:lnTo>
                  <a:cubicBezTo>
                    <a:pt x="2625" y="46"/>
                    <a:pt x="4428" y="69"/>
                    <a:pt x="5524" y="1187"/>
                  </a:cubicBezTo>
                  <a:lnTo>
                    <a:pt x="5524" y="1187"/>
                  </a:lnTo>
                  <a:cubicBezTo>
                    <a:pt x="6619" y="2306"/>
                    <a:pt x="6597" y="4109"/>
                    <a:pt x="5478" y="5228"/>
                  </a:cubicBezTo>
                  <a:lnTo>
                    <a:pt x="5478" y="5228"/>
                  </a:lnTo>
                  <a:cubicBezTo>
                    <a:pt x="4930" y="5753"/>
                    <a:pt x="4200" y="6026"/>
                    <a:pt x="3492" y="6026"/>
                  </a:cubicBezTo>
                  <a:lnTo>
                    <a:pt x="3492" y="6026"/>
                  </a:lnTo>
                  <a:cubicBezTo>
                    <a:pt x="2762" y="6026"/>
                    <a:pt x="2009" y="5753"/>
                    <a:pt x="1461" y="518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070;p48">
              <a:extLst>
                <a:ext uri="{FF2B5EF4-FFF2-40B4-BE49-F238E27FC236}">
                  <a16:creationId xmlns:a16="http://schemas.microsoft.com/office/drawing/2014/main" id="{B25CC16A-2B64-7EA0-99A4-DB16190EB035}"/>
                </a:ext>
              </a:extLst>
            </p:cNvPr>
            <p:cNvSpPr/>
            <p:nvPr/>
          </p:nvSpPr>
          <p:spPr>
            <a:xfrm>
              <a:off x="914360" y="3733609"/>
              <a:ext cx="96751" cy="92839"/>
            </a:xfrm>
            <a:custGeom>
              <a:avLst/>
              <a:gdLst/>
              <a:ahLst/>
              <a:cxnLst/>
              <a:rect l="l" t="t" r="r" b="b"/>
              <a:pathLst>
                <a:path w="5639" h="5411" extrusionOk="0">
                  <a:moveTo>
                    <a:pt x="1028" y="754"/>
                  </a:moveTo>
                  <a:cubicBezTo>
                    <a:pt x="23" y="1735"/>
                    <a:pt x="0" y="3356"/>
                    <a:pt x="982" y="4383"/>
                  </a:cubicBezTo>
                  <a:lnTo>
                    <a:pt x="982" y="4383"/>
                  </a:lnTo>
                  <a:cubicBezTo>
                    <a:pt x="1986" y="5388"/>
                    <a:pt x="3607" y="5410"/>
                    <a:pt x="4611" y="4406"/>
                  </a:cubicBezTo>
                  <a:lnTo>
                    <a:pt x="4611" y="4406"/>
                  </a:lnTo>
                  <a:cubicBezTo>
                    <a:pt x="5638" y="3425"/>
                    <a:pt x="5638" y="1804"/>
                    <a:pt x="4657" y="777"/>
                  </a:cubicBezTo>
                  <a:lnTo>
                    <a:pt x="4657" y="777"/>
                  </a:lnTo>
                  <a:cubicBezTo>
                    <a:pt x="4155" y="275"/>
                    <a:pt x="3493" y="1"/>
                    <a:pt x="2831" y="1"/>
                  </a:cubicBezTo>
                  <a:lnTo>
                    <a:pt x="2831" y="1"/>
                  </a:lnTo>
                  <a:cubicBezTo>
                    <a:pt x="2169" y="1"/>
                    <a:pt x="1530" y="252"/>
                    <a:pt x="1028" y="754"/>
                  </a:cubicBezTo>
                  <a:moveTo>
                    <a:pt x="1233" y="4132"/>
                  </a:moveTo>
                  <a:cubicBezTo>
                    <a:pt x="366" y="3265"/>
                    <a:pt x="388" y="1850"/>
                    <a:pt x="1256" y="982"/>
                  </a:cubicBezTo>
                  <a:lnTo>
                    <a:pt x="1256" y="982"/>
                  </a:lnTo>
                  <a:cubicBezTo>
                    <a:pt x="2146" y="115"/>
                    <a:pt x="3561" y="138"/>
                    <a:pt x="4429" y="1005"/>
                  </a:cubicBezTo>
                  <a:lnTo>
                    <a:pt x="4429" y="1005"/>
                  </a:lnTo>
                  <a:cubicBezTo>
                    <a:pt x="5273" y="1895"/>
                    <a:pt x="5273" y="3310"/>
                    <a:pt x="4383" y="4178"/>
                  </a:cubicBezTo>
                  <a:lnTo>
                    <a:pt x="4383" y="4178"/>
                  </a:lnTo>
                  <a:cubicBezTo>
                    <a:pt x="3949" y="4589"/>
                    <a:pt x="3379" y="4817"/>
                    <a:pt x="2831" y="4817"/>
                  </a:cubicBezTo>
                  <a:lnTo>
                    <a:pt x="2831" y="4817"/>
                  </a:lnTo>
                  <a:cubicBezTo>
                    <a:pt x="2237" y="4817"/>
                    <a:pt x="1667" y="4589"/>
                    <a:pt x="1233" y="413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071;p48">
              <a:extLst>
                <a:ext uri="{FF2B5EF4-FFF2-40B4-BE49-F238E27FC236}">
                  <a16:creationId xmlns:a16="http://schemas.microsoft.com/office/drawing/2014/main" id="{5453C4AC-A6D3-17D3-243E-A82E202FD550}"/>
                </a:ext>
              </a:extLst>
            </p:cNvPr>
            <p:cNvSpPr/>
            <p:nvPr/>
          </p:nvSpPr>
          <p:spPr>
            <a:xfrm>
              <a:off x="1067094" y="3583225"/>
              <a:ext cx="75991" cy="72473"/>
            </a:xfrm>
            <a:custGeom>
              <a:avLst/>
              <a:gdLst/>
              <a:ahLst/>
              <a:cxnLst/>
              <a:rect l="l" t="t" r="r" b="b"/>
              <a:pathLst>
                <a:path w="4429" h="4224" extrusionOk="0">
                  <a:moveTo>
                    <a:pt x="799" y="571"/>
                  </a:moveTo>
                  <a:cubicBezTo>
                    <a:pt x="0" y="1348"/>
                    <a:pt x="0" y="2626"/>
                    <a:pt x="776" y="3425"/>
                  </a:cubicBezTo>
                  <a:lnTo>
                    <a:pt x="776" y="3425"/>
                  </a:lnTo>
                  <a:cubicBezTo>
                    <a:pt x="1552" y="4224"/>
                    <a:pt x="2831" y="4224"/>
                    <a:pt x="3607" y="3447"/>
                  </a:cubicBezTo>
                  <a:lnTo>
                    <a:pt x="3607" y="3447"/>
                  </a:lnTo>
                  <a:cubicBezTo>
                    <a:pt x="4406" y="2671"/>
                    <a:pt x="4428" y="1393"/>
                    <a:pt x="3652" y="617"/>
                  </a:cubicBezTo>
                  <a:lnTo>
                    <a:pt x="3652" y="617"/>
                  </a:lnTo>
                  <a:cubicBezTo>
                    <a:pt x="3242" y="206"/>
                    <a:pt x="2739" y="1"/>
                    <a:pt x="2214" y="1"/>
                  </a:cubicBezTo>
                  <a:lnTo>
                    <a:pt x="2214" y="1"/>
                  </a:lnTo>
                  <a:cubicBezTo>
                    <a:pt x="1689" y="1"/>
                    <a:pt x="1187" y="206"/>
                    <a:pt x="799" y="571"/>
                  </a:cubicBezTo>
                  <a:close/>
                  <a:moveTo>
                    <a:pt x="1005" y="3196"/>
                  </a:moveTo>
                  <a:cubicBezTo>
                    <a:pt x="366" y="2534"/>
                    <a:pt x="366" y="1462"/>
                    <a:pt x="1027" y="823"/>
                  </a:cubicBezTo>
                  <a:lnTo>
                    <a:pt x="1027" y="823"/>
                  </a:lnTo>
                  <a:cubicBezTo>
                    <a:pt x="1689" y="161"/>
                    <a:pt x="2762" y="183"/>
                    <a:pt x="3401" y="845"/>
                  </a:cubicBezTo>
                  <a:lnTo>
                    <a:pt x="3401" y="845"/>
                  </a:lnTo>
                  <a:cubicBezTo>
                    <a:pt x="4063" y="1507"/>
                    <a:pt x="4040" y="2557"/>
                    <a:pt x="3378" y="3219"/>
                  </a:cubicBezTo>
                  <a:lnTo>
                    <a:pt x="3378" y="3219"/>
                  </a:lnTo>
                  <a:cubicBezTo>
                    <a:pt x="3059" y="3539"/>
                    <a:pt x="2625" y="3699"/>
                    <a:pt x="2214" y="3699"/>
                  </a:cubicBezTo>
                  <a:lnTo>
                    <a:pt x="2214" y="3699"/>
                  </a:lnTo>
                  <a:cubicBezTo>
                    <a:pt x="1781" y="3699"/>
                    <a:pt x="1324" y="3516"/>
                    <a:pt x="1005" y="319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072;p48">
              <a:extLst>
                <a:ext uri="{FF2B5EF4-FFF2-40B4-BE49-F238E27FC236}">
                  <a16:creationId xmlns:a16="http://schemas.microsoft.com/office/drawing/2014/main" id="{EFA9EAAB-FA5E-057B-8411-C2C1B1C8F317}"/>
                </a:ext>
              </a:extLst>
            </p:cNvPr>
            <p:cNvSpPr/>
            <p:nvPr/>
          </p:nvSpPr>
          <p:spPr>
            <a:xfrm>
              <a:off x="927674" y="3525662"/>
              <a:ext cx="75991" cy="72473"/>
            </a:xfrm>
            <a:custGeom>
              <a:avLst/>
              <a:gdLst/>
              <a:ahLst/>
              <a:cxnLst/>
              <a:rect l="l" t="t" r="r" b="b"/>
              <a:pathLst>
                <a:path w="4429" h="4224" extrusionOk="0">
                  <a:moveTo>
                    <a:pt x="799" y="571"/>
                  </a:moveTo>
                  <a:cubicBezTo>
                    <a:pt x="1" y="1347"/>
                    <a:pt x="1" y="2625"/>
                    <a:pt x="777" y="3424"/>
                  </a:cubicBezTo>
                  <a:lnTo>
                    <a:pt x="777" y="3424"/>
                  </a:lnTo>
                  <a:cubicBezTo>
                    <a:pt x="1553" y="4223"/>
                    <a:pt x="2831" y="4223"/>
                    <a:pt x="3607" y="3447"/>
                  </a:cubicBezTo>
                  <a:lnTo>
                    <a:pt x="3607" y="3447"/>
                  </a:lnTo>
                  <a:cubicBezTo>
                    <a:pt x="4406" y="2671"/>
                    <a:pt x="4429" y="1393"/>
                    <a:pt x="3653" y="617"/>
                  </a:cubicBezTo>
                  <a:lnTo>
                    <a:pt x="3653" y="617"/>
                  </a:lnTo>
                  <a:cubicBezTo>
                    <a:pt x="3265" y="206"/>
                    <a:pt x="2740" y="1"/>
                    <a:pt x="2215" y="1"/>
                  </a:cubicBezTo>
                  <a:lnTo>
                    <a:pt x="2215" y="1"/>
                  </a:lnTo>
                  <a:cubicBezTo>
                    <a:pt x="1712" y="1"/>
                    <a:pt x="1187" y="206"/>
                    <a:pt x="799" y="571"/>
                  </a:cubicBezTo>
                  <a:close/>
                  <a:moveTo>
                    <a:pt x="1005" y="3196"/>
                  </a:moveTo>
                  <a:cubicBezTo>
                    <a:pt x="366" y="2534"/>
                    <a:pt x="366" y="1461"/>
                    <a:pt x="1028" y="822"/>
                  </a:cubicBezTo>
                  <a:lnTo>
                    <a:pt x="1028" y="822"/>
                  </a:lnTo>
                  <a:cubicBezTo>
                    <a:pt x="1690" y="160"/>
                    <a:pt x="2762" y="183"/>
                    <a:pt x="3401" y="845"/>
                  </a:cubicBezTo>
                  <a:lnTo>
                    <a:pt x="3401" y="845"/>
                  </a:lnTo>
                  <a:cubicBezTo>
                    <a:pt x="4063" y="1507"/>
                    <a:pt x="4041" y="2580"/>
                    <a:pt x="3379" y="3219"/>
                  </a:cubicBezTo>
                  <a:lnTo>
                    <a:pt x="3379" y="3219"/>
                  </a:lnTo>
                  <a:cubicBezTo>
                    <a:pt x="3059" y="3538"/>
                    <a:pt x="2625" y="3698"/>
                    <a:pt x="2215" y="3698"/>
                  </a:cubicBezTo>
                  <a:lnTo>
                    <a:pt x="2215" y="3698"/>
                  </a:lnTo>
                  <a:cubicBezTo>
                    <a:pt x="1781" y="3698"/>
                    <a:pt x="1347" y="3538"/>
                    <a:pt x="1005" y="319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073;p48">
              <a:extLst>
                <a:ext uri="{FF2B5EF4-FFF2-40B4-BE49-F238E27FC236}">
                  <a16:creationId xmlns:a16="http://schemas.microsoft.com/office/drawing/2014/main" id="{D2F8E209-A0E6-E58B-ECE1-0ABD19751AF3}"/>
                </a:ext>
              </a:extLst>
            </p:cNvPr>
            <p:cNvSpPr/>
            <p:nvPr/>
          </p:nvSpPr>
          <p:spPr>
            <a:xfrm>
              <a:off x="1260938" y="4005794"/>
              <a:ext cx="68956" cy="65799"/>
            </a:xfrm>
            <a:custGeom>
              <a:avLst/>
              <a:gdLst/>
              <a:ahLst/>
              <a:cxnLst/>
              <a:rect l="l" t="t" r="r" b="b"/>
              <a:pathLst>
                <a:path w="4019" h="3835" extrusionOk="0">
                  <a:moveTo>
                    <a:pt x="731" y="525"/>
                  </a:moveTo>
                  <a:cubicBezTo>
                    <a:pt x="24" y="1233"/>
                    <a:pt x="1" y="2374"/>
                    <a:pt x="708" y="3105"/>
                  </a:cubicBezTo>
                  <a:lnTo>
                    <a:pt x="708" y="3105"/>
                  </a:lnTo>
                  <a:cubicBezTo>
                    <a:pt x="1416" y="3812"/>
                    <a:pt x="2580" y="3835"/>
                    <a:pt x="3288" y="3127"/>
                  </a:cubicBezTo>
                  <a:lnTo>
                    <a:pt x="3288" y="3127"/>
                  </a:lnTo>
                  <a:cubicBezTo>
                    <a:pt x="4018" y="2420"/>
                    <a:pt x="4018" y="1256"/>
                    <a:pt x="3311" y="548"/>
                  </a:cubicBezTo>
                  <a:lnTo>
                    <a:pt x="3311" y="548"/>
                  </a:lnTo>
                  <a:cubicBezTo>
                    <a:pt x="2968" y="183"/>
                    <a:pt x="2489" y="0"/>
                    <a:pt x="2009" y="0"/>
                  </a:cubicBezTo>
                  <a:lnTo>
                    <a:pt x="2009" y="0"/>
                  </a:lnTo>
                  <a:cubicBezTo>
                    <a:pt x="1553" y="0"/>
                    <a:pt x="1096" y="160"/>
                    <a:pt x="731" y="525"/>
                  </a:cubicBezTo>
                  <a:close/>
                  <a:moveTo>
                    <a:pt x="960" y="2876"/>
                  </a:moveTo>
                  <a:cubicBezTo>
                    <a:pt x="366" y="2283"/>
                    <a:pt x="389" y="1324"/>
                    <a:pt x="960" y="754"/>
                  </a:cubicBezTo>
                  <a:lnTo>
                    <a:pt x="960" y="754"/>
                  </a:lnTo>
                  <a:cubicBezTo>
                    <a:pt x="1553" y="183"/>
                    <a:pt x="2512" y="183"/>
                    <a:pt x="3082" y="776"/>
                  </a:cubicBezTo>
                  <a:lnTo>
                    <a:pt x="3082" y="776"/>
                  </a:lnTo>
                  <a:cubicBezTo>
                    <a:pt x="3653" y="1370"/>
                    <a:pt x="3653" y="2306"/>
                    <a:pt x="3059" y="2899"/>
                  </a:cubicBezTo>
                  <a:lnTo>
                    <a:pt x="3059" y="2899"/>
                  </a:lnTo>
                  <a:cubicBezTo>
                    <a:pt x="2763" y="3173"/>
                    <a:pt x="2397" y="3310"/>
                    <a:pt x="2009" y="3310"/>
                  </a:cubicBezTo>
                  <a:lnTo>
                    <a:pt x="2009" y="3310"/>
                  </a:lnTo>
                  <a:cubicBezTo>
                    <a:pt x="1621" y="3310"/>
                    <a:pt x="1233" y="3173"/>
                    <a:pt x="960" y="287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074;p48">
              <a:extLst>
                <a:ext uri="{FF2B5EF4-FFF2-40B4-BE49-F238E27FC236}">
                  <a16:creationId xmlns:a16="http://schemas.microsoft.com/office/drawing/2014/main" id="{FC08613B-9926-68B2-9426-61AE4A44ED4A}"/>
                </a:ext>
              </a:extLst>
            </p:cNvPr>
            <p:cNvSpPr/>
            <p:nvPr/>
          </p:nvSpPr>
          <p:spPr>
            <a:xfrm>
              <a:off x="1203375" y="3946652"/>
              <a:ext cx="65816" cy="63071"/>
            </a:xfrm>
            <a:custGeom>
              <a:avLst/>
              <a:gdLst/>
              <a:ahLst/>
              <a:cxnLst/>
              <a:rect l="l" t="t" r="r" b="b"/>
              <a:pathLst>
                <a:path w="3836" h="3676" extrusionOk="0">
                  <a:moveTo>
                    <a:pt x="708" y="503"/>
                  </a:moveTo>
                  <a:cubicBezTo>
                    <a:pt x="23" y="1188"/>
                    <a:pt x="1" y="2283"/>
                    <a:pt x="685" y="2968"/>
                  </a:cubicBezTo>
                  <a:lnTo>
                    <a:pt x="685" y="2968"/>
                  </a:lnTo>
                  <a:cubicBezTo>
                    <a:pt x="1347" y="3653"/>
                    <a:pt x="2466" y="3676"/>
                    <a:pt x="3150" y="2991"/>
                  </a:cubicBezTo>
                  <a:lnTo>
                    <a:pt x="3150" y="2991"/>
                  </a:lnTo>
                  <a:cubicBezTo>
                    <a:pt x="3835" y="2329"/>
                    <a:pt x="3835" y="1210"/>
                    <a:pt x="3173" y="526"/>
                  </a:cubicBezTo>
                  <a:lnTo>
                    <a:pt x="3173" y="526"/>
                  </a:lnTo>
                  <a:cubicBezTo>
                    <a:pt x="2831" y="183"/>
                    <a:pt x="2374" y="1"/>
                    <a:pt x="1918" y="1"/>
                  </a:cubicBezTo>
                  <a:lnTo>
                    <a:pt x="1918" y="1"/>
                  </a:lnTo>
                  <a:cubicBezTo>
                    <a:pt x="1484" y="1"/>
                    <a:pt x="1050" y="183"/>
                    <a:pt x="708" y="503"/>
                  </a:cubicBezTo>
                  <a:moveTo>
                    <a:pt x="914" y="2740"/>
                  </a:moveTo>
                  <a:cubicBezTo>
                    <a:pt x="366" y="2192"/>
                    <a:pt x="389" y="1279"/>
                    <a:pt x="936" y="754"/>
                  </a:cubicBezTo>
                  <a:lnTo>
                    <a:pt x="936" y="754"/>
                  </a:lnTo>
                  <a:cubicBezTo>
                    <a:pt x="1507" y="206"/>
                    <a:pt x="2397" y="206"/>
                    <a:pt x="2945" y="777"/>
                  </a:cubicBezTo>
                  <a:lnTo>
                    <a:pt x="2945" y="777"/>
                  </a:lnTo>
                  <a:cubicBezTo>
                    <a:pt x="3470" y="1325"/>
                    <a:pt x="3470" y="2215"/>
                    <a:pt x="2922" y="2763"/>
                  </a:cubicBezTo>
                  <a:lnTo>
                    <a:pt x="2922" y="2763"/>
                  </a:lnTo>
                  <a:cubicBezTo>
                    <a:pt x="2648" y="3036"/>
                    <a:pt x="2283" y="3173"/>
                    <a:pt x="1918" y="3173"/>
                  </a:cubicBezTo>
                  <a:lnTo>
                    <a:pt x="1918" y="3173"/>
                  </a:lnTo>
                  <a:cubicBezTo>
                    <a:pt x="1553" y="3173"/>
                    <a:pt x="1187" y="3014"/>
                    <a:pt x="914" y="2740"/>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075;p48">
              <a:extLst>
                <a:ext uri="{FF2B5EF4-FFF2-40B4-BE49-F238E27FC236}">
                  <a16:creationId xmlns:a16="http://schemas.microsoft.com/office/drawing/2014/main" id="{8AEA7917-763A-7EA1-8E9D-218FA0010EA7}"/>
                </a:ext>
              </a:extLst>
            </p:cNvPr>
            <p:cNvSpPr/>
            <p:nvPr/>
          </p:nvSpPr>
          <p:spPr>
            <a:xfrm>
              <a:off x="1211988" y="4248210"/>
              <a:ext cx="71289" cy="68150"/>
            </a:xfrm>
            <a:custGeom>
              <a:avLst/>
              <a:gdLst/>
              <a:ahLst/>
              <a:cxnLst/>
              <a:rect l="l" t="t" r="r" b="b"/>
              <a:pathLst>
                <a:path w="4155" h="3972" extrusionOk="0">
                  <a:moveTo>
                    <a:pt x="754" y="525"/>
                  </a:moveTo>
                  <a:cubicBezTo>
                    <a:pt x="1" y="1256"/>
                    <a:pt x="1" y="2465"/>
                    <a:pt x="731" y="3219"/>
                  </a:cubicBezTo>
                  <a:lnTo>
                    <a:pt x="731" y="3219"/>
                  </a:lnTo>
                  <a:cubicBezTo>
                    <a:pt x="1461" y="3949"/>
                    <a:pt x="2648" y="3972"/>
                    <a:pt x="3402" y="3241"/>
                  </a:cubicBezTo>
                  <a:lnTo>
                    <a:pt x="3402" y="3241"/>
                  </a:lnTo>
                  <a:cubicBezTo>
                    <a:pt x="4155" y="2511"/>
                    <a:pt x="4155" y="1301"/>
                    <a:pt x="3424" y="571"/>
                  </a:cubicBezTo>
                  <a:lnTo>
                    <a:pt x="3424" y="571"/>
                  </a:lnTo>
                  <a:cubicBezTo>
                    <a:pt x="3059" y="183"/>
                    <a:pt x="2580" y="0"/>
                    <a:pt x="2078" y="0"/>
                  </a:cubicBezTo>
                  <a:lnTo>
                    <a:pt x="2078" y="0"/>
                  </a:lnTo>
                  <a:cubicBezTo>
                    <a:pt x="1598" y="0"/>
                    <a:pt x="1119" y="183"/>
                    <a:pt x="754" y="525"/>
                  </a:cubicBezTo>
                  <a:moveTo>
                    <a:pt x="959" y="2967"/>
                  </a:moveTo>
                  <a:cubicBezTo>
                    <a:pt x="366" y="2351"/>
                    <a:pt x="366" y="1370"/>
                    <a:pt x="982" y="776"/>
                  </a:cubicBezTo>
                  <a:lnTo>
                    <a:pt x="982" y="776"/>
                  </a:lnTo>
                  <a:cubicBezTo>
                    <a:pt x="1598" y="160"/>
                    <a:pt x="2603" y="183"/>
                    <a:pt x="3196" y="799"/>
                  </a:cubicBezTo>
                  <a:lnTo>
                    <a:pt x="3196" y="799"/>
                  </a:lnTo>
                  <a:cubicBezTo>
                    <a:pt x="3790" y="1415"/>
                    <a:pt x="3790" y="2397"/>
                    <a:pt x="3173" y="2990"/>
                  </a:cubicBezTo>
                  <a:lnTo>
                    <a:pt x="3173" y="2990"/>
                  </a:lnTo>
                  <a:cubicBezTo>
                    <a:pt x="2877" y="3287"/>
                    <a:pt x="2466" y="3447"/>
                    <a:pt x="2078" y="3447"/>
                  </a:cubicBezTo>
                  <a:lnTo>
                    <a:pt x="2078" y="3447"/>
                  </a:lnTo>
                  <a:cubicBezTo>
                    <a:pt x="1667" y="3447"/>
                    <a:pt x="1279" y="3287"/>
                    <a:pt x="959" y="296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076;p48">
              <a:extLst>
                <a:ext uri="{FF2B5EF4-FFF2-40B4-BE49-F238E27FC236}">
                  <a16:creationId xmlns:a16="http://schemas.microsoft.com/office/drawing/2014/main" id="{C517F351-14E6-6EB0-A0D9-7601F9B5B49E}"/>
                </a:ext>
              </a:extLst>
            </p:cNvPr>
            <p:cNvSpPr/>
            <p:nvPr/>
          </p:nvSpPr>
          <p:spPr>
            <a:xfrm>
              <a:off x="928068" y="4463604"/>
              <a:ext cx="71289" cy="68150"/>
            </a:xfrm>
            <a:custGeom>
              <a:avLst/>
              <a:gdLst/>
              <a:ahLst/>
              <a:cxnLst/>
              <a:rect l="l" t="t" r="r" b="b"/>
              <a:pathLst>
                <a:path w="4155" h="3972" extrusionOk="0">
                  <a:moveTo>
                    <a:pt x="754" y="548"/>
                  </a:moveTo>
                  <a:cubicBezTo>
                    <a:pt x="0" y="1278"/>
                    <a:pt x="0" y="2465"/>
                    <a:pt x="731" y="3218"/>
                  </a:cubicBezTo>
                  <a:lnTo>
                    <a:pt x="731" y="3218"/>
                  </a:lnTo>
                  <a:cubicBezTo>
                    <a:pt x="1461" y="3949"/>
                    <a:pt x="2648" y="3972"/>
                    <a:pt x="3401" y="3241"/>
                  </a:cubicBezTo>
                  <a:lnTo>
                    <a:pt x="3401" y="3241"/>
                  </a:lnTo>
                  <a:cubicBezTo>
                    <a:pt x="4155" y="2511"/>
                    <a:pt x="4155" y="1301"/>
                    <a:pt x="3424" y="571"/>
                  </a:cubicBezTo>
                  <a:lnTo>
                    <a:pt x="3424" y="571"/>
                  </a:lnTo>
                  <a:cubicBezTo>
                    <a:pt x="3059" y="183"/>
                    <a:pt x="2557" y="0"/>
                    <a:pt x="2077" y="0"/>
                  </a:cubicBezTo>
                  <a:lnTo>
                    <a:pt x="2077" y="0"/>
                  </a:lnTo>
                  <a:cubicBezTo>
                    <a:pt x="1598" y="0"/>
                    <a:pt x="1119" y="183"/>
                    <a:pt x="754" y="548"/>
                  </a:cubicBezTo>
                  <a:close/>
                  <a:moveTo>
                    <a:pt x="959" y="2990"/>
                  </a:moveTo>
                  <a:cubicBezTo>
                    <a:pt x="366" y="2374"/>
                    <a:pt x="366" y="1370"/>
                    <a:pt x="982" y="776"/>
                  </a:cubicBezTo>
                  <a:lnTo>
                    <a:pt x="982" y="776"/>
                  </a:lnTo>
                  <a:cubicBezTo>
                    <a:pt x="1598" y="183"/>
                    <a:pt x="2580" y="183"/>
                    <a:pt x="3196" y="799"/>
                  </a:cubicBezTo>
                  <a:lnTo>
                    <a:pt x="3196" y="799"/>
                  </a:lnTo>
                  <a:cubicBezTo>
                    <a:pt x="3789" y="1415"/>
                    <a:pt x="3789" y="2397"/>
                    <a:pt x="3173" y="3013"/>
                  </a:cubicBezTo>
                  <a:lnTo>
                    <a:pt x="3173" y="3013"/>
                  </a:lnTo>
                  <a:cubicBezTo>
                    <a:pt x="2853" y="3310"/>
                    <a:pt x="2465" y="3447"/>
                    <a:pt x="2077" y="3447"/>
                  </a:cubicBezTo>
                  <a:lnTo>
                    <a:pt x="2077" y="3447"/>
                  </a:lnTo>
                  <a:cubicBezTo>
                    <a:pt x="1667" y="3447"/>
                    <a:pt x="1256" y="3287"/>
                    <a:pt x="959" y="299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077;p48">
              <a:extLst>
                <a:ext uri="{FF2B5EF4-FFF2-40B4-BE49-F238E27FC236}">
                  <a16:creationId xmlns:a16="http://schemas.microsoft.com/office/drawing/2014/main" id="{8C29A469-5298-EA2B-6C12-0C9A54812057}"/>
                </a:ext>
              </a:extLst>
            </p:cNvPr>
            <p:cNvSpPr/>
            <p:nvPr/>
          </p:nvSpPr>
          <p:spPr>
            <a:xfrm>
              <a:off x="1027924" y="4297555"/>
              <a:ext cx="77569" cy="74035"/>
            </a:xfrm>
            <a:custGeom>
              <a:avLst/>
              <a:gdLst/>
              <a:ahLst/>
              <a:cxnLst/>
              <a:rect l="l" t="t" r="r" b="b"/>
              <a:pathLst>
                <a:path w="4521" h="4315" extrusionOk="0">
                  <a:moveTo>
                    <a:pt x="822" y="594"/>
                  </a:moveTo>
                  <a:cubicBezTo>
                    <a:pt x="24" y="1370"/>
                    <a:pt x="1" y="2671"/>
                    <a:pt x="800" y="3492"/>
                  </a:cubicBezTo>
                  <a:lnTo>
                    <a:pt x="800" y="3492"/>
                  </a:lnTo>
                  <a:cubicBezTo>
                    <a:pt x="1599" y="4291"/>
                    <a:pt x="2900" y="4314"/>
                    <a:pt x="3698" y="3515"/>
                  </a:cubicBezTo>
                  <a:lnTo>
                    <a:pt x="3698" y="3515"/>
                  </a:lnTo>
                  <a:cubicBezTo>
                    <a:pt x="4520" y="2739"/>
                    <a:pt x="4520" y="1415"/>
                    <a:pt x="3744" y="616"/>
                  </a:cubicBezTo>
                  <a:lnTo>
                    <a:pt x="3744" y="616"/>
                  </a:lnTo>
                  <a:cubicBezTo>
                    <a:pt x="3333" y="206"/>
                    <a:pt x="2808" y="0"/>
                    <a:pt x="2260" y="0"/>
                  </a:cubicBezTo>
                  <a:lnTo>
                    <a:pt x="2260" y="0"/>
                  </a:lnTo>
                  <a:cubicBezTo>
                    <a:pt x="1758" y="0"/>
                    <a:pt x="1233" y="206"/>
                    <a:pt x="822" y="594"/>
                  </a:cubicBezTo>
                  <a:close/>
                  <a:moveTo>
                    <a:pt x="1051" y="3264"/>
                  </a:moveTo>
                  <a:cubicBezTo>
                    <a:pt x="389" y="2579"/>
                    <a:pt x="389" y="1484"/>
                    <a:pt x="1074" y="822"/>
                  </a:cubicBezTo>
                  <a:lnTo>
                    <a:pt x="1074" y="822"/>
                  </a:lnTo>
                  <a:cubicBezTo>
                    <a:pt x="1736" y="160"/>
                    <a:pt x="2831" y="183"/>
                    <a:pt x="3493" y="845"/>
                  </a:cubicBezTo>
                  <a:lnTo>
                    <a:pt x="3493" y="845"/>
                  </a:lnTo>
                  <a:cubicBezTo>
                    <a:pt x="4155" y="1529"/>
                    <a:pt x="4155" y="2625"/>
                    <a:pt x="3470" y="3287"/>
                  </a:cubicBezTo>
                  <a:lnTo>
                    <a:pt x="3470" y="3287"/>
                  </a:lnTo>
                  <a:cubicBezTo>
                    <a:pt x="3128" y="3607"/>
                    <a:pt x="2694" y="3766"/>
                    <a:pt x="2260" y="3766"/>
                  </a:cubicBezTo>
                  <a:lnTo>
                    <a:pt x="2260" y="3766"/>
                  </a:lnTo>
                  <a:cubicBezTo>
                    <a:pt x="1827" y="3766"/>
                    <a:pt x="1370" y="3607"/>
                    <a:pt x="1051" y="326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078;p48">
              <a:extLst>
                <a:ext uri="{FF2B5EF4-FFF2-40B4-BE49-F238E27FC236}">
                  <a16:creationId xmlns:a16="http://schemas.microsoft.com/office/drawing/2014/main" id="{6F2422E0-53CB-584D-DEE4-EA8362925268}"/>
                </a:ext>
              </a:extLst>
            </p:cNvPr>
            <p:cNvSpPr/>
            <p:nvPr/>
          </p:nvSpPr>
          <p:spPr>
            <a:xfrm>
              <a:off x="1012259" y="4403673"/>
              <a:ext cx="75991" cy="72473"/>
            </a:xfrm>
            <a:custGeom>
              <a:avLst/>
              <a:gdLst/>
              <a:ahLst/>
              <a:cxnLst/>
              <a:rect l="l" t="t" r="r" b="b"/>
              <a:pathLst>
                <a:path w="4429" h="4224" extrusionOk="0">
                  <a:moveTo>
                    <a:pt x="800" y="571"/>
                  </a:moveTo>
                  <a:cubicBezTo>
                    <a:pt x="24" y="1347"/>
                    <a:pt x="1" y="2626"/>
                    <a:pt x="777" y="3402"/>
                  </a:cubicBezTo>
                  <a:lnTo>
                    <a:pt x="777" y="3402"/>
                  </a:lnTo>
                  <a:cubicBezTo>
                    <a:pt x="1553" y="4201"/>
                    <a:pt x="2831" y="4223"/>
                    <a:pt x="3607" y="3447"/>
                  </a:cubicBezTo>
                  <a:lnTo>
                    <a:pt x="3607" y="3447"/>
                  </a:lnTo>
                  <a:cubicBezTo>
                    <a:pt x="4406" y="2671"/>
                    <a:pt x="4429" y="1393"/>
                    <a:pt x="3653" y="594"/>
                  </a:cubicBezTo>
                  <a:lnTo>
                    <a:pt x="3653" y="594"/>
                  </a:lnTo>
                  <a:cubicBezTo>
                    <a:pt x="3265" y="206"/>
                    <a:pt x="2740" y="1"/>
                    <a:pt x="2215" y="1"/>
                  </a:cubicBezTo>
                  <a:lnTo>
                    <a:pt x="2215" y="1"/>
                  </a:lnTo>
                  <a:cubicBezTo>
                    <a:pt x="1713" y="1"/>
                    <a:pt x="1188" y="183"/>
                    <a:pt x="800" y="571"/>
                  </a:cubicBezTo>
                  <a:close/>
                  <a:moveTo>
                    <a:pt x="1028" y="3173"/>
                  </a:moveTo>
                  <a:cubicBezTo>
                    <a:pt x="366" y="2512"/>
                    <a:pt x="389" y="1462"/>
                    <a:pt x="1051" y="822"/>
                  </a:cubicBezTo>
                  <a:lnTo>
                    <a:pt x="1051" y="822"/>
                  </a:lnTo>
                  <a:cubicBezTo>
                    <a:pt x="1713" y="161"/>
                    <a:pt x="2763" y="183"/>
                    <a:pt x="3402" y="845"/>
                  </a:cubicBezTo>
                  <a:lnTo>
                    <a:pt x="3402" y="845"/>
                  </a:lnTo>
                  <a:cubicBezTo>
                    <a:pt x="4064" y="1507"/>
                    <a:pt x="4041" y="2557"/>
                    <a:pt x="3379" y="3196"/>
                  </a:cubicBezTo>
                  <a:lnTo>
                    <a:pt x="3379" y="3196"/>
                  </a:lnTo>
                  <a:cubicBezTo>
                    <a:pt x="3059" y="3516"/>
                    <a:pt x="2626" y="3676"/>
                    <a:pt x="2215" y="3676"/>
                  </a:cubicBezTo>
                  <a:lnTo>
                    <a:pt x="2215" y="3676"/>
                  </a:lnTo>
                  <a:cubicBezTo>
                    <a:pt x="1781" y="3676"/>
                    <a:pt x="1347" y="3516"/>
                    <a:pt x="1028" y="317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079;p48">
              <a:extLst>
                <a:ext uri="{FF2B5EF4-FFF2-40B4-BE49-F238E27FC236}">
                  <a16:creationId xmlns:a16="http://schemas.microsoft.com/office/drawing/2014/main" id="{CE1B5F1F-F95C-D568-0228-60B7F1722526}"/>
                </a:ext>
              </a:extLst>
            </p:cNvPr>
            <p:cNvSpPr/>
            <p:nvPr/>
          </p:nvSpPr>
          <p:spPr>
            <a:xfrm>
              <a:off x="1120350" y="4481224"/>
              <a:ext cx="88138" cy="84604"/>
            </a:xfrm>
            <a:custGeom>
              <a:avLst/>
              <a:gdLst/>
              <a:ahLst/>
              <a:cxnLst/>
              <a:rect l="l" t="t" r="r" b="b"/>
              <a:pathLst>
                <a:path w="5137" h="4931" extrusionOk="0">
                  <a:moveTo>
                    <a:pt x="936" y="685"/>
                  </a:moveTo>
                  <a:cubicBezTo>
                    <a:pt x="23" y="1575"/>
                    <a:pt x="1" y="3059"/>
                    <a:pt x="891" y="3995"/>
                  </a:cubicBezTo>
                  <a:lnTo>
                    <a:pt x="891" y="3995"/>
                  </a:lnTo>
                  <a:cubicBezTo>
                    <a:pt x="1804" y="4908"/>
                    <a:pt x="3287" y="4930"/>
                    <a:pt x="4200" y="4017"/>
                  </a:cubicBezTo>
                  <a:lnTo>
                    <a:pt x="4200" y="4017"/>
                  </a:lnTo>
                  <a:cubicBezTo>
                    <a:pt x="5136" y="3104"/>
                    <a:pt x="5136" y="1621"/>
                    <a:pt x="4246" y="708"/>
                  </a:cubicBezTo>
                  <a:lnTo>
                    <a:pt x="4246" y="708"/>
                  </a:lnTo>
                  <a:cubicBezTo>
                    <a:pt x="3790" y="251"/>
                    <a:pt x="3173" y="0"/>
                    <a:pt x="2580" y="0"/>
                  </a:cubicBezTo>
                  <a:lnTo>
                    <a:pt x="2580" y="0"/>
                  </a:lnTo>
                  <a:cubicBezTo>
                    <a:pt x="1986" y="0"/>
                    <a:pt x="1393" y="228"/>
                    <a:pt x="936" y="685"/>
                  </a:cubicBezTo>
                  <a:moveTo>
                    <a:pt x="1142" y="3744"/>
                  </a:moveTo>
                  <a:cubicBezTo>
                    <a:pt x="366" y="2967"/>
                    <a:pt x="389" y="1689"/>
                    <a:pt x="1165" y="913"/>
                  </a:cubicBezTo>
                  <a:lnTo>
                    <a:pt x="1165" y="913"/>
                  </a:lnTo>
                  <a:cubicBezTo>
                    <a:pt x="1964" y="137"/>
                    <a:pt x="3242" y="160"/>
                    <a:pt x="3995" y="936"/>
                  </a:cubicBezTo>
                  <a:lnTo>
                    <a:pt x="3995" y="936"/>
                  </a:lnTo>
                  <a:cubicBezTo>
                    <a:pt x="4771" y="1735"/>
                    <a:pt x="4771" y="3013"/>
                    <a:pt x="3972" y="3789"/>
                  </a:cubicBezTo>
                  <a:lnTo>
                    <a:pt x="3972" y="3789"/>
                  </a:lnTo>
                  <a:cubicBezTo>
                    <a:pt x="3584" y="4154"/>
                    <a:pt x="3082" y="4360"/>
                    <a:pt x="2580" y="4360"/>
                  </a:cubicBezTo>
                  <a:lnTo>
                    <a:pt x="2580" y="4360"/>
                  </a:lnTo>
                  <a:cubicBezTo>
                    <a:pt x="2055" y="4360"/>
                    <a:pt x="1530" y="4154"/>
                    <a:pt x="1142" y="374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080;p48">
              <a:extLst>
                <a:ext uri="{FF2B5EF4-FFF2-40B4-BE49-F238E27FC236}">
                  <a16:creationId xmlns:a16="http://schemas.microsoft.com/office/drawing/2014/main" id="{B2F93CBF-E24A-1F2C-77E6-A05ACE86CDBD}"/>
                </a:ext>
              </a:extLst>
            </p:cNvPr>
            <p:cNvSpPr/>
            <p:nvPr/>
          </p:nvSpPr>
          <p:spPr>
            <a:xfrm>
              <a:off x="1423074" y="4407208"/>
              <a:ext cx="78736" cy="75201"/>
            </a:xfrm>
            <a:custGeom>
              <a:avLst/>
              <a:gdLst/>
              <a:ahLst/>
              <a:cxnLst/>
              <a:rect l="l" t="t" r="r" b="b"/>
              <a:pathLst>
                <a:path w="4589" h="4383" extrusionOk="0">
                  <a:moveTo>
                    <a:pt x="822" y="616"/>
                  </a:moveTo>
                  <a:cubicBezTo>
                    <a:pt x="1" y="1415"/>
                    <a:pt x="1" y="2739"/>
                    <a:pt x="799" y="3561"/>
                  </a:cubicBezTo>
                  <a:lnTo>
                    <a:pt x="799" y="3561"/>
                  </a:lnTo>
                  <a:cubicBezTo>
                    <a:pt x="1598" y="4383"/>
                    <a:pt x="2922" y="4383"/>
                    <a:pt x="3744" y="3584"/>
                  </a:cubicBezTo>
                  <a:lnTo>
                    <a:pt x="3744" y="3584"/>
                  </a:lnTo>
                  <a:cubicBezTo>
                    <a:pt x="4566" y="2785"/>
                    <a:pt x="4588" y="1461"/>
                    <a:pt x="3767" y="639"/>
                  </a:cubicBezTo>
                  <a:lnTo>
                    <a:pt x="3767" y="639"/>
                  </a:lnTo>
                  <a:cubicBezTo>
                    <a:pt x="3356" y="228"/>
                    <a:pt x="2831" y="0"/>
                    <a:pt x="2283" y="0"/>
                  </a:cubicBezTo>
                  <a:lnTo>
                    <a:pt x="2283" y="0"/>
                  </a:lnTo>
                  <a:cubicBezTo>
                    <a:pt x="1758" y="0"/>
                    <a:pt x="1233" y="206"/>
                    <a:pt x="822" y="616"/>
                  </a:cubicBezTo>
                  <a:close/>
                  <a:moveTo>
                    <a:pt x="1028" y="3310"/>
                  </a:moveTo>
                  <a:cubicBezTo>
                    <a:pt x="366" y="2625"/>
                    <a:pt x="366" y="1530"/>
                    <a:pt x="1050" y="845"/>
                  </a:cubicBezTo>
                  <a:lnTo>
                    <a:pt x="1050" y="845"/>
                  </a:lnTo>
                  <a:cubicBezTo>
                    <a:pt x="1758" y="160"/>
                    <a:pt x="2854" y="183"/>
                    <a:pt x="3538" y="868"/>
                  </a:cubicBezTo>
                  <a:lnTo>
                    <a:pt x="3538" y="868"/>
                  </a:lnTo>
                  <a:cubicBezTo>
                    <a:pt x="4200" y="1552"/>
                    <a:pt x="4200" y="2671"/>
                    <a:pt x="3516" y="3356"/>
                  </a:cubicBezTo>
                  <a:lnTo>
                    <a:pt x="3516" y="3356"/>
                  </a:lnTo>
                  <a:cubicBezTo>
                    <a:pt x="3173" y="3675"/>
                    <a:pt x="2717" y="3835"/>
                    <a:pt x="2283" y="3835"/>
                  </a:cubicBezTo>
                  <a:lnTo>
                    <a:pt x="2283" y="3835"/>
                  </a:lnTo>
                  <a:cubicBezTo>
                    <a:pt x="1827" y="3835"/>
                    <a:pt x="1370" y="3675"/>
                    <a:pt x="1028" y="331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081;p48">
              <a:extLst>
                <a:ext uri="{FF2B5EF4-FFF2-40B4-BE49-F238E27FC236}">
                  <a16:creationId xmlns:a16="http://schemas.microsoft.com/office/drawing/2014/main" id="{98EA2974-D397-4282-0219-7EEA3A455F06}"/>
                </a:ext>
              </a:extLst>
            </p:cNvPr>
            <p:cNvSpPr/>
            <p:nvPr/>
          </p:nvSpPr>
          <p:spPr>
            <a:xfrm>
              <a:off x="1598919" y="4373528"/>
              <a:ext cx="88121" cy="83814"/>
            </a:xfrm>
            <a:custGeom>
              <a:avLst/>
              <a:gdLst/>
              <a:ahLst/>
              <a:cxnLst/>
              <a:rect l="l" t="t" r="r" b="b"/>
              <a:pathLst>
                <a:path w="5136" h="4885" extrusionOk="0">
                  <a:moveTo>
                    <a:pt x="936" y="662"/>
                  </a:moveTo>
                  <a:cubicBezTo>
                    <a:pt x="23" y="1552"/>
                    <a:pt x="0" y="3036"/>
                    <a:pt x="890" y="3949"/>
                  </a:cubicBezTo>
                  <a:lnTo>
                    <a:pt x="890" y="3949"/>
                  </a:lnTo>
                  <a:cubicBezTo>
                    <a:pt x="1803" y="4862"/>
                    <a:pt x="3287" y="4885"/>
                    <a:pt x="4200" y="3995"/>
                  </a:cubicBezTo>
                  <a:lnTo>
                    <a:pt x="4200" y="3995"/>
                  </a:lnTo>
                  <a:cubicBezTo>
                    <a:pt x="5113" y="3082"/>
                    <a:pt x="5136" y="1621"/>
                    <a:pt x="4223" y="685"/>
                  </a:cubicBezTo>
                  <a:lnTo>
                    <a:pt x="4223" y="685"/>
                  </a:lnTo>
                  <a:cubicBezTo>
                    <a:pt x="3766" y="228"/>
                    <a:pt x="3173" y="0"/>
                    <a:pt x="2557" y="0"/>
                  </a:cubicBezTo>
                  <a:lnTo>
                    <a:pt x="2557" y="0"/>
                  </a:lnTo>
                  <a:cubicBezTo>
                    <a:pt x="1986" y="0"/>
                    <a:pt x="1392" y="206"/>
                    <a:pt x="936" y="662"/>
                  </a:cubicBezTo>
                  <a:moveTo>
                    <a:pt x="1141" y="3721"/>
                  </a:moveTo>
                  <a:cubicBezTo>
                    <a:pt x="365" y="2945"/>
                    <a:pt x="388" y="1666"/>
                    <a:pt x="1164" y="890"/>
                  </a:cubicBezTo>
                  <a:lnTo>
                    <a:pt x="1164" y="890"/>
                  </a:lnTo>
                  <a:cubicBezTo>
                    <a:pt x="1963" y="137"/>
                    <a:pt x="3218" y="137"/>
                    <a:pt x="3995" y="936"/>
                  </a:cubicBezTo>
                  <a:lnTo>
                    <a:pt x="3995" y="936"/>
                  </a:lnTo>
                  <a:cubicBezTo>
                    <a:pt x="4771" y="1712"/>
                    <a:pt x="4748" y="2990"/>
                    <a:pt x="3972" y="3744"/>
                  </a:cubicBezTo>
                  <a:lnTo>
                    <a:pt x="3972" y="3744"/>
                  </a:lnTo>
                  <a:cubicBezTo>
                    <a:pt x="3584" y="4132"/>
                    <a:pt x="3059" y="4314"/>
                    <a:pt x="2557" y="4314"/>
                  </a:cubicBezTo>
                  <a:lnTo>
                    <a:pt x="2557" y="4314"/>
                  </a:lnTo>
                  <a:cubicBezTo>
                    <a:pt x="2054" y="4314"/>
                    <a:pt x="1529" y="4109"/>
                    <a:pt x="1141" y="372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082;p48">
              <a:extLst>
                <a:ext uri="{FF2B5EF4-FFF2-40B4-BE49-F238E27FC236}">
                  <a16:creationId xmlns:a16="http://schemas.microsoft.com/office/drawing/2014/main" id="{D1171506-C997-3938-01C3-80DCF9D60511}"/>
                </a:ext>
              </a:extLst>
            </p:cNvPr>
            <p:cNvSpPr/>
            <p:nvPr/>
          </p:nvSpPr>
          <p:spPr>
            <a:xfrm>
              <a:off x="1238616" y="3589110"/>
              <a:ext cx="68167" cy="64632"/>
            </a:xfrm>
            <a:custGeom>
              <a:avLst/>
              <a:gdLst/>
              <a:ahLst/>
              <a:cxnLst/>
              <a:rect l="l" t="t" r="r" b="b"/>
              <a:pathLst>
                <a:path w="3973" h="3767" extrusionOk="0">
                  <a:moveTo>
                    <a:pt x="731" y="502"/>
                  </a:moveTo>
                  <a:cubicBezTo>
                    <a:pt x="24" y="1187"/>
                    <a:pt x="1" y="2328"/>
                    <a:pt x="708" y="3036"/>
                  </a:cubicBezTo>
                  <a:lnTo>
                    <a:pt x="708" y="3036"/>
                  </a:lnTo>
                  <a:cubicBezTo>
                    <a:pt x="1393" y="3766"/>
                    <a:pt x="2534" y="3766"/>
                    <a:pt x="3242" y="3082"/>
                  </a:cubicBezTo>
                  <a:lnTo>
                    <a:pt x="3242" y="3082"/>
                  </a:lnTo>
                  <a:cubicBezTo>
                    <a:pt x="3950" y="2374"/>
                    <a:pt x="3972" y="1233"/>
                    <a:pt x="3265" y="525"/>
                  </a:cubicBezTo>
                  <a:lnTo>
                    <a:pt x="3265" y="525"/>
                  </a:lnTo>
                  <a:cubicBezTo>
                    <a:pt x="2922" y="183"/>
                    <a:pt x="2466" y="0"/>
                    <a:pt x="1987" y="0"/>
                  </a:cubicBezTo>
                  <a:lnTo>
                    <a:pt x="1987" y="0"/>
                  </a:lnTo>
                  <a:cubicBezTo>
                    <a:pt x="1530" y="0"/>
                    <a:pt x="1074" y="160"/>
                    <a:pt x="731" y="502"/>
                  </a:cubicBezTo>
                  <a:moveTo>
                    <a:pt x="937" y="2808"/>
                  </a:moveTo>
                  <a:cubicBezTo>
                    <a:pt x="389" y="2237"/>
                    <a:pt x="389" y="1301"/>
                    <a:pt x="959" y="753"/>
                  </a:cubicBezTo>
                  <a:lnTo>
                    <a:pt x="959" y="753"/>
                  </a:lnTo>
                  <a:cubicBezTo>
                    <a:pt x="1530" y="183"/>
                    <a:pt x="2466" y="183"/>
                    <a:pt x="3037" y="753"/>
                  </a:cubicBezTo>
                  <a:lnTo>
                    <a:pt x="3037" y="753"/>
                  </a:lnTo>
                  <a:cubicBezTo>
                    <a:pt x="3607" y="1347"/>
                    <a:pt x="3584" y="2260"/>
                    <a:pt x="3014" y="2831"/>
                  </a:cubicBezTo>
                  <a:lnTo>
                    <a:pt x="3014" y="2831"/>
                  </a:lnTo>
                  <a:cubicBezTo>
                    <a:pt x="2740" y="3104"/>
                    <a:pt x="2352" y="3241"/>
                    <a:pt x="1987" y="3241"/>
                  </a:cubicBezTo>
                  <a:lnTo>
                    <a:pt x="1987" y="3241"/>
                  </a:lnTo>
                  <a:cubicBezTo>
                    <a:pt x="1599" y="3241"/>
                    <a:pt x="1233" y="3104"/>
                    <a:pt x="937"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083;p48">
              <a:extLst>
                <a:ext uri="{FF2B5EF4-FFF2-40B4-BE49-F238E27FC236}">
                  <a16:creationId xmlns:a16="http://schemas.microsoft.com/office/drawing/2014/main" id="{9C06227C-09C6-515B-A117-2BAB2A1788FC}"/>
                </a:ext>
              </a:extLst>
            </p:cNvPr>
            <p:cNvSpPr/>
            <p:nvPr/>
          </p:nvSpPr>
          <p:spPr>
            <a:xfrm>
              <a:off x="1372168" y="3555035"/>
              <a:ext cx="67755" cy="64632"/>
            </a:xfrm>
            <a:custGeom>
              <a:avLst/>
              <a:gdLst/>
              <a:ahLst/>
              <a:cxnLst/>
              <a:rect l="l" t="t" r="r" b="b"/>
              <a:pathLst>
                <a:path w="3949" h="3767" extrusionOk="0">
                  <a:moveTo>
                    <a:pt x="731" y="503"/>
                  </a:moveTo>
                  <a:cubicBezTo>
                    <a:pt x="23" y="1187"/>
                    <a:pt x="0" y="2329"/>
                    <a:pt x="708" y="3036"/>
                  </a:cubicBezTo>
                  <a:lnTo>
                    <a:pt x="708" y="3036"/>
                  </a:lnTo>
                  <a:cubicBezTo>
                    <a:pt x="1393" y="3744"/>
                    <a:pt x="2534" y="3767"/>
                    <a:pt x="3241" y="3082"/>
                  </a:cubicBezTo>
                  <a:lnTo>
                    <a:pt x="3241" y="3082"/>
                  </a:lnTo>
                  <a:cubicBezTo>
                    <a:pt x="3949" y="2374"/>
                    <a:pt x="3949" y="1233"/>
                    <a:pt x="3264" y="525"/>
                  </a:cubicBezTo>
                  <a:lnTo>
                    <a:pt x="3264" y="525"/>
                  </a:lnTo>
                  <a:cubicBezTo>
                    <a:pt x="2922" y="183"/>
                    <a:pt x="2443" y="0"/>
                    <a:pt x="1986" y="0"/>
                  </a:cubicBezTo>
                  <a:lnTo>
                    <a:pt x="1986" y="0"/>
                  </a:lnTo>
                  <a:cubicBezTo>
                    <a:pt x="1530" y="0"/>
                    <a:pt x="1073" y="160"/>
                    <a:pt x="731" y="503"/>
                  </a:cubicBezTo>
                  <a:moveTo>
                    <a:pt x="936" y="2808"/>
                  </a:moveTo>
                  <a:cubicBezTo>
                    <a:pt x="365" y="2237"/>
                    <a:pt x="388" y="1301"/>
                    <a:pt x="959" y="754"/>
                  </a:cubicBezTo>
                  <a:lnTo>
                    <a:pt x="959" y="754"/>
                  </a:lnTo>
                  <a:cubicBezTo>
                    <a:pt x="1530" y="183"/>
                    <a:pt x="2465" y="183"/>
                    <a:pt x="3036" y="754"/>
                  </a:cubicBezTo>
                  <a:lnTo>
                    <a:pt x="3036" y="754"/>
                  </a:lnTo>
                  <a:cubicBezTo>
                    <a:pt x="3584" y="1347"/>
                    <a:pt x="3584" y="2260"/>
                    <a:pt x="3013" y="2831"/>
                  </a:cubicBezTo>
                  <a:lnTo>
                    <a:pt x="3013" y="2831"/>
                  </a:lnTo>
                  <a:cubicBezTo>
                    <a:pt x="2716" y="3105"/>
                    <a:pt x="2351" y="3242"/>
                    <a:pt x="1986" y="3242"/>
                  </a:cubicBezTo>
                  <a:lnTo>
                    <a:pt x="1986" y="3242"/>
                  </a:lnTo>
                  <a:cubicBezTo>
                    <a:pt x="1598" y="3242"/>
                    <a:pt x="1233" y="3105"/>
                    <a:pt x="936" y="280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084;p48">
              <a:extLst>
                <a:ext uri="{FF2B5EF4-FFF2-40B4-BE49-F238E27FC236}">
                  <a16:creationId xmlns:a16="http://schemas.microsoft.com/office/drawing/2014/main" id="{8C8E704F-D981-C47F-AB62-D8CA3A33FE5F}"/>
                </a:ext>
              </a:extLst>
            </p:cNvPr>
            <p:cNvSpPr/>
            <p:nvPr/>
          </p:nvSpPr>
          <p:spPr>
            <a:xfrm>
              <a:off x="1322035" y="3679186"/>
              <a:ext cx="68167" cy="64632"/>
            </a:xfrm>
            <a:custGeom>
              <a:avLst/>
              <a:gdLst/>
              <a:ahLst/>
              <a:cxnLst/>
              <a:rect l="l" t="t" r="r" b="b"/>
              <a:pathLst>
                <a:path w="3973" h="3767" extrusionOk="0">
                  <a:moveTo>
                    <a:pt x="731" y="502"/>
                  </a:moveTo>
                  <a:cubicBezTo>
                    <a:pt x="23" y="1187"/>
                    <a:pt x="1" y="2328"/>
                    <a:pt x="708" y="3036"/>
                  </a:cubicBezTo>
                  <a:lnTo>
                    <a:pt x="708" y="3036"/>
                  </a:lnTo>
                  <a:cubicBezTo>
                    <a:pt x="1393" y="3743"/>
                    <a:pt x="2534" y="3766"/>
                    <a:pt x="3242" y="3081"/>
                  </a:cubicBezTo>
                  <a:lnTo>
                    <a:pt x="3242" y="3081"/>
                  </a:lnTo>
                  <a:cubicBezTo>
                    <a:pt x="3949" y="2374"/>
                    <a:pt x="3972" y="1233"/>
                    <a:pt x="3265" y="525"/>
                  </a:cubicBezTo>
                  <a:lnTo>
                    <a:pt x="3265" y="525"/>
                  </a:lnTo>
                  <a:cubicBezTo>
                    <a:pt x="2922" y="160"/>
                    <a:pt x="2443" y="0"/>
                    <a:pt x="1986" y="0"/>
                  </a:cubicBezTo>
                  <a:lnTo>
                    <a:pt x="1986" y="0"/>
                  </a:lnTo>
                  <a:cubicBezTo>
                    <a:pt x="1530" y="0"/>
                    <a:pt x="1073" y="160"/>
                    <a:pt x="731" y="502"/>
                  </a:cubicBezTo>
                  <a:moveTo>
                    <a:pt x="936" y="2808"/>
                  </a:moveTo>
                  <a:cubicBezTo>
                    <a:pt x="366" y="2237"/>
                    <a:pt x="389" y="1301"/>
                    <a:pt x="959" y="730"/>
                  </a:cubicBezTo>
                  <a:lnTo>
                    <a:pt x="959" y="730"/>
                  </a:lnTo>
                  <a:cubicBezTo>
                    <a:pt x="1530" y="183"/>
                    <a:pt x="2466" y="183"/>
                    <a:pt x="3036" y="753"/>
                  </a:cubicBezTo>
                  <a:lnTo>
                    <a:pt x="3036" y="753"/>
                  </a:lnTo>
                  <a:cubicBezTo>
                    <a:pt x="3584" y="1347"/>
                    <a:pt x="3584" y="2260"/>
                    <a:pt x="3014" y="2830"/>
                  </a:cubicBezTo>
                  <a:lnTo>
                    <a:pt x="3014" y="2830"/>
                  </a:lnTo>
                  <a:cubicBezTo>
                    <a:pt x="2717" y="3104"/>
                    <a:pt x="2352" y="3241"/>
                    <a:pt x="1986" y="3241"/>
                  </a:cubicBezTo>
                  <a:lnTo>
                    <a:pt x="1986" y="3241"/>
                  </a:lnTo>
                  <a:cubicBezTo>
                    <a:pt x="1598" y="3241"/>
                    <a:pt x="1233" y="3104"/>
                    <a:pt x="936"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085;p48">
              <a:extLst>
                <a:ext uri="{FF2B5EF4-FFF2-40B4-BE49-F238E27FC236}">
                  <a16:creationId xmlns:a16="http://schemas.microsoft.com/office/drawing/2014/main" id="{D2B89982-5481-367F-C835-7B9C427B9A6C}"/>
                </a:ext>
              </a:extLst>
            </p:cNvPr>
            <p:cNvSpPr/>
            <p:nvPr/>
          </p:nvSpPr>
          <p:spPr>
            <a:xfrm>
              <a:off x="1453237" y="3557780"/>
              <a:ext cx="67755" cy="64632"/>
            </a:xfrm>
            <a:custGeom>
              <a:avLst/>
              <a:gdLst/>
              <a:ahLst/>
              <a:cxnLst/>
              <a:rect l="l" t="t" r="r" b="b"/>
              <a:pathLst>
                <a:path w="3949" h="3767" extrusionOk="0">
                  <a:moveTo>
                    <a:pt x="730" y="502"/>
                  </a:moveTo>
                  <a:cubicBezTo>
                    <a:pt x="23" y="1210"/>
                    <a:pt x="0" y="2328"/>
                    <a:pt x="685" y="3059"/>
                  </a:cubicBezTo>
                  <a:lnTo>
                    <a:pt x="685" y="3059"/>
                  </a:lnTo>
                  <a:cubicBezTo>
                    <a:pt x="1392" y="3766"/>
                    <a:pt x="2534" y="3766"/>
                    <a:pt x="3241" y="3082"/>
                  </a:cubicBezTo>
                  <a:lnTo>
                    <a:pt x="3241" y="3082"/>
                  </a:lnTo>
                  <a:cubicBezTo>
                    <a:pt x="3949" y="2374"/>
                    <a:pt x="3949" y="1233"/>
                    <a:pt x="3264" y="525"/>
                  </a:cubicBezTo>
                  <a:lnTo>
                    <a:pt x="3264" y="525"/>
                  </a:lnTo>
                  <a:cubicBezTo>
                    <a:pt x="2922" y="183"/>
                    <a:pt x="2442" y="0"/>
                    <a:pt x="1986" y="0"/>
                  </a:cubicBezTo>
                  <a:lnTo>
                    <a:pt x="1986" y="0"/>
                  </a:lnTo>
                  <a:cubicBezTo>
                    <a:pt x="1529" y="0"/>
                    <a:pt x="1073" y="160"/>
                    <a:pt x="730" y="502"/>
                  </a:cubicBezTo>
                  <a:close/>
                  <a:moveTo>
                    <a:pt x="936" y="2808"/>
                  </a:moveTo>
                  <a:cubicBezTo>
                    <a:pt x="365" y="2237"/>
                    <a:pt x="388" y="1301"/>
                    <a:pt x="959" y="753"/>
                  </a:cubicBezTo>
                  <a:lnTo>
                    <a:pt x="959" y="753"/>
                  </a:lnTo>
                  <a:cubicBezTo>
                    <a:pt x="1529" y="183"/>
                    <a:pt x="2465" y="183"/>
                    <a:pt x="3036" y="776"/>
                  </a:cubicBezTo>
                  <a:lnTo>
                    <a:pt x="3036" y="776"/>
                  </a:lnTo>
                  <a:cubicBezTo>
                    <a:pt x="3584" y="1347"/>
                    <a:pt x="3584" y="2260"/>
                    <a:pt x="3013" y="2831"/>
                  </a:cubicBezTo>
                  <a:lnTo>
                    <a:pt x="3013" y="2831"/>
                  </a:lnTo>
                  <a:cubicBezTo>
                    <a:pt x="2716" y="3104"/>
                    <a:pt x="2351" y="3241"/>
                    <a:pt x="1986" y="3241"/>
                  </a:cubicBezTo>
                  <a:lnTo>
                    <a:pt x="1986" y="3241"/>
                  </a:lnTo>
                  <a:cubicBezTo>
                    <a:pt x="1598" y="3241"/>
                    <a:pt x="1210" y="3104"/>
                    <a:pt x="936" y="280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086;p48">
              <a:extLst>
                <a:ext uri="{FF2B5EF4-FFF2-40B4-BE49-F238E27FC236}">
                  <a16:creationId xmlns:a16="http://schemas.microsoft.com/office/drawing/2014/main" id="{CAD868AE-BCA6-4228-CCE3-4A432892F396}"/>
                </a:ext>
              </a:extLst>
            </p:cNvPr>
            <p:cNvSpPr/>
            <p:nvPr/>
          </p:nvSpPr>
          <p:spPr>
            <a:xfrm>
              <a:off x="1335743" y="3216280"/>
              <a:ext cx="113583" cy="108504"/>
            </a:xfrm>
            <a:custGeom>
              <a:avLst/>
              <a:gdLst/>
              <a:ahLst/>
              <a:cxnLst/>
              <a:rect l="l" t="t" r="r" b="b"/>
              <a:pathLst>
                <a:path w="6620" h="6324" extrusionOk="0">
                  <a:moveTo>
                    <a:pt x="1210" y="868"/>
                  </a:moveTo>
                  <a:cubicBezTo>
                    <a:pt x="23" y="2032"/>
                    <a:pt x="0" y="3927"/>
                    <a:pt x="1165" y="5113"/>
                  </a:cubicBezTo>
                  <a:lnTo>
                    <a:pt x="1165" y="5113"/>
                  </a:lnTo>
                  <a:cubicBezTo>
                    <a:pt x="2329" y="6300"/>
                    <a:pt x="4246" y="6323"/>
                    <a:pt x="5410" y="5159"/>
                  </a:cubicBezTo>
                  <a:lnTo>
                    <a:pt x="5410" y="5159"/>
                  </a:lnTo>
                  <a:cubicBezTo>
                    <a:pt x="6597" y="3995"/>
                    <a:pt x="6620" y="2101"/>
                    <a:pt x="5456" y="914"/>
                  </a:cubicBezTo>
                  <a:lnTo>
                    <a:pt x="5456" y="914"/>
                  </a:lnTo>
                  <a:cubicBezTo>
                    <a:pt x="4885" y="320"/>
                    <a:pt x="4086" y="1"/>
                    <a:pt x="3310" y="1"/>
                  </a:cubicBezTo>
                  <a:lnTo>
                    <a:pt x="3310" y="1"/>
                  </a:lnTo>
                  <a:cubicBezTo>
                    <a:pt x="2557" y="1"/>
                    <a:pt x="1804" y="297"/>
                    <a:pt x="1210" y="868"/>
                  </a:cubicBezTo>
                  <a:moveTo>
                    <a:pt x="1416" y="4885"/>
                  </a:moveTo>
                  <a:cubicBezTo>
                    <a:pt x="389" y="3835"/>
                    <a:pt x="389" y="2146"/>
                    <a:pt x="1438" y="1096"/>
                  </a:cubicBezTo>
                  <a:lnTo>
                    <a:pt x="1438" y="1096"/>
                  </a:lnTo>
                  <a:cubicBezTo>
                    <a:pt x="2511" y="69"/>
                    <a:pt x="4200" y="92"/>
                    <a:pt x="5227" y="1142"/>
                  </a:cubicBezTo>
                  <a:lnTo>
                    <a:pt x="5227" y="1142"/>
                  </a:lnTo>
                  <a:cubicBezTo>
                    <a:pt x="6255" y="2192"/>
                    <a:pt x="6232" y="3881"/>
                    <a:pt x="5182" y="4931"/>
                  </a:cubicBezTo>
                  <a:lnTo>
                    <a:pt x="5182" y="4931"/>
                  </a:lnTo>
                  <a:cubicBezTo>
                    <a:pt x="4657" y="5433"/>
                    <a:pt x="3995" y="5684"/>
                    <a:pt x="3310" y="5684"/>
                  </a:cubicBezTo>
                  <a:lnTo>
                    <a:pt x="3310" y="5684"/>
                  </a:lnTo>
                  <a:cubicBezTo>
                    <a:pt x="2625" y="5684"/>
                    <a:pt x="1941" y="5410"/>
                    <a:pt x="1416" y="488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087;p48">
              <a:extLst>
                <a:ext uri="{FF2B5EF4-FFF2-40B4-BE49-F238E27FC236}">
                  <a16:creationId xmlns:a16="http://schemas.microsoft.com/office/drawing/2014/main" id="{35F769FE-7E02-5661-CF1E-D0C9EF41715B}"/>
                </a:ext>
              </a:extLst>
            </p:cNvPr>
            <p:cNvSpPr/>
            <p:nvPr/>
          </p:nvSpPr>
          <p:spPr>
            <a:xfrm>
              <a:off x="1532332" y="3195520"/>
              <a:ext cx="113205" cy="108109"/>
            </a:xfrm>
            <a:custGeom>
              <a:avLst/>
              <a:gdLst/>
              <a:ahLst/>
              <a:cxnLst/>
              <a:rect l="l" t="t" r="r" b="b"/>
              <a:pathLst>
                <a:path w="6598" h="6301" extrusionOk="0">
                  <a:moveTo>
                    <a:pt x="1211" y="845"/>
                  </a:moveTo>
                  <a:cubicBezTo>
                    <a:pt x="24" y="2009"/>
                    <a:pt x="1" y="3927"/>
                    <a:pt x="1165" y="5114"/>
                  </a:cubicBezTo>
                  <a:lnTo>
                    <a:pt x="1165" y="5114"/>
                  </a:lnTo>
                  <a:cubicBezTo>
                    <a:pt x="2306" y="6278"/>
                    <a:pt x="4223" y="6301"/>
                    <a:pt x="5410" y="5159"/>
                  </a:cubicBezTo>
                  <a:lnTo>
                    <a:pt x="5410" y="5159"/>
                  </a:lnTo>
                  <a:cubicBezTo>
                    <a:pt x="6597" y="3995"/>
                    <a:pt x="6597" y="2078"/>
                    <a:pt x="5456" y="891"/>
                  </a:cubicBezTo>
                  <a:lnTo>
                    <a:pt x="5456" y="891"/>
                  </a:lnTo>
                  <a:cubicBezTo>
                    <a:pt x="4863" y="298"/>
                    <a:pt x="4087" y="1"/>
                    <a:pt x="3310" y="1"/>
                  </a:cubicBezTo>
                  <a:lnTo>
                    <a:pt x="3310" y="1"/>
                  </a:lnTo>
                  <a:cubicBezTo>
                    <a:pt x="2534" y="1"/>
                    <a:pt x="1781" y="275"/>
                    <a:pt x="1211" y="845"/>
                  </a:cubicBezTo>
                  <a:moveTo>
                    <a:pt x="1393" y="4863"/>
                  </a:moveTo>
                  <a:cubicBezTo>
                    <a:pt x="366" y="3813"/>
                    <a:pt x="389" y="2124"/>
                    <a:pt x="1439" y="1096"/>
                  </a:cubicBezTo>
                  <a:lnTo>
                    <a:pt x="1439" y="1096"/>
                  </a:lnTo>
                  <a:cubicBezTo>
                    <a:pt x="2489" y="69"/>
                    <a:pt x="4178" y="92"/>
                    <a:pt x="5205" y="1142"/>
                  </a:cubicBezTo>
                  <a:lnTo>
                    <a:pt x="5205" y="1142"/>
                  </a:lnTo>
                  <a:cubicBezTo>
                    <a:pt x="6232" y="2192"/>
                    <a:pt x="6232" y="3881"/>
                    <a:pt x="5159" y="4908"/>
                  </a:cubicBezTo>
                  <a:lnTo>
                    <a:pt x="5159" y="4908"/>
                  </a:lnTo>
                  <a:cubicBezTo>
                    <a:pt x="4657" y="5410"/>
                    <a:pt x="3972" y="5662"/>
                    <a:pt x="3310" y="5662"/>
                  </a:cubicBezTo>
                  <a:lnTo>
                    <a:pt x="3310" y="5662"/>
                  </a:lnTo>
                  <a:cubicBezTo>
                    <a:pt x="2603" y="5662"/>
                    <a:pt x="1918" y="5410"/>
                    <a:pt x="1393" y="486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088;p48">
              <a:extLst>
                <a:ext uri="{FF2B5EF4-FFF2-40B4-BE49-F238E27FC236}">
                  <a16:creationId xmlns:a16="http://schemas.microsoft.com/office/drawing/2014/main" id="{120AEABC-C018-60A7-AF2C-2CEF278BAAA0}"/>
                </a:ext>
              </a:extLst>
            </p:cNvPr>
            <p:cNvSpPr/>
            <p:nvPr/>
          </p:nvSpPr>
          <p:spPr>
            <a:xfrm>
              <a:off x="1871875" y="3245259"/>
              <a:ext cx="113188" cy="108504"/>
            </a:xfrm>
            <a:custGeom>
              <a:avLst/>
              <a:gdLst/>
              <a:ahLst/>
              <a:cxnLst/>
              <a:rect l="l" t="t" r="r" b="b"/>
              <a:pathLst>
                <a:path w="6597" h="6324" extrusionOk="0">
                  <a:moveTo>
                    <a:pt x="1187" y="868"/>
                  </a:moveTo>
                  <a:cubicBezTo>
                    <a:pt x="23" y="2032"/>
                    <a:pt x="0" y="3927"/>
                    <a:pt x="1142" y="5114"/>
                  </a:cubicBezTo>
                  <a:lnTo>
                    <a:pt x="1142" y="5114"/>
                  </a:lnTo>
                  <a:cubicBezTo>
                    <a:pt x="2306" y="6300"/>
                    <a:pt x="4223" y="6323"/>
                    <a:pt x="5410" y="5159"/>
                  </a:cubicBezTo>
                  <a:lnTo>
                    <a:pt x="5410" y="5159"/>
                  </a:lnTo>
                  <a:cubicBezTo>
                    <a:pt x="6574" y="3995"/>
                    <a:pt x="6597" y="2101"/>
                    <a:pt x="5456" y="914"/>
                  </a:cubicBezTo>
                  <a:lnTo>
                    <a:pt x="5456" y="914"/>
                  </a:lnTo>
                  <a:cubicBezTo>
                    <a:pt x="4862" y="320"/>
                    <a:pt x="4086" y="1"/>
                    <a:pt x="3287" y="1"/>
                  </a:cubicBezTo>
                  <a:lnTo>
                    <a:pt x="3287" y="1"/>
                  </a:lnTo>
                  <a:cubicBezTo>
                    <a:pt x="2534" y="1"/>
                    <a:pt x="1781" y="297"/>
                    <a:pt x="1187" y="868"/>
                  </a:cubicBezTo>
                  <a:moveTo>
                    <a:pt x="1393" y="4885"/>
                  </a:moveTo>
                  <a:cubicBezTo>
                    <a:pt x="366" y="3835"/>
                    <a:pt x="388" y="2146"/>
                    <a:pt x="1438" y="1096"/>
                  </a:cubicBezTo>
                  <a:lnTo>
                    <a:pt x="1438" y="1096"/>
                  </a:lnTo>
                  <a:cubicBezTo>
                    <a:pt x="2488" y="69"/>
                    <a:pt x="4177" y="92"/>
                    <a:pt x="5204" y="1142"/>
                  </a:cubicBezTo>
                  <a:lnTo>
                    <a:pt x="5204" y="1142"/>
                  </a:lnTo>
                  <a:cubicBezTo>
                    <a:pt x="6232" y="2192"/>
                    <a:pt x="6209" y="3881"/>
                    <a:pt x="5159" y="4931"/>
                  </a:cubicBezTo>
                  <a:lnTo>
                    <a:pt x="5159" y="4931"/>
                  </a:lnTo>
                  <a:cubicBezTo>
                    <a:pt x="4657" y="5433"/>
                    <a:pt x="3972" y="5684"/>
                    <a:pt x="3287" y="5684"/>
                  </a:cubicBezTo>
                  <a:lnTo>
                    <a:pt x="3287" y="5684"/>
                  </a:lnTo>
                  <a:cubicBezTo>
                    <a:pt x="2602" y="5684"/>
                    <a:pt x="1918" y="5410"/>
                    <a:pt x="1393" y="4885"/>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089;p48">
              <a:extLst>
                <a:ext uri="{FF2B5EF4-FFF2-40B4-BE49-F238E27FC236}">
                  <a16:creationId xmlns:a16="http://schemas.microsoft.com/office/drawing/2014/main" id="{0CAD92EA-4141-7FBD-49FF-E51ED88F5902}"/>
                </a:ext>
              </a:extLst>
            </p:cNvPr>
            <p:cNvSpPr/>
            <p:nvPr/>
          </p:nvSpPr>
          <p:spPr>
            <a:xfrm>
              <a:off x="1127008" y="3334151"/>
              <a:ext cx="1011589" cy="285123"/>
            </a:xfrm>
            <a:custGeom>
              <a:avLst/>
              <a:gdLst/>
              <a:ahLst/>
              <a:cxnLst/>
              <a:rect l="l" t="t" r="r" b="b"/>
              <a:pathLst>
                <a:path w="58959" h="16618" extrusionOk="0">
                  <a:moveTo>
                    <a:pt x="1" y="343"/>
                  </a:moveTo>
                  <a:lnTo>
                    <a:pt x="7305" y="412"/>
                  </a:lnTo>
                  <a:lnTo>
                    <a:pt x="13833" y="7077"/>
                  </a:lnTo>
                  <a:lnTo>
                    <a:pt x="21890" y="7168"/>
                  </a:lnTo>
                  <a:lnTo>
                    <a:pt x="24355" y="9679"/>
                  </a:lnTo>
                  <a:lnTo>
                    <a:pt x="40835" y="9862"/>
                  </a:lnTo>
                  <a:lnTo>
                    <a:pt x="43483" y="12578"/>
                  </a:lnTo>
                  <a:lnTo>
                    <a:pt x="54895" y="12692"/>
                  </a:lnTo>
                  <a:lnTo>
                    <a:pt x="58730" y="16618"/>
                  </a:lnTo>
                  <a:cubicBezTo>
                    <a:pt x="58799" y="16526"/>
                    <a:pt x="58890" y="16435"/>
                    <a:pt x="58958" y="16367"/>
                  </a:cubicBezTo>
                  <a:lnTo>
                    <a:pt x="58958" y="16367"/>
                  </a:lnTo>
                  <a:lnTo>
                    <a:pt x="55032" y="12349"/>
                  </a:lnTo>
                  <a:lnTo>
                    <a:pt x="43620" y="12235"/>
                  </a:lnTo>
                  <a:lnTo>
                    <a:pt x="40972" y="9519"/>
                  </a:lnTo>
                  <a:lnTo>
                    <a:pt x="24492" y="9359"/>
                  </a:lnTo>
                  <a:lnTo>
                    <a:pt x="22027" y="6826"/>
                  </a:lnTo>
                  <a:lnTo>
                    <a:pt x="13970" y="6734"/>
                  </a:lnTo>
                  <a:lnTo>
                    <a:pt x="7442" y="69"/>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090;p48">
              <a:extLst>
                <a:ext uri="{FF2B5EF4-FFF2-40B4-BE49-F238E27FC236}">
                  <a16:creationId xmlns:a16="http://schemas.microsoft.com/office/drawing/2014/main" id="{94A20616-41F8-8945-97E8-E4FD880F211D}"/>
                </a:ext>
              </a:extLst>
            </p:cNvPr>
            <p:cNvSpPr/>
            <p:nvPr/>
          </p:nvSpPr>
          <p:spPr>
            <a:xfrm>
              <a:off x="1424635" y="3300866"/>
              <a:ext cx="188784" cy="192696"/>
            </a:xfrm>
            <a:custGeom>
              <a:avLst/>
              <a:gdLst/>
              <a:ahLst/>
              <a:cxnLst/>
              <a:rect l="l" t="t" r="r" b="b"/>
              <a:pathLst>
                <a:path w="11003" h="11231" extrusionOk="0">
                  <a:moveTo>
                    <a:pt x="1" y="229"/>
                  </a:moveTo>
                  <a:lnTo>
                    <a:pt x="10774" y="11231"/>
                  </a:lnTo>
                  <a:lnTo>
                    <a:pt x="11003" y="10980"/>
                  </a:lnTo>
                  <a:lnTo>
                    <a:pt x="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091;p48">
              <a:extLst>
                <a:ext uri="{FF2B5EF4-FFF2-40B4-BE49-F238E27FC236}">
                  <a16:creationId xmlns:a16="http://schemas.microsoft.com/office/drawing/2014/main" id="{105FFD1C-8C2B-1699-D884-2276B1735AB0}"/>
                </a:ext>
              </a:extLst>
            </p:cNvPr>
            <p:cNvSpPr/>
            <p:nvPr/>
          </p:nvSpPr>
          <p:spPr>
            <a:xfrm>
              <a:off x="1157170" y="3184161"/>
              <a:ext cx="56019" cy="53669"/>
            </a:xfrm>
            <a:custGeom>
              <a:avLst/>
              <a:gdLst/>
              <a:ahLst/>
              <a:cxnLst/>
              <a:rect l="l" t="t" r="r" b="b"/>
              <a:pathLst>
                <a:path w="3265" h="3128" extrusionOk="0">
                  <a:moveTo>
                    <a:pt x="594" y="412"/>
                  </a:moveTo>
                  <a:cubicBezTo>
                    <a:pt x="0" y="982"/>
                    <a:pt x="0" y="1941"/>
                    <a:pt x="571" y="2535"/>
                  </a:cubicBezTo>
                  <a:lnTo>
                    <a:pt x="571" y="2535"/>
                  </a:lnTo>
                  <a:cubicBezTo>
                    <a:pt x="1141" y="3105"/>
                    <a:pt x="2077" y="3128"/>
                    <a:pt x="2671" y="2557"/>
                  </a:cubicBezTo>
                  <a:lnTo>
                    <a:pt x="2671" y="2557"/>
                  </a:lnTo>
                  <a:cubicBezTo>
                    <a:pt x="3264" y="1964"/>
                    <a:pt x="3264" y="1028"/>
                    <a:pt x="2694" y="435"/>
                  </a:cubicBezTo>
                  <a:lnTo>
                    <a:pt x="2694" y="435"/>
                  </a:lnTo>
                  <a:cubicBezTo>
                    <a:pt x="2397" y="138"/>
                    <a:pt x="2009" y="1"/>
                    <a:pt x="1621" y="1"/>
                  </a:cubicBezTo>
                  <a:lnTo>
                    <a:pt x="1621" y="1"/>
                  </a:lnTo>
                  <a:cubicBezTo>
                    <a:pt x="1256" y="1"/>
                    <a:pt x="867" y="138"/>
                    <a:pt x="594" y="412"/>
                  </a:cubicBezTo>
                  <a:close/>
                  <a:moveTo>
                    <a:pt x="799" y="2283"/>
                  </a:moveTo>
                  <a:cubicBezTo>
                    <a:pt x="365" y="1827"/>
                    <a:pt x="365" y="1097"/>
                    <a:pt x="822" y="663"/>
                  </a:cubicBezTo>
                  <a:lnTo>
                    <a:pt x="822" y="663"/>
                  </a:lnTo>
                  <a:cubicBezTo>
                    <a:pt x="1278" y="206"/>
                    <a:pt x="2009" y="206"/>
                    <a:pt x="2465" y="663"/>
                  </a:cubicBezTo>
                  <a:lnTo>
                    <a:pt x="2465" y="663"/>
                  </a:lnTo>
                  <a:cubicBezTo>
                    <a:pt x="2899" y="1119"/>
                    <a:pt x="2899" y="1873"/>
                    <a:pt x="2442" y="2306"/>
                  </a:cubicBezTo>
                  <a:lnTo>
                    <a:pt x="2442" y="2306"/>
                  </a:lnTo>
                  <a:cubicBezTo>
                    <a:pt x="2214" y="2535"/>
                    <a:pt x="1917" y="2626"/>
                    <a:pt x="1621" y="2626"/>
                  </a:cubicBezTo>
                  <a:lnTo>
                    <a:pt x="1621" y="2626"/>
                  </a:lnTo>
                  <a:cubicBezTo>
                    <a:pt x="1324" y="2626"/>
                    <a:pt x="1027" y="2512"/>
                    <a:pt x="799" y="228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092;p48">
              <a:extLst>
                <a:ext uri="{FF2B5EF4-FFF2-40B4-BE49-F238E27FC236}">
                  <a16:creationId xmlns:a16="http://schemas.microsoft.com/office/drawing/2014/main" id="{7D55B7BF-FF4C-9DEF-7F52-283704D06AB0}"/>
                </a:ext>
              </a:extLst>
            </p:cNvPr>
            <p:cNvSpPr/>
            <p:nvPr/>
          </p:nvSpPr>
          <p:spPr>
            <a:xfrm>
              <a:off x="1178308" y="3103488"/>
              <a:ext cx="56414" cy="53669"/>
            </a:xfrm>
            <a:custGeom>
              <a:avLst/>
              <a:gdLst/>
              <a:ahLst/>
              <a:cxnLst/>
              <a:rect l="l" t="t" r="r" b="b"/>
              <a:pathLst>
                <a:path w="3288" h="3128" extrusionOk="0">
                  <a:moveTo>
                    <a:pt x="594" y="435"/>
                  </a:moveTo>
                  <a:cubicBezTo>
                    <a:pt x="24" y="1005"/>
                    <a:pt x="1" y="1964"/>
                    <a:pt x="571" y="2535"/>
                  </a:cubicBezTo>
                  <a:lnTo>
                    <a:pt x="571" y="2535"/>
                  </a:lnTo>
                  <a:cubicBezTo>
                    <a:pt x="1142" y="3128"/>
                    <a:pt x="2101" y="3128"/>
                    <a:pt x="2694" y="2557"/>
                  </a:cubicBezTo>
                  <a:lnTo>
                    <a:pt x="2694" y="2557"/>
                  </a:lnTo>
                  <a:cubicBezTo>
                    <a:pt x="3265" y="1987"/>
                    <a:pt x="3288" y="1051"/>
                    <a:pt x="2717" y="457"/>
                  </a:cubicBezTo>
                  <a:lnTo>
                    <a:pt x="2717" y="457"/>
                  </a:lnTo>
                  <a:cubicBezTo>
                    <a:pt x="2420" y="161"/>
                    <a:pt x="2032" y="1"/>
                    <a:pt x="1644" y="1"/>
                  </a:cubicBezTo>
                  <a:lnTo>
                    <a:pt x="1644" y="1"/>
                  </a:lnTo>
                  <a:cubicBezTo>
                    <a:pt x="1256" y="1"/>
                    <a:pt x="891" y="161"/>
                    <a:pt x="594" y="435"/>
                  </a:cubicBezTo>
                  <a:close/>
                  <a:moveTo>
                    <a:pt x="822" y="2306"/>
                  </a:moveTo>
                  <a:cubicBezTo>
                    <a:pt x="366" y="1850"/>
                    <a:pt x="389" y="1119"/>
                    <a:pt x="822" y="663"/>
                  </a:cubicBezTo>
                  <a:lnTo>
                    <a:pt x="822" y="663"/>
                  </a:lnTo>
                  <a:cubicBezTo>
                    <a:pt x="1279" y="229"/>
                    <a:pt x="2032" y="229"/>
                    <a:pt x="2466" y="686"/>
                  </a:cubicBezTo>
                  <a:lnTo>
                    <a:pt x="2466" y="686"/>
                  </a:lnTo>
                  <a:cubicBezTo>
                    <a:pt x="2922" y="1142"/>
                    <a:pt x="2900" y="1873"/>
                    <a:pt x="2443" y="2329"/>
                  </a:cubicBezTo>
                  <a:lnTo>
                    <a:pt x="2443" y="2329"/>
                  </a:lnTo>
                  <a:cubicBezTo>
                    <a:pt x="2238" y="2535"/>
                    <a:pt x="1941" y="2649"/>
                    <a:pt x="1644" y="2649"/>
                  </a:cubicBezTo>
                  <a:lnTo>
                    <a:pt x="1644" y="2649"/>
                  </a:lnTo>
                  <a:cubicBezTo>
                    <a:pt x="1347" y="2649"/>
                    <a:pt x="1051" y="2535"/>
                    <a:pt x="822" y="230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093;p48">
              <a:extLst>
                <a:ext uri="{FF2B5EF4-FFF2-40B4-BE49-F238E27FC236}">
                  <a16:creationId xmlns:a16="http://schemas.microsoft.com/office/drawing/2014/main" id="{39BA1BB5-0B3B-FB8C-5714-D2664097F9B9}"/>
                </a:ext>
              </a:extLst>
            </p:cNvPr>
            <p:cNvSpPr/>
            <p:nvPr/>
          </p:nvSpPr>
          <p:spPr>
            <a:xfrm>
              <a:off x="1053385" y="3137167"/>
              <a:ext cx="56414" cy="53669"/>
            </a:xfrm>
            <a:custGeom>
              <a:avLst/>
              <a:gdLst/>
              <a:ahLst/>
              <a:cxnLst/>
              <a:rect l="l" t="t" r="r" b="b"/>
              <a:pathLst>
                <a:path w="3288" h="3128" extrusionOk="0">
                  <a:moveTo>
                    <a:pt x="594" y="435"/>
                  </a:moveTo>
                  <a:cubicBezTo>
                    <a:pt x="0" y="1005"/>
                    <a:pt x="0" y="1941"/>
                    <a:pt x="571" y="2534"/>
                  </a:cubicBezTo>
                  <a:lnTo>
                    <a:pt x="571" y="2534"/>
                  </a:lnTo>
                  <a:cubicBezTo>
                    <a:pt x="1142" y="3128"/>
                    <a:pt x="2100" y="3128"/>
                    <a:pt x="2694" y="2557"/>
                  </a:cubicBezTo>
                  <a:lnTo>
                    <a:pt x="2694" y="2557"/>
                  </a:lnTo>
                  <a:cubicBezTo>
                    <a:pt x="3264" y="1987"/>
                    <a:pt x="3287" y="1028"/>
                    <a:pt x="2717" y="457"/>
                  </a:cubicBezTo>
                  <a:lnTo>
                    <a:pt x="2717" y="457"/>
                  </a:lnTo>
                  <a:cubicBezTo>
                    <a:pt x="2420" y="161"/>
                    <a:pt x="2032" y="1"/>
                    <a:pt x="1644" y="1"/>
                  </a:cubicBezTo>
                  <a:lnTo>
                    <a:pt x="1644" y="1"/>
                  </a:lnTo>
                  <a:cubicBezTo>
                    <a:pt x="1256" y="1"/>
                    <a:pt x="891" y="138"/>
                    <a:pt x="594" y="435"/>
                  </a:cubicBezTo>
                  <a:moveTo>
                    <a:pt x="822" y="2306"/>
                  </a:moveTo>
                  <a:cubicBezTo>
                    <a:pt x="366" y="1850"/>
                    <a:pt x="366" y="1119"/>
                    <a:pt x="822" y="663"/>
                  </a:cubicBezTo>
                  <a:lnTo>
                    <a:pt x="822" y="663"/>
                  </a:lnTo>
                  <a:cubicBezTo>
                    <a:pt x="1279" y="229"/>
                    <a:pt x="2032" y="229"/>
                    <a:pt x="2466" y="686"/>
                  </a:cubicBezTo>
                  <a:lnTo>
                    <a:pt x="2466" y="686"/>
                  </a:lnTo>
                  <a:cubicBezTo>
                    <a:pt x="2922" y="1142"/>
                    <a:pt x="2899" y="1873"/>
                    <a:pt x="2443" y="2306"/>
                  </a:cubicBezTo>
                  <a:lnTo>
                    <a:pt x="2443" y="2306"/>
                  </a:lnTo>
                  <a:cubicBezTo>
                    <a:pt x="2214" y="2534"/>
                    <a:pt x="1941" y="2649"/>
                    <a:pt x="1644" y="2649"/>
                  </a:cubicBezTo>
                  <a:lnTo>
                    <a:pt x="1644" y="2649"/>
                  </a:lnTo>
                  <a:cubicBezTo>
                    <a:pt x="1347" y="2649"/>
                    <a:pt x="1050" y="2534"/>
                    <a:pt x="822" y="2306"/>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094;p48">
              <a:extLst>
                <a:ext uri="{FF2B5EF4-FFF2-40B4-BE49-F238E27FC236}">
                  <a16:creationId xmlns:a16="http://schemas.microsoft.com/office/drawing/2014/main" id="{BF4F15D1-4D24-1FEC-D71C-9C8890417145}"/>
                </a:ext>
              </a:extLst>
            </p:cNvPr>
            <p:cNvSpPr/>
            <p:nvPr/>
          </p:nvSpPr>
          <p:spPr>
            <a:xfrm>
              <a:off x="1654526" y="3373321"/>
              <a:ext cx="66588" cy="66983"/>
            </a:xfrm>
            <a:custGeom>
              <a:avLst/>
              <a:gdLst/>
              <a:ahLst/>
              <a:cxnLst/>
              <a:rect l="l" t="t" r="r" b="b"/>
              <a:pathLst>
                <a:path w="3881" h="3904" extrusionOk="0">
                  <a:moveTo>
                    <a:pt x="662" y="594"/>
                  </a:moveTo>
                  <a:cubicBezTo>
                    <a:pt x="0" y="1324"/>
                    <a:pt x="23" y="2443"/>
                    <a:pt x="708" y="3150"/>
                  </a:cubicBezTo>
                  <a:lnTo>
                    <a:pt x="708" y="3150"/>
                  </a:lnTo>
                  <a:cubicBezTo>
                    <a:pt x="731" y="3173"/>
                    <a:pt x="754" y="3173"/>
                    <a:pt x="776" y="3196"/>
                  </a:cubicBezTo>
                  <a:lnTo>
                    <a:pt x="776" y="3196"/>
                  </a:lnTo>
                  <a:cubicBezTo>
                    <a:pt x="1507" y="3904"/>
                    <a:pt x="2694" y="3858"/>
                    <a:pt x="3378" y="3105"/>
                  </a:cubicBezTo>
                  <a:lnTo>
                    <a:pt x="3378" y="3105"/>
                  </a:lnTo>
                  <a:cubicBezTo>
                    <a:pt x="3721" y="2740"/>
                    <a:pt x="3881" y="2283"/>
                    <a:pt x="3881" y="1781"/>
                  </a:cubicBezTo>
                  <a:lnTo>
                    <a:pt x="3881" y="1781"/>
                  </a:lnTo>
                  <a:cubicBezTo>
                    <a:pt x="3858" y="1279"/>
                    <a:pt x="3652" y="845"/>
                    <a:pt x="3287" y="503"/>
                  </a:cubicBezTo>
                  <a:lnTo>
                    <a:pt x="3287" y="503"/>
                  </a:lnTo>
                  <a:cubicBezTo>
                    <a:pt x="2922" y="160"/>
                    <a:pt x="2465" y="1"/>
                    <a:pt x="2032" y="1"/>
                  </a:cubicBezTo>
                  <a:lnTo>
                    <a:pt x="2032" y="1"/>
                  </a:lnTo>
                  <a:cubicBezTo>
                    <a:pt x="1530" y="1"/>
                    <a:pt x="1027" y="206"/>
                    <a:pt x="662" y="594"/>
                  </a:cubicBezTo>
                  <a:close/>
                  <a:moveTo>
                    <a:pt x="982" y="2968"/>
                  </a:moveTo>
                  <a:cubicBezTo>
                    <a:pt x="388" y="2397"/>
                    <a:pt x="343" y="1439"/>
                    <a:pt x="913" y="822"/>
                  </a:cubicBezTo>
                  <a:lnTo>
                    <a:pt x="913" y="822"/>
                  </a:lnTo>
                  <a:cubicBezTo>
                    <a:pt x="1484" y="206"/>
                    <a:pt x="2443" y="183"/>
                    <a:pt x="3059" y="731"/>
                  </a:cubicBezTo>
                  <a:lnTo>
                    <a:pt x="3059" y="731"/>
                  </a:lnTo>
                  <a:cubicBezTo>
                    <a:pt x="3082" y="754"/>
                    <a:pt x="3082" y="777"/>
                    <a:pt x="3105" y="799"/>
                  </a:cubicBezTo>
                  <a:lnTo>
                    <a:pt x="3105" y="799"/>
                  </a:lnTo>
                  <a:cubicBezTo>
                    <a:pt x="3675" y="1370"/>
                    <a:pt x="3675" y="2283"/>
                    <a:pt x="3127" y="2877"/>
                  </a:cubicBezTo>
                  <a:lnTo>
                    <a:pt x="3127" y="2877"/>
                  </a:lnTo>
                  <a:cubicBezTo>
                    <a:pt x="2831" y="3196"/>
                    <a:pt x="2420" y="3356"/>
                    <a:pt x="2032" y="3356"/>
                  </a:cubicBezTo>
                  <a:lnTo>
                    <a:pt x="2032" y="3356"/>
                  </a:lnTo>
                  <a:cubicBezTo>
                    <a:pt x="1644" y="3356"/>
                    <a:pt x="1278" y="3219"/>
                    <a:pt x="982" y="296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095;p48">
              <a:extLst>
                <a:ext uri="{FF2B5EF4-FFF2-40B4-BE49-F238E27FC236}">
                  <a16:creationId xmlns:a16="http://schemas.microsoft.com/office/drawing/2014/main" id="{EB3534EC-E429-6371-DFD2-C94629A381B9}"/>
                </a:ext>
              </a:extLst>
            </p:cNvPr>
            <p:cNvSpPr/>
            <p:nvPr/>
          </p:nvSpPr>
          <p:spPr>
            <a:xfrm>
              <a:off x="1963118" y="3327117"/>
              <a:ext cx="200142" cy="74807"/>
            </a:xfrm>
            <a:custGeom>
              <a:avLst/>
              <a:gdLst/>
              <a:ahLst/>
              <a:cxnLst/>
              <a:rect l="l" t="t" r="r" b="b"/>
              <a:pathLst>
                <a:path w="11665" h="4360" extrusionOk="0">
                  <a:moveTo>
                    <a:pt x="1" y="228"/>
                  </a:moveTo>
                  <a:lnTo>
                    <a:pt x="3972" y="4268"/>
                  </a:lnTo>
                  <a:lnTo>
                    <a:pt x="11664" y="4360"/>
                  </a:lnTo>
                  <a:lnTo>
                    <a:pt x="11664" y="4017"/>
                  </a:lnTo>
                  <a:lnTo>
                    <a:pt x="4109" y="3949"/>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096;p48">
              <a:extLst>
                <a:ext uri="{FF2B5EF4-FFF2-40B4-BE49-F238E27FC236}">
                  <a16:creationId xmlns:a16="http://schemas.microsoft.com/office/drawing/2014/main" id="{416F2405-8536-1D78-6A3B-23210C993D02}"/>
                </a:ext>
              </a:extLst>
            </p:cNvPr>
            <p:cNvSpPr/>
            <p:nvPr/>
          </p:nvSpPr>
          <p:spPr>
            <a:xfrm>
              <a:off x="1620847" y="3279728"/>
              <a:ext cx="258872" cy="27435"/>
            </a:xfrm>
            <a:custGeom>
              <a:avLst/>
              <a:gdLst/>
              <a:ahLst/>
              <a:cxnLst/>
              <a:rect l="l" t="t" r="r" b="b"/>
              <a:pathLst>
                <a:path w="15088" h="1599" extrusionOk="0">
                  <a:moveTo>
                    <a:pt x="0" y="229"/>
                  </a:moveTo>
                  <a:lnTo>
                    <a:pt x="1187" y="1438"/>
                  </a:lnTo>
                  <a:lnTo>
                    <a:pt x="15088" y="1598"/>
                  </a:lnTo>
                  <a:lnTo>
                    <a:pt x="15088" y="1256"/>
                  </a:lnTo>
                  <a:lnTo>
                    <a:pt x="1324" y="1119"/>
                  </a:lnTo>
                  <a:lnTo>
                    <a:pt x="25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097;p48">
              <a:extLst>
                <a:ext uri="{FF2B5EF4-FFF2-40B4-BE49-F238E27FC236}">
                  <a16:creationId xmlns:a16="http://schemas.microsoft.com/office/drawing/2014/main" id="{2666A55D-0CC5-08AB-31B1-24C97BE27805}"/>
                </a:ext>
              </a:extLst>
            </p:cNvPr>
            <p:cNvSpPr/>
            <p:nvPr/>
          </p:nvSpPr>
          <p:spPr>
            <a:xfrm>
              <a:off x="1753215" y="3532713"/>
              <a:ext cx="66588" cy="63466"/>
            </a:xfrm>
            <a:custGeom>
              <a:avLst/>
              <a:gdLst/>
              <a:ahLst/>
              <a:cxnLst/>
              <a:rect l="l" t="t" r="r" b="b"/>
              <a:pathLst>
                <a:path w="3881" h="3699" extrusionOk="0">
                  <a:moveTo>
                    <a:pt x="708" y="503"/>
                  </a:moveTo>
                  <a:cubicBezTo>
                    <a:pt x="23" y="1187"/>
                    <a:pt x="0" y="2306"/>
                    <a:pt x="685" y="2991"/>
                  </a:cubicBezTo>
                  <a:lnTo>
                    <a:pt x="685" y="2991"/>
                  </a:lnTo>
                  <a:cubicBezTo>
                    <a:pt x="1370" y="3675"/>
                    <a:pt x="2488" y="3698"/>
                    <a:pt x="3173" y="3013"/>
                  </a:cubicBezTo>
                  <a:lnTo>
                    <a:pt x="3173" y="3013"/>
                  </a:lnTo>
                  <a:cubicBezTo>
                    <a:pt x="3858" y="2329"/>
                    <a:pt x="3881" y="1233"/>
                    <a:pt x="3196" y="525"/>
                  </a:cubicBezTo>
                  <a:lnTo>
                    <a:pt x="3196" y="525"/>
                  </a:lnTo>
                  <a:cubicBezTo>
                    <a:pt x="2853" y="183"/>
                    <a:pt x="2397" y="0"/>
                    <a:pt x="1940" y="0"/>
                  </a:cubicBezTo>
                  <a:lnTo>
                    <a:pt x="1940" y="0"/>
                  </a:lnTo>
                  <a:cubicBezTo>
                    <a:pt x="1507" y="0"/>
                    <a:pt x="1050" y="160"/>
                    <a:pt x="708" y="503"/>
                  </a:cubicBezTo>
                  <a:moveTo>
                    <a:pt x="936" y="2762"/>
                  </a:moveTo>
                  <a:cubicBezTo>
                    <a:pt x="388" y="2192"/>
                    <a:pt x="388" y="1301"/>
                    <a:pt x="959" y="754"/>
                  </a:cubicBezTo>
                  <a:lnTo>
                    <a:pt x="959" y="754"/>
                  </a:lnTo>
                  <a:cubicBezTo>
                    <a:pt x="1507" y="183"/>
                    <a:pt x="2420" y="206"/>
                    <a:pt x="2968" y="754"/>
                  </a:cubicBezTo>
                  <a:lnTo>
                    <a:pt x="2968" y="754"/>
                  </a:lnTo>
                  <a:cubicBezTo>
                    <a:pt x="3515" y="1324"/>
                    <a:pt x="3493" y="2237"/>
                    <a:pt x="2945" y="2785"/>
                  </a:cubicBezTo>
                  <a:lnTo>
                    <a:pt x="2945" y="2785"/>
                  </a:lnTo>
                  <a:cubicBezTo>
                    <a:pt x="2671" y="3036"/>
                    <a:pt x="2306" y="3173"/>
                    <a:pt x="1940" y="3173"/>
                  </a:cubicBezTo>
                  <a:lnTo>
                    <a:pt x="1940" y="3173"/>
                  </a:lnTo>
                  <a:cubicBezTo>
                    <a:pt x="1575" y="3173"/>
                    <a:pt x="1210" y="3036"/>
                    <a:pt x="936" y="2762"/>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098;p48">
              <a:extLst>
                <a:ext uri="{FF2B5EF4-FFF2-40B4-BE49-F238E27FC236}">
                  <a16:creationId xmlns:a16="http://schemas.microsoft.com/office/drawing/2014/main" id="{CE7548DE-1880-CBD8-669F-630F532512FB}"/>
                </a:ext>
              </a:extLst>
            </p:cNvPr>
            <p:cNvSpPr/>
            <p:nvPr/>
          </p:nvSpPr>
          <p:spPr>
            <a:xfrm>
              <a:off x="1668235" y="3634920"/>
              <a:ext cx="66588" cy="63071"/>
            </a:xfrm>
            <a:custGeom>
              <a:avLst/>
              <a:gdLst/>
              <a:ahLst/>
              <a:cxnLst/>
              <a:rect l="l" t="t" r="r" b="b"/>
              <a:pathLst>
                <a:path w="3881" h="3676" extrusionOk="0">
                  <a:moveTo>
                    <a:pt x="708" y="480"/>
                  </a:moveTo>
                  <a:cubicBezTo>
                    <a:pt x="23" y="1165"/>
                    <a:pt x="0" y="2283"/>
                    <a:pt x="685" y="2968"/>
                  </a:cubicBezTo>
                  <a:lnTo>
                    <a:pt x="685" y="2968"/>
                  </a:lnTo>
                  <a:cubicBezTo>
                    <a:pt x="1370" y="3676"/>
                    <a:pt x="2488" y="3676"/>
                    <a:pt x="3173" y="2991"/>
                  </a:cubicBezTo>
                  <a:lnTo>
                    <a:pt x="3173" y="2991"/>
                  </a:lnTo>
                  <a:cubicBezTo>
                    <a:pt x="3858" y="2329"/>
                    <a:pt x="3880" y="1211"/>
                    <a:pt x="3196" y="526"/>
                  </a:cubicBezTo>
                  <a:lnTo>
                    <a:pt x="3196" y="526"/>
                  </a:lnTo>
                  <a:cubicBezTo>
                    <a:pt x="2853" y="161"/>
                    <a:pt x="2397" y="1"/>
                    <a:pt x="1940" y="1"/>
                  </a:cubicBezTo>
                  <a:lnTo>
                    <a:pt x="1940" y="1"/>
                  </a:lnTo>
                  <a:cubicBezTo>
                    <a:pt x="1507" y="1"/>
                    <a:pt x="1050" y="161"/>
                    <a:pt x="708" y="480"/>
                  </a:cubicBezTo>
                  <a:moveTo>
                    <a:pt x="936" y="2740"/>
                  </a:moveTo>
                  <a:cubicBezTo>
                    <a:pt x="388" y="2192"/>
                    <a:pt x="388" y="1279"/>
                    <a:pt x="959" y="731"/>
                  </a:cubicBezTo>
                  <a:lnTo>
                    <a:pt x="959" y="731"/>
                  </a:lnTo>
                  <a:cubicBezTo>
                    <a:pt x="1507" y="183"/>
                    <a:pt x="2420" y="183"/>
                    <a:pt x="2967" y="754"/>
                  </a:cubicBezTo>
                  <a:lnTo>
                    <a:pt x="2967" y="754"/>
                  </a:lnTo>
                  <a:cubicBezTo>
                    <a:pt x="3515" y="1302"/>
                    <a:pt x="3492" y="2215"/>
                    <a:pt x="2945" y="2763"/>
                  </a:cubicBezTo>
                  <a:lnTo>
                    <a:pt x="2945" y="2763"/>
                  </a:lnTo>
                  <a:cubicBezTo>
                    <a:pt x="2671" y="3037"/>
                    <a:pt x="2306" y="3174"/>
                    <a:pt x="1940" y="3174"/>
                  </a:cubicBezTo>
                  <a:lnTo>
                    <a:pt x="1940" y="3174"/>
                  </a:lnTo>
                  <a:cubicBezTo>
                    <a:pt x="1575" y="3174"/>
                    <a:pt x="1210" y="3037"/>
                    <a:pt x="936" y="274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099;p48">
              <a:extLst>
                <a:ext uri="{FF2B5EF4-FFF2-40B4-BE49-F238E27FC236}">
                  <a16:creationId xmlns:a16="http://schemas.microsoft.com/office/drawing/2014/main" id="{361411B2-CA69-AAB5-63D5-04E00AC2CC27}"/>
                </a:ext>
              </a:extLst>
            </p:cNvPr>
            <p:cNvSpPr/>
            <p:nvPr/>
          </p:nvSpPr>
          <p:spPr>
            <a:xfrm>
              <a:off x="1544874" y="3694061"/>
              <a:ext cx="117495" cy="112021"/>
            </a:xfrm>
            <a:custGeom>
              <a:avLst/>
              <a:gdLst/>
              <a:ahLst/>
              <a:cxnLst/>
              <a:rect l="l" t="t" r="r" b="b"/>
              <a:pathLst>
                <a:path w="6848" h="6529" extrusionOk="0">
                  <a:moveTo>
                    <a:pt x="1256" y="891"/>
                  </a:moveTo>
                  <a:cubicBezTo>
                    <a:pt x="23" y="2078"/>
                    <a:pt x="0" y="4063"/>
                    <a:pt x="1210" y="5296"/>
                  </a:cubicBezTo>
                  <a:lnTo>
                    <a:pt x="1210" y="5296"/>
                  </a:lnTo>
                  <a:cubicBezTo>
                    <a:pt x="2397" y="6506"/>
                    <a:pt x="4383" y="6528"/>
                    <a:pt x="5615" y="5342"/>
                  </a:cubicBezTo>
                  <a:lnTo>
                    <a:pt x="5615" y="5342"/>
                  </a:lnTo>
                  <a:cubicBezTo>
                    <a:pt x="6825" y="4132"/>
                    <a:pt x="6848" y="2169"/>
                    <a:pt x="5661" y="936"/>
                  </a:cubicBezTo>
                  <a:lnTo>
                    <a:pt x="5661" y="936"/>
                  </a:lnTo>
                  <a:cubicBezTo>
                    <a:pt x="5045" y="320"/>
                    <a:pt x="4246" y="0"/>
                    <a:pt x="3424" y="0"/>
                  </a:cubicBezTo>
                  <a:lnTo>
                    <a:pt x="3424" y="0"/>
                  </a:lnTo>
                  <a:cubicBezTo>
                    <a:pt x="2648" y="0"/>
                    <a:pt x="1849" y="297"/>
                    <a:pt x="1256" y="891"/>
                  </a:cubicBezTo>
                  <a:close/>
                  <a:moveTo>
                    <a:pt x="1438" y="5045"/>
                  </a:moveTo>
                  <a:cubicBezTo>
                    <a:pt x="365" y="3949"/>
                    <a:pt x="388" y="2192"/>
                    <a:pt x="1484" y="1119"/>
                  </a:cubicBezTo>
                  <a:lnTo>
                    <a:pt x="1484" y="1119"/>
                  </a:lnTo>
                  <a:cubicBezTo>
                    <a:pt x="2579" y="46"/>
                    <a:pt x="4337" y="69"/>
                    <a:pt x="5410" y="1164"/>
                  </a:cubicBezTo>
                  <a:lnTo>
                    <a:pt x="5410" y="1164"/>
                  </a:lnTo>
                  <a:cubicBezTo>
                    <a:pt x="6483" y="2260"/>
                    <a:pt x="6460" y="4018"/>
                    <a:pt x="5364" y="5090"/>
                  </a:cubicBezTo>
                  <a:lnTo>
                    <a:pt x="5364" y="5090"/>
                  </a:lnTo>
                  <a:cubicBezTo>
                    <a:pt x="4839" y="5615"/>
                    <a:pt x="4132" y="5889"/>
                    <a:pt x="3424" y="5889"/>
                  </a:cubicBezTo>
                  <a:lnTo>
                    <a:pt x="3424" y="5889"/>
                  </a:lnTo>
                  <a:cubicBezTo>
                    <a:pt x="2716" y="5889"/>
                    <a:pt x="1986" y="5615"/>
                    <a:pt x="1438" y="5045"/>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100;p48">
              <a:extLst>
                <a:ext uri="{FF2B5EF4-FFF2-40B4-BE49-F238E27FC236}">
                  <a16:creationId xmlns:a16="http://schemas.microsoft.com/office/drawing/2014/main" id="{57D0B719-9F95-E10E-2B2A-3308FFA50314}"/>
                </a:ext>
              </a:extLst>
            </p:cNvPr>
            <p:cNvSpPr/>
            <p:nvPr/>
          </p:nvSpPr>
          <p:spPr>
            <a:xfrm>
              <a:off x="1759478" y="3895746"/>
              <a:ext cx="66194" cy="63071"/>
            </a:xfrm>
            <a:custGeom>
              <a:avLst/>
              <a:gdLst/>
              <a:ahLst/>
              <a:cxnLst/>
              <a:rect l="l" t="t" r="r" b="b"/>
              <a:pathLst>
                <a:path w="3858" h="3676" extrusionOk="0">
                  <a:moveTo>
                    <a:pt x="708" y="503"/>
                  </a:moveTo>
                  <a:cubicBezTo>
                    <a:pt x="0" y="1165"/>
                    <a:pt x="0" y="2283"/>
                    <a:pt x="662" y="2968"/>
                  </a:cubicBezTo>
                  <a:lnTo>
                    <a:pt x="662" y="2968"/>
                  </a:lnTo>
                  <a:cubicBezTo>
                    <a:pt x="1347" y="3675"/>
                    <a:pt x="2466" y="3675"/>
                    <a:pt x="3150" y="2991"/>
                  </a:cubicBezTo>
                  <a:lnTo>
                    <a:pt x="3150" y="2991"/>
                  </a:lnTo>
                  <a:cubicBezTo>
                    <a:pt x="3858" y="2329"/>
                    <a:pt x="3858" y="1210"/>
                    <a:pt x="3173" y="525"/>
                  </a:cubicBezTo>
                  <a:lnTo>
                    <a:pt x="3173" y="525"/>
                  </a:lnTo>
                  <a:cubicBezTo>
                    <a:pt x="2831" y="160"/>
                    <a:pt x="2374" y="0"/>
                    <a:pt x="1918" y="0"/>
                  </a:cubicBezTo>
                  <a:lnTo>
                    <a:pt x="1918" y="0"/>
                  </a:lnTo>
                  <a:cubicBezTo>
                    <a:pt x="1484" y="0"/>
                    <a:pt x="1028" y="160"/>
                    <a:pt x="708" y="503"/>
                  </a:cubicBezTo>
                  <a:moveTo>
                    <a:pt x="913" y="2739"/>
                  </a:moveTo>
                  <a:cubicBezTo>
                    <a:pt x="366" y="2192"/>
                    <a:pt x="366" y="1279"/>
                    <a:pt x="936" y="731"/>
                  </a:cubicBezTo>
                  <a:lnTo>
                    <a:pt x="936" y="731"/>
                  </a:lnTo>
                  <a:cubicBezTo>
                    <a:pt x="1484" y="183"/>
                    <a:pt x="2397" y="183"/>
                    <a:pt x="2945" y="754"/>
                  </a:cubicBezTo>
                  <a:lnTo>
                    <a:pt x="2945" y="754"/>
                  </a:lnTo>
                  <a:cubicBezTo>
                    <a:pt x="3493" y="1301"/>
                    <a:pt x="3493" y="2214"/>
                    <a:pt x="2922" y="2762"/>
                  </a:cubicBezTo>
                  <a:lnTo>
                    <a:pt x="2922" y="2762"/>
                  </a:lnTo>
                  <a:cubicBezTo>
                    <a:pt x="2648" y="3036"/>
                    <a:pt x="2283" y="3173"/>
                    <a:pt x="1918" y="3173"/>
                  </a:cubicBezTo>
                  <a:lnTo>
                    <a:pt x="1918" y="3173"/>
                  </a:lnTo>
                  <a:cubicBezTo>
                    <a:pt x="1553" y="3173"/>
                    <a:pt x="1187" y="3036"/>
                    <a:pt x="913" y="2739"/>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101;p48">
              <a:extLst>
                <a:ext uri="{FF2B5EF4-FFF2-40B4-BE49-F238E27FC236}">
                  <a16:creationId xmlns:a16="http://schemas.microsoft.com/office/drawing/2014/main" id="{B77E4814-1F36-BAA4-D7BA-07EB68CD6742}"/>
                </a:ext>
              </a:extLst>
            </p:cNvPr>
            <p:cNvSpPr/>
            <p:nvPr/>
          </p:nvSpPr>
          <p:spPr>
            <a:xfrm>
              <a:off x="1656088" y="3748879"/>
              <a:ext cx="228332" cy="78736"/>
            </a:xfrm>
            <a:custGeom>
              <a:avLst/>
              <a:gdLst/>
              <a:ahLst/>
              <a:cxnLst/>
              <a:rect l="l" t="t" r="r" b="b"/>
              <a:pathLst>
                <a:path w="13308" h="4589" extrusionOk="0">
                  <a:moveTo>
                    <a:pt x="1" y="321"/>
                  </a:moveTo>
                  <a:lnTo>
                    <a:pt x="8994" y="435"/>
                  </a:lnTo>
                  <a:lnTo>
                    <a:pt x="13079" y="4589"/>
                  </a:lnTo>
                  <a:lnTo>
                    <a:pt x="13308" y="4361"/>
                  </a:lnTo>
                  <a:lnTo>
                    <a:pt x="9131" y="92"/>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102;p48">
              <a:extLst>
                <a:ext uri="{FF2B5EF4-FFF2-40B4-BE49-F238E27FC236}">
                  <a16:creationId xmlns:a16="http://schemas.microsoft.com/office/drawing/2014/main" id="{CCB2CDAB-34FE-5CEB-88BC-94C0D82B8D25}"/>
                </a:ext>
              </a:extLst>
            </p:cNvPr>
            <p:cNvSpPr/>
            <p:nvPr/>
          </p:nvSpPr>
          <p:spPr>
            <a:xfrm>
              <a:off x="1424241" y="3496683"/>
              <a:ext cx="125353" cy="71684"/>
            </a:xfrm>
            <a:custGeom>
              <a:avLst/>
              <a:gdLst/>
              <a:ahLst/>
              <a:cxnLst/>
              <a:rect l="l" t="t" r="r" b="b"/>
              <a:pathLst>
                <a:path w="7306" h="4178" extrusionOk="0">
                  <a:moveTo>
                    <a:pt x="4657" y="2351"/>
                  </a:moveTo>
                  <a:lnTo>
                    <a:pt x="1644" y="2329"/>
                  </a:lnTo>
                  <a:lnTo>
                    <a:pt x="1" y="3926"/>
                  </a:lnTo>
                  <a:lnTo>
                    <a:pt x="229" y="4177"/>
                  </a:lnTo>
                  <a:lnTo>
                    <a:pt x="1781" y="2648"/>
                  </a:lnTo>
                  <a:lnTo>
                    <a:pt x="4794" y="2694"/>
                  </a:lnTo>
                  <a:lnTo>
                    <a:pt x="7305" y="252"/>
                  </a:lnTo>
                  <a:lnTo>
                    <a:pt x="7054"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103;p48">
              <a:extLst>
                <a:ext uri="{FF2B5EF4-FFF2-40B4-BE49-F238E27FC236}">
                  <a16:creationId xmlns:a16="http://schemas.microsoft.com/office/drawing/2014/main" id="{DAA88EA5-BE71-7F24-5F33-A331CAE1FC12}"/>
                </a:ext>
              </a:extLst>
            </p:cNvPr>
            <p:cNvSpPr/>
            <p:nvPr/>
          </p:nvSpPr>
          <p:spPr>
            <a:xfrm>
              <a:off x="890854" y="3358446"/>
              <a:ext cx="84621" cy="81069"/>
            </a:xfrm>
            <a:custGeom>
              <a:avLst/>
              <a:gdLst/>
              <a:ahLst/>
              <a:cxnLst/>
              <a:rect l="l" t="t" r="r" b="b"/>
              <a:pathLst>
                <a:path w="4932" h="4725" extrusionOk="0">
                  <a:moveTo>
                    <a:pt x="891" y="639"/>
                  </a:moveTo>
                  <a:cubicBezTo>
                    <a:pt x="1" y="1507"/>
                    <a:pt x="1" y="2945"/>
                    <a:pt x="845" y="3812"/>
                  </a:cubicBezTo>
                  <a:lnTo>
                    <a:pt x="845" y="3812"/>
                  </a:lnTo>
                  <a:cubicBezTo>
                    <a:pt x="1713" y="4702"/>
                    <a:pt x="3151" y="4725"/>
                    <a:pt x="4018" y="3858"/>
                  </a:cubicBezTo>
                  <a:lnTo>
                    <a:pt x="4018" y="3858"/>
                  </a:lnTo>
                  <a:cubicBezTo>
                    <a:pt x="4908" y="2990"/>
                    <a:pt x="4931" y="1575"/>
                    <a:pt x="4064" y="685"/>
                  </a:cubicBezTo>
                  <a:lnTo>
                    <a:pt x="4064" y="685"/>
                  </a:lnTo>
                  <a:cubicBezTo>
                    <a:pt x="3630" y="228"/>
                    <a:pt x="3037" y="0"/>
                    <a:pt x="2466" y="0"/>
                  </a:cubicBezTo>
                  <a:lnTo>
                    <a:pt x="2466" y="0"/>
                  </a:lnTo>
                  <a:cubicBezTo>
                    <a:pt x="1895" y="0"/>
                    <a:pt x="1325" y="228"/>
                    <a:pt x="891" y="639"/>
                  </a:cubicBezTo>
                  <a:moveTo>
                    <a:pt x="1097" y="3584"/>
                  </a:moveTo>
                  <a:cubicBezTo>
                    <a:pt x="366" y="2830"/>
                    <a:pt x="366" y="1621"/>
                    <a:pt x="1119" y="890"/>
                  </a:cubicBezTo>
                  <a:lnTo>
                    <a:pt x="1119" y="890"/>
                  </a:lnTo>
                  <a:cubicBezTo>
                    <a:pt x="1873" y="160"/>
                    <a:pt x="3082" y="160"/>
                    <a:pt x="3813" y="913"/>
                  </a:cubicBezTo>
                  <a:lnTo>
                    <a:pt x="3813" y="913"/>
                  </a:lnTo>
                  <a:cubicBezTo>
                    <a:pt x="4566" y="1666"/>
                    <a:pt x="4543" y="2876"/>
                    <a:pt x="3790" y="3607"/>
                  </a:cubicBezTo>
                  <a:lnTo>
                    <a:pt x="3790" y="3607"/>
                  </a:lnTo>
                  <a:cubicBezTo>
                    <a:pt x="3425" y="3972"/>
                    <a:pt x="2945" y="4154"/>
                    <a:pt x="2466" y="4154"/>
                  </a:cubicBezTo>
                  <a:lnTo>
                    <a:pt x="2466" y="4154"/>
                  </a:lnTo>
                  <a:cubicBezTo>
                    <a:pt x="1964" y="4154"/>
                    <a:pt x="1462" y="3972"/>
                    <a:pt x="1097" y="358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104;p48">
              <a:extLst>
                <a:ext uri="{FF2B5EF4-FFF2-40B4-BE49-F238E27FC236}">
                  <a16:creationId xmlns:a16="http://schemas.microsoft.com/office/drawing/2014/main" id="{634A2450-1236-1E2C-561D-5B154EE4C0A2}"/>
                </a:ext>
              </a:extLst>
            </p:cNvPr>
            <p:cNvSpPr/>
            <p:nvPr/>
          </p:nvSpPr>
          <p:spPr>
            <a:xfrm>
              <a:off x="1141505" y="3445382"/>
              <a:ext cx="99874" cy="95567"/>
            </a:xfrm>
            <a:custGeom>
              <a:avLst/>
              <a:gdLst/>
              <a:ahLst/>
              <a:cxnLst/>
              <a:rect l="l" t="t" r="r" b="b"/>
              <a:pathLst>
                <a:path w="5821" h="5570" extrusionOk="0">
                  <a:moveTo>
                    <a:pt x="1050" y="754"/>
                  </a:moveTo>
                  <a:cubicBezTo>
                    <a:pt x="23" y="1781"/>
                    <a:pt x="0" y="3447"/>
                    <a:pt x="1027" y="4497"/>
                  </a:cubicBezTo>
                  <a:lnTo>
                    <a:pt x="1027" y="4497"/>
                  </a:lnTo>
                  <a:cubicBezTo>
                    <a:pt x="2032" y="5547"/>
                    <a:pt x="3721" y="5570"/>
                    <a:pt x="4771" y="4543"/>
                  </a:cubicBezTo>
                  <a:lnTo>
                    <a:pt x="4771" y="4543"/>
                  </a:lnTo>
                  <a:cubicBezTo>
                    <a:pt x="5798" y="3515"/>
                    <a:pt x="5821" y="1849"/>
                    <a:pt x="4793" y="799"/>
                  </a:cubicBezTo>
                  <a:lnTo>
                    <a:pt x="4793" y="799"/>
                  </a:lnTo>
                  <a:cubicBezTo>
                    <a:pt x="4291" y="274"/>
                    <a:pt x="3584" y="0"/>
                    <a:pt x="2899" y="0"/>
                  </a:cubicBezTo>
                  <a:lnTo>
                    <a:pt x="2899" y="0"/>
                  </a:lnTo>
                  <a:cubicBezTo>
                    <a:pt x="2237" y="0"/>
                    <a:pt x="1575" y="251"/>
                    <a:pt x="1050" y="754"/>
                  </a:cubicBezTo>
                  <a:close/>
                  <a:moveTo>
                    <a:pt x="1256" y="4269"/>
                  </a:moveTo>
                  <a:cubicBezTo>
                    <a:pt x="365" y="3356"/>
                    <a:pt x="388" y="1895"/>
                    <a:pt x="1301" y="1005"/>
                  </a:cubicBezTo>
                  <a:lnTo>
                    <a:pt x="1301" y="1005"/>
                  </a:lnTo>
                  <a:cubicBezTo>
                    <a:pt x="2191" y="114"/>
                    <a:pt x="3675" y="114"/>
                    <a:pt x="4565" y="1028"/>
                  </a:cubicBezTo>
                  <a:lnTo>
                    <a:pt x="4565" y="1028"/>
                  </a:lnTo>
                  <a:cubicBezTo>
                    <a:pt x="5455" y="1941"/>
                    <a:pt x="5433" y="3401"/>
                    <a:pt x="4520" y="4292"/>
                  </a:cubicBezTo>
                  <a:lnTo>
                    <a:pt x="4520" y="4292"/>
                  </a:lnTo>
                  <a:cubicBezTo>
                    <a:pt x="4086" y="4748"/>
                    <a:pt x="3492" y="4953"/>
                    <a:pt x="2899" y="4953"/>
                  </a:cubicBezTo>
                  <a:lnTo>
                    <a:pt x="2899" y="4953"/>
                  </a:lnTo>
                  <a:cubicBezTo>
                    <a:pt x="2305" y="4953"/>
                    <a:pt x="1712" y="4725"/>
                    <a:pt x="1256" y="426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105;p48">
              <a:extLst>
                <a:ext uri="{FF2B5EF4-FFF2-40B4-BE49-F238E27FC236}">
                  <a16:creationId xmlns:a16="http://schemas.microsoft.com/office/drawing/2014/main" id="{09CFCD84-A35A-6E28-0F57-CB5BA1E65E9E}"/>
                </a:ext>
              </a:extLst>
            </p:cNvPr>
            <p:cNvSpPr/>
            <p:nvPr/>
          </p:nvSpPr>
          <p:spPr>
            <a:xfrm>
              <a:off x="1034581" y="3294603"/>
              <a:ext cx="99891" cy="95190"/>
            </a:xfrm>
            <a:custGeom>
              <a:avLst/>
              <a:gdLst/>
              <a:ahLst/>
              <a:cxnLst/>
              <a:rect l="l" t="t" r="r" b="b"/>
              <a:pathLst>
                <a:path w="5822" h="5548" extrusionOk="0">
                  <a:moveTo>
                    <a:pt x="1051" y="754"/>
                  </a:moveTo>
                  <a:cubicBezTo>
                    <a:pt x="24" y="1781"/>
                    <a:pt x="1" y="3447"/>
                    <a:pt x="1028" y="4497"/>
                  </a:cubicBezTo>
                  <a:lnTo>
                    <a:pt x="1028" y="4497"/>
                  </a:lnTo>
                  <a:cubicBezTo>
                    <a:pt x="2032" y="5547"/>
                    <a:pt x="3721" y="5547"/>
                    <a:pt x="4748" y="4543"/>
                  </a:cubicBezTo>
                  <a:lnTo>
                    <a:pt x="4748" y="4543"/>
                  </a:lnTo>
                  <a:cubicBezTo>
                    <a:pt x="5798" y="3516"/>
                    <a:pt x="5821" y="1827"/>
                    <a:pt x="4794" y="800"/>
                  </a:cubicBezTo>
                  <a:lnTo>
                    <a:pt x="4794" y="800"/>
                  </a:lnTo>
                  <a:cubicBezTo>
                    <a:pt x="4292" y="275"/>
                    <a:pt x="3584" y="1"/>
                    <a:pt x="2900" y="1"/>
                  </a:cubicBezTo>
                  <a:lnTo>
                    <a:pt x="2900" y="1"/>
                  </a:lnTo>
                  <a:cubicBezTo>
                    <a:pt x="2238" y="1"/>
                    <a:pt x="1576" y="252"/>
                    <a:pt x="1051" y="754"/>
                  </a:cubicBezTo>
                  <a:close/>
                  <a:moveTo>
                    <a:pt x="1256" y="4269"/>
                  </a:moveTo>
                  <a:cubicBezTo>
                    <a:pt x="366" y="3356"/>
                    <a:pt x="389" y="1872"/>
                    <a:pt x="1302" y="982"/>
                  </a:cubicBezTo>
                  <a:lnTo>
                    <a:pt x="1302" y="982"/>
                  </a:lnTo>
                  <a:cubicBezTo>
                    <a:pt x="2192" y="92"/>
                    <a:pt x="3676" y="115"/>
                    <a:pt x="4566" y="1028"/>
                  </a:cubicBezTo>
                  <a:lnTo>
                    <a:pt x="4566" y="1028"/>
                  </a:lnTo>
                  <a:cubicBezTo>
                    <a:pt x="5456" y="1941"/>
                    <a:pt x="5433" y="3402"/>
                    <a:pt x="4520" y="4292"/>
                  </a:cubicBezTo>
                  <a:lnTo>
                    <a:pt x="4520" y="4292"/>
                  </a:lnTo>
                  <a:cubicBezTo>
                    <a:pt x="4087" y="4725"/>
                    <a:pt x="3493" y="4954"/>
                    <a:pt x="2900" y="4954"/>
                  </a:cubicBezTo>
                  <a:lnTo>
                    <a:pt x="2900" y="4954"/>
                  </a:lnTo>
                  <a:cubicBezTo>
                    <a:pt x="2306" y="4954"/>
                    <a:pt x="1713" y="4725"/>
                    <a:pt x="1256" y="426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106;p48">
              <a:extLst>
                <a:ext uri="{FF2B5EF4-FFF2-40B4-BE49-F238E27FC236}">
                  <a16:creationId xmlns:a16="http://schemas.microsoft.com/office/drawing/2014/main" id="{8C781A4B-7387-A79E-1459-B17339A32270}"/>
                </a:ext>
              </a:extLst>
            </p:cNvPr>
            <p:cNvSpPr/>
            <p:nvPr/>
          </p:nvSpPr>
          <p:spPr>
            <a:xfrm>
              <a:off x="1233915" y="3450478"/>
              <a:ext cx="133571" cy="45828"/>
            </a:xfrm>
            <a:custGeom>
              <a:avLst/>
              <a:gdLst/>
              <a:ahLst/>
              <a:cxnLst/>
              <a:rect l="l" t="t" r="r" b="b"/>
              <a:pathLst>
                <a:path w="7785" h="2671" extrusionOk="0">
                  <a:moveTo>
                    <a:pt x="5182" y="2328"/>
                  </a:moveTo>
                  <a:lnTo>
                    <a:pt x="1" y="2283"/>
                  </a:lnTo>
                  <a:lnTo>
                    <a:pt x="1" y="2625"/>
                  </a:lnTo>
                  <a:lnTo>
                    <a:pt x="5251" y="2671"/>
                  </a:lnTo>
                  <a:lnTo>
                    <a:pt x="5319" y="2671"/>
                  </a:lnTo>
                  <a:lnTo>
                    <a:pt x="7784" y="251"/>
                  </a:lnTo>
                  <a:lnTo>
                    <a:pt x="755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107;p48">
              <a:extLst>
                <a:ext uri="{FF2B5EF4-FFF2-40B4-BE49-F238E27FC236}">
                  <a16:creationId xmlns:a16="http://schemas.microsoft.com/office/drawing/2014/main" id="{5D562D2C-C96A-CAA1-EF6A-6BB61C43D658}"/>
                </a:ext>
              </a:extLst>
            </p:cNvPr>
            <p:cNvSpPr/>
            <p:nvPr/>
          </p:nvSpPr>
          <p:spPr>
            <a:xfrm>
              <a:off x="1322429" y="4312430"/>
              <a:ext cx="353650" cy="143746"/>
            </a:xfrm>
            <a:custGeom>
              <a:avLst/>
              <a:gdLst/>
              <a:ahLst/>
              <a:cxnLst/>
              <a:rect l="l" t="t" r="r" b="b"/>
              <a:pathLst>
                <a:path w="20612" h="8378" extrusionOk="0">
                  <a:moveTo>
                    <a:pt x="0" y="8149"/>
                  </a:moveTo>
                  <a:lnTo>
                    <a:pt x="251" y="8377"/>
                  </a:lnTo>
                  <a:lnTo>
                    <a:pt x="8446" y="343"/>
                  </a:lnTo>
                  <a:lnTo>
                    <a:pt x="20612" y="480"/>
                  </a:lnTo>
                  <a:lnTo>
                    <a:pt x="20612" y="137"/>
                  </a:lnTo>
                  <a:lnTo>
                    <a:pt x="8400" y="0"/>
                  </a:lnTo>
                  <a:lnTo>
                    <a:pt x="833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108;p48">
              <a:extLst>
                <a:ext uri="{FF2B5EF4-FFF2-40B4-BE49-F238E27FC236}">
                  <a16:creationId xmlns:a16="http://schemas.microsoft.com/office/drawing/2014/main" id="{08A4D925-7737-1D9B-CE33-93C3814DBAAE}"/>
                </a:ext>
              </a:extLst>
            </p:cNvPr>
            <p:cNvSpPr/>
            <p:nvPr/>
          </p:nvSpPr>
          <p:spPr>
            <a:xfrm>
              <a:off x="1248413" y="4436186"/>
              <a:ext cx="99874" cy="95173"/>
            </a:xfrm>
            <a:custGeom>
              <a:avLst/>
              <a:gdLst/>
              <a:ahLst/>
              <a:cxnLst/>
              <a:rect l="l" t="t" r="r" b="b"/>
              <a:pathLst>
                <a:path w="5821" h="5547" extrusionOk="0">
                  <a:moveTo>
                    <a:pt x="1050" y="754"/>
                  </a:moveTo>
                  <a:cubicBezTo>
                    <a:pt x="23" y="1758"/>
                    <a:pt x="0" y="3447"/>
                    <a:pt x="1028" y="4474"/>
                  </a:cubicBezTo>
                  <a:lnTo>
                    <a:pt x="1028" y="4474"/>
                  </a:lnTo>
                  <a:cubicBezTo>
                    <a:pt x="2032" y="5524"/>
                    <a:pt x="3721" y="5547"/>
                    <a:pt x="4748" y="4520"/>
                  </a:cubicBezTo>
                  <a:lnTo>
                    <a:pt x="4748" y="4520"/>
                  </a:lnTo>
                  <a:cubicBezTo>
                    <a:pt x="5798" y="3493"/>
                    <a:pt x="5821" y="1826"/>
                    <a:pt x="4794" y="799"/>
                  </a:cubicBezTo>
                  <a:lnTo>
                    <a:pt x="4794" y="799"/>
                  </a:lnTo>
                  <a:cubicBezTo>
                    <a:pt x="4269" y="251"/>
                    <a:pt x="3584" y="0"/>
                    <a:pt x="2899" y="0"/>
                  </a:cubicBezTo>
                  <a:lnTo>
                    <a:pt x="2899" y="0"/>
                  </a:lnTo>
                  <a:cubicBezTo>
                    <a:pt x="2237" y="0"/>
                    <a:pt x="1575" y="251"/>
                    <a:pt x="1050" y="754"/>
                  </a:cubicBezTo>
                  <a:close/>
                  <a:moveTo>
                    <a:pt x="1256" y="4246"/>
                  </a:moveTo>
                  <a:cubicBezTo>
                    <a:pt x="366" y="3333"/>
                    <a:pt x="388" y="1872"/>
                    <a:pt x="1301" y="982"/>
                  </a:cubicBezTo>
                  <a:lnTo>
                    <a:pt x="1301" y="982"/>
                  </a:lnTo>
                  <a:cubicBezTo>
                    <a:pt x="2192" y="92"/>
                    <a:pt x="3675" y="114"/>
                    <a:pt x="4543" y="1027"/>
                  </a:cubicBezTo>
                  <a:lnTo>
                    <a:pt x="4543" y="1027"/>
                  </a:lnTo>
                  <a:cubicBezTo>
                    <a:pt x="5433" y="1940"/>
                    <a:pt x="5433" y="3401"/>
                    <a:pt x="4520" y="4291"/>
                  </a:cubicBezTo>
                  <a:lnTo>
                    <a:pt x="4520" y="4291"/>
                  </a:lnTo>
                  <a:cubicBezTo>
                    <a:pt x="4063" y="4725"/>
                    <a:pt x="3493" y="4931"/>
                    <a:pt x="2899" y="4931"/>
                  </a:cubicBezTo>
                  <a:lnTo>
                    <a:pt x="2899" y="4931"/>
                  </a:lnTo>
                  <a:cubicBezTo>
                    <a:pt x="2306" y="4931"/>
                    <a:pt x="1712" y="4702"/>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109;p48">
              <a:extLst>
                <a:ext uri="{FF2B5EF4-FFF2-40B4-BE49-F238E27FC236}">
                  <a16:creationId xmlns:a16="http://schemas.microsoft.com/office/drawing/2014/main" id="{E21C9BB8-7A85-183D-9DC4-1C6BBB01EFE1}"/>
                </a:ext>
              </a:extLst>
            </p:cNvPr>
            <p:cNvSpPr/>
            <p:nvPr/>
          </p:nvSpPr>
          <p:spPr>
            <a:xfrm>
              <a:off x="1753215" y="4347672"/>
              <a:ext cx="55230" cy="52502"/>
            </a:xfrm>
            <a:custGeom>
              <a:avLst/>
              <a:gdLst/>
              <a:ahLst/>
              <a:cxnLst/>
              <a:rect l="l" t="t" r="r" b="b"/>
              <a:pathLst>
                <a:path w="3219" h="3060" extrusionOk="0">
                  <a:moveTo>
                    <a:pt x="594" y="412"/>
                  </a:moveTo>
                  <a:cubicBezTo>
                    <a:pt x="23" y="959"/>
                    <a:pt x="0" y="1895"/>
                    <a:pt x="571" y="2466"/>
                  </a:cubicBezTo>
                  <a:lnTo>
                    <a:pt x="571" y="2466"/>
                  </a:lnTo>
                  <a:cubicBezTo>
                    <a:pt x="1142" y="3059"/>
                    <a:pt x="2055" y="3059"/>
                    <a:pt x="2648" y="2489"/>
                  </a:cubicBezTo>
                  <a:lnTo>
                    <a:pt x="2648" y="2489"/>
                  </a:lnTo>
                  <a:cubicBezTo>
                    <a:pt x="3219" y="1941"/>
                    <a:pt x="3219" y="1005"/>
                    <a:pt x="2671" y="434"/>
                  </a:cubicBezTo>
                  <a:lnTo>
                    <a:pt x="2671" y="434"/>
                  </a:lnTo>
                  <a:cubicBezTo>
                    <a:pt x="2374" y="138"/>
                    <a:pt x="2009" y="1"/>
                    <a:pt x="1621" y="1"/>
                  </a:cubicBezTo>
                  <a:lnTo>
                    <a:pt x="1621" y="1"/>
                  </a:lnTo>
                  <a:cubicBezTo>
                    <a:pt x="1256" y="1"/>
                    <a:pt x="890" y="138"/>
                    <a:pt x="594" y="412"/>
                  </a:cubicBezTo>
                  <a:close/>
                  <a:moveTo>
                    <a:pt x="822" y="2238"/>
                  </a:moveTo>
                  <a:cubicBezTo>
                    <a:pt x="388" y="1804"/>
                    <a:pt x="388" y="1074"/>
                    <a:pt x="822" y="640"/>
                  </a:cubicBezTo>
                  <a:lnTo>
                    <a:pt x="822" y="640"/>
                  </a:lnTo>
                  <a:cubicBezTo>
                    <a:pt x="1278" y="206"/>
                    <a:pt x="1986" y="206"/>
                    <a:pt x="2420" y="663"/>
                  </a:cubicBezTo>
                  <a:lnTo>
                    <a:pt x="2420" y="663"/>
                  </a:lnTo>
                  <a:cubicBezTo>
                    <a:pt x="2853" y="1096"/>
                    <a:pt x="2853" y="1827"/>
                    <a:pt x="2397" y="2260"/>
                  </a:cubicBezTo>
                  <a:lnTo>
                    <a:pt x="2397" y="2260"/>
                  </a:lnTo>
                  <a:cubicBezTo>
                    <a:pt x="2191" y="2466"/>
                    <a:pt x="1895" y="2580"/>
                    <a:pt x="1621" y="2580"/>
                  </a:cubicBezTo>
                  <a:lnTo>
                    <a:pt x="1621" y="2580"/>
                  </a:lnTo>
                  <a:cubicBezTo>
                    <a:pt x="1324" y="2580"/>
                    <a:pt x="1027" y="2466"/>
                    <a:pt x="822" y="2238"/>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110;p48">
              <a:extLst>
                <a:ext uri="{FF2B5EF4-FFF2-40B4-BE49-F238E27FC236}">
                  <a16:creationId xmlns:a16="http://schemas.microsoft.com/office/drawing/2014/main" id="{777A6C29-FBA3-61A9-C044-F5E714277014}"/>
                </a:ext>
              </a:extLst>
            </p:cNvPr>
            <p:cNvSpPr/>
            <p:nvPr/>
          </p:nvSpPr>
          <p:spPr>
            <a:xfrm>
              <a:off x="1757916" y="4275233"/>
              <a:ext cx="55230" cy="52879"/>
            </a:xfrm>
            <a:custGeom>
              <a:avLst/>
              <a:gdLst/>
              <a:ahLst/>
              <a:cxnLst/>
              <a:rect l="l" t="t" r="r" b="b"/>
              <a:pathLst>
                <a:path w="3219" h="3082" extrusionOk="0">
                  <a:moveTo>
                    <a:pt x="594" y="434"/>
                  </a:moveTo>
                  <a:cubicBezTo>
                    <a:pt x="23" y="982"/>
                    <a:pt x="0" y="1917"/>
                    <a:pt x="571" y="2488"/>
                  </a:cubicBezTo>
                  <a:lnTo>
                    <a:pt x="571" y="2488"/>
                  </a:lnTo>
                  <a:cubicBezTo>
                    <a:pt x="1141" y="3059"/>
                    <a:pt x="2054" y="3082"/>
                    <a:pt x="2648" y="2511"/>
                  </a:cubicBezTo>
                  <a:lnTo>
                    <a:pt x="2648" y="2511"/>
                  </a:lnTo>
                  <a:cubicBezTo>
                    <a:pt x="3219" y="1940"/>
                    <a:pt x="3219" y="1027"/>
                    <a:pt x="2648" y="457"/>
                  </a:cubicBezTo>
                  <a:lnTo>
                    <a:pt x="2648" y="457"/>
                  </a:lnTo>
                  <a:cubicBezTo>
                    <a:pt x="2374" y="160"/>
                    <a:pt x="1986" y="0"/>
                    <a:pt x="1621" y="0"/>
                  </a:cubicBezTo>
                  <a:lnTo>
                    <a:pt x="1621" y="0"/>
                  </a:lnTo>
                  <a:cubicBezTo>
                    <a:pt x="1256" y="0"/>
                    <a:pt x="868" y="137"/>
                    <a:pt x="594" y="434"/>
                  </a:cubicBezTo>
                  <a:moveTo>
                    <a:pt x="799" y="2260"/>
                  </a:moveTo>
                  <a:cubicBezTo>
                    <a:pt x="365" y="1803"/>
                    <a:pt x="388" y="1096"/>
                    <a:pt x="822" y="662"/>
                  </a:cubicBezTo>
                  <a:lnTo>
                    <a:pt x="822" y="662"/>
                  </a:lnTo>
                  <a:cubicBezTo>
                    <a:pt x="1278" y="228"/>
                    <a:pt x="1986" y="228"/>
                    <a:pt x="2420" y="685"/>
                  </a:cubicBezTo>
                  <a:lnTo>
                    <a:pt x="2420" y="685"/>
                  </a:lnTo>
                  <a:cubicBezTo>
                    <a:pt x="2853" y="1119"/>
                    <a:pt x="2853" y="1849"/>
                    <a:pt x="2397" y="2283"/>
                  </a:cubicBezTo>
                  <a:lnTo>
                    <a:pt x="2397" y="2283"/>
                  </a:lnTo>
                  <a:cubicBezTo>
                    <a:pt x="2191" y="2488"/>
                    <a:pt x="1895" y="2602"/>
                    <a:pt x="1621" y="2602"/>
                  </a:cubicBezTo>
                  <a:lnTo>
                    <a:pt x="1621" y="2602"/>
                  </a:lnTo>
                  <a:cubicBezTo>
                    <a:pt x="1324" y="2602"/>
                    <a:pt x="1027" y="2488"/>
                    <a:pt x="799" y="226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111;p48">
              <a:extLst>
                <a:ext uri="{FF2B5EF4-FFF2-40B4-BE49-F238E27FC236}">
                  <a16:creationId xmlns:a16="http://schemas.microsoft.com/office/drawing/2014/main" id="{300B02E8-C508-F532-4613-21F7DF61C6D9}"/>
                </a:ext>
              </a:extLst>
            </p:cNvPr>
            <p:cNvSpPr/>
            <p:nvPr/>
          </p:nvSpPr>
          <p:spPr>
            <a:xfrm>
              <a:off x="1761039" y="4306562"/>
              <a:ext cx="90489" cy="247909"/>
            </a:xfrm>
            <a:custGeom>
              <a:avLst/>
              <a:gdLst/>
              <a:ahLst/>
              <a:cxnLst/>
              <a:rect l="l" t="t" r="r" b="b"/>
              <a:pathLst>
                <a:path w="5274" h="14449" extrusionOk="0">
                  <a:moveTo>
                    <a:pt x="4840" y="9495"/>
                  </a:moveTo>
                  <a:lnTo>
                    <a:pt x="1" y="14220"/>
                  </a:lnTo>
                  <a:lnTo>
                    <a:pt x="252" y="14449"/>
                  </a:lnTo>
                  <a:lnTo>
                    <a:pt x="5159" y="9632"/>
                  </a:lnTo>
                  <a:lnTo>
                    <a:pt x="5273" y="0"/>
                  </a:lnTo>
                  <a:lnTo>
                    <a:pt x="4931"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112;p48">
              <a:extLst>
                <a:ext uri="{FF2B5EF4-FFF2-40B4-BE49-F238E27FC236}">
                  <a16:creationId xmlns:a16="http://schemas.microsoft.com/office/drawing/2014/main" id="{9C290F05-58F8-97A2-4511-D712E45CA61E}"/>
                </a:ext>
              </a:extLst>
            </p:cNvPr>
            <p:cNvSpPr/>
            <p:nvPr/>
          </p:nvSpPr>
          <p:spPr>
            <a:xfrm>
              <a:off x="1764968" y="4337103"/>
              <a:ext cx="54835" cy="146868"/>
            </a:xfrm>
            <a:custGeom>
              <a:avLst/>
              <a:gdLst/>
              <a:ahLst/>
              <a:cxnLst/>
              <a:rect l="l" t="t" r="r" b="b"/>
              <a:pathLst>
                <a:path w="3196" h="8560" extrusionOk="0">
                  <a:moveTo>
                    <a:pt x="2808" y="5570"/>
                  </a:moveTo>
                  <a:lnTo>
                    <a:pt x="0" y="8309"/>
                  </a:lnTo>
                  <a:lnTo>
                    <a:pt x="228" y="8560"/>
                  </a:lnTo>
                  <a:lnTo>
                    <a:pt x="3150" y="5707"/>
                  </a:lnTo>
                  <a:lnTo>
                    <a:pt x="3196" y="0"/>
                  </a:lnTo>
                  <a:lnTo>
                    <a:pt x="287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113;p48">
              <a:extLst>
                <a:ext uri="{FF2B5EF4-FFF2-40B4-BE49-F238E27FC236}">
                  <a16:creationId xmlns:a16="http://schemas.microsoft.com/office/drawing/2014/main" id="{4CDB7978-9F23-DA61-D6E8-9581C88B0DA8}"/>
                </a:ext>
              </a:extLst>
            </p:cNvPr>
            <p:cNvSpPr/>
            <p:nvPr/>
          </p:nvSpPr>
          <p:spPr>
            <a:xfrm>
              <a:off x="1719930" y="4542699"/>
              <a:ext cx="54835" cy="52897"/>
            </a:xfrm>
            <a:custGeom>
              <a:avLst/>
              <a:gdLst/>
              <a:ahLst/>
              <a:cxnLst/>
              <a:rect l="l" t="t" r="r" b="b"/>
              <a:pathLst>
                <a:path w="3196" h="3083" extrusionOk="0">
                  <a:moveTo>
                    <a:pt x="571" y="434"/>
                  </a:moveTo>
                  <a:cubicBezTo>
                    <a:pt x="0" y="982"/>
                    <a:pt x="0" y="1918"/>
                    <a:pt x="548" y="2489"/>
                  </a:cubicBezTo>
                  <a:lnTo>
                    <a:pt x="548" y="2489"/>
                  </a:lnTo>
                  <a:cubicBezTo>
                    <a:pt x="1119" y="3059"/>
                    <a:pt x="2054" y="3082"/>
                    <a:pt x="2625" y="2512"/>
                  </a:cubicBezTo>
                  <a:lnTo>
                    <a:pt x="2625" y="2512"/>
                  </a:lnTo>
                  <a:cubicBezTo>
                    <a:pt x="3196" y="1941"/>
                    <a:pt x="3196" y="1028"/>
                    <a:pt x="2648" y="457"/>
                  </a:cubicBezTo>
                  <a:lnTo>
                    <a:pt x="2648" y="457"/>
                  </a:lnTo>
                  <a:cubicBezTo>
                    <a:pt x="2351" y="161"/>
                    <a:pt x="1986" y="1"/>
                    <a:pt x="1598" y="1"/>
                  </a:cubicBezTo>
                  <a:lnTo>
                    <a:pt x="1598" y="1"/>
                  </a:lnTo>
                  <a:cubicBezTo>
                    <a:pt x="1233" y="1"/>
                    <a:pt x="867" y="161"/>
                    <a:pt x="571" y="434"/>
                  </a:cubicBezTo>
                  <a:close/>
                  <a:moveTo>
                    <a:pt x="799" y="2260"/>
                  </a:moveTo>
                  <a:cubicBezTo>
                    <a:pt x="365" y="1827"/>
                    <a:pt x="365" y="1096"/>
                    <a:pt x="799" y="663"/>
                  </a:cubicBezTo>
                  <a:lnTo>
                    <a:pt x="799" y="663"/>
                  </a:lnTo>
                  <a:cubicBezTo>
                    <a:pt x="1255" y="229"/>
                    <a:pt x="1963" y="229"/>
                    <a:pt x="2397" y="686"/>
                  </a:cubicBezTo>
                  <a:lnTo>
                    <a:pt x="2397" y="686"/>
                  </a:lnTo>
                  <a:cubicBezTo>
                    <a:pt x="2830" y="1119"/>
                    <a:pt x="2830" y="1850"/>
                    <a:pt x="2397" y="2283"/>
                  </a:cubicBezTo>
                  <a:lnTo>
                    <a:pt x="2397" y="2283"/>
                  </a:lnTo>
                  <a:cubicBezTo>
                    <a:pt x="2169" y="2489"/>
                    <a:pt x="1872" y="2603"/>
                    <a:pt x="1598" y="2603"/>
                  </a:cubicBezTo>
                  <a:lnTo>
                    <a:pt x="1598" y="2603"/>
                  </a:lnTo>
                  <a:cubicBezTo>
                    <a:pt x="1301" y="2603"/>
                    <a:pt x="1004" y="2489"/>
                    <a:pt x="799" y="226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114;p48">
              <a:extLst>
                <a:ext uri="{FF2B5EF4-FFF2-40B4-BE49-F238E27FC236}">
                  <a16:creationId xmlns:a16="http://schemas.microsoft.com/office/drawing/2014/main" id="{4880F3BE-0C2E-BB2D-AA80-F74BDB2DA176}"/>
                </a:ext>
              </a:extLst>
            </p:cNvPr>
            <p:cNvSpPr/>
            <p:nvPr/>
          </p:nvSpPr>
          <p:spPr>
            <a:xfrm>
              <a:off x="1724237" y="4470638"/>
              <a:ext cx="55230" cy="52897"/>
            </a:xfrm>
            <a:custGeom>
              <a:avLst/>
              <a:gdLst/>
              <a:ahLst/>
              <a:cxnLst/>
              <a:rect l="l" t="t" r="r" b="b"/>
              <a:pathLst>
                <a:path w="3219" h="3083" extrusionOk="0">
                  <a:moveTo>
                    <a:pt x="594" y="435"/>
                  </a:moveTo>
                  <a:cubicBezTo>
                    <a:pt x="23" y="982"/>
                    <a:pt x="0" y="1918"/>
                    <a:pt x="571" y="2489"/>
                  </a:cubicBezTo>
                  <a:lnTo>
                    <a:pt x="571" y="2489"/>
                  </a:lnTo>
                  <a:cubicBezTo>
                    <a:pt x="1141" y="3059"/>
                    <a:pt x="2054" y="3082"/>
                    <a:pt x="2648" y="2512"/>
                  </a:cubicBezTo>
                  <a:lnTo>
                    <a:pt x="2648" y="2512"/>
                  </a:lnTo>
                  <a:cubicBezTo>
                    <a:pt x="3219" y="1941"/>
                    <a:pt x="3219" y="1028"/>
                    <a:pt x="2671" y="435"/>
                  </a:cubicBezTo>
                  <a:lnTo>
                    <a:pt x="2671" y="435"/>
                  </a:lnTo>
                  <a:cubicBezTo>
                    <a:pt x="2374" y="161"/>
                    <a:pt x="1986" y="1"/>
                    <a:pt x="1621" y="1"/>
                  </a:cubicBezTo>
                  <a:lnTo>
                    <a:pt x="1621" y="1"/>
                  </a:lnTo>
                  <a:cubicBezTo>
                    <a:pt x="1256" y="1"/>
                    <a:pt x="868" y="138"/>
                    <a:pt x="594" y="435"/>
                  </a:cubicBezTo>
                  <a:moveTo>
                    <a:pt x="822" y="2261"/>
                  </a:moveTo>
                  <a:cubicBezTo>
                    <a:pt x="365" y="1804"/>
                    <a:pt x="388" y="1097"/>
                    <a:pt x="822" y="663"/>
                  </a:cubicBezTo>
                  <a:lnTo>
                    <a:pt x="822" y="663"/>
                  </a:lnTo>
                  <a:cubicBezTo>
                    <a:pt x="1278" y="229"/>
                    <a:pt x="1986" y="229"/>
                    <a:pt x="2420" y="686"/>
                  </a:cubicBezTo>
                  <a:lnTo>
                    <a:pt x="2420" y="686"/>
                  </a:lnTo>
                  <a:cubicBezTo>
                    <a:pt x="2853" y="1119"/>
                    <a:pt x="2853" y="1850"/>
                    <a:pt x="2397" y="2283"/>
                  </a:cubicBezTo>
                  <a:lnTo>
                    <a:pt x="2397" y="2283"/>
                  </a:lnTo>
                  <a:cubicBezTo>
                    <a:pt x="2191" y="2489"/>
                    <a:pt x="1895" y="2603"/>
                    <a:pt x="1621" y="2603"/>
                  </a:cubicBezTo>
                  <a:lnTo>
                    <a:pt x="1621" y="2603"/>
                  </a:lnTo>
                  <a:cubicBezTo>
                    <a:pt x="1324" y="2603"/>
                    <a:pt x="1027" y="2489"/>
                    <a:pt x="822" y="2261"/>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115;p48">
              <a:extLst>
                <a:ext uri="{FF2B5EF4-FFF2-40B4-BE49-F238E27FC236}">
                  <a16:creationId xmlns:a16="http://schemas.microsoft.com/office/drawing/2014/main" id="{853D4B7E-6C1C-20F0-2ADC-C0BE7DCF6B96}"/>
                </a:ext>
              </a:extLst>
            </p:cNvPr>
            <p:cNvSpPr/>
            <p:nvPr/>
          </p:nvSpPr>
          <p:spPr>
            <a:xfrm>
              <a:off x="1851904" y="4372738"/>
              <a:ext cx="54835" cy="52502"/>
            </a:xfrm>
            <a:custGeom>
              <a:avLst/>
              <a:gdLst/>
              <a:ahLst/>
              <a:cxnLst/>
              <a:rect l="l" t="t" r="r" b="b"/>
              <a:pathLst>
                <a:path w="3196" h="3060" extrusionOk="0">
                  <a:moveTo>
                    <a:pt x="571" y="411"/>
                  </a:moveTo>
                  <a:cubicBezTo>
                    <a:pt x="0" y="982"/>
                    <a:pt x="0" y="1895"/>
                    <a:pt x="548" y="2489"/>
                  </a:cubicBezTo>
                  <a:lnTo>
                    <a:pt x="548" y="2489"/>
                  </a:lnTo>
                  <a:cubicBezTo>
                    <a:pt x="1119" y="3059"/>
                    <a:pt x="2055" y="3059"/>
                    <a:pt x="2625" y="2511"/>
                  </a:cubicBezTo>
                  <a:lnTo>
                    <a:pt x="2625" y="2511"/>
                  </a:lnTo>
                  <a:cubicBezTo>
                    <a:pt x="3196" y="1941"/>
                    <a:pt x="3196" y="1005"/>
                    <a:pt x="2648" y="434"/>
                  </a:cubicBezTo>
                  <a:lnTo>
                    <a:pt x="2648" y="434"/>
                  </a:lnTo>
                  <a:cubicBezTo>
                    <a:pt x="2351" y="138"/>
                    <a:pt x="1986" y="1"/>
                    <a:pt x="1598" y="1"/>
                  </a:cubicBezTo>
                  <a:lnTo>
                    <a:pt x="1598" y="1"/>
                  </a:lnTo>
                  <a:cubicBezTo>
                    <a:pt x="1233" y="1"/>
                    <a:pt x="868" y="138"/>
                    <a:pt x="571" y="411"/>
                  </a:cubicBezTo>
                  <a:moveTo>
                    <a:pt x="799" y="2237"/>
                  </a:moveTo>
                  <a:cubicBezTo>
                    <a:pt x="365" y="1804"/>
                    <a:pt x="365" y="1096"/>
                    <a:pt x="799" y="663"/>
                  </a:cubicBezTo>
                  <a:lnTo>
                    <a:pt x="799" y="663"/>
                  </a:lnTo>
                  <a:cubicBezTo>
                    <a:pt x="1256" y="206"/>
                    <a:pt x="1963" y="229"/>
                    <a:pt x="2397" y="663"/>
                  </a:cubicBezTo>
                  <a:lnTo>
                    <a:pt x="2397" y="663"/>
                  </a:lnTo>
                  <a:cubicBezTo>
                    <a:pt x="2831" y="1119"/>
                    <a:pt x="2831" y="1827"/>
                    <a:pt x="2397" y="2260"/>
                  </a:cubicBezTo>
                  <a:lnTo>
                    <a:pt x="2397" y="2260"/>
                  </a:lnTo>
                  <a:cubicBezTo>
                    <a:pt x="2169" y="2466"/>
                    <a:pt x="1895" y="2580"/>
                    <a:pt x="1598" y="2580"/>
                  </a:cubicBezTo>
                  <a:lnTo>
                    <a:pt x="1598" y="2580"/>
                  </a:lnTo>
                  <a:cubicBezTo>
                    <a:pt x="1301" y="2580"/>
                    <a:pt x="1005" y="2466"/>
                    <a:pt x="799" y="2237"/>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116;p48">
              <a:extLst>
                <a:ext uri="{FF2B5EF4-FFF2-40B4-BE49-F238E27FC236}">
                  <a16:creationId xmlns:a16="http://schemas.microsoft.com/office/drawing/2014/main" id="{6B5D9874-70EE-DEEA-E5BA-7D96C90811CD}"/>
                </a:ext>
              </a:extLst>
            </p:cNvPr>
            <p:cNvSpPr/>
            <p:nvPr/>
          </p:nvSpPr>
          <p:spPr>
            <a:xfrm>
              <a:off x="2076305" y="3899264"/>
              <a:ext cx="136299" cy="410047"/>
            </a:xfrm>
            <a:custGeom>
              <a:avLst/>
              <a:gdLst/>
              <a:ahLst/>
              <a:cxnLst/>
              <a:rect l="l" t="t" r="r" b="b"/>
              <a:pathLst>
                <a:path w="7944" h="23899" extrusionOk="0">
                  <a:moveTo>
                    <a:pt x="4017" y="3607"/>
                  </a:moveTo>
                  <a:lnTo>
                    <a:pt x="3903" y="15248"/>
                  </a:lnTo>
                  <a:lnTo>
                    <a:pt x="69" y="19014"/>
                  </a:lnTo>
                  <a:lnTo>
                    <a:pt x="0" y="23876"/>
                  </a:lnTo>
                  <a:lnTo>
                    <a:pt x="343" y="23899"/>
                  </a:lnTo>
                  <a:lnTo>
                    <a:pt x="388" y="19174"/>
                  </a:lnTo>
                  <a:lnTo>
                    <a:pt x="4223" y="15408"/>
                  </a:lnTo>
                  <a:lnTo>
                    <a:pt x="4360" y="3744"/>
                  </a:lnTo>
                  <a:lnTo>
                    <a:pt x="7943" y="252"/>
                  </a:lnTo>
                  <a:lnTo>
                    <a:pt x="771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117;p48">
              <a:extLst>
                <a:ext uri="{FF2B5EF4-FFF2-40B4-BE49-F238E27FC236}">
                  <a16:creationId xmlns:a16="http://schemas.microsoft.com/office/drawing/2014/main" id="{E2447A68-A48A-2EA0-F667-7AF39DAC28A4}"/>
                </a:ext>
              </a:extLst>
            </p:cNvPr>
            <p:cNvSpPr/>
            <p:nvPr/>
          </p:nvSpPr>
          <p:spPr>
            <a:xfrm>
              <a:off x="2065719" y="4370782"/>
              <a:ext cx="24690" cy="100663"/>
            </a:xfrm>
            <a:custGeom>
              <a:avLst/>
              <a:gdLst/>
              <a:ahLst/>
              <a:cxnLst/>
              <a:rect l="l" t="t" r="r" b="b"/>
              <a:pathLst>
                <a:path w="1439" h="5867" extrusionOk="0">
                  <a:moveTo>
                    <a:pt x="1051" y="4588"/>
                  </a:moveTo>
                  <a:lnTo>
                    <a:pt x="1" y="5638"/>
                  </a:lnTo>
                  <a:lnTo>
                    <a:pt x="229" y="5867"/>
                  </a:lnTo>
                  <a:lnTo>
                    <a:pt x="1393" y="4725"/>
                  </a:lnTo>
                  <a:lnTo>
                    <a:pt x="1439" y="0"/>
                  </a:lnTo>
                  <a:lnTo>
                    <a:pt x="1096"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118;p48">
              <a:extLst>
                <a:ext uri="{FF2B5EF4-FFF2-40B4-BE49-F238E27FC236}">
                  <a16:creationId xmlns:a16="http://schemas.microsoft.com/office/drawing/2014/main" id="{3E22946D-976B-41F7-5883-7F9B1B596452}"/>
                </a:ext>
              </a:extLst>
            </p:cNvPr>
            <p:cNvSpPr/>
            <p:nvPr/>
          </p:nvSpPr>
          <p:spPr>
            <a:xfrm>
              <a:off x="2046142" y="4305773"/>
              <a:ext cx="77174" cy="73640"/>
            </a:xfrm>
            <a:custGeom>
              <a:avLst/>
              <a:gdLst/>
              <a:ahLst/>
              <a:cxnLst/>
              <a:rect l="l" t="t" r="r" b="b"/>
              <a:pathLst>
                <a:path w="4498" h="4292" extrusionOk="0">
                  <a:moveTo>
                    <a:pt x="822" y="594"/>
                  </a:moveTo>
                  <a:cubicBezTo>
                    <a:pt x="23" y="1370"/>
                    <a:pt x="1" y="2671"/>
                    <a:pt x="799" y="3470"/>
                  </a:cubicBezTo>
                  <a:lnTo>
                    <a:pt x="799" y="3470"/>
                  </a:lnTo>
                  <a:cubicBezTo>
                    <a:pt x="1576" y="4292"/>
                    <a:pt x="2877" y="4292"/>
                    <a:pt x="3698" y="3516"/>
                  </a:cubicBezTo>
                  <a:lnTo>
                    <a:pt x="3698" y="3516"/>
                  </a:lnTo>
                  <a:cubicBezTo>
                    <a:pt x="4497" y="2717"/>
                    <a:pt x="4497" y="1416"/>
                    <a:pt x="3721" y="617"/>
                  </a:cubicBezTo>
                  <a:lnTo>
                    <a:pt x="3721" y="617"/>
                  </a:lnTo>
                  <a:cubicBezTo>
                    <a:pt x="3310" y="206"/>
                    <a:pt x="2785" y="0"/>
                    <a:pt x="2260" y="0"/>
                  </a:cubicBezTo>
                  <a:lnTo>
                    <a:pt x="2260" y="0"/>
                  </a:lnTo>
                  <a:cubicBezTo>
                    <a:pt x="1735" y="0"/>
                    <a:pt x="1210" y="206"/>
                    <a:pt x="822" y="594"/>
                  </a:cubicBezTo>
                  <a:moveTo>
                    <a:pt x="1028" y="3242"/>
                  </a:moveTo>
                  <a:cubicBezTo>
                    <a:pt x="366" y="2580"/>
                    <a:pt x="389" y="1484"/>
                    <a:pt x="1051" y="822"/>
                  </a:cubicBezTo>
                  <a:lnTo>
                    <a:pt x="1051" y="822"/>
                  </a:lnTo>
                  <a:cubicBezTo>
                    <a:pt x="1735" y="160"/>
                    <a:pt x="2808" y="183"/>
                    <a:pt x="3470" y="845"/>
                  </a:cubicBezTo>
                  <a:lnTo>
                    <a:pt x="3470" y="845"/>
                  </a:lnTo>
                  <a:cubicBezTo>
                    <a:pt x="4132" y="1530"/>
                    <a:pt x="4132" y="2603"/>
                    <a:pt x="3447" y="3264"/>
                  </a:cubicBezTo>
                  <a:lnTo>
                    <a:pt x="3447" y="3264"/>
                  </a:lnTo>
                  <a:cubicBezTo>
                    <a:pt x="3128" y="3607"/>
                    <a:pt x="2694" y="3767"/>
                    <a:pt x="2260" y="3767"/>
                  </a:cubicBezTo>
                  <a:lnTo>
                    <a:pt x="2260" y="3767"/>
                  </a:lnTo>
                  <a:cubicBezTo>
                    <a:pt x="1804" y="3767"/>
                    <a:pt x="1370" y="3584"/>
                    <a:pt x="1028" y="3242"/>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119;p48">
              <a:extLst>
                <a:ext uri="{FF2B5EF4-FFF2-40B4-BE49-F238E27FC236}">
                  <a16:creationId xmlns:a16="http://schemas.microsoft.com/office/drawing/2014/main" id="{F8086DB3-7B7D-6CE1-3796-37BA569266F1}"/>
                </a:ext>
              </a:extLst>
            </p:cNvPr>
            <p:cNvSpPr/>
            <p:nvPr/>
          </p:nvSpPr>
          <p:spPr>
            <a:xfrm>
              <a:off x="2025776" y="4460464"/>
              <a:ext cx="52897" cy="50151"/>
            </a:xfrm>
            <a:custGeom>
              <a:avLst/>
              <a:gdLst/>
              <a:ahLst/>
              <a:cxnLst/>
              <a:rect l="l" t="t" r="r" b="b"/>
              <a:pathLst>
                <a:path w="3083" h="2923" extrusionOk="0">
                  <a:moveTo>
                    <a:pt x="571" y="388"/>
                  </a:moveTo>
                  <a:cubicBezTo>
                    <a:pt x="23" y="936"/>
                    <a:pt x="1" y="1826"/>
                    <a:pt x="548" y="2374"/>
                  </a:cubicBezTo>
                  <a:lnTo>
                    <a:pt x="548" y="2374"/>
                  </a:lnTo>
                  <a:cubicBezTo>
                    <a:pt x="1096" y="2922"/>
                    <a:pt x="1964" y="2922"/>
                    <a:pt x="2534" y="2397"/>
                  </a:cubicBezTo>
                  <a:lnTo>
                    <a:pt x="2534" y="2397"/>
                  </a:lnTo>
                  <a:cubicBezTo>
                    <a:pt x="3082" y="1849"/>
                    <a:pt x="3082" y="959"/>
                    <a:pt x="2534" y="411"/>
                  </a:cubicBezTo>
                  <a:lnTo>
                    <a:pt x="2534" y="411"/>
                  </a:lnTo>
                  <a:cubicBezTo>
                    <a:pt x="2260" y="137"/>
                    <a:pt x="1918" y="0"/>
                    <a:pt x="1553" y="0"/>
                  </a:cubicBezTo>
                  <a:lnTo>
                    <a:pt x="1553" y="0"/>
                  </a:lnTo>
                  <a:cubicBezTo>
                    <a:pt x="1188" y="0"/>
                    <a:pt x="845" y="137"/>
                    <a:pt x="571" y="388"/>
                  </a:cubicBezTo>
                  <a:close/>
                  <a:moveTo>
                    <a:pt x="777" y="2146"/>
                  </a:moveTo>
                  <a:cubicBezTo>
                    <a:pt x="366" y="1712"/>
                    <a:pt x="389" y="1050"/>
                    <a:pt x="800" y="640"/>
                  </a:cubicBezTo>
                  <a:lnTo>
                    <a:pt x="800" y="640"/>
                  </a:lnTo>
                  <a:cubicBezTo>
                    <a:pt x="1210" y="229"/>
                    <a:pt x="1895" y="229"/>
                    <a:pt x="2306" y="662"/>
                  </a:cubicBezTo>
                  <a:lnTo>
                    <a:pt x="2306" y="662"/>
                  </a:lnTo>
                  <a:cubicBezTo>
                    <a:pt x="2717" y="1073"/>
                    <a:pt x="2717" y="1735"/>
                    <a:pt x="2283" y="2146"/>
                  </a:cubicBezTo>
                  <a:lnTo>
                    <a:pt x="2283" y="2146"/>
                  </a:lnTo>
                  <a:cubicBezTo>
                    <a:pt x="2078" y="2351"/>
                    <a:pt x="1804" y="2466"/>
                    <a:pt x="1553" y="2466"/>
                  </a:cubicBezTo>
                  <a:lnTo>
                    <a:pt x="1553" y="2466"/>
                  </a:lnTo>
                  <a:cubicBezTo>
                    <a:pt x="1279" y="2466"/>
                    <a:pt x="1005" y="2351"/>
                    <a:pt x="777" y="21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120;p48">
              <a:extLst>
                <a:ext uri="{FF2B5EF4-FFF2-40B4-BE49-F238E27FC236}">
                  <a16:creationId xmlns:a16="http://schemas.microsoft.com/office/drawing/2014/main" id="{D88E5BE2-5AAB-4B36-7396-A5AC448619D8}"/>
                </a:ext>
              </a:extLst>
            </p:cNvPr>
            <p:cNvSpPr/>
            <p:nvPr/>
          </p:nvSpPr>
          <p:spPr>
            <a:xfrm>
              <a:off x="1647080" y="3578918"/>
              <a:ext cx="456269" cy="149236"/>
            </a:xfrm>
            <a:custGeom>
              <a:avLst/>
              <a:gdLst/>
              <a:ahLst/>
              <a:cxnLst/>
              <a:rect l="l" t="t" r="r" b="b"/>
              <a:pathLst>
                <a:path w="26593" h="8698" extrusionOk="0">
                  <a:moveTo>
                    <a:pt x="17827" y="8355"/>
                  </a:moveTo>
                  <a:lnTo>
                    <a:pt x="1" y="8172"/>
                  </a:lnTo>
                  <a:lnTo>
                    <a:pt x="1" y="8515"/>
                  </a:lnTo>
                  <a:lnTo>
                    <a:pt x="17896" y="8697"/>
                  </a:lnTo>
                  <a:lnTo>
                    <a:pt x="17964" y="8697"/>
                  </a:lnTo>
                  <a:lnTo>
                    <a:pt x="26592" y="229"/>
                  </a:lnTo>
                  <a:lnTo>
                    <a:pt x="2636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121;p48">
              <a:extLst>
                <a:ext uri="{FF2B5EF4-FFF2-40B4-BE49-F238E27FC236}">
                  <a16:creationId xmlns:a16="http://schemas.microsoft.com/office/drawing/2014/main" id="{F46272A8-16F1-184A-9C53-CCC3F3D386D0}"/>
                </a:ext>
              </a:extLst>
            </p:cNvPr>
            <p:cNvSpPr/>
            <p:nvPr/>
          </p:nvSpPr>
          <p:spPr>
            <a:xfrm>
              <a:off x="1840151" y="3659198"/>
              <a:ext cx="282773" cy="127686"/>
            </a:xfrm>
            <a:custGeom>
              <a:avLst/>
              <a:gdLst/>
              <a:ahLst/>
              <a:cxnLst/>
              <a:rect l="l" t="t" r="r" b="b"/>
              <a:pathLst>
                <a:path w="16481" h="7442" extrusionOk="0">
                  <a:moveTo>
                    <a:pt x="8971" y="7122"/>
                  </a:moveTo>
                  <a:lnTo>
                    <a:pt x="0" y="7031"/>
                  </a:lnTo>
                  <a:lnTo>
                    <a:pt x="0" y="7351"/>
                  </a:lnTo>
                  <a:lnTo>
                    <a:pt x="9039" y="7442"/>
                  </a:lnTo>
                  <a:lnTo>
                    <a:pt x="9108" y="7442"/>
                  </a:lnTo>
                  <a:lnTo>
                    <a:pt x="16480" y="252"/>
                  </a:lnTo>
                  <a:lnTo>
                    <a:pt x="1622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122;p48">
              <a:extLst>
                <a:ext uri="{FF2B5EF4-FFF2-40B4-BE49-F238E27FC236}">
                  <a16:creationId xmlns:a16="http://schemas.microsoft.com/office/drawing/2014/main" id="{A3E66772-3577-21CE-A8FC-48BB001429C9}"/>
                </a:ext>
              </a:extLst>
            </p:cNvPr>
            <p:cNvSpPr/>
            <p:nvPr/>
          </p:nvSpPr>
          <p:spPr>
            <a:xfrm>
              <a:off x="1876182" y="3553851"/>
              <a:ext cx="176636" cy="173119"/>
            </a:xfrm>
            <a:custGeom>
              <a:avLst/>
              <a:gdLst/>
              <a:ahLst/>
              <a:cxnLst/>
              <a:rect l="l" t="t" r="r" b="b"/>
              <a:pathLst>
                <a:path w="10295" h="10090" extrusionOk="0">
                  <a:moveTo>
                    <a:pt x="0" y="9839"/>
                  </a:moveTo>
                  <a:lnTo>
                    <a:pt x="229" y="10090"/>
                  </a:lnTo>
                  <a:lnTo>
                    <a:pt x="10295" y="229"/>
                  </a:lnTo>
                  <a:lnTo>
                    <a:pt x="10066"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123;p48">
              <a:extLst>
                <a:ext uri="{FF2B5EF4-FFF2-40B4-BE49-F238E27FC236}">
                  <a16:creationId xmlns:a16="http://schemas.microsoft.com/office/drawing/2014/main" id="{8BCCD663-FEEA-D475-574B-F16A44D40B18}"/>
                </a:ext>
              </a:extLst>
            </p:cNvPr>
            <p:cNvSpPr/>
            <p:nvPr/>
          </p:nvSpPr>
          <p:spPr>
            <a:xfrm>
              <a:off x="1383132" y="3496683"/>
              <a:ext cx="358746" cy="215807"/>
            </a:xfrm>
            <a:custGeom>
              <a:avLst/>
              <a:gdLst/>
              <a:ahLst/>
              <a:cxnLst/>
              <a:rect l="l" t="t" r="r" b="b"/>
              <a:pathLst>
                <a:path w="20909" h="12578" extrusionOk="0">
                  <a:moveTo>
                    <a:pt x="13399" y="7259"/>
                  </a:moveTo>
                  <a:lnTo>
                    <a:pt x="9861" y="7213"/>
                  </a:lnTo>
                  <a:lnTo>
                    <a:pt x="4725" y="12235"/>
                  </a:lnTo>
                  <a:lnTo>
                    <a:pt x="23" y="12189"/>
                  </a:lnTo>
                  <a:lnTo>
                    <a:pt x="0" y="12532"/>
                  </a:lnTo>
                  <a:lnTo>
                    <a:pt x="4862" y="12577"/>
                  </a:lnTo>
                  <a:lnTo>
                    <a:pt x="9998" y="7556"/>
                  </a:lnTo>
                  <a:lnTo>
                    <a:pt x="13536" y="7578"/>
                  </a:lnTo>
                  <a:lnTo>
                    <a:pt x="13604" y="7533"/>
                  </a:lnTo>
                  <a:cubicBezTo>
                    <a:pt x="16183" y="4839"/>
                    <a:pt x="20475" y="503"/>
                    <a:pt x="20908" y="320"/>
                  </a:cubicBezTo>
                  <a:lnTo>
                    <a:pt x="20908" y="320"/>
                  </a:lnTo>
                  <a:lnTo>
                    <a:pt x="20885" y="160"/>
                  </a:lnTo>
                  <a:lnTo>
                    <a:pt x="20885" y="0"/>
                  </a:lnTo>
                  <a:lnTo>
                    <a:pt x="20885" y="0"/>
                  </a:lnTo>
                  <a:lnTo>
                    <a:pt x="20885" y="0"/>
                  </a:lnTo>
                  <a:cubicBezTo>
                    <a:pt x="20429" y="0"/>
                    <a:pt x="16024" y="4520"/>
                    <a:pt x="13399" y="7259"/>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124;p48">
              <a:extLst>
                <a:ext uri="{FF2B5EF4-FFF2-40B4-BE49-F238E27FC236}">
                  <a16:creationId xmlns:a16="http://schemas.microsoft.com/office/drawing/2014/main" id="{E844DD70-6583-0B69-E0DE-2FDA70263A8B}"/>
                </a:ext>
              </a:extLst>
            </p:cNvPr>
            <p:cNvSpPr/>
            <p:nvPr/>
          </p:nvSpPr>
          <p:spPr>
            <a:xfrm>
              <a:off x="1296968" y="3753975"/>
              <a:ext cx="416704" cy="108504"/>
            </a:xfrm>
            <a:custGeom>
              <a:avLst/>
              <a:gdLst/>
              <a:ahLst/>
              <a:cxnLst/>
              <a:rect l="l" t="t" r="r" b="b"/>
              <a:pathLst>
                <a:path w="24287" h="6324" extrusionOk="0">
                  <a:moveTo>
                    <a:pt x="1" y="343"/>
                  </a:moveTo>
                  <a:lnTo>
                    <a:pt x="10409" y="457"/>
                  </a:lnTo>
                  <a:lnTo>
                    <a:pt x="16070" y="6232"/>
                  </a:lnTo>
                  <a:lnTo>
                    <a:pt x="24287" y="6323"/>
                  </a:lnTo>
                  <a:lnTo>
                    <a:pt x="24287" y="5981"/>
                  </a:lnTo>
                  <a:lnTo>
                    <a:pt x="16207" y="5912"/>
                  </a:lnTo>
                  <a:lnTo>
                    <a:pt x="10546" y="115"/>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125;p48">
              <a:extLst>
                <a:ext uri="{FF2B5EF4-FFF2-40B4-BE49-F238E27FC236}">
                  <a16:creationId xmlns:a16="http://schemas.microsoft.com/office/drawing/2014/main" id="{B64B3EF8-2AB3-A701-F8B6-94FDF8D92FE5}"/>
                </a:ext>
              </a:extLst>
            </p:cNvPr>
            <p:cNvSpPr/>
            <p:nvPr/>
          </p:nvSpPr>
          <p:spPr>
            <a:xfrm>
              <a:off x="984465" y="3579313"/>
              <a:ext cx="271020" cy="209545"/>
            </a:xfrm>
            <a:custGeom>
              <a:avLst/>
              <a:gdLst/>
              <a:ahLst/>
              <a:cxnLst/>
              <a:rect l="l" t="t" r="r" b="b"/>
              <a:pathLst>
                <a:path w="15796" h="12213" extrusionOk="0">
                  <a:moveTo>
                    <a:pt x="0" y="252"/>
                  </a:moveTo>
                  <a:lnTo>
                    <a:pt x="8537" y="8971"/>
                  </a:lnTo>
                  <a:lnTo>
                    <a:pt x="12394" y="9017"/>
                  </a:lnTo>
                  <a:lnTo>
                    <a:pt x="15544" y="12212"/>
                  </a:lnTo>
                  <a:lnTo>
                    <a:pt x="15795" y="11984"/>
                  </a:lnTo>
                  <a:lnTo>
                    <a:pt x="12554" y="8674"/>
                  </a:lnTo>
                  <a:lnTo>
                    <a:pt x="8674" y="8629"/>
                  </a:lnTo>
                  <a:lnTo>
                    <a:pt x="22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126;p48">
              <a:extLst>
                <a:ext uri="{FF2B5EF4-FFF2-40B4-BE49-F238E27FC236}">
                  <a16:creationId xmlns:a16="http://schemas.microsoft.com/office/drawing/2014/main" id="{2693C221-4A10-7836-E882-B5E7AE97AA64}"/>
                </a:ext>
              </a:extLst>
            </p:cNvPr>
            <p:cNvSpPr/>
            <p:nvPr/>
          </p:nvSpPr>
          <p:spPr>
            <a:xfrm>
              <a:off x="1102730" y="3159884"/>
              <a:ext cx="68544" cy="35653"/>
            </a:xfrm>
            <a:custGeom>
              <a:avLst/>
              <a:gdLst/>
              <a:ahLst/>
              <a:cxnLst/>
              <a:rect l="l" t="t" r="r" b="b"/>
              <a:pathLst>
                <a:path w="3995" h="2078" extrusionOk="0">
                  <a:moveTo>
                    <a:pt x="0" y="320"/>
                  </a:moveTo>
                  <a:lnTo>
                    <a:pt x="2078" y="343"/>
                  </a:lnTo>
                  <a:lnTo>
                    <a:pt x="3767" y="2078"/>
                  </a:lnTo>
                  <a:lnTo>
                    <a:pt x="3995" y="1827"/>
                  </a:lnTo>
                  <a:lnTo>
                    <a:pt x="2214" y="24"/>
                  </a:lnTo>
                  <a:lnTo>
                    <a:pt x="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127;p48">
              <a:extLst>
                <a:ext uri="{FF2B5EF4-FFF2-40B4-BE49-F238E27FC236}">
                  <a16:creationId xmlns:a16="http://schemas.microsoft.com/office/drawing/2014/main" id="{84D8DD68-3359-45EB-A13D-47BA0D8F8FF9}"/>
                </a:ext>
              </a:extLst>
            </p:cNvPr>
            <p:cNvSpPr/>
            <p:nvPr/>
          </p:nvSpPr>
          <p:spPr>
            <a:xfrm>
              <a:off x="1289539" y="4575985"/>
              <a:ext cx="51318" cy="51318"/>
            </a:xfrm>
            <a:custGeom>
              <a:avLst/>
              <a:gdLst/>
              <a:ahLst/>
              <a:cxnLst/>
              <a:rect l="l" t="t" r="r" b="b"/>
              <a:pathLst>
                <a:path w="2991" h="2991" extrusionOk="0">
                  <a:moveTo>
                    <a:pt x="0" y="1485"/>
                  </a:moveTo>
                  <a:cubicBezTo>
                    <a:pt x="0" y="1895"/>
                    <a:pt x="160" y="2261"/>
                    <a:pt x="434" y="2534"/>
                  </a:cubicBezTo>
                  <a:lnTo>
                    <a:pt x="434" y="2534"/>
                  </a:lnTo>
                  <a:cubicBezTo>
                    <a:pt x="685" y="2808"/>
                    <a:pt x="1073" y="2968"/>
                    <a:pt x="1484" y="2991"/>
                  </a:cubicBezTo>
                  <a:lnTo>
                    <a:pt x="1484" y="2991"/>
                  </a:lnTo>
                  <a:cubicBezTo>
                    <a:pt x="2305" y="2991"/>
                    <a:pt x="2967" y="2329"/>
                    <a:pt x="2990" y="1507"/>
                  </a:cubicBezTo>
                  <a:lnTo>
                    <a:pt x="2990" y="1507"/>
                  </a:lnTo>
                  <a:cubicBezTo>
                    <a:pt x="2990" y="708"/>
                    <a:pt x="2305" y="1"/>
                    <a:pt x="1507" y="1"/>
                  </a:cubicBezTo>
                  <a:lnTo>
                    <a:pt x="1507" y="1"/>
                  </a:lnTo>
                  <a:lnTo>
                    <a:pt x="1484" y="1"/>
                  </a:lnTo>
                  <a:lnTo>
                    <a:pt x="1484" y="1"/>
                  </a:lnTo>
                  <a:cubicBezTo>
                    <a:pt x="685" y="1"/>
                    <a:pt x="0" y="663"/>
                    <a:pt x="0" y="1485"/>
                  </a:cubicBezTo>
                  <a:close/>
                  <a:moveTo>
                    <a:pt x="1484" y="2649"/>
                  </a:moveTo>
                  <a:cubicBezTo>
                    <a:pt x="867" y="2649"/>
                    <a:pt x="320" y="2101"/>
                    <a:pt x="342" y="1485"/>
                  </a:cubicBezTo>
                  <a:lnTo>
                    <a:pt x="342" y="1485"/>
                  </a:lnTo>
                  <a:cubicBezTo>
                    <a:pt x="342" y="1165"/>
                    <a:pt x="457" y="891"/>
                    <a:pt x="685" y="663"/>
                  </a:cubicBezTo>
                  <a:lnTo>
                    <a:pt x="685" y="663"/>
                  </a:lnTo>
                  <a:cubicBezTo>
                    <a:pt x="890" y="457"/>
                    <a:pt x="1187" y="320"/>
                    <a:pt x="1507" y="343"/>
                  </a:cubicBezTo>
                  <a:lnTo>
                    <a:pt x="1507" y="343"/>
                  </a:lnTo>
                  <a:cubicBezTo>
                    <a:pt x="1803" y="343"/>
                    <a:pt x="2100" y="457"/>
                    <a:pt x="2305" y="686"/>
                  </a:cubicBezTo>
                  <a:lnTo>
                    <a:pt x="2305" y="686"/>
                  </a:lnTo>
                  <a:cubicBezTo>
                    <a:pt x="2534" y="891"/>
                    <a:pt x="2648" y="1188"/>
                    <a:pt x="2648" y="1507"/>
                  </a:cubicBezTo>
                  <a:lnTo>
                    <a:pt x="2648" y="1507"/>
                  </a:lnTo>
                  <a:cubicBezTo>
                    <a:pt x="2648" y="2146"/>
                    <a:pt x="2123" y="2649"/>
                    <a:pt x="1484" y="2649"/>
                  </a:cubicBezTo>
                  <a:lnTo>
                    <a:pt x="1484" y="2649"/>
                  </a:lnTo>
                  <a:lnTo>
                    <a:pt x="1484" y="2649"/>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128;p48">
              <a:extLst>
                <a:ext uri="{FF2B5EF4-FFF2-40B4-BE49-F238E27FC236}">
                  <a16:creationId xmlns:a16="http://schemas.microsoft.com/office/drawing/2014/main" id="{D2C7C62D-8862-DC88-B9F0-F5A8B6186B06}"/>
                </a:ext>
              </a:extLst>
            </p:cNvPr>
            <p:cNvSpPr/>
            <p:nvPr/>
          </p:nvSpPr>
          <p:spPr>
            <a:xfrm>
              <a:off x="1271524" y="4518027"/>
              <a:ext cx="30558" cy="70517"/>
            </a:xfrm>
            <a:custGeom>
              <a:avLst/>
              <a:gdLst/>
              <a:ahLst/>
              <a:cxnLst/>
              <a:rect l="l" t="t" r="r" b="b"/>
              <a:pathLst>
                <a:path w="1781" h="4110" extrusionOk="0">
                  <a:moveTo>
                    <a:pt x="0" y="2534"/>
                  </a:moveTo>
                  <a:lnTo>
                    <a:pt x="1529" y="4109"/>
                  </a:lnTo>
                  <a:lnTo>
                    <a:pt x="1780" y="3881"/>
                  </a:lnTo>
                  <a:lnTo>
                    <a:pt x="320" y="2397"/>
                  </a:lnTo>
                  <a:lnTo>
                    <a:pt x="343" y="1"/>
                  </a:lnTo>
                  <a:lnTo>
                    <a:pt x="23"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129;p48">
              <a:extLst>
                <a:ext uri="{FF2B5EF4-FFF2-40B4-BE49-F238E27FC236}">
                  <a16:creationId xmlns:a16="http://schemas.microsoft.com/office/drawing/2014/main" id="{76162E45-1036-A5E9-51A3-0789C346E212}"/>
                </a:ext>
              </a:extLst>
            </p:cNvPr>
            <p:cNvSpPr/>
            <p:nvPr/>
          </p:nvSpPr>
          <p:spPr>
            <a:xfrm>
              <a:off x="561897" y="4019108"/>
              <a:ext cx="355624" cy="108487"/>
            </a:xfrm>
            <a:custGeom>
              <a:avLst/>
              <a:gdLst/>
              <a:ahLst/>
              <a:cxnLst/>
              <a:rect l="l" t="t" r="r" b="b"/>
              <a:pathLst>
                <a:path w="20727" h="6323" extrusionOk="0">
                  <a:moveTo>
                    <a:pt x="1" y="229"/>
                  </a:moveTo>
                  <a:lnTo>
                    <a:pt x="2146" y="2420"/>
                  </a:lnTo>
                  <a:lnTo>
                    <a:pt x="12052" y="2534"/>
                  </a:lnTo>
                  <a:lnTo>
                    <a:pt x="15704" y="6254"/>
                  </a:lnTo>
                  <a:lnTo>
                    <a:pt x="20726" y="6323"/>
                  </a:lnTo>
                  <a:lnTo>
                    <a:pt x="20726" y="5981"/>
                  </a:lnTo>
                  <a:lnTo>
                    <a:pt x="15841" y="5935"/>
                  </a:lnTo>
                  <a:lnTo>
                    <a:pt x="12189" y="2192"/>
                  </a:lnTo>
                  <a:lnTo>
                    <a:pt x="2283" y="2100"/>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130;p48">
              <a:extLst>
                <a:ext uri="{FF2B5EF4-FFF2-40B4-BE49-F238E27FC236}">
                  <a16:creationId xmlns:a16="http://schemas.microsoft.com/office/drawing/2014/main" id="{9749B190-3EC0-9425-C3D0-28FE24C04DEB}"/>
                </a:ext>
              </a:extLst>
            </p:cNvPr>
            <p:cNvSpPr/>
            <p:nvPr/>
          </p:nvSpPr>
          <p:spPr>
            <a:xfrm>
              <a:off x="637098" y="3970158"/>
              <a:ext cx="58747" cy="90866"/>
            </a:xfrm>
            <a:custGeom>
              <a:avLst/>
              <a:gdLst/>
              <a:ahLst/>
              <a:cxnLst/>
              <a:rect l="l" t="t" r="r" b="b"/>
              <a:pathLst>
                <a:path w="3424" h="5296" extrusionOk="0">
                  <a:moveTo>
                    <a:pt x="0" y="2032"/>
                  </a:moveTo>
                  <a:lnTo>
                    <a:pt x="3196" y="5296"/>
                  </a:lnTo>
                  <a:lnTo>
                    <a:pt x="3424" y="5045"/>
                  </a:lnTo>
                  <a:lnTo>
                    <a:pt x="320" y="1895"/>
                  </a:lnTo>
                  <a:lnTo>
                    <a:pt x="343" y="0"/>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131;p48">
              <a:extLst>
                <a:ext uri="{FF2B5EF4-FFF2-40B4-BE49-F238E27FC236}">
                  <a16:creationId xmlns:a16="http://schemas.microsoft.com/office/drawing/2014/main" id="{DFFF52D1-9292-CA50-69BD-9DE6DC3181D4}"/>
                </a:ext>
              </a:extLst>
            </p:cNvPr>
            <p:cNvSpPr/>
            <p:nvPr/>
          </p:nvSpPr>
          <p:spPr>
            <a:xfrm>
              <a:off x="961354" y="4039474"/>
              <a:ext cx="104197" cy="106136"/>
            </a:xfrm>
            <a:custGeom>
              <a:avLst/>
              <a:gdLst/>
              <a:ahLst/>
              <a:cxnLst/>
              <a:rect l="l" t="t" r="r" b="b"/>
              <a:pathLst>
                <a:path w="6073" h="6186" extrusionOk="0">
                  <a:moveTo>
                    <a:pt x="0" y="229"/>
                  </a:moveTo>
                  <a:lnTo>
                    <a:pt x="5844" y="6186"/>
                  </a:lnTo>
                  <a:lnTo>
                    <a:pt x="6072" y="5958"/>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132;p48">
              <a:extLst>
                <a:ext uri="{FF2B5EF4-FFF2-40B4-BE49-F238E27FC236}">
                  <a16:creationId xmlns:a16="http://schemas.microsoft.com/office/drawing/2014/main" id="{D1F56A82-4989-3850-40C1-B1F0DD623951}"/>
                </a:ext>
              </a:extLst>
            </p:cNvPr>
            <p:cNvSpPr/>
            <p:nvPr/>
          </p:nvSpPr>
          <p:spPr>
            <a:xfrm>
              <a:off x="494537" y="3988568"/>
              <a:ext cx="75596" cy="72456"/>
            </a:xfrm>
            <a:custGeom>
              <a:avLst/>
              <a:gdLst/>
              <a:ahLst/>
              <a:cxnLst/>
              <a:rect l="l" t="t" r="r" b="b"/>
              <a:pathLst>
                <a:path w="4406" h="4223" extrusionOk="0">
                  <a:moveTo>
                    <a:pt x="800" y="593"/>
                  </a:moveTo>
                  <a:cubicBezTo>
                    <a:pt x="1" y="1347"/>
                    <a:pt x="1" y="2625"/>
                    <a:pt x="777" y="3424"/>
                  </a:cubicBezTo>
                  <a:lnTo>
                    <a:pt x="777" y="3424"/>
                  </a:lnTo>
                  <a:cubicBezTo>
                    <a:pt x="1553" y="4223"/>
                    <a:pt x="2808" y="4223"/>
                    <a:pt x="3607" y="3447"/>
                  </a:cubicBezTo>
                  <a:lnTo>
                    <a:pt x="3607" y="3447"/>
                  </a:lnTo>
                  <a:cubicBezTo>
                    <a:pt x="4406" y="2671"/>
                    <a:pt x="4406" y="1392"/>
                    <a:pt x="3630" y="616"/>
                  </a:cubicBezTo>
                  <a:lnTo>
                    <a:pt x="3630" y="616"/>
                  </a:lnTo>
                  <a:cubicBezTo>
                    <a:pt x="3242" y="205"/>
                    <a:pt x="2717" y="0"/>
                    <a:pt x="2215" y="0"/>
                  </a:cubicBezTo>
                  <a:lnTo>
                    <a:pt x="2215" y="0"/>
                  </a:lnTo>
                  <a:cubicBezTo>
                    <a:pt x="1690" y="0"/>
                    <a:pt x="1188" y="205"/>
                    <a:pt x="800" y="593"/>
                  </a:cubicBezTo>
                  <a:moveTo>
                    <a:pt x="1005" y="3196"/>
                  </a:moveTo>
                  <a:cubicBezTo>
                    <a:pt x="366" y="2534"/>
                    <a:pt x="366" y="1461"/>
                    <a:pt x="1028" y="822"/>
                  </a:cubicBezTo>
                  <a:lnTo>
                    <a:pt x="1028" y="822"/>
                  </a:lnTo>
                  <a:cubicBezTo>
                    <a:pt x="1690" y="183"/>
                    <a:pt x="2763" y="183"/>
                    <a:pt x="3402" y="845"/>
                  </a:cubicBezTo>
                  <a:lnTo>
                    <a:pt x="3402" y="845"/>
                  </a:lnTo>
                  <a:cubicBezTo>
                    <a:pt x="4041" y="1506"/>
                    <a:pt x="4041" y="2556"/>
                    <a:pt x="3379" y="3218"/>
                  </a:cubicBezTo>
                  <a:lnTo>
                    <a:pt x="3379" y="3218"/>
                  </a:lnTo>
                  <a:cubicBezTo>
                    <a:pt x="3059" y="3538"/>
                    <a:pt x="2626" y="3698"/>
                    <a:pt x="2215" y="3698"/>
                  </a:cubicBezTo>
                  <a:lnTo>
                    <a:pt x="2215" y="3698"/>
                  </a:lnTo>
                  <a:cubicBezTo>
                    <a:pt x="1781" y="3698"/>
                    <a:pt x="1347" y="3515"/>
                    <a:pt x="1005" y="319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133;p48">
              <a:extLst>
                <a:ext uri="{FF2B5EF4-FFF2-40B4-BE49-F238E27FC236}">
                  <a16:creationId xmlns:a16="http://schemas.microsoft.com/office/drawing/2014/main" id="{7DF4F13A-32F7-EC22-600B-7C968AC0EC2D}"/>
                </a:ext>
              </a:extLst>
            </p:cNvPr>
            <p:cNvSpPr/>
            <p:nvPr/>
          </p:nvSpPr>
          <p:spPr>
            <a:xfrm>
              <a:off x="598322" y="3896141"/>
              <a:ext cx="88138" cy="84209"/>
            </a:xfrm>
            <a:custGeom>
              <a:avLst/>
              <a:gdLst/>
              <a:ahLst/>
              <a:cxnLst/>
              <a:rect l="l" t="t" r="r" b="b"/>
              <a:pathLst>
                <a:path w="5137" h="4908" extrusionOk="0">
                  <a:moveTo>
                    <a:pt x="936" y="662"/>
                  </a:moveTo>
                  <a:cubicBezTo>
                    <a:pt x="0" y="1552"/>
                    <a:pt x="0" y="3036"/>
                    <a:pt x="891" y="3972"/>
                  </a:cubicBezTo>
                  <a:lnTo>
                    <a:pt x="891" y="3972"/>
                  </a:lnTo>
                  <a:cubicBezTo>
                    <a:pt x="1804" y="4885"/>
                    <a:pt x="3287" y="4908"/>
                    <a:pt x="4200" y="3995"/>
                  </a:cubicBezTo>
                  <a:lnTo>
                    <a:pt x="4200" y="3995"/>
                  </a:lnTo>
                  <a:cubicBezTo>
                    <a:pt x="5136" y="3104"/>
                    <a:pt x="5136" y="1621"/>
                    <a:pt x="4246" y="685"/>
                  </a:cubicBezTo>
                  <a:lnTo>
                    <a:pt x="4246" y="685"/>
                  </a:lnTo>
                  <a:cubicBezTo>
                    <a:pt x="3789" y="228"/>
                    <a:pt x="3173" y="0"/>
                    <a:pt x="2557" y="0"/>
                  </a:cubicBezTo>
                  <a:lnTo>
                    <a:pt x="2557" y="0"/>
                  </a:lnTo>
                  <a:cubicBezTo>
                    <a:pt x="1986" y="0"/>
                    <a:pt x="1393" y="206"/>
                    <a:pt x="936" y="662"/>
                  </a:cubicBezTo>
                  <a:close/>
                  <a:moveTo>
                    <a:pt x="1142" y="3744"/>
                  </a:moveTo>
                  <a:cubicBezTo>
                    <a:pt x="366" y="2945"/>
                    <a:pt x="366" y="1666"/>
                    <a:pt x="1165" y="890"/>
                  </a:cubicBezTo>
                  <a:lnTo>
                    <a:pt x="1165" y="890"/>
                  </a:lnTo>
                  <a:cubicBezTo>
                    <a:pt x="1963" y="114"/>
                    <a:pt x="3219" y="137"/>
                    <a:pt x="3995" y="936"/>
                  </a:cubicBezTo>
                  <a:lnTo>
                    <a:pt x="3995" y="936"/>
                  </a:lnTo>
                  <a:cubicBezTo>
                    <a:pt x="4771" y="1712"/>
                    <a:pt x="4771" y="2990"/>
                    <a:pt x="3972" y="3766"/>
                  </a:cubicBezTo>
                  <a:lnTo>
                    <a:pt x="3972" y="3766"/>
                  </a:lnTo>
                  <a:cubicBezTo>
                    <a:pt x="3584" y="4154"/>
                    <a:pt x="3082" y="4337"/>
                    <a:pt x="2580" y="4337"/>
                  </a:cubicBezTo>
                  <a:lnTo>
                    <a:pt x="2580" y="4337"/>
                  </a:lnTo>
                  <a:cubicBezTo>
                    <a:pt x="2055" y="4337"/>
                    <a:pt x="1530" y="4132"/>
                    <a:pt x="1142" y="374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134;p48">
              <a:extLst>
                <a:ext uri="{FF2B5EF4-FFF2-40B4-BE49-F238E27FC236}">
                  <a16:creationId xmlns:a16="http://schemas.microsoft.com/office/drawing/2014/main" id="{D54E1555-23B0-DFED-78EB-78E57913961E}"/>
                </a:ext>
              </a:extLst>
            </p:cNvPr>
            <p:cNvSpPr/>
            <p:nvPr/>
          </p:nvSpPr>
          <p:spPr>
            <a:xfrm>
              <a:off x="899090" y="3985033"/>
              <a:ext cx="78736" cy="74824"/>
            </a:xfrm>
            <a:custGeom>
              <a:avLst/>
              <a:gdLst/>
              <a:ahLst/>
              <a:cxnLst/>
              <a:rect l="l" t="t" r="r" b="b"/>
              <a:pathLst>
                <a:path w="4589" h="4361" extrusionOk="0">
                  <a:moveTo>
                    <a:pt x="845" y="594"/>
                  </a:moveTo>
                  <a:cubicBezTo>
                    <a:pt x="23" y="1393"/>
                    <a:pt x="0" y="2717"/>
                    <a:pt x="799" y="3538"/>
                  </a:cubicBezTo>
                  <a:lnTo>
                    <a:pt x="799" y="3538"/>
                  </a:lnTo>
                  <a:cubicBezTo>
                    <a:pt x="1621" y="4360"/>
                    <a:pt x="2922" y="4360"/>
                    <a:pt x="3744" y="3561"/>
                  </a:cubicBezTo>
                  <a:lnTo>
                    <a:pt x="3744" y="3561"/>
                  </a:lnTo>
                  <a:cubicBezTo>
                    <a:pt x="4565" y="2762"/>
                    <a:pt x="4588" y="1439"/>
                    <a:pt x="3789" y="617"/>
                  </a:cubicBezTo>
                  <a:lnTo>
                    <a:pt x="3789" y="617"/>
                  </a:lnTo>
                  <a:cubicBezTo>
                    <a:pt x="3378" y="206"/>
                    <a:pt x="2831" y="1"/>
                    <a:pt x="2306" y="1"/>
                  </a:cubicBezTo>
                  <a:lnTo>
                    <a:pt x="2306" y="1"/>
                  </a:lnTo>
                  <a:cubicBezTo>
                    <a:pt x="1758" y="1"/>
                    <a:pt x="1233" y="183"/>
                    <a:pt x="845" y="594"/>
                  </a:cubicBezTo>
                  <a:moveTo>
                    <a:pt x="1050" y="3310"/>
                  </a:moveTo>
                  <a:cubicBezTo>
                    <a:pt x="365" y="2603"/>
                    <a:pt x="388" y="1507"/>
                    <a:pt x="1073" y="822"/>
                  </a:cubicBezTo>
                  <a:lnTo>
                    <a:pt x="1073" y="822"/>
                  </a:lnTo>
                  <a:cubicBezTo>
                    <a:pt x="1758" y="138"/>
                    <a:pt x="2876" y="160"/>
                    <a:pt x="3538" y="845"/>
                  </a:cubicBezTo>
                  <a:lnTo>
                    <a:pt x="3538" y="845"/>
                  </a:lnTo>
                  <a:cubicBezTo>
                    <a:pt x="4223" y="1530"/>
                    <a:pt x="4200" y="2648"/>
                    <a:pt x="3515" y="3333"/>
                  </a:cubicBezTo>
                  <a:lnTo>
                    <a:pt x="3515" y="3333"/>
                  </a:lnTo>
                  <a:cubicBezTo>
                    <a:pt x="3173" y="3653"/>
                    <a:pt x="2739" y="3835"/>
                    <a:pt x="2306" y="3835"/>
                  </a:cubicBezTo>
                  <a:lnTo>
                    <a:pt x="2306" y="3835"/>
                  </a:lnTo>
                  <a:cubicBezTo>
                    <a:pt x="1849" y="3835"/>
                    <a:pt x="1393" y="3653"/>
                    <a:pt x="1050" y="3310"/>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135;p48">
              <a:extLst>
                <a:ext uri="{FF2B5EF4-FFF2-40B4-BE49-F238E27FC236}">
                  <a16:creationId xmlns:a16="http://schemas.microsoft.com/office/drawing/2014/main" id="{1F659138-617E-FF05-E9D7-09B428863535}"/>
                </a:ext>
              </a:extLst>
            </p:cNvPr>
            <p:cNvSpPr/>
            <p:nvPr/>
          </p:nvSpPr>
          <p:spPr>
            <a:xfrm>
              <a:off x="798822" y="4004610"/>
              <a:ext cx="350528" cy="148841"/>
            </a:xfrm>
            <a:custGeom>
              <a:avLst/>
              <a:gdLst/>
              <a:ahLst/>
              <a:cxnLst/>
              <a:rect l="l" t="t" r="r" b="b"/>
              <a:pathLst>
                <a:path w="20430" h="8675" extrusionOk="0">
                  <a:moveTo>
                    <a:pt x="1" y="229"/>
                  </a:moveTo>
                  <a:lnTo>
                    <a:pt x="8150" y="8537"/>
                  </a:lnTo>
                  <a:lnTo>
                    <a:pt x="20430" y="8674"/>
                  </a:lnTo>
                  <a:lnTo>
                    <a:pt x="20430" y="8332"/>
                  </a:lnTo>
                  <a:lnTo>
                    <a:pt x="8287" y="8218"/>
                  </a:lnTo>
                  <a:lnTo>
                    <a:pt x="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136;p48">
              <a:extLst>
                <a:ext uri="{FF2B5EF4-FFF2-40B4-BE49-F238E27FC236}">
                  <a16:creationId xmlns:a16="http://schemas.microsoft.com/office/drawing/2014/main" id="{B3D29E5D-233B-B49E-7BFA-2022A596C003}"/>
                </a:ext>
              </a:extLst>
            </p:cNvPr>
            <p:cNvSpPr/>
            <p:nvPr/>
          </p:nvSpPr>
          <p:spPr>
            <a:xfrm>
              <a:off x="725595" y="3933733"/>
              <a:ext cx="99496" cy="95173"/>
            </a:xfrm>
            <a:custGeom>
              <a:avLst/>
              <a:gdLst/>
              <a:ahLst/>
              <a:cxnLst/>
              <a:rect l="l" t="t" r="r" b="b"/>
              <a:pathLst>
                <a:path w="5799" h="5547" extrusionOk="0">
                  <a:moveTo>
                    <a:pt x="1051" y="754"/>
                  </a:moveTo>
                  <a:cubicBezTo>
                    <a:pt x="23" y="1781"/>
                    <a:pt x="1" y="3447"/>
                    <a:pt x="1005" y="4474"/>
                  </a:cubicBezTo>
                  <a:lnTo>
                    <a:pt x="1005" y="4474"/>
                  </a:lnTo>
                  <a:cubicBezTo>
                    <a:pt x="2032" y="5524"/>
                    <a:pt x="3698" y="5547"/>
                    <a:pt x="4748" y="4520"/>
                  </a:cubicBezTo>
                  <a:lnTo>
                    <a:pt x="4748" y="4520"/>
                  </a:lnTo>
                  <a:cubicBezTo>
                    <a:pt x="5775" y="3516"/>
                    <a:pt x="5798" y="1826"/>
                    <a:pt x="4794" y="799"/>
                  </a:cubicBezTo>
                  <a:lnTo>
                    <a:pt x="4794" y="799"/>
                  </a:lnTo>
                  <a:cubicBezTo>
                    <a:pt x="4269" y="274"/>
                    <a:pt x="3584" y="0"/>
                    <a:pt x="2899" y="0"/>
                  </a:cubicBezTo>
                  <a:lnTo>
                    <a:pt x="2899" y="0"/>
                  </a:lnTo>
                  <a:cubicBezTo>
                    <a:pt x="2238" y="0"/>
                    <a:pt x="1576" y="252"/>
                    <a:pt x="1051" y="754"/>
                  </a:cubicBezTo>
                  <a:moveTo>
                    <a:pt x="1256" y="4246"/>
                  </a:moveTo>
                  <a:cubicBezTo>
                    <a:pt x="366" y="3333"/>
                    <a:pt x="389" y="1872"/>
                    <a:pt x="1279" y="982"/>
                  </a:cubicBezTo>
                  <a:lnTo>
                    <a:pt x="1279" y="982"/>
                  </a:lnTo>
                  <a:cubicBezTo>
                    <a:pt x="2192" y="115"/>
                    <a:pt x="3653" y="115"/>
                    <a:pt x="4543" y="1028"/>
                  </a:cubicBezTo>
                  <a:lnTo>
                    <a:pt x="4543" y="1028"/>
                  </a:lnTo>
                  <a:cubicBezTo>
                    <a:pt x="5433" y="1941"/>
                    <a:pt x="5410" y="3401"/>
                    <a:pt x="4520" y="4292"/>
                  </a:cubicBezTo>
                  <a:lnTo>
                    <a:pt x="4520" y="4292"/>
                  </a:lnTo>
                  <a:cubicBezTo>
                    <a:pt x="4064" y="4725"/>
                    <a:pt x="3470" y="4931"/>
                    <a:pt x="2899" y="4931"/>
                  </a:cubicBezTo>
                  <a:lnTo>
                    <a:pt x="2899" y="4931"/>
                  </a:lnTo>
                  <a:cubicBezTo>
                    <a:pt x="2306" y="4931"/>
                    <a:pt x="1713" y="4702"/>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137;p48">
              <a:extLst>
                <a:ext uri="{FF2B5EF4-FFF2-40B4-BE49-F238E27FC236}">
                  <a16:creationId xmlns:a16="http://schemas.microsoft.com/office/drawing/2014/main" id="{B79A8750-96E3-97C6-7E3C-479B19A36BCC}"/>
                </a:ext>
              </a:extLst>
            </p:cNvPr>
            <p:cNvSpPr/>
            <p:nvPr/>
          </p:nvSpPr>
          <p:spPr>
            <a:xfrm>
              <a:off x="769072" y="3833482"/>
              <a:ext cx="51318" cy="51318"/>
            </a:xfrm>
            <a:custGeom>
              <a:avLst/>
              <a:gdLst/>
              <a:ahLst/>
              <a:cxnLst/>
              <a:rect l="l" t="t" r="r" b="b"/>
              <a:pathLst>
                <a:path w="2991" h="2991" extrusionOk="0">
                  <a:moveTo>
                    <a:pt x="0" y="1484"/>
                  </a:moveTo>
                  <a:cubicBezTo>
                    <a:pt x="0" y="1895"/>
                    <a:pt x="160" y="2260"/>
                    <a:pt x="434" y="2534"/>
                  </a:cubicBezTo>
                  <a:lnTo>
                    <a:pt x="434" y="2534"/>
                  </a:lnTo>
                  <a:cubicBezTo>
                    <a:pt x="685" y="2808"/>
                    <a:pt x="1073" y="2990"/>
                    <a:pt x="1484" y="2990"/>
                  </a:cubicBezTo>
                  <a:lnTo>
                    <a:pt x="1484" y="2990"/>
                  </a:lnTo>
                  <a:cubicBezTo>
                    <a:pt x="2306" y="2990"/>
                    <a:pt x="2968" y="2328"/>
                    <a:pt x="2990" y="1507"/>
                  </a:cubicBezTo>
                  <a:lnTo>
                    <a:pt x="2990" y="1507"/>
                  </a:lnTo>
                  <a:cubicBezTo>
                    <a:pt x="2990" y="685"/>
                    <a:pt x="2328" y="23"/>
                    <a:pt x="1507" y="0"/>
                  </a:cubicBezTo>
                  <a:lnTo>
                    <a:pt x="1507" y="0"/>
                  </a:lnTo>
                  <a:cubicBezTo>
                    <a:pt x="1507" y="0"/>
                    <a:pt x="1484" y="0"/>
                    <a:pt x="1484" y="0"/>
                  </a:cubicBezTo>
                  <a:lnTo>
                    <a:pt x="1484" y="0"/>
                  </a:lnTo>
                  <a:cubicBezTo>
                    <a:pt x="662" y="0"/>
                    <a:pt x="0" y="662"/>
                    <a:pt x="0" y="1484"/>
                  </a:cubicBezTo>
                  <a:close/>
                  <a:moveTo>
                    <a:pt x="1484" y="2648"/>
                  </a:moveTo>
                  <a:cubicBezTo>
                    <a:pt x="845" y="2648"/>
                    <a:pt x="320" y="2123"/>
                    <a:pt x="343" y="1484"/>
                  </a:cubicBezTo>
                  <a:lnTo>
                    <a:pt x="343" y="1484"/>
                  </a:lnTo>
                  <a:cubicBezTo>
                    <a:pt x="343" y="845"/>
                    <a:pt x="868" y="343"/>
                    <a:pt x="1507" y="343"/>
                  </a:cubicBezTo>
                  <a:lnTo>
                    <a:pt x="1507" y="343"/>
                  </a:lnTo>
                  <a:cubicBezTo>
                    <a:pt x="1803" y="343"/>
                    <a:pt x="2100" y="480"/>
                    <a:pt x="2306" y="685"/>
                  </a:cubicBezTo>
                  <a:lnTo>
                    <a:pt x="2306" y="685"/>
                  </a:lnTo>
                  <a:cubicBezTo>
                    <a:pt x="2534" y="913"/>
                    <a:pt x="2648" y="1210"/>
                    <a:pt x="2648" y="1507"/>
                  </a:cubicBezTo>
                  <a:lnTo>
                    <a:pt x="2648" y="1507"/>
                  </a:lnTo>
                  <a:cubicBezTo>
                    <a:pt x="2648" y="1826"/>
                    <a:pt x="2511" y="2100"/>
                    <a:pt x="2306" y="2328"/>
                  </a:cubicBezTo>
                  <a:lnTo>
                    <a:pt x="2306" y="2328"/>
                  </a:lnTo>
                  <a:cubicBezTo>
                    <a:pt x="2077" y="2534"/>
                    <a:pt x="1803" y="2648"/>
                    <a:pt x="1484" y="2648"/>
                  </a:cubicBezTo>
                  <a:lnTo>
                    <a:pt x="1484" y="2648"/>
                  </a:lnTo>
                  <a:cubicBezTo>
                    <a:pt x="1484" y="2648"/>
                    <a:pt x="1484" y="2648"/>
                    <a:pt x="1484" y="2648"/>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138;p48">
              <a:extLst>
                <a:ext uri="{FF2B5EF4-FFF2-40B4-BE49-F238E27FC236}">
                  <a16:creationId xmlns:a16="http://schemas.microsoft.com/office/drawing/2014/main" id="{00AE4D50-AE14-68C3-0403-63587D598681}"/>
                </a:ext>
              </a:extLst>
            </p:cNvPr>
            <p:cNvSpPr/>
            <p:nvPr/>
          </p:nvSpPr>
          <p:spPr>
            <a:xfrm>
              <a:off x="749478" y="3871863"/>
              <a:ext cx="31741" cy="70106"/>
            </a:xfrm>
            <a:custGeom>
              <a:avLst/>
              <a:gdLst/>
              <a:ahLst/>
              <a:cxnLst/>
              <a:rect l="l" t="t" r="r" b="b"/>
              <a:pathLst>
                <a:path w="1850" h="4086" extrusionOk="0">
                  <a:moveTo>
                    <a:pt x="47" y="1552"/>
                  </a:moveTo>
                  <a:lnTo>
                    <a:pt x="1" y="4086"/>
                  </a:lnTo>
                  <a:lnTo>
                    <a:pt x="343" y="4086"/>
                  </a:lnTo>
                  <a:lnTo>
                    <a:pt x="366" y="1689"/>
                  </a:lnTo>
                  <a:lnTo>
                    <a:pt x="1850" y="228"/>
                  </a:lnTo>
                  <a:lnTo>
                    <a:pt x="159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139;p48">
              <a:extLst>
                <a:ext uri="{FF2B5EF4-FFF2-40B4-BE49-F238E27FC236}">
                  <a16:creationId xmlns:a16="http://schemas.microsoft.com/office/drawing/2014/main" id="{4E06D3C4-7CB9-E4FF-DAF9-5361D196B46C}"/>
                </a:ext>
              </a:extLst>
            </p:cNvPr>
            <p:cNvSpPr/>
            <p:nvPr/>
          </p:nvSpPr>
          <p:spPr>
            <a:xfrm>
              <a:off x="560336" y="4202383"/>
              <a:ext cx="365009" cy="108899"/>
            </a:xfrm>
            <a:custGeom>
              <a:avLst/>
              <a:gdLst/>
              <a:ahLst/>
              <a:cxnLst/>
              <a:rect l="l" t="t" r="r" b="b"/>
              <a:pathLst>
                <a:path w="21274" h="6347" extrusionOk="0">
                  <a:moveTo>
                    <a:pt x="12531" y="3653"/>
                  </a:moveTo>
                  <a:lnTo>
                    <a:pt x="2694" y="3539"/>
                  </a:lnTo>
                  <a:lnTo>
                    <a:pt x="2625" y="3539"/>
                  </a:lnTo>
                  <a:lnTo>
                    <a:pt x="0" y="6095"/>
                  </a:lnTo>
                  <a:lnTo>
                    <a:pt x="251" y="6346"/>
                  </a:lnTo>
                  <a:lnTo>
                    <a:pt x="2762" y="3881"/>
                  </a:lnTo>
                  <a:lnTo>
                    <a:pt x="12600" y="3972"/>
                  </a:lnTo>
                  <a:lnTo>
                    <a:pt x="12668" y="3972"/>
                  </a:lnTo>
                  <a:lnTo>
                    <a:pt x="16389" y="320"/>
                  </a:lnTo>
                  <a:lnTo>
                    <a:pt x="21274" y="389"/>
                  </a:lnTo>
                  <a:lnTo>
                    <a:pt x="21274" y="46"/>
                  </a:lnTo>
                  <a:lnTo>
                    <a:pt x="16252"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140;p48">
              <a:extLst>
                <a:ext uri="{FF2B5EF4-FFF2-40B4-BE49-F238E27FC236}">
                  <a16:creationId xmlns:a16="http://schemas.microsoft.com/office/drawing/2014/main" id="{2D600496-B761-3474-BA8D-EC7A915A0529}"/>
                </a:ext>
              </a:extLst>
            </p:cNvPr>
            <p:cNvSpPr/>
            <p:nvPr/>
          </p:nvSpPr>
          <p:spPr>
            <a:xfrm>
              <a:off x="642176" y="4265042"/>
              <a:ext cx="60326" cy="89699"/>
            </a:xfrm>
            <a:custGeom>
              <a:avLst/>
              <a:gdLst/>
              <a:ahLst/>
              <a:cxnLst/>
              <a:rect l="l" t="t" r="r" b="b"/>
              <a:pathLst>
                <a:path w="3516" h="5228" extrusionOk="0">
                  <a:moveTo>
                    <a:pt x="24" y="3196"/>
                  </a:moveTo>
                  <a:lnTo>
                    <a:pt x="1" y="5205"/>
                  </a:lnTo>
                  <a:lnTo>
                    <a:pt x="320" y="5228"/>
                  </a:lnTo>
                  <a:lnTo>
                    <a:pt x="343" y="3333"/>
                  </a:lnTo>
                  <a:lnTo>
                    <a:pt x="3516" y="229"/>
                  </a:lnTo>
                  <a:lnTo>
                    <a:pt x="3288"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141;p48">
              <a:extLst>
                <a:ext uri="{FF2B5EF4-FFF2-40B4-BE49-F238E27FC236}">
                  <a16:creationId xmlns:a16="http://schemas.microsoft.com/office/drawing/2014/main" id="{C9878857-0CBC-4741-A8F9-81813594D735}"/>
                </a:ext>
              </a:extLst>
            </p:cNvPr>
            <p:cNvSpPr/>
            <p:nvPr/>
          </p:nvSpPr>
          <p:spPr>
            <a:xfrm>
              <a:off x="493765" y="4264252"/>
              <a:ext cx="75991" cy="72079"/>
            </a:xfrm>
            <a:custGeom>
              <a:avLst/>
              <a:gdLst/>
              <a:ahLst/>
              <a:cxnLst/>
              <a:rect l="l" t="t" r="r" b="b"/>
              <a:pathLst>
                <a:path w="4429" h="4201" extrusionOk="0">
                  <a:moveTo>
                    <a:pt x="799" y="572"/>
                  </a:moveTo>
                  <a:cubicBezTo>
                    <a:pt x="23" y="1348"/>
                    <a:pt x="0" y="2603"/>
                    <a:pt x="776" y="3402"/>
                  </a:cubicBezTo>
                  <a:lnTo>
                    <a:pt x="776" y="3402"/>
                  </a:lnTo>
                  <a:cubicBezTo>
                    <a:pt x="1552" y="4201"/>
                    <a:pt x="2830" y="4201"/>
                    <a:pt x="3606" y="3425"/>
                  </a:cubicBezTo>
                  <a:lnTo>
                    <a:pt x="3606" y="3425"/>
                  </a:lnTo>
                  <a:cubicBezTo>
                    <a:pt x="4405" y="2649"/>
                    <a:pt x="4428" y="1393"/>
                    <a:pt x="3652" y="594"/>
                  </a:cubicBezTo>
                  <a:lnTo>
                    <a:pt x="3652" y="594"/>
                  </a:lnTo>
                  <a:cubicBezTo>
                    <a:pt x="3241" y="206"/>
                    <a:pt x="2739" y="1"/>
                    <a:pt x="2214" y="1"/>
                  </a:cubicBezTo>
                  <a:lnTo>
                    <a:pt x="2214" y="1"/>
                  </a:lnTo>
                  <a:cubicBezTo>
                    <a:pt x="1712" y="1"/>
                    <a:pt x="1187" y="184"/>
                    <a:pt x="799" y="572"/>
                  </a:cubicBezTo>
                  <a:moveTo>
                    <a:pt x="1004" y="3174"/>
                  </a:moveTo>
                  <a:cubicBezTo>
                    <a:pt x="365" y="2512"/>
                    <a:pt x="388" y="1439"/>
                    <a:pt x="1050" y="800"/>
                  </a:cubicBezTo>
                  <a:lnTo>
                    <a:pt x="1050" y="800"/>
                  </a:lnTo>
                  <a:cubicBezTo>
                    <a:pt x="1689" y="161"/>
                    <a:pt x="2762" y="161"/>
                    <a:pt x="3401" y="823"/>
                  </a:cubicBezTo>
                  <a:lnTo>
                    <a:pt x="3401" y="823"/>
                  </a:lnTo>
                  <a:cubicBezTo>
                    <a:pt x="4063" y="1485"/>
                    <a:pt x="4040" y="2557"/>
                    <a:pt x="3378" y="3197"/>
                  </a:cubicBezTo>
                  <a:lnTo>
                    <a:pt x="3378" y="3197"/>
                  </a:lnTo>
                  <a:cubicBezTo>
                    <a:pt x="3059" y="3516"/>
                    <a:pt x="2625" y="3676"/>
                    <a:pt x="2214" y="3676"/>
                  </a:cubicBezTo>
                  <a:lnTo>
                    <a:pt x="2214" y="3676"/>
                  </a:lnTo>
                  <a:cubicBezTo>
                    <a:pt x="1780" y="3676"/>
                    <a:pt x="1347" y="3516"/>
                    <a:pt x="1004" y="317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142;p48">
              <a:extLst>
                <a:ext uri="{FF2B5EF4-FFF2-40B4-BE49-F238E27FC236}">
                  <a16:creationId xmlns:a16="http://schemas.microsoft.com/office/drawing/2014/main" id="{B7B76124-EEEE-EEFA-4C80-B45A7C29ED65}"/>
                </a:ext>
              </a:extLst>
            </p:cNvPr>
            <p:cNvSpPr/>
            <p:nvPr/>
          </p:nvSpPr>
          <p:spPr>
            <a:xfrm>
              <a:off x="602234" y="4348461"/>
              <a:ext cx="88533" cy="84209"/>
            </a:xfrm>
            <a:custGeom>
              <a:avLst/>
              <a:gdLst/>
              <a:ahLst/>
              <a:cxnLst/>
              <a:rect l="l" t="t" r="r" b="b"/>
              <a:pathLst>
                <a:path w="5160" h="4908" extrusionOk="0">
                  <a:moveTo>
                    <a:pt x="937" y="662"/>
                  </a:moveTo>
                  <a:cubicBezTo>
                    <a:pt x="23" y="1575"/>
                    <a:pt x="1" y="3059"/>
                    <a:pt x="914" y="3972"/>
                  </a:cubicBezTo>
                  <a:lnTo>
                    <a:pt x="914" y="3972"/>
                  </a:lnTo>
                  <a:cubicBezTo>
                    <a:pt x="1804" y="4908"/>
                    <a:pt x="3288" y="4908"/>
                    <a:pt x="4223" y="4018"/>
                  </a:cubicBezTo>
                  <a:lnTo>
                    <a:pt x="4223" y="4018"/>
                  </a:lnTo>
                  <a:cubicBezTo>
                    <a:pt x="5136" y="3105"/>
                    <a:pt x="5159" y="1621"/>
                    <a:pt x="4246" y="708"/>
                  </a:cubicBezTo>
                  <a:lnTo>
                    <a:pt x="4246" y="708"/>
                  </a:lnTo>
                  <a:cubicBezTo>
                    <a:pt x="3790" y="229"/>
                    <a:pt x="3173" y="0"/>
                    <a:pt x="2580" y="0"/>
                  </a:cubicBezTo>
                  <a:lnTo>
                    <a:pt x="2580" y="0"/>
                  </a:lnTo>
                  <a:cubicBezTo>
                    <a:pt x="1986" y="0"/>
                    <a:pt x="1393" y="229"/>
                    <a:pt x="937" y="662"/>
                  </a:cubicBezTo>
                  <a:moveTo>
                    <a:pt x="1142" y="3744"/>
                  </a:moveTo>
                  <a:cubicBezTo>
                    <a:pt x="366" y="2968"/>
                    <a:pt x="389" y="1689"/>
                    <a:pt x="1165" y="913"/>
                  </a:cubicBezTo>
                  <a:lnTo>
                    <a:pt x="1165" y="913"/>
                  </a:lnTo>
                  <a:cubicBezTo>
                    <a:pt x="1964" y="137"/>
                    <a:pt x="3242" y="160"/>
                    <a:pt x="4018" y="936"/>
                  </a:cubicBezTo>
                  <a:lnTo>
                    <a:pt x="4018" y="936"/>
                  </a:lnTo>
                  <a:cubicBezTo>
                    <a:pt x="4794" y="1735"/>
                    <a:pt x="4771" y="3013"/>
                    <a:pt x="3972" y="3767"/>
                  </a:cubicBezTo>
                  <a:lnTo>
                    <a:pt x="3972" y="3767"/>
                  </a:lnTo>
                  <a:cubicBezTo>
                    <a:pt x="3584" y="4155"/>
                    <a:pt x="3082" y="4360"/>
                    <a:pt x="2580" y="4360"/>
                  </a:cubicBezTo>
                  <a:lnTo>
                    <a:pt x="2580" y="4360"/>
                  </a:lnTo>
                  <a:cubicBezTo>
                    <a:pt x="2055" y="4360"/>
                    <a:pt x="1530" y="4155"/>
                    <a:pt x="1142" y="3744"/>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143;p48">
              <a:extLst>
                <a:ext uri="{FF2B5EF4-FFF2-40B4-BE49-F238E27FC236}">
                  <a16:creationId xmlns:a16="http://schemas.microsoft.com/office/drawing/2014/main" id="{C51FBF31-BFE2-F954-30E8-5C49A8A13F0B}"/>
                </a:ext>
              </a:extLst>
            </p:cNvPr>
            <p:cNvSpPr/>
            <p:nvPr/>
          </p:nvSpPr>
          <p:spPr>
            <a:xfrm>
              <a:off x="479267" y="4523123"/>
              <a:ext cx="60326" cy="89699"/>
            </a:xfrm>
            <a:custGeom>
              <a:avLst/>
              <a:gdLst/>
              <a:ahLst/>
              <a:cxnLst/>
              <a:rect l="l" t="t" r="r" b="b"/>
              <a:pathLst>
                <a:path w="3516" h="5228" extrusionOk="0">
                  <a:moveTo>
                    <a:pt x="23" y="3196"/>
                  </a:moveTo>
                  <a:lnTo>
                    <a:pt x="1" y="5227"/>
                  </a:lnTo>
                  <a:lnTo>
                    <a:pt x="343" y="5227"/>
                  </a:lnTo>
                  <a:lnTo>
                    <a:pt x="343" y="3356"/>
                  </a:lnTo>
                  <a:lnTo>
                    <a:pt x="3516" y="252"/>
                  </a:lnTo>
                  <a:lnTo>
                    <a:pt x="328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144;p48">
              <a:extLst>
                <a:ext uri="{FF2B5EF4-FFF2-40B4-BE49-F238E27FC236}">
                  <a16:creationId xmlns:a16="http://schemas.microsoft.com/office/drawing/2014/main" id="{686C1333-FF28-1770-88B0-33F03F668AA6}"/>
                </a:ext>
              </a:extLst>
            </p:cNvPr>
            <p:cNvSpPr/>
            <p:nvPr/>
          </p:nvSpPr>
          <p:spPr>
            <a:xfrm>
              <a:off x="439325" y="4606937"/>
              <a:ext cx="88516" cy="84209"/>
            </a:xfrm>
            <a:custGeom>
              <a:avLst/>
              <a:gdLst/>
              <a:ahLst/>
              <a:cxnLst/>
              <a:rect l="l" t="t" r="r" b="b"/>
              <a:pathLst>
                <a:path w="5159" h="4908" extrusionOk="0">
                  <a:moveTo>
                    <a:pt x="936" y="662"/>
                  </a:moveTo>
                  <a:cubicBezTo>
                    <a:pt x="23" y="1575"/>
                    <a:pt x="0" y="3059"/>
                    <a:pt x="913" y="3972"/>
                  </a:cubicBezTo>
                  <a:lnTo>
                    <a:pt x="913" y="3972"/>
                  </a:lnTo>
                  <a:cubicBezTo>
                    <a:pt x="1804" y="4885"/>
                    <a:pt x="3287" y="4908"/>
                    <a:pt x="4223" y="3995"/>
                  </a:cubicBezTo>
                  <a:lnTo>
                    <a:pt x="4223" y="3995"/>
                  </a:lnTo>
                  <a:cubicBezTo>
                    <a:pt x="5136" y="3104"/>
                    <a:pt x="5159" y="1621"/>
                    <a:pt x="4246" y="708"/>
                  </a:cubicBezTo>
                  <a:lnTo>
                    <a:pt x="4246" y="708"/>
                  </a:lnTo>
                  <a:cubicBezTo>
                    <a:pt x="3789" y="228"/>
                    <a:pt x="3196" y="0"/>
                    <a:pt x="2580" y="0"/>
                  </a:cubicBezTo>
                  <a:lnTo>
                    <a:pt x="2580" y="0"/>
                  </a:lnTo>
                  <a:cubicBezTo>
                    <a:pt x="1986" y="0"/>
                    <a:pt x="1393" y="228"/>
                    <a:pt x="936" y="662"/>
                  </a:cubicBezTo>
                  <a:close/>
                  <a:moveTo>
                    <a:pt x="1142" y="3743"/>
                  </a:moveTo>
                  <a:cubicBezTo>
                    <a:pt x="366" y="2945"/>
                    <a:pt x="388" y="1666"/>
                    <a:pt x="1164" y="890"/>
                  </a:cubicBezTo>
                  <a:lnTo>
                    <a:pt x="1164" y="890"/>
                  </a:lnTo>
                  <a:cubicBezTo>
                    <a:pt x="1963" y="137"/>
                    <a:pt x="3242" y="137"/>
                    <a:pt x="4018" y="936"/>
                  </a:cubicBezTo>
                  <a:lnTo>
                    <a:pt x="4018" y="936"/>
                  </a:lnTo>
                  <a:cubicBezTo>
                    <a:pt x="4794" y="1712"/>
                    <a:pt x="4771" y="2990"/>
                    <a:pt x="3972" y="3766"/>
                  </a:cubicBezTo>
                  <a:lnTo>
                    <a:pt x="3972" y="3766"/>
                  </a:lnTo>
                  <a:cubicBezTo>
                    <a:pt x="3584" y="4154"/>
                    <a:pt x="3082" y="4337"/>
                    <a:pt x="2580" y="4337"/>
                  </a:cubicBezTo>
                  <a:lnTo>
                    <a:pt x="2580" y="4337"/>
                  </a:lnTo>
                  <a:cubicBezTo>
                    <a:pt x="2055" y="4337"/>
                    <a:pt x="1530" y="4131"/>
                    <a:pt x="1142" y="3743"/>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145;p48">
              <a:extLst>
                <a:ext uri="{FF2B5EF4-FFF2-40B4-BE49-F238E27FC236}">
                  <a16:creationId xmlns:a16="http://schemas.microsoft.com/office/drawing/2014/main" id="{65304A39-4D78-DF72-92D8-D8F8439BA0B2}"/>
                </a:ext>
              </a:extLst>
            </p:cNvPr>
            <p:cNvSpPr/>
            <p:nvPr/>
          </p:nvSpPr>
          <p:spPr>
            <a:xfrm>
              <a:off x="675084" y="4085284"/>
              <a:ext cx="123757" cy="90883"/>
            </a:xfrm>
            <a:custGeom>
              <a:avLst/>
              <a:gdLst/>
              <a:ahLst/>
              <a:cxnLst/>
              <a:rect l="l" t="t" r="r" b="b"/>
              <a:pathLst>
                <a:path w="7213" h="5297" extrusionOk="0">
                  <a:moveTo>
                    <a:pt x="1895" y="4977"/>
                  </a:moveTo>
                  <a:lnTo>
                    <a:pt x="0" y="4954"/>
                  </a:lnTo>
                  <a:lnTo>
                    <a:pt x="0" y="5273"/>
                  </a:lnTo>
                  <a:lnTo>
                    <a:pt x="2032" y="5296"/>
                  </a:lnTo>
                  <a:lnTo>
                    <a:pt x="7213" y="229"/>
                  </a:lnTo>
                  <a:lnTo>
                    <a:pt x="6985"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146;p48">
              <a:extLst>
                <a:ext uri="{FF2B5EF4-FFF2-40B4-BE49-F238E27FC236}">
                  <a16:creationId xmlns:a16="http://schemas.microsoft.com/office/drawing/2014/main" id="{1FA5A2C8-6490-12A1-2370-6264D94D6F69}"/>
                </a:ext>
              </a:extLst>
            </p:cNvPr>
            <p:cNvSpPr/>
            <p:nvPr/>
          </p:nvSpPr>
          <p:spPr>
            <a:xfrm>
              <a:off x="596761" y="4130717"/>
              <a:ext cx="88516" cy="84209"/>
            </a:xfrm>
            <a:custGeom>
              <a:avLst/>
              <a:gdLst/>
              <a:ahLst/>
              <a:cxnLst/>
              <a:rect l="l" t="t" r="r" b="b"/>
              <a:pathLst>
                <a:path w="5159" h="4908" extrusionOk="0">
                  <a:moveTo>
                    <a:pt x="936" y="663"/>
                  </a:moveTo>
                  <a:cubicBezTo>
                    <a:pt x="23" y="1576"/>
                    <a:pt x="0" y="3059"/>
                    <a:pt x="913" y="3972"/>
                  </a:cubicBezTo>
                  <a:lnTo>
                    <a:pt x="913" y="3972"/>
                  </a:lnTo>
                  <a:cubicBezTo>
                    <a:pt x="1826" y="4908"/>
                    <a:pt x="3310" y="4908"/>
                    <a:pt x="4223" y="4018"/>
                  </a:cubicBezTo>
                  <a:lnTo>
                    <a:pt x="4223" y="4018"/>
                  </a:lnTo>
                  <a:cubicBezTo>
                    <a:pt x="5136" y="3105"/>
                    <a:pt x="5159" y="1621"/>
                    <a:pt x="4246" y="708"/>
                  </a:cubicBezTo>
                  <a:lnTo>
                    <a:pt x="4246" y="708"/>
                  </a:lnTo>
                  <a:cubicBezTo>
                    <a:pt x="3789" y="229"/>
                    <a:pt x="3196" y="1"/>
                    <a:pt x="2579" y="1"/>
                  </a:cubicBezTo>
                  <a:lnTo>
                    <a:pt x="2579" y="1"/>
                  </a:lnTo>
                  <a:cubicBezTo>
                    <a:pt x="1986" y="1"/>
                    <a:pt x="1392" y="229"/>
                    <a:pt x="936" y="663"/>
                  </a:cubicBezTo>
                  <a:close/>
                  <a:moveTo>
                    <a:pt x="1141" y="3744"/>
                  </a:moveTo>
                  <a:cubicBezTo>
                    <a:pt x="388" y="2945"/>
                    <a:pt x="388" y="1690"/>
                    <a:pt x="1187" y="914"/>
                  </a:cubicBezTo>
                  <a:lnTo>
                    <a:pt x="1187" y="914"/>
                  </a:lnTo>
                  <a:cubicBezTo>
                    <a:pt x="1963" y="138"/>
                    <a:pt x="3241" y="138"/>
                    <a:pt x="4017" y="936"/>
                  </a:cubicBezTo>
                  <a:lnTo>
                    <a:pt x="4017" y="936"/>
                  </a:lnTo>
                  <a:cubicBezTo>
                    <a:pt x="4793" y="1735"/>
                    <a:pt x="4771" y="2991"/>
                    <a:pt x="3995" y="3767"/>
                  </a:cubicBezTo>
                  <a:lnTo>
                    <a:pt x="3995" y="3767"/>
                  </a:lnTo>
                  <a:cubicBezTo>
                    <a:pt x="3607" y="4155"/>
                    <a:pt x="3082" y="4337"/>
                    <a:pt x="2579" y="4337"/>
                  </a:cubicBezTo>
                  <a:lnTo>
                    <a:pt x="2579" y="4337"/>
                  </a:lnTo>
                  <a:cubicBezTo>
                    <a:pt x="2054" y="4337"/>
                    <a:pt x="1552" y="4155"/>
                    <a:pt x="1141" y="3744"/>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147;p48">
              <a:extLst>
                <a:ext uri="{FF2B5EF4-FFF2-40B4-BE49-F238E27FC236}">
                  <a16:creationId xmlns:a16="http://schemas.microsoft.com/office/drawing/2014/main" id="{4729021F-BD96-1B03-94A5-DC00C24318E5}"/>
                </a:ext>
              </a:extLst>
            </p:cNvPr>
            <p:cNvSpPr/>
            <p:nvPr/>
          </p:nvSpPr>
          <p:spPr>
            <a:xfrm>
              <a:off x="467909" y="4418943"/>
              <a:ext cx="136694" cy="108504"/>
            </a:xfrm>
            <a:custGeom>
              <a:avLst/>
              <a:gdLst/>
              <a:ahLst/>
              <a:cxnLst/>
              <a:rect l="l" t="t" r="r" b="b"/>
              <a:pathLst>
                <a:path w="7967" h="6324" extrusionOk="0">
                  <a:moveTo>
                    <a:pt x="1" y="321"/>
                  </a:moveTo>
                  <a:lnTo>
                    <a:pt x="1872" y="343"/>
                  </a:lnTo>
                  <a:lnTo>
                    <a:pt x="7716" y="6324"/>
                  </a:lnTo>
                  <a:lnTo>
                    <a:pt x="7967" y="6072"/>
                  </a:lnTo>
                  <a:lnTo>
                    <a:pt x="2032" y="24"/>
                  </a:lnTo>
                  <a:lnTo>
                    <a:pt x="1"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148;p48">
              <a:extLst>
                <a:ext uri="{FF2B5EF4-FFF2-40B4-BE49-F238E27FC236}">
                  <a16:creationId xmlns:a16="http://schemas.microsoft.com/office/drawing/2014/main" id="{326310CA-F003-8375-3191-494999504E7A}"/>
                </a:ext>
              </a:extLst>
            </p:cNvPr>
            <p:cNvSpPr/>
            <p:nvPr/>
          </p:nvSpPr>
          <p:spPr>
            <a:xfrm>
              <a:off x="389586" y="4382930"/>
              <a:ext cx="88533" cy="84604"/>
            </a:xfrm>
            <a:custGeom>
              <a:avLst/>
              <a:gdLst/>
              <a:ahLst/>
              <a:cxnLst/>
              <a:rect l="l" t="t" r="r" b="b"/>
              <a:pathLst>
                <a:path w="5160" h="4931" extrusionOk="0">
                  <a:moveTo>
                    <a:pt x="936" y="662"/>
                  </a:moveTo>
                  <a:cubicBezTo>
                    <a:pt x="23" y="1575"/>
                    <a:pt x="1" y="3059"/>
                    <a:pt x="914" y="3972"/>
                  </a:cubicBezTo>
                  <a:lnTo>
                    <a:pt x="914" y="3972"/>
                  </a:lnTo>
                  <a:cubicBezTo>
                    <a:pt x="1804" y="4907"/>
                    <a:pt x="3287" y="4930"/>
                    <a:pt x="4200" y="4017"/>
                  </a:cubicBezTo>
                  <a:lnTo>
                    <a:pt x="4200" y="4017"/>
                  </a:lnTo>
                  <a:cubicBezTo>
                    <a:pt x="5136" y="3104"/>
                    <a:pt x="5159" y="1621"/>
                    <a:pt x="4246" y="708"/>
                  </a:cubicBezTo>
                  <a:lnTo>
                    <a:pt x="4246" y="708"/>
                  </a:lnTo>
                  <a:cubicBezTo>
                    <a:pt x="3790" y="251"/>
                    <a:pt x="3173" y="0"/>
                    <a:pt x="2580" y="0"/>
                  </a:cubicBezTo>
                  <a:lnTo>
                    <a:pt x="2580" y="0"/>
                  </a:lnTo>
                  <a:cubicBezTo>
                    <a:pt x="1986" y="0"/>
                    <a:pt x="1393" y="228"/>
                    <a:pt x="936" y="662"/>
                  </a:cubicBezTo>
                  <a:close/>
                  <a:moveTo>
                    <a:pt x="1142" y="3743"/>
                  </a:moveTo>
                  <a:cubicBezTo>
                    <a:pt x="366" y="2967"/>
                    <a:pt x="389" y="1689"/>
                    <a:pt x="1165" y="913"/>
                  </a:cubicBezTo>
                  <a:lnTo>
                    <a:pt x="1165" y="913"/>
                  </a:lnTo>
                  <a:cubicBezTo>
                    <a:pt x="1964" y="137"/>
                    <a:pt x="3242" y="160"/>
                    <a:pt x="4018" y="936"/>
                  </a:cubicBezTo>
                  <a:lnTo>
                    <a:pt x="4018" y="936"/>
                  </a:lnTo>
                  <a:cubicBezTo>
                    <a:pt x="4771" y="1735"/>
                    <a:pt x="4771" y="3013"/>
                    <a:pt x="3972" y="3789"/>
                  </a:cubicBezTo>
                  <a:lnTo>
                    <a:pt x="3972" y="3789"/>
                  </a:lnTo>
                  <a:cubicBezTo>
                    <a:pt x="3584" y="4154"/>
                    <a:pt x="3082" y="4360"/>
                    <a:pt x="2580" y="4360"/>
                  </a:cubicBezTo>
                  <a:lnTo>
                    <a:pt x="2580" y="4360"/>
                  </a:lnTo>
                  <a:cubicBezTo>
                    <a:pt x="2055" y="4360"/>
                    <a:pt x="1530" y="4154"/>
                    <a:pt x="1142" y="3743"/>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149;p48">
              <a:extLst>
                <a:ext uri="{FF2B5EF4-FFF2-40B4-BE49-F238E27FC236}">
                  <a16:creationId xmlns:a16="http://schemas.microsoft.com/office/drawing/2014/main" id="{A30B0D8C-DA21-FB90-D263-F2B56B8C4CEC}"/>
                </a:ext>
              </a:extLst>
            </p:cNvPr>
            <p:cNvSpPr/>
            <p:nvPr/>
          </p:nvSpPr>
          <p:spPr>
            <a:xfrm>
              <a:off x="804707" y="4179667"/>
              <a:ext cx="353256" cy="143746"/>
            </a:xfrm>
            <a:custGeom>
              <a:avLst/>
              <a:gdLst/>
              <a:ahLst/>
              <a:cxnLst/>
              <a:rect l="l" t="t" r="r" b="b"/>
              <a:pathLst>
                <a:path w="20589" h="8378" extrusionOk="0">
                  <a:moveTo>
                    <a:pt x="0" y="8149"/>
                  </a:moveTo>
                  <a:lnTo>
                    <a:pt x="229" y="8378"/>
                  </a:lnTo>
                  <a:lnTo>
                    <a:pt x="8446" y="343"/>
                  </a:lnTo>
                  <a:lnTo>
                    <a:pt x="20589" y="457"/>
                  </a:lnTo>
                  <a:lnTo>
                    <a:pt x="20589" y="138"/>
                  </a:lnTo>
                  <a:lnTo>
                    <a:pt x="8377" y="1"/>
                  </a:lnTo>
                  <a:lnTo>
                    <a:pt x="8309"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150;p48">
              <a:extLst>
                <a:ext uri="{FF2B5EF4-FFF2-40B4-BE49-F238E27FC236}">
                  <a16:creationId xmlns:a16="http://schemas.microsoft.com/office/drawing/2014/main" id="{9977D3BA-F071-8CB8-7C7E-CA479E9C1823}"/>
                </a:ext>
              </a:extLst>
            </p:cNvPr>
            <p:cNvSpPr/>
            <p:nvPr/>
          </p:nvSpPr>
          <p:spPr>
            <a:xfrm>
              <a:off x="730296" y="4303423"/>
              <a:ext cx="99874" cy="94795"/>
            </a:xfrm>
            <a:custGeom>
              <a:avLst/>
              <a:gdLst/>
              <a:ahLst/>
              <a:cxnLst/>
              <a:rect l="l" t="t" r="r" b="b"/>
              <a:pathLst>
                <a:path w="5821" h="5525" extrusionOk="0">
                  <a:moveTo>
                    <a:pt x="1073" y="754"/>
                  </a:moveTo>
                  <a:cubicBezTo>
                    <a:pt x="23" y="1758"/>
                    <a:pt x="1" y="3447"/>
                    <a:pt x="1028" y="4474"/>
                  </a:cubicBezTo>
                  <a:lnTo>
                    <a:pt x="1028" y="4474"/>
                  </a:lnTo>
                  <a:cubicBezTo>
                    <a:pt x="2055" y="5524"/>
                    <a:pt x="3721" y="5524"/>
                    <a:pt x="4748" y="4520"/>
                  </a:cubicBezTo>
                  <a:lnTo>
                    <a:pt x="4748" y="4520"/>
                  </a:lnTo>
                  <a:cubicBezTo>
                    <a:pt x="5798" y="3493"/>
                    <a:pt x="5821" y="1827"/>
                    <a:pt x="4794" y="777"/>
                  </a:cubicBezTo>
                  <a:lnTo>
                    <a:pt x="4794" y="777"/>
                  </a:lnTo>
                  <a:cubicBezTo>
                    <a:pt x="4269" y="252"/>
                    <a:pt x="3607" y="1"/>
                    <a:pt x="2922" y="1"/>
                  </a:cubicBezTo>
                  <a:lnTo>
                    <a:pt x="2922" y="1"/>
                  </a:lnTo>
                  <a:cubicBezTo>
                    <a:pt x="2237" y="1"/>
                    <a:pt x="1575" y="252"/>
                    <a:pt x="1073" y="754"/>
                  </a:cubicBezTo>
                  <a:moveTo>
                    <a:pt x="1256" y="4246"/>
                  </a:moveTo>
                  <a:cubicBezTo>
                    <a:pt x="366" y="3333"/>
                    <a:pt x="389" y="1872"/>
                    <a:pt x="1302" y="982"/>
                  </a:cubicBezTo>
                  <a:lnTo>
                    <a:pt x="1302" y="982"/>
                  </a:lnTo>
                  <a:cubicBezTo>
                    <a:pt x="2215" y="92"/>
                    <a:pt x="3675" y="115"/>
                    <a:pt x="4566" y="1028"/>
                  </a:cubicBezTo>
                  <a:lnTo>
                    <a:pt x="4566" y="1028"/>
                  </a:lnTo>
                  <a:cubicBezTo>
                    <a:pt x="5456" y="1918"/>
                    <a:pt x="5433" y="3379"/>
                    <a:pt x="4520" y="4269"/>
                  </a:cubicBezTo>
                  <a:lnTo>
                    <a:pt x="4520" y="4269"/>
                  </a:lnTo>
                  <a:cubicBezTo>
                    <a:pt x="4086" y="4725"/>
                    <a:pt x="3493" y="4931"/>
                    <a:pt x="2922" y="4931"/>
                  </a:cubicBezTo>
                  <a:lnTo>
                    <a:pt x="2922" y="4931"/>
                  </a:lnTo>
                  <a:cubicBezTo>
                    <a:pt x="2306" y="4931"/>
                    <a:pt x="1712" y="4703"/>
                    <a:pt x="1256" y="424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151;p48">
              <a:extLst>
                <a:ext uri="{FF2B5EF4-FFF2-40B4-BE49-F238E27FC236}">
                  <a16:creationId xmlns:a16="http://schemas.microsoft.com/office/drawing/2014/main" id="{25FC0132-7A4F-5B6B-C4FC-EDC407987854}"/>
                </a:ext>
              </a:extLst>
            </p:cNvPr>
            <p:cNvSpPr/>
            <p:nvPr/>
          </p:nvSpPr>
          <p:spPr>
            <a:xfrm>
              <a:off x="771422" y="4443238"/>
              <a:ext cx="51318" cy="51318"/>
            </a:xfrm>
            <a:custGeom>
              <a:avLst/>
              <a:gdLst/>
              <a:ahLst/>
              <a:cxnLst/>
              <a:rect l="l" t="t" r="r" b="b"/>
              <a:pathLst>
                <a:path w="2991" h="2991" extrusionOk="0">
                  <a:moveTo>
                    <a:pt x="0" y="1461"/>
                  </a:moveTo>
                  <a:cubicBezTo>
                    <a:pt x="0" y="1872"/>
                    <a:pt x="160" y="2260"/>
                    <a:pt x="434" y="2534"/>
                  </a:cubicBezTo>
                  <a:lnTo>
                    <a:pt x="434" y="2534"/>
                  </a:lnTo>
                  <a:cubicBezTo>
                    <a:pt x="685" y="2808"/>
                    <a:pt x="1073" y="2967"/>
                    <a:pt x="1484" y="2967"/>
                  </a:cubicBezTo>
                  <a:lnTo>
                    <a:pt x="1484" y="2967"/>
                  </a:lnTo>
                  <a:cubicBezTo>
                    <a:pt x="2306" y="2990"/>
                    <a:pt x="2967" y="2328"/>
                    <a:pt x="2990" y="1507"/>
                  </a:cubicBezTo>
                  <a:lnTo>
                    <a:pt x="2990" y="1507"/>
                  </a:lnTo>
                  <a:cubicBezTo>
                    <a:pt x="2990" y="685"/>
                    <a:pt x="2328" y="0"/>
                    <a:pt x="1507" y="0"/>
                  </a:cubicBezTo>
                  <a:lnTo>
                    <a:pt x="1507" y="0"/>
                  </a:lnTo>
                  <a:lnTo>
                    <a:pt x="1484" y="0"/>
                  </a:lnTo>
                  <a:lnTo>
                    <a:pt x="1484" y="0"/>
                  </a:lnTo>
                  <a:cubicBezTo>
                    <a:pt x="685" y="0"/>
                    <a:pt x="0" y="662"/>
                    <a:pt x="0" y="1461"/>
                  </a:cubicBezTo>
                  <a:close/>
                  <a:moveTo>
                    <a:pt x="1484" y="2648"/>
                  </a:moveTo>
                  <a:cubicBezTo>
                    <a:pt x="868" y="2648"/>
                    <a:pt x="320" y="2100"/>
                    <a:pt x="343" y="1484"/>
                  </a:cubicBezTo>
                  <a:lnTo>
                    <a:pt x="343" y="1484"/>
                  </a:lnTo>
                  <a:cubicBezTo>
                    <a:pt x="343" y="1164"/>
                    <a:pt x="457" y="867"/>
                    <a:pt x="685" y="662"/>
                  </a:cubicBezTo>
                  <a:lnTo>
                    <a:pt x="685" y="662"/>
                  </a:lnTo>
                  <a:cubicBezTo>
                    <a:pt x="913" y="434"/>
                    <a:pt x="1187" y="320"/>
                    <a:pt x="1507" y="320"/>
                  </a:cubicBezTo>
                  <a:lnTo>
                    <a:pt x="1507" y="320"/>
                  </a:lnTo>
                  <a:cubicBezTo>
                    <a:pt x="1826" y="343"/>
                    <a:pt x="2123" y="457"/>
                    <a:pt x="2328" y="685"/>
                  </a:cubicBezTo>
                  <a:lnTo>
                    <a:pt x="2328" y="685"/>
                  </a:lnTo>
                  <a:cubicBezTo>
                    <a:pt x="2534" y="890"/>
                    <a:pt x="2648" y="1187"/>
                    <a:pt x="2648" y="1507"/>
                  </a:cubicBezTo>
                  <a:lnTo>
                    <a:pt x="2648" y="1507"/>
                  </a:lnTo>
                  <a:cubicBezTo>
                    <a:pt x="2648" y="2123"/>
                    <a:pt x="2123" y="2648"/>
                    <a:pt x="1484" y="2648"/>
                  </a:cubicBezTo>
                  <a:lnTo>
                    <a:pt x="1484" y="2648"/>
                  </a:lnTo>
                  <a:lnTo>
                    <a:pt x="1484"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152;p48">
              <a:extLst>
                <a:ext uri="{FF2B5EF4-FFF2-40B4-BE49-F238E27FC236}">
                  <a16:creationId xmlns:a16="http://schemas.microsoft.com/office/drawing/2014/main" id="{19329761-5838-A201-E085-91BAD816B0E0}"/>
                </a:ext>
              </a:extLst>
            </p:cNvPr>
            <p:cNvSpPr/>
            <p:nvPr/>
          </p:nvSpPr>
          <p:spPr>
            <a:xfrm>
              <a:off x="753407" y="4384886"/>
              <a:ext cx="30558" cy="70895"/>
            </a:xfrm>
            <a:custGeom>
              <a:avLst/>
              <a:gdLst/>
              <a:ahLst/>
              <a:cxnLst/>
              <a:rect l="l" t="t" r="r" b="b"/>
              <a:pathLst>
                <a:path w="1781" h="4132" extrusionOk="0">
                  <a:moveTo>
                    <a:pt x="0" y="2557"/>
                  </a:moveTo>
                  <a:lnTo>
                    <a:pt x="1530" y="4132"/>
                  </a:lnTo>
                  <a:lnTo>
                    <a:pt x="1781" y="3903"/>
                  </a:lnTo>
                  <a:lnTo>
                    <a:pt x="343" y="2420"/>
                  </a:lnTo>
                  <a:lnTo>
                    <a:pt x="365" y="23"/>
                  </a:lnTo>
                  <a:lnTo>
                    <a:pt x="23"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153;p48">
              <a:extLst>
                <a:ext uri="{FF2B5EF4-FFF2-40B4-BE49-F238E27FC236}">
                  <a16:creationId xmlns:a16="http://schemas.microsoft.com/office/drawing/2014/main" id="{1A24F8B8-0B64-7911-5DBC-CF90458088EF}"/>
                </a:ext>
              </a:extLst>
            </p:cNvPr>
            <p:cNvSpPr/>
            <p:nvPr/>
          </p:nvSpPr>
          <p:spPr>
            <a:xfrm>
              <a:off x="402900" y="4377440"/>
              <a:ext cx="350528" cy="151569"/>
            </a:xfrm>
            <a:custGeom>
              <a:avLst/>
              <a:gdLst/>
              <a:ahLst/>
              <a:cxnLst/>
              <a:rect l="l" t="t" r="r" b="b"/>
              <a:pathLst>
                <a:path w="20430" h="8834" extrusionOk="0">
                  <a:moveTo>
                    <a:pt x="11505" y="8514"/>
                  </a:moveTo>
                  <a:lnTo>
                    <a:pt x="23" y="8377"/>
                  </a:lnTo>
                  <a:lnTo>
                    <a:pt x="1" y="8720"/>
                  </a:lnTo>
                  <a:lnTo>
                    <a:pt x="11573" y="8834"/>
                  </a:lnTo>
                  <a:lnTo>
                    <a:pt x="11641" y="8834"/>
                  </a:lnTo>
                  <a:lnTo>
                    <a:pt x="20429" y="252"/>
                  </a:lnTo>
                  <a:lnTo>
                    <a:pt x="20178"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154;p48">
              <a:extLst>
                <a:ext uri="{FF2B5EF4-FFF2-40B4-BE49-F238E27FC236}">
                  <a16:creationId xmlns:a16="http://schemas.microsoft.com/office/drawing/2014/main" id="{C5879EDF-DC45-7967-CFAC-FD3FC4C8EA2F}"/>
                </a:ext>
              </a:extLst>
            </p:cNvPr>
            <p:cNvSpPr/>
            <p:nvPr/>
          </p:nvSpPr>
          <p:spPr>
            <a:xfrm>
              <a:off x="319876" y="4477690"/>
              <a:ext cx="90883" cy="90883"/>
            </a:xfrm>
            <a:custGeom>
              <a:avLst/>
              <a:gdLst/>
              <a:ahLst/>
              <a:cxnLst/>
              <a:rect l="l" t="t" r="r" b="b"/>
              <a:pathLst>
                <a:path w="5297" h="5297" extrusionOk="0">
                  <a:moveTo>
                    <a:pt x="800" y="754"/>
                  </a:moveTo>
                  <a:cubicBezTo>
                    <a:pt x="297" y="1233"/>
                    <a:pt x="23" y="1895"/>
                    <a:pt x="23" y="2603"/>
                  </a:cubicBezTo>
                  <a:lnTo>
                    <a:pt x="23" y="2603"/>
                  </a:lnTo>
                  <a:cubicBezTo>
                    <a:pt x="1" y="3333"/>
                    <a:pt x="297" y="3995"/>
                    <a:pt x="777" y="4475"/>
                  </a:cubicBezTo>
                  <a:lnTo>
                    <a:pt x="777" y="4475"/>
                  </a:lnTo>
                  <a:cubicBezTo>
                    <a:pt x="1233" y="4954"/>
                    <a:pt x="1895" y="5273"/>
                    <a:pt x="2626" y="5273"/>
                  </a:cubicBezTo>
                  <a:lnTo>
                    <a:pt x="2626" y="5273"/>
                  </a:lnTo>
                  <a:cubicBezTo>
                    <a:pt x="4086" y="5296"/>
                    <a:pt x="5273" y="4109"/>
                    <a:pt x="5296" y="2648"/>
                  </a:cubicBezTo>
                  <a:lnTo>
                    <a:pt x="5296" y="2648"/>
                  </a:lnTo>
                  <a:cubicBezTo>
                    <a:pt x="5296" y="1210"/>
                    <a:pt x="4132" y="1"/>
                    <a:pt x="2671" y="1"/>
                  </a:cubicBezTo>
                  <a:lnTo>
                    <a:pt x="2671" y="1"/>
                  </a:lnTo>
                  <a:lnTo>
                    <a:pt x="2648" y="1"/>
                  </a:lnTo>
                  <a:lnTo>
                    <a:pt x="2648" y="1"/>
                  </a:lnTo>
                  <a:cubicBezTo>
                    <a:pt x="1964" y="1"/>
                    <a:pt x="1302" y="252"/>
                    <a:pt x="800" y="754"/>
                  </a:cubicBezTo>
                  <a:close/>
                  <a:moveTo>
                    <a:pt x="2626" y="4931"/>
                  </a:moveTo>
                  <a:cubicBezTo>
                    <a:pt x="1347" y="4931"/>
                    <a:pt x="343" y="3881"/>
                    <a:pt x="343" y="2603"/>
                  </a:cubicBezTo>
                  <a:lnTo>
                    <a:pt x="343" y="2603"/>
                  </a:lnTo>
                  <a:cubicBezTo>
                    <a:pt x="366" y="1347"/>
                    <a:pt x="1416" y="320"/>
                    <a:pt x="2671" y="320"/>
                  </a:cubicBezTo>
                  <a:lnTo>
                    <a:pt x="2671" y="320"/>
                  </a:lnTo>
                  <a:cubicBezTo>
                    <a:pt x="3310" y="343"/>
                    <a:pt x="3881" y="594"/>
                    <a:pt x="4292" y="1028"/>
                  </a:cubicBezTo>
                  <a:lnTo>
                    <a:pt x="4292" y="1028"/>
                  </a:lnTo>
                  <a:cubicBezTo>
                    <a:pt x="4703" y="1439"/>
                    <a:pt x="4954" y="2009"/>
                    <a:pt x="4954" y="2648"/>
                  </a:cubicBezTo>
                  <a:lnTo>
                    <a:pt x="4954" y="2648"/>
                  </a:lnTo>
                  <a:cubicBezTo>
                    <a:pt x="4954" y="3927"/>
                    <a:pt x="3904" y="4931"/>
                    <a:pt x="2648" y="4931"/>
                  </a:cubicBezTo>
                  <a:lnTo>
                    <a:pt x="2648" y="4931"/>
                  </a:lnTo>
                  <a:lnTo>
                    <a:pt x="2626" y="4931"/>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155;p48">
              <a:extLst>
                <a:ext uri="{FF2B5EF4-FFF2-40B4-BE49-F238E27FC236}">
                  <a16:creationId xmlns:a16="http://schemas.microsoft.com/office/drawing/2014/main" id="{17C5549C-7A74-F362-40CC-2DB7581EED94}"/>
                </a:ext>
              </a:extLst>
            </p:cNvPr>
            <p:cNvSpPr/>
            <p:nvPr/>
          </p:nvSpPr>
          <p:spPr>
            <a:xfrm>
              <a:off x="266225" y="4398972"/>
              <a:ext cx="56414" cy="53669"/>
            </a:xfrm>
            <a:custGeom>
              <a:avLst/>
              <a:gdLst/>
              <a:ahLst/>
              <a:cxnLst/>
              <a:rect l="l" t="t" r="r" b="b"/>
              <a:pathLst>
                <a:path w="3288" h="3128" extrusionOk="0">
                  <a:moveTo>
                    <a:pt x="594" y="412"/>
                  </a:moveTo>
                  <a:cubicBezTo>
                    <a:pt x="1" y="1005"/>
                    <a:pt x="1" y="1941"/>
                    <a:pt x="571" y="2534"/>
                  </a:cubicBezTo>
                  <a:lnTo>
                    <a:pt x="571" y="2534"/>
                  </a:lnTo>
                  <a:cubicBezTo>
                    <a:pt x="1142" y="3128"/>
                    <a:pt x="2100" y="3128"/>
                    <a:pt x="2671" y="2557"/>
                  </a:cubicBezTo>
                  <a:lnTo>
                    <a:pt x="2671" y="2557"/>
                  </a:lnTo>
                  <a:cubicBezTo>
                    <a:pt x="3265" y="1987"/>
                    <a:pt x="3287" y="1028"/>
                    <a:pt x="2694" y="435"/>
                  </a:cubicBezTo>
                  <a:lnTo>
                    <a:pt x="2694" y="435"/>
                  </a:lnTo>
                  <a:cubicBezTo>
                    <a:pt x="2420" y="138"/>
                    <a:pt x="2032" y="1"/>
                    <a:pt x="1644" y="1"/>
                  </a:cubicBezTo>
                  <a:lnTo>
                    <a:pt x="1644" y="1"/>
                  </a:lnTo>
                  <a:cubicBezTo>
                    <a:pt x="1256" y="1"/>
                    <a:pt x="891" y="138"/>
                    <a:pt x="594" y="412"/>
                  </a:cubicBezTo>
                  <a:moveTo>
                    <a:pt x="822" y="2306"/>
                  </a:moveTo>
                  <a:cubicBezTo>
                    <a:pt x="366" y="1850"/>
                    <a:pt x="366" y="1096"/>
                    <a:pt x="822" y="663"/>
                  </a:cubicBezTo>
                  <a:lnTo>
                    <a:pt x="822" y="663"/>
                  </a:lnTo>
                  <a:cubicBezTo>
                    <a:pt x="1279" y="206"/>
                    <a:pt x="2009" y="229"/>
                    <a:pt x="2466" y="686"/>
                  </a:cubicBezTo>
                  <a:lnTo>
                    <a:pt x="2466" y="686"/>
                  </a:lnTo>
                  <a:cubicBezTo>
                    <a:pt x="2899" y="1142"/>
                    <a:pt x="2899" y="1873"/>
                    <a:pt x="2443" y="2306"/>
                  </a:cubicBezTo>
                  <a:lnTo>
                    <a:pt x="2443" y="2306"/>
                  </a:lnTo>
                  <a:cubicBezTo>
                    <a:pt x="2215" y="2534"/>
                    <a:pt x="1941" y="2649"/>
                    <a:pt x="1644" y="2649"/>
                  </a:cubicBezTo>
                  <a:lnTo>
                    <a:pt x="1644" y="2649"/>
                  </a:lnTo>
                  <a:cubicBezTo>
                    <a:pt x="1347" y="2649"/>
                    <a:pt x="1028" y="2534"/>
                    <a:pt x="822" y="2306"/>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156;p48">
              <a:extLst>
                <a:ext uri="{FF2B5EF4-FFF2-40B4-BE49-F238E27FC236}">
                  <a16:creationId xmlns:a16="http://schemas.microsoft.com/office/drawing/2014/main" id="{C0B2C0A7-BACA-43D0-69B3-4AC34CF5194D}"/>
                </a:ext>
              </a:extLst>
            </p:cNvPr>
            <p:cNvSpPr/>
            <p:nvPr/>
          </p:nvSpPr>
          <p:spPr>
            <a:xfrm>
              <a:off x="290503" y="4445966"/>
              <a:ext cx="34487" cy="68956"/>
            </a:xfrm>
            <a:custGeom>
              <a:avLst/>
              <a:gdLst/>
              <a:ahLst/>
              <a:cxnLst/>
              <a:rect l="l" t="t" r="r" b="b"/>
              <a:pathLst>
                <a:path w="2010" h="4019" extrusionOk="0">
                  <a:moveTo>
                    <a:pt x="1" y="2192"/>
                  </a:moveTo>
                  <a:lnTo>
                    <a:pt x="1781" y="4018"/>
                  </a:lnTo>
                  <a:lnTo>
                    <a:pt x="2009" y="3790"/>
                  </a:lnTo>
                  <a:lnTo>
                    <a:pt x="343" y="2055"/>
                  </a:lnTo>
                  <a:lnTo>
                    <a:pt x="366" y="1"/>
                  </a:lnTo>
                  <a:lnTo>
                    <a:pt x="24" y="1"/>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157;p48">
              <a:extLst>
                <a:ext uri="{FF2B5EF4-FFF2-40B4-BE49-F238E27FC236}">
                  <a16:creationId xmlns:a16="http://schemas.microsoft.com/office/drawing/2014/main" id="{31985F1E-4EA7-C651-FFB7-835759B6D2FF}"/>
                </a:ext>
              </a:extLst>
            </p:cNvPr>
            <p:cNvSpPr/>
            <p:nvPr/>
          </p:nvSpPr>
          <p:spPr>
            <a:xfrm>
              <a:off x="807830" y="3692878"/>
              <a:ext cx="51713" cy="51335"/>
            </a:xfrm>
            <a:custGeom>
              <a:avLst/>
              <a:gdLst/>
              <a:ahLst/>
              <a:cxnLst/>
              <a:rect l="l" t="t" r="r" b="b"/>
              <a:pathLst>
                <a:path w="3014" h="2992" extrusionOk="0">
                  <a:moveTo>
                    <a:pt x="24" y="1485"/>
                  </a:moveTo>
                  <a:cubicBezTo>
                    <a:pt x="1" y="1895"/>
                    <a:pt x="184" y="2261"/>
                    <a:pt x="435" y="2535"/>
                  </a:cubicBezTo>
                  <a:lnTo>
                    <a:pt x="435" y="2535"/>
                  </a:lnTo>
                  <a:cubicBezTo>
                    <a:pt x="709" y="2808"/>
                    <a:pt x="1074" y="2968"/>
                    <a:pt x="1485" y="2991"/>
                  </a:cubicBezTo>
                  <a:lnTo>
                    <a:pt x="1485" y="2991"/>
                  </a:lnTo>
                  <a:cubicBezTo>
                    <a:pt x="1895" y="2991"/>
                    <a:pt x="2261" y="2831"/>
                    <a:pt x="2557" y="2557"/>
                  </a:cubicBezTo>
                  <a:lnTo>
                    <a:pt x="2557" y="2557"/>
                  </a:lnTo>
                  <a:cubicBezTo>
                    <a:pt x="2831" y="2283"/>
                    <a:pt x="2991" y="1895"/>
                    <a:pt x="2991" y="1507"/>
                  </a:cubicBezTo>
                  <a:lnTo>
                    <a:pt x="2991" y="1507"/>
                  </a:lnTo>
                  <a:cubicBezTo>
                    <a:pt x="3014" y="686"/>
                    <a:pt x="2352" y="1"/>
                    <a:pt x="1530" y="1"/>
                  </a:cubicBezTo>
                  <a:lnTo>
                    <a:pt x="1530" y="1"/>
                  </a:lnTo>
                  <a:cubicBezTo>
                    <a:pt x="1507" y="1"/>
                    <a:pt x="1507" y="1"/>
                    <a:pt x="1507" y="1"/>
                  </a:cubicBezTo>
                  <a:lnTo>
                    <a:pt x="1507" y="1"/>
                  </a:lnTo>
                  <a:cubicBezTo>
                    <a:pt x="686" y="1"/>
                    <a:pt x="24" y="663"/>
                    <a:pt x="24" y="1485"/>
                  </a:cubicBezTo>
                  <a:moveTo>
                    <a:pt x="1485" y="2649"/>
                  </a:moveTo>
                  <a:cubicBezTo>
                    <a:pt x="845" y="2649"/>
                    <a:pt x="343" y="2124"/>
                    <a:pt x="343" y="1485"/>
                  </a:cubicBezTo>
                  <a:lnTo>
                    <a:pt x="343" y="1485"/>
                  </a:lnTo>
                  <a:cubicBezTo>
                    <a:pt x="343" y="1165"/>
                    <a:pt x="480" y="891"/>
                    <a:pt x="686" y="663"/>
                  </a:cubicBezTo>
                  <a:lnTo>
                    <a:pt x="686" y="663"/>
                  </a:lnTo>
                  <a:cubicBezTo>
                    <a:pt x="914" y="457"/>
                    <a:pt x="1211" y="320"/>
                    <a:pt x="1507" y="343"/>
                  </a:cubicBezTo>
                  <a:lnTo>
                    <a:pt x="1507" y="343"/>
                  </a:lnTo>
                  <a:cubicBezTo>
                    <a:pt x="1827" y="343"/>
                    <a:pt x="2124" y="457"/>
                    <a:pt x="2329" y="686"/>
                  </a:cubicBezTo>
                  <a:lnTo>
                    <a:pt x="2329" y="686"/>
                  </a:lnTo>
                  <a:cubicBezTo>
                    <a:pt x="2557" y="891"/>
                    <a:pt x="2672" y="1188"/>
                    <a:pt x="2672" y="1507"/>
                  </a:cubicBezTo>
                  <a:lnTo>
                    <a:pt x="2672" y="1507"/>
                  </a:lnTo>
                  <a:cubicBezTo>
                    <a:pt x="2649" y="1804"/>
                    <a:pt x="2535" y="2101"/>
                    <a:pt x="2306" y="2306"/>
                  </a:cubicBezTo>
                  <a:lnTo>
                    <a:pt x="2306" y="2306"/>
                  </a:lnTo>
                  <a:cubicBezTo>
                    <a:pt x="2101" y="2535"/>
                    <a:pt x="1804" y="2649"/>
                    <a:pt x="1507" y="2649"/>
                  </a:cubicBezTo>
                  <a:lnTo>
                    <a:pt x="1507" y="2649"/>
                  </a:lnTo>
                  <a:cubicBezTo>
                    <a:pt x="1507" y="2649"/>
                    <a:pt x="1507" y="2649"/>
                    <a:pt x="1485" y="2649"/>
                  </a:cubicBez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158;p48">
              <a:extLst>
                <a:ext uri="{FF2B5EF4-FFF2-40B4-BE49-F238E27FC236}">
                  <a16:creationId xmlns:a16="http://schemas.microsoft.com/office/drawing/2014/main" id="{D2F4A7BF-43C0-BE28-2B79-9517987E3FA9}"/>
                </a:ext>
              </a:extLst>
            </p:cNvPr>
            <p:cNvSpPr/>
            <p:nvPr/>
          </p:nvSpPr>
          <p:spPr>
            <a:xfrm>
              <a:off x="846211" y="3732048"/>
              <a:ext cx="80314" cy="31347"/>
            </a:xfrm>
            <a:custGeom>
              <a:avLst/>
              <a:gdLst/>
              <a:ahLst/>
              <a:cxnLst/>
              <a:rect l="l" t="t" r="r" b="b"/>
              <a:pathLst>
                <a:path w="4681" h="1827" extrusionOk="0">
                  <a:moveTo>
                    <a:pt x="1" y="229"/>
                  </a:moveTo>
                  <a:lnTo>
                    <a:pt x="1553" y="1804"/>
                  </a:lnTo>
                  <a:lnTo>
                    <a:pt x="4680" y="1826"/>
                  </a:lnTo>
                  <a:lnTo>
                    <a:pt x="4680" y="1507"/>
                  </a:lnTo>
                  <a:lnTo>
                    <a:pt x="1690" y="1461"/>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159;p48">
              <a:extLst>
                <a:ext uri="{FF2B5EF4-FFF2-40B4-BE49-F238E27FC236}">
                  <a16:creationId xmlns:a16="http://schemas.microsoft.com/office/drawing/2014/main" id="{AB25E168-817D-5367-7B14-9AE23823DCFD}"/>
                </a:ext>
              </a:extLst>
            </p:cNvPr>
            <p:cNvSpPr/>
            <p:nvPr/>
          </p:nvSpPr>
          <p:spPr>
            <a:xfrm>
              <a:off x="830546" y="4407980"/>
              <a:ext cx="51318" cy="51318"/>
            </a:xfrm>
            <a:custGeom>
              <a:avLst/>
              <a:gdLst/>
              <a:ahLst/>
              <a:cxnLst/>
              <a:rect l="l" t="t" r="r" b="b"/>
              <a:pathLst>
                <a:path w="2991" h="2991" extrusionOk="0">
                  <a:moveTo>
                    <a:pt x="1" y="1485"/>
                  </a:moveTo>
                  <a:cubicBezTo>
                    <a:pt x="1" y="1895"/>
                    <a:pt x="161" y="2261"/>
                    <a:pt x="435" y="2534"/>
                  </a:cubicBezTo>
                  <a:lnTo>
                    <a:pt x="435" y="2534"/>
                  </a:lnTo>
                  <a:cubicBezTo>
                    <a:pt x="708" y="2808"/>
                    <a:pt x="1074" y="2991"/>
                    <a:pt x="1484" y="2991"/>
                  </a:cubicBezTo>
                  <a:lnTo>
                    <a:pt x="1484" y="2991"/>
                  </a:lnTo>
                  <a:cubicBezTo>
                    <a:pt x="2306" y="2991"/>
                    <a:pt x="2991" y="2329"/>
                    <a:pt x="2991" y="1507"/>
                  </a:cubicBezTo>
                  <a:lnTo>
                    <a:pt x="2991" y="1507"/>
                  </a:lnTo>
                  <a:cubicBezTo>
                    <a:pt x="2991" y="686"/>
                    <a:pt x="2329" y="24"/>
                    <a:pt x="1507" y="1"/>
                  </a:cubicBezTo>
                  <a:lnTo>
                    <a:pt x="1507" y="1"/>
                  </a:lnTo>
                  <a:lnTo>
                    <a:pt x="1507" y="1"/>
                  </a:lnTo>
                  <a:lnTo>
                    <a:pt x="1507" y="1"/>
                  </a:lnTo>
                  <a:cubicBezTo>
                    <a:pt x="686" y="1"/>
                    <a:pt x="24" y="663"/>
                    <a:pt x="1" y="1485"/>
                  </a:cubicBezTo>
                  <a:close/>
                  <a:moveTo>
                    <a:pt x="1484" y="2649"/>
                  </a:moveTo>
                  <a:cubicBezTo>
                    <a:pt x="868" y="2649"/>
                    <a:pt x="343" y="2101"/>
                    <a:pt x="343" y="1485"/>
                  </a:cubicBezTo>
                  <a:lnTo>
                    <a:pt x="343" y="1485"/>
                  </a:lnTo>
                  <a:cubicBezTo>
                    <a:pt x="343" y="845"/>
                    <a:pt x="868" y="343"/>
                    <a:pt x="1507" y="343"/>
                  </a:cubicBezTo>
                  <a:lnTo>
                    <a:pt x="1507" y="343"/>
                  </a:lnTo>
                  <a:cubicBezTo>
                    <a:pt x="2146" y="343"/>
                    <a:pt x="2671" y="868"/>
                    <a:pt x="2649" y="1507"/>
                  </a:cubicBezTo>
                  <a:lnTo>
                    <a:pt x="2649" y="1507"/>
                  </a:lnTo>
                  <a:cubicBezTo>
                    <a:pt x="2649" y="2146"/>
                    <a:pt x="2124" y="2649"/>
                    <a:pt x="1507" y="2649"/>
                  </a:cubicBezTo>
                  <a:lnTo>
                    <a:pt x="1507" y="2649"/>
                  </a:lnTo>
                  <a:lnTo>
                    <a:pt x="1484" y="2649"/>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160;p48">
              <a:extLst>
                <a:ext uri="{FF2B5EF4-FFF2-40B4-BE49-F238E27FC236}">
                  <a16:creationId xmlns:a16="http://schemas.microsoft.com/office/drawing/2014/main" id="{3E362660-145D-E14C-8125-8B1EAE1109DF}"/>
                </a:ext>
              </a:extLst>
            </p:cNvPr>
            <p:cNvSpPr/>
            <p:nvPr/>
          </p:nvSpPr>
          <p:spPr>
            <a:xfrm>
              <a:off x="868927" y="4447150"/>
              <a:ext cx="74035" cy="31741"/>
            </a:xfrm>
            <a:custGeom>
              <a:avLst/>
              <a:gdLst/>
              <a:ahLst/>
              <a:cxnLst/>
              <a:rect l="l" t="t" r="r" b="b"/>
              <a:pathLst>
                <a:path w="4315" h="1850" extrusionOk="0">
                  <a:moveTo>
                    <a:pt x="1" y="229"/>
                  </a:moveTo>
                  <a:lnTo>
                    <a:pt x="1553" y="1804"/>
                  </a:lnTo>
                  <a:lnTo>
                    <a:pt x="4315" y="1849"/>
                  </a:lnTo>
                  <a:lnTo>
                    <a:pt x="4315" y="1507"/>
                  </a:lnTo>
                  <a:lnTo>
                    <a:pt x="1690" y="1484"/>
                  </a:lnTo>
                  <a:lnTo>
                    <a:pt x="252"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161;p48">
              <a:extLst>
                <a:ext uri="{FF2B5EF4-FFF2-40B4-BE49-F238E27FC236}">
                  <a16:creationId xmlns:a16="http://schemas.microsoft.com/office/drawing/2014/main" id="{D1DB685C-B1A3-2010-E580-3D302CF02F7E}"/>
                </a:ext>
              </a:extLst>
            </p:cNvPr>
            <p:cNvSpPr/>
            <p:nvPr/>
          </p:nvSpPr>
          <p:spPr>
            <a:xfrm>
              <a:off x="1094889" y="4050437"/>
              <a:ext cx="51713" cy="51318"/>
            </a:xfrm>
            <a:custGeom>
              <a:avLst/>
              <a:gdLst/>
              <a:ahLst/>
              <a:cxnLst/>
              <a:rect l="l" t="t" r="r" b="b"/>
              <a:pathLst>
                <a:path w="3014" h="2991" extrusionOk="0">
                  <a:moveTo>
                    <a:pt x="24" y="1484"/>
                  </a:moveTo>
                  <a:cubicBezTo>
                    <a:pt x="1" y="1895"/>
                    <a:pt x="184" y="2260"/>
                    <a:pt x="435" y="2534"/>
                  </a:cubicBezTo>
                  <a:lnTo>
                    <a:pt x="435" y="2534"/>
                  </a:lnTo>
                  <a:cubicBezTo>
                    <a:pt x="708" y="2808"/>
                    <a:pt x="1074" y="2991"/>
                    <a:pt x="1485" y="2991"/>
                  </a:cubicBezTo>
                  <a:lnTo>
                    <a:pt x="1485" y="2991"/>
                  </a:lnTo>
                  <a:cubicBezTo>
                    <a:pt x="1895" y="2991"/>
                    <a:pt x="2261" y="2854"/>
                    <a:pt x="2557" y="2557"/>
                  </a:cubicBezTo>
                  <a:lnTo>
                    <a:pt x="2557" y="2557"/>
                  </a:lnTo>
                  <a:cubicBezTo>
                    <a:pt x="2831" y="2283"/>
                    <a:pt x="2991" y="1918"/>
                    <a:pt x="2991" y="1507"/>
                  </a:cubicBezTo>
                  <a:lnTo>
                    <a:pt x="2991" y="1507"/>
                  </a:lnTo>
                  <a:cubicBezTo>
                    <a:pt x="3014" y="685"/>
                    <a:pt x="2352" y="23"/>
                    <a:pt x="1530" y="0"/>
                  </a:cubicBezTo>
                  <a:lnTo>
                    <a:pt x="1530" y="0"/>
                  </a:lnTo>
                  <a:lnTo>
                    <a:pt x="1507" y="0"/>
                  </a:lnTo>
                  <a:lnTo>
                    <a:pt x="1507" y="0"/>
                  </a:lnTo>
                  <a:cubicBezTo>
                    <a:pt x="686" y="0"/>
                    <a:pt x="24" y="662"/>
                    <a:pt x="24" y="1484"/>
                  </a:cubicBezTo>
                  <a:moveTo>
                    <a:pt x="1485" y="2648"/>
                  </a:moveTo>
                  <a:cubicBezTo>
                    <a:pt x="868" y="2648"/>
                    <a:pt x="343" y="2100"/>
                    <a:pt x="343" y="1484"/>
                  </a:cubicBezTo>
                  <a:lnTo>
                    <a:pt x="343" y="1484"/>
                  </a:lnTo>
                  <a:cubicBezTo>
                    <a:pt x="366" y="845"/>
                    <a:pt x="891" y="343"/>
                    <a:pt x="1507" y="343"/>
                  </a:cubicBezTo>
                  <a:lnTo>
                    <a:pt x="1507" y="343"/>
                  </a:lnTo>
                  <a:cubicBezTo>
                    <a:pt x="1827" y="343"/>
                    <a:pt x="2124" y="480"/>
                    <a:pt x="2329" y="685"/>
                  </a:cubicBezTo>
                  <a:lnTo>
                    <a:pt x="2329" y="685"/>
                  </a:lnTo>
                  <a:cubicBezTo>
                    <a:pt x="2535" y="913"/>
                    <a:pt x="2671" y="1187"/>
                    <a:pt x="2671" y="1507"/>
                  </a:cubicBezTo>
                  <a:lnTo>
                    <a:pt x="2671" y="1507"/>
                  </a:lnTo>
                  <a:cubicBezTo>
                    <a:pt x="2649" y="1826"/>
                    <a:pt x="2535" y="2100"/>
                    <a:pt x="2306" y="2329"/>
                  </a:cubicBezTo>
                  <a:lnTo>
                    <a:pt x="2306" y="2329"/>
                  </a:lnTo>
                  <a:cubicBezTo>
                    <a:pt x="2101" y="2534"/>
                    <a:pt x="1804" y="2648"/>
                    <a:pt x="1507" y="2648"/>
                  </a:cubicBezTo>
                  <a:lnTo>
                    <a:pt x="1507" y="2648"/>
                  </a:lnTo>
                  <a:lnTo>
                    <a:pt x="1485"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162;p48">
              <a:extLst>
                <a:ext uri="{FF2B5EF4-FFF2-40B4-BE49-F238E27FC236}">
                  <a16:creationId xmlns:a16="http://schemas.microsoft.com/office/drawing/2014/main" id="{2BF85D46-F206-4A2B-1EBC-3276D65E0039}"/>
                </a:ext>
              </a:extLst>
            </p:cNvPr>
            <p:cNvSpPr/>
            <p:nvPr/>
          </p:nvSpPr>
          <p:spPr>
            <a:xfrm>
              <a:off x="1076874" y="3992480"/>
              <a:ext cx="30575" cy="70500"/>
            </a:xfrm>
            <a:custGeom>
              <a:avLst/>
              <a:gdLst/>
              <a:ahLst/>
              <a:cxnLst/>
              <a:rect l="l" t="t" r="r" b="b"/>
              <a:pathLst>
                <a:path w="1782" h="4109" extrusionOk="0">
                  <a:moveTo>
                    <a:pt x="1" y="2557"/>
                  </a:moveTo>
                  <a:lnTo>
                    <a:pt x="1553" y="4109"/>
                  </a:lnTo>
                  <a:lnTo>
                    <a:pt x="1781" y="3881"/>
                  </a:lnTo>
                  <a:lnTo>
                    <a:pt x="343" y="2420"/>
                  </a:lnTo>
                  <a:lnTo>
                    <a:pt x="366" y="0"/>
                  </a:lnTo>
                  <a:lnTo>
                    <a:pt x="47"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163;p48">
              <a:extLst>
                <a:ext uri="{FF2B5EF4-FFF2-40B4-BE49-F238E27FC236}">
                  <a16:creationId xmlns:a16="http://schemas.microsoft.com/office/drawing/2014/main" id="{6BA412F9-8D6E-CF1D-DA03-C4F17C7F0E92}"/>
                </a:ext>
              </a:extLst>
            </p:cNvPr>
            <p:cNvSpPr/>
            <p:nvPr/>
          </p:nvSpPr>
          <p:spPr>
            <a:xfrm>
              <a:off x="965266" y="3902009"/>
              <a:ext cx="51318" cy="51318"/>
            </a:xfrm>
            <a:custGeom>
              <a:avLst/>
              <a:gdLst/>
              <a:ahLst/>
              <a:cxnLst/>
              <a:rect l="l" t="t" r="r" b="b"/>
              <a:pathLst>
                <a:path w="2991" h="2991" extrusionOk="0">
                  <a:moveTo>
                    <a:pt x="1" y="1484"/>
                  </a:moveTo>
                  <a:cubicBezTo>
                    <a:pt x="1" y="1872"/>
                    <a:pt x="161" y="2260"/>
                    <a:pt x="434" y="2534"/>
                  </a:cubicBezTo>
                  <a:lnTo>
                    <a:pt x="434" y="2534"/>
                  </a:lnTo>
                  <a:cubicBezTo>
                    <a:pt x="708" y="2831"/>
                    <a:pt x="1074" y="2991"/>
                    <a:pt x="1484" y="2991"/>
                  </a:cubicBezTo>
                  <a:lnTo>
                    <a:pt x="1484" y="2991"/>
                  </a:lnTo>
                  <a:cubicBezTo>
                    <a:pt x="2306" y="2991"/>
                    <a:pt x="2968" y="2329"/>
                    <a:pt x="2991" y="1507"/>
                  </a:cubicBezTo>
                  <a:lnTo>
                    <a:pt x="2991" y="1507"/>
                  </a:lnTo>
                  <a:cubicBezTo>
                    <a:pt x="2991" y="708"/>
                    <a:pt x="2306" y="23"/>
                    <a:pt x="1507" y="1"/>
                  </a:cubicBezTo>
                  <a:lnTo>
                    <a:pt x="1507" y="1"/>
                  </a:lnTo>
                  <a:lnTo>
                    <a:pt x="1484" y="1"/>
                  </a:lnTo>
                  <a:lnTo>
                    <a:pt x="1484" y="1"/>
                  </a:lnTo>
                  <a:cubicBezTo>
                    <a:pt x="685" y="1"/>
                    <a:pt x="24" y="663"/>
                    <a:pt x="1" y="1484"/>
                  </a:cubicBezTo>
                  <a:close/>
                  <a:moveTo>
                    <a:pt x="1484" y="2648"/>
                  </a:moveTo>
                  <a:cubicBezTo>
                    <a:pt x="868" y="2648"/>
                    <a:pt x="343" y="2101"/>
                    <a:pt x="343" y="1484"/>
                  </a:cubicBezTo>
                  <a:lnTo>
                    <a:pt x="343" y="1484"/>
                  </a:lnTo>
                  <a:cubicBezTo>
                    <a:pt x="343" y="845"/>
                    <a:pt x="868" y="343"/>
                    <a:pt x="1507" y="343"/>
                  </a:cubicBezTo>
                  <a:lnTo>
                    <a:pt x="1507" y="343"/>
                  </a:lnTo>
                  <a:cubicBezTo>
                    <a:pt x="1827" y="343"/>
                    <a:pt x="2101" y="457"/>
                    <a:pt x="2329" y="685"/>
                  </a:cubicBezTo>
                  <a:lnTo>
                    <a:pt x="2329" y="685"/>
                  </a:lnTo>
                  <a:cubicBezTo>
                    <a:pt x="2534" y="914"/>
                    <a:pt x="2648" y="1188"/>
                    <a:pt x="2648" y="1507"/>
                  </a:cubicBezTo>
                  <a:lnTo>
                    <a:pt x="2648" y="1507"/>
                  </a:lnTo>
                  <a:cubicBezTo>
                    <a:pt x="2648" y="1827"/>
                    <a:pt x="2534" y="2101"/>
                    <a:pt x="2306" y="2329"/>
                  </a:cubicBezTo>
                  <a:lnTo>
                    <a:pt x="2306" y="2329"/>
                  </a:lnTo>
                  <a:cubicBezTo>
                    <a:pt x="2078" y="2534"/>
                    <a:pt x="1804" y="2648"/>
                    <a:pt x="1484" y="2648"/>
                  </a:cubicBezTo>
                  <a:lnTo>
                    <a:pt x="1484" y="2648"/>
                  </a:lnTo>
                  <a:lnTo>
                    <a:pt x="1484" y="2648"/>
                  </a:lnTo>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164;p48">
              <a:extLst>
                <a:ext uri="{FF2B5EF4-FFF2-40B4-BE49-F238E27FC236}">
                  <a16:creationId xmlns:a16="http://schemas.microsoft.com/office/drawing/2014/main" id="{5984378D-2F66-4860-985B-465A35E7C6D0}"/>
                </a:ext>
              </a:extLst>
            </p:cNvPr>
            <p:cNvSpPr/>
            <p:nvPr/>
          </p:nvSpPr>
          <p:spPr>
            <a:xfrm>
              <a:off x="1003646" y="3941179"/>
              <a:ext cx="70123" cy="31347"/>
            </a:xfrm>
            <a:custGeom>
              <a:avLst/>
              <a:gdLst/>
              <a:ahLst/>
              <a:cxnLst/>
              <a:rect l="l" t="t" r="r" b="b"/>
              <a:pathLst>
                <a:path w="4087" h="1827" extrusionOk="0">
                  <a:moveTo>
                    <a:pt x="1" y="228"/>
                  </a:moveTo>
                  <a:lnTo>
                    <a:pt x="1530" y="1803"/>
                  </a:lnTo>
                  <a:lnTo>
                    <a:pt x="4086" y="1826"/>
                  </a:lnTo>
                  <a:lnTo>
                    <a:pt x="4086" y="1507"/>
                  </a:lnTo>
                  <a:lnTo>
                    <a:pt x="1690" y="1484"/>
                  </a:lnTo>
                  <a:lnTo>
                    <a:pt x="229" y="0"/>
                  </a:ln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492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Reconnaissance</a:t>
            </a:r>
            <a:endParaRPr dirty="0"/>
          </a:p>
        </p:txBody>
      </p:sp>
      <p:sp>
        <p:nvSpPr>
          <p:cNvPr id="485" name="Google Shape;485;p33"/>
          <p:cNvSpPr txBox="1">
            <a:spLocks noGrp="1"/>
          </p:cNvSpPr>
          <p:nvPr>
            <p:ph type="subTitle" idx="3"/>
          </p:nvPr>
        </p:nvSpPr>
        <p:spPr>
          <a:xfrm>
            <a:off x="1231712" y="2134992"/>
            <a:ext cx="3084000" cy="163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Involves directly probing for vulnerabilities and useful information by searching for wireless signs while using a portable device (war driving) or by using drone (war flying). These probes tend to alert security professionals.</a:t>
            </a:r>
            <a:endParaRPr dirty="0"/>
          </a:p>
        </p:txBody>
      </p:sp>
      <p:sp>
        <p:nvSpPr>
          <p:cNvPr id="486" name="Google Shape;486;p33"/>
          <p:cNvSpPr txBox="1">
            <a:spLocks noGrp="1"/>
          </p:cNvSpPr>
          <p:nvPr>
            <p:ph type="subTitle" idx="1"/>
          </p:nvPr>
        </p:nvSpPr>
        <p:spPr>
          <a:xfrm>
            <a:off x="1231713" y="1657100"/>
            <a:ext cx="3084000" cy="5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t>Active</a:t>
            </a:r>
            <a:endParaRPr b="0" dirty="0"/>
          </a:p>
        </p:txBody>
      </p:sp>
      <p:sp>
        <p:nvSpPr>
          <p:cNvPr id="487" name="Google Shape;487;p33"/>
          <p:cNvSpPr txBox="1">
            <a:spLocks noGrp="1"/>
          </p:cNvSpPr>
          <p:nvPr>
            <p:ph type="subTitle" idx="2"/>
          </p:nvPr>
        </p:nvSpPr>
        <p:spPr>
          <a:xfrm>
            <a:off x="4828288" y="1657100"/>
            <a:ext cx="3084000" cy="5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t>Passive</a:t>
            </a:r>
            <a:endParaRPr b="0" dirty="0"/>
          </a:p>
        </p:txBody>
      </p:sp>
      <p:sp>
        <p:nvSpPr>
          <p:cNvPr id="488" name="Google Shape;488;p33"/>
          <p:cNvSpPr txBox="1">
            <a:spLocks noGrp="1"/>
          </p:cNvSpPr>
          <p:nvPr>
            <p:ph type="subTitle" idx="4"/>
          </p:nvPr>
        </p:nvSpPr>
        <p:spPr>
          <a:xfrm>
            <a:off x="4828287" y="2134992"/>
            <a:ext cx="3084000" cy="163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Occurs when the test uses tools that do not give any alerts, such as using public information from an open souce intelligence (OSINT) to reveal insight about the system.</a:t>
            </a:r>
            <a:endParaRPr dirty="0"/>
          </a:p>
        </p:txBody>
      </p:sp>
      <p:sp>
        <p:nvSpPr>
          <p:cNvPr id="489" name="Google Shape;489;p33"/>
          <p:cNvSpPr/>
          <p:nvPr/>
        </p:nvSpPr>
        <p:spPr>
          <a:xfrm flipH="1">
            <a:off x="-893327" y="2221312"/>
            <a:ext cx="3699285" cy="3470017"/>
          </a:xfrm>
          <a:custGeom>
            <a:avLst/>
            <a:gdLst/>
            <a:ahLst/>
            <a:cxnLst/>
            <a:rect l="l" t="t" r="r" b="b"/>
            <a:pathLst>
              <a:path w="60846" h="57075" extrusionOk="0">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02;p48">
            <a:extLst>
              <a:ext uri="{FF2B5EF4-FFF2-40B4-BE49-F238E27FC236}">
                <a16:creationId xmlns:a16="http://schemas.microsoft.com/office/drawing/2014/main" id="{B90D10DA-5B6A-20C9-73D9-835C28AA0086}"/>
              </a:ext>
            </a:extLst>
          </p:cNvPr>
          <p:cNvSpPr txBox="1">
            <a:spLocks/>
          </p:cNvSpPr>
          <p:nvPr/>
        </p:nvSpPr>
        <p:spPr>
          <a:xfrm>
            <a:off x="719744" y="911754"/>
            <a:ext cx="8082624" cy="50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pPr marL="0" indent="0">
              <a:buFont typeface="Albert Sans"/>
              <a:buNone/>
            </a:pPr>
            <a:r>
              <a:rPr lang="en-US" sz="1800" dirty="0">
                <a:solidFill>
                  <a:schemeClr val="accent6"/>
                </a:solidFill>
              </a:rPr>
              <a:t>The first task is to gather information from outside the organization (</a:t>
            </a:r>
            <a:r>
              <a:rPr lang="en-US" sz="1800" dirty="0" err="1">
                <a:solidFill>
                  <a:schemeClr val="accent4"/>
                </a:solidFill>
              </a:rPr>
              <a:t>footprinting</a:t>
            </a:r>
            <a:r>
              <a:rPr lang="en-US" sz="1800" dirty="0">
                <a:solidFill>
                  <a:schemeClr val="accent6"/>
                </a:solidFill>
              </a:rPr>
              <a:t>) using active and/or passive reconnaissance</a:t>
            </a:r>
          </a:p>
          <a:p>
            <a:pPr marL="0" indent="0">
              <a:buFont typeface="Albert Sans"/>
              <a:buNone/>
            </a:pPr>
            <a:endParaRPr lang="en-US" sz="1800" dirty="0">
              <a:solidFill>
                <a:schemeClr val="accent6"/>
              </a:solidFill>
            </a:endParaRPr>
          </a:p>
          <a:p>
            <a:pPr marL="0" indent="0">
              <a:buFont typeface="Albert Sans"/>
              <a:buNone/>
            </a:pPr>
            <a:endParaRPr lang="en-US" sz="1800" dirty="0">
              <a:solidFill>
                <a:schemeClr val="accent6"/>
              </a:solidFill>
            </a:endParaRPr>
          </a:p>
          <a:p>
            <a:pPr marL="285750" indent="-285750"/>
            <a:endParaRPr lang="en-US" sz="1400" dirty="0"/>
          </a:p>
        </p:txBody>
      </p:sp>
    </p:spTree>
    <p:extLst>
      <p:ext uri="{BB962C8B-B14F-4D97-AF65-F5344CB8AC3E}">
        <p14:creationId xmlns:p14="http://schemas.microsoft.com/office/powerpoint/2010/main" val="2132575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Penetration</a:t>
            </a:r>
            <a:endParaRPr dirty="0"/>
          </a:p>
        </p:txBody>
      </p:sp>
      <p:sp>
        <p:nvSpPr>
          <p:cNvPr id="802" name="Google Shape;802;p48"/>
          <p:cNvSpPr txBox="1">
            <a:spLocks noGrp="1"/>
          </p:cNvSpPr>
          <p:nvPr>
            <p:ph type="body" idx="4294967295"/>
          </p:nvPr>
        </p:nvSpPr>
        <p:spPr>
          <a:xfrm>
            <a:off x="720000" y="1014230"/>
            <a:ext cx="8082624" cy="854400"/>
          </a:xfrm>
          <a:prstGeom prst="rect">
            <a:avLst/>
          </a:prstGeom>
        </p:spPr>
        <p:txBody>
          <a:bodyPr spcFirstLastPara="1" wrap="square" lIns="91425" tIns="91425" rIns="91425" bIns="91425" anchor="t" anchorCtr="0">
            <a:noAutofit/>
          </a:bodyPr>
          <a:lstStyle/>
          <a:p>
            <a:pPr marL="0" indent="0">
              <a:buNone/>
            </a:pPr>
            <a:r>
              <a:rPr lang="en-US" sz="1800" dirty="0">
                <a:solidFill>
                  <a:schemeClr val="accent6"/>
                </a:solidFill>
              </a:rPr>
              <a:t>The initial system compromised usually does not contain the data the is the goal of the attack, but serves as a gateway into a network</a:t>
            </a:r>
          </a:p>
          <a:p>
            <a:pPr marL="0" indent="0">
              <a:buNone/>
            </a:pPr>
            <a:endParaRPr lang="en-US" sz="1800" dirty="0">
              <a:solidFill>
                <a:schemeClr val="accent6"/>
              </a:solidFill>
            </a:endParaRPr>
          </a:p>
          <a:p>
            <a:pPr marL="0" indent="0">
              <a:buNone/>
            </a:pPr>
            <a:r>
              <a:rPr lang="en-US" sz="1800" dirty="0">
                <a:solidFill>
                  <a:schemeClr val="accent6"/>
                </a:solidFill>
              </a:rPr>
              <a:t>Once inside the network, threat actors compromise other system until they reach their target</a:t>
            </a:r>
          </a:p>
          <a:p>
            <a:pPr marL="0" indent="0">
              <a:buNone/>
            </a:pPr>
            <a:endParaRPr lang="en-US" sz="1800" dirty="0">
              <a:solidFill>
                <a:schemeClr val="accent6"/>
              </a:solidFill>
            </a:endParaRPr>
          </a:p>
          <a:p>
            <a:pPr marL="0" indent="0">
              <a:buNone/>
            </a:pPr>
            <a:r>
              <a:rPr lang="en-US" sz="1800" dirty="0">
                <a:solidFill>
                  <a:schemeClr val="accent6"/>
                </a:solidFill>
              </a:rPr>
              <a:t>Lessons learn from these tests include:</a:t>
            </a:r>
          </a:p>
          <a:p>
            <a:pPr marL="285750" indent="-285750"/>
            <a:r>
              <a:rPr lang="en-US" sz="1800" dirty="0">
                <a:solidFill>
                  <a:schemeClr val="accent6"/>
                </a:solidFill>
              </a:rPr>
              <a:t>Threat actors will pivot to another system after discovering a vulnerability</a:t>
            </a:r>
          </a:p>
          <a:p>
            <a:pPr marL="285750" indent="-285750"/>
            <a:r>
              <a:rPr lang="en-US" sz="1800" dirty="0">
                <a:solidFill>
                  <a:schemeClr val="accent6"/>
                </a:solidFill>
              </a:rPr>
              <a:t>Vulnerabilities that are not part of the target, an still provide a gateway</a:t>
            </a:r>
          </a:p>
          <a:p>
            <a:pPr marL="285750" indent="-285750"/>
            <a:r>
              <a:rPr lang="en-US" sz="1800" dirty="0">
                <a:solidFill>
                  <a:schemeClr val="accent6"/>
                </a:solidFill>
              </a:rPr>
              <a:t>Pen testers need to design attacks carefully since attacks are manual</a:t>
            </a:r>
          </a:p>
          <a:p>
            <a:pPr marL="285750" indent="-285750"/>
            <a:r>
              <a:rPr lang="en-US" sz="1800" dirty="0">
                <a:solidFill>
                  <a:schemeClr val="accent6"/>
                </a:solidFill>
              </a:rPr>
              <a:t>Pen testers must be patent and persistent like threat actors</a:t>
            </a:r>
          </a:p>
          <a:p>
            <a:pPr marL="0" indent="0">
              <a:buNone/>
            </a:pPr>
            <a:endParaRPr lang="en-US" sz="1800" dirty="0">
              <a:solidFill>
                <a:schemeClr val="accent6"/>
              </a:solidFill>
            </a:endParaRPr>
          </a:p>
          <a:p>
            <a:pPr marL="0" indent="0">
              <a:buNone/>
            </a:pPr>
            <a:endParaRPr lang="en-US" sz="1800" dirty="0">
              <a:solidFill>
                <a:schemeClr val="accent6"/>
              </a:solidFill>
            </a:endParaRPr>
          </a:p>
          <a:p>
            <a:pPr marL="285750" indent="-285750"/>
            <a:endParaRPr lang="en-US" sz="1400" dirty="0"/>
          </a:p>
        </p:txBody>
      </p:sp>
    </p:spTree>
    <p:extLst>
      <p:ext uri="{BB962C8B-B14F-4D97-AF65-F5344CB8AC3E}">
        <p14:creationId xmlns:p14="http://schemas.microsoft.com/office/powerpoint/2010/main" val="4076123998"/>
      </p:ext>
    </p:extLst>
  </p:cSld>
  <p:clrMapOvr>
    <a:masterClrMapping/>
  </p:clrMapOvr>
</p:sld>
</file>

<file path=ppt/theme/theme1.xml><?xml version="1.0" encoding="utf-8"?>
<a:theme xmlns:a="http://schemas.openxmlformats.org/drawingml/2006/main" name="Tech Startup Newsletter by Slidesgo ">
  <a:themeElements>
    <a:clrScheme name="Simple Light">
      <a:dk1>
        <a:srgbClr val="F5F5F5"/>
      </a:dk1>
      <a:lt1>
        <a:srgbClr val="00211A"/>
      </a:lt1>
      <a:dk2>
        <a:srgbClr val="091915"/>
      </a:dk2>
      <a:lt2>
        <a:srgbClr val="00483F"/>
      </a:lt2>
      <a:accent1>
        <a:srgbClr val="03AB6F"/>
      </a:accent1>
      <a:accent2>
        <a:srgbClr val="00B491"/>
      </a:accent2>
      <a:accent3>
        <a:srgbClr val="21C79D"/>
      </a:accent3>
      <a:accent4>
        <a:srgbClr val="5FFFF1"/>
      </a:accent4>
      <a:accent5>
        <a:srgbClr val="FFFFFF"/>
      </a:accent5>
      <a:accent6>
        <a:srgbClr val="FFFFFF"/>
      </a:accent6>
      <a:hlink>
        <a:srgbClr val="F5F5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TotalTime>
  <Words>1322</Words>
  <Application>Microsoft Office PowerPoint</Application>
  <PresentationFormat>On-screen Show (16:9)</PresentationFormat>
  <Paragraphs>171</Paragraphs>
  <Slides>25</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Albert Sans</vt:lpstr>
      <vt:lpstr>Bebas Neue</vt:lpstr>
      <vt:lpstr>Nunito Light</vt:lpstr>
      <vt:lpstr>Alata</vt:lpstr>
      <vt:lpstr>Proxima Nova Semibold</vt:lpstr>
      <vt:lpstr>Arial</vt:lpstr>
      <vt:lpstr>Proxima Nova</vt:lpstr>
      <vt:lpstr>Tech Startup Newsletter by Slidesgo </vt:lpstr>
      <vt:lpstr>Slidesgo Final Pages</vt:lpstr>
      <vt:lpstr>Ethical Hacking</vt:lpstr>
      <vt:lpstr>Penetration Testing</vt:lpstr>
      <vt:lpstr>Pen Testing: What and Why</vt:lpstr>
      <vt:lpstr>Pen Testing: Who should conduct (1 of 3)</vt:lpstr>
      <vt:lpstr>Pen Testing: Who should conduct (2 of 3)</vt:lpstr>
      <vt:lpstr>Pen Testing: Who should conduct (3 of 3)</vt:lpstr>
      <vt:lpstr>Performing a Pen Test</vt:lpstr>
      <vt:lpstr>Reconnaissance</vt:lpstr>
      <vt:lpstr>Penetration</vt:lpstr>
      <vt:lpstr>Rules of Engagement</vt:lpstr>
      <vt:lpstr>Rules of Engagement</vt:lpstr>
      <vt:lpstr>Rules of Engagement</vt:lpstr>
      <vt:lpstr>Rules of Engagement</vt:lpstr>
      <vt:lpstr>Rules of Engagement</vt:lpstr>
      <vt:lpstr>Types of Vulnerabilites</vt:lpstr>
      <vt:lpstr>Vulnerability Scanning</vt:lpstr>
      <vt:lpstr>What is Vulnerability Scanning (1 of 5)</vt:lpstr>
      <vt:lpstr>What is Vulnerability Scanning (2 of 5)</vt:lpstr>
      <vt:lpstr>What is Vulnerability Scanning (3 of 5)</vt:lpstr>
      <vt:lpstr>What is Vulnerability Scanning (4 of 5)</vt:lpstr>
      <vt:lpstr>What is Vulnerability Scanning (5 of 5)</vt:lpstr>
      <vt:lpstr>Data Management Tools (1 of 2)</vt:lpstr>
      <vt:lpstr>Data Management Tools (2 of 2)</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dc:title>
  <dc:creator>Isaiah Ervin</dc:creator>
  <cp:lastModifiedBy>Isaiah Ervin</cp:lastModifiedBy>
  <cp:revision>6</cp:revision>
  <dcterms:modified xsi:type="dcterms:W3CDTF">2024-04-25T01:58:27Z</dcterms:modified>
</cp:coreProperties>
</file>