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8"/>
  </p:notesMasterIdLst>
  <p:sldIdLst>
    <p:sldId id="256" r:id="rId3"/>
    <p:sldId id="302" r:id="rId4"/>
    <p:sldId id="298" r:id="rId5"/>
    <p:sldId id="299" r:id="rId6"/>
    <p:sldId id="300" r:id="rId7"/>
    <p:sldId id="301" r:id="rId8"/>
    <p:sldId id="303" r:id="rId9"/>
    <p:sldId id="305" r:id="rId10"/>
    <p:sldId id="306" r:id="rId11"/>
    <p:sldId id="307" r:id="rId12"/>
    <p:sldId id="304" r:id="rId13"/>
    <p:sldId id="309" r:id="rId14"/>
    <p:sldId id="310" r:id="rId15"/>
    <p:sldId id="296" r:id="rId16"/>
    <p:sldId id="295" r:id="rId17"/>
  </p:sldIdLst>
  <p:sldSz cx="9144000" cy="5143500" type="screen16x9"/>
  <p:notesSz cx="6858000" cy="9144000"/>
  <p:embeddedFontLst>
    <p:embeddedFont>
      <p:font typeface="Alata" panose="020B0604020202020204" charset="0"/>
      <p:regular r:id="rId19"/>
    </p:embeddedFont>
    <p:embeddedFont>
      <p:font typeface="Albert Sans" panose="020B0604020202020204" charset="0"/>
      <p:regular r:id="rId20"/>
      <p:bold r:id="rId21"/>
      <p:italic r:id="rId22"/>
      <p:boldItalic r:id="rId23"/>
    </p:embeddedFont>
    <p:embeddedFont>
      <p:font typeface="Bebas Neue" panose="020B0606020202050201" pitchFamily="34" charset="0"/>
      <p:regular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Proxima Nova Semibold" panose="020B0604020202020204" charset="0"/>
      <p:regular r:id="rId29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C311ED-2B97-4655-A7E2-32D3C2EF96E7}">
  <a:tblStyle styleId="{CAC311ED-2B97-4655-A7E2-32D3C2EF96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A09192-4C9E-4E0A-905A-5A25EAC9F9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45be87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45be87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65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531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12f97afb5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12f97afb5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166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712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9" name="Google Shape;8279;g245a9042fe5_1_17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0" name="Google Shape;8280;g245a9042fe5_1_17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34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64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99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12f97afb5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12f97afb5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427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12f97afb56_1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12f97afb56_1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30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313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386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12f97afb5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12f97afb5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16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3" y="3813256"/>
            <a:ext cx="2303575" cy="2027523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327584" y="-18025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94893" y="-8684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229750" y="-17396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96837" y="-15434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3" y="10966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7" y="101140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7" y="11264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317128"/>
            <a:ext cx="452268" cy="441242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961065" y="2268543"/>
            <a:ext cx="2270858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880424" y="2391847"/>
            <a:ext cx="2363567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33669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32388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5" y="2485915"/>
            <a:ext cx="3111009" cy="3789122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1555371"/>
            <a:ext cx="2785746" cy="3818577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3582825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3" y="-1467683"/>
            <a:ext cx="2783206" cy="2032846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88" y="1582824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flipH="1">
            <a:off x="307781" y="1797677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flipH="1">
            <a:off x="190472" y="2484564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flipH="1">
            <a:off x="314562" y="2599651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flipH="1">
            <a:off x="193825" y="3850336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187109" y="4752076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304425" y="5476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88" y="1317128"/>
            <a:ext cx="3810271" cy="5096351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38504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414300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5" y="1140134"/>
            <a:ext cx="3111049" cy="2841636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4704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7487838" y="-1348025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4721767"/>
            <a:ext cx="1805200" cy="335359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7864425" y="3639025"/>
            <a:ext cx="2783400" cy="2783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738775" y="3574925"/>
            <a:ext cx="2783400" cy="2783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8243289" y="3605123"/>
            <a:ext cx="1582191" cy="2188163"/>
            <a:chOff x="8243289" y="3605123"/>
            <a:chExt cx="1582191" cy="2188163"/>
          </a:xfrm>
        </p:grpSpPr>
        <p:sp>
          <p:nvSpPr>
            <p:cNvPr id="160" name="Google Shape;160;p14"/>
            <p:cNvSpPr/>
            <p:nvPr/>
          </p:nvSpPr>
          <p:spPr>
            <a:xfrm>
              <a:off x="8243289" y="4923909"/>
              <a:ext cx="191512" cy="192424"/>
            </a:xfrm>
            <a:custGeom>
              <a:avLst/>
              <a:gdLst/>
              <a:ahLst/>
              <a:cxnLst/>
              <a:rect l="l" t="t" r="r" b="b"/>
              <a:pathLst>
                <a:path w="3150" h="3165" extrusionOk="0">
                  <a:moveTo>
                    <a:pt x="2336" y="0"/>
                  </a:moveTo>
                  <a:cubicBezTo>
                    <a:pt x="2144" y="0"/>
                    <a:pt x="1952" y="74"/>
                    <a:pt x="1804" y="222"/>
                  </a:cubicBezTo>
                  <a:cubicBezTo>
                    <a:pt x="1553" y="488"/>
                    <a:pt x="1523" y="902"/>
                    <a:pt x="1745" y="1183"/>
                  </a:cubicBezTo>
                  <a:lnTo>
                    <a:pt x="414" y="2514"/>
                  </a:lnTo>
                  <a:lnTo>
                    <a:pt x="0" y="2928"/>
                  </a:lnTo>
                  <a:cubicBezTo>
                    <a:pt x="30" y="2987"/>
                    <a:pt x="45" y="3031"/>
                    <a:pt x="74" y="3091"/>
                  </a:cubicBezTo>
                  <a:cubicBezTo>
                    <a:pt x="74" y="3120"/>
                    <a:pt x="74" y="3135"/>
                    <a:pt x="89" y="3164"/>
                  </a:cubicBezTo>
                  <a:lnTo>
                    <a:pt x="473" y="2765"/>
                  </a:lnTo>
                  <a:lnTo>
                    <a:pt x="1908" y="1346"/>
                  </a:lnTo>
                  <a:cubicBezTo>
                    <a:pt x="2032" y="1431"/>
                    <a:pt x="2183" y="1475"/>
                    <a:pt x="2334" y="1475"/>
                  </a:cubicBezTo>
                  <a:cubicBezTo>
                    <a:pt x="2524" y="1475"/>
                    <a:pt x="2714" y="1405"/>
                    <a:pt x="2854" y="1257"/>
                  </a:cubicBezTo>
                  <a:cubicBezTo>
                    <a:pt x="3135" y="976"/>
                    <a:pt x="3150" y="503"/>
                    <a:pt x="2854" y="222"/>
                  </a:cubicBezTo>
                  <a:cubicBezTo>
                    <a:pt x="2706" y="74"/>
                    <a:pt x="2514" y="0"/>
                    <a:pt x="23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325060" y="5075838"/>
              <a:ext cx="98978" cy="397372"/>
            </a:xfrm>
            <a:custGeom>
              <a:avLst/>
              <a:gdLst/>
              <a:ahLst/>
              <a:cxnLst/>
              <a:rect l="l" t="t" r="r" b="b"/>
              <a:pathLst>
                <a:path w="1628" h="6536" extrusionOk="0">
                  <a:moveTo>
                    <a:pt x="814" y="0"/>
                  </a:moveTo>
                  <a:cubicBezTo>
                    <a:pt x="622" y="0"/>
                    <a:pt x="430" y="74"/>
                    <a:pt x="296" y="222"/>
                  </a:cubicBezTo>
                  <a:cubicBezTo>
                    <a:pt x="1" y="503"/>
                    <a:pt x="1" y="976"/>
                    <a:pt x="296" y="1257"/>
                  </a:cubicBezTo>
                  <a:cubicBezTo>
                    <a:pt x="415" y="1390"/>
                    <a:pt x="577" y="1449"/>
                    <a:pt x="740" y="1464"/>
                  </a:cubicBezTo>
                  <a:lnTo>
                    <a:pt x="740" y="5988"/>
                  </a:lnTo>
                  <a:lnTo>
                    <a:pt x="430" y="6284"/>
                  </a:lnTo>
                  <a:cubicBezTo>
                    <a:pt x="459" y="6373"/>
                    <a:pt x="474" y="6462"/>
                    <a:pt x="489" y="6536"/>
                  </a:cubicBezTo>
                  <a:lnTo>
                    <a:pt x="962" y="6077"/>
                  </a:lnTo>
                  <a:lnTo>
                    <a:pt x="962" y="1464"/>
                  </a:lnTo>
                  <a:cubicBezTo>
                    <a:pt x="1095" y="1434"/>
                    <a:pt x="1228" y="1360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98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71812" y="3605123"/>
              <a:ext cx="1453668" cy="2188163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92931" y="4664542"/>
              <a:ext cx="335420" cy="902600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23297" y="3655462"/>
              <a:ext cx="1377246" cy="2019146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910281" y="4829493"/>
              <a:ext cx="100741" cy="572712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-1405792" y="-28815"/>
            <a:ext cx="3111009" cy="2934907"/>
            <a:chOff x="-1405792" y="-28815"/>
            <a:chExt cx="3111009" cy="2934907"/>
          </a:xfrm>
        </p:grpSpPr>
        <p:sp>
          <p:nvSpPr>
            <p:cNvPr id="167" name="Google Shape;167;p14"/>
            <p:cNvSpPr/>
            <p:nvPr/>
          </p:nvSpPr>
          <p:spPr>
            <a:xfrm rot="-2700000">
              <a:off x="-826469" y="600061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 rot="-2700000">
              <a:off x="-89715" y="372719"/>
              <a:ext cx="1213691" cy="105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 rot="-2700000">
              <a:off x="-1075828" y="693182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 rot="-2700000">
              <a:off x="-58163" y="138595"/>
              <a:ext cx="329946" cy="321860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 rot="-2700000">
              <a:off x="-207158" y="149805"/>
              <a:ext cx="767745" cy="633809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 rot="-2700000">
              <a:off x="-923777" y="537580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"/>
          </p:nvPr>
        </p:nvSpPr>
        <p:spPr>
          <a:xfrm>
            <a:off x="1362712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2"/>
          </p:nvPr>
        </p:nvSpPr>
        <p:spPr>
          <a:xfrm>
            <a:off x="1362714" y="1803474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3"/>
          </p:nvPr>
        </p:nvSpPr>
        <p:spPr>
          <a:xfrm>
            <a:off x="4814290" y="1803474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4"/>
          </p:nvPr>
        </p:nvSpPr>
        <p:spPr>
          <a:xfrm>
            <a:off x="1362714" y="355343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5"/>
          </p:nvPr>
        </p:nvSpPr>
        <p:spPr>
          <a:xfrm>
            <a:off x="4814290" y="355343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6"/>
          </p:nvPr>
        </p:nvSpPr>
        <p:spPr>
          <a:xfrm>
            <a:off x="1362712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7"/>
          </p:nvPr>
        </p:nvSpPr>
        <p:spPr>
          <a:xfrm>
            <a:off x="4814288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8"/>
          </p:nvPr>
        </p:nvSpPr>
        <p:spPr>
          <a:xfrm>
            <a:off x="4814288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7343407" y="1104256"/>
            <a:ext cx="2900704" cy="2934979"/>
            <a:chOff x="7343407" y="1104256"/>
            <a:chExt cx="2900704" cy="2934979"/>
          </a:xfrm>
        </p:grpSpPr>
        <p:sp>
          <p:nvSpPr>
            <p:cNvPr id="229" name="Google Shape;229;p19"/>
            <p:cNvSpPr/>
            <p:nvPr/>
          </p:nvSpPr>
          <p:spPr>
            <a:xfrm rot="-2699900">
              <a:off x="7673383" y="1826264"/>
              <a:ext cx="2003017" cy="176298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 rot="-2699900">
              <a:off x="8691037" y="1271668"/>
              <a:ext cx="329955" cy="32186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 rot="-2699900">
              <a:off x="8542046" y="1282880"/>
              <a:ext cx="767767" cy="63382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 rot="-2699900">
              <a:off x="7825434" y="1670662"/>
              <a:ext cx="2084791" cy="1807913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-1188863" y="136721"/>
            <a:ext cx="2962868" cy="2926137"/>
            <a:chOff x="-1188863" y="136721"/>
            <a:chExt cx="2962868" cy="2926137"/>
          </a:xfrm>
        </p:grpSpPr>
        <p:sp>
          <p:nvSpPr>
            <p:cNvPr id="234" name="Google Shape;234;p19"/>
            <p:cNvSpPr/>
            <p:nvPr/>
          </p:nvSpPr>
          <p:spPr>
            <a:xfrm rot="-2700000">
              <a:off x="-526352" y="436826"/>
              <a:ext cx="1771930" cy="2228576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 rot="-2700000">
              <a:off x="58096" y="1532941"/>
              <a:ext cx="1060848" cy="1204876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 rot="-2700000">
              <a:off x="-73029" y="2188562"/>
              <a:ext cx="642868" cy="758018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 rot="-2700000">
              <a:off x="13007" y="2573774"/>
              <a:ext cx="330857" cy="321920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 rot="-2700000">
              <a:off x="-719040" y="553074"/>
              <a:ext cx="1812360" cy="2079563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-1097075" y="150675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7940975" y="53500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"/>
          </p:nvPr>
        </p:nvSpPr>
        <p:spPr>
          <a:xfrm>
            <a:off x="725269" y="1891467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2"/>
          </p:nvPr>
        </p:nvSpPr>
        <p:spPr>
          <a:xfrm>
            <a:off x="3345000" y="1891467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3"/>
          </p:nvPr>
        </p:nvSpPr>
        <p:spPr>
          <a:xfrm>
            <a:off x="5964731" y="1891467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4"/>
          </p:nvPr>
        </p:nvSpPr>
        <p:spPr>
          <a:xfrm>
            <a:off x="725143" y="3483267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5"/>
          </p:nvPr>
        </p:nvSpPr>
        <p:spPr>
          <a:xfrm>
            <a:off x="3344875" y="3483267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6"/>
          </p:nvPr>
        </p:nvSpPr>
        <p:spPr>
          <a:xfrm>
            <a:off x="5964606" y="3483267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7"/>
          </p:nvPr>
        </p:nvSpPr>
        <p:spPr>
          <a:xfrm>
            <a:off x="720000" y="1498975"/>
            <a:ext cx="2459100" cy="4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8"/>
          </p:nvPr>
        </p:nvSpPr>
        <p:spPr>
          <a:xfrm>
            <a:off x="3344876" y="1498975"/>
            <a:ext cx="2459100" cy="4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9"/>
          </p:nvPr>
        </p:nvSpPr>
        <p:spPr>
          <a:xfrm>
            <a:off x="5969752" y="1498975"/>
            <a:ext cx="2459700" cy="4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13"/>
          </p:nvPr>
        </p:nvSpPr>
        <p:spPr>
          <a:xfrm>
            <a:off x="720350" y="3089375"/>
            <a:ext cx="2459100" cy="4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4"/>
          </p:nvPr>
        </p:nvSpPr>
        <p:spPr>
          <a:xfrm>
            <a:off x="3343751" y="3089375"/>
            <a:ext cx="2459100" cy="4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5"/>
          </p:nvPr>
        </p:nvSpPr>
        <p:spPr>
          <a:xfrm>
            <a:off x="5967151" y="3089375"/>
            <a:ext cx="2459100" cy="4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/>
          <p:nvPr/>
        </p:nvSpPr>
        <p:spPr>
          <a:xfrm rot="5400000">
            <a:off x="1900882" y="-18025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"/>
          <p:cNvSpPr/>
          <p:nvPr/>
        </p:nvSpPr>
        <p:spPr>
          <a:xfrm rot="5400000">
            <a:off x="1968190" y="-8684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"/>
          <p:cNvSpPr/>
          <p:nvPr/>
        </p:nvSpPr>
        <p:spPr>
          <a:xfrm rot="5400000">
            <a:off x="998716" y="-17396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"/>
          <p:cNvSpPr/>
          <p:nvPr/>
        </p:nvSpPr>
        <p:spPr>
          <a:xfrm rot="5400000">
            <a:off x="1166246" y="-15434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251203" y="10966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375227" y="324514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257919" y="101140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368446" y="11264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20"/>
          <p:cNvGrpSpPr/>
          <p:nvPr/>
        </p:nvGrpSpPr>
        <p:grpSpPr>
          <a:xfrm>
            <a:off x="6638679" y="1816005"/>
            <a:ext cx="3810271" cy="4599912"/>
            <a:chOff x="6638679" y="1816005"/>
            <a:chExt cx="3810271" cy="4599912"/>
          </a:xfrm>
        </p:grpSpPr>
        <p:grpSp>
          <p:nvGrpSpPr>
            <p:cNvPr id="264" name="Google Shape;264;p20"/>
            <p:cNvGrpSpPr/>
            <p:nvPr/>
          </p:nvGrpSpPr>
          <p:grpSpPr>
            <a:xfrm rot="2700000">
              <a:off x="7018166" y="3870881"/>
              <a:ext cx="2303575" cy="2027523"/>
              <a:chOff x="715100" y="1571201"/>
              <a:chExt cx="2303597" cy="2027543"/>
            </a:xfrm>
          </p:grpSpPr>
          <p:sp>
            <p:nvSpPr>
              <p:cNvPr id="265" name="Google Shape;265;p20"/>
              <p:cNvSpPr/>
              <p:nvPr/>
            </p:nvSpPr>
            <p:spPr>
              <a:xfrm>
                <a:off x="715100" y="1571201"/>
                <a:ext cx="2303597" cy="2027543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861935" y="2976281"/>
                <a:ext cx="902630" cy="612241"/>
              </a:xfrm>
              <a:custGeom>
                <a:avLst/>
                <a:gdLst/>
                <a:ahLst/>
                <a:cxnLst/>
                <a:rect l="l" t="t" r="r" b="b"/>
                <a:pathLst>
                  <a:path w="12909" h="8756" extrusionOk="0">
                    <a:moveTo>
                      <a:pt x="12125" y="0"/>
                    </a:moveTo>
                    <a:cubicBezTo>
                      <a:pt x="11711" y="15"/>
                      <a:pt x="11401" y="355"/>
                      <a:pt x="11415" y="769"/>
                    </a:cubicBezTo>
                    <a:cubicBezTo>
                      <a:pt x="11415" y="947"/>
                      <a:pt x="11489" y="1124"/>
                      <a:pt x="11622" y="1257"/>
                    </a:cubicBezTo>
                    <a:cubicBezTo>
                      <a:pt x="11637" y="1272"/>
                      <a:pt x="11637" y="1272"/>
                      <a:pt x="11652" y="1287"/>
                    </a:cubicBezTo>
                    <a:cubicBezTo>
                      <a:pt x="11770" y="1390"/>
                      <a:pt x="11903" y="1449"/>
                      <a:pt x="12051" y="1464"/>
                    </a:cubicBezTo>
                    <a:lnTo>
                      <a:pt x="12051" y="3519"/>
                    </a:lnTo>
                    <a:lnTo>
                      <a:pt x="10750" y="4821"/>
                    </a:lnTo>
                    <a:lnTo>
                      <a:pt x="3712" y="4821"/>
                    </a:lnTo>
                    <a:lnTo>
                      <a:pt x="1139" y="7393"/>
                    </a:lnTo>
                    <a:cubicBezTo>
                      <a:pt x="1006" y="7319"/>
                      <a:pt x="873" y="7275"/>
                      <a:pt x="725" y="7275"/>
                    </a:cubicBezTo>
                    <a:cubicBezTo>
                      <a:pt x="518" y="7290"/>
                      <a:pt x="341" y="7379"/>
                      <a:pt x="208" y="7512"/>
                    </a:cubicBezTo>
                    <a:cubicBezTo>
                      <a:pt x="74" y="7659"/>
                      <a:pt x="1" y="7852"/>
                      <a:pt x="15" y="8044"/>
                    </a:cubicBezTo>
                    <a:cubicBezTo>
                      <a:pt x="15" y="8236"/>
                      <a:pt x="89" y="8414"/>
                      <a:pt x="222" y="8547"/>
                    </a:cubicBezTo>
                    <a:cubicBezTo>
                      <a:pt x="237" y="8547"/>
                      <a:pt x="237" y="8547"/>
                      <a:pt x="252" y="8561"/>
                    </a:cubicBezTo>
                    <a:cubicBezTo>
                      <a:pt x="374" y="8683"/>
                      <a:pt x="545" y="8756"/>
                      <a:pt x="721" y="8756"/>
                    </a:cubicBezTo>
                    <a:cubicBezTo>
                      <a:pt x="737" y="8756"/>
                      <a:pt x="753" y="8755"/>
                      <a:pt x="769" y="8754"/>
                    </a:cubicBezTo>
                    <a:cubicBezTo>
                      <a:pt x="976" y="8754"/>
                      <a:pt x="1154" y="8665"/>
                      <a:pt x="1287" y="8517"/>
                    </a:cubicBezTo>
                    <a:cubicBezTo>
                      <a:pt x="1420" y="8369"/>
                      <a:pt x="1494" y="8192"/>
                      <a:pt x="1479" y="7985"/>
                    </a:cubicBezTo>
                    <a:cubicBezTo>
                      <a:pt x="1479" y="7822"/>
                      <a:pt x="1405" y="7659"/>
                      <a:pt x="1302" y="7541"/>
                    </a:cubicBezTo>
                    <a:lnTo>
                      <a:pt x="3801" y="5042"/>
                    </a:lnTo>
                    <a:lnTo>
                      <a:pt x="10854" y="5042"/>
                    </a:lnTo>
                    <a:lnTo>
                      <a:pt x="12273" y="3623"/>
                    </a:lnTo>
                    <a:lnTo>
                      <a:pt x="12273" y="1464"/>
                    </a:lnTo>
                    <a:cubicBezTo>
                      <a:pt x="12628" y="1405"/>
                      <a:pt x="12909" y="1080"/>
                      <a:pt x="12894" y="710"/>
                    </a:cubicBezTo>
                    <a:cubicBezTo>
                      <a:pt x="12879" y="311"/>
                      <a:pt x="12539" y="0"/>
                      <a:pt x="121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20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 rot="8100000">
              <a:off x="7630644" y="2449472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0"/>
          <p:cNvSpPr/>
          <p:nvPr/>
        </p:nvSpPr>
        <p:spPr>
          <a:xfrm>
            <a:off x="8091850" y="34246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-885125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7" r:id="rId5"/>
    <p:sldLayoutId id="2147483658" r:id="rId6"/>
    <p:sldLayoutId id="2147483660" r:id="rId7"/>
    <p:sldLayoutId id="2147483665" r:id="rId8"/>
    <p:sldLayoutId id="2147483666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CompTIA-Security-Guide-Network-Fundamentals/dp/0357424379/ref=asc_df_0357424379/?tag=hyprod-20&amp;linkCode=df0&amp;hvadid=475772560923&amp;hvpos=&amp;hvnetw=g&amp;hvrand=16355907989223556516&amp;hvpone=&amp;hvptwo=&amp;hvqmt=&amp;hvdev=c&amp;hvdvcmdl=&amp;hvlocint=&amp;hvlocphy=9010706&amp;hvtargid=pla-1146967382633&amp;psc=1&amp;mcid=d3953584ecee3299accc06da7f2199e2&amp;gclid=Cj0KCQjwztOwBhD7ARIsAPDKnkCeLsBOoGq53MlCTJKoqu_V8mcgGwq7gD40AAHVGWW7OcIYqLqe5CsaAuktEALw_wc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Cybersecurity</a:t>
            </a:r>
            <a:endParaRPr dirty="0"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by Isaiah Ervin</a:t>
            </a:r>
            <a:endParaRPr dirty="0"/>
          </a:p>
        </p:txBody>
      </p:sp>
      <p:grpSp>
        <p:nvGrpSpPr>
          <p:cNvPr id="343" name="Google Shape;343;p28"/>
          <p:cNvGrpSpPr/>
          <p:nvPr/>
        </p:nvGrpSpPr>
        <p:grpSpPr>
          <a:xfrm>
            <a:off x="-850768" y="2787188"/>
            <a:ext cx="2943176" cy="2942600"/>
            <a:chOff x="-564150" y="3589452"/>
            <a:chExt cx="2169844" cy="2038094"/>
          </a:xfrm>
        </p:grpSpPr>
        <p:sp>
          <p:nvSpPr>
            <p:cNvPr id="344" name="Google Shape;344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8"/>
          <p:cNvGrpSpPr/>
          <p:nvPr/>
        </p:nvGrpSpPr>
        <p:grpSpPr>
          <a:xfrm rot="10800000" flipH="1">
            <a:off x="6957307" y="-836262"/>
            <a:ext cx="2943176" cy="2942600"/>
            <a:chOff x="-564150" y="3589452"/>
            <a:chExt cx="2169844" cy="2038094"/>
          </a:xfrm>
        </p:grpSpPr>
        <p:sp>
          <p:nvSpPr>
            <p:cNvPr id="373" name="Google Shape;373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28"/>
          <p:cNvSpPr/>
          <p:nvPr/>
        </p:nvSpPr>
        <p:spPr>
          <a:xfrm>
            <a:off x="2704650" y="3274225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"/>
          <p:cNvSpPr/>
          <p:nvPr/>
        </p:nvSpPr>
        <p:spPr>
          <a:xfrm rot="-1168698">
            <a:off x="7406920" y="4100048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 rot="-1168698">
            <a:off x="-680355" y="-261827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Attack Vectors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807592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An attack vector is a pathway used by a threat actor to penetrate a system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Attack vectors can be group into the following categories: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Email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Wireless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Removable Media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Direct Access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Social Media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Supply Chain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Cloud</a:t>
            </a:r>
          </a:p>
        </p:txBody>
      </p:sp>
      <p:grpSp>
        <p:nvGrpSpPr>
          <p:cNvPr id="841" name="Google Shape;446;p31">
            <a:extLst>
              <a:ext uri="{FF2B5EF4-FFF2-40B4-BE49-F238E27FC236}">
                <a16:creationId xmlns:a16="http://schemas.microsoft.com/office/drawing/2014/main" id="{757E2923-7350-FFFC-2A5E-8FDD00C13E02}"/>
              </a:ext>
            </a:extLst>
          </p:cNvPr>
          <p:cNvGrpSpPr/>
          <p:nvPr/>
        </p:nvGrpSpPr>
        <p:grpSpPr>
          <a:xfrm rot="2700252">
            <a:off x="4929794" y="4297280"/>
            <a:ext cx="5006600" cy="2547208"/>
            <a:chOff x="1977334" y="3761457"/>
            <a:chExt cx="5006600" cy="2547208"/>
          </a:xfrm>
        </p:grpSpPr>
        <p:sp>
          <p:nvSpPr>
            <p:cNvPr id="842" name="Google Shape;447;p31">
              <a:extLst>
                <a:ext uri="{FF2B5EF4-FFF2-40B4-BE49-F238E27FC236}">
                  <a16:creationId xmlns:a16="http://schemas.microsoft.com/office/drawing/2014/main" id="{54E86E5F-D02D-4FC3-DFBD-6CA94C8DB548}"/>
                </a:ext>
              </a:extLst>
            </p:cNvPr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448;p31">
              <a:extLst>
                <a:ext uri="{FF2B5EF4-FFF2-40B4-BE49-F238E27FC236}">
                  <a16:creationId xmlns:a16="http://schemas.microsoft.com/office/drawing/2014/main" id="{5077EFBE-B967-1EB7-FB85-D2CEDEBA3495}"/>
                </a:ext>
              </a:extLst>
            </p:cNvPr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852" name="Google Shape;449;p31">
                <a:extLst>
                  <a:ext uri="{FF2B5EF4-FFF2-40B4-BE49-F238E27FC236}">
                    <a16:creationId xmlns:a16="http://schemas.microsoft.com/office/drawing/2014/main" id="{A431E387-88E4-989D-521B-3D25B660B5AB}"/>
                  </a:ext>
                </a:extLst>
              </p:cNvPr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450;p31">
                <a:extLst>
                  <a:ext uri="{FF2B5EF4-FFF2-40B4-BE49-F238E27FC236}">
                    <a16:creationId xmlns:a16="http://schemas.microsoft.com/office/drawing/2014/main" id="{3637D967-430A-F083-CE15-6BEF61966BC5}"/>
                  </a:ext>
                </a:extLst>
              </p:cNvPr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451;p31">
                <a:extLst>
                  <a:ext uri="{FF2B5EF4-FFF2-40B4-BE49-F238E27FC236}">
                    <a16:creationId xmlns:a16="http://schemas.microsoft.com/office/drawing/2014/main" id="{5EA3ECE7-B92D-21D4-97DA-75D89DDDA300}"/>
                  </a:ext>
                </a:extLst>
              </p:cNvPr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452;p31">
                <a:extLst>
                  <a:ext uri="{FF2B5EF4-FFF2-40B4-BE49-F238E27FC236}">
                    <a16:creationId xmlns:a16="http://schemas.microsoft.com/office/drawing/2014/main" id="{93FB1A6B-46B3-F619-76F3-E593F25BB0FB}"/>
                  </a:ext>
                </a:extLst>
              </p:cNvPr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453;p31">
                <a:extLst>
                  <a:ext uri="{FF2B5EF4-FFF2-40B4-BE49-F238E27FC236}">
                    <a16:creationId xmlns:a16="http://schemas.microsoft.com/office/drawing/2014/main" id="{12040E48-95B3-EC5D-FD10-2B5AE192973D}"/>
                  </a:ext>
                </a:extLst>
              </p:cNvPr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4" name="Google Shape;454;p31">
              <a:extLst>
                <a:ext uri="{FF2B5EF4-FFF2-40B4-BE49-F238E27FC236}">
                  <a16:creationId xmlns:a16="http://schemas.microsoft.com/office/drawing/2014/main" id="{A2514D1A-B3C6-AEA3-F7FB-DB1D4AEEBC24}"/>
                </a:ext>
              </a:extLst>
            </p:cNvPr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55;p31">
              <a:extLst>
                <a:ext uri="{FF2B5EF4-FFF2-40B4-BE49-F238E27FC236}">
                  <a16:creationId xmlns:a16="http://schemas.microsoft.com/office/drawing/2014/main" id="{79E17A63-0367-F993-0569-F02AAD0F0A92}"/>
                </a:ext>
              </a:extLst>
            </p:cNvPr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56;p31">
              <a:extLst>
                <a:ext uri="{FF2B5EF4-FFF2-40B4-BE49-F238E27FC236}">
                  <a16:creationId xmlns:a16="http://schemas.microsoft.com/office/drawing/2014/main" id="{5AAC761B-1EE1-BBC2-D84D-3DB12494BBB8}"/>
                </a:ext>
              </a:extLst>
            </p:cNvPr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57;p31">
              <a:extLst>
                <a:ext uri="{FF2B5EF4-FFF2-40B4-BE49-F238E27FC236}">
                  <a16:creationId xmlns:a16="http://schemas.microsoft.com/office/drawing/2014/main" id="{3570A134-56B4-93C9-FB54-61674AAF125D}"/>
                </a:ext>
              </a:extLst>
            </p:cNvPr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58;p31">
              <a:extLst>
                <a:ext uri="{FF2B5EF4-FFF2-40B4-BE49-F238E27FC236}">
                  <a16:creationId xmlns:a16="http://schemas.microsoft.com/office/drawing/2014/main" id="{42260588-14FA-0B21-4134-58CAB7DE330F}"/>
                </a:ext>
              </a:extLst>
            </p:cNvPr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59;p31">
              <a:extLst>
                <a:ext uri="{FF2B5EF4-FFF2-40B4-BE49-F238E27FC236}">
                  <a16:creationId xmlns:a16="http://schemas.microsoft.com/office/drawing/2014/main" id="{354F7B9B-7DEF-4BED-5571-140648DA104D}"/>
                </a:ext>
              </a:extLst>
            </p:cNvPr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60;p31">
              <a:extLst>
                <a:ext uri="{FF2B5EF4-FFF2-40B4-BE49-F238E27FC236}">
                  <a16:creationId xmlns:a16="http://schemas.microsoft.com/office/drawing/2014/main" id="{C1586985-148C-0DF5-91D4-8D1B492714B6}"/>
                </a:ext>
              </a:extLst>
            </p:cNvPr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61;p31">
              <a:extLst>
                <a:ext uri="{FF2B5EF4-FFF2-40B4-BE49-F238E27FC236}">
                  <a16:creationId xmlns:a16="http://schemas.microsoft.com/office/drawing/2014/main" id="{0667BD05-EF8F-D1C9-4083-A4C051C531B5}"/>
                </a:ext>
              </a:extLst>
            </p:cNvPr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1032;p48">
            <a:extLst>
              <a:ext uri="{FF2B5EF4-FFF2-40B4-BE49-F238E27FC236}">
                <a16:creationId xmlns:a16="http://schemas.microsoft.com/office/drawing/2014/main" id="{0D4A486A-E36C-EB92-9240-1F0FF58D0491}"/>
              </a:ext>
            </a:extLst>
          </p:cNvPr>
          <p:cNvGrpSpPr/>
          <p:nvPr/>
        </p:nvGrpSpPr>
        <p:grpSpPr>
          <a:xfrm rot="10096822">
            <a:off x="-260334" y="4089635"/>
            <a:ext cx="3070713" cy="2349520"/>
            <a:chOff x="266225" y="3103488"/>
            <a:chExt cx="1946379" cy="1587658"/>
          </a:xfrm>
        </p:grpSpPr>
        <p:sp>
          <p:nvSpPr>
            <p:cNvPr id="858" name="Google Shape;1033;p48">
              <a:extLst>
                <a:ext uri="{FF2B5EF4-FFF2-40B4-BE49-F238E27FC236}">
                  <a16:creationId xmlns:a16="http://schemas.microsoft.com/office/drawing/2014/main" id="{7A043520-F768-A27D-271E-BFD7F2FEF933}"/>
                </a:ext>
              </a:extLst>
            </p:cNvPr>
            <p:cNvSpPr/>
            <p:nvPr/>
          </p:nvSpPr>
          <p:spPr>
            <a:xfrm>
              <a:off x="1228442" y="3124643"/>
              <a:ext cx="132387" cy="110460"/>
            </a:xfrm>
            <a:custGeom>
              <a:avLst/>
              <a:gdLst/>
              <a:ahLst/>
              <a:cxnLst/>
              <a:rect l="l" t="t" r="r" b="b"/>
              <a:pathLst>
                <a:path w="7716" h="6438" extrusionOk="0">
                  <a:moveTo>
                    <a:pt x="0" y="343"/>
                  </a:moveTo>
                  <a:lnTo>
                    <a:pt x="1507" y="343"/>
                  </a:lnTo>
                  <a:lnTo>
                    <a:pt x="7464" y="6437"/>
                  </a:lnTo>
                  <a:lnTo>
                    <a:pt x="7715" y="6209"/>
                  </a:lnTo>
                  <a:lnTo>
                    <a:pt x="1644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034;p48">
              <a:extLst>
                <a:ext uri="{FF2B5EF4-FFF2-40B4-BE49-F238E27FC236}">
                  <a16:creationId xmlns:a16="http://schemas.microsoft.com/office/drawing/2014/main" id="{3C1DFB46-8245-95AC-B12C-46FC23BE7B5F}"/>
                </a:ext>
              </a:extLst>
            </p:cNvPr>
            <p:cNvSpPr/>
            <p:nvPr/>
          </p:nvSpPr>
          <p:spPr>
            <a:xfrm>
              <a:off x="1721097" y="3398783"/>
              <a:ext cx="441771" cy="113977"/>
            </a:xfrm>
            <a:custGeom>
              <a:avLst/>
              <a:gdLst/>
              <a:ahLst/>
              <a:cxnLst/>
              <a:rect l="l" t="t" r="r" b="b"/>
              <a:pathLst>
                <a:path w="25748" h="6643" extrusionOk="0">
                  <a:moveTo>
                    <a:pt x="1" y="343"/>
                  </a:moveTo>
                  <a:lnTo>
                    <a:pt x="9633" y="434"/>
                  </a:lnTo>
                  <a:lnTo>
                    <a:pt x="12897" y="3766"/>
                  </a:lnTo>
                  <a:lnTo>
                    <a:pt x="22803" y="3880"/>
                  </a:lnTo>
                  <a:lnTo>
                    <a:pt x="25519" y="6642"/>
                  </a:lnTo>
                  <a:lnTo>
                    <a:pt x="25748" y="6414"/>
                  </a:lnTo>
                  <a:lnTo>
                    <a:pt x="22940" y="3538"/>
                  </a:lnTo>
                  <a:lnTo>
                    <a:pt x="13034" y="3447"/>
                  </a:lnTo>
                  <a:lnTo>
                    <a:pt x="9793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035;p48">
              <a:extLst>
                <a:ext uri="{FF2B5EF4-FFF2-40B4-BE49-F238E27FC236}">
                  <a16:creationId xmlns:a16="http://schemas.microsoft.com/office/drawing/2014/main" id="{C18BC0DB-EA2D-FB56-2D17-C2F7080712CF}"/>
                </a:ext>
              </a:extLst>
            </p:cNvPr>
            <p:cNvSpPr/>
            <p:nvPr/>
          </p:nvSpPr>
          <p:spPr>
            <a:xfrm>
              <a:off x="1208076" y="3205711"/>
              <a:ext cx="252215" cy="250259"/>
            </a:xfrm>
            <a:custGeom>
              <a:avLst/>
              <a:gdLst/>
              <a:ahLst/>
              <a:cxnLst/>
              <a:rect l="l" t="t" r="r" b="b"/>
              <a:pathLst>
                <a:path w="14700" h="14586" extrusionOk="0">
                  <a:moveTo>
                    <a:pt x="0" y="343"/>
                  </a:moveTo>
                  <a:lnTo>
                    <a:pt x="1484" y="343"/>
                  </a:lnTo>
                  <a:lnTo>
                    <a:pt x="2443" y="1324"/>
                  </a:lnTo>
                  <a:lnTo>
                    <a:pt x="2397" y="4953"/>
                  </a:lnTo>
                  <a:lnTo>
                    <a:pt x="6209" y="8834"/>
                  </a:lnTo>
                  <a:lnTo>
                    <a:pt x="8879" y="8857"/>
                  </a:lnTo>
                  <a:lnTo>
                    <a:pt x="14472" y="14586"/>
                  </a:lnTo>
                  <a:lnTo>
                    <a:pt x="14700" y="14335"/>
                  </a:lnTo>
                  <a:lnTo>
                    <a:pt x="9016" y="8537"/>
                  </a:lnTo>
                  <a:lnTo>
                    <a:pt x="6346" y="8514"/>
                  </a:lnTo>
                  <a:lnTo>
                    <a:pt x="2739" y="4816"/>
                  </a:lnTo>
                  <a:lnTo>
                    <a:pt x="2762" y="1187"/>
                  </a:lnTo>
                  <a:lnTo>
                    <a:pt x="1621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036;p48">
              <a:extLst>
                <a:ext uri="{FF2B5EF4-FFF2-40B4-BE49-F238E27FC236}">
                  <a16:creationId xmlns:a16="http://schemas.microsoft.com/office/drawing/2014/main" id="{B12240E5-ABBA-1FF6-C8F7-039A44C40B42}"/>
                </a:ext>
              </a:extLst>
            </p:cNvPr>
            <p:cNvSpPr/>
            <p:nvPr/>
          </p:nvSpPr>
          <p:spPr>
            <a:xfrm>
              <a:off x="949601" y="3417570"/>
              <a:ext cx="200142" cy="84226"/>
            </a:xfrm>
            <a:custGeom>
              <a:avLst/>
              <a:gdLst/>
              <a:ahLst/>
              <a:cxnLst/>
              <a:rect l="l" t="t" r="r" b="b"/>
              <a:pathLst>
                <a:path w="11665" h="4909" extrusionOk="0">
                  <a:moveTo>
                    <a:pt x="1" y="229"/>
                  </a:moveTo>
                  <a:lnTo>
                    <a:pt x="4497" y="4840"/>
                  </a:lnTo>
                  <a:lnTo>
                    <a:pt x="11642" y="4908"/>
                  </a:lnTo>
                  <a:lnTo>
                    <a:pt x="11664" y="4566"/>
                  </a:lnTo>
                  <a:lnTo>
                    <a:pt x="4657" y="4497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037;p48">
              <a:extLst>
                <a:ext uri="{FF2B5EF4-FFF2-40B4-BE49-F238E27FC236}">
                  <a16:creationId xmlns:a16="http://schemas.microsoft.com/office/drawing/2014/main" id="{096B8DE4-0635-DAD6-99C7-CD3AA1B59152}"/>
                </a:ext>
              </a:extLst>
            </p:cNvPr>
            <p:cNvSpPr/>
            <p:nvPr/>
          </p:nvSpPr>
          <p:spPr>
            <a:xfrm>
              <a:off x="1298546" y="3475150"/>
              <a:ext cx="233033" cy="147263"/>
            </a:xfrm>
            <a:custGeom>
              <a:avLst/>
              <a:gdLst/>
              <a:ahLst/>
              <a:cxnLst/>
              <a:rect l="l" t="t" r="r" b="b"/>
              <a:pathLst>
                <a:path w="13582" h="8583" extrusionOk="0">
                  <a:moveTo>
                    <a:pt x="11025" y="2260"/>
                  </a:moveTo>
                  <a:lnTo>
                    <a:pt x="6254" y="2214"/>
                  </a:lnTo>
                  <a:lnTo>
                    <a:pt x="0" y="8331"/>
                  </a:lnTo>
                  <a:lnTo>
                    <a:pt x="251" y="8582"/>
                  </a:lnTo>
                  <a:lnTo>
                    <a:pt x="6391" y="2534"/>
                  </a:lnTo>
                  <a:lnTo>
                    <a:pt x="11162" y="2602"/>
                  </a:lnTo>
                  <a:lnTo>
                    <a:pt x="13581" y="228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038;p48">
              <a:extLst>
                <a:ext uri="{FF2B5EF4-FFF2-40B4-BE49-F238E27FC236}">
                  <a16:creationId xmlns:a16="http://schemas.microsoft.com/office/drawing/2014/main" id="{45E6DAD3-61BD-206A-3791-927CD1F3C076}"/>
                </a:ext>
              </a:extLst>
            </p:cNvPr>
            <p:cNvSpPr/>
            <p:nvPr/>
          </p:nvSpPr>
          <p:spPr>
            <a:xfrm>
              <a:off x="1508449" y="3499034"/>
              <a:ext cx="159805" cy="83042"/>
            </a:xfrm>
            <a:custGeom>
              <a:avLst/>
              <a:gdLst/>
              <a:ahLst/>
              <a:cxnLst/>
              <a:rect l="l" t="t" r="r" b="b"/>
              <a:pathLst>
                <a:path w="9314" h="4840" extrusionOk="0">
                  <a:moveTo>
                    <a:pt x="7008" y="2032"/>
                  </a:moveTo>
                  <a:lnTo>
                    <a:pt x="2694" y="1986"/>
                  </a:lnTo>
                  <a:lnTo>
                    <a:pt x="0" y="4611"/>
                  </a:lnTo>
                  <a:lnTo>
                    <a:pt x="229" y="4839"/>
                  </a:lnTo>
                  <a:lnTo>
                    <a:pt x="2808" y="2306"/>
                  </a:lnTo>
                  <a:lnTo>
                    <a:pt x="7145" y="2351"/>
                  </a:lnTo>
                  <a:lnTo>
                    <a:pt x="9313" y="252"/>
                  </a:lnTo>
                  <a:lnTo>
                    <a:pt x="90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039;p48">
              <a:extLst>
                <a:ext uri="{FF2B5EF4-FFF2-40B4-BE49-F238E27FC236}">
                  <a16:creationId xmlns:a16="http://schemas.microsoft.com/office/drawing/2014/main" id="{15B0A1E4-E876-56B6-466D-AFB0DC1F11DF}"/>
                </a:ext>
              </a:extLst>
            </p:cNvPr>
            <p:cNvSpPr/>
            <p:nvPr/>
          </p:nvSpPr>
          <p:spPr>
            <a:xfrm>
              <a:off x="1725798" y="3543677"/>
              <a:ext cx="289824" cy="132387"/>
            </a:xfrm>
            <a:custGeom>
              <a:avLst/>
              <a:gdLst/>
              <a:ahLst/>
              <a:cxnLst/>
              <a:rect l="l" t="t" r="r" b="b"/>
              <a:pathLst>
                <a:path w="16892" h="7716" extrusionOk="0">
                  <a:moveTo>
                    <a:pt x="9108" y="7396"/>
                  </a:moveTo>
                  <a:lnTo>
                    <a:pt x="0" y="7282"/>
                  </a:lnTo>
                  <a:lnTo>
                    <a:pt x="0" y="7624"/>
                  </a:lnTo>
                  <a:lnTo>
                    <a:pt x="9176" y="7715"/>
                  </a:lnTo>
                  <a:lnTo>
                    <a:pt x="9245" y="7715"/>
                  </a:lnTo>
                  <a:lnTo>
                    <a:pt x="16891" y="252"/>
                  </a:lnTo>
                  <a:lnTo>
                    <a:pt x="166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040;p48">
              <a:extLst>
                <a:ext uri="{FF2B5EF4-FFF2-40B4-BE49-F238E27FC236}">
                  <a16:creationId xmlns:a16="http://schemas.microsoft.com/office/drawing/2014/main" id="{7BD003FD-81A8-98F8-F1A6-3C53D9551BBA}"/>
                </a:ext>
              </a:extLst>
            </p:cNvPr>
            <p:cNvSpPr/>
            <p:nvPr/>
          </p:nvSpPr>
          <p:spPr>
            <a:xfrm>
              <a:off x="1778660" y="3541326"/>
              <a:ext cx="195836" cy="85788"/>
            </a:xfrm>
            <a:custGeom>
              <a:avLst/>
              <a:gdLst/>
              <a:ahLst/>
              <a:cxnLst/>
              <a:rect l="l" t="t" r="r" b="b"/>
              <a:pathLst>
                <a:path w="11414" h="5000" extrusionOk="0">
                  <a:moveTo>
                    <a:pt x="6415" y="4680"/>
                  </a:moveTo>
                  <a:lnTo>
                    <a:pt x="2261" y="4634"/>
                  </a:lnTo>
                  <a:lnTo>
                    <a:pt x="252" y="2557"/>
                  </a:lnTo>
                  <a:lnTo>
                    <a:pt x="1" y="2808"/>
                  </a:lnTo>
                  <a:lnTo>
                    <a:pt x="2124" y="4954"/>
                  </a:lnTo>
                  <a:lnTo>
                    <a:pt x="6552" y="4999"/>
                  </a:lnTo>
                  <a:lnTo>
                    <a:pt x="11414" y="229"/>
                  </a:lnTo>
                  <a:lnTo>
                    <a:pt x="111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041;p48">
              <a:extLst>
                <a:ext uri="{FF2B5EF4-FFF2-40B4-BE49-F238E27FC236}">
                  <a16:creationId xmlns:a16="http://schemas.microsoft.com/office/drawing/2014/main" id="{7CBB34EF-1F2A-651F-10BA-811F5BE2182E}"/>
                </a:ext>
              </a:extLst>
            </p:cNvPr>
            <p:cNvSpPr/>
            <p:nvPr/>
          </p:nvSpPr>
          <p:spPr>
            <a:xfrm>
              <a:off x="1821347" y="3824475"/>
              <a:ext cx="190740" cy="105364"/>
            </a:xfrm>
            <a:custGeom>
              <a:avLst/>
              <a:gdLst/>
              <a:ahLst/>
              <a:cxnLst/>
              <a:rect l="l" t="t" r="r" b="b"/>
              <a:pathLst>
                <a:path w="11117" h="6141" extrusionOk="0">
                  <a:moveTo>
                    <a:pt x="4954" y="5821"/>
                  </a:moveTo>
                  <a:lnTo>
                    <a:pt x="1" y="5752"/>
                  </a:lnTo>
                  <a:lnTo>
                    <a:pt x="1" y="6095"/>
                  </a:lnTo>
                  <a:lnTo>
                    <a:pt x="5000" y="6140"/>
                  </a:lnTo>
                  <a:lnTo>
                    <a:pt x="5091" y="6140"/>
                  </a:lnTo>
                  <a:lnTo>
                    <a:pt x="11117" y="251"/>
                  </a:lnTo>
                  <a:lnTo>
                    <a:pt x="10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042;p48">
              <a:extLst>
                <a:ext uri="{FF2B5EF4-FFF2-40B4-BE49-F238E27FC236}">
                  <a16:creationId xmlns:a16="http://schemas.microsoft.com/office/drawing/2014/main" id="{9A6A89B3-A58B-4CC4-5580-37ADF961A1CE}"/>
                </a:ext>
              </a:extLst>
            </p:cNvPr>
            <p:cNvSpPr/>
            <p:nvPr/>
          </p:nvSpPr>
          <p:spPr>
            <a:xfrm>
              <a:off x="1319684" y="3899658"/>
              <a:ext cx="316848" cy="144929"/>
            </a:xfrm>
            <a:custGeom>
              <a:avLst/>
              <a:gdLst/>
              <a:ahLst/>
              <a:cxnLst/>
              <a:rect l="l" t="t" r="r" b="b"/>
              <a:pathLst>
                <a:path w="18467" h="8447" extrusionOk="0">
                  <a:moveTo>
                    <a:pt x="9952" y="8126"/>
                  </a:moveTo>
                  <a:lnTo>
                    <a:pt x="1" y="8012"/>
                  </a:lnTo>
                  <a:lnTo>
                    <a:pt x="1" y="8355"/>
                  </a:lnTo>
                  <a:lnTo>
                    <a:pt x="10021" y="8446"/>
                  </a:lnTo>
                  <a:lnTo>
                    <a:pt x="10089" y="8446"/>
                  </a:lnTo>
                  <a:lnTo>
                    <a:pt x="18466" y="229"/>
                  </a:lnTo>
                  <a:lnTo>
                    <a:pt x="182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043;p48">
              <a:extLst>
                <a:ext uri="{FF2B5EF4-FFF2-40B4-BE49-F238E27FC236}">
                  <a16:creationId xmlns:a16="http://schemas.microsoft.com/office/drawing/2014/main" id="{35681E9C-6672-274A-67F8-88343B106EBF}"/>
                </a:ext>
              </a:extLst>
            </p:cNvPr>
            <p:cNvSpPr/>
            <p:nvPr/>
          </p:nvSpPr>
          <p:spPr>
            <a:xfrm>
              <a:off x="1242545" y="3899264"/>
              <a:ext cx="357957" cy="107320"/>
            </a:xfrm>
            <a:custGeom>
              <a:avLst/>
              <a:gdLst/>
              <a:ahLst/>
              <a:cxnLst/>
              <a:rect l="l" t="t" r="r" b="b"/>
              <a:pathLst>
                <a:path w="20863" h="6255" extrusionOk="0">
                  <a:moveTo>
                    <a:pt x="14585" y="5913"/>
                  </a:moveTo>
                  <a:lnTo>
                    <a:pt x="6437" y="5821"/>
                  </a:lnTo>
                  <a:lnTo>
                    <a:pt x="3629" y="2968"/>
                  </a:lnTo>
                  <a:lnTo>
                    <a:pt x="0" y="2945"/>
                  </a:lnTo>
                  <a:lnTo>
                    <a:pt x="0" y="3265"/>
                  </a:lnTo>
                  <a:lnTo>
                    <a:pt x="3492" y="3311"/>
                  </a:lnTo>
                  <a:lnTo>
                    <a:pt x="6277" y="6164"/>
                  </a:lnTo>
                  <a:lnTo>
                    <a:pt x="14654" y="6255"/>
                  </a:lnTo>
                  <a:lnTo>
                    <a:pt x="14722" y="6255"/>
                  </a:lnTo>
                  <a:lnTo>
                    <a:pt x="20862" y="229"/>
                  </a:lnTo>
                  <a:lnTo>
                    <a:pt x="206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044;p48">
              <a:extLst>
                <a:ext uri="{FF2B5EF4-FFF2-40B4-BE49-F238E27FC236}">
                  <a16:creationId xmlns:a16="http://schemas.microsoft.com/office/drawing/2014/main" id="{94E16E3B-72DC-7B84-D583-6AC9318D7115}"/>
                </a:ext>
              </a:extLst>
            </p:cNvPr>
            <p:cNvSpPr/>
            <p:nvPr/>
          </p:nvSpPr>
          <p:spPr>
            <a:xfrm>
              <a:off x="1159898" y="3890256"/>
              <a:ext cx="409275" cy="88138"/>
            </a:xfrm>
            <a:custGeom>
              <a:avLst/>
              <a:gdLst/>
              <a:ahLst/>
              <a:cxnLst/>
              <a:rect l="l" t="t" r="r" b="b"/>
              <a:pathLst>
                <a:path w="23854" h="5137" extrusionOk="0">
                  <a:moveTo>
                    <a:pt x="18695" y="4817"/>
                  </a:moveTo>
                  <a:lnTo>
                    <a:pt x="12258" y="4749"/>
                  </a:lnTo>
                  <a:lnTo>
                    <a:pt x="9177" y="1621"/>
                  </a:lnTo>
                  <a:lnTo>
                    <a:pt x="1302" y="1530"/>
                  </a:lnTo>
                  <a:lnTo>
                    <a:pt x="1233" y="1530"/>
                  </a:lnTo>
                  <a:lnTo>
                    <a:pt x="1" y="2717"/>
                  </a:lnTo>
                  <a:lnTo>
                    <a:pt x="229" y="2968"/>
                  </a:lnTo>
                  <a:lnTo>
                    <a:pt x="1370" y="1873"/>
                  </a:lnTo>
                  <a:lnTo>
                    <a:pt x="9040" y="1941"/>
                  </a:lnTo>
                  <a:lnTo>
                    <a:pt x="12098" y="5068"/>
                  </a:lnTo>
                  <a:lnTo>
                    <a:pt x="18763" y="5137"/>
                  </a:lnTo>
                  <a:lnTo>
                    <a:pt x="18832" y="5137"/>
                  </a:lnTo>
                  <a:lnTo>
                    <a:pt x="23853" y="229"/>
                  </a:lnTo>
                  <a:lnTo>
                    <a:pt x="236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045;p48">
              <a:extLst>
                <a:ext uri="{FF2B5EF4-FFF2-40B4-BE49-F238E27FC236}">
                  <a16:creationId xmlns:a16="http://schemas.microsoft.com/office/drawing/2014/main" id="{A4B405EE-6C41-7621-97DE-CC192B5F0171}"/>
                </a:ext>
              </a:extLst>
            </p:cNvPr>
            <p:cNvSpPr/>
            <p:nvPr/>
          </p:nvSpPr>
          <p:spPr>
            <a:xfrm>
              <a:off x="1125841" y="3637665"/>
              <a:ext cx="173497" cy="126519"/>
            </a:xfrm>
            <a:custGeom>
              <a:avLst/>
              <a:gdLst/>
              <a:ahLst/>
              <a:cxnLst/>
              <a:rect l="l" t="t" r="r" b="b"/>
              <a:pathLst>
                <a:path w="10112" h="7374" extrusionOk="0">
                  <a:moveTo>
                    <a:pt x="0" y="252"/>
                  </a:moveTo>
                  <a:lnTo>
                    <a:pt x="1484" y="1758"/>
                  </a:lnTo>
                  <a:lnTo>
                    <a:pt x="4405" y="1804"/>
                  </a:lnTo>
                  <a:lnTo>
                    <a:pt x="9861" y="7373"/>
                  </a:lnTo>
                  <a:lnTo>
                    <a:pt x="10112" y="7122"/>
                  </a:lnTo>
                  <a:lnTo>
                    <a:pt x="4542" y="1461"/>
                  </a:lnTo>
                  <a:lnTo>
                    <a:pt x="1621" y="143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046;p48">
              <a:extLst>
                <a:ext uri="{FF2B5EF4-FFF2-40B4-BE49-F238E27FC236}">
                  <a16:creationId xmlns:a16="http://schemas.microsoft.com/office/drawing/2014/main" id="{81577FCE-6901-6696-A313-B8F05D52DE89}"/>
                </a:ext>
              </a:extLst>
            </p:cNvPr>
            <p:cNvSpPr/>
            <p:nvPr/>
          </p:nvSpPr>
          <p:spPr>
            <a:xfrm>
              <a:off x="1266033" y="4219609"/>
              <a:ext cx="165278" cy="54458"/>
            </a:xfrm>
            <a:custGeom>
              <a:avLst/>
              <a:gdLst/>
              <a:ahLst/>
              <a:cxnLst/>
              <a:rect l="l" t="t" r="r" b="b"/>
              <a:pathLst>
                <a:path w="9633" h="3174" extrusionOk="0">
                  <a:moveTo>
                    <a:pt x="7784" y="1576"/>
                  </a:moveTo>
                  <a:lnTo>
                    <a:pt x="1507" y="1507"/>
                  </a:lnTo>
                  <a:lnTo>
                    <a:pt x="1439" y="1507"/>
                  </a:lnTo>
                  <a:lnTo>
                    <a:pt x="1" y="2945"/>
                  </a:lnTo>
                  <a:lnTo>
                    <a:pt x="229" y="3174"/>
                  </a:lnTo>
                  <a:lnTo>
                    <a:pt x="1576" y="1850"/>
                  </a:lnTo>
                  <a:lnTo>
                    <a:pt x="7852" y="1918"/>
                  </a:lnTo>
                  <a:lnTo>
                    <a:pt x="7921" y="1918"/>
                  </a:lnTo>
                  <a:lnTo>
                    <a:pt x="9633" y="252"/>
                  </a:lnTo>
                  <a:lnTo>
                    <a:pt x="93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047;p48">
              <a:extLst>
                <a:ext uri="{FF2B5EF4-FFF2-40B4-BE49-F238E27FC236}">
                  <a16:creationId xmlns:a16="http://schemas.microsoft.com/office/drawing/2014/main" id="{2B4A187D-A65A-9184-A2CC-950114FA9006}"/>
                </a:ext>
              </a:extLst>
            </p:cNvPr>
            <p:cNvSpPr/>
            <p:nvPr/>
          </p:nvSpPr>
          <p:spPr>
            <a:xfrm>
              <a:off x="960187" y="4353556"/>
              <a:ext cx="85770" cy="112793"/>
            </a:xfrm>
            <a:custGeom>
              <a:avLst/>
              <a:gdLst/>
              <a:ahLst/>
              <a:cxnLst/>
              <a:rect l="l" t="t" r="r" b="b"/>
              <a:pathLst>
                <a:path w="4999" h="6574" extrusionOk="0">
                  <a:moveTo>
                    <a:pt x="23" y="4611"/>
                  </a:moveTo>
                  <a:lnTo>
                    <a:pt x="0" y="6574"/>
                  </a:lnTo>
                  <a:lnTo>
                    <a:pt x="342" y="6574"/>
                  </a:lnTo>
                  <a:lnTo>
                    <a:pt x="365" y="4771"/>
                  </a:lnTo>
                  <a:lnTo>
                    <a:pt x="4999" y="228"/>
                  </a:lnTo>
                  <a:lnTo>
                    <a:pt x="47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048;p48">
              <a:extLst>
                <a:ext uri="{FF2B5EF4-FFF2-40B4-BE49-F238E27FC236}">
                  <a16:creationId xmlns:a16="http://schemas.microsoft.com/office/drawing/2014/main" id="{61B8221E-609B-C58D-79A8-E9720EFE88B7}"/>
                </a:ext>
              </a:extLst>
            </p:cNvPr>
            <p:cNvSpPr/>
            <p:nvPr/>
          </p:nvSpPr>
          <p:spPr>
            <a:xfrm>
              <a:off x="1084715" y="4268953"/>
              <a:ext cx="134343" cy="47012"/>
            </a:xfrm>
            <a:custGeom>
              <a:avLst/>
              <a:gdLst/>
              <a:ahLst/>
              <a:cxnLst/>
              <a:rect l="l" t="t" r="r" b="b"/>
              <a:pathLst>
                <a:path w="7830" h="2740" extrusionOk="0">
                  <a:moveTo>
                    <a:pt x="0" y="2512"/>
                  </a:moveTo>
                  <a:lnTo>
                    <a:pt x="229" y="2740"/>
                  </a:lnTo>
                  <a:lnTo>
                    <a:pt x="2694" y="343"/>
                  </a:lnTo>
                  <a:lnTo>
                    <a:pt x="7830" y="389"/>
                  </a:lnTo>
                  <a:lnTo>
                    <a:pt x="7830" y="69"/>
                  </a:lnTo>
                  <a:lnTo>
                    <a:pt x="2625" y="1"/>
                  </a:lnTo>
                  <a:lnTo>
                    <a:pt x="25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049;p48">
              <a:extLst>
                <a:ext uri="{FF2B5EF4-FFF2-40B4-BE49-F238E27FC236}">
                  <a16:creationId xmlns:a16="http://schemas.microsoft.com/office/drawing/2014/main" id="{DAD76C3E-159C-1979-DB9B-4017B4E4F960}"/>
                </a:ext>
              </a:extLst>
            </p:cNvPr>
            <p:cNvSpPr/>
            <p:nvPr/>
          </p:nvSpPr>
          <p:spPr>
            <a:xfrm>
              <a:off x="1078452" y="4335147"/>
              <a:ext cx="365009" cy="108881"/>
            </a:xfrm>
            <a:custGeom>
              <a:avLst/>
              <a:gdLst/>
              <a:ahLst/>
              <a:cxnLst/>
              <a:rect l="l" t="t" r="r" b="b"/>
              <a:pathLst>
                <a:path w="21274" h="6346" extrusionOk="0">
                  <a:moveTo>
                    <a:pt x="12531" y="3652"/>
                  </a:moveTo>
                  <a:lnTo>
                    <a:pt x="2694" y="3538"/>
                  </a:lnTo>
                  <a:lnTo>
                    <a:pt x="2625" y="3538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95"/>
                  </a:lnTo>
                  <a:lnTo>
                    <a:pt x="12668" y="3995"/>
                  </a:lnTo>
                  <a:lnTo>
                    <a:pt x="16389" y="320"/>
                  </a:lnTo>
                  <a:lnTo>
                    <a:pt x="21273" y="388"/>
                  </a:lnTo>
                  <a:lnTo>
                    <a:pt x="21273" y="46"/>
                  </a:lnTo>
                  <a:lnTo>
                    <a:pt x="16320" y="0"/>
                  </a:lnTo>
                  <a:lnTo>
                    <a:pt x="16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050;p48">
              <a:extLst>
                <a:ext uri="{FF2B5EF4-FFF2-40B4-BE49-F238E27FC236}">
                  <a16:creationId xmlns:a16="http://schemas.microsoft.com/office/drawing/2014/main" id="{ABD657B2-95E4-3BF0-EBCA-9CB775E02A00}"/>
                </a:ext>
              </a:extLst>
            </p:cNvPr>
            <p:cNvSpPr/>
            <p:nvPr/>
          </p:nvSpPr>
          <p:spPr>
            <a:xfrm>
              <a:off x="1160293" y="4397805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7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051;p48">
              <a:extLst>
                <a:ext uri="{FF2B5EF4-FFF2-40B4-BE49-F238E27FC236}">
                  <a16:creationId xmlns:a16="http://schemas.microsoft.com/office/drawing/2014/main" id="{6B614857-9C6D-352C-3C6D-84FA83F3A68D}"/>
                </a:ext>
              </a:extLst>
            </p:cNvPr>
            <p:cNvSpPr/>
            <p:nvPr/>
          </p:nvSpPr>
          <p:spPr>
            <a:xfrm>
              <a:off x="1485733" y="4320649"/>
              <a:ext cx="106153" cy="104197"/>
            </a:xfrm>
            <a:custGeom>
              <a:avLst/>
              <a:gdLst/>
              <a:ahLst/>
              <a:cxnLst/>
              <a:rect l="l" t="t" r="r" b="b"/>
              <a:pathLst>
                <a:path w="6187" h="6073" extrusionOk="0">
                  <a:moveTo>
                    <a:pt x="1" y="5821"/>
                  </a:moveTo>
                  <a:lnTo>
                    <a:pt x="229" y="6072"/>
                  </a:lnTo>
                  <a:lnTo>
                    <a:pt x="6186" y="252"/>
                  </a:lnTo>
                  <a:lnTo>
                    <a:pt x="59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052;p48">
              <a:extLst>
                <a:ext uri="{FF2B5EF4-FFF2-40B4-BE49-F238E27FC236}">
                  <a16:creationId xmlns:a16="http://schemas.microsoft.com/office/drawing/2014/main" id="{C906BC92-8967-A795-10AF-4D12070C3074}"/>
                </a:ext>
              </a:extLst>
            </p:cNvPr>
            <p:cNvSpPr/>
            <p:nvPr/>
          </p:nvSpPr>
          <p:spPr>
            <a:xfrm>
              <a:off x="1794719" y="4111140"/>
              <a:ext cx="90094" cy="247909"/>
            </a:xfrm>
            <a:custGeom>
              <a:avLst/>
              <a:gdLst/>
              <a:ahLst/>
              <a:cxnLst/>
              <a:rect l="l" t="t" r="r" b="b"/>
              <a:pathLst>
                <a:path w="5251" h="14449" extrusionOk="0">
                  <a:moveTo>
                    <a:pt x="4817" y="9496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3"/>
                  </a:lnTo>
                  <a:lnTo>
                    <a:pt x="5251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053;p48">
              <a:extLst>
                <a:ext uri="{FF2B5EF4-FFF2-40B4-BE49-F238E27FC236}">
                  <a16:creationId xmlns:a16="http://schemas.microsoft.com/office/drawing/2014/main" id="{EE429CE6-F306-DCC0-88AC-39031B33A1CE}"/>
                </a:ext>
              </a:extLst>
            </p:cNvPr>
            <p:cNvSpPr/>
            <p:nvPr/>
          </p:nvSpPr>
          <p:spPr>
            <a:xfrm>
              <a:off x="1798631" y="4141680"/>
              <a:ext cx="54853" cy="146885"/>
            </a:xfrm>
            <a:custGeom>
              <a:avLst/>
              <a:gdLst/>
              <a:ahLst/>
              <a:cxnLst/>
              <a:rect l="l" t="t" r="r" b="b"/>
              <a:pathLst>
                <a:path w="3197" h="8561" extrusionOk="0">
                  <a:moveTo>
                    <a:pt x="2809" y="5570"/>
                  </a:moveTo>
                  <a:lnTo>
                    <a:pt x="1" y="8309"/>
                  </a:lnTo>
                  <a:lnTo>
                    <a:pt x="229" y="8560"/>
                  </a:lnTo>
                  <a:lnTo>
                    <a:pt x="3151" y="5707"/>
                  </a:lnTo>
                  <a:lnTo>
                    <a:pt x="3197" y="1"/>
                  </a:lnTo>
                  <a:lnTo>
                    <a:pt x="287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054;p48">
              <a:extLst>
                <a:ext uri="{FF2B5EF4-FFF2-40B4-BE49-F238E27FC236}">
                  <a16:creationId xmlns:a16="http://schemas.microsoft.com/office/drawing/2014/main" id="{AA92DE87-8434-8238-E082-E781DB539DA4}"/>
                </a:ext>
              </a:extLst>
            </p:cNvPr>
            <p:cNvSpPr/>
            <p:nvPr/>
          </p:nvSpPr>
          <p:spPr>
            <a:xfrm>
              <a:off x="1892636" y="4292854"/>
              <a:ext cx="93611" cy="91655"/>
            </a:xfrm>
            <a:custGeom>
              <a:avLst/>
              <a:gdLst/>
              <a:ahLst/>
              <a:cxnLst/>
              <a:rect l="l" t="t" r="r" b="b"/>
              <a:pathLst>
                <a:path w="5456" h="5342" extrusionOk="0">
                  <a:moveTo>
                    <a:pt x="0" y="5113"/>
                  </a:moveTo>
                  <a:lnTo>
                    <a:pt x="251" y="5341"/>
                  </a:lnTo>
                  <a:lnTo>
                    <a:pt x="5455" y="251"/>
                  </a:lnTo>
                  <a:lnTo>
                    <a:pt x="522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055;p48">
              <a:extLst>
                <a:ext uri="{FF2B5EF4-FFF2-40B4-BE49-F238E27FC236}">
                  <a16:creationId xmlns:a16="http://schemas.microsoft.com/office/drawing/2014/main" id="{2000BC13-74AF-2E8F-E2B1-61B58C6581D1}"/>
                </a:ext>
              </a:extLst>
            </p:cNvPr>
            <p:cNvSpPr/>
            <p:nvPr/>
          </p:nvSpPr>
          <p:spPr>
            <a:xfrm>
              <a:off x="1630626" y="3851103"/>
              <a:ext cx="521279" cy="531059"/>
            </a:xfrm>
            <a:custGeom>
              <a:avLst/>
              <a:gdLst/>
              <a:ahLst/>
              <a:cxnLst/>
              <a:rect l="l" t="t" r="r" b="b"/>
              <a:pathLst>
                <a:path w="30382" h="30952" extrusionOk="0">
                  <a:moveTo>
                    <a:pt x="24" y="29536"/>
                  </a:moveTo>
                  <a:lnTo>
                    <a:pt x="1" y="30951"/>
                  </a:lnTo>
                  <a:lnTo>
                    <a:pt x="343" y="30951"/>
                  </a:lnTo>
                  <a:lnTo>
                    <a:pt x="343" y="29673"/>
                  </a:lnTo>
                  <a:lnTo>
                    <a:pt x="30381" y="251"/>
                  </a:lnTo>
                  <a:lnTo>
                    <a:pt x="3015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056;p48">
              <a:extLst>
                <a:ext uri="{FF2B5EF4-FFF2-40B4-BE49-F238E27FC236}">
                  <a16:creationId xmlns:a16="http://schemas.microsoft.com/office/drawing/2014/main" id="{0C4691BE-C56E-9BAB-11F8-E6CCB96A6001}"/>
                </a:ext>
              </a:extLst>
            </p:cNvPr>
            <p:cNvSpPr/>
            <p:nvPr/>
          </p:nvSpPr>
          <p:spPr>
            <a:xfrm>
              <a:off x="1703476" y="4002654"/>
              <a:ext cx="285895" cy="159016"/>
            </a:xfrm>
            <a:custGeom>
              <a:avLst/>
              <a:gdLst/>
              <a:ahLst/>
              <a:cxnLst/>
              <a:rect l="l" t="t" r="r" b="b"/>
              <a:pathLst>
                <a:path w="16663" h="9268" extrusionOk="0">
                  <a:moveTo>
                    <a:pt x="0" y="9017"/>
                  </a:moveTo>
                  <a:lnTo>
                    <a:pt x="229" y="9268"/>
                  </a:lnTo>
                  <a:lnTo>
                    <a:pt x="9336" y="343"/>
                  </a:lnTo>
                  <a:lnTo>
                    <a:pt x="16663" y="412"/>
                  </a:lnTo>
                  <a:lnTo>
                    <a:pt x="16663" y="69"/>
                  </a:lnTo>
                  <a:lnTo>
                    <a:pt x="9268" y="1"/>
                  </a:lnTo>
                  <a:lnTo>
                    <a:pt x="919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057;p48">
              <a:extLst>
                <a:ext uri="{FF2B5EF4-FFF2-40B4-BE49-F238E27FC236}">
                  <a16:creationId xmlns:a16="http://schemas.microsoft.com/office/drawing/2014/main" id="{9BE6C048-2F71-CF53-F313-99BDAC9EA8D7}"/>
                </a:ext>
              </a:extLst>
            </p:cNvPr>
            <p:cNvSpPr/>
            <p:nvPr/>
          </p:nvSpPr>
          <p:spPr>
            <a:xfrm>
              <a:off x="1241756" y="4142864"/>
              <a:ext cx="173514" cy="7446"/>
            </a:xfrm>
            <a:custGeom>
              <a:avLst/>
              <a:gdLst/>
              <a:ahLst/>
              <a:cxnLst/>
              <a:rect l="l" t="t" r="r" b="b"/>
              <a:pathLst>
                <a:path w="10113" h="434" extrusionOk="0">
                  <a:moveTo>
                    <a:pt x="0" y="320"/>
                  </a:moveTo>
                  <a:lnTo>
                    <a:pt x="10112" y="434"/>
                  </a:lnTo>
                  <a:lnTo>
                    <a:pt x="10112" y="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058;p48">
              <a:extLst>
                <a:ext uri="{FF2B5EF4-FFF2-40B4-BE49-F238E27FC236}">
                  <a16:creationId xmlns:a16="http://schemas.microsoft.com/office/drawing/2014/main" id="{2560D408-460D-27BA-EEAD-69BCBB2E38E6}"/>
                </a:ext>
              </a:extLst>
            </p:cNvPr>
            <p:cNvSpPr/>
            <p:nvPr/>
          </p:nvSpPr>
          <p:spPr>
            <a:xfrm>
              <a:off x="1499441" y="4028905"/>
              <a:ext cx="333679" cy="112399"/>
            </a:xfrm>
            <a:custGeom>
              <a:avLst/>
              <a:gdLst/>
              <a:ahLst/>
              <a:cxnLst/>
              <a:rect l="l" t="t" r="r" b="b"/>
              <a:pathLst>
                <a:path w="19448" h="6551" extrusionOk="0">
                  <a:moveTo>
                    <a:pt x="0" y="6323"/>
                  </a:moveTo>
                  <a:lnTo>
                    <a:pt x="229" y="6551"/>
                  </a:lnTo>
                  <a:lnTo>
                    <a:pt x="6597" y="342"/>
                  </a:lnTo>
                  <a:lnTo>
                    <a:pt x="19448" y="457"/>
                  </a:lnTo>
                  <a:lnTo>
                    <a:pt x="19448" y="137"/>
                  </a:lnTo>
                  <a:lnTo>
                    <a:pt x="6528" y="0"/>
                  </a:lnTo>
                  <a:lnTo>
                    <a:pt x="64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059;p48">
              <a:extLst>
                <a:ext uri="{FF2B5EF4-FFF2-40B4-BE49-F238E27FC236}">
                  <a16:creationId xmlns:a16="http://schemas.microsoft.com/office/drawing/2014/main" id="{64EF5D2A-432F-8006-7392-8E38D4E830D3}"/>
                </a:ext>
              </a:extLst>
            </p:cNvPr>
            <p:cNvSpPr/>
            <p:nvPr/>
          </p:nvSpPr>
          <p:spPr>
            <a:xfrm>
              <a:off x="1004041" y="3782559"/>
              <a:ext cx="243208" cy="43889"/>
            </a:xfrm>
            <a:custGeom>
              <a:avLst/>
              <a:gdLst/>
              <a:ahLst/>
              <a:cxnLst/>
              <a:rect l="l" t="t" r="r" b="b"/>
              <a:pathLst>
                <a:path w="14175" h="2558" extrusionOk="0">
                  <a:moveTo>
                    <a:pt x="0" y="320"/>
                  </a:moveTo>
                  <a:lnTo>
                    <a:pt x="7190" y="412"/>
                  </a:lnTo>
                  <a:lnTo>
                    <a:pt x="9268" y="2512"/>
                  </a:lnTo>
                  <a:lnTo>
                    <a:pt x="14175" y="2557"/>
                  </a:lnTo>
                  <a:lnTo>
                    <a:pt x="14175" y="2238"/>
                  </a:lnTo>
                  <a:lnTo>
                    <a:pt x="9404" y="2169"/>
                  </a:lnTo>
                  <a:lnTo>
                    <a:pt x="7327" y="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060;p48">
              <a:extLst>
                <a:ext uri="{FF2B5EF4-FFF2-40B4-BE49-F238E27FC236}">
                  <a16:creationId xmlns:a16="http://schemas.microsoft.com/office/drawing/2014/main" id="{FA74F9DD-A929-B17C-0124-2E1382AAE322}"/>
                </a:ext>
              </a:extLst>
            </p:cNvPr>
            <p:cNvSpPr/>
            <p:nvPr/>
          </p:nvSpPr>
          <p:spPr>
            <a:xfrm>
              <a:off x="1356898" y="3746151"/>
              <a:ext cx="784441" cy="150403"/>
            </a:xfrm>
            <a:custGeom>
              <a:avLst/>
              <a:gdLst/>
              <a:ahLst/>
              <a:cxnLst/>
              <a:rect l="l" t="t" r="r" b="b"/>
              <a:pathLst>
                <a:path w="45720" h="8766" extrusionOk="0">
                  <a:moveTo>
                    <a:pt x="40835" y="4565"/>
                  </a:moveTo>
                  <a:lnTo>
                    <a:pt x="22894" y="4383"/>
                  </a:lnTo>
                  <a:lnTo>
                    <a:pt x="22825" y="4383"/>
                  </a:lnTo>
                  <a:lnTo>
                    <a:pt x="18694" y="8423"/>
                  </a:lnTo>
                  <a:lnTo>
                    <a:pt x="10911" y="8331"/>
                  </a:lnTo>
                  <a:lnTo>
                    <a:pt x="5935" y="3264"/>
                  </a:lnTo>
                  <a:lnTo>
                    <a:pt x="23" y="3196"/>
                  </a:lnTo>
                  <a:lnTo>
                    <a:pt x="0" y="3538"/>
                  </a:lnTo>
                  <a:lnTo>
                    <a:pt x="5798" y="3584"/>
                  </a:lnTo>
                  <a:lnTo>
                    <a:pt x="10774" y="8674"/>
                  </a:lnTo>
                  <a:lnTo>
                    <a:pt x="18762" y="8765"/>
                  </a:lnTo>
                  <a:lnTo>
                    <a:pt x="18831" y="8765"/>
                  </a:lnTo>
                  <a:lnTo>
                    <a:pt x="22962" y="4725"/>
                  </a:lnTo>
                  <a:lnTo>
                    <a:pt x="40903" y="4908"/>
                  </a:lnTo>
                  <a:lnTo>
                    <a:pt x="40971" y="4908"/>
                  </a:lnTo>
                  <a:lnTo>
                    <a:pt x="45719" y="251"/>
                  </a:lnTo>
                  <a:lnTo>
                    <a:pt x="454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061;p48">
              <a:extLst>
                <a:ext uri="{FF2B5EF4-FFF2-40B4-BE49-F238E27FC236}">
                  <a16:creationId xmlns:a16="http://schemas.microsoft.com/office/drawing/2014/main" id="{6255BD95-2B4D-BB84-6193-0763C9A5724E}"/>
                </a:ext>
              </a:extLst>
            </p:cNvPr>
            <p:cNvSpPr/>
            <p:nvPr/>
          </p:nvSpPr>
          <p:spPr>
            <a:xfrm>
              <a:off x="2023820" y="3907499"/>
              <a:ext cx="73640" cy="213439"/>
            </a:xfrm>
            <a:custGeom>
              <a:avLst/>
              <a:gdLst/>
              <a:ahLst/>
              <a:cxnLst/>
              <a:rect l="l" t="t" r="r" b="b"/>
              <a:pathLst>
                <a:path w="4292" h="12440" extrusionOk="0">
                  <a:moveTo>
                    <a:pt x="3858" y="8400"/>
                  </a:moveTo>
                  <a:lnTo>
                    <a:pt x="1" y="12189"/>
                  </a:lnTo>
                  <a:lnTo>
                    <a:pt x="229" y="12440"/>
                  </a:lnTo>
                  <a:lnTo>
                    <a:pt x="4200" y="8537"/>
                  </a:lnTo>
                  <a:lnTo>
                    <a:pt x="4292" y="23"/>
                  </a:lnTo>
                  <a:lnTo>
                    <a:pt x="394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062;p48">
              <a:extLst>
                <a:ext uri="{FF2B5EF4-FFF2-40B4-BE49-F238E27FC236}">
                  <a16:creationId xmlns:a16="http://schemas.microsoft.com/office/drawing/2014/main" id="{13B6BF9D-D655-F5B3-AC96-198B503F0F27}"/>
                </a:ext>
              </a:extLst>
            </p:cNvPr>
            <p:cNvSpPr/>
            <p:nvPr/>
          </p:nvSpPr>
          <p:spPr>
            <a:xfrm>
              <a:off x="1986229" y="4197682"/>
              <a:ext cx="7841" cy="191924"/>
            </a:xfrm>
            <a:custGeom>
              <a:avLst/>
              <a:gdLst/>
              <a:ahLst/>
              <a:cxnLst/>
              <a:rect l="l" t="t" r="r" b="b"/>
              <a:pathLst>
                <a:path w="457" h="11186" extrusionOk="0">
                  <a:moveTo>
                    <a:pt x="0" y="11185"/>
                  </a:moveTo>
                  <a:lnTo>
                    <a:pt x="343" y="11185"/>
                  </a:lnTo>
                  <a:lnTo>
                    <a:pt x="457" y="1"/>
                  </a:lnTo>
                  <a:lnTo>
                    <a:pt x="1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063;p48">
              <a:extLst>
                <a:ext uri="{FF2B5EF4-FFF2-40B4-BE49-F238E27FC236}">
                  <a16:creationId xmlns:a16="http://schemas.microsoft.com/office/drawing/2014/main" id="{F72FAA45-D696-3DBB-5644-2E7DCF1175E5}"/>
                </a:ext>
              </a:extLst>
            </p:cNvPr>
            <p:cNvSpPr/>
            <p:nvPr/>
          </p:nvSpPr>
          <p:spPr>
            <a:xfrm>
              <a:off x="1930999" y="4098993"/>
              <a:ext cx="119073" cy="113600"/>
            </a:xfrm>
            <a:custGeom>
              <a:avLst/>
              <a:gdLst/>
              <a:ahLst/>
              <a:cxnLst/>
              <a:rect l="l" t="t" r="r" b="b"/>
              <a:pathLst>
                <a:path w="6940" h="6621" extrusionOk="0">
                  <a:moveTo>
                    <a:pt x="1256" y="891"/>
                  </a:moveTo>
                  <a:cubicBezTo>
                    <a:pt x="24" y="2123"/>
                    <a:pt x="1" y="4109"/>
                    <a:pt x="1211" y="5365"/>
                  </a:cubicBezTo>
                  <a:lnTo>
                    <a:pt x="1211" y="5365"/>
                  </a:lnTo>
                  <a:cubicBezTo>
                    <a:pt x="2443" y="6597"/>
                    <a:pt x="4429" y="6620"/>
                    <a:pt x="5684" y="5410"/>
                  </a:cubicBezTo>
                  <a:lnTo>
                    <a:pt x="5684" y="5410"/>
                  </a:lnTo>
                  <a:cubicBezTo>
                    <a:pt x="6917" y="4178"/>
                    <a:pt x="6940" y="2192"/>
                    <a:pt x="5730" y="937"/>
                  </a:cubicBezTo>
                  <a:lnTo>
                    <a:pt x="5730" y="937"/>
                  </a:lnTo>
                  <a:cubicBezTo>
                    <a:pt x="5114" y="320"/>
                    <a:pt x="4292" y="1"/>
                    <a:pt x="3470" y="1"/>
                  </a:cubicBezTo>
                  <a:lnTo>
                    <a:pt x="3470" y="1"/>
                  </a:lnTo>
                  <a:cubicBezTo>
                    <a:pt x="2672" y="1"/>
                    <a:pt x="1873" y="297"/>
                    <a:pt x="1256" y="891"/>
                  </a:cubicBezTo>
                  <a:moveTo>
                    <a:pt x="1462" y="5114"/>
                  </a:moveTo>
                  <a:cubicBezTo>
                    <a:pt x="366" y="4018"/>
                    <a:pt x="389" y="2215"/>
                    <a:pt x="1507" y="1142"/>
                  </a:cubicBezTo>
                  <a:lnTo>
                    <a:pt x="1507" y="1142"/>
                  </a:lnTo>
                  <a:cubicBezTo>
                    <a:pt x="2603" y="46"/>
                    <a:pt x="4406" y="69"/>
                    <a:pt x="5502" y="1165"/>
                  </a:cubicBezTo>
                  <a:lnTo>
                    <a:pt x="5502" y="1165"/>
                  </a:lnTo>
                  <a:cubicBezTo>
                    <a:pt x="6575" y="2283"/>
                    <a:pt x="6552" y="4086"/>
                    <a:pt x="5456" y="5159"/>
                  </a:cubicBezTo>
                  <a:lnTo>
                    <a:pt x="5456" y="5159"/>
                  </a:lnTo>
                  <a:cubicBezTo>
                    <a:pt x="4908" y="5707"/>
                    <a:pt x="4178" y="5981"/>
                    <a:pt x="3470" y="5981"/>
                  </a:cubicBezTo>
                  <a:lnTo>
                    <a:pt x="3470" y="5981"/>
                  </a:lnTo>
                  <a:cubicBezTo>
                    <a:pt x="2740" y="5981"/>
                    <a:pt x="2010" y="5684"/>
                    <a:pt x="1462" y="51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064;p48">
              <a:extLst>
                <a:ext uri="{FF2B5EF4-FFF2-40B4-BE49-F238E27FC236}">
                  <a16:creationId xmlns:a16="http://schemas.microsoft.com/office/drawing/2014/main" id="{CF9D78E3-C660-6B29-42DF-82D674911AA9}"/>
                </a:ext>
              </a:extLst>
            </p:cNvPr>
            <p:cNvSpPr/>
            <p:nvPr/>
          </p:nvSpPr>
          <p:spPr>
            <a:xfrm>
              <a:off x="1948637" y="4386842"/>
              <a:ext cx="76763" cy="73245"/>
            </a:xfrm>
            <a:custGeom>
              <a:avLst/>
              <a:gdLst/>
              <a:ahLst/>
              <a:cxnLst/>
              <a:rect l="l" t="t" r="r" b="b"/>
              <a:pathLst>
                <a:path w="4474" h="4269" extrusionOk="0">
                  <a:moveTo>
                    <a:pt x="822" y="571"/>
                  </a:moveTo>
                  <a:cubicBezTo>
                    <a:pt x="23" y="1370"/>
                    <a:pt x="0" y="2648"/>
                    <a:pt x="776" y="3447"/>
                  </a:cubicBezTo>
                  <a:lnTo>
                    <a:pt x="776" y="3447"/>
                  </a:lnTo>
                  <a:cubicBezTo>
                    <a:pt x="1575" y="4246"/>
                    <a:pt x="2853" y="4269"/>
                    <a:pt x="3675" y="3493"/>
                  </a:cubicBezTo>
                  <a:lnTo>
                    <a:pt x="3675" y="3493"/>
                  </a:lnTo>
                  <a:cubicBezTo>
                    <a:pt x="4474" y="2694"/>
                    <a:pt x="4474" y="1415"/>
                    <a:pt x="3698" y="594"/>
                  </a:cubicBezTo>
                  <a:lnTo>
                    <a:pt x="3698" y="594"/>
                  </a:lnTo>
                  <a:cubicBezTo>
                    <a:pt x="3287" y="206"/>
                    <a:pt x="2762" y="0"/>
                    <a:pt x="2237" y="0"/>
                  </a:cubicBezTo>
                  <a:lnTo>
                    <a:pt x="2237" y="0"/>
                  </a:lnTo>
                  <a:cubicBezTo>
                    <a:pt x="1735" y="0"/>
                    <a:pt x="1210" y="183"/>
                    <a:pt x="822" y="571"/>
                  </a:cubicBezTo>
                  <a:moveTo>
                    <a:pt x="1027" y="3219"/>
                  </a:moveTo>
                  <a:cubicBezTo>
                    <a:pt x="365" y="2557"/>
                    <a:pt x="388" y="1461"/>
                    <a:pt x="1050" y="822"/>
                  </a:cubicBezTo>
                  <a:lnTo>
                    <a:pt x="1050" y="822"/>
                  </a:lnTo>
                  <a:cubicBezTo>
                    <a:pt x="1712" y="160"/>
                    <a:pt x="2808" y="160"/>
                    <a:pt x="3447" y="845"/>
                  </a:cubicBezTo>
                  <a:lnTo>
                    <a:pt x="3447" y="845"/>
                  </a:lnTo>
                  <a:cubicBezTo>
                    <a:pt x="4109" y="1507"/>
                    <a:pt x="4109" y="2580"/>
                    <a:pt x="3424" y="3241"/>
                  </a:cubicBezTo>
                  <a:lnTo>
                    <a:pt x="3424" y="3241"/>
                  </a:lnTo>
                  <a:cubicBezTo>
                    <a:pt x="3104" y="3561"/>
                    <a:pt x="2671" y="3721"/>
                    <a:pt x="2237" y="3721"/>
                  </a:cubicBezTo>
                  <a:lnTo>
                    <a:pt x="2237" y="3721"/>
                  </a:lnTo>
                  <a:cubicBezTo>
                    <a:pt x="1803" y="3721"/>
                    <a:pt x="1370" y="3561"/>
                    <a:pt x="102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065;p48">
              <a:extLst>
                <a:ext uri="{FF2B5EF4-FFF2-40B4-BE49-F238E27FC236}">
                  <a16:creationId xmlns:a16="http://schemas.microsoft.com/office/drawing/2014/main" id="{9C62BEEB-A0B9-517A-1180-30EE9A145C65}"/>
                </a:ext>
              </a:extLst>
            </p:cNvPr>
            <p:cNvSpPr/>
            <p:nvPr/>
          </p:nvSpPr>
          <p:spPr>
            <a:xfrm>
              <a:off x="1574625" y="4105255"/>
              <a:ext cx="137483" cy="130826"/>
            </a:xfrm>
            <a:custGeom>
              <a:avLst/>
              <a:gdLst/>
              <a:ahLst/>
              <a:cxnLst/>
              <a:rect l="l" t="t" r="r" b="b"/>
              <a:pathLst>
                <a:path w="8013" h="7625" extrusionOk="0">
                  <a:moveTo>
                    <a:pt x="1462" y="1028"/>
                  </a:moveTo>
                  <a:cubicBezTo>
                    <a:pt x="24" y="2420"/>
                    <a:pt x="1" y="4749"/>
                    <a:pt x="1393" y="6164"/>
                  </a:cubicBezTo>
                  <a:lnTo>
                    <a:pt x="1393" y="6164"/>
                  </a:lnTo>
                  <a:cubicBezTo>
                    <a:pt x="2808" y="7602"/>
                    <a:pt x="5114" y="7625"/>
                    <a:pt x="6552" y="6232"/>
                  </a:cubicBezTo>
                  <a:lnTo>
                    <a:pt x="6552" y="6232"/>
                  </a:lnTo>
                  <a:cubicBezTo>
                    <a:pt x="7990" y="4817"/>
                    <a:pt x="8013" y="2512"/>
                    <a:pt x="6597" y="1074"/>
                  </a:cubicBezTo>
                  <a:lnTo>
                    <a:pt x="6597" y="1074"/>
                  </a:lnTo>
                  <a:cubicBezTo>
                    <a:pt x="5890" y="366"/>
                    <a:pt x="4954" y="1"/>
                    <a:pt x="3995" y="1"/>
                  </a:cubicBezTo>
                  <a:lnTo>
                    <a:pt x="3995" y="1"/>
                  </a:lnTo>
                  <a:cubicBezTo>
                    <a:pt x="3082" y="1"/>
                    <a:pt x="2169" y="343"/>
                    <a:pt x="1462" y="1028"/>
                  </a:cubicBezTo>
                  <a:close/>
                  <a:moveTo>
                    <a:pt x="1644" y="5936"/>
                  </a:moveTo>
                  <a:cubicBezTo>
                    <a:pt x="366" y="4634"/>
                    <a:pt x="389" y="2535"/>
                    <a:pt x="1690" y="1256"/>
                  </a:cubicBezTo>
                  <a:lnTo>
                    <a:pt x="1690" y="1256"/>
                  </a:lnTo>
                  <a:cubicBezTo>
                    <a:pt x="2991" y="1"/>
                    <a:pt x="5091" y="24"/>
                    <a:pt x="6369" y="1325"/>
                  </a:cubicBezTo>
                  <a:lnTo>
                    <a:pt x="6369" y="1325"/>
                  </a:lnTo>
                  <a:cubicBezTo>
                    <a:pt x="7625" y="2626"/>
                    <a:pt x="7625" y="4703"/>
                    <a:pt x="6324" y="5981"/>
                  </a:cubicBezTo>
                  <a:lnTo>
                    <a:pt x="6324" y="5981"/>
                  </a:lnTo>
                  <a:cubicBezTo>
                    <a:pt x="5662" y="6620"/>
                    <a:pt x="4840" y="6917"/>
                    <a:pt x="3995" y="6917"/>
                  </a:cubicBezTo>
                  <a:lnTo>
                    <a:pt x="3995" y="6917"/>
                  </a:lnTo>
                  <a:cubicBezTo>
                    <a:pt x="3151" y="6917"/>
                    <a:pt x="2283" y="6597"/>
                    <a:pt x="1644" y="593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066;p48">
              <a:extLst>
                <a:ext uri="{FF2B5EF4-FFF2-40B4-BE49-F238E27FC236}">
                  <a16:creationId xmlns:a16="http://schemas.microsoft.com/office/drawing/2014/main" id="{C3B03F12-B20B-5FC3-2559-8EFBF1D6A91E}"/>
                </a:ext>
              </a:extLst>
            </p:cNvPr>
            <p:cNvSpPr/>
            <p:nvPr/>
          </p:nvSpPr>
          <p:spPr>
            <a:xfrm>
              <a:off x="1398797" y="4119358"/>
              <a:ext cx="127686" cy="121818"/>
            </a:xfrm>
            <a:custGeom>
              <a:avLst/>
              <a:gdLst/>
              <a:ahLst/>
              <a:cxnLst/>
              <a:rect l="l" t="t" r="r" b="b"/>
              <a:pathLst>
                <a:path w="7442" h="7100" extrusionOk="0">
                  <a:moveTo>
                    <a:pt x="1347" y="959"/>
                  </a:moveTo>
                  <a:cubicBezTo>
                    <a:pt x="23" y="2260"/>
                    <a:pt x="0" y="4406"/>
                    <a:pt x="1301" y="5730"/>
                  </a:cubicBezTo>
                  <a:lnTo>
                    <a:pt x="1301" y="5730"/>
                  </a:lnTo>
                  <a:cubicBezTo>
                    <a:pt x="2602" y="7076"/>
                    <a:pt x="4748" y="7099"/>
                    <a:pt x="6095" y="5798"/>
                  </a:cubicBezTo>
                  <a:lnTo>
                    <a:pt x="6095" y="5798"/>
                  </a:lnTo>
                  <a:cubicBezTo>
                    <a:pt x="7419" y="4474"/>
                    <a:pt x="7441" y="2329"/>
                    <a:pt x="6140" y="1005"/>
                  </a:cubicBezTo>
                  <a:lnTo>
                    <a:pt x="6140" y="1005"/>
                  </a:lnTo>
                  <a:cubicBezTo>
                    <a:pt x="5478" y="343"/>
                    <a:pt x="4611" y="1"/>
                    <a:pt x="3721" y="1"/>
                  </a:cubicBezTo>
                  <a:lnTo>
                    <a:pt x="3721" y="1"/>
                  </a:lnTo>
                  <a:cubicBezTo>
                    <a:pt x="2876" y="1"/>
                    <a:pt x="2009" y="320"/>
                    <a:pt x="1347" y="959"/>
                  </a:cubicBezTo>
                  <a:close/>
                  <a:moveTo>
                    <a:pt x="1552" y="5502"/>
                  </a:moveTo>
                  <a:cubicBezTo>
                    <a:pt x="366" y="4315"/>
                    <a:pt x="388" y="2374"/>
                    <a:pt x="1598" y="1188"/>
                  </a:cubicBezTo>
                  <a:lnTo>
                    <a:pt x="1598" y="1188"/>
                  </a:lnTo>
                  <a:cubicBezTo>
                    <a:pt x="2785" y="23"/>
                    <a:pt x="4725" y="46"/>
                    <a:pt x="5912" y="1233"/>
                  </a:cubicBezTo>
                  <a:lnTo>
                    <a:pt x="5912" y="1233"/>
                  </a:lnTo>
                  <a:cubicBezTo>
                    <a:pt x="7076" y="2443"/>
                    <a:pt x="7053" y="4383"/>
                    <a:pt x="5866" y="5547"/>
                  </a:cubicBezTo>
                  <a:lnTo>
                    <a:pt x="5866" y="5547"/>
                  </a:lnTo>
                  <a:cubicBezTo>
                    <a:pt x="5273" y="6141"/>
                    <a:pt x="4497" y="6415"/>
                    <a:pt x="3721" y="6415"/>
                  </a:cubicBezTo>
                  <a:lnTo>
                    <a:pt x="3721" y="6415"/>
                  </a:lnTo>
                  <a:cubicBezTo>
                    <a:pt x="2922" y="6415"/>
                    <a:pt x="2146" y="6118"/>
                    <a:pt x="1552" y="550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067;p48">
              <a:extLst>
                <a:ext uri="{FF2B5EF4-FFF2-40B4-BE49-F238E27FC236}">
                  <a16:creationId xmlns:a16="http://schemas.microsoft.com/office/drawing/2014/main" id="{48DABAF6-91B5-F277-5674-CDEC1E74E278}"/>
                </a:ext>
              </a:extLst>
            </p:cNvPr>
            <p:cNvSpPr/>
            <p:nvPr/>
          </p:nvSpPr>
          <p:spPr>
            <a:xfrm>
              <a:off x="1138760" y="4098598"/>
              <a:ext cx="110460" cy="105364"/>
            </a:xfrm>
            <a:custGeom>
              <a:avLst/>
              <a:gdLst/>
              <a:ahLst/>
              <a:cxnLst/>
              <a:rect l="l" t="t" r="r" b="b"/>
              <a:pathLst>
                <a:path w="6438" h="6141" extrusionOk="0">
                  <a:moveTo>
                    <a:pt x="1164" y="845"/>
                  </a:moveTo>
                  <a:cubicBezTo>
                    <a:pt x="23" y="1964"/>
                    <a:pt x="0" y="3813"/>
                    <a:pt x="1142" y="4954"/>
                  </a:cubicBezTo>
                  <a:lnTo>
                    <a:pt x="1142" y="4954"/>
                  </a:lnTo>
                  <a:cubicBezTo>
                    <a:pt x="2260" y="6118"/>
                    <a:pt x="4109" y="6141"/>
                    <a:pt x="5250" y="5000"/>
                  </a:cubicBezTo>
                  <a:lnTo>
                    <a:pt x="5250" y="5000"/>
                  </a:lnTo>
                  <a:cubicBezTo>
                    <a:pt x="6414" y="3881"/>
                    <a:pt x="6437" y="2032"/>
                    <a:pt x="5296" y="891"/>
                  </a:cubicBezTo>
                  <a:lnTo>
                    <a:pt x="5296" y="891"/>
                  </a:lnTo>
                  <a:cubicBezTo>
                    <a:pt x="4725" y="298"/>
                    <a:pt x="3972" y="1"/>
                    <a:pt x="3219" y="1"/>
                  </a:cubicBezTo>
                  <a:lnTo>
                    <a:pt x="3219" y="1"/>
                  </a:lnTo>
                  <a:cubicBezTo>
                    <a:pt x="2488" y="1"/>
                    <a:pt x="1735" y="275"/>
                    <a:pt x="1164" y="845"/>
                  </a:cubicBezTo>
                  <a:close/>
                  <a:moveTo>
                    <a:pt x="1370" y="4726"/>
                  </a:moveTo>
                  <a:cubicBezTo>
                    <a:pt x="366" y="3721"/>
                    <a:pt x="388" y="2078"/>
                    <a:pt x="1416" y="1074"/>
                  </a:cubicBezTo>
                  <a:lnTo>
                    <a:pt x="1416" y="1074"/>
                  </a:lnTo>
                  <a:cubicBezTo>
                    <a:pt x="2420" y="69"/>
                    <a:pt x="4063" y="92"/>
                    <a:pt x="5068" y="1119"/>
                  </a:cubicBezTo>
                  <a:lnTo>
                    <a:pt x="5068" y="1119"/>
                  </a:lnTo>
                  <a:cubicBezTo>
                    <a:pt x="6049" y="2124"/>
                    <a:pt x="6049" y="3767"/>
                    <a:pt x="5022" y="4771"/>
                  </a:cubicBezTo>
                  <a:lnTo>
                    <a:pt x="5022" y="4771"/>
                  </a:lnTo>
                  <a:cubicBezTo>
                    <a:pt x="4520" y="5251"/>
                    <a:pt x="3858" y="5502"/>
                    <a:pt x="3219" y="5502"/>
                  </a:cubicBezTo>
                  <a:lnTo>
                    <a:pt x="3219" y="5502"/>
                  </a:lnTo>
                  <a:cubicBezTo>
                    <a:pt x="2557" y="5502"/>
                    <a:pt x="1872" y="5251"/>
                    <a:pt x="1370" y="472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068;p48">
              <a:extLst>
                <a:ext uri="{FF2B5EF4-FFF2-40B4-BE49-F238E27FC236}">
                  <a16:creationId xmlns:a16="http://schemas.microsoft.com/office/drawing/2014/main" id="{A3881BEE-62E8-FF51-E0D0-6F81BA58044E}"/>
                </a:ext>
              </a:extLst>
            </p:cNvPr>
            <p:cNvSpPr/>
            <p:nvPr/>
          </p:nvSpPr>
          <p:spPr>
            <a:xfrm>
              <a:off x="1068261" y="3917279"/>
              <a:ext cx="120634" cy="114767"/>
            </a:xfrm>
            <a:custGeom>
              <a:avLst/>
              <a:gdLst/>
              <a:ahLst/>
              <a:cxnLst/>
              <a:rect l="l" t="t" r="r" b="b"/>
              <a:pathLst>
                <a:path w="7031" h="6689" extrusionOk="0">
                  <a:moveTo>
                    <a:pt x="1279" y="891"/>
                  </a:moveTo>
                  <a:cubicBezTo>
                    <a:pt x="24" y="2124"/>
                    <a:pt x="1" y="4155"/>
                    <a:pt x="1233" y="5410"/>
                  </a:cubicBezTo>
                  <a:lnTo>
                    <a:pt x="1233" y="5410"/>
                  </a:lnTo>
                  <a:cubicBezTo>
                    <a:pt x="2466" y="6666"/>
                    <a:pt x="4497" y="6689"/>
                    <a:pt x="5753" y="5456"/>
                  </a:cubicBezTo>
                  <a:lnTo>
                    <a:pt x="5753" y="5456"/>
                  </a:lnTo>
                  <a:cubicBezTo>
                    <a:pt x="7008" y="4223"/>
                    <a:pt x="7031" y="2215"/>
                    <a:pt x="5798" y="937"/>
                  </a:cubicBezTo>
                  <a:lnTo>
                    <a:pt x="5798" y="937"/>
                  </a:lnTo>
                  <a:cubicBezTo>
                    <a:pt x="5159" y="320"/>
                    <a:pt x="4338" y="1"/>
                    <a:pt x="3516" y="1"/>
                  </a:cubicBezTo>
                  <a:lnTo>
                    <a:pt x="3516" y="1"/>
                  </a:lnTo>
                  <a:cubicBezTo>
                    <a:pt x="2717" y="1"/>
                    <a:pt x="1895" y="298"/>
                    <a:pt x="1279" y="891"/>
                  </a:cubicBezTo>
                  <a:moveTo>
                    <a:pt x="1462" y="5182"/>
                  </a:moveTo>
                  <a:cubicBezTo>
                    <a:pt x="366" y="4064"/>
                    <a:pt x="389" y="2238"/>
                    <a:pt x="1507" y="1142"/>
                  </a:cubicBezTo>
                  <a:lnTo>
                    <a:pt x="1507" y="1142"/>
                  </a:lnTo>
                  <a:cubicBezTo>
                    <a:pt x="2649" y="46"/>
                    <a:pt x="4452" y="46"/>
                    <a:pt x="5547" y="1188"/>
                  </a:cubicBezTo>
                  <a:lnTo>
                    <a:pt x="5547" y="1188"/>
                  </a:lnTo>
                  <a:cubicBezTo>
                    <a:pt x="6666" y="2306"/>
                    <a:pt x="6643" y="4109"/>
                    <a:pt x="5525" y="5228"/>
                  </a:cubicBezTo>
                  <a:lnTo>
                    <a:pt x="5525" y="5228"/>
                  </a:lnTo>
                  <a:cubicBezTo>
                    <a:pt x="4954" y="5776"/>
                    <a:pt x="4246" y="6050"/>
                    <a:pt x="3516" y="6050"/>
                  </a:cubicBezTo>
                  <a:lnTo>
                    <a:pt x="3516" y="6050"/>
                  </a:lnTo>
                  <a:cubicBezTo>
                    <a:pt x="2763" y="6050"/>
                    <a:pt x="2032" y="5753"/>
                    <a:pt x="1462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069;p48">
              <a:extLst>
                <a:ext uri="{FF2B5EF4-FFF2-40B4-BE49-F238E27FC236}">
                  <a16:creationId xmlns:a16="http://schemas.microsoft.com/office/drawing/2014/main" id="{1D9E9A97-831E-46CD-CFEC-F9238BAA0FDA}"/>
                </a:ext>
              </a:extLst>
            </p:cNvPr>
            <p:cNvSpPr/>
            <p:nvPr/>
          </p:nvSpPr>
          <p:spPr>
            <a:xfrm>
              <a:off x="1237844" y="3758676"/>
              <a:ext cx="119845" cy="114767"/>
            </a:xfrm>
            <a:custGeom>
              <a:avLst/>
              <a:gdLst/>
              <a:ahLst/>
              <a:cxnLst/>
              <a:rect l="l" t="t" r="r" b="b"/>
              <a:pathLst>
                <a:path w="6985" h="6689" extrusionOk="0">
                  <a:moveTo>
                    <a:pt x="1256" y="914"/>
                  </a:moveTo>
                  <a:cubicBezTo>
                    <a:pt x="0" y="2146"/>
                    <a:pt x="0" y="4155"/>
                    <a:pt x="1210" y="5410"/>
                  </a:cubicBezTo>
                  <a:lnTo>
                    <a:pt x="1210" y="5410"/>
                  </a:lnTo>
                  <a:cubicBezTo>
                    <a:pt x="2442" y="6666"/>
                    <a:pt x="4474" y="6688"/>
                    <a:pt x="5706" y="5456"/>
                  </a:cubicBezTo>
                  <a:lnTo>
                    <a:pt x="5706" y="5456"/>
                  </a:lnTo>
                  <a:cubicBezTo>
                    <a:pt x="6962" y="4223"/>
                    <a:pt x="6985" y="2215"/>
                    <a:pt x="5752" y="959"/>
                  </a:cubicBezTo>
                  <a:lnTo>
                    <a:pt x="5752" y="959"/>
                  </a:lnTo>
                  <a:cubicBezTo>
                    <a:pt x="5136" y="320"/>
                    <a:pt x="4314" y="1"/>
                    <a:pt x="3492" y="1"/>
                  </a:cubicBezTo>
                  <a:lnTo>
                    <a:pt x="3492" y="1"/>
                  </a:lnTo>
                  <a:cubicBezTo>
                    <a:pt x="2694" y="1"/>
                    <a:pt x="1872" y="297"/>
                    <a:pt x="1256" y="914"/>
                  </a:cubicBezTo>
                  <a:moveTo>
                    <a:pt x="1461" y="5182"/>
                  </a:moveTo>
                  <a:cubicBezTo>
                    <a:pt x="365" y="4063"/>
                    <a:pt x="365" y="2237"/>
                    <a:pt x="1507" y="1142"/>
                  </a:cubicBezTo>
                  <a:lnTo>
                    <a:pt x="1507" y="1142"/>
                  </a:lnTo>
                  <a:cubicBezTo>
                    <a:pt x="2625" y="46"/>
                    <a:pt x="4428" y="69"/>
                    <a:pt x="5524" y="1187"/>
                  </a:cubicBezTo>
                  <a:lnTo>
                    <a:pt x="5524" y="1187"/>
                  </a:lnTo>
                  <a:cubicBezTo>
                    <a:pt x="6619" y="2306"/>
                    <a:pt x="6597" y="4109"/>
                    <a:pt x="5478" y="5228"/>
                  </a:cubicBezTo>
                  <a:lnTo>
                    <a:pt x="5478" y="5228"/>
                  </a:lnTo>
                  <a:cubicBezTo>
                    <a:pt x="4930" y="5753"/>
                    <a:pt x="4200" y="6026"/>
                    <a:pt x="3492" y="6026"/>
                  </a:cubicBezTo>
                  <a:lnTo>
                    <a:pt x="3492" y="6026"/>
                  </a:lnTo>
                  <a:cubicBezTo>
                    <a:pt x="2762" y="6026"/>
                    <a:pt x="2009" y="5753"/>
                    <a:pt x="1461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070;p48">
              <a:extLst>
                <a:ext uri="{FF2B5EF4-FFF2-40B4-BE49-F238E27FC236}">
                  <a16:creationId xmlns:a16="http://schemas.microsoft.com/office/drawing/2014/main" id="{B25CC16A-2B64-7EA0-99A4-DB16190EB035}"/>
                </a:ext>
              </a:extLst>
            </p:cNvPr>
            <p:cNvSpPr/>
            <p:nvPr/>
          </p:nvSpPr>
          <p:spPr>
            <a:xfrm>
              <a:off x="914360" y="3733609"/>
              <a:ext cx="96751" cy="92839"/>
            </a:xfrm>
            <a:custGeom>
              <a:avLst/>
              <a:gdLst/>
              <a:ahLst/>
              <a:cxnLst/>
              <a:rect l="l" t="t" r="r" b="b"/>
              <a:pathLst>
                <a:path w="5639" h="5411" extrusionOk="0">
                  <a:moveTo>
                    <a:pt x="1028" y="754"/>
                  </a:moveTo>
                  <a:cubicBezTo>
                    <a:pt x="23" y="1735"/>
                    <a:pt x="0" y="3356"/>
                    <a:pt x="982" y="4383"/>
                  </a:cubicBezTo>
                  <a:lnTo>
                    <a:pt x="982" y="4383"/>
                  </a:lnTo>
                  <a:cubicBezTo>
                    <a:pt x="1986" y="5388"/>
                    <a:pt x="3607" y="5410"/>
                    <a:pt x="4611" y="4406"/>
                  </a:cubicBezTo>
                  <a:lnTo>
                    <a:pt x="4611" y="4406"/>
                  </a:lnTo>
                  <a:cubicBezTo>
                    <a:pt x="5638" y="3425"/>
                    <a:pt x="5638" y="1804"/>
                    <a:pt x="4657" y="777"/>
                  </a:cubicBezTo>
                  <a:lnTo>
                    <a:pt x="4657" y="777"/>
                  </a:lnTo>
                  <a:cubicBezTo>
                    <a:pt x="4155" y="275"/>
                    <a:pt x="3493" y="1"/>
                    <a:pt x="2831" y="1"/>
                  </a:cubicBezTo>
                  <a:lnTo>
                    <a:pt x="2831" y="1"/>
                  </a:lnTo>
                  <a:cubicBezTo>
                    <a:pt x="2169" y="1"/>
                    <a:pt x="1530" y="252"/>
                    <a:pt x="1028" y="754"/>
                  </a:cubicBezTo>
                  <a:moveTo>
                    <a:pt x="1233" y="4132"/>
                  </a:moveTo>
                  <a:cubicBezTo>
                    <a:pt x="366" y="3265"/>
                    <a:pt x="388" y="1850"/>
                    <a:pt x="1256" y="982"/>
                  </a:cubicBezTo>
                  <a:lnTo>
                    <a:pt x="1256" y="982"/>
                  </a:lnTo>
                  <a:cubicBezTo>
                    <a:pt x="2146" y="115"/>
                    <a:pt x="3561" y="138"/>
                    <a:pt x="4429" y="1005"/>
                  </a:cubicBezTo>
                  <a:lnTo>
                    <a:pt x="4429" y="1005"/>
                  </a:lnTo>
                  <a:cubicBezTo>
                    <a:pt x="5273" y="1895"/>
                    <a:pt x="5273" y="3310"/>
                    <a:pt x="4383" y="4178"/>
                  </a:cubicBezTo>
                  <a:lnTo>
                    <a:pt x="4383" y="4178"/>
                  </a:lnTo>
                  <a:cubicBezTo>
                    <a:pt x="3949" y="4589"/>
                    <a:pt x="3379" y="4817"/>
                    <a:pt x="2831" y="4817"/>
                  </a:cubicBezTo>
                  <a:lnTo>
                    <a:pt x="2831" y="4817"/>
                  </a:lnTo>
                  <a:cubicBezTo>
                    <a:pt x="2237" y="4817"/>
                    <a:pt x="1667" y="4589"/>
                    <a:pt x="1233" y="413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71;p48">
              <a:extLst>
                <a:ext uri="{FF2B5EF4-FFF2-40B4-BE49-F238E27FC236}">
                  <a16:creationId xmlns:a16="http://schemas.microsoft.com/office/drawing/2014/main" id="{5453C4AC-A6D3-17D3-243E-A82E202FD550}"/>
                </a:ext>
              </a:extLst>
            </p:cNvPr>
            <p:cNvSpPr/>
            <p:nvPr/>
          </p:nvSpPr>
          <p:spPr>
            <a:xfrm>
              <a:off x="1067094" y="3583225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0" y="1348"/>
                    <a:pt x="0" y="2626"/>
                    <a:pt x="776" y="3425"/>
                  </a:cubicBezTo>
                  <a:lnTo>
                    <a:pt x="776" y="3425"/>
                  </a:lnTo>
                  <a:cubicBezTo>
                    <a:pt x="1552" y="4224"/>
                    <a:pt x="2831" y="4224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8" y="1393"/>
                    <a:pt x="3652" y="617"/>
                  </a:cubicBezTo>
                  <a:lnTo>
                    <a:pt x="3652" y="617"/>
                  </a:lnTo>
                  <a:cubicBezTo>
                    <a:pt x="3242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689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2"/>
                    <a:pt x="1027" y="823"/>
                  </a:cubicBezTo>
                  <a:lnTo>
                    <a:pt x="1027" y="823"/>
                  </a:lnTo>
                  <a:cubicBezTo>
                    <a:pt x="1689" y="161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0" y="2557"/>
                    <a:pt x="3378" y="3219"/>
                  </a:cubicBezTo>
                  <a:lnTo>
                    <a:pt x="3378" y="3219"/>
                  </a:lnTo>
                  <a:cubicBezTo>
                    <a:pt x="3059" y="3539"/>
                    <a:pt x="2625" y="3699"/>
                    <a:pt x="2214" y="3699"/>
                  </a:cubicBezTo>
                  <a:lnTo>
                    <a:pt x="2214" y="3699"/>
                  </a:lnTo>
                  <a:cubicBezTo>
                    <a:pt x="1781" y="3699"/>
                    <a:pt x="1324" y="3516"/>
                    <a:pt x="1005" y="319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072;p48">
              <a:extLst>
                <a:ext uri="{FF2B5EF4-FFF2-40B4-BE49-F238E27FC236}">
                  <a16:creationId xmlns:a16="http://schemas.microsoft.com/office/drawing/2014/main" id="{EFA9EAAB-FA5E-057B-8411-C2C1B1C8F317}"/>
                </a:ext>
              </a:extLst>
            </p:cNvPr>
            <p:cNvSpPr/>
            <p:nvPr/>
          </p:nvSpPr>
          <p:spPr>
            <a:xfrm>
              <a:off x="927674" y="3525662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617"/>
                  </a:cubicBezTo>
                  <a:lnTo>
                    <a:pt x="3653" y="617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2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60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1" y="2580"/>
                    <a:pt x="3379" y="3219"/>
                  </a:cubicBezTo>
                  <a:lnTo>
                    <a:pt x="3379" y="3219"/>
                  </a:lnTo>
                  <a:cubicBezTo>
                    <a:pt x="3059" y="3538"/>
                    <a:pt x="2625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38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073;p48">
              <a:extLst>
                <a:ext uri="{FF2B5EF4-FFF2-40B4-BE49-F238E27FC236}">
                  <a16:creationId xmlns:a16="http://schemas.microsoft.com/office/drawing/2014/main" id="{D2F8E209-A0E6-E58B-ECE1-0ABD19751AF3}"/>
                </a:ext>
              </a:extLst>
            </p:cNvPr>
            <p:cNvSpPr/>
            <p:nvPr/>
          </p:nvSpPr>
          <p:spPr>
            <a:xfrm>
              <a:off x="1260938" y="4005794"/>
              <a:ext cx="68956" cy="65799"/>
            </a:xfrm>
            <a:custGeom>
              <a:avLst/>
              <a:gdLst/>
              <a:ahLst/>
              <a:cxnLst/>
              <a:rect l="l" t="t" r="r" b="b"/>
              <a:pathLst>
                <a:path w="4019" h="3835" extrusionOk="0">
                  <a:moveTo>
                    <a:pt x="731" y="525"/>
                  </a:moveTo>
                  <a:cubicBezTo>
                    <a:pt x="24" y="1233"/>
                    <a:pt x="1" y="2374"/>
                    <a:pt x="708" y="3105"/>
                  </a:cubicBezTo>
                  <a:lnTo>
                    <a:pt x="708" y="3105"/>
                  </a:lnTo>
                  <a:cubicBezTo>
                    <a:pt x="1416" y="3812"/>
                    <a:pt x="2580" y="3835"/>
                    <a:pt x="3288" y="3127"/>
                  </a:cubicBezTo>
                  <a:lnTo>
                    <a:pt x="3288" y="3127"/>
                  </a:lnTo>
                  <a:cubicBezTo>
                    <a:pt x="4018" y="2420"/>
                    <a:pt x="4018" y="1256"/>
                    <a:pt x="3311" y="548"/>
                  </a:cubicBezTo>
                  <a:lnTo>
                    <a:pt x="3311" y="548"/>
                  </a:lnTo>
                  <a:cubicBezTo>
                    <a:pt x="2968" y="183"/>
                    <a:pt x="2489" y="0"/>
                    <a:pt x="2009" y="0"/>
                  </a:cubicBezTo>
                  <a:lnTo>
                    <a:pt x="2009" y="0"/>
                  </a:lnTo>
                  <a:cubicBezTo>
                    <a:pt x="1553" y="0"/>
                    <a:pt x="1096" y="160"/>
                    <a:pt x="731" y="525"/>
                  </a:cubicBezTo>
                  <a:close/>
                  <a:moveTo>
                    <a:pt x="960" y="2876"/>
                  </a:moveTo>
                  <a:cubicBezTo>
                    <a:pt x="366" y="2283"/>
                    <a:pt x="389" y="1324"/>
                    <a:pt x="960" y="754"/>
                  </a:cubicBezTo>
                  <a:lnTo>
                    <a:pt x="960" y="754"/>
                  </a:lnTo>
                  <a:cubicBezTo>
                    <a:pt x="1553" y="183"/>
                    <a:pt x="2512" y="183"/>
                    <a:pt x="3082" y="776"/>
                  </a:cubicBezTo>
                  <a:lnTo>
                    <a:pt x="3082" y="776"/>
                  </a:lnTo>
                  <a:cubicBezTo>
                    <a:pt x="3653" y="1370"/>
                    <a:pt x="3653" y="2306"/>
                    <a:pt x="3059" y="2899"/>
                  </a:cubicBezTo>
                  <a:lnTo>
                    <a:pt x="3059" y="2899"/>
                  </a:lnTo>
                  <a:cubicBezTo>
                    <a:pt x="2763" y="3173"/>
                    <a:pt x="2397" y="3310"/>
                    <a:pt x="2009" y="3310"/>
                  </a:cubicBezTo>
                  <a:lnTo>
                    <a:pt x="2009" y="3310"/>
                  </a:lnTo>
                  <a:cubicBezTo>
                    <a:pt x="1621" y="3310"/>
                    <a:pt x="1233" y="3173"/>
                    <a:pt x="960" y="28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074;p48">
              <a:extLst>
                <a:ext uri="{FF2B5EF4-FFF2-40B4-BE49-F238E27FC236}">
                  <a16:creationId xmlns:a16="http://schemas.microsoft.com/office/drawing/2014/main" id="{FC08613B-9926-68B2-9426-61AE4A44ED4A}"/>
                </a:ext>
              </a:extLst>
            </p:cNvPr>
            <p:cNvSpPr/>
            <p:nvPr/>
          </p:nvSpPr>
          <p:spPr>
            <a:xfrm>
              <a:off x="1203375" y="3946652"/>
              <a:ext cx="65816" cy="63071"/>
            </a:xfrm>
            <a:custGeom>
              <a:avLst/>
              <a:gdLst/>
              <a:ahLst/>
              <a:cxnLst/>
              <a:rect l="l" t="t" r="r" b="b"/>
              <a:pathLst>
                <a:path w="3836" h="3676" extrusionOk="0">
                  <a:moveTo>
                    <a:pt x="708" y="503"/>
                  </a:moveTo>
                  <a:cubicBezTo>
                    <a:pt x="23" y="1188"/>
                    <a:pt x="1" y="2283"/>
                    <a:pt x="685" y="2968"/>
                  </a:cubicBezTo>
                  <a:lnTo>
                    <a:pt x="685" y="2968"/>
                  </a:lnTo>
                  <a:cubicBezTo>
                    <a:pt x="1347" y="3653"/>
                    <a:pt x="2466" y="3676"/>
                    <a:pt x="3150" y="2991"/>
                  </a:cubicBezTo>
                  <a:lnTo>
                    <a:pt x="3150" y="2991"/>
                  </a:lnTo>
                  <a:cubicBezTo>
                    <a:pt x="3835" y="2329"/>
                    <a:pt x="3835" y="1210"/>
                    <a:pt x="3173" y="526"/>
                  </a:cubicBezTo>
                  <a:lnTo>
                    <a:pt x="3173" y="526"/>
                  </a:lnTo>
                  <a:cubicBezTo>
                    <a:pt x="2831" y="183"/>
                    <a:pt x="2374" y="1"/>
                    <a:pt x="1918" y="1"/>
                  </a:cubicBezTo>
                  <a:lnTo>
                    <a:pt x="1918" y="1"/>
                  </a:lnTo>
                  <a:cubicBezTo>
                    <a:pt x="1484" y="1"/>
                    <a:pt x="1050" y="183"/>
                    <a:pt x="708" y="503"/>
                  </a:cubicBezTo>
                  <a:moveTo>
                    <a:pt x="914" y="2740"/>
                  </a:moveTo>
                  <a:cubicBezTo>
                    <a:pt x="366" y="2192"/>
                    <a:pt x="389" y="1279"/>
                    <a:pt x="936" y="754"/>
                  </a:cubicBezTo>
                  <a:lnTo>
                    <a:pt x="936" y="754"/>
                  </a:lnTo>
                  <a:cubicBezTo>
                    <a:pt x="1507" y="206"/>
                    <a:pt x="2397" y="206"/>
                    <a:pt x="2945" y="777"/>
                  </a:cubicBezTo>
                  <a:lnTo>
                    <a:pt x="2945" y="777"/>
                  </a:lnTo>
                  <a:cubicBezTo>
                    <a:pt x="3470" y="1325"/>
                    <a:pt x="3470" y="2215"/>
                    <a:pt x="2922" y="2763"/>
                  </a:cubicBezTo>
                  <a:lnTo>
                    <a:pt x="2922" y="2763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14"/>
                    <a:pt x="914" y="274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075;p48">
              <a:extLst>
                <a:ext uri="{FF2B5EF4-FFF2-40B4-BE49-F238E27FC236}">
                  <a16:creationId xmlns:a16="http://schemas.microsoft.com/office/drawing/2014/main" id="{8AEA7917-763A-7EA1-8E9D-218FA0010EA7}"/>
                </a:ext>
              </a:extLst>
            </p:cNvPr>
            <p:cNvSpPr/>
            <p:nvPr/>
          </p:nvSpPr>
          <p:spPr>
            <a:xfrm>
              <a:off x="1211988" y="4248210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25"/>
                  </a:moveTo>
                  <a:cubicBezTo>
                    <a:pt x="1" y="1256"/>
                    <a:pt x="1" y="2465"/>
                    <a:pt x="731" y="3219"/>
                  </a:cubicBezTo>
                  <a:lnTo>
                    <a:pt x="731" y="3219"/>
                  </a:lnTo>
                  <a:cubicBezTo>
                    <a:pt x="1461" y="3949"/>
                    <a:pt x="2648" y="3972"/>
                    <a:pt x="3402" y="3241"/>
                  </a:cubicBezTo>
                  <a:lnTo>
                    <a:pt x="3402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80" y="0"/>
                    <a:pt x="2078" y="0"/>
                  </a:cubicBezTo>
                  <a:lnTo>
                    <a:pt x="2078" y="0"/>
                  </a:lnTo>
                  <a:cubicBezTo>
                    <a:pt x="1598" y="0"/>
                    <a:pt x="1119" y="183"/>
                    <a:pt x="754" y="525"/>
                  </a:cubicBezTo>
                  <a:moveTo>
                    <a:pt x="959" y="2967"/>
                  </a:moveTo>
                  <a:cubicBezTo>
                    <a:pt x="366" y="2351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60"/>
                    <a:pt x="2603" y="183"/>
                    <a:pt x="3196" y="799"/>
                  </a:cubicBezTo>
                  <a:lnTo>
                    <a:pt x="3196" y="799"/>
                  </a:lnTo>
                  <a:cubicBezTo>
                    <a:pt x="3790" y="1415"/>
                    <a:pt x="3790" y="2397"/>
                    <a:pt x="3173" y="2990"/>
                  </a:cubicBezTo>
                  <a:lnTo>
                    <a:pt x="3173" y="2990"/>
                  </a:lnTo>
                  <a:cubicBezTo>
                    <a:pt x="2877" y="3287"/>
                    <a:pt x="2466" y="3447"/>
                    <a:pt x="2078" y="3447"/>
                  </a:cubicBezTo>
                  <a:lnTo>
                    <a:pt x="2078" y="3447"/>
                  </a:lnTo>
                  <a:cubicBezTo>
                    <a:pt x="1667" y="3447"/>
                    <a:pt x="1279" y="3287"/>
                    <a:pt x="959" y="296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076;p48">
              <a:extLst>
                <a:ext uri="{FF2B5EF4-FFF2-40B4-BE49-F238E27FC236}">
                  <a16:creationId xmlns:a16="http://schemas.microsoft.com/office/drawing/2014/main" id="{C517F351-14E6-6EB0-A0D9-7601F9B5B49E}"/>
                </a:ext>
              </a:extLst>
            </p:cNvPr>
            <p:cNvSpPr/>
            <p:nvPr/>
          </p:nvSpPr>
          <p:spPr>
            <a:xfrm>
              <a:off x="928068" y="4463604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48"/>
                  </a:moveTo>
                  <a:cubicBezTo>
                    <a:pt x="0" y="1278"/>
                    <a:pt x="0" y="2465"/>
                    <a:pt x="731" y="3218"/>
                  </a:cubicBezTo>
                  <a:lnTo>
                    <a:pt x="731" y="3218"/>
                  </a:lnTo>
                  <a:cubicBezTo>
                    <a:pt x="1461" y="3949"/>
                    <a:pt x="2648" y="3972"/>
                    <a:pt x="3401" y="3241"/>
                  </a:cubicBezTo>
                  <a:lnTo>
                    <a:pt x="3401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57" y="0"/>
                    <a:pt x="2077" y="0"/>
                  </a:cubicBezTo>
                  <a:lnTo>
                    <a:pt x="2077" y="0"/>
                  </a:lnTo>
                  <a:cubicBezTo>
                    <a:pt x="1598" y="0"/>
                    <a:pt x="1119" y="183"/>
                    <a:pt x="754" y="548"/>
                  </a:cubicBezTo>
                  <a:close/>
                  <a:moveTo>
                    <a:pt x="959" y="2990"/>
                  </a:moveTo>
                  <a:cubicBezTo>
                    <a:pt x="366" y="2374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83"/>
                    <a:pt x="2580" y="183"/>
                    <a:pt x="3196" y="799"/>
                  </a:cubicBezTo>
                  <a:lnTo>
                    <a:pt x="3196" y="799"/>
                  </a:lnTo>
                  <a:cubicBezTo>
                    <a:pt x="3789" y="1415"/>
                    <a:pt x="3789" y="2397"/>
                    <a:pt x="3173" y="3013"/>
                  </a:cubicBezTo>
                  <a:lnTo>
                    <a:pt x="3173" y="3013"/>
                  </a:lnTo>
                  <a:cubicBezTo>
                    <a:pt x="2853" y="3310"/>
                    <a:pt x="2465" y="3447"/>
                    <a:pt x="2077" y="3447"/>
                  </a:cubicBezTo>
                  <a:lnTo>
                    <a:pt x="2077" y="3447"/>
                  </a:lnTo>
                  <a:cubicBezTo>
                    <a:pt x="1667" y="3447"/>
                    <a:pt x="1256" y="3287"/>
                    <a:pt x="959" y="299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77;p48">
              <a:extLst>
                <a:ext uri="{FF2B5EF4-FFF2-40B4-BE49-F238E27FC236}">
                  <a16:creationId xmlns:a16="http://schemas.microsoft.com/office/drawing/2014/main" id="{8C29A469-5298-EA2B-6C12-0C9A54812057}"/>
                </a:ext>
              </a:extLst>
            </p:cNvPr>
            <p:cNvSpPr/>
            <p:nvPr/>
          </p:nvSpPr>
          <p:spPr>
            <a:xfrm>
              <a:off x="1027924" y="4297555"/>
              <a:ext cx="77569" cy="74035"/>
            </a:xfrm>
            <a:custGeom>
              <a:avLst/>
              <a:gdLst/>
              <a:ahLst/>
              <a:cxnLst/>
              <a:rect l="l" t="t" r="r" b="b"/>
              <a:pathLst>
                <a:path w="4521" h="4315" extrusionOk="0">
                  <a:moveTo>
                    <a:pt x="822" y="594"/>
                  </a:moveTo>
                  <a:cubicBezTo>
                    <a:pt x="24" y="1370"/>
                    <a:pt x="1" y="2671"/>
                    <a:pt x="800" y="3492"/>
                  </a:cubicBezTo>
                  <a:lnTo>
                    <a:pt x="800" y="3492"/>
                  </a:lnTo>
                  <a:cubicBezTo>
                    <a:pt x="1599" y="4291"/>
                    <a:pt x="2900" y="4314"/>
                    <a:pt x="3698" y="3515"/>
                  </a:cubicBezTo>
                  <a:lnTo>
                    <a:pt x="3698" y="3515"/>
                  </a:lnTo>
                  <a:cubicBezTo>
                    <a:pt x="4520" y="2739"/>
                    <a:pt x="4520" y="1415"/>
                    <a:pt x="3744" y="616"/>
                  </a:cubicBezTo>
                  <a:lnTo>
                    <a:pt x="3744" y="616"/>
                  </a:lnTo>
                  <a:cubicBezTo>
                    <a:pt x="3333" y="206"/>
                    <a:pt x="2808" y="0"/>
                    <a:pt x="2260" y="0"/>
                  </a:cubicBezTo>
                  <a:lnTo>
                    <a:pt x="2260" y="0"/>
                  </a:lnTo>
                  <a:cubicBezTo>
                    <a:pt x="1758" y="0"/>
                    <a:pt x="1233" y="206"/>
                    <a:pt x="822" y="594"/>
                  </a:cubicBezTo>
                  <a:close/>
                  <a:moveTo>
                    <a:pt x="1051" y="3264"/>
                  </a:moveTo>
                  <a:cubicBezTo>
                    <a:pt x="389" y="2579"/>
                    <a:pt x="389" y="1484"/>
                    <a:pt x="1074" y="822"/>
                  </a:cubicBezTo>
                  <a:lnTo>
                    <a:pt x="1074" y="822"/>
                  </a:lnTo>
                  <a:cubicBezTo>
                    <a:pt x="1736" y="160"/>
                    <a:pt x="2831" y="183"/>
                    <a:pt x="3493" y="845"/>
                  </a:cubicBezTo>
                  <a:lnTo>
                    <a:pt x="3493" y="845"/>
                  </a:lnTo>
                  <a:cubicBezTo>
                    <a:pt x="4155" y="1529"/>
                    <a:pt x="4155" y="2625"/>
                    <a:pt x="3470" y="3287"/>
                  </a:cubicBezTo>
                  <a:lnTo>
                    <a:pt x="3470" y="3287"/>
                  </a:lnTo>
                  <a:cubicBezTo>
                    <a:pt x="3128" y="3607"/>
                    <a:pt x="2694" y="3766"/>
                    <a:pt x="2260" y="3766"/>
                  </a:cubicBezTo>
                  <a:lnTo>
                    <a:pt x="2260" y="3766"/>
                  </a:lnTo>
                  <a:cubicBezTo>
                    <a:pt x="1827" y="3766"/>
                    <a:pt x="1370" y="3607"/>
                    <a:pt x="1051" y="326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078;p48">
              <a:extLst>
                <a:ext uri="{FF2B5EF4-FFF2-40B4-BE49-F238E27FC236}">
                  <a16:creationId xmlns:a16="http://schemas.microsoft.com/office/drawing/2014/main" id="{6F2422E0-53CB-584D-DEE4-EA8362925268}"/>
                </a:ext>
              </a:extLst>
            </p:cNvPr>
            <p:cNvSpPr/>
            <p:nvPr/>
          </p:nvSpPr>
          <p:spPr>
            <a:xfrm>
              <a:off x="1012259" y="4403673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800" y="571"/>
                  </a:moveTo>
                  <a:cubicBezTo>
                    <a:pt x="24" y="1347"/>
                    <a:pt x="1" y="2626"/>
                    <a:pt x="777" y="3402"/>
                  </a:cubicBezTo>
                  <a:lnTo>
                    <a:pt x="777" y="3402"/>
                  </a:lnTo>
                  <a:cubicBezTo>
                    <a:pt x="1553" y="4201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594"/>
                  </a:cubicBezTo>
                  <a:lnTo>
                    <a:pt x="3653" y="594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3" y="1"/>
                    <a:pt x="1188" y="183"/>
                    <a:pt x="800" y="571"/>
                  </a:cubicBezTo>
                  <a:close/>
                  <a:moveTo>
                    <a:pt x="1028" y="3173"/>
                  </a:moveTo>
                  <a:cubicBezTo>
                    <a:pt x="366" y="2512"/>
                    <a:pt x="389" y="1462"/>
                    <a:pt x="1051" y="822"/>
                  </a:cubicBezTo>
                  <a:lnTo>
                    <a:pt x="1051" y="822"/>
                  </a:lnTo>
                  <a:cubicBezTo>
                    <a:pt x="1713" y="161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64" y="1507"/>
                    <a:pt x="4041" y="2557"/>
                    <a:pt x="3379" y="3196"/>
                  </a:cubicBezTo>
                  <a:lnTo>
                    <a:pt x="3379" y="3196"/>
                  </a:lnTo>
                  <a:cubicBezTo>
                    <a:pt x="3059" y="3516"/>
                    <a:pt x="2626" y="3676"/>
                    <a:pt x="2215" y="3676"/>
                  </a:cubicBezTo>
                  <a:lnTo>
                    <a:pt x="2215" y="3676"/>
                  </a:lnTo>
                  <a:cubicBezTo>
                    <a:pt x="1781" y="3676"/>
                    <a:pt x="1347" y="3516"/>
                    <a:pt x="1028" y="31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079;p48">
              <a:extLst>
                <a:ext uri="{FF2B5EF4-FFF2-40B4-BE49-F238E27FC236}">
                  <a16:creationId xmlns:a16="http://schemas.microsoft.com/office/drawing/2014/main" id="{CE1B5F1F-F95C-D568-0228-60B7F1722526}"/>
                </a:ext>
              </a:extLst>
            </p:cNvPr>
            <p:cNvSpPr/>
            <p:nvPr/>
          </p:nvSpPr>
          <p:spPr>
            <a:xfrm>
              <a:off x="1120350" y="4481224"/>
              <a:ext cx="88138" cy="84604"/>
            </a:xfrm>
            <a:custGeom>
              <a:avLst/>
              <a:gdLst/>
              <a:ahLst/>
              <a:cxnLst/>
              <a:rect l="l" t="t" r="r" b="b"/>
              <a:pathLst>
                <a:path w="5137" h="4931" extrusionOk="0">
                  <a:moveTo>
                    <a:pt x="936" y="685"/>
                  </a:moveTo>
                  <a:cubicBezTo>
                    <a:pt x="23" y="1575"/>
                    <a:pt x="1" y="3059"/>
                    <a:pt x="891" y="3995"/>
                  </a:cubicBezTo>
                  <a:lnTo>
                    <a:pt x="891" y="3995"/>
                  </a:lnTo>
                  <a:cubicBezTo>
                    <a:pt x="1804" y="4908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36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85"/>
                  </a:cubicBezTo>
                  <a:moveTo>
                    <a:pt x="1142" y="3744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3995" y="936"/>
                  </a:cubicBezTo>
                  <a:lnTo>
                    <a:pt x="3995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080;p48">
              <a:extLst>
                <a:ext uri="{FF2B5EF4-FFF2-40B4-BE49-F238E27FC236}">
                  <a16:creationId xmlns:a16="http://schemas.microsoft.com/office/drawing/2014/main" id="{B2F93CBF-E24A-1F2C-77E6-A05ACE86CDBD}"/>
                </a:ext>
              </a:extLst>
            </p:cNvPr>
            <p:cNvSpPr/>
            <p:nvPr/>
          </p:nvSpPr>
          <p:spPr>
            <a:xfrm>
              <a:off x="1423074" y="4407208"/>
              <a:ext cx="78736" cy="75201"/>
            </a:xfrm>
            <a:custGeom>
              <a:avLst/>
              <a:gdLst/>
              <a:ahLst/>
              <a:cxnLst/>
              <a:rect l="l" t="t" r="r" b="b"/>
              <a:pathLst>
                <a:path w="4589" h="4383" extrusionOk="0">
                  <a:moveTo>
                    <a:pt x="822" y="616"/>
                  </a:moveTo>
                  <a:cubicBezTo>
                    <a:pt x="1" y="1415"/>
                    <a:pt x="1" y="2739"/>
                    <a:pt x="799" y="3561"/>
                  </a:cubicBezTo>
                  <a:lnTo>
                    <a:pt x="799" y="3561"/>
                  </a:lnTo>
                  <a:cubicBezTo>
                    <a:pt x="1598" y="4383"/>
                    <a:pt x="2922" y="4383"/>
                    <a:pt x="3744" y="3584"/>
                  </a:cubicBezTo>
                  <a:lnTo>
                    <a:pt x="3744" y="3584"/>
                  </a:lnTo>
                  <a:cubicBezTo>
                    <a:pt x="4566" y="2785"/>
                    <a:pt x="4588" y="1461"/>
                    <a:pt x="3767" y="639"/>
                  </a:cubicBezTo>
                  <a:lnTo>
                    <a:pt x="3767" y="639"/>
                  </a:lnTo>
                  <a:cubicBezTo>
                    <a:pt x="3356" y="228"/>
                    <a:pt x="2831" y="0"/>
                    <a:pt x="2283" y="0"/>
                  </a:cubicBezTo>
                  <a:lnTo>
                    <a:pt x="2283" y="0"/>
                  </a:lnTo>
                  <a:cubicBezTo>
                    <a:pt x="1758" y="0"/>
                    <a:pt x="1233" y="206"/>
                    <a:pt x="822" y="616"/>
                  </a:cubicBezTo>
                  <a:close/>
                  <a:moveTo>
                    <a:pt x="1028" y="3310"/>
                  </a:moveTo>
                  <a:cubicBezTo>
                    <a:pt x="366" y="2625"/>
                    <a:pt x="366" y="1530"/>
                    <a:pt x="1050" y="845"/>
                  </a:cubicBezTo>
                  <a:lnTo>
                    <a:pt x="1050" y="845"/>
                  </a:lnTo>
                  <a:cubicBezTo>
                    <a:pt x="1758" y="160"/>
                    <a:pt x="2854" y="183"/>
                    <a:pt x="3538" y="868"/>
                  </a:cubicBezTo>
                  <a:lnTo>
                    <a:pt x="3538" y="868"/>
                  </a:lnTo>
                  <a:cubicBezTo>
                    <a:pt x="4200" y="1552"/>
                    <a:pt x="4200" y="2671"/>
                    <a:pt x="3516" y="3356"/>
                  </a:cubicBezTo>
                  <a:lnTo>
                    <a:pt x="3516" y="3356"/>
                  </a:lnTo>
                  <a:cubicBezTo>
                    <a:pt x="3173" y="3675"/>
                    <a:pt x="2717" y="3835"/>
                    <a:pt x="2283" y="3835"/>
                  </a:cubicBezTo>
                  <a:lnTo>
                    <a:pt x="2283" y="3835"/>
                  </a:lnTo>
                  <a:cubicBezTo>
                    <a:pt x="1827" y="3835"/>
                    <a:pt x="1370" y="3675"/>
                    <a:pt x="1028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081;p48">
              <a:extLst>
                <a:ext uri="{FF2B5EF4-FFF2-40B4-BE49-F238E27FC236}">
                  <a16:creationId xmlns:a16="http://schemas.microsoft.com/office/drawing/2014/main" id="{98EA2974-D397-4282-0219-7EEA3A455F06}"/>
                </a:ext>
              </a:extLst>
            </p:cNvPr>
            <p:cNvSpPr/>
            <p:nvPr/>
          </p:nvSpPr>
          <p:spPr>
            <a:xfrm>
              <a:off x="1598919" y="4373528"/>
              <a:ext cx="88121" cy="83814"/>
            </a:xfrm>
            <a:custGeom>
              <a:avLst/>
              <a:gdLst/>
              <a:ahLst/>
              <a:cxnLst/>
              <a:rect l="l" t="t" r="r" b="b"/>
              <a:pathLst>
                <a:path w="5136" h="4885" extrusionOk="0">
                  <a:moveTo>
                    <a:pt x="936" y="662"/>
                  </a:moveTo>
                  <a:cubicBezTo>
                    <a:pt x="23" y="1552"/>
                    <a:pt x="0" y="3036"/>
                    <a:pt x="890" y="3949"/>
                  </a:cubicBezTo>
                  <a:lnTo>
                    <a:pt x="890" y="3949"/>
                  </a:lnTo>
                  <a:cubicBezTo>
                    <a:pt x="1803" y="4862"/>
                    <a:pt x="3287" y="4885"/>
                    <a:pt x="4200" y="3995"/>
                  </a:cubicBezTo>
                  <a:lnTo>
                    <a:pt x="4200" y="3995"/>
                  </a:lnTo>
                  <a:cubicBezTo>
                    <a:pt x="5113" y="3082"/>
                    <a:pt x="5136" y="1621"/>
                    <a:pt x="4223" y="685"/>
                  </a:cubicBezTo>
                  <a:lnTo>
                    <a:pt x="4223" y="685"/>
                  </a:lnTo>
                  <a:cubicBezTo>
                    <a:pt x="3766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2" y="206"/>
                    <a:pt x="936" y="662"/>
                  </a:cubicBezTo>
                  <a:moveTo>
                    <a:pt x="1141" y="3721"/>
                  </a:moveTo>
                  <a:cubicBezTo>
                    <a:pt x="365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18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48" y="2990"/>
                    <a:pt x="3972" y="3744"/>
                  </a:cubicBezTo>
                  <a:lnTo>
                    <a:pt x="3972" y="3744"/>
                  </a:lnTo>
                  <a:cubicBezTo>
                    <a:pt x="3584" y="4132"/>
                    <a:pt x="3059" y="4314"/>
                    <a:pt x="2557" y="4314"/>
                  </a:cubicBezTo>
                  <a:lnTo>
                    <a:pt x="2557" y="4314"/>
                  </a:lnTo>
                  <a:cubicBezTo>
                    <a:pt x="2054" y="4314"/>
                    <a:pt x="1529" y="4109"/>
                    <a:pt x="1141" y="372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082;p48">
              <a:extLst>
                <a:ext uri="{FF2B5EF4-FFF2-40B4-BE49-F238E27FC236}">
                  <a16:creationId xmlns:a16="http://schemas.microsoft.com/office/drawing/2014/main" id="{D1171506-C997-3938-01C3-80DCF9D60511}"/>
                </a:ext>
              </a:extLst>
            </p:cNvPr>
            <p:cNvSpPr/>
            <p:nvPr/>
          </p:nvSpPr>
          <p:spPr>
            <a:xfrm>
              <a:off x="1238616" y="3589110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4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66"/>
                    <a:pt x="2534" y="3766"/>
                    <a:pt x="3242" y="3082"/>
                  </a:cubicBezTo>
                  <a:lnTo>
                    <a:pt x="3242" y="3082"/>
                  </a:lnTo>
                  <a:cubicBezTo>
                    <a:pt x="3950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83"/>
                    <a:pt x="2466" y="0"/>
                    <a:pt x="1987" y="0"/>
                  </a:cubicBezTo>
                  <a:lnTo>
                    <a:pt x="1987" y="0"/>
                  </a:lnTo>
                  <a:cubicBezTo>
                    <a:pt x="1530" y="0"/>
                    <a:pt x="1074" y="160"/>
                    <a:pt x="731" y="502"/>
                  </a:cubicBezTo>
                  <a:moveTo>
                    <a:pt x="937" y="2808"/>
                  </a:moveTo>
                  <a:cubicBezTo>
                    <a:pt x="389" y="2237"/>
                    <a:pt x="389" y="1301"/>
                    <a:pt x="959" y="753"/>
                  </a:cubicBezTo>
                  <a:lnTo>
                    <a:pt x="959" y="753"/>
                  </a:lnTo>
                  <a:cubicBezTo>
                    <a:pt x="1530" y="183"/>
                    <a:pt x="2466" y="183"/>
                    <a:pt x="3037" y="753"/>
                  </a:cubicBezTo>
                  <a:lnTo>
                    <a:pt x="3037" y="753"/>
                  </a:lnTo>
                  <a:cubicBezTo>
                    <a:pt x="3607" y="1347"/>
                    <a:pt x="3584" y="2260"/>
                    <a:pt x="3014" y="2831"/>
                  </a:cubicBezTo>
                  <a:lnTo>
                    <a:pt x="3014" y="2831"/>
                  </a:lnTo>
                  <a:cubicBezTo>
                    <a:pt x="2740" y="3104"/>
                    <a:pt x="2352" y="3241"/>
                    <a:pt x="1987" y="3241"/>
                  </a:cubicBezTo>
                  <a:lnTo>
                    <a:pt x="1987" y="3241"/>
                  </a:lnTo>
                  <a:cubicBezTo>
                    <a:pt x="1599" y="3241"/>
                    <a:pt x="1233" y="3104"/>
                    <a:pt x="937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083;p48">
              <a:extLst>
                <a:ext uri="{FF2B5EF4-FFF2-40B4-BE49-F238E27FC236}">
                  <a16:creationId xmlns:a16="http://schemas.microsoft.com/office/drawing/2014/main" id="{9C06227C-09C6-515B-A117-2BAB2A1788FC}"/>
                </a:ext>
              </a:extLst>
            </p:cNvPr>
            <p:cNvSpPr/>
            <p:nvPr/>
          </p:nvSpPr>
          <p:spPr>
            <a:xfrm>
              <a:off x="1372168" y="3555035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1" y="503"/>
                  </a:moveTo>
                  <a:cubicBezTo>
                    <a:pt x="23" y="1187"/>
                    <a:pt x="0" y="2329"/>
                    <a:pt x="708" y="3036"/>
                  </a:cubicBezTo>
                  <a:lnTo>
                    <a:pt x="708" y="3036"/>
                  </a:lnTo>
                  <a:cubicBezTo>
                    <a:pt x="1393" y="3744"/>
                    <a:pt x="2534" y="3767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3"/>
                  </a:cubicBezTo>
                  <a:moveTo>
                    <a:pt x="936" y="2808"/>
                  </a:moveTo>
                  <a:cubicBezTo>
                    <a:pt x="365" y="2237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30" y="183"/>
                    <a:pt x="2465" y="183"/>
                    <a:pt x="3036" y="754"/>
                  </a:cubicBezTo>
                  <a:lnTo>
                    <a:pt x="3036" y="754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5"/>
                    <a:pt x="2351" y="3242"/>
                    <a:pt x="1986" y="3242"/>
                  </a:cubicBezTo>
                  <a:lnTo>
                    <a:pt x="1986" y="3242"/>
                  </a:lnTo>
                  <a:cubicBezTo>
                    <a:pt x="1598" y="3242"/>
                    <a:pt x="1233" y="3105"/>
                    <a:pt x="936" y="28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084;p48">
              <a:extLst>
                <a:ext uri="{FF2B5EF4-FFF2-40B4-BE49-F238E27FC236}">
                  <a16:creationId xmlns:a16="http://schemas.microsoft.com/office/drawing/2014/main" id="{8C8E704F-D981-C47F-AB62-D8CA3A33FE5F}"/>
                </a:ext>
              </a:extLst>
            </p:cNvPr>
            <p:cNvSpPr/>
            <p:nvPr/>
          </p:nvSpPr>
          <p:spPr>
            <a:xfrm>
              <a:off x="1322035" y="3679186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3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43"/>
                    <a:pt x="2534" y="3766"/>
                    <a:pt x="3242" y="3081"/>
                  </a:cubicBezTo>
                  <a:lnTo>
                    <a:pt x="3242" y="3081"/>
                  </a:lnTo>
                  <a:cubicBezTo>
                    <a:pt x="3949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60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2"/>
                  </a:cubicBezTo>
                  <a:moveTo>
                    <a:pt x="936" y="2808"/>
                  </a:moveTo>
                  <a:cubicBezTo>
                    <a:pt x="366" y="2237"/>
                    <a:pt x="389" y="1301"/>
                    <a:pt x="959" y="730"/>
                  </a:cubicBezTo>
                  <a:lnTo>
                    <a:pt x="959" y="730"/>
                  </a:lnTo>
                  <a:cubicBezTo>
                    <a:pt x="1530" y="183"/>
                    <a:pt x="2466" y="183"/>
                    <a:pt x="3036" y="753"/>
                  </a:cubicBezTo>
                  <a:lnTo>
                    <a:pt x="3036" y="753"/>
                  </a:lnTo>
                  <a:cubicBezTo>
                    <a:pt x="3584" y="1347"/>
                    <a:pt x="3584" y="2260"/>
                    <a:pt x="3014" y="2830"/>
                  </a:cubicBezTo>
                  <a:lnTo>
                    <a:pt x="3014" y="2830"/>
                  </a:lnTo>
                  <a:cubicBezTo>
                    <a:pt x="2717" y="3104"/>
                    <a:pt x="2352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33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085;p48">
              <a:extLst>
                <a:ext uri="{FF2B5EF4-FFF2-40B4-BE49-F238E27FC236}">
                  <a16:creationId xmlns:a16="http://schemas.microsoft.com/office/drawing/2014/main" id="{D2B89982-5481-367F-C835-7B9C427B9A6C}"/>
                </a:ext>
              </a:extLst>
            </p:cNvPr>
            <p:cNvSpPr/>
            <p:nvPr/>
          </p:nvSpPr>
          <p:spPr>
            <a:xfrm>
              <a:off x="1453237" y="3557780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0" y="502"/>
                  </a:moveTo>
                  <a:cubicBezTo>
                    <a:pt x="23" y="1210"/>
                    <a:pt x="0" y="2328"/>
                    <a:pt x="685" y="3059"/>
                  </a:cubicBezTo>
                  <a:lnTo>
                    <a:pt x="685" y="3059"/>
                  </a:lnTo>
                  <a:cubicBezTo>
                    <a:pt x="1392" y="3766"/>
                    <a:pt x="2534" y="3766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2" y="0"/>
                    <a:pt x="1986" y="0"/>
                  </a:cubicBezTo>
                  <a:lnTo>
                    <a:pt x="1986" y="0"/>
                  </a:lnTo>
                  <a:cubicBezTo>
                    <a:pt x="1529" y="0"/>
                    <a:pt x="1073" y="160"/>
                    <a:pt x="730" y="502"/>
                  </a:cubicBezTo>
                  <a:close/>
                  <a:moveTo>
                    <a:pt x="936" y="2808"/>
                  </a:moveTo>
                  <a:cubicBezTo>
                    <a:pt x="365" y="2237"/>
                    <a:pt x="388" y="1301"/>
                    <a:pt x="959" y="753"/>
                  </a:cubicBezTo>
                  <a:lnTo>
                    <a:pt x="959" y="753"/>
                  </a:lnTo>
                  <a:cubicBezTo>
                    <a:pt x="1529" y="183"/>
                    <a:pt x="2465" y="183"/>
                    <a:pt x="3036" y="776"/>
                  </a:cubicBezTo>
                  <a:lnTo>
                    <a:pt x="3036" y="776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4"/>
                    <a:pt x="2351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10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086;p48">
              <a:extLst>
                <a:ext uri="{FF2B5EF4-FFF2-40B4-BE49-F238E27FC236}">
                  <a16:creationId xmlns:a16="http://schemas.microsoft.com/office/drawing/2014/main" id="{CAD868AE-BCA6-4228-CCE3-4A432892F396}"/>
                </a:ext>
              </a:extLst>
            </p:cNvPr>
            <p:cNvSpPr/>
            <p:nvPr/>
          </p:nvSpPr>
          <p:spPr>
            <a:xfrm>
              <a:off x="1335743" y="3216280"/>
              <a:ext cx="113583" cy="108504"/>
            </a:xfrm>
            <a:custGeom>
              <a:avLst/>
              <a:gdLst/>
              <a:ahLst/>
              <a:cxnLst/>
              <a:rect l="l" t="t" r="r" b="b"/>
              <a:pathLst>
                <a:path w="6620" h="6324" extrusionOk="0">
                  <a:moveTo>
                    <a:pt x="1210" y="868"/>
                  </a:moveTo>
                  <a:cubicBezTo>
                    <a:pt x="23" y="2032"/>
                    <a:pt x="0" y="3927"/>
                    <a:pt x="1165" y="5113"/>
                  </a:cubicBezTo>
                  <a:lnTo>
                    <a:pt x="1165" y="5113"/>
                  </a:lnTo>
                  <a:cubicBezTo>
                    <a:pt x="2329" y="6300"/>
                    <a:pt x="4246" y="6323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620" y="2101"/>
                    <a:pt x="5456" y="914"/>
                  </a:cubicBezTo>
                  <a:lnTo>
                    <a:pt x="5456" y="914"/>
                  </a:lnTo>
                  <a:cubicBezTo>
                    <a:pt x="4885" y="320"/>
                    <a:pt x="4086" y="1"/>
                    <a:pt x="3310" y="1"/>
                  </a:cubicBezTo>
                  <a:lnTo>
                    <a:pt x="3310" y="1"/>
                  </a:lnTo>
                  <a:cubicBezTo>
                    <a:pt x="2557" y="1"/>
                    <a:pt x="1804" y="297"/>
                    <a:pt x="1210" y="868"/>
                  </a:cubicBezTo>
                  <a:moveTo>
                    <a:pt x="1416" y="4885"/>
                  </a:moveTo>
                  <a:cubicBezTo>
                    <a:pt x="389" y="3835"/>
                    <a:pt x="389" y="2146"/>
                    <a:pt x="1438" y="1096"/>
                  </a:cubicBezTo>
                  <a:lnTo>
                    <a:pt x="1438" y="1096"/>
                  </a:lnTo>
                  <a:cubicBezTo>
                    <a:pt x="2511" y="69"/>
                    <a:pt x="4200" y="92"/>
                    <a:pt x="5227" y="1142"/>
                  </a:cubicBezTo>
                  <a:lnTo>
                    <a:pt x="5227" y="1142"/>
                  </a:lnTo>
                  <a:cubicBezTo>
                    <a:pt x="6255" y="2192"/>
                    <a:pt x="6232" y="3881"/>
                    <a:pt x="5182" y="4931"/>
                  </a:cubicBezTo>
                  <a:lnTo>
                    <a:pt x="5182" y="4931"/>
                  </a:lnTo>
                  <a:cubicBezTo>
                    <a:pt x="4657" y="5433"/>
                    <a:pt x="3995" y="5684"/>
                    <a:pt x="3310" y="5684"/>
                  </a:cubicBezTo>
                  <a:lnTo>
                    <a:pt x="3310" y="5684"/>
                  </a:lnTo>
                  <a:cubicBezTo>
                    <a:pt x="2625" y="5684"/>
                    <a:pt x="1941" y="5410"/>
                    <a:pt x="1416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087;p48">
              <a:extLst>
                <a:ext uri="{FF2B5EF4-FFF2-40B4-BE49-F238E27FC236}">
                  <a16:creationId xmlns:a16="http://schemas.microsoft.com/office/drawing/2014/main" id="{35F769FE-7E02-5661-CF1E-D0C9EF41715B}"/>
                </a:ext>
              </a:extLst>
            </p:cNvPr>
            <p:cNvSpPr/>
            <p:nvPr/>
          </p:nvSpPr>
          <p:spPr>
            <a:xfrm>
              <a:off x="1532332" y="3195520"/>
              <a:ext cx="113205" cy="108109"/>
            </a:xfrm>
            <a:custGeom>
              <a:avLst/>
              <a:gdLst/>
              <a:ahLst/>
              <a:cxnLst/>
              <a:rect l="l" t="t" r="r" b="b"/>
              <a:pathLst>
                <a:path w="6598" h="6301" extrusionOk="0">
                  <a:moveTo>
                    <a:pt x="1211" y="845"/>
                  </a:moveTo>
                  <a:cubicBezTo>
                    <a:pt x="24" y="2009"/>
                    <a:pt x="1" y="3927"/>
                    <a:pt x="1165" y="5114"/>
                  </a:cubicBezTo>
                  <a:lnTo>
                    <a:pt x="1165" y="5114"/>
                  </a:lnTo>
                  <a:cubicBezTo>
                    <a:pt x="2306" y="6278"/>
                    <a:pt x="4223" y="6301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597" y="2078"/>
                    <a:pt x="5456" y="891"/>
                  </a:cubicBezTo>
                  <a:lnTo>
                    <a:pt x="5456" y="891"/>
                  </a:lnTo>
                  <a:cubicBezTo>
                    <a:pt x="4863" y="298"/>
                    <a:pt x="4087" y="1"/>
                    <a:pt x="3310" y="1"/>
                  </a:cubicBezTo>
                  <a:lnTo>
                    <a:pt x="3310" y="1"/>
                  </a:lnTo>
                  <a:cubicBezTo>
                    <a:pt x="2534" y="1"/>
                    <a:pt x="1781" y="275"/>
                    <a:pt x="1211" y="845"/>
                  </a:cubicBezTo>
                  <a:moveTo>
                    <a:pt x="1393" y="4863"/>
                  </a:moveTo>
                  <a:cubicBezTo>
                    <a:pt x="366" y="3813"/>
                    <a:pt x="389" y="2124"/>
                    <a:pt x="1439" y="1096"/>
                  </a:cubicBezTo>
                  <a:lnTo>
                    <a:pt x="1439" y="1096"/>
                  </a:lnTo>
                  <a:cubicBezTo>
                    <a:pt x="2489" y="69"/>
                    <a:pt x="4178" y="92"/>
                    <a:pt x="5205" y="1142"/>
                  </a:cubicBezTo>
                  <a:lnTo>
                    <a:pt x="5205" y="1142"/>
                  </a:lnTo>
                  <a:cubicBezTo>
                    <a:pt x="6232" y="2192"/>
                    <a:pt x="6232" y="3881"/>
                    <a:pt x="5159" y="4908"/>
                  </a:cubicBezTo>
                  <a:lnTo>
                    <a:pt x="5159" y="4908"/>
                  </a:lnTo>
                  <a:cubicBezTo>
                    <a:pt x="4657" y="5410"/>
                    <a:pt x="3972" y="5662"/>
                    <a:pt x="3310" y="5662"/>
                  </a:cubicBezTo>
                  <a:lnTo>
                    <a:pt x="3310" y="5662"/>
                  </a:lnTo>
                  <a:cubicBezTo>
                    <a:pt x="2603" y="5662"/>
                    <a:pt x="1918" y="5410"/>
                    <a:pt x="1393" y="486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088;p48">
              <a:extLst>
                <a:ext uri="{FF2B5EF4-FFF2-40B4-BE49-F238E27FC236}">
                  <a16:creationId xmlns:a16="http://schemas.microsoft.com/office/drawing/2014/main" id="{120AEABC-C018-60A7-AF2C-2CEF278BAAA0}"/>
                </a:ext>
              </a:extLst>
            </p:cNvPr>
            <p:cNvSpPr/>
            <p:nvPr/>
          </p:nvSpPr>
          <p:spPr>
            <a:xfrm>
              <a:off x="1871875" y="3245259"/>
              <a:ext cx="113188" cy="108504"/>
            </a:xfrm>
            <a:custGeom>
              <a:avLst/>
              <a:gdLst/>
              <a:ahLst/>
              <a:cxnLst/>
              <a:rect l="l" t="t" r="r" b="b"/>
              <a:pathLst>
                <a:path w="6597" h="6324" extrusionOk="0">
                  <a:moveTo>
                    <a:pt x="1187" y="868"/>
                  </a:moveTo>
                  <a:cubicBezTo>
                    <a:pt x="23" y="2032"/>
                    <a:pt x="0" y="3927"/>
                    <a:pt x="1142" y="5114"/>
                  </a:cubicBezTo>
                  <a:lnTo>
                    <a:pt x="1142" y="5114"/>
                  </a:lnTo>
                  <a:cubicBezTo>
                    <a:pt x="2306" y="6300"/>
                    <a:pt x="4223" y="6323"/>
                    <a:pt x="5410" y="5159"/>
                  </a:cubicBezTo>
                  <a:lnTo>
                    <a:pt x="5410" y="5159"/>
                  </a:lnTo>
                  <a:cubicBezTo>
                    <a:pt x="6574" y="3995"/>
                    <a:pt x="6597" y="2101"/>
                    <a:pt x="5456" y="914"/>
                  </a:cubicBezTo>
                  <a:lnTo>
                    <a:pt x="5456" y="914"/>
                  </a:lnTo>
                  <a:cubicBezTo>
                    <a:pt x="4862" y="320"/>
                    <a:pt x="4086" y="1"/>
                    <a:pt x="3287" y="1"/>
                  </a:cubicBezTo>
                  <a:lnTo>
                    <a:pt x="3287" y="1"/>
                  </a:lnTo>
                  <a:cubicBezTo>
                    <a:pt x="2534" y="1"/>
                    <a:pt x="1781" y="297"/>
                    <a:pt x="1187" y="868"/>
                  </a:cubicBezTo>
                  <a:moveTo>
                    <a:pt x="1393" y="4885"/>
                  </a:moveTo>
                  <a:cubicBezTo>
                    <a:pt x="366" y="3835"/>
                    <a:pt x="388" y="2146"/>
                    <a:pt x="1438" y="1096"/>
                  </a:cubicBezTo>
                  <a:lnTo>
                    <a:pt x="1438" y="1096"/>
                  </a:lnTo>
                  <a:cubicBezTo>
                    <a:pt x="2488" y="69"/>
                    <a:pt x="4177" y="92"/>
                    <a:pt x="5204" y="1142"/>
                  </a:cubicBezTo>
                  <a:lnTo>
                    <a:pt x="5204" y="1142"/>
                  </a:lnTo>
                  <a:cubicBezTo>
                    <a:pt x="6232" y="2192"/>
                    <a:pt x="6209" y="3881"/>
                    <a:pt x="5159" y="4931"/>
                  </a:cubicBezTo>
                  <a:lnTo>
                    <a:pt x="5159" y="4931"/>
                  </a:lnTo>
                  <a:cubicBezTo>
                    <a:pt x="4657" y="5433"/>
                    <a:pt x="3972" y="5684"/>
                    <a:pt x="3287" y="5684"/>
                  </a:cubicBezTo>
                  <a:lnTo>
                    <a:pt x="3287" y="5684"/>
                  </a:lnTo>
                  <a:cubicBezTo>
                    <a:pt x="2602" y="5684"/>
                    <a:pt x="1918" y="5410"/>
                    <a:pt x="1393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089;p48">
              <a:extLst>
                <a:ext uri="{FF2B5EF4-FFF2-40B4-BE49-F238E27FC236}">
                  <a16:creationId xmlns:a16="http://schemas.microsoft.com/office/drawing/2014/main" id="{0CAD92EA-4141-7FBD-49FF-E51ED88F5902}"/>
                </a:ext>
              </a:extLst>
            </p:cNvPr>
            <p:cNvSpPr/>
            <p:nvPr/>
          </p:nvSpPr>
          <p:spPr>
            <a:xfrm>
              <a:off x="1127008" y="3334151"/>
              <a:ext cx="1011589" cy="285123"/>
            </a:xfrm>
            <a:custGeom>
              <a:avLst/>
              <a:gdLst/>
              <a:ahLst/>
              <a:cxnLst/>
              <a:rect l="l" t="t" r="r" b="b"/>
              <a:pathLst>
                <a:path w="58959" h="16618" extrusionOk="0">
                  <a:moveTo>
                    <a:pt x="1" y="343"/>
                  </a:moveTo>
                  <a:lnTo>
                    <a:pt x="7305" y="412"/>
                  </a:lnTo>
                  <a:lnTo>
                    <a:pt x="13833" y="7077"/>
                  </a:lnTo>
                  <a:lnTo>
                    <a:pt x="21890" y="7168"/>
                  </a:lnTo>
                  <a:lnTo>
                    <a:pt x="24355" y="9679"/>
                  </a:lnTo>
                  <a:lnTo>
                    <a:pt x="40835" y="9862"/>
                  </a:lnTo>
                  <a:lnTo>
                    <a:pt x="43483" y="12578"/>
                  </a:lnTo>
                  <a:lnTo>
                    <a:pt x="54895" y="12692"/>
                  </a:lnTo>
                  <a:lnTo>
                    <a:pt x="58730" y="16618"/>
                  </a:lnTo>
                  <a:cubicBezTo>
                    <a:pt x="58799" y="16526"/>
                    <a:pt x="58890" y="16435"/>
                    <a:pt x="58958" y="16367"/>
                  </a:cubicBezTo>
                  <a:lnTo>
                    <a:pt x="58958" y="16367"/>
                  </a:lnTo>
                  <a:lnTo>
                    <a:pt x="55032" y="12349"/>
                  </a:lnTo>
                  <a:lnTo>
                    <a:pt x="43620" y="12235"/>
                  </a:lnTo>
                  <a:lnTo>
                    <a:pt x="40972" y="9519"/>
                  </a:lnTo>
                  <a:lnTo>
                    <a:pt x="24492" y="9359"/>
                  </a:lnTo>
                  <a:lnTo>
                    <a:pt x="22027" y="6826"/>
                  </a:lnTo>
                  <a:lnTo>
                    <a:pt x="13970" y="6734"/>
                  </a:lnTo>
                  <a:lnTo>
                    <a:pt x="7442" y="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090;p48">
              <a:extLst>
                <a:ext uri="{FF2B5EF4-FFF2-40B4-BE49-F238E27FC236}">
                  <a16:creationId xmlns:a16="http://schemas.microsoft.com/office/drawing/2014/main" id="{94A20616-41F8-8945-97E8-E4FD880F211D}"/>
                </a:ext>
              </a:extLst>
            </p:cNvPr>
            <p:cNvSpPr/>
            <p:nvPr/>
          </p:nvSpPr>
          <p:spPr>
            <a:xfrm>
              <a:off x="1424635" y="3300866"/>
              <a:ext cx="188784" cy="192696"/>
            </a:xfrm>
            <a:custGeom>
              <a:avLst/>
              <a:gdLst/>
              <a:ahLst/>
              <a:cxnLst/>
              <a:rect l="l" t="t" r="r" b="b"/>
              <a:pathLst>
                <a:path w="11003" h="11231" extrusionOk="0">
                  <a:moveTo>
                    <a:pt x="1" y="229"/>
                  </a:moveTo>
                  <a:lnTo>
                    <a:pt x="10774" y="11231"/>
                  </a:lnTo>
                  <a:lnTo>
                    <a:pt x="11003" y="10980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091;p48">
              <a:extLst>
                <a:ext uri="{FF2B5EF4-FFF2-40B4-BE49-F238E27FC236}">
                  <a16:creationId xmlns:a16="http://schemas.microsoft.com/office/drawing/2014/main" id="{105FFD1C-8C2B-1699-D884-2276B1735AB0}"/>
                </a:ext>
              </a:extLst>
            </p:cNvPr>
            <p:cNvSpPr/>
            <p:nvPr/>
          </p:nvSpPr>
          <p:spPr>
            <a:xfrm>
              <a:off x="1157170" y="3184161"/>
              <a:ext cx="56019" cy="53669"/>
            </a:xfrm>
            <a:custGeom>
              <a:avLst/>
              <a:gdLst/>
              <a:ahLst/>
              <a:cxnLst/>
              <a:rect l="l" t="t" r="r" b="b"/>
              <a:pathLst>
                <a:path w="3265" h="3128" extrusionOk="0">
                  <a:moveTo>
                    <a:pt x="594" y="412"/>
                  </a:moveTo>
                  <a:cubicBezTo>
                    <a:pt x="0" y="982"/>
                    <a:pt x="0" y="1941"/>
                    <a:pt x="571" y="2535"/>
                  </a:cubicBezTo>
                  <a:lnTo>
                    <a:pt x="571" y="2535"/>
                  </a:lnTo>
                  <a:cubicBezTo>
                    <a:pt x="1141" y="3105"/>
                    <a:pt x="2077" y="3128"/>
                    <a:pt x="2671" y="2557"/>
                  </a:cubicBezTo>
                  <a:lnTo>
                    <a:pt x="2671" y="2557"/>
                  </a:lnTo>
                  <a:cubicBezTo>
                    <a:pt x="3264" y="1964"/>
                    <a:pt x="3264" y="1028"/>
                    <a:pt x="2694" y="435"/>
                  </a:cubicBezTo>
                  <a:lnTo>
                    <a:pt x="2694" y="435"/>
                  </a:lnTo>
                  <a:cubicBezTo>
                    <a:pt x="2397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7" y="138"/>
                    <a:pt x="594" y="412"/>
                  </a:cubicBezTo>
                  <a:close/>
                  <a:moveTo>
                    <a:pt x="799" y="2283"/>
                  </a:moveTo>
                  <a:cubicBezTo>
                    <a:pt x="365" y="1827"/>
                    <a:pt x="365" y="1097"/>
                    <a:pt x="822" y="663"/>
                  </a:cubicBezTo>
                  <a:lnTo>
                    <a:pt x="822" y="663"/>
                  </a:lnTo>
                  <a:cubicBezTo>
                    <a:pt x="1278" y="206"/>
                    <a:pt x="2009" y="206"/>
                    <a:pt x="2465" y="663"/>
                  </a:cubicBezTo>
                  <a:lnTo>
                    <a:pt x="2465" y="663"/>
                  </a:lnTo>
                  <a:cubicBezTo>
                    <a:pt x="2899" y="1119"/>
                    <a:pt x="2899" y="1873"/>
                    <a:pt x="2442" y="2306"/>
                  </a:cubicBezTo>
                  <a:lnTo>
                    <a:pt x="2442" y="2306"/>
                  </a:lnTo>
                  <a:cubicBezTo>
                    <a:pt x="2214" y="2535"/>
                    <a:pt x="1917" y="2626"/>
                    <a:pt x="1621" y="2626"/>
                  </a:cubicBezTo>
                  <a:lnTo>
                    <a:pt x="1621" y="2626"/>
                  </a:lnTo>
                  <a:cubicBezTo>
                    <a:pt x="1324" y="2626"/>
                    <a:pt x="1027" y="2512"/>
                    <a:pt x="799" y="228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092;p48">
              <a:extLst>
                <a:ext uri="{FF2B5EF4-FFF2-40B4-BE49-F238E27FC236}">
                  <a16:creationId xmlns:a16="http://schemas.microsoft.com/office/drawing/2014/main" id="{7D55B7BF-FF4C-9DEF-7F52-283704D06AB0}"/>
                </a:ext>
              </a:extLst>
            </p:cNvPr>
            <p:cNvSpPr/>
            <p:nvPr/>
          </p:nvSpPr>
          <p:spPr>
            <a:xfrm>
              <a:off x="1178308" y="3103488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24" y="1005"/>
                    <a:pt x="1" y="1964"/>
                    <a:pt x="571" y="2535"/>
                  </a:cubicBezTo>
                  <a:lnTo>
                    <a:pt x="571" y="2535"/>
                  </a:lnTo>
                  <a:cubicBezTo>
                    <a:pt x="1142" y="3128"/>
                    <a:pt x="2101" y="3128"/>
                    <a:pt x="2694" y="2557"/>
                  </a:cubicBezTo>
                  <a:lnTo>
                    <a:pt x="2694" y="2557"/>
                  </a:lnTo>
                  <a:cubicBezTo>
                    <a:pt x="3265" y="1987"/>
                    <a:pt x="3288" y="1051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61"/>
                    <a:pt x="594" y="435"/>
                  </a:cubicBezTo>
                  <a:close/>
                  <a:moveTo>
                    <a:pt x="822" y="2306"/>
                  </a:moveTo>
                  <a:cubicBezTo>
                    <a:pt x="366" y="1850"/>
                    <a:pt x="389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900" y="1873"/>
                    <a:pt x="2443" y="2329"/>
                  </a:cubicBezTo>
                  <a:lnTo>
                    <a:pt x="2443" y="2329"/>
                  </a:lnTo>
                  <a:cubicBezTo>
                    <a:pt x="2238" y="2535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1" y="2535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093;p48">
              <a:extLst>
                <a:ext uri="{FF2B5EF4-FFF2-40B4-BE49-F238E27FC236}">
                  <a16:creationId xmlns:a16="http://schemas.microsoft.com/office/drawing/2014/main" id="{39BA1BB5-0B3B-FB8C-5714-D2664097F9B9}"/>
                </a:ext>
              </a:extLst>
            </p:cNvPr>
            <p:cNvSpPr/>
            <p:nvPr/>
          </p:nvSpPr>
          <p:spPr>
            <a:xfrm>
              <a:off x="1053385" y="3137167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0" y="1005"/>
                    <a:pt x="0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94" y="2557"/>
                  </a:cubicBezTo>
                  <a:lnTo>
                    <a:pt x="2694" y="2557"/>
                  </a:lnTo>
                  <a:cubicBezTo>
                    <a:pt x="3264" y="1987"/>
                    <a:pt x="3287" y="1028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35"/>
                  </a:cubicBezTo>
                  <a:moveTo>
                    <a:pt x="822" y="2306"/>
                  </a:moveTo>
                  <a:cubicBezTo>
                    <a:pt x="366" y="1850"/>
                    <a:pt x="366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4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0" y="2534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094;p48">
              <a:extLst>
                <a:ext uri="{FF2B5EF4-FFF2-40B4-BE49-F238E27FC236}">
                  <a16:creationId xmlns:a16="http://schemas.microsoft.com/office/drawing/2014/main" id="{BF4F15D1-4D24-1FEC-D71C-9C8890417145}"/>
                </a:ext>
              </a:extLst>
            </p:cNvPr>
            <p:cNvSpPr/>
            <p:nvPr/>
          </p:nvSpPr>
          <p:spPr>
            <a:xfrm>
              <a:off x="1654526" y="3373321"/>
              <a:ext cx="66588" cy="66983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662" y="594"/>
                  </a:moveTo>
                  <a:cubicBezTo>
                    <a:pt x="0" y="1324"/>
                    <a:pt x="23" y="2443"/>
                    <a:pt x="708" y="3150"/>
                  </a:cubicBezTo>
                  <a:lnTo>
                    <a:pt x="708" y="3150"/>
                  </a:lnTo>
                  <a:cubicBezTo>
                    <a:pt x="731" y="3173"/>
                    <a:pt x="754" y="3173"/>
                    <a:pt x="776" y="3196"/>
                  </a:cubicBezTo>
                  <a:lnTo>
                    <a:pt x="776" y="3196"/>
                  </a:lnTo>
                  <a:cubicBezTo>
                    <a:pt x="1507" y="3904"/>
                    <a:pt x="2694" y="3858"/>
                    <a:pt x="3378" y="3105"/>
                  </a:cubicBezTo>
                  <a:lnTo>
                    <a:pt x="3378" y="3105"/>
                  </a:lnTo>
                  <a:cubicBezTo>
                    <a:pt x="3721" y="2740"/>
                    <a:pt x="3881" y="2283"/>
                    <a:pt x="3881" y="1781"/>
                  </a:cubicBezTo>
                  <a:lnTo>
                    <a:pt x="3881" y="1781"/>
                  </a:lnTo>
                  <a:cubicBezTo>
                    <a:pt x="3858" y="1279"/>
                    <a:pt x="3652" y="845"/>
                    <a:pt x="3287" y="503"/>
                  </a:cubicBezTo>
                  <a:lnTo>
                    <a:pt x="3287" y="503"/>
                  </a:lnTo>
                  <a:cubicBezTo>
                    <a:pt x="2922" y="160"/>
                    <a:pt x="2465" y="1"/>
                    <a:pt x="2032" y="1"/>
                  </a:cubicBezTo>
                  <a:lnTo>
                    <a:pt x="2032" y="1"/>
                  </a:lnTo>
                  <a:cubicBezTo>
                    <a:pt x="1530" y="1"/>
                    <a:pt x="1027" y="206"/>
                    <a:pt x="662" y="594"/>
                  </a:cubicBezTo>
                  <a:close/>
                  <a:moveTo>
                    <a:pt x="982" y="2968"/>
                  </a:moveTo>
                  <a:cubicBezTo>
                    <a:pt x="388" y="2397"/>
                    <a:pt x="343" y="1439"/>
                    <a:pt x="913" y="822"/>
                  </a:cubicBezTo>
                  <a:lnTo>
                    <a:pt x="913" y="822"/>
                  </a:lnTo>
                  <a:cubicBezTo>
                    <a:pt x="1484" y="206"/>
                    <a:pt x="2443" y="183"/>
                    <a:pt x="3059" y="731"/>
                  </a:cubicBezTo>
                  <a:lnTo>
                    <a:pt x="3059" y="731"/>
                  </a:lnTo>
                  <a:cubicBezTo>
                    <a:pt x="3082" y="754"/>
                    <a:pt x="3082" y="777"/>
                    <a:pt x="3105" y="799"/>
                  </a:cubicBezTo>
                  <a:lnTo>
                    <a:pt x="3105" y="799"/>
                  </a:lnTo>
                  <a:cubicBezTo>
                    <a:pt x="3675" y="1370"/>
                    <a:pt x="3675" y="2283"/>
                    <a:pt x="3127" y="2877"/>
                  </a:cubicBezTo>
                  <a:lnTo>
                    <a:pt x="3127" y="2877"/>
                  </a:lnTo>
                  <a:cubicBezTo>
                    <a:pt x="2831" y="3196"/>
                    <a:pt x="2420" y="3356"/>
                    <a:pt x="2032" y="3356"/>
                  </a:cubicBezTo>
                  <a:lnTo>
                    <a:pt x="2032" y="3356"/>
                  </a:lnTo>
                  <a:cubicBezTo>
                    <a:pt x="1644" y="3356"/>
                    <a:pt x="1278" y="3219"/>
                    <a:pt x="982" y="296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095;p48">
              <a:extLst>
                <a:ext uri="{FF2B5EF4-FFF2-40B4-BE49-F238E27FC236}">
                  <a16:creationId xmlns:a16="http://schemas.microsoft.com/office/drawing/2014/main" id="{EB3534EC-E429-6371-DFD2-C94629A381B9}"/>
                </a:ext>
              </a:extLst>
            </p:cNvPr>
            <p:cNvSpPr/>
            <p:nvPr/>
          </p:nvSpPr>
          <p:spPr>
            <a:xfrm>
              <a:off x="1963118" y="3327117"/>
              <a:ext cx="200142" cy="74807"/>
            </a:xfrm>
            <a:custGeom>
              <a:avLst/>
              <a:gdLst/>
              <a:ahLst/>
              <a:cxnLst/>
              <a:rect l="l" t="t" r="r" b="b"/>
              <a:pathLst>
                <a:path w="11665" h="4360" extrusionOk="0">
                  <a:moveTo>
                    <a:pt x="1" y="228"/>
                  </a:moveTo>
                  <a:lnTo>
                    <a:pt x="3972" y="4268"/>
                  </a:lnTo>
                  <a:lnTo>
                    <a:pt x="11664" y="4360"/>
                  </a:lnTo>
                  <a:lnTo>
                    <a:pt x="11664" y="4017"/>
                  </a:lnTo>
                  <a:lnTo>
                    <a:pt x="4109" y="3949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096;p48">
              <a:extLst>
                <a:ext uri="{FF2B5EF4-FFF2-40B4-BE49-F238E27FC236}">
                  <a16:creationId xmlns:a16="http://schemas.microsoft.com/office/drawing/2014/main" id="{416F2405-8536-1D78-6A3B-23210C993D02}"/>
                </a:ext>
              </a:extLst>
            </p:cNvPr>
            <p:cNvSpPr/>
            <p:nvPr/>
          </p:nvSpPr>
          <p:spPr>
            <a:xfrm>
              <a:off x="1620847" y="3279728"/>
              <a:ext cx="258872" cy="27435"/>
            </a:xfrm>
            <a:custGeom>
              <a:avLst/>
              <a:gdLst/>
              <a:ahLst/>
              <a:cxnLst/>
              <a:rect l="l" t="t" r="r" b="b"/>
              <a:pathLst>
                <a:path w="15088" h="1599" extrusionOk="0">
                  <a:moveTo>
                    <a:pt x="0" y="229"/>
                  </a:moveTo>
                  <a:lnTo>
                    <a:pt x="1187" y="1438"/>
                  </a:lnTo>
                  <a:lnTo>
                    <a:pt x="15088" y="1598"/>
                  </a:lnTo>
                  <a:lnTo>
                    <a:pt x="15088" y="1256"/>
                  </a:lnTo>
                  <a:lnTo>
                    <a:pt x="1324" y="1119"/>
                  </a:lnTo>
                  <a:lnTo>
                    <a:pt x="2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097;p48">
              <a:extLst>
                <a:ext uri="{FF2B5EF4-FFF2-40B4-BE49-F238E27FC236}">
                  <a16:creationId xmlns:a16="http://schemas.microsoft.com/office/drawing/2014/main" id="{2666A55D-0CC5-08AB-31B1-24C97BE27805}"/>
                </a:ext>
              </a:extLst>
            </p:cNvPr>
            <p:cNvSpPr/>
            <p:nvPr/>
          </p:nvSpPr>
          <p:spPr>
            <a:xfrm>
              <a:off x="1753215" y="3532713"/>
              <a:ext cx="66588" cy="63466"/>
            </a:xfrm>
            <a:custGeom>
              <a:avLst/>
              <a:gdLst/>
              <a:ahLst/>
              <a:cxnLst/>
              <a:rect l="l" t="t" r="r" b="b"/>
              <a:pathLst>
                <a:path w="3881" h="3699" extrusionOk="0">
                  <a:moveTo>
                    <a:pt x="708" y="503"/>
                  </a:moveTo>
                  <a:cubicBezTo>
                    <a:pt x="23" y="1187"/>
                    <a:pt x="0" y="2306"/>
                    <a:pt x="685" y="2991"/>
                  </a:cubicBezTo>
                  <a:lnTo>
                    <a:pt x="685" y="2991"/>
                  </a:lnTo>
                  <a:cubicBezTo>
                    <a:pt x="1370" y="3675"/>
                    <a:pt x="2488" y="3698"/>
                    <a:pt x="3173" y="3013"/>
                  </a:cubicBezTo>
                  <a:lnTo>
                    <a:pt x="3173" y="3013"/>
                  </a:lnTo>
                  <a:cubicBezTo>
                    <a:pt x="3858" y="2329"/>
                    <a:pt x="3881" y="1233"/>
                    <a:pt x="3196" y="525"/>
                  </a:cubicBezTo>
                  <a:lnTo>
                    <a:pt x="3196" y="525"/>
                  </a:lnTo>
                  <a:cubicBezTo>
                    <a:pt x="2853" y="183"/>
                    <a:pt x="2397" y="0"/>
                    <a:pt x="1940" y="0"/>
                  </a:cubicBezTo>
                  <a:lnTo>
                    <a:pt x="1940" y="0"/>
                  </a:lnTo>
                  <a:cubicBezTo>
                    <a:pt x="1507" y="0"/>
                    <a:pt x="1050" y="160"/>
                    <a:pt x="708" y="503"/>
                  </a:cubicBezTo>
                  <a:moveTo>
                    <a:pt x="936" y="2762"/>
                  </a:moveTo>
                  <a:cubicBezTo>
                    <a:pt x="388" y="2192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07" y="183"/>
                    <a:pt x="2420" y="206"/>
                    <a:pt x="2968" y="754"/>
                  </a:cubicBezTo>
                  <a:lnTo>
                    <a:pt x="2968" y="754"/>
                  </a:lnTo>
                  <a:cubicBezTo>
                    <a:pt x="3515" y="1324"/>
                    <a:pt x="3493" y="2237"/>
                    <a:pt x="2945" y="2785"/>
                  </a:cubicBezTo>
                  <a:lnTo>
                    <a:pt x="2945" y="2785"/>
                  </a:lnTo>
                  <a:cubicBezTo>
                    <a:pt x="2671" y="3036"/>
                    <a:pt x="2306" y="3173"/>
                    <a:pt x="1940" y="3173"/>
                  </a:cubicBezTo>
                  <a:lnTo>
                    <a:pt x="1940" y="3173"/>
                  </a:lnTo>
                  <a:cubicBezTo>
                    <a:pt x="1575" y="3173"/>
                    <a:pt x="1210" y="3036"/>
                    <a:pt x="936" y="27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098;p48">
              <a:extLst>
                <a:ext uri="{FF2B5EF4-FFF2-40B4-BE49-F238E27FC236}">
                  <a16:creationId xmlns:a16="http://schemas.microsoft.com/office/drawing/2014/main" id="{CE7548DE-1880-CBD8-669F-630F532512FB}"/>
                </a:ext>
              </a:extLst>
            </p:cNvPr>
            <p:cNvSpPr/>
            <p:nvPr/>
          </p:nvSpPr>
          <p:spPr>
            <a:xfrm>
              <a:off x="1668235" y="3634920"/>
              <a:ext cx="66588" cy="63071"/>
            </a:xfrm>
            <a:custGeom>
              <a:avLst/>
              <a:gdLst/>
              <a:ahLst/>
              <a:cxnLst/>
              <a:rect l="l" t="t" r="r" b="b"/>
              <a:pathLst>
                <a:path w="3881" h="3676" extrusionOk="0">
                  <a:moveTo>
                    <a:pt x="708" y="480"/>
                  </a:moveTo>
                  <a:cubicBezTo>
                    <a:pt x="23" y="1165"/>
                    <a:pt x="0" y="2283"/>
                    <a:pt x="685" y="2968"/>
                  </a:cubicBezTo>
                  <a:lnTo>
                    <a:pt x="685" y="2968"/>
                  </a:lnTo>
                  <a:cubicBezTo>
                    <a:pt x="1370" y="3676"/>
                    <a:pt x="2488" y="3676"/>
                    <a:pt x="3173" y="2991"/>
                  </a:cubicBezTo>
                  <a:lnTo>
                    <a:pt x="3173" y="2991"/>
                  </a:lnTo>
                  <a:cubicBezTo>
                    <a:pt x="3858" y="2329"/>
                    <a:pt x="3880" y="1211"/>
                    <a:pt x="3196" y="526"/>
                  </a:cubicBezTo>
                  <a:lnTo>
                    <a:pt x="3196" y="526"/>
                  </a:lnTo>
                  <a:cubicBezTo>
                    <a:pt x="2853" y="161"/>
                    <a:pt x="2397" y="1"/>
                    <a:pt x="1940" y="1"/>
                  </a:cubicBezTo>
                  <a:lnTo>
                    <a:pt x="1940" y="1"/>
                  </a:lnTo>
                  <a:cubicBezTo>
                    <a:pt x="1507" y="1"/>
                    <a:pt x="1050" y="161"/>
                    <a:pt x="708" y="480"/>
                  </a:cubicBezTo>
                  <a:moveTo>
                    <a:pt x="936" y="2740"/>
                  </a:moveTo>
                  <a:cubicBezTo>
                    <a:pt x="388" y="2192"/>
                    <a:pt x="388" y="1279"/>
                    <a:pt x="959" y="731"/>
                  </a:cubicBezTo>
                  <a:lnTo>
                    <a:pt x="959" y="731"/>
                  </a:lnTo>
                  <a:cubicBezTo>
                    <a:pt x="1507" y="183"/>
                    <a:pt x="2420" y="183"/>
                    <a:pt x="2967" y="754"/>
                  </a:cubicBezTo>
                  <a:lnTo>
                    <a:pt x="2967" y="754"/>
                  </a:lnTo>
                  <a:cubicBezTo>
                    <a:pt x="3515" y="1302"/>
                    <a:pt x="3492" y="2215"/>
                    <a:pt x="2945" y="2763"/>
                  </a:cubicBezTo>
                  <a:lnTo>
                    <a:pt x="2945" y="2763"/>
                  </a:lnTo>
                  <a:cubicBezTo>
                    <a:pt x="2671" y="3037"/>
                    <a:pt x="2306" y="3174"/>
                    <a:pt x="1940" y="3174"/>
                  </a:cubicBezTo>
                  <a:lnTo>
                    <a:pt x="1940" y="3174"/>
                  </a:lnTo>
                  <a:cubicBezTo>
                    <a:pt x="1575" y="3174"/>
                    <a:pt x="1210" y="3037"/>
                    <a:pt x="936" y="274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099;p48">
              <a:extLst>
                <a:ext uri="{FF2B5EF4-FFF2-40B4-BE49-F238E27FC236}">
                  <a16:creationId xmlns:a16="http://schemas.microsoft.com/office/drawing/2014/main" id="{361411B2-CA69-AAB5-63D5-04E00AC2CC27}"/>
                </a:ext>
              </a:extLst>
            </p:cNvPr>
            <p:cNvSpPr/>
            <p:nvPr/>
          </p:nvSpPr>
          <p:spPr>
            <a:xfrm>
              <a:off x="1544874" y="3694061"/>
              <a:ext cx="117495" cy="112021"/>
            </a:xfrm>
            <a:custGeom>
              <a:avLst/>
              <a:gdLst/>
              <a:ahLst/>
              <a:cxnLst/>
              <a:rect l="l" t="t" r="r" b="b"/>
              <a:pathLst>
                <a:path w="6848" h="6529" extrusionOk="0">
                  <a:moveTo>
                    <a:pt x="1256" y="891"/>
                  </a:moveTo>
                  <a:cubicBezTo>
                    <a:pt x="23" y="2078"/>
                    <a:pt x="0" y="4063"/>
                    <a:pt x="1210" y="5296"/>
                  </a:cubicBezTo>
                  <a:lnTo>
                    <a:pt x="1210" y="5296"/>
                  </a:lnTo>
                  <a:cubicBezTo>
                    <a:pt x="2397" y="6506"/>
                    <a:pt x="4383" y="6528"/>
                    <a:pt x="5615" y="5342"/>
                  </a:cubicBezTo>
                  <a:lnTo>
                    <a:pt x="5615" y="5342"/>
                  </a:lnTo>
                  <a:cubicBezTo>
                    <a:pt x="6825" y="4132"/>
                    <a:pt x="6848" y="2169"/>
                    <a:pt x="5661" y="936"/>
                  </a:cubicBezTo>
                  <a:lnTo>
                    <a:pt x="5661" y="936"/>
                  </a:lnTo>
                  <a:cubicBezTo>
                    <a:pt x="5045" y="320"/>
                    <a:pt x="4246" y="0"/>
                    <a:pt x="3424" y="0"/>
                  </a:cubicBezTo>
                  <a:lnTo>
                    <a:pt x="3424" y="0"/>
                  </a:lnTo>
                  <a:cubicBezTo>
                    <a:pt x="2648" y="0"/>
                    <a:pt x="1849" y="297"/>
                    <a:pt x="1256" y="891"/>
                  </a:cubicBezTo>
                  <a:close/>
                  <a:moveTo>
                    <a:pt x="1438" y="5045"/>
                  </a:moveTo>
                  <a:cubicBezTo>
                    <a:pt x="365" y="3949"/>
                    <a:pt x="388" y="2192"/>
                    <a:pt x="1484" y="1119"/>
                  </a:cubicBezTo>
                  <a:lnTo>
                    <a:pt x="1484" y="1119"/>
                  </a:lnTo>
                  <a:cubicBezTo>
                    <a:pt x="2579" y="46"/>
                    <a:pt x="4337" y="69"/>
                    <a:pt x="5410" y="1164"/>
                  </a:cubicBezTo>
                  <a:lnTo>
                    <a:pt x="5410" y="1164"/>
                  </a:lnTo>
                  <a:cubicBezTo>
                    <a:pt x="6483" y="2260"/>
                    <a:pt x="6460" y="4018"/>
                    <a:pt x="5364" y="5090"/>
                  </a:cubicBezTo>
                  <a:lnTo>
                    <a:pt x="5364" y="5090"/>
                  </a:lnTo>
                  <a:cubicBezTo>
                    <a:pt x="4839" y="5615"/>
                    <a:pt x="4132" y="5889"/>
                    <a:pt x="3424" y="5889"/>
                  </a:cubicBezTo>
                  <a:lnTo>
                    <a:pt x="3424" y="5889"/>
                  </a:lnTo>
                  <a:cubicBezTo>
                    <a:pt x="2716" y="5889"/>
                    <a:pt x="1986" y="5615"/>
                    <a:pt x="1438" y="5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100;p48">
              <a:extLst>
                <a:ext uri="{FF2B5EF4-FFF2-40B4-BE49-F238E27FC236}">
                  <a16:creationId xmlns:a16="http://schemas.microsoft.com/office/drawing/2014/main" id="{57D0B719-9F95-E10E-2B2A-3308FFA50314}"/>
                </a:ext>
              </a:extLst>
            </p:cNvPr>
            <p:cNvSpPr/>
            <p:nvPr/>
          </p:nvSpPr>
          <p:spPr>
            <a:xfrm>
              <a:off x="1759478" y="3895746"/>
              <a:ext cx="66194" cy="63071"/>
            </a:xfrm>
            <a:custGeom>
              <a:avLst/>
              <a:gdLst/>
              <a:ahLst/>
              <a:cxnLst/>
              <a:rect l="l" t="t" r="r" b="b"/>
              <a:pathLst>
                <a:path w="3858" h="3676" extrusionOk="0">
                  <a:moveTo>
                    <a:pt x="708" y="503"/>
                  </a:moveTo>
                  <a:cubicBezTo>
                    <a:pt x="0" y="1165"/>
                    <a:pt x="0" y="2283"/>
                    <a:pt x="662" y="2968"/>
                  </a:cubicBezTo>
                  <a:lnTo>
                    <a:pt x="662" y="2968"/>
                  </a:lnTo>
                  <a:cubicBezTo>
                    <a:pt x="1347" y="3675"/>
                    <a:pt x="2466" y="3675"/>
                    <a:pt x="3150" y="2991"/>
                  </a:cubicBezTo>
                  <a:lnTo>
                    <a:pt x="3150" y="2991"/>
                  </a:lnTo>
                  <a:cubicBezTo>
                    <a:pt x="3858" y="2329"/>
                    <a:pt x="3858" y="1210"/>
                    <a:pt x="3173" y="525"/>
                  </a:cubicBezTo>
                  <a:lnTo>
                    <a:pt x="3173" y="525"/>
                  </a:lnTo>
                  <a:cubicBezTo>
                    <a:pt x="2831" y="160"/>
                    <a:pt x="2374" y="0"/>
                    <a:pt x="1918" y="0"/>
                  </a:cubicBezTo>
                  <a:lnTo>
                    <a:pt x="1918" y="0"/>
                  </a:lnTo>
                  <a:cubicBezTo>
                    <a:pt x="1484" y="0"/>
                    <a:pt x="1028" y="160"/>
                    <a:pt x="708" y="503"/>
                  </a:cubicBezTo>
                  <a:moveTo>
                    <a:pt x="913" y="2739"/>
                  </a:moveTo>
                  <a:cubicBezTo>
                    <a:pt x="366" y="2192"/>
                    <a:pt x="366" y="1279"/>
                    <a:pt x="936" y="731"/>
                  </a:cubicBezTo>
                  <a:lnTo>
                    <a:pt x="936" y="731"/>
                  </a:lnTo>
                  <a:cubicBezTo>
                    <a:pt x="1484" y="183"/>
                    <a:pt x="2397" y="183"/>
                    <a:pt x="2945" y="754"/>
                  </a:cubicBezTo>
                  <a:lnTo>
                    <a:pt x="2945" y="754"/>
                  </a:lnTo>
                  <a:cubicBezTo>
                    <a:pt x="3493" y="1301"/>
                    <a:pt x="3493" y="2214"/>
                    <a:pt x="2922" y="2762"/>
                  </a:cubicBezTo>
                  <a:lnTo>
                    <a:pt x="2922" y="2762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36"/>
                    <a:pt x="913" y="27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101;p48">
              <a:extLst>
                <a:ext uri="{FF2B5EF4-FFF2-40B4-BE49-F238E27FC236}">
                  <a16:creationId xmlns:a16="http://schemas.microsoft.com/office/drawing/2014/main" id="{B77E4814-1F36-BAA4-D7BA-07EB68CD6742}"/>
                </a:ext>
              </a:extLst>
            </p:cNvPr>
            <p:cNvSpPr/>
            <p:nvPr/>
          </p:nvSpPr>
          <p:spPr>
            <a:xfrm>
              <a:off x="1656088" y="3748879"/>
              <a:ext cx="228332" cy="78736"/>
            </a:xfrm>
            <a:custGeom>
              <a:avLst/>
              <a:gdLst/>
              <a:ahLst/>
              <a:cxnLst/>
              <a:rect l="l" t="t" r="r" b="b"/>
              <a:pathLst>
                <a:path w="13308" h="4589" extrusionOk="0">
                  <a:moveTo>
                    <a:pt x="1" y="321"/>
                  </a:moveTo>
                  <a:lnTo>
                    <a:pt x="8994" y="435"/>
                  </a:lnTo>
                  <a:lnTo>
                    <a:pt x="13079" y="4589"/>
                  </a:lnTo>
                  <a:lnTo>
                    <a:pt x="13308" y="4361"/>
                  </a:lnTo>
                  <a:lnTo>
                    <a:pt x="9131" y="9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102;p48">
              <a:extLst>
                <a:ext uri="{FF2B5EF4-FFF2-40B4-BE49-F238E27FC236}">
                  <a16:creationId xmlns:a16="http://schemas.microsoft.com/office/drawing/2014/main" id="{CCB2CDAB-34FE-5CEB-88BC-94C0D82B8D25}"/>
                </a:ext>
              </a:extLst>
            </p:cNvPr>
            <p:cNvSpPr/>
            <p:nvPr/>
          </p:nvSpPr>
          <p:spPr>
            <a:xfrm>
              <a:off x="1424241" y="3496683"/>
              <a:ext cx="125353" cy="71684"/>
            </a:xfrm>
            <a:custGeom>
              <a:avLst/>
              <a:gdLst/>
              <a:ahLst/>
              <a:cxnLst/>
              <a:rect l="l" t="t" r="r" b="b"/>
              <a:pathLst>
                <a:path w="7306" h="4178" extrusionOk="0">
                  <a:moveTo>
                    <a:pt x="4657" y="2351"/>
                  </a:moveTo>
                  <a:lnTo>
                    <a:pt x="1644" y="2329"/>
                  </a:lnTo>
                  <a:lnTo>
                    <a:pt x="1" y="3926"/>
                  </a:lnTo>
                  <a:lnTo>
                    <a:pt x="229" y="4177"/>
                  </a:lnTo>
                  <a:lnTo>
                    <a:pt x="1781" y="2648"/>
                  </a:lnTo>
                  <a:lnTo>
                    <a:pt x="4794" y="2694"/>
                  </a:lnTo>
                  <a:lnTo>
                    <a:pt x="7305" y="252"/>
                  </a:lnTo>
                  <a:lnTo>
                    <a:pt x="705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103;p48">
              <a:extLst>
                <a:ext uri="{FF2B5EF4-FFF2-40B4-BE49-F238E27FC236}">
                  <a16:creationId xmlns:a16="http://schemas.microsoft.com/office/drawing/2014/main" id="{DAA88EA5-BE71-7F24-5F33-A331CAE1FC12}"/>
                </a:ext>
              </a:extLst>
            </p:cNvPr>
            <p:cNvSpPr/>
            <p:nvPr/>
          </p:nvSpPr>
          <p:spPr>
            <a:xfrm>
              <a:off x="890854" y="3358446"/>
              <a:ext cx="84621" cy="81069"/>
            </a:xfrm>
            <a:custGeom>
              <a:avLst/>
              <a:gdLst/>
              <a:ahLst/>
              <a:cxnLst/>
              <a:rect l="l" t="t" r="r" b="b"/>
              <a:pathLst>
                <a:path w="4932" h="4725" extrusionOk="0">
                  <a:moveTo>
                    <a:pt x="891" y="639"/>
                  </a:moveTo>
                  <a:cubicBezTo>
                    <a:pt x="1" y="1507"/>
                    <a:pt x="1" y="2945"/>
                    <a:pt x="845" y="3812"/>
                  </a:cubicBezTo>
                  <a:lnTo>
                    <a:pt x="845" y="3812"/>
                  </a:lnTo>
                  <a:cubicBezTo>
                    <a:pt x="1713" y="4702"/>
                    <a:pt x="3151" y="4725"/>
                    <a:pt x="4018" y="3858"/>
                  </a:cubicBezTo>
                  <a:lnTo>
                    <a:pt x="4018" y="3858"/>
                  </a:lnTo>
                  <a:cubicBezTo>
                    <a:pt x="4908" y="2990"/>
                    <a:pt x="4931" y="1575"/>
                    <a:pt x="4064" y="685"/>
                  </a:cubicBezTo>
                  <a:lnTo>
                    <a:pt x="4064" y="685"/>
                  </a:lnTo>
                  <a:cubicBezTo>
                    <a:pt x="3630" y="228"/>
                    <a:pt x="3037" y="0"/>
                    <a:pt x="2466" y="0"/>
                  </a:cubicBezTo>
                  <a:lnTo>
                    <a:pt x="2466" y="0"/>
                  </a:lnTo>
                  <a:cubicBezTo>
                    <a:pt x="1895" y="0"/>
                    <a:pt x="1325" y="228"/>
                    <a:pt x="891" y="639"/>
                  </a:cubicBezTo>
                  <a:moveTo>
                    <a:pt x="1097" y="3584"/>
                  </a:moveTo>
                  <a:cubicBezTo>
                    <a:pt x="366" y="2830"/>
                    <a:pt x="366" y="1621"/>
                    <a:pt x="1119" y="890"/>
                  </a:cubicBezTo>
                  <a:lnTo>
                    <a:pt x="1119" y="890"/>
                  </a:lnTo>
                  <a:cubicBezTo>
                    <a:pt x="1873" y="160"/>
                    <a:pt x="3082" y="160"/>
                    <a:pt x="3813" y="913"/>
                  </a:cubicBezTo>
                  <a:lnTo>
                    <a:pt x="3813" y="913"/>
                  </a:lnTo>
                  <a:cubicBezTo>
                    <a:pt x="4566" y="1666"/>
                    <a:pt x="4543" y="2876"/>
                    <a:pt x="3790" y="3607"/>
                  </a:cubicBezTo>
                  <a:lnTo>
                    <a:pt x="3790" y="3607"/>
                  </a:lnTo>
                  <a:cubicBezTo>
                    <a:pt x="3425" y="3972"/>
                    <a:pt x="2945" y="4154"/>
                    <a:pt x="2466" y="4154"/>
                  </a:cubicBezTo>
                  <a:lnTo>
                    <a:pt x="2466" y="4154"/>
                  </a:lnTo>
                  <a:cubicBezTo>
                    <a:pt x="1964" y="4154"/>
                    <a:pt x="1462" y="3972"/>
                    <a:pt x="1097" y="35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104;p48">
              <a:extLst>
                <a:ext uri="{FF2B5EF4-FFF2-40B4-BE49-F238E27FC236}">
                  <a16:creationId xmlns:a16="http://schemas.microsoft.com/office/drawing/2014/main" id="{634A2450-1236-1E2C-561D-5B154EE4C0A2}"/>
                </a:ext>
              </a:extLst>
            </p:cNvPr>
            <p:cNvSpPr/>
            <p:nvPr/>
          </p:nvSpPr>
          <p:spPr>
            <a:xfrm>
              <a:off x="1141505" y="3445382"/>
              <a:ext cx="99874" cy="95567"/>
            </a:xfrm>
            <a:custGeom>
              <a:avLst/>
              <a:gdLst/>
              <a:ahLst/>
              <a:cxnLst/>
              <a:rect l="l" t="t" r="r" b="b"/>
              <a:pathLst>
                <a:path w="5821" h="5570" extrusionOk="0">
                  <a:moveTo>
                    <a:pt x="1050" y="754"/>
                  </a:moveTo>
                  <a:cubicBezTo>
                    <a:pt x="23" y="1781"/>
                    <a:pt x="0" y="3447"/>
                    <a:pt x="1027" y="4497"/>
                  </a:cubicBezTo>
                  <a:lnTo>
                    <a:pt x="1027" y="4497"/>
                  </a:lnTo>
                  <a:cubicBezTo>
                    <a:pt x="2032" y="5547"/>
                    <a:pt x="3721" y="5570"/>
                    <a:pt x="4771" y="4543"/>
                  </a:cubicBezTo>
                  <a:lnTo>
                    <a:pt x="4771" y="4543"/>
                  </a:lnTo>
                  <a:cubicBezTo>
                    <a:pt x="5798" y="3515"/>
                    <a:pt x="5821" y="1849"/>
                    <a:pt x="4793" y="799"/>
                  </a:cubicBezTo>
                  <a:lnTo>
                    <a:pt x="4793" y="799"/>
                  </a:lnTo>
                  <a:cubicBezTo>
                    <a:pt x="4291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69"/>
                  </a:moveTo>
                  <a:cubicBezTo>
                    <a:pt x="365" y="3356"/>
                    <a:pt x="388" y="1895"/>
                    <a:pt x="1301" y="1005"/>
                  </a:cubicBezTo>
                  <a:lnTo>
                    <a:pt x="1301" y="1005"/>
                  </a:lnTo>
                  <a:cubicBezTo>
                    <a:pt x="2191" y="114"/>
                    <a:pt x="3675" y="114"/>
                    <a:pt x="4565" y="1028"/>
                  </a:cubicBezTo>
                  <a:lnTo>
                    <a:pt x="4565" y="1028"/>
                  </a:lnTo>
                  <a:cubicBezTo>
                    <a:pt x="5455" y="1941"/>
                    <a:pt x="5433" y="3401"/>
                    <a:pt x="4520" y="4292"/>
                  </a:cubicBezTo>
                  <a:lnTo>
                    <a:pt x="4520" y="4292"/>
                  </a:lnTo>
                  <a:cubicBezTo>
                    <a:pt x="4086" y="4748"/>
                    <a:pt x="3492" y="4953"/>
                    <a:pt x="2899" y="4953"/>
                  </a:cubicBezTo>
                  <a:lnTo>
                    <a:pt x="2899" y="4953"/>
                  </a:lnTo>
                  <a:cubicBezTo>
                    <a:pt x="2305" y="4953"/>
                    <a:pt x="1712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105;p48">
              <a:extLst>
                <a:ext uri="{FF2B5EF4-FFF2-40B4-BE49-F238E27FC236}">
                  <a16:creationId xmlns:a16="http://schemas.microsoft.com/office/drawing/2014/main" id="{09CFCD84-A35A-6E28-0F57-CB5BA1E65E9E}"/>
                </a:ext>
              </a:extLst>
            </p:cNvPr>
            <p:cNvSpPr/>
            <p:nvPr/>
          </p:nvSpPr>
          <p:spPr>
            <a:xfrm>
              <a:off x="1034581" y="3294603"/>
              <a:ext cx="99891" cy="95190"/>
            </a:xfrm>
            <a:custGeom>
              <a:avLst/>
              <a:gdLst/>
              <a:ahLst/>
              <a:cxnLst/>
              <a:rect l="l" t="t" r="r" b="b"/>
              <a:pathLst>
                <a:path w="5822" h="5548" extrusionOk="0">
                  <a:moveTo>
                    <a:pt x="1051" y="754"/>
                  </a:moveTo>
                  <a:cubicBezTo>
                    <a:pt x="24" y="1781"/>
                    <a:pt x="1" y="3447"/>
                    <a:pt x="1028" y="4497"/>
                  </a:cubicBezTo>
                  <a:lnTo>
                    <a:pt x="1028" y="4497"/>
                  </a:lnTo>
                  <a:cubicBezTo>
                    <a:pt x="2032" y="5547"/>
                    <a:pt x="3721" y="5547"/>
                    <a:pt x="4748" y="4543"/>
                  </a:cubicBezTo>
                  <a:lnTo>
                    <a:pt x="4748" y="4543"/>
                  </a:lnTo>
                  <a:cubicBezTo>
                    <a:pt x="5798" y="3516"/>
                    <a:pt x="5821" y="1827"/>
                    <a:pt x="4794" y="800"/>
                  </a:cubicBezTo>
                  <a:lnTo>
                    <a:pt x="4794" y="800"/>
                  </a:lnTo>
                  <a:cubicBezTo>
                    <a:pt x="4292" y="275"/>
                    <a:pt x="3584" y="1"/>
                    <a:pt x="2900" y="1"/>
                  </a:cubicBezTo>
                  <a:lnTo>
                    <a:pt x="2900" y="1"/>
                  </a:lnTo>
                  <a:cubicBezTo>
                    <a:pt x="2238" y="1"/>
                    <a:pt x="1576" y="252"/>
                    <a:pt x="1051" y="754"/>
                  </a:cubicBezTo>
                  <a:close/>
                  <a:moveTo>
                    <a:pt x="1256" y="4269"/>
                  </a:moveTo>
                  <a:cubicBezTo>
                    <a:pt x="366" y="3356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192" y="92"/>
                    <a:pt x="3676" y="115"/>
                    <a:pt x="4566" y="1028"/>
                  </a:cubicBezTo>
                  <a:lnTo>
                    <a:pt x="4566" y="1028"/>
                  </a:lnTo>
                  <a:cubicBezTo>
                    <a:pt x="5456" y="1941"/>
                    <a:pt x="5433" y="3402"/>
                    <a:pt x="4520" y="4292"/>
                  </a:cubicBezTo>
                  <a:lnTo>
                    <a:pt x="4520" y="4292"/>
                  </a:lnTo>
                  <a:cubicBezTo>
                    <a:pt x="4087" y="4725"/>
                    <a:pt x="3493" y="4954"/>
                    <a:pt x="2900" y="4954"/>
                  </a:cubicBezTo>
                  <a:lnTo>
                    <a:pt x="2900" y="4954"/>
                  </a:lnTo>
                  <a:cubicBezTo>
                    <a:pt x="2306" y="4954"/>
                    <a:pt x="1713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106;p48">
              <a:extLst>
                <a:ext uri="{FF2B5EF4-FFF2-40B4-BE49-F238E27FC236}">
                  <a16:creationId xmlns:a16="http://schemas.microsoft.com/office/drawing/2014/main" id="{8C781A4B-7387-A79E-1459-B17339A32270}"/>
                </a:ext>
              </a:extLst>
            </p:cNvPr>
            <p:cNvSpPr/>
            <p:nvPr/>
          </p:nvSpPr>
          <p:spPr>
            <a:xfrm>
              <a:off x="1233915" y="3450478"/>
              <a:ext cx="133571" cy="45828"/>
            </a:xfrm>
            <a:custGeom>
              <a:avLst/>
              <a:gdLst/>
              <a:ahLst/>
              <a:cxnLst/>
              <a:rect l="l" t="t" r="r" b="b"/>
              <a:pathLst>
                <a:path w="7785" h="2671" extrusionOk="0">
                  <a:moveTo>
                    <a:pt x="5182" y="2328"/>
                  </a:moveTo>
                  <a:lnTo>
                    <a:pt x="1" y="2283"/>
                  </a:lnTo>
                  <a:lnTo>
                    <a:pt x="1" y="2625"/>
                  </a:lnTo>
                  <a:lnTo>
                    <a:pt x="5251" y="2671"/>
                  </a:lnTo>
                  <a:lnTo>
                    <a:pt x="5319" y="2671"/>
                  </a:lnTo>
                  <a:lnTo>
                    <a:pt x="7784" y="251"/>
                  </a:lnTo>
                  <a:lnTo>
                    <a:pt x="755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107;p48">
              <a:extLst>
                <a:ext uri="{FF2B5EF4-FFF2-40B4-BE49-F238E27FC236}">
                  <a16:creationId xmlns:a16="http://schemas.microsoft.com/office/drawing/2014/main" id="{5D562D2C-C96A-CAA1-EF6A-6BB61C43D658}"/>
                </a:ext>
              </a:extLst>
            </p:cNvPr>
            <p:cNvSpPr/>
            <p:nvPr/>
          </p:nvSpPr>
          <p:spPr>
            <a:xfrm>
              <a:off x="1322429" y="4312430"/>
              <a:ext cx="353650" cy="143746"/>
            </a:xfrm>
            <a:custGeom>
              <a:avLst/>
              <a:gdLst/>
              <a:ahLst/>
              <a:cxnLst/>
              <a:rect l="l" t="t" r="r" b="b"/>
              <a:pathLst>
                <a:path w="20612" h="8378" extrusionOk="0">
                  <a:moveTo>
                    <a:pt x="0" y="8149"/>
                  </a:moveTo>
                  <a:lnTo>
                    <a:pt x="251" y="8377"/>
                  </a:lnTo>
                  <a:lnTo>
                    <a:pt x="8446" y="343"/>
                  </a:lnTo>
                  <a:lnTo>
                    <a:pt x="20612" y="480"/>
                  </a:lnTo>
                  <a:lnTo>
                    <a:pt x="20612" y="137"/>
                  </a:lnTo>
                  <a:lnTo>
                    <a:pt x="8400" y="0"/>
                  </a:lnTo>
                  <a:lnTo>
                    <a:pt x="833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108;p48">
              <a:extLst>
                <a:ext uri="{FF2B5EF4-FFF2-40B4-BE49-F238E27FC236}">
                  <a16:creationId xmlns:a16="http://schemas.microsoft.com/office/drawing/2014/main" id="{08A4D925-7737-1D9B-CE33-93C3814DBAAE}"/>
                </a:ext>
              </a:extLst>
            </p:cNvPr>
            <p:cNvSpPr/>
            <p:nvPr/>
          </p:nvSpPr>
          <p:spPr>
            <a:xfrm>
              <a:off x="1248413" y="4436186"/>
              <a:ext cx="99874" cy="95173"/>
            </a:xfrm>
            <a:custGeom>
              <a:avLst/>
              <a:gdLst/>
              <a:ahLst/>
              <a:cxnLst/>
              <a:rect l="l" t="t" r="r" b="b"/>
              <a:pathLst>
                <a:path w="5821" h="5547" extrusionOk="0">
                  <a:moveTo>
                    <a:pt x="1050" y="754"/>
                  </a:moveTo>
                  <a:cubicBezTo>
                    <a:pt x="23" y="1758"/>
                    <a:pt x="0" y="3447"/>
                    <a:pt x="1028" y="4474"/>
                  </a:cubicBezTo>
                  <a:lnTo>
                    <a:pt x="1028" y="4474"/>
                  </a:lnTo>
                  <a:cubicBezTo>
                    <a:pt x="2032" y="5524"/>
                    <a:pt x="3721" y="5547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6"/>
                    <a:pt x="4794" y="799"/>
                  </a:cubicBezTo>
                  <a:lnTo>
                    <a:pt x="4794" y="799"/>
                  </a:lnTo>
                  <a:cubicBezTo>
                    <a:pt x="4269" y="251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46"/>
                  </a:moveTo>
                  <a:cubicBezTo>
                    <a:pt x="366" y="3333"/>
                    <a:pt x="388" y="1872"/>
                    <a:pt x="1301" y="982"/>
                  </a:cubicBezTo>
                  <a:lnTo>
                    <a:pt x="1301" y="982"/>
                  </a:lnTo>
                  <a:cubicBezTo>
                    <a:pt x="2192" y="92"/>
                    <a:pt x="3675" y="114"/>
                    <a:pt x="4543" y="1027"/>
                  </a:cubicBezTo>
                  <a:lnTo>
                    <a:pt x="4543" y="1027"/>
                  </a:lnTo>
                  <a:cubicBezTo>
                    <a:pt x="5433" y="1940"/>
                    <a:pt x="5433" y="3401"/>
                    <a:pt x="4520" y="4291"/>
                  </a:cubicBezTo>
                  <a:lnTo>
                    <a:pt x="4520" y="4291"/>
                  </a:lnTo>
                  <a:cubicBezTo>
                    <a:pt x="4063" y="4725"/>
                    <a:pt x="3493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2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109;p48">
              <a:extLst>
                <a:ext uri="{FF2B5EF4-FFF2-40B4-BE49-F238E27FC236}">
                  <a16:creationId xmlns:a16="http://schemas.microsoft.com/office/drawing/2014/main" id="{E21C9BB8-7A85-183D-9DC4-1C6BBB01EFE1}"/>
                </a:ext>
              </a:extLst>
            </p:cNvPr>
            <p:cNvSpPr/>
            <p:nvPr/>
          </p:nvSpPr>
          <p:spPr>
            <a:xfrm>
              <a:off x="1753215" y="4347672"/>
              <a:ext cx="55230" cy="52502"/>
            </a:xfrm>
            <a:custGeom>
              <a:avLst/>
              <a:gdLst/>
              <a:ahLst/>
              <a:cxnLst/>
              <a:rect l="l" t="t" r="r" b="b"/>
              <a:pathLst>
                <a:path w="3219" h="3060" extrusionOk="0">
                  <a:moveTo>
                    <a:pt x="594" y="412"/>
                  </a:moveTo>
                  <a:cubicBezTo>
                    <a:pt x="23" y="959"/>
                    <a:pt x="0" y="1895"/>
                    <a:pt x="571" y="2466"/>
                  </a:cubicBezTo>
                  <a:lnTo>
                    <a:pt x="571" y="2466"/>
                  </a:lnTo>
                  <a:cubicBezTo>
                    <a:pt x="1142" y="3059"/>
                    <a:pt x="2055" y="3059"/>
                    <a:pt x="2648" y="2489"/>
                  </a:cubicBezTo>
                  <a:lnTo>
                    <a:pt x="2648" y="2489"/>
                  </a:lnTo>
                  <a:cubicBezTo>
                    <a:pt x="3219" y="1941"/>
                    <a:pt x="3219" y="1005"/>
                    <a:pt x="2671" y="434"/>
                  </a:cubicBezTo>
                  <a:lnTo>
                    <a:pt x="2671" y="434"/>
                  </a:lnTo>
                  <a:cubicBezTo>
                    <a:pt x="2374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90" y="138"/>
                    <a:pt x="594" y="412"/>
                  </a:cubicBezTo>
                  <a:close/>
                  <a:moveTo>
                    <a:pt x="822" y="2238"/>
                  </a:moveTo>
                  <a:cubicBezTo>
                    <a:pt x="388" y="1804"/>
                    <a:pt x="388" y="1074"/>
                    <a:pt x="822" y="640"/>
                  </a:cubicBezTo>
                  <a:lnTo>
                    <a:pt x="822" y="640"/>
                  </a:lnTo>
                  <a:cubicBezTo>
                    <a:pt x="1278" y="206"/>
                    <a:pt x="1986" y="206"/>
                    <a:pt x="2420" y="663"/>
                  </a:cubicBezTo>
                  <a:lnTo>
                    <a:pt x="2420" y="663"/>
                  </a:lnTo>
                  <a:cubicBezTo>
                    <a:pt x="2853" y="1096"/>
                    <a:pt x="2853" y="1827"/>
                    <a:pt x="2397" y="2260"/>
                  </a:cubicBezTo>
                  <a:lnTo>
                    <a:pt x="2397" y="2260"/>
                  </a:lnTo>
                  <a:cubicBezTo>
                    <a:pt x="2191" y="2466"/>
                    <a:pt x="1895" y="2580"/>
                    <a:pt x="1621" y="2580"/>
                  </a:cubicBezTo>
                  <a:lnTo>
                    <a:pt x="1621" y="2580"/>
                  </a:lnTo>
                  <a:cubicBezTo>
                    <a:pt x="1324" y="2580"/>
                    <a:pt x="1027" y="2466"/>
                    <a:pt x="822" y="2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110;p48">
              <a:extLst>
                <a:ext uri="{FF2B5EF4-FFF2-40B4-BE49-F238E27FC236}">
                  <a16:creationId xmlns:a16="http://schemas.microsoft.com/office/drawing/2014/main" id="{777A6C29-FBA3-61A9-C044-F5E714277014}"/>
                </a:ext>
              </a:extLst>
            </p:cNvPr>
            <p:cNvSpPr/>
            <p:nvPr/>
          </p:nvSpPr>
          <p:spPr>
            <a:xfrm>
              <a:off x="1757916" y="4275233"/>
              <a:ext cx="55230" cy="52879"/>
            </a:xfrm>
            <a:custGeom>
              <a:avLst/>
              <a:gdLst/>
              <a:ahLst/>
              <a:cxnLst/>
              <a:rect l="l" t="t" r="r" b="b"/>
              <a:pathLst>
                <a:path w="3219" h="3082" extrusionOk="0">
                  <a:moveTo>
                    <a:pt x="594" y="434"/>
                  </a:moveTo>
                  <a:cubicBezTo>
                    <a:pt x="23" y="982"/>
                    <a:pt x="0" y="1917"/>
                    <a:pt x="571" y="2488"/>
                  </a:cubicBezTo>
                  <a:lnTo>
                    <a:pt x="571" y="2488"/>
                  </a:lnTo>
                  <a:cubicBezTo>
                    <a:pt x="1141" y="3059"/>
                    <a:pt x="2054" y="3082"/>
                    <a:pt x="2648" y="2511"/>
                  </a:cubicBezTo>
                  <a:lnTo>
                    <a:pt x="2648" y="2511"/>
                  </a:lnTo>
                  <a:cubicBezTo>
                    <a:pt x="3219" y="1940"/>
                    <a:pt x="3219" y="1027"/>
                    <a:pt x="2648" y="457"/>
                  </a:cubicBezTo>
                  <a:lnTo>
                    <a:pt x="2648" y="457"/>
                  </a:lnTo>
                  <a:cubicBezTo>
                    <a:pt x="2374" y="160"/>
                    <a:pt x="1986" y="0"/>
                    <a:pt x="1621" y="0"/>
                  </a:cubicBezTo>
                  <a:lnTo>
                    <a:pt x="1621" y="0"/>
                  </a:lnTo>
                  <a:cubicBezTo>
                    <a:pt x="1256" y="0"/>
                    <a:pt x="868" y="137"/>
                    <a:pt x="594" y="434"/>
                  </a:cubicBezTo>
                  <a:moveTo>
                    <a:pt x="799" y="2260"/>
                  </a:moveTo>
                  <a:cubicBezTo>
                    <a:pt x="365" y="1803"/>
                    <a:pt x="388" y="1096"/>
                    <a:pt x="822" y="662"/>
                  </a:cubicBezTo>
                  <a:lnTo>
                    <a:pt x="822" y="662"/>
                  </a:lnTo>
                  <a:cubicBezTo>
                    <a:pt x="1278" y="228"/>
                    <a:pt x="1986" y="228"/>
                    <a:pt x="2420" y="685"/>
                  </a:cubicBezTo>
                  <a:lnTo>
                    <a:pt x="2420" y="685"/>
                  </a:lnTo>
                  <a:cubicBezTo>
                    <a:pt x="2853" y="1119"/>
                    <a:pt x="2853" y="1849"/>
                    <a:pt x="2397" y="2283"/>
                  </a:cubicBezTo>
                  <a:lnTo>
                    <a:pt x="2397" y="2283"/>
                  </a:lnTo>
                  <a:cubicBezTo>
                    <a:pt x="2191" y="2488"/>
                    <a:pt x="1895" y="2602"/>
                    <a:pt x="1621" y="2602"/>
                  </a:cubicBezTo>
                  <a:lnTo>
                    <a:pt x="1621" y="2602"/>
                  </a:lnTo>
                  <a:cubicBezTo>
                    <a:pt x="1324" y="2602"/>
                    <a:pt x="1027" y="2488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111;p48">
              <a:extLst>
                <a:ext uri="{FF2B5EF4-FFF2-40B4-BE49-F238E27FC236}">
                  <a16:creationId xmlns:a16="http://schemas.microsoft.com/office/drawing/2014/main" id="{300B02E8-C508-F532-4613-21F7DF61C6D9}"/>
                </a:ext>
              </a:extLst>
            </p:cNvPr>
            <p:cNvSpPr/>
            <p:nvPr/>
          </p:nvSpPr>
          <p:spPr>
            <a:xfrm>
              <a:off x="1761039" y="4306562"/>
              <a:ext cx="90489" cy="247909"/>
            </a:xfrm>
            <a:custGeom>
              <a:avLst/>
              <a:gdLst/>
              <a:ahLst/>
              <a:cxnLst/>
              <a:rect l="l" t="t" r="r" b="b"/>
              <a:pathLst>
                <a:path w="5274" h="14449" extrusionOk="0">
                  <a:moveTo>
                    <a:pt x="4840" y="9495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2"/>
                  </a:lnTo>
                  <a:lnTo>
                    <a:pt x="5273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112;p48">
              <a:extLst>
                <a:ext uri="{FF2B5EF4-FFF2-40B4-BE49-F238E27FC236}">
                  <a16:creationId xmlns:a16="http://schemas.microsoft.com/office/drawing/2014/main" id="{9C290F05-58F8-97A2-4511-D712E45CA61E}"/>
                </a:ext>
              </a:extLst>
            </p:cNvPr>
            <p:cNvSpPr/>
            <p:nvPr/>
          </p:nvSpPr>
          <p:spPr>
            <a:xfrm>
              <a:off x="1764968" y="4337103"/>
              <a:ext cx="54835" cy="146868"/>
            </a:xfrm>
            <a:custGeom>
              <a:avLst/>
              <a:gdLst/>
              <a:ahLst/>
              <a:cxnLst/>
              <a:rect l="l" t="t" r="r" b="b"/>
              <a:pathLst>
                <a:path w="3196" h="8560" extrusionOk="0">
                  <a:moveTo>
                    <a:pt x="2808" y="5570"/>
                  </a:moveTo>
                  <a:lnTo>
                    <a:pt x="0" y="8309"/>
                  </a:lnTo>
                  <a:lnTo>
                    <a:pt x="228" y="8560"/>
                  </a:lnTo>
                  <a:lnTo>
                    <a:pt x="3150" y="5707"/>
                  </a:lnTo>
                  <a:lnTo>
                    <a:pt x="3196" y="0"/>
                  </a:lnTo>
                  <a:lnTo>
                    <a:pt x="287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113;p48">
              <a:extLst>
                <a:ext uri="{FF2B5EF4-FFF2-40B4-BE49-F238E27FC236}">
                  <a16:creationId xmlns:a16="http://schemas.microsoft.com/office/drawing/2014/main" id="{4CDB7978-9F23-DA61-D6E8-9581C88B0DA8}"/>
                </a:ext>
              </a:extLst>
            </p:cNvPr>
            <p:cNvSpPr/>
            <p:nvPr/>
          </p:nvSpPr>
          <p:spPr>
            <a:xfrm>
              <a:off x="1719930" y="4542699"/>
              <a:ext cx="54835" cy="52897"/>
            </a:xfrm>
            <a:custGeom>
              <a:avLst/>
              <a:gdLst/>
              <a:ahLst/>
              <a:cxnLst/>
              <a:rect l="l" t="t" r="r" b="b"/>
              <a:pathLst>
                <a:path w="3196" h="3083" extrusionOk="0">
                  <a:moveTo>
                    <a:pt x="571" y="434"/>
                  </a:moveTo>
                  <a:cubicBezTo>
                    <a:pt x="0" y="982"/>
                    <a:pt x="0" y="1918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4" y="3082"/>
                    <a:pt x="2625" y="2512"/>
                  </a:cubicBezTo>
                  <a:lnTo>
                    <a:pt x="2625" y="2512"/>
                  </a:lnTo>
                  <a:cubicBezTo>
                    <a:pt x="3196" y="1941"/>
                    <a:pt x="3196" y="1028"/>
                    <a:pt x="2648" y="457"/>
                  </a:cubicBezTo>
                  <a:lnTo>
                    <a:pt x="2648" y="457"/>
                  </a:lnTo>
                  <a:cubicBezTo>
                    <a:pt x="2351" y="161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7" y="161"/>
                    <a:pt x="571" y="434"/>
                  </a:cubicBezTo>
                  <a:close/>
                  <a:moveTo>
                    <a:pt x="799" y="2260"/>
                  </a:moveTo>
                  <a:cubicBezTo>
                    <a:pt x="365" y="1827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5" y="229"/>
                    <a:pt x="1963" y="229"/>
                    <a:pt x="2397" y="686"/>
                  </a:cubicBezTo>
                  <a:lnTo>
                    <a:pt x="2397" y="686"/>
                  </a:lnTo>
                  <a:cubicBezTo>
                    <a:pt x="2830" y="1119"/>
                    <a:pt x="2830" y="1850"/>
                    <a:pt x="2397" y="2283"/>
                  </a:cubicBezTo>
                  <a:lnTo>
                    <a:pt x="2397" y="2283"/>
                  </a:lnTo>
                  <a:cubicBezTo>
                    <a:pt x="2169" y="2489"/>
                    <a:pt x="1872" y="2603"/>
                    <a:pt x="1598" y="2603"/>
                  </a:cubicBezTo>
                  <a:lnTo>
                    <a:pt x="1598" y="2603"/>
                  </a:lnTo>
                  <a:cubicBezTo>
                    <a:pt x="1301" y="2603"/>
                    <a:pt x="1004" y="2489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114;p48">
              <a:extLst>
                <a:ext uri="{FF2B5EF4-FFF2-40B4-BE49-F238E27FC236}">
                  <a16:creationId xmlns:a16="http://schemas.microsoft.com/office/drawing/2014/main" id="{4880F3BE-0C2E-BB2D-AA80-F74BDB2DA176}"/>
                </a:ext>
              </a:extLst>
            </p:cNvPr>
            <p:cNvSpPr/>
            <p:nvPr/>
          </p:nvSpPr>
          <p:spPr>
            <a:xfrm>
              <a:off x="1724237" y="4470638"/>
              <a:ext cx="55230" cy="52897"/>
            </a:xfrm>
            <a:custGeom>
              <a:avLst/>
              <a:gdLst/>
              <a:ahLst/>
              <a:cxnLst/>
              <a:rect l="l" t="t" r="r" b="b"/>
              <a:pathLst>
                <a:path w="3219" h="3083" extrusionOk="0">
                  <a:moveTo>
                    <a:pt x="594" y="435"/>
                  </a:moveTo>
                  <a:cubicBezTo>
                    <a:pt x="23" y="982"/>
                    <a:pt x="0" y="1918"/>
                    <a:pt x="571" y="2489"/>
                  </a:cubicBezTo>
                  <a:lnTo>
                    <a:pt x="571" y="2489"/>
                  </a:lnTo>
                  <a:cubicBezTo>
                    <a:pt x="1141" y="3059"/>
                    <a:pt x="2054" y="3082"/>
                    <a:pt x="2648" y="2512"/>
                  </a:cubicBezTo>
                  <a:lnTo>
                    <a:pt x="2648" y="2512"/>
                  </a:lnTo>
                  <a:cubicBezTo>
                    <a:pt x="3219" y="1941"/>
                    <a:pt x="3219" y="1028"/>
                    <a:pt x="2671" y="435"/>
                  </a:cubicBezTo>
                  <a:lnTo>
                    <a:pt x="2671" y="435"/>
                  </a:lnTo>
                  <a:cubicBezTo>
                    <a:pt x="2374" y="161"/>
                    <a:pt x="1986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8" y="138"/>
                    <a:pt x="594" y="435"/>
                  </a:cubicBezTo>
                  <a:moveTo>
                    <a:pt x="822" y="2261"/>
                  </a:moveTo>
                  <a:cubicBezTo>
                    <a:pt x="365" y="1804"/>
                    <a:pt x="388" y="1097"/>
                    <a:pt x="822" y="663"/>
                  </a:cubicBezTo>
                  <a:lnTo>
                    <a:pt x="822" y="663"/>
                  </a:lnTo>
                  <a:cubicBezTo>
                    <a:pt x="1278" y="229"/>
                    <a:pt x="1986" y="229"/>
                    <a:pt x="2420" y="686"/>
                  </a:cubicBezTo>
                  <a:lnTo>
                    <a:pt x="2420" y="686"/>
                  </a:lnTo>
                  <a:cubicBezTo>
                    <a:pt x="2853" y="1119"/>
                    <a:pt x="2853" y="1850"/>
                    <a:pt x="2397" y="2283"/>
                  </a:cubicBezTo>
                  <a:lnTo>
                    <a:pt x="2397" y="2283"/>
                  </a:lnTo>
                  <a:cubicBezTo>
                    <a:pt x="2191" y="2489"/>
                    <a:pt x="1895" y="2603"/>
                    <a:pt x="1621" y="2603"/>
                  </a:cubicBezTo>
                  <a:lnTo>
                    <a:pt x="1621" y="2603"/>
                  </a:lnTo>
                  <a:cubicBezTo>
                    <a:pt x="1324" y="2603"/>
                    <a:pt x="1027" y="2489"/>
                    <a:pt x="822" y="226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115;p48">
              <a:extLst>
                <a:ext uri="{FF2B5EF4-FFF2-40B4-BE49-F238E27FC236}">
                  <a16:creationId xmlns:a16="http://schemas.microsoft.com/office/drawing/2014/main" id="{853D4B7E-6C1C-20F0-2ADC-C0BE7DCF6B96}"/>
                </a:ext>
              </a:extLst>
            </p:cNvPr>
            <p:cNvSpPr/>
            <p:nvPr/>
          </p:nvSpPr>
          <p:spPr>
            <a:xfrm>
              <a:off x="1851904" y="4372738"/>
              <a:ext cx="54835" cy="52502"/>
            </a:xfrm>
            <a:custGeom>
              <a:avLst/>
              <a:gdLst/>
              <a:ahLst/>
              <a:cxnLst/>
              <a:rect l="l" t="t" r="r" b="b"/>
              <a:pathLst>
                <a:path w="3196" h="3060" extrusionOk="0">
                  <a:moveTo>
                    <a:pt x="571" y="411"/>
                  </a:moveTo>
                  <a:cubicBezTo>
                    <a:pt x="0" y="982"/>
                    <a:pt x="0" y="1895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5" y="3059"/>
                    <a:pt x="2625" y="2511"/>
                  </a:cubicBezTo>
                  <a:lnTo>
                    <a:pt x="2625" y="2511"/>
                  </a:lnTo>
                  <a:cubicBezTo>
                    <a:pt x="3196" y="1941"/>
                    <a:pt x="3196" y="1005"/>
                    <a:pt x="2648" y="434"/>
                  </a:cubicBezTo>
                  <a:lnTo>
                    <a:pt x="2648" y="434"/>
                  </a:lnTo>
                  <a:cubicBezTo>
                    <a:pt x="2351" y="138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8" y="138"/>
                    <a:pt x="571" y="411"/>
                  </a:cubicBezTo>
                  <a:moveTo>
                    <a:pt x="799" y="2237"/>
                  </a:moveTo>
                  <a:cubicBezTo>
                    <a:pt x="365" y="1804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6" y="206"/>
                    <a:pt x="1963" y="229"/>
                    <a:pt x="2397" y="663"/>
                  </a:cubicBezTo>
                  <a:lnTo>
                    <a:pt x="2397" y="663"/>
                  </a:lnTo>
                  <a:cubicBezTo>
                    <a:pt x="2831" y="1119"/>
                    <a:pt x="2831" y="1827"/>
                    <a:pt x="2397" y="2260"/>
                  </a:cubicBezTo>
                  <a:lnTo>
                    <a:pt x="2397" y="2260"/>
                  </a:lnTo>
                  <a:cubicBezTo>
                    <a:pt x="2169" y="2466"/>
                    <a:pt x="1895" y="2580"/>
                    <a:pt x="1598" y="2580"/>
                  </a:cubicBezTo>
                  <a:lnTo>
                    <a:pt x="1598" y="2580"/>
                  </a:lnTo>
                  <a:cubicBezTo>
                    <a:pt x="1301" y="2580"/>
                    <a:pt x="1005" y="2466"/>
                    <a:pt x="799" y="223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116;p48">
              <a:extLst>
                <a:ext uri="{FF2B5EF4-FFF2-40B4-BE49-F238E27FC236}">
                  <a16:creationId xmlns:a16="http://schemas.microsoft.com/office/drawing/2014/main" id="{6B5D9874-70EE-DEEA-E5BA-7D96C90811CD}"/>
                </a:ext>
              </a:extLst>
            </p:cNvPr>
            <p:cNvSpPr/>
            <p:nvPr/>
          </p:nvSpPr>
          <p:spPr>
            <a:xfrm>
              <a:off x="2076305" y="3899264"/>
              <a:ext cx="136299" cy="410047"/>
            </a:xfrm>
            <a:custGeom>
              <a:avLst/>
              <a:gdLst/>
              <a:ahLst/>
              <a:cxnLst/>
              <a:rect l="l" t="t" r="r" b="b"/>
              <a:pathLst>
                <a:path w="7944" h="23899" extrusionOk="0">
                  <a:moveTo>
                    <a:pt x="4017" y="3607"/>
                  </a:moveTo>
                  <a:lnTo>
                    <a:pt x="3903" y="15248"/>
                  </a:lnTo>
                  <a:lnTo>
                    <a:pt x="69" y="19014"/>
                  </a:lnTo>
                  <a:lnTo>
                    <a:pt x="0" y="23876"/>
                  </a:lnTo>
                  <a:lnTo>
                    <a:pt x="343" y="23899"/>
                  </a:lnTo>
                  <a:lnTo>
                    <a:pt x="388" y="19174"/>
                  </a:lnTo>
                  <a:lnTo>
                    <a:pt x="4223" y="15408"/>
                  </a:lnTo>
                  <a:lnTo>
                    <a:pt x="4360" y="3744"/>
                  </a:lnTo>
                  <a:lnTo>
                    <a:pt x="7943" y="252"/>
                  </a:lnTo>
                  <a:lnTo>
                    <a:pt x="771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117;p48">
              <a:extLst>
                <a:ext uri="{FF2B5EF4-FFF2-40B4-BE49-F238E27FC236}">
                  <a16:creationId xmlns:a16="http://schemas.microsoft.com/office/drawing/2014/main" id="{E2447A68-A48A-2EA0-F667-7AF39DAC28A4}"/>
                </a:ext>
              </a:extLst>
            </p:cNvPr>
            <p:cNvSpPr/>
            <p:nvPr/>
          </p:nvSpPr>
          <p:spPr>
            <a:xfrm>
              <a:off x="2065719" y="4370782"/>
              <a:ext cx="24690" cy="100663"/>
            </a:xfrm>
            <a:custGeom>
              <a:avLst/>
              <a:gdLst/>
              <a:ahLst/>
              <a:cxnLst/>
              <a:rect l="l" t="t" r="r" b="b"/>
              <a:pathLst>
                <a:path w="1439" h="5867" extrusionOk="0">
                  <a:moveTo>
                    <a:pt x="1051" y="4588"/>
                  </a:moveTo>
                  <a:lnTo>
                    <a:pt x="1" y="5638"/>
                  </a:lnTo>
                  <a:lnTo>
                    <a:pt x="229" y="5867"/>
                  </a:lnTo>
                  <a:lnTo>
                    <a:pt x="1393" y="4725"/>
                  </a:lnTo>
                  <a:lnTo>
                    <a:pt x="1439" y="0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118;p48">
              <a:extLst>
                <a:ext uri="{FF2B5EF4-FFF2-40B4-BE49-F238E27FC236}">
                  <a16:creationId xmlns:a16="http://schemas.microsoft.com/office/drawing/2014/main" id="{3E22946D-976B-41F7-5883-7F9B1B596452}"/>
                </a:ext>
              </a:extLst>
            </p:cNvPr>
            <p:cNvSpPr/>
            <p:nvPr/>
          </p:nvSpPr>
          <p:spPr>
            <a:xfrm>
              <a:off x="2046142" y="4305773"/>
              <a:ext cx="77174" cy="73640"/>
            </a:xfrm>
            <a:custGeom>
              <a:avLst/>
              <a:gdLst/>
              <a:ahLst/>
              <a:cxnLst/>
              <a:rect l="l" t="t" r="r" b="b"/>
              <a:pathLst>
                <a:path w="4498" h="4292" extrusionOk="0">
                  <a:moveTo>
                    <a:pt x="822" y="594"/>
                  </a:moveTo>
                  <a:cubicBezTo>
                    <a:pt x="23" y="1370"/>
                    <a:pt x="1" y="2671"/>
                    <a:pt x="799" y="3470"/>
                  </a:cubicBezTo>
                  <a:lnTo>
                    <a:pt x="799" y="3470"/>
                  </a:lnTo>
                  <a:cubicBezTo>
                    <a:pt x="1576" y="4292"/>
                    <a:pt x="2877" y="4292"/>
                    <a:pt x="3698" y="3516"/>
                  </a:cubicBezTo>
                  <a:lnTo>
                    <a:pt x="3698" y="3516"/>
                  </a:lnTo>
                  <a:cubicBezTo>
                    <a:pt x="4497" y="2717"/>
                    <a:pt x="4497" y="1416"/>
                    <a:pt x="3721" y="617"/>
                  </a:cubicBezTo>
                  <a:lnTo>
                    <a:pt x="3721" y="617"/>
                  </a:lnTo>
                  <a:cubicBezTo>
                    <a:pt x="3310" y="206"/>
                    <a:pt x="2785" y="0"/>
                    <a:pt x="2260" y="0"/>
                  </a:cubicBezTo>
                  <a:lnTo>
                    <a:pt x="2260" y="0"/>
                  </a:lnTo>
                  <a:cubicBezTo>
                    <a:pt x="1735" y="0"/>
                    <a:pt x="1210" y="206"/>
                    <a:pt x="822" y="594"/>
                  </a:cubicBezTo>
                  <a:moveTo>
                    <a:pt x="1028" y="3242"/>
                  </a:moveTo>
                  <a:cubicBezTo>
                    <a:pt x="366" y="2580"/>
                    <a:pt x="389" y="1484"/>
                    <a:pt x="1051" y="822"/>
                  </a:cubicBezTo>
                  <a:lnTo>
                    <a:pt x="1051" y="822"/>
                  </a:lnTo>
                  <a:cubicBezTo>
                    <a:pt x="1735" y="160"/>
                    <a:pt x="2808" y="183"/>
                    <a:pt x="3470" y="845"/>
                  </a:cubicBezTo>
                  <a:lnTo>
                    <a:pt x="3470" y="845"/>
                  </a:lnTo>
                  <a:cubicBezTo>
                    <a:pt x="4132" y="1530"/>
                    <a:pt x="4132" y="2603"/>
                    <a:pt x="3447" y="3264"/>
                  </a:cubicBezTo>
                  <a:lnTo>
                    <a:pt x="3447" y="3264"/>
                  </a:lnTo>
                  <a:cubicBezTo>
                    <a:pt x="3128" y="3607"/>
                    <a:pt x="2694" y="3767"/>
                    <a:pt x="2260" y="3767"/>
                  </a:cubicBezTo>
                  <a:lnTo>
                    <a:pt x="2260" y="3767"/>
                  </a:lnTo>
                  <a:cubicBezTo>
                    <a:pt x="1804" y="3767"/>
                    <a:pt x="1370" y="3584"/>
                    <a:pt x="1028" y="324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119;p48">
              <a:extLst>
                <a:ext uri="{FF2B5EF4-FFF2-40B4-BE49-F238E27FC236}">
                  <a16:creationId xmlns:a16="http://schemas.microsoft.com/office/drawing/2014/main" id="{F8086DB3-7B7D-6CE1-3796-37BA569266F1}"/>
                </a:ext>
              </a:extLst>
            </p:cNvPr>
            <p:cNvSpPr/>
            <p:nvPr/>
          </p:nvSpPr>
          <p:spPr>
            <a:xfrm>
              <a:off x="2025776" y="4460464"/>
              <a:ext cx="52897" cy="50151"/>
            </a:xfrm>
            <a:custGeom>
              <a:avLst/>
              <a:gdLst/>
              <a:ahLst/>
              <a:cxnLst/>
              <a:rect l="l" t="t" r="r" b="b"/>
              <a:pathLst>
                <a:path w="3083" h="2923" extrusionOk="0">
                  <a:moveTo>
                    <a:pt x="571" y="388"/>
                  </a:moveTo>
                  <a:cubicBezTo>
                    <a:pt x="23" y="936"/>
                    <a:pt x="1" y="1826"/>
                    <a:pt x="548" y="2374"/>
                  </a:cubicBezTo>
                  <a:lnTo>
                    <a:pt x="548" y="2374"/>
                  </a:lnTo>
                  <a:cubicBezTo>
                    <a:pt x="1096" y="2922"/>
                    <a:pt x="1964" y="2922"/>
                    <a:pt x="2534" y="2397"/>
                  </a:cubicBezTo>
                  <a:lnTo>
                    <a:pt x="2534" y="2397"/>
                  </a:lnTo>
                  <a:cubicBezTo>
                    <a:pt x="3082" y="1849"/>
                    <a:pt x="3082" y="959"/>
                    <a:pt x="2534" y="411"/>
                  </a:cubicBezTo>
                  <a:lnTo>
                    <a:pt x="2534" y="411"/>
                  </a:lnTo>
                  <a:cubicBezTo>
                    <a:pt x="2260" y="137"/>
                    <a:pt x="1918" y="0"/>
                    <a:pt x="1553" y="0"/>
                  </a:cubicBezTo>
                  <a:lnTo>
                    <a:pt x="1553" y="0"/>
                  </a:lnTo>
                  <a:cubicBezTo>
                    <a:pt x="1188" y="0"/>
                    <a:pt x="845" y="137"/>
                    <a:pt x="571" y="388"/>
                  </a:cubicBezTo>
                  <a:close/>
                  <a:moveTo>
                    <a:pt x="777" y="2146"/>
                  </a:moveTo>
                  <a:cubicBezTo>
                    <a:pt x="366" y="1712"/>
                    <a:pt x="389" y="1050"/>
                    <a:pt x="800" y="640"/>
                  </a:cubicBezTo>
                  <a:lnTo>
                    <a:pt x="800" y="640"/>
                  </a:lnTo>
                  <a:cubicBezTo>
                    <a:pt x="1210" y="229"/>
                    <a:pt x="1895" y="229"/>
                    <a:pt x="2306" y="662"/>
                  </a:cubicBezTo>
                  <a:lnTo>
                    <a:pt x="2306" y="662"/>
                  </a:lnTo>
                  <a:cubicBezTo>
                    <a:pt x="2717" y="1073"/>
                    <a:pt x="2717" y="1735"/>
                    <a:pt x="2283" y="2146"/>
                  </a:cubicBezTo>
                  <a:lnTo>
                    <a:pt x="2283" y="2146"/>
                  </a:lnTo>
                  <a:cubicBezTo>
                    <a:pt x="2078" y="2351"/>
                    <a:pt x="1804" y="2466"/>
                    <a:pt x="1553" y="2466"/>
                  </a:cubicBezTo>
                  <a:lnTo>
                    <a:pt x="1553" y="2466"/>
                  </a:lnTo>
                  <a:cubicBezTo>
                    <a:pt x="1279" y="2466"/>
                    <a:pt x="1005" y="2351"/>
                    <a:pt x="777" y="21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120;p48">
              <a:extLst>
                <a:ext uri="{FF2B5EF4-FFF2-40B4-BE49-F238E27FC236}">
                  <a16:creationId xmlns:a16="http://schemas.microsoft.com/office/drawing/2014/main" id="{D88E5BE2-5AAB-4B36-7396-A5AC448619D8}"/>
                </a:ext>
              </a:extLst>
            </p:cNvPr>
            <p:cNvSpPr/>
            <p:nvPr/>
          </p:nvSpPr>
          <p:spPr>
            <a:xfrm>
              <a:off x="1647080" y="3578918"/>
              <a:ext cx="456269" cy="149236"/>
            </a:xfrm>
            <a:custGeom>
              <a:avLst/>
              <a:gdLst/>
              <a:ahLst/>
              <a:cxnLst/>
              <a:rect l="l" t="t" r="r" b="b"/>
              <a:pathLst>
                <a:path w="26593" h="8698" extrusionOk="0">
                  <a:moveTo>
                    <a:pt x="17827" y="8355"/>
                  </a:moveTo>
                  <a:lnTo>
                    <a:pt x="1" y="8172"/>
                  </a:lnTo>
                  <a:lnTo>
                    <a:pt x="1" y="8515"/>
                  </a:lnTo>
                  <a:lnTo>
                    <a:pt x="17896" y="8697"/>
                  </a:lnTo>
                  <a:lnTo>
                    <a:pt x="17964" y="8697"/>
                  </a:lnTo>
                  <a:lnTo>
                    <a:pt x="26592" y="229"/>
                  </a:lnTo>
                  <a:lnTo>
                    <a:pt x="26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121;p48">
              <a:extLst>
                <a:ext uri="{FF2B5EF4-FFF2-40B4-BE49-F238E27FC236}">
                  <a16:creationId xmlns:a16="http://schemas.microsoft.com/office/drawing/2014/main" id="{F46272A8-16F1-184A-9C53-CCC3F3D386D0}"/>
                </a:ext>
              </a:extLst>
            </p:cNvPr>
            <p:cNvSpPr/>
            <p:nvPr/>
          </p:nvSpPr>
          <p:spPr>
            <a:xfrm>
              <a:off x="1840151" y="3659198"/>
              <a:ext cx="282773" cy="127686"/>
            </a:xfrm>
            <a:custGeom>
              <a:avLst/>
              <a:gdLst/>
              <a:ahLst/>
              <a:cxnLst/>
              <a:rect l="l" t="t" r="r" b="b"/>
              <a:pathLst>
                <a:path w="16481" h="7442" extrusionOk="0">
                  <a:moveTo>
                    <a:pt x="8971" y="7122"/>
                  </a:moveTo>
                  <a:lnTo>
                    <a:pt x="0" y="7031"/>
                  </a:lnTo>
                  <a:lnTo>
                    <a:pt x="0" y="7351"/>
                  </a:lnTo>
                  <a:lnTo>
                    <a:pt x="9039" y="7442"/>
                  </a:lnTo>
                  <a:lnTo>
                    <a:pt x="9108" y="7442"/>
                  </a:lnTo>
                  <a:lnTo>
                    <a:pt x="16480" y="252"/>
                  </a:lnTo>
                  <a:lnTo>
                    <a:pt x="16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122;p48">
              <a:extLst>
                <a:ext uri="{FF2B5EF4-FFF2-40B4-BE49-F238E27FC236}">
                  <a16:creationId xmlns:a16="http://schemas.microsoft.com/office/drawing/2014/main" id="{A3E66772-3577-21CE-A8FC-48BB001429C9}"/>
                </a:ext>
              </a:extLst>
            </p:cNvPr>
            <p:cNvSpPr/>
            <p:nvPr/>
          </p:nvSpPr>
          <p:spPr>
            <a:xfrm>
              <a:off x="1876182" y="3553851"/>
              <a:ext cx="176636" cy="173119"/>
            </a:xfrm>
            <a:custGeom>
              <a:avLst/>
              <a:gdLst/>
              <a:ahLst/>
              <a:cxnLst/>
              <a:rect l="l" t="t" r="r" b="b"/>
              <a:pathLst>
                <a:path w="10295" h="10090" extrusionOk="0">
                  <a:moveTo>
                    <a:pt x="0" y="9839"/>
                  </a:moveTo>
                  <a:lnTo>
                    <a:pt x="229" y="10090"/>
                  </a:lnTo>
                  <a:lnTo>
                    <a:pt x="10295" y="229"/>
                  </a:lnTo>
                  <a:lnTo>
                    <a:pt x="1006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123;p48">
              <a:extLst>
                <a:ext uri="{FF2B5EF4-FFF2-40B4-BE49-F238E27FC236}">
                  <a16:creationId xmlns:a16="http://schemas.microsoft.com/office/drawing/2014/main" id="{8BCCD663-FEEA-D475-574B-F16A44D40B18}"/>
                </a:ext>
              </a:extLst>
            </p:cNvPr>
            <p:cNvSpPr/>
            <p:nvPr/>
          </p:nvSpPr>
          <p:spPr>
            <a:xfrm>
              <a:off x="1383132" y="3496683"/>
              <a:ext cx="358746" cy="215807"/>
            </a:xfrm>
            <a:custGeom>
              <a:avLst/>
              <a:gdLst/>
              <a:ahLst/>
              <a:cxnLst/>
              <a:rect l="l" t="t" r="r" b="b"/>
              <a:pathLst>
                <a:path w="20909" h="12578" extrusionOk="0">
                  <a:moveTo>
                    <a:pt x="13399" y="7259"/>
                  </a:moveTo>
                  <a:lnTo>
                    <a:pt x="9861" y="7213"/>
                  </a:lnTo>
                  <a:lnTo>
                    <a:pt x="4725" y="12235"/>
                  </a:lnTo>
                  <a:lnTo>
                    <a:pt x="23" y="12189"/>
                  </a:lnTo>
                  <a:lnTo>
                    <a:pt x="0" y="12532"/>
                  </a:lnTo>
                  <a:lnTo>
                    <a:pt x="4862" y="12577"/>
                  </a:lnTo>
                  <a:lnTo>
                    <a:pt x="9998" y="7556"/>
                  </a:lnTo>
                  <a:lnTo>
                    <a:pt x="13536" y="7578"/>
                  </a:lnTo>
                  <a:lnTo>
                    <a:pt x="13604" y="7533"/>
                  </a:lnTo>
                  <a:cubicBezTo>
                    <a:pt x="16183" y="4839"/>
                    <a:pt x="20475" y="503"/>
                    <a:pt x="20908" y="320"/>
                  </a:cubicBezTo>
                  <a:lnTo>
                    <a:pt x="20908" y="320"/>
                  </a:lnTo>
                  <a:lnTo>
                    <a:pt x="20885" y="160"/>
                  </a:lnTo>
                  <a:lnTo>
                    <a:pt x="20885" y="0"/>
                  </a:lnTo>
                  <a:lnTo>
                    <a:pt x="20885" y="0"/>
                  </a:lnTo>
                  <a:lnTo>
                    <a:pt x="20885" y="0"/>
                  </a:lnTo>
                  <a:cubicBezTo>
                    <a:pt x="20429" y="0"/>
                    <a:pt x="16024" y="4520"/>
                    <a:pt x="13399" y="72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124;p48">
              <a:extLst>
                <a:ext uri="{FF2B5EF4-FFF2-40B4-BE49-F238E27FC236}">
                  <a16:creationId xmlns:a16="http://schemas.microsoft.com/office/drawing/2014/main" id="{E844DD70-6583-0B69-E0DE-2FDA70263A8B}"/>
                </a:ext>
              </a:extLst>
            </p:cNvPr>
            <p:cNvSpPr/>
            <p:nvPr/>
          </p:nvSpPr>
          <p:spPr>
            <a:xfrm>
              <a:off x="1296968" y="3753975"/>
              <a:ext cx="416704" cy="108504"/>
            </a:xfrm>
            <a:custGeom>
              <a:avLst/>
              <a:gdLst/>
              <a:ahLst/>
              <a:cxnLst/>
              <a:rect l="l" t="t" r="r" b="b"/>
              <a:pathLst>
                <a:path w="24287" h="6324" extrusionOk="0">
                  <a:moveTo>
                    <a:pt x="1" y="343"/>
                  </a:moveTo>
                  <a:lnTo>
                    <a:pt x="10409" y="457"/>
                  </a:lnTo>
                  <a:lnTo>
                    <a:pt x="16070" y="6232"/>
                  </a:lnTo>
                  <a:lnTo>
                    <a:pt x="24287" y="6323"/>
                  </a:lnTo>
                  <a:lnTo>
                    <a:pt x="24287" y="5981"/>
                  </a:lnTo>
                  <a:lnTo>
                    <a:pt x="16207" y="5912"/>
                  </a:lnTo>
                  <a:lnTo>
                    <a:pt x="10546" y="115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125;p48">
              <a:extLst>
                <a:ext uri="{FF2B5EF4-FFF2-40B4-BE49-F238E27FC236}">
                  <a16:creationId xmlns:a16="http://schemas.microsoft.com/office/drawing/2014/main" id="{B64B3EF8-2AB3-A701-F8B6-94FDF8D92FE5}"/>
                </a:ext>
              </a:extLst>
            </p:cNvPr>
            <p:cNvSpPr/>
            <p:nvPr/>
          </p:nvSpPr>
          <p:spPr>
            <a:xfrm>
              <a:off x="984465" y="3579313"/>
              <a:ext cx="271020" cy="209545"/>
            </a:xfrm>
            <a:custGeom>
              <a:avLst/>
              <a:gdLst/>
              <a:ahLst/>
              <a:cxnLst/>
              <a:rect l="l" t="t" r="r" b="b"/>
              <a:pathLst>
                <a:path w="15796" h="12213" extrusionOk="0">
                  <a:moveTo>
                    <a:pt x="0" y="252"/>
                  </a:moveTo>
                  <a:lnTo>
                    <a:pt x="8537" y="8971"/>
                  </a:lnTo>
                  <a:lnTo>
                    <a:pt x="12394" y="9017"/>
                  </a:lnTo>
                  <a:lnTo>
                    <a:pt x="15544" y="12212"/>
                  </a:lnTo>
                  <a:lnTo>
                    <a:pt x="15795" y="11984"/>
                  </a:lnTo>
                  <a:lnTo>
                    <a:pt x="12554" y="8674"/>
                  </a:lnTo>
                  <a:lnTo>
                    <a:pt x="8674" y="862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126;p48">
              <a:extLst>
                <a:ext uri="{FF2B5EF4-FFF2-40B4-BE49-F238E27FC236}">
                  <a16:creationId xmlns:a16="http://schemas.microsoft.com/office/drawing/2014/main" id="{2693C221-4A10-7836-E882-B5E7AE97AA64}"/>
                </a:ext>
              </a:extLst>
            </p:cNvPr>
            <p:cNvSpPr/>
            <p:nvPr/>
          </p:nvSpPr>
          <p:spPr>
            <a:xfrm>
              <a:off x="1102730" y="3159884"/>
              <a:ext cx="68544" cy="35653"/>
            </a:xfrm>
            <a:custGeom>
              <a:avLst/>
              <a:gdLst/>
              <a:ahLst/>
              <a:cxnLst/>
              <a:rect l="l" t="t" r="r" b="b"/>
              <a:pathLst>
                <a:path w="3995" h="2078" extrusionOk="0">
                  <a:moveTo>
                    <a:pt x="0" y="320"/>
                  </a:moveTo>
                  <a:lnTo>
                    <a:pt x="2078" y="343"/>
                  </a:lnTo>
                  <a:lnTo>
                    <a:pt x="3767" y="2078"/>
                  </a:lnTo>
                  <a:lnTo>
                    <a:pt x="3995" y="1827"/>
                  </a:lnTo>
                  <a:lnTo>
                    <a:pt x="2214" y="24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127;p48">
              <a:extLst>
                <a:ext uri="{FF2B5EF4-FFF2-40B4-BE49-F238E27FC236}">
                  <a16:creationId xmlns:a16="http://schemas.microsoft.com/office/drawing/2014/main" id="{84D8DD68-3359-45EB-A13D-47BA0D8F8FF9}"/>
                </a:ext>
              </a:extLst>
            </p:cNvPr>
            <p:cNvSpPr/>
            <p:nvPr/>
          </p:nvSpPr>
          <p:spPr>
            <a:xfrm>
              <a:off x="1289539" y="4575985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5"/>
                  </a:moveTo>
                  <a:cubicBezTo>
                    <a:pt x="0" y="1895"/>
                    <a:pt x="160" y="2261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8"/>
                    <a:pt x="1484" y="2991"/>
                  </a:cubicBezTo>
                  <a:lnTo>
                    <a:pt x="1484" y="2991"/>
                  </a:lnTo>
                  <a:cubicBezTo>
                    <a:pt x="2305" y="2991"/>
                    <a:pt x="2967" y="2329"/>
                    <a:pt x="2990" y="1507"/>
                  </a:cubicBezTo>
                  <a:lnTo>
                    <a:pt x="2990" y="1507"/>
                  </a:lnTo>
                  <a:cubicBezTo>
                    <a:pt x="2990" y="708"/>
                    <a:pt x="2305" y="1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0" y="663"/>
                    <a:pt x="0" y="1485"/>
                  </a:cubicBezTo>
                  <a:close/>
                  <a:moveTo>
                    <a:pt x="1484" y="2649"/>
                  </a:moveTo>
                  <a:cubicBezTo>
                    <a:pt x="867" y="2649"/>
                    <a:pt x="320" y="2101"/>
                    <a:pt x="342" y="1485"/>
                  </a:cubicBezTo>
                  <a:lnTo>
                    <a:pt x="342" y="1485"/>
                  </a:lnTo>
                  <a:cubicBezTo>
                    <a:pt x="342" y="1165"/>
                    <a:pt x="457" y="891"/>
                    <a:pt x="685" y="663"/>
                  </a:cubicBezTo>
                  <a:lnTo>
                    <a:pt x="685" y="663"/>
                  </a:lnTo>
                  <a:cubicBezTo>
                    <a:pt x="890" y="457"/>
                    <a:pt x="1187" y="320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57"/>
                    <a:pt x="2305" y="686"/>
                  </a:cubicBezTo>
                  <a:lnTo>
                    <a:pt x="2305" y="686"/>
                  </a:lnTo>
                  <a:cubicBezTo>
                    <a:pt x="2534" y="891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2146"/>
                    <a:pt x="2123" y="2649"/>
                    <a:pt x="1484" y="2649"/>
                  </a:cubicBezTo>
                  <a:lnTo>
                    <a:pt x="1484" y="2649"/>
                  </a:lnTo>
                  <a:lnTo>
                    <a:pt x="1484" y="2649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128;p48">
              <a:extLst>
                <a:ext uri="{FF2B5EF4-FFF2-40B4-BE49-F238E27FC236}">
                  <a16:creationId xmlns:a16="http://schemas.microsoft.com/office/drawing/2014/main" id="{D2C7C62D-8862-DC88-B9F0-F5A8B6186B06}"/>
                </a:ext>
              </a:extLst>
            </p:cNvPr>
            <p:cNvSpPr/>
            <p:nvPr/>
          </p:nvSpPr>
          <p:spPr>
            <a:xfrm>
              <a:off x="1271524" y="4518027"/>
              <a:ext cx="30558" cy="70517"/>
            </a:xfrm>
            <a:custGeom>
              <a:avLst/>
              <a:gdLst/>
              <a:ahLst/>
              <a:cxnLst/>
              <a:rect l="l" t="t" r="r" b="b"/>
              <a:pathLst>
                <a:path w="1781" h="4110" extrusionOk="0">
                  <a:moveTo>
                    <a:pt x="0" y="2534"/>
                  </a:moveTo>
                  <a:lnTo>
                    <a:pt x="1529" y="4109"/>
                  </a:lnTo>
                  <a:lnTo>
                    <a:pt x="1780" y="3881"/>
                  </a:lnTo>
                  <a:lnTo>
                    <a:pt x="320" y="2397"/>
                  </a:lnTo>
                  <a:lnTo>
                    <a:pt x="343" y="1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129;p48">
              <a:extLst>
                <a:ext uri="{FF2B5EF4-FFF2-40B4-BE49-F238E27FC236}">
                  <a16:creationId xmlns:a16="http://schemas.microsoft.com/office/drawing/2014/main" id="{76162E45-1036-A5E9-51A3-0789C346E212}"/>
                </a:ext>
              </a:extLst>
            </p:cNvPr>
            <p:cNvSpPr/>
            <p:nvPr/>
          </p:nvSpPr>
          <p:spPr>
            <a:xfrm>
              <a:off x="561897" y="4019108"/>
              <a:ext cx="355624" cy="108487"/>
            </a:xfrm>
            <a:custGeom>
              <a:avLst/>
              <a:gdLst/>
              <a:ahLst/>
              <a:cxnLst/>
              <a:rect l="l" t="t" r="r" b="b"/>
              <a:pathLst>
                <a:path w="20727" h="6323" extrusionOk="0">
                  <a:moveTo>
                    <a:pt x="1" y="229"/>
                  </a:moveTo>
                  <a:lnTo>
                    <a:pt x="2146" y="2420"/>
                  </a:lnTo>
                  <a:lnTo>
                    <a:pt x="12052" y="2534"/>
                  </a:lnTo>
                  <a:lnTo>
                    <a:pt x="15704" y="6254"/>
                  </a:lnTo>
                  <a:lnTo>
                    <a:pt x="20726" y="6323"/>
                  </a:lnTo>
                  <a:lnTo>
                    <a:pt x="20726" y="5981"/>
                  </a:lnTo>
                  <a:lnTo>
                    <a:pt x="15841" y="5935"/>
                  </a:lnTo>
                  <a:lnTo>
                    <a:pt x="12189" y="2192"/>
                  </a:lnTo>
                  <a:lnTo>
                    <a:pt x="2283" y="2100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130;p48">
              <a:extLst>
                <a:ext uri="{FF2B5EF4-FFF2-40B4-BE49-F238E27FC236}">
                  <a16:creationId xmlns:a16="http://schemas.microsoft.com/office/drawing/2014/main" id="{9749B190-3EC0-9425-C3D0-28FE24C04DEB}"/>
                </a:ext>
              </a:extLst>
            </p:cNvPr>
            <p:cNvSpPr/>
            <p:nvPr/>
          </p:nvSpPr>
          <p:spPr>
            <a:xfrm>
              <a:off x="637098" y="3970158"/>
              <a:ext cx="58747" cy="90866"/>
            </a:xfrm>
            <a:custGeom>
              <a:avLst/>
              <a:gdLst/>
              <a:ahLst/>
              <a:cxnLst/>
              <a:rect l="l" t="t" r="r" b="b"/>
              <a:pathLst>
                <a:path w="3424" h="5296" extrusionOk="0">
                  <a:moveTo>
                    <a:pt x="0" y="2032"/>
                  </a:moveTo>
                  <a:lnTo>
                    <a:pt x="3196" y="5296"/>
                  </a:lnTo>
                  <a:lnTo>
                    <a:pt x="3424" y="5045"/>
                  </a:lnTo>
                  <a:lnTo>
                    <a:pt x="320" y="1895"/>
                  </a:lnTo>
                  <a:lnTo>
                    <a:pt x="343" y="0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131;p48">
              <a:extLst>
                <a:ext uri="{FF2B5EF4-FFF2-40B4-BE49-F238E27FC236}">
                  <a16:creationId xmlns:a16="http://schemas.microsoft.com/office/drawing/2014/main" id="{DFFF52D1-9292-CA50-69BD-9DE6DC3181D4}"/>
                </a:ext>
              </a:extLst>
            </p:cNvPr>
            <p:cNvSpPr/>
            <p:nvPr/>
          </p:nvSpPr>
          <p:spPr>
            <a:xfrm>
              <a:off x="961354" y="4039474"/>
              <a:ext cx="104197" cy="106136"/>
            </a:xfrm>
            <a:custGeom>
              <a:avLst/>
              <a:gdLst/>
              <a:ahLst/>
              <a:cxnLst/>
              <a:rect l="l" t="t" r="r" b="b"/>
              <a:pathLst>
                <a:path w="6073" h="6186" extrusionOk="0">
                  <a:moveTo>
                    <a:pt x="0" y="229"/>
                  </a:moveTo>
                  <a:lnTo>
                    <a:pt x="5844" y="6186"/>
                  </a:lnTo>
                  <a:lnTo>
                    <a:pt x="6072" y="5958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132;p48">
              <a:extLst>
                <a:ext uri="{FF2B5EF4-FFF2-40B4-BE49-F238E27FC236}">
                  <a16:creationId xmlns:a16="http://schemas.microsoft.com/office/drawing/2014/main" id="{D1F56A82-4989-3850-40C1-B1F0DD623951}"/>
                </a:ext>
              </a:extLst>
            </p:cNvPr>
            <p:cNvSpPr/>
            <p:nvPr/>
          </p:nvSpPr>
          <p:spPr>
            <a:xfrm>
              <a:off x="494537" y="3988568"/>
              <a:ext cx="75596" cy="72456"/>
            </a:xfrm>
            <a:custGeom>
              <a:avLst/>
              <a:gdLst/>
              <a:ahLst/>
              <a:cxnLst/>
              <a:rect l="l" t="t" r="r" b="b"/>
              <a:pathLst>
                <a:path w="4406" h="4223" extrusionOk="0">
                  <a:moveTo>
                    <a:pt x="800" y="593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08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06" y="1392"/>
                    <a:pt x="3630" y="616"/>
                  </a:cubicBezTo>
                  <a:lnTo>
                    <a:pt x="3630" y="616"/>
                  </a:lnTo>
                  <a:cubicBezTo>
                    <a:pt x="3242" y="205"/>
                    <a:pt x="2717" y="0"/>
                    <a:pt x="2215" y="0"/>
                  </a:cubicBezTo>
                  <a:lnTo>
                    <a:pt x="2215" y="0"/>
                  </a:lnTo>
                  <a:cubicBezTo>
                    <a:pt x="1690" y="0"/>
                    <a:pt x="1188" y="205"/>
                    <a:pt x="800" y="593"/>
                  </a:cubicBezTo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83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41" y="1506"/>
                    <a:pt x="4041" y="2556"/>
                    <a:pt x="3379" y="3218"/>
                  </a:cubicBezTo>
                  <a:lnTo>
                    <a:pt x="3379" y="3218"/>
                  </a:lnTo>
                  <a:cubicBezTo>
                    <a:pt x="3059" y="3538"/>
                    <a:pt x="2626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15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133;p48">
              <a:extLst>
                <a:ext uri="{FF2B5EF4-FFF2-40B4-BE49-F238E27FC236}">
                  <a16:creationId xmlns:a16="http://schemas.microsoft.com/office/drawing/2014/main" id="{7DF4F13A-32F7-EC22-600B-7C968AC0EC2D}"/>
                </a:ext>
              </a:extLst>
            </p:cNvPr>
            <p:cNvSpPr/>
            <p:nvPr/>
          </p:nvSpPr>
          <p:spPr>
            <a:xfrm>
              <a:off x="598322" y="3896141"/>
              <a:ext cx="88138" cy="84209"/>
            </a:xfrm>
            <a:custGeom>
              <a:avLst/>
              <a:gdLst/>
              <a:ahLst/>
              <a:cxnLst/>
              <a:rect l="l" t="t" r="r" b="b"/>
              <a:pathLst>
                <a:path w="5137" h="4908" extrusionOk="0">
                  <a:moveTo>
                    <a:pt x="936" y="662"/>
                  </a:moveTo>
                  <a:cubicBezTo>
                    <a:pt x="0" y="1552"/>
                    <a:pt x="0" y="3036"/>
                    <a:pt x="891" y="3972"/>
                  </a:cubicBezTo>
                  <a:lnTo>
                    <a:pt x="891" y="3972"/>
                  </a:lnTo>
                  <a:cubicBezTo>
                    <a:pt x="1804" y="4885"/>
                    <a:pt x="3287" y="4908"/>
                    <a:pt x="4200" y="3995"/>
                  </a:cubicBezTo>
                  <a:lnTo>
                    <a:pt x="4200" y="3995"/>
                  </a:lnTo>
                  <a:cubicBezTo>
                    <a:pt x="5136" y="3104"/>
                    <a:pt x="5136" y="1621"/>
                    <a:pt x="4246" y="685"/>
                  </a:cubicBezTo>
                  <a:lnTo>
                    <a:pt x="4246" y="685"/>
                  </a:lnTo>
                  <a:cubicBezTo>
                    <a:pt x="3789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3" y="206"/>
                    <a:pt x="936" y="662"/>
                  </a:cubicBezTo>
                  <a:close/>
                  <a:moveTo>
                    <a:pt x="1142" y="3744"/>
                  </a:moveTo>
                  <a:cubicBezTo>
                    <a:pt x="366" y="2945"/>
                    <a:pt x="366" y="1666"/>
                    <a:pt x="1165" y="890"/>
                  </a:cubicBezTo>
                  <a:lnTo>
                    <a:pt x="1165" y="890"/>
                  </a:lnTo>
                  <a:cubicBezTo>
                    <a:pt x="1963" y="114"/>
                    <a:pt x="3219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2"/>
                    <a:pt x="1142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134;p48">
              <a:extLst>
                <a:ext uri="{FF2B5EF4-FFF2-40B4-BE49-F238E27FC236}">
                  <a16:creationId xmlns:a16="http://schemas.microsoft.com/office/drawing/2014/main" id="{D54E1555-23B0-DFED-78EB-78E57913961E}"/>
                </a:ext>
              </a:extLst>
            </p:cNvPr>
            <p:cNvSpPr/>
            <p:nvPr/>
          </p:nvSpPr>
          <p:spPr>
            <a:xfrm>
              <a:off x="899090" y="3985033"/>
              <a:ext cx="78736" cy="74824"/>
            </a:xfrm>
            <a:custGeom>
              <a:avLst/>
              <a:gdLst/>
              <a:ahLst/>
              <a:cxnLst/>
              <a:rect l="l" t="t" r="r" b="b"/>
              <a:pathLst>
                <a:path w="4589" h="4361" extrusionOk="0">
                  <a:moveTo>
                    <a:pt x="845" y="594"/>
                  </a:moveTo>
                  <a:cubicBezTo>
                    <a:pt x="23" y="1393"/>
                    <a:pt x="0" y="2717"/>
                    <a:pt x="799" y="3538"/>
                  </a:cubicBezTo>
                  <a:lnTo>
                    <a:pt x="799" y="3538"/>
                  </a:lnTo>
                  <a:cubicBezTo>
                    <a:pt x="1621" y="4360"/>
                    <a:pt x="2922" y="4360"/>
                    <a:pt x="3744" y="3561"/>
                  </a:cubicBezTo>
                  <a:lnTo>
                    <a:pt x="3744" y="3561"/>
                  </a:lnTo>
                  <a:cubicBezTo>
                    <a:pt x="4565" y="2762"/>
                    <a:pt x="4588" y="1439"/>
                    <a:pt x="3789" y="617"/>
                  </a:cubicBezTo>
                  <a:lnTo>
                    <a:pt x="3789" y="617"/>
                  </a:lnTo>
                  <a:cubicBezTo>
                    <a:pt x="3378" y="206"/>
                    <a:pt x="2831" y="1"/>
                    <a:pt x="2306" y="1"/>
                  </a:cubicBezTo>
                  <a:lnTo>
                    <a:pt x="2306" y="1"/>
                  </a:lnTo>
                  <a:cubicBezTo>
                    <a:pt x="1758" y="1"/>
                    <a:pt x="1233" y="183"/>
                    <a:pt x="845" y="594"/>
                  </a:cubicBezTo>
                  <a:moveTo>
                    <a:pt x="1050" y="3310"/>
                  </a:moveTo>
                  <a:cubicBezTo>
                    <a:pt x="365" y="2603"/>
                    <a:pt x="388" y="1507"/>
                    <a:pt x="1073" y="822"/>
                  </a:cubicBezTo>
                  <a:lnTo>
                    <a:pt x="1073" y="822"/>
                  </a:lnTo>
                  <a:cubicBezTo>
                    <a:pt x="1758" y="138"/>
                    <a:pt x="2876" y="160"/>
                    <a:pt x="3538" y="845"/>
                  </a:cubicBezTo>
                  <a:lnTo>
                    <a:pt x="3538" y="845"/>
                  </a:lnTo>
                  <a:cubicBezTo>
                    <a:pt x="4223" y="1530"/>
                    <a:pt x="4200" y="2648"/>
                    <a:pt x="3515" y="3333"/>
                  </a:cubicBezTo>
                  <a:lnTo>
                    <a:pt x="3515" y="3333"/>
                  </a:lnTo>
                  <a:cubicBezTo>
                    <a:pt x="3173" y="3653"/>
                    <a:pt x="2739" y="3835"/>
                    <a:pt x="2306" y="3835"/>
                  </a:cubicBezTo>
                  <a:lnTo>
                    <a:pt x="2306" y="3835"/>
                  </a:lnTo>
                  <a:cubicBezTo>
                    <a:pt x="1849" y="3835"/>
                    <a:pt x="1393" y="3653"/>
                    <a:pt x="1050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135;p48">
              <a:extLst>
                <a:ext uri="{FF2B5EF4-FFF2-40B4-BE49-F238E27FC236}">
                  <a16:creationId xmlns:a16="http://schemas.microsoft.com/office/drawing/2014/main" id="{1F659138-617E-FF05-E9D7-09B428863535}"/>
                </a:ext>
              </a:extLst>
            </p:cNvPr>
            <p:cNvSpPr/>
            <p:nvPr/>
          </p:nvSpPr>
          <p:spPr>
            <a:xfrm>
              <a:off x="798822" y="4004610"/>
              <a:ext cx="350528" cy="148841"/>
            </a:xfrm>
            <a:custGeom>
              <a:avLst/>
              <a:gdLst/>
              <a:ahLst/>
              <a:cxnLst/>
              <a:rect l="l" t="t" r="r" b="b"/>
              <a:pathLst>
                <a:path w="20430" h="8675" extrusionOk="0">
                  <a:moveTo>
                    <a:pt x="1" y="229"/>
                  </a:moveTo>
                  <a:lnTo>
                    <a:pt x="8150" y="8537"/>
                  </a:lnTo>
                  <a:lnTo>
                    <a:pt x="20430" y="8674"/>
                  </a:lnTo>
                  <a:lnTo>
                    <a:pt x="20430" y="8332"/>
                  </a:lnTo>
                  <a:lnTo>
                    <a:pt x="8287" y="8218"/>
                  </a:lnTo>
                  <a:lnTo>
                    <a:pt x="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136;p48">
              <a:extLst>
                <a:ext uri="{FF2B5EF4-FFF2-40B4-BE49-F238E27FC236}">
                  <a16:creationId xmlns:a16="http://schemas.microsoft.com/office/drawing/2014/main" id="{B3D29E5D-233B-B49E-7BFA-2022A596C003}"/>
                </a:ext>
              </a:extLst>
            </p:cNvPr>
            <p:cNvSpPr/>
            <p:nvPr/>
          </p:nvSpPr>
          <p:spPr>
            <a:xfrm>
              <a:off x="725595" y="3933733"/>
              <a:ext cx="99496" cy="95173"/>
            </a:xfrm>
            <a:custGeom>
              <a:avLst/>
              <a:gdLst/>
              <a:ahLst/>
              <a:cxnLst/>
              <a:rect l="l" t="t" r="r" b="b"/>
              <a:pathLst>
                <a:path w="5799" h="5547" extrusionOk="0">
                  <a:moveTo>
                    <a:pt x="1051" y="754"/>
                  </a:moveTo>
                  <a:cubicBezTo>
                    <a:pt x="23" y="1781"/>
                    <a:pt x="1" y="3447"/>
                    <a:pt x="1005" y="4474"/>
                  </a:cubicBezTo>
                  <a:lnTo>
                    <a:pt x="1005" y="4474"/>
                  </a:lnTo>
                  <a:cubicBezTo>
                    <a:pt x="2032" y="5524"/>
                    <a:pt x="3698" y="5547"/>
                    <a:pt x="4748" y="4520"/>
                  </a:cubicBezTo>
                  <a:lnTo>
                    <a:pt x="4748" y="4520"/>
                  </a:lnTo>
                  <a:cubicBezTo>
                    <a:pt x="5775" y="3516"/>
                    <a:pt x="5798" y="1826"/>
                    <a:pt x="4794" y="799"/>
                  </a:cubicBezTo>
                  <a:lnTo>
                    <a:pt x="4794" y="799"/>
                  </a:lnTo>
                  <a:cubicBezTo>
                    <a:pt x="4269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8" y="0"/>
                    <a:pt x="1576" y="252"/>
                    <a:pt x="1051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279" y="982"/>
                  </a:cubicBezTo>
                  <a:lnTo>
                    <a:pt x="1279" y="982"/>
                  </a:lnTo>
                  <a:cubicBezTo>
                    <a:pt x="2192" y="115"/>
                    <a:pt x="3653" y="115"/>
                    <a:pt x="4543" y="1028"/>
                  </a:cubicBezTo>
                  <a:lnTo>
                    <a:pt x="4543" y="1028"/>
                  </a:lnTo>
                  <a:cubicBezTo>
                    <a:pt x="5433" y="1941"/>
                    <a:pt x="5410" y="3401"/>
                    <a:pt x="4520" y="4292"/>
                  </a:cubicBezTo>
                  <a:lnTo>
                    <a:pt x="4520" y="4292"/>
                  </a:lnTo>
                  <a:cubicBezTo>
                    <a:pt x="4064" y="4725"/>
                    <a:pt x="3470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3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137;p48">
              <a:extLst>
                <a:ext uri="{FF2B5EF4-FFF2-40B4-BE49-F238E27FC236}">
                  <a16:creationId xmlns:a16="http://schemas.microsoft.com/office/drawing/2014/main" id="{B79A8750-96E3-97C6-7E3C-479B19A36BCC}"/>
                </a:ext>
              </a:extLst>
            </p:cNvPr>
            <p:cNvSpPr/>
            <p:nvPr/>
          </p:nvSpPr>
          <p:spPr>
            <a:xfrm>
              <a:off x="769072" y="3833482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4"/>
                  </a:moveTo>
                  <a:cubicBezTo>
                    <a:pt x="0" y="1895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90"/>
                    <a:pt x="1484" y="2990"/>
                  </a:cubicBezTo>
                  <a:lnTo>
                    <a:pt x="1484" y="2990"/>
                  </a:lnTo>
                  <a:cubicBezTo>
                    <a:pt x="2306" y="2990"/>
                    <a:pt x="2968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23"/>
                    <a:pt x="1507" y="0"/>
                  </a:cubicBezTo>
                  <a:lnTo>
                    <a:pt x="1507" y="0"/>
                  </a:lnTo>
                  <a:cubicBezTo>
                    <a:pt x="1507" y="0"/>
                    <a:pt x="1484" y="0"/>
                    <a:pt x="1484" y="0"/>
                  </a:cubicBezTo>
                  <a:lnTo>
                    <a:pt x="1484" y="0"/>
                  </a:lnTo>
                  <a:cubicBezTo>
                    <a:pt x="662" y="0"/>
                    <a:pt x="0" y="662"/>
                    <a:pt x="0" y="1484"/>
                  </a:cubicBezTo>
                  <a:close/>
                  <a:moveTo>
                    <a:pt x="1484" y="2648"/>
                  </a:moveTo>
                  <a:cubicBezTo>
                    <a:pt x="845" y="2648"/>
                    <a:pt x="320" y="2123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80"/>
                    <a:pt x="2306" y="685"/>
                  </a:cubicBezTo>
                  <a:lnTo>
                    <a:pt x="2306" y="685"/>
                  </a:lnTo>
                  <a:cubicBezTo>
                    <a:pt x="2534" y="913"/>
                    <a:pt x="2648" y="1210"/>
                    <a:pt x="2648" y="1507"/>
                  </a:cubicBezTo>
                  <a:lnTo>
                    <a:pt x="2648" y="1507"/>
                  </a:lnTo>
                  <a:cubicBezTo>
                    <a:pt x="2648" y="1826"/>
                    <a:pt x="2511" y="2100"/>
                    <a:pt x="2306" y="2328"/>
                  </a:cubicBezTo>
                  <a:lnTo>
                    <a:pt x="2306" y="2328"/>
                  </a:lnTo>
                  <a:cubicBezTo>
                    <a:pt x="2077" y="2534"/>
                    <a:pt x="1803" y="2648"/>
                    <a:pt x="1484" y="2648"/>
                  </a:cubicBezTo>
                  <a:lnTo>
                    <a:pt x="1484" y="2648"/>
                  </a:lnTo>
                  <a:cubicBezTo>
                    <a:pt x="1484" y="2648"/>
                    <a:pt x="1484" y="2648"/>
                    <a:pt x="1484" y="264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138;p48">
              <a:extLst>
                <a:ext uri="{FF2B5EF4-FFF2-40B4-BE49-F238E27FC236}">
                  <a16:creationId xmlns:a16="http://schemas.microsoft.com/office/drawing/2014/main" id="{00AE4D50-AE14-68C3-0403-63587D598681}"/>
                </a:ext>
              </a:extLst>
            </p:cNvPr>
            <p:cNvSpPr/>
            <p:nvPr/>
          </p:nvSpPr>
          <p:spPr>
            <a:xfrm>
              <a:off x="749478" y="3871863"/>
              <a:ext cx="31741" cy="70106"/>
            </a:xfrm>
            <a:custGeom>
              <a:avLst/>
              <a:gdLst/>
              <a:ahLst/>
              <a:cxnLst/>
              <a:rect l="l" t="t" r="r" b="b"/>
              <a:pathLst>
                <a:path w="1850" h="4086" extrusionOk="0">
                  <a:moveTo>
                    <a:pt x="47" y="1552"/>
                  </a:moveTo>
                  <a:lnTo>
                    <a:pt x="1" y="4086"/>
                  </a:lnTo>
                  <a:lnTo>
                    <a:pt x="343" y="4086"/>
                  </a:lnTo>
                  <a:lnTo>
                    <a:pt x="366" y="1689"/>
                  </a:lnTo>
                  <a:lnTo>
                    <a:pt x="1850" y="228"/>
                  </a:lnTo>
                  <a:lnTo>
                    <a:pt x="15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139;p48">
              <a:extLst>
                <a:ext uri="{FF2B5EF4-FFF2-40B4-BE49-F238E27FC236}">
                  <a16:creationId xmlns:a16="http://schemas.microsoft.com/office/drawing/2014/main" id="{4E06D3C4-7CB9-E4FF-DAF9-5361D196B46C}"/>
                </a:ext>
              </a:extLst>
            </p:cNvPr>
            <p:cNvSpPr/>
            <p:nvPr/>
          </p:nvSpPr>
          <p:spPr>
            <a:xfrm>
              <a:off x="560336" y="4202383"/>
              <a:ext cx="365009" cy="108899"/>
            </a:xfrm>
            <a:custGeom>
              <a:avLst/>
              <a:gdLst/>
              <a:ahLst/>
              <a:cxnLst/>
              <a:rect l="l" t="t" r="r" b="b"/>
              <a:pathLst>
                <a:path w="21274" h="6347" extrusionOk="0">
                  <a:moveTo>
                    <a:pt x="12531" y="3653"/>
                  </a:moveTo>
                  <a:lnTo>
                    <a:pt x="2694" y="3539"/>
                  </a:lnTo>
                  <a:lnTo>
                    <a:pt x="2625" y="3539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72"/>
                  </a:lnTo>
                  <a:lnTo>
                    <a:pt x="12668" y="3972"/>
                  </a:lnTo>
                  <a:lnTo>
                    <a:pt x="16389" y="320"/>
                  </a:lnTo>
                  <a:lnTo>
                    <a:pt x="21274" y="389"/>
                  </a:lnTo>
                  <a:lnTo>
                    <a:pt x="21274" y="46"/>
                  </a:lnTo>
                  <a:lnTo>
                    <a:pt x="16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140;p48">
              <a:extLst>
                <a:ext uri="{FF2B5EF4-FFF2-40B4-BE49-F238E27FC236}">
                  <a16:creationId xmlns:a16="http://schemas.microsoft.com/office/drawing/2014/main" id="{2D600496-B761-3474-BA8D-EC7A915A0529}"/>
                </a:ext>
              </a:extLst>
            </p:cNvPr>
            <p:cNvSpPr/>
            <p:nvPr/>
          </p:nvSpPr>
          <p:spPr>
            <a:xfrm>
              <a:off x="642176" y="4265042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8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141;p48">
              <a:extLst>
                <a:ext uri="{FF2B5EF4-FFF2-40B4-BE49-F238E27FC236}">
                  <a16:creationId xmlns:a16="http://schemas.microsoft.com/office/drawing/2014/main" id="{C9878857-0CBC-4741-A8F9-81813594D735}"/>
                </a:ext>
              </a:extLst>
            </p:cNvPr>
            <p:cNvSpPr/>
            <p:nvPr/>
          </p:nvSpPr>
          <p:spPr>
            <a:xfrm>
              <a:off x="493765" y="4264252"/>
              <a:ext cx="75991" cy="72079"/>
            </a:xfrm>
            <a:custGeom>
              <a:avLst/>
              <a:gdLst/>
              <a:ahLst/>
              <a:cxnLst/>
              <a:rect l="l" t="t" r="r" b="b"/>
              <a:pathLst>
                <a:path w="4429" h="4201" extrusionOk="0">
                  <a:moveTo>
                    <a:pt x="799" y="572"/>
                  </a:moveTo>
                  <a:cubicBezTo>
                    <a:pt x="23" y="1348"/>
                    <a:pt x="0" y="2603"/>
                    <a:pt x="776" y="3402"/>
                  </a:cubicBezTo>
                  <a:lnTo>
                    <a:pt x="776" y="3402"/>
                  </a:lnTo>
                  <a:cubicBezTo>
                    <a:pt x="1552" y="4201"/>
                    <a:pt x="2830" y="4201"/>
                    <a:pt x="3606" y="3425"/>
                  </a:cubicBezTo>
                  <a:lnTo>
                    <a:pt x="3606" y="3425"/>
                  </a:lnTo>
                  <a:cubicBezTo>
                    <a:pt x="4405" y="2649"/>
                    <a:pt x="4428" y="1393"/>
                    <a:pt x="3652" y="594"/>
                  </a:cubicBezTo>
                  <a:lnTo>
                    <a:pt x="3652" y="594"/>
                  </a:lnTo>
                  <a:cubicBezTo>
                    <a:pt x="3241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712" y="1"/>
                    <a:pt x="1187" y="184"/>
                    <a:pt x="799" y="572"/>
                  </a:cubicBezTo>
                  <a:moveTo>
                    <a:pt x="1004" y="3174"/>
                  </a:moveTo>
                  <a:cubicBezTo>
                    <a:pt x="365" y="2512"/>
                    <a:pt x="388" y="1439"/>
                    <a:pt x="1050" y="800"/>
                  </a:cubicBezTo>
                  <a:lnTo>
                    <a:pt x="1050" y="800"/>
                  </a:lnTo>
                  <a:cubicBezTo>
                    <a:pt x="1689" y="161"/>
                    <a:pt x="2762" y="161"/>
                    <a:pt x="3401" y="823"/>
                  </a:cubicBezTo>
                  <a:lnTo>
                    <a:pt x="3401" y="823"/>
                  </a:lnTo>
                  <a:cubicBezTo>
                    <a:pt x="4063" y="1485"/>
                    <a:pt x="4040" y="2557"/>
                    <a:pt x="3378" y="3197"/>
                  </a:cubicBezTo>
                  <a:lnTo>
                    <a:pt x="3378" y="3197"/>
                  </a:lnTo>
                  <a:cubicBezTo>
                    <a:pt x="3059" y="3516"/>
                    <a:pt x="2625" y="3676"/>
                    <a:pt x="2214" y="3676"/>
                  </a:cubicBezTo>
                  <a:lnTo>
                    <a:pt x="2214" y="3676"/>
                  </a:lnTo>
                  <a:cubicBezTo>
                    <a:pt x="1780" y="3676"/>
                    <a:pt x="1347" y="3516"/>
                    <a:pt x="1004" y="317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142;p48">
              <a:extLst>
                <a:ext uri="{FF2B5EF4-FFF2-40B4-BE49-F238E27FC236}">
                  <a16:creationId xmlns:a16="http://schemas.microsoft.com/office/drawing/2014/main" id="{B7B76124-EEEE-EEFA-4C80-B45A7C29ED65}"/>
                </a:ext>
              </a:extLst>
            </p:cNvPr>
            <p:cNvSpPr/>
            <p:nvPr/>
          </p:nvSpPr>
          <p:spPr>
            <a:xfrm>
              <a:off x="602234" y="4348461"/>
              <a:ext cx="88533" cy="84209"/>
            </a:xfrm>
            <a:custGeom>
              <a:avLst/>
              <a:gdLst/>
              <a:ahLst/>
              <a:cxnLst/>
              <a:rect l="l" t="t" r="r" b="b"/>
              <a:pathLst>
                <a:path w="5160" h="4908" extrusionOk="0">
                  <a:moveTo>
                    <a:pt x="937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8"/>
                    <a:pt x="3288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29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9"/>
                    <a:pt x="937" y="662"/>
                  </a:cubicBezTo>
                  <a:moveTo>
                    <a:pt x="1142" y="3744"/>
                  </a:moveTo>
                  <a:cubicBezTo>
                    <a:pt x="366" y="2968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94" y="1735"/>
                    <a:pt x="4771" y="3013"/>
                    <a:pt x="3972" y="3767"/>
                  </a:cubicBezTo>
                  <a:lnTo>
                    <a:pt x="3972" y="3767"/>
                  </a:lnTo>
                  <a:cubicBezTo>
                    <a:pt x="3584" y="4155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5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143;p48">
              <a:extLst>
                <a:ext uri="{FF2B5EF4-FFF2-40B4-BE49-F238E27FC236}">
                  <a16:creationId xmlns:a16="http://schemas.microsoft.com/office/drawing/2014/main" id="{C51FBF31-BFE2-F954-30E8-5C49A8A13F0B}"/>
                </a:ext>
              </a:extLst>
            </p:cNvPr>
            <p:cNvSpPr/>
            <p:nvPr/>
          </p:nvSpPr>
          <p:spPr>
            <a:xfrm>
              <a:off x="479267" y="4523123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3" y="3196"/>
                  </a:moveTo>
                  <a:lnTo>
                    <a:pt x="1" y="5227"/>
                  </a:lnTo>
                  <a:lnTo>
                    <a:pt x="343" y="5227"/>
                  </a:lnTo>
                  <a:lnTo>
                    <a:pt x="343" y="3356"/>
                  </a:lnTo>
                  <a:lnTo>
                    <a:pt x="3516" y="252"/>
                  </a:lnTo>
                  <a:lnTo>
                    <a:pt x="328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144;p48">
              <a:extLst>
                <a:ext uri="{FF2B5EF4-FFF2-40B4-BE49-F238E27FC236}">
                  <a16:creationId xmlns:a16="http://schemas.microsoft.com/office/drawing/2014/main" id="{686C1333-FF28-1770-88B0-33F03F668AA6}"/>
                </a:ext>
              </a:extLst>
            </p:cNvPr>
            <p:cNvSpPr/>
            <p:nvPr/>
          </p:nvSpPr>
          <p:spPr>
            <a:xfrm>
              <a:off x="439325" y="460693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2"/>
                  </a:moveTo>
                  <a:cubicBezTo>
                    <a:pt x="23" y="1575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04" y="4885"/>
                    <a:pt x="3287" y="4908"/>
                    <a:pt x="4223" y="3995"/>
                  </a:cubicBezTo>
                  <a:lnTo>
                    <a:pt x="4223" y="3995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8"/>
                    <a:pt x="3196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42" y="137"/>
                    <a:pt x="4018" y="936"/>
                  </a:cubicBezTo>
                  <a:lnTo>
                    <a:pt x="4018" y="936"/>
                  </a:lnTo>
                  <a:cubicBezTo>
                    <a:pt x="4794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1"/>
                    <a:pt x="1142" y="37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145;p48">
              <a:extLst>
                <a:ext uri="{FF2B5EF4-FFF2-40B4-BE49-F238E27FC236}">
                  <a16:creationId xmlns:a16="http://schemas.microsoft.com/office/drawing/2014/main" id="{65304A39-4D78-DF72-92D8-D8F8439BA0B2}"/>
                </a:ext>
              </a:extLst>
            </p:cNvPr>
            <p:cNvSpPr/>
            <p:nvPr/>
          </p:nvSpPr>
          <p:spPr>
            <a:xfrm>
              <a:off x="675084" y="4085284"/>
              <a:ext cx="123757" cy="90883"/>
            </a:xfrm>
            <a:custGeom>
              <a:avLst/>
              <a:gdLst/>
              <a:ahLst/>
              <a:cxnLst/>
              <a:rect l="l" t="t" r="r" b="b"/>
              <a:pathLst>
                <a:path w="7213" h="5297" extrusionOk="0">
                  <a:moveTo>
                    <a:pt x="1895" y="4977"/>
                  </a:moveTo>
                  <a:lnTo>
                    <a:pt x="0" y="4954"/>
                  </a:lnTo>
                  <a:lnTo>
                    <a:pt x="0" y="5273"/>
                  </a:lnTo>
                  <a:lnTo>
                    <a:pt x="2032" y="5296"/>
                  </a:lnTo>
                  <a:lnTo>
                    <a:pt x="7213" y="229"/>
                  </a:lnTo>
                  <a:lnTo>
                    <a:pt x="69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146;p48">
              <a:extLst>
                <a:ext uri="{FF2B5EF4-FFF2-40B4-BE49-F238E27FC236}">
                  <a16:creationId xmlns:a16="http://schemas.microsoft.com/office/drawing/2014/main" id="{1FA5A2C8-6490-12A1-2370-6264D94D6F69}"/>
                </a:ext>
              </a:extLst>
            </p:cNvPr>
            <p:cNvSpPr/>
            <p:nvPr/>
          </p:nvSpPr>
          <p:spPr>
            <a:xfrm>
              <a:off x="596761" y="413071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3"/>
                  </a:moveTo>
                  <a:cubicBezTo>
                    <a:pt x="23" y="1576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26" y="4908"/>
                    <a:pt x="3310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9"/>
                    <a:pt x="3196" y="1"/>
                    <a:pt x="2579" y="1"/>
                  </a:cubicBezTo>
                  <a:lnTo>
                    <a:pt x="2579" y="1"/>
                  </a:lnTo>
                  <a:cubicBezTo>
                    <a:pt x="1986" y="1"/>
                    <a:pt x="1392" y="229"/>
                    <a:pt x="936" y="663"/>
                  </a:cubicBezTo>
                  <a:close/>
                  <a:moveTo>
                    <a:pt x="1141" y="3744"/>
                  </a:moveTo>
                  <a:cubicBezTo>
                    <a:pt x="388" y="2945"/>
                    <a:pt x="388" y="1690"/>
                    <a:pt x="1187" y="914"/>
                  </a:cubicBezTo>
                  <a:lnTo>
                    <a:pt x="1187" y="914"/>
                  </a:lnTo>
                  <a:cubicBezTo>
                    <a:pt x="1963" y="138"/>
                    <a:pt x="3241" y="138"/>
                    <a:pt x="4017" y="936"/>
                  </a:cubicBezTo>
                  <a:lnTo>
                    <a:pt x="4017" y="936"/>
                  </a:lnTo>
                  <a:cubicBezTo>
                    <a:pt x="4793" y="1735"/>
                    <a:pt x="4771" y="2991"/>
                    <a:pt x="3995" y="3767"/>
                  </a:cubicBezTo>
                  <a:lnTo>
                    <a:pt x="3995" y="3767"/>
                  </a:lnTo>
                  <a:cubicBezTo>
                    <a:pt x="3607" y="4155"/>
                    <a:pt x="3082" y="4337"/>
                    <a:pt x="2579" y="4337"/>
                  </a:cubicBezTo>
                  <a:lnTo>
                    <a:pt x="2579" y="4337"/>
                  </a:lnTo>
                  <a:cubicBezTo>
                    <a:pt x="2054" y="4337"/>
                    <a:pt x="1552" y="4155"/>
                    <a:pt x="1141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147;p48">
              <a:extLst>
                <a:ext uri="{FF2B5EF4-FFF2-40B4-BE49-F238E27FC236}">
                  <a16:creationId xmlns:a16="http://schemas.microsoft.com/office/drawing/2014/main" id="{4729021F-BD96-1B03-94A5-DC00C24318E5}"/>
                </a:ext>
              </a:extLst>
            </p:cNvPr>
            <p:cNvSpPr/>
            <p:nvPr/>
          </p:nvSpPr>
          <p:spPr>
            <a:xfrm>
              <a:off x="467909" y="4418943"/>
              <a:ext cx="136694" cy="108504"/>
            </a:xfrm>
            <a:custGeom>
              <a:avLst/>
              <a:gdLst/>
              <a:ahLst/>
              <a:cxnLst/>
              <a:rect l="l" t="t" r="r" b="b"/>
              <a:pathLst>
                <a:path w="7967" h="6324" extrusionOk="0">
                  <a:moveTo>
                    <a:pt x="1" y="321"/>
                  </a:moveTo>
                  <a:lnTo>
                    <a:pt x="1872" y="343"/>
                  </a:lnTo>
                  <a:lnTo>
                    <a:pt x="7716" y="6324"/>
                  </a:lnTo>
                  <a:lnTo>
                    <a:pt x="7967" y="6072"/>
                  </a:lnTo>
                  <a:lnTo>
                    <a:pt x="2032" y="2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148;p48">
              <a:extLst>
                <a:ext uri="{FF2B5EF4-FFF2-40B4-BE49-F238E27FC236}">
                  <a16:creationId xmlns:a16="http://schemas.microsoft.com/office/drawing/2014/main" id="{326310CA-F003-8375-3191-494999504E7A}"/>
                </a:ext>
              </a:extLst>
            </p:cNvPr>
            <p:cNvSpPr/>
            <p:nvPr/>
          </p:nvSpPr>
          <p:spPr>
            <a:xfrm>
              <a:off x="389586" y="4382930"/>
              <a:ext cx="88533" cy="84604"/>
            </a:xfrm>
            <a:custGeom>
              <a:avLst/>
              <a:gdLst/>
              <a:ahLst/>
              <a:cxnLst/>
              <a:rect l="l" t="t" r="r" b="b"/>
              <a:pathLst>
                <a:path w="5160" h="4931" extrusionOk="0">
                  <a:moveTo>
                    <a:pt x="936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7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149;p48">
              <a:extLst>
                <a:ext uri="{FF2B5EF4-FFF2-40B4-BE49-F238E27FC236}">
                  <a16:creationId xmlns:a16="http://schemas.microsoft.com/office/drawing/2014/main" id="{A30B0D8C-DA21-FB90-D263-F2B56B8C4CEC}"/>
                </a:ext>
              </a:extLst>
            </p:cNvPr>
            <p:cNvSpPr/>
            <p:nvPr/>
          </p:nvSpPr>
          <p:spPr>
            <a:xfrm>
              <a:off x="804707" y="4179667"/>
              <a:ext cx="353256" cy="143746"/>
            </a:xfrm>
            <a:custGeom>
              <a:avLst/>
              <a:gdLst/>
              <a:ahLst/>
              <a:cxnLst/>
              <a:rect l="l" t="t" r="r" b="b"/>
              <a:pathLst>
                <a:path w="20589" h="8378" extrusionOk="0">
                  <a:moveTo>
                    <a:pt x="0" y="8149"/>
                  </a:moveTo>
                  <a:lnTo>
                    <a:pt x="229" y="8378"/>
                  </a:lnTo>
                  <a:lnTo>
                    <a:pt x="8446" y="343"/>
                  </a:lnTo>
                  <a:lnTo>
                    <a:pt x="20589" y="457"/>
                  </a:lnTo>
                  <a:lnTo>
                    <a:pt x="20589" y="138"/>
                  </a:lnTo>
                  <a:lnTo>
                    <a:pt x="8377" y="1"/>
                  </a:lnTo>
                  <a:lnTo>
                    <a:pt x="830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150;p48">
              <a:extLst>
                <a:ext uri="{FF2B5EF4-FFF2-40B4-BE49-F238E27FC236}">
                  <a16:creationId xmlns:a16="http://schemas.microsoft.com/office/drawing/2014/main" id="{9977D3BA-F071-8CB8-7C7E-CA479E9C1823}"/>
                </a:ext>
              </a:extLst>
            </p:cNvPr>
            <p:cNvSpPr/>
            <p:nvPr/>
          </p:nvSpPr>
          <p:spPr>
            <a:xfrm>
              <a:off x="730296" y="4303423"/>
              <a:ext cx="99874" cy="94795"/>
            </a:xfrm>
            <a:custGeom>
              <a:avLst/>
              <a:gdLst/>
              <a:ahLst/>
              <a:cxnLst/>
              <a:rect l="l" t="t" r="r" b="b"/>
              <a:pathLst>
                <a:path w="5821" h="5525" extrusionOk="0">
                  <a:moveTo>
                    <a:pt x="1073" y="754"/>
                  </a:moveTo>
                  <a:cubicBezTo>
                    <a:pt x="23" y="1758"/>
                    <a:pt x="1" y="3447"/>
                    <a:pt x="1028" y="4474"/>
                  </a:cubicBezTo>
                  <a:lnTo>
                    <a:pt x="1028" y="4474"/>
                  </a:lnTo>
                  <a:cubicBezTo>
                    <a:pt x="2055" y="5524"/>
                    <a:pt x="3721" y="5524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7"/>
                    <a:pt x="4794" y="777"/>
                  </a:cubicBezTo>
                  <a:lnTo>
                    <a:pt x="4794" y="777"/>
                  </a:lnTo>
                  <a:cubicBezTo>
                    <a:pt x="4269" y="252"/>
                    <a:pt x="3607" y="1"/>
                    <a:pt x="2922" y="1"/>
                  </a:cubicBezTo>
                  <a:lnTo>
                    <a:pt x="2922" y="1"/>
                  </a:lnTo>
                  <a:cubicBezTo>
                    <a:pt x="2237" y="1"/>
                    <a:pt x="1575" y="252"/>
                    <a:pt x="1073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215" y="92"/>
                    <a:pt x="3675" y="115"/>
                    <a:pt x="4566" y="1028"/>
                  </a:cubicBezTo>
                  <a:lnTo>
                    <a:pt x="4566" y="1028"/>
                  </a:lnTo>
                  <a:cubicBezTo>
                    <a:pt x="5456" y="1918"/>
                    <a:pt x="5433" y="3379"/>
                    <a:pt x="4520" y="4269"/>
                  </a:cubicBezTo>
                  <a:lnTo>
                    <a:pt x="4520" y="4269"/>
                  </a:lnTo>
                  <a:cubicBezTo>
                    <a:pt x="4086" y="4725"/>
                    <a:pt x="3493" y="4931"/>
                    <a:pt x="2922" y="4931"/>
                  </a:cubicBezTo>
                  <a:lnTo>
                    <a:pt x="2922" y="4931"/>
                  </a:lnTo>
                  <a:cubicBezTo>
                    <a:pt x="2306" y="4931"/>
                    <a:pt x="1712" y="4703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151;p48">
              <a:extLst>
                <a:ext uri="{FF2B5EF4-FFF2-40B4-BE49-F238E27FC236}">
                  <a16:creationId xmlns:a16="http://schemas.microsoft.com/office/drawing/2014/main" id="{25FC0132-7A4F-5B6B-C4FC-EDC407987854}"/>
                </a:ext>
              </a:extLst>
            </p:cNvPr>
            <p:cNvSpPr/>
            <p:nvPr/>
          </p:nvSpPr>
          <p:spPr>
            <a:xfrm>
              <a:off x="771422" y="4443238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61"/>
                  </a:moveTo>
                  <a:cubicBezTo>
                    <a:pt x="0" y="1872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7"/>
                    <a:pt x="1484" y="2967"/>
                  </a:cubicBezTo>
                  <a:lnTo>
                    <a:pt x="1484" y="2967"/>
                  </a:lnTo>
                  <a:cubicBezTo>
                    <a:pt x="2306" y="2990"/>
                    <a:pt x="2967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0"/>
                    <a:pt x="1507" y="0"/>
                  </a:cubicBezTo>
                  <a:lnTo>
                    <a:pt x="1507" y="0"/>
                  </a:lnTo>
                  <a:lnTo>
                    <a:pt x="1484" y="0"/>
                  </a:lnTo>
                  <a:lnTo>
                    <a:pt x="1484" y="0"/>
                  </a:lnTo>
                  <a:cubicBezTo>
                    <a:pt x="685" y="0"/>
                    <a:pt x="0" y="662"/>
                    <a:pt x="0" y="1461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20" y="2100"/>
                    <a:pt x="343" y="1484"/>
                  </a:cubicBezTo>
                  <a:lnTo>
                    <a:pt x="343" y="1484"/>
                  </a:lnTo>
                  <a:cubicBezTo>
                    <a:pt x="343" y="1164"/>
                    <a:pt x="457" y="867"/>
                    <a:pt x="685" y="662"/>
                  </a:cubicBezTo>
                  <a:lnTo>
                    <a:pt x="685" y="662"/>
                  </a:lnTo>
                  <a:cubicBezTo>
                    <a:pt x="913" y="434"/>
                    <a:pt x="1187" y="320"/>
                    <a:pt x="1507" y="320"/>
                  </a:cubicBezTo>
                  <a:lnTo>
                    <a:pt x="1507" y="320"/>
                  </a:lnTo>
                  <a:cubicBezTo>
                    <a:pt x="1826" y="343"/>
                    <a:pt x="2123" y="457"/>
                    <a:pt x="2328" y="685"/>
                  </a:cubicBezTo>
                  <a:lnTo>
                    <a:pt x="2328" y="685"/>
                  </a:lnTo>
                  <a:cubicBezTo>
                    <a:pt x="2534" y="890"/>
                    <a:pt x="2648" y="1187"/>
                    <a:pt x="2648" y="1507"/>
                  </a:cubicBezTo>
                  <a:lnTo>
                    <a:pt x="2648" y="1507"/>
                  </a:lnTo>
                  <a:cubicBezTo>
                    <a:pt x="2648" y="2123"/>
                    <a:pt x="2123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152;p48">
              <a:extLst>
                <a:ext uri="{FF2B5EF4-FFF2-40B4-BE49-F238E27FC236}">
                  <a16:creationId xmlns:a16="http://schemas.microsoft.com/office/drawing/2014/main" id="{19329761-5838-A201-E085-91BAD816B0E0}"/>
                </a:ext>
              </a:extLst>
            </p:cNvPr>
            <p:cNvSpPr/>
            <p:nvPr/>
          </p:nvSpPr>
          <p:spPr>
            <a:xfrm>
              <a:off x="753407" y="4384886"/>
              <a:ext cx="30558" cy="70895"/>
            </a:xfrm>
            <a:custGeom>
              <a:avLst/>
              <a:gdLst/>
              <a:ahLst/>
              <a:cxnLst/>
              <a:rect l="l" t="t" r="r" b="b"/>
              <a:pathLst>
                <a:path w="1781" h="4132" extrusionOk="0">
                  <a:moveTo>
                    <a:pt x="0" y="2557"/>
                  </a:moveTo>
                  <a:lnTo>
                    <a:pt x="1530" y="4132"/>
                  </a:lnTo>
                  <a:lnTo>
                    <a:pt x="1781" y="3903"/>
                  </a:lnTo>
                  <a:lnTo>
                    <a:pt x="343" y="2420"/>
                  </a:lnTo>
                  <a:lnTo>
                    <a:pt x="365" y="23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153;p48">
              <a:extLst>
                <a:ext uri="{FF2B5EF4-FFF2-40B4-BE49-F238E27FC236}">
                  <a16:creationId xmlns:a16="http://schemas.microsoft.com/office/drawing/2014/main" id="{1A24F8B8-0B64-7911-5DBC-CF90458088EF}"/>
                </a:ext>
              </a:extLst>
            </p:cNvPr>
            <p:cNvSpPr/>
            <p:nvPr/>
          </p:nvSpPr>
          <p:spPr>
            <a:xfrm>
              <a:off x="402900" y="4377440"/>
              <a:ext cx="350528" cy="151569"/>
            </a:xfrm>
            <a:custGeom>
              <a:avLst/>
              <a:gdLst/>
              <a:ahLst/>
              <a:cxnLst/>
              <a:rect l="l" t="t" r="r" b="b"/>
              <a:pathLst>
                <a:path w="20430" h="8834" extrusionOk="0">
                  <a:moveTo>
                    <a:pt x="11505" y="8514"/>
                  </a:moveTo>
                  <a:lnTo>
                    <a:pt x="23" y="8377"/>
                  </a:lnTo>
                  <a:lnTo>
                    <a:pt x="1" y="8720"/>
                  </a:lnTo>
                  <a:lnTo>
                    <a:pt x="11573" y="8834"/>
                  </a:lnTo>
                  <a:lnTo>
                    <a:pt x="11641" y="8834"/>
                  </a:lnTo>
                  <a:lnTo>
                    <a:pt x="20429" y="252"/>
                  </a:lnTo>
                  <a:lnTo>
                    <a:pt x="20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154;p48">
              <a:extLst>
                <a:ext uri="{FF2B5EF4-FFF2-40B4-BE49-F238E27FC236}">
                  <a16:creationId xmlns:a16="http://schemas.microsoft.com/office/drawing/2014/main" id="{C5879EDF-DC45-7967-CFAC-FD3FC4C8EA2F}"/>
                </a:ext>
              </a:extLst>
            </p:cNvPr>
            <p:cNvSpPr/>
            <p:nvPr/>
          </p:nvSpPr>
          <p:spPr>
            <a:xfrm>
              <a:off x="319876" y="4477690"/>
              <a:ext cx="90883" cy="90883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800" y="754"/>
                  </a:moveTo>
                  <a:cubicBezTo>
                    <a:pt x="297" y="1233"/>
                    <a:pt x="23" y="1895"/>
                    <a:pt x="23" y="2603"/>
                  </a:cubicBezTo>
                  <a:lnTo>
                    <a:pt x="23" y="2603"/>
                  </a:lnTo>
                  <a:cubicBezTo>
                    <a:pt x="1" y="3333"/>
                    <a:pt x="297" y="3995"/>
                    <a:pt x="777" y="4475"/>
                  </a:cubicBezTo>
                  <a:lnTo>
                    <a:pt x="777" y="4475"/>
                  </a:lnTo>
                  <a:cubicBezTo>
                    <a:pt x="1233" y="4954"/>
                    <a:pt x="1895" y="5273"/>
                    <a:pt x="2626" y="5273"/>
                  </a:cubicBezTo>
                  <a:lnTo>
                    <a:pt x="2626" y="5273"/>
                  </a:lnTo>
                  <a:cubicBezTo>
                    <a:pt x="4086" y="5296"/>
                    <a:pt x="5273" y="4109"/>
                    <a:pt x="5296" y="2648"/>
                  </a:cubicBezTo>
                  <a:lnTo>
                    <a:pt x="5296" y="2648"/>
                  </a:lnTo>
                  <a:cubicBezTo>
                    <a:pt x="5296" y="1210"/>
                    <a:pt x="4132" y="1"/>
                    <a:pt x="2671" y="1"/>
                  </a:cubicBezTo>
                  <a:lnTo>
                    <a:pt x="2671" y="1"/>
                  </a:lnTo>
                  <a:lnTo>
                    <a:pt x="2648" y="1"/>
                  </a:lnTo>
                  <a:lnTo>
                    <a:pt x="2648" y="1"/>
                  </a:lnTo>
                  <a:cubicBezTo>
                    <a:pt x="1964" y="1"/>
                    <a:pt x="1302" y="252"/>
                    <a:pt x="800" y="754"/>
                  </a:cubicBezTo>
                  <a:close/>
                  <a:moveTo>
                    <a:pt x="2626" y="4931"/>
                  </a:moveTo>
                  <a:cubicBezTo>
                    <a:pt x="1347" y="4931"/>
                    <a:pt x="343" y="3881"/>
                    <a:pt x="343" y="2603"/>
                  </a:cubicBezTo>
                  <a:lnTo>
                    <a:pt x="343" y="2603"/>
                  </a:lnTo>
                  <a:cubicBezTo>
                    <a:pt x="366" y="1347"/>
                    <a:pt x="1416" y="320"/>
                    <a:pt x="2671" y="320"/>
                  </a:cubicBezTo>
                  <a:lnTo>
                    <a:pt x="2671" y="320"/>
                  </a:lnTo>
                  <a:cubicBezTo>
                    <a:pt x="3310" y="343"/>
                    <a:pt x="3881" y="594"/>
                    <a:pt x="4292" y="1028"/>
                  </a:cubicBezTo>
                  <a:lnTo>
                    <a:pt x="4292" y="1028"/>
                  </a:lnTo>
                  <a:cubicBezTo>
                    <a:pt x="4703" y="1439"/>
                    <a:pt x="4954" y="2009"/>
                    <a:pt x="4954" y="2648"/>
                  </a:cubicBezTo>
                  <a:lnTo>
                    <a:pt x="4954" y="2648"/>
                  </a:lnTo>
                  <a:cubicBezTo>
                    <a:pt x="4954" y="3927"/>
                    <a:pt x="3904" y="4931"/>
                    <a:pt x="2648" y="4931"/>
                  </a:cubicBezTo>
                  <a:lnTo>
                    <a:pt x="2648" y="4931"/>
                  </a:lnTo>
                  <a:lnTo>
                    <a:pt x="2626" y="493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155;p48">
              <a:extLst>
                <a:ext uri="{FF2B5EF4-FFF2-40B4-BE49-F238E27FC236}">
                  <a16:creationId xmlns:a16="http://schemas.microsoft.com/office/drawing/2014/main" id="{17C5549C-7A74-F362-40CC-2DB7581EED94}"/>
                </a:ext>
              </a:extLst>
            </p:cNvPr>
            <p:cNvSpPr/>
            <p:nvPr/>
          </p:nvSpPr>
          <p:spPr>
            <a:xfrm>
              <a:off x="266225" y="4398972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12"/>
                  </a:moveTo>
                  <a:cubicBezTo>
                    <a:pt x="1" y="1005"/>
                    <a:pt x="1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71" y="2557"/>
                  </a:cubicBezTo>
                  <a:lnTo>
                    <a:pt x="2671" y="2557"/>
                  </a:lnTo>
                  <a:cubicBezTo>
                    <a:pt x="3265" y="1987"/>
                    <a:pt x="3287" y="1028"/>
                    <a:pt x="2694" y="435"/>
                  </a:cubicBezTo>
                  <a:lnTo>
                    <a:pt x="2694" y="435"/>
                  </a:lnTo>
                  <a:cubicBezTo>
                    <a:pt x="2420" y="138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12"/>
                  </a:cubicBezTo>
                  <a:moveTo>
                    <a:pt x="822" y="2306"/>
                  </a:moveTo>
                  <a:cubicBezTo>
                    <a:pt x="366" y="1850"/>
                    <a:pt x="366" y="1096"/>
                    <a:pt x="822" y="663"/>
                  </a:cubicBezTo>
                  <a:lnTo>
                    <a:pt x="822" y="663"/>
                  </a:lnTo>
                  <a:cubicBezTo>
                    <a:pt x="1279" y="206"/>
                    <a:pt x="2009" y="229"/>
                    <a:pt x="2466" y="686"/>
                  </a:cubicBezTo>
                  <a:lnTo>
                    <a:pt x="2466" y="686"/>
                  </a:lnTo>
                  <a:cubicBezTo>
                    <a:pt x="2899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5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28" y="2534"/>
                    <a:pt x="822" y="23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156;p48">
              <a:extLst>
                <a:ext uri="{FF2B5EF4-FFF2-40B4-BE49-F238E27FC236}">
                  <a16:creationId xmlns:a16="http://schemas.microsoft.com/office/drawing/2014/main" id="{C0B2C0A7-BACA-43D0-69B3-4AC34CF5194D}"/>
                </a:ext>
              </a:extLst>
            </p:cNvPr>
            <p:cNvSpPr/>
            <p:nvPr/>
          </p:nvSpPr>
          <p:spPr>
            <a:xfrm>
              <a:off x="290503" y="4445966"/>
              <a:ext cx="34487" cy="68956"/>
            </a:xfrm>
            <a:custGeom>
              <a:avLst/>
              <a:gdLst/>
              <a:ahLst/>
              <a:cxnLst/>
              <a:rect l="l" t="t" r="r" b="b"/>
              <a:pathLst>
                <a:path w="2010" h="4019" extrusionOk="0">
                  <a:moveTo>
                    <a:pt x="1" y="2192"/>
                  </a:moveTo>
                  <a:lnTo>
                    <a:pt x="1781" y="4018"/>
                  </a:lnTo>
                  <a:lnTo>
                    <a:pt x="2009" y="3790"/>
                  </a:lnTo>
                  <a:lnTo>
                    <a:pt x="343" y="2055"/>
                  </a:lnTo>
                  <a:lnTo>
                    <a:pt x="366" y="1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157;p48">
              <a:extLst>
                <a:ext uri="{FF2B5EF4-FFF2-40B4-BE49-F238E27FC236}">
                  <a16:creationId xmlns:a16="http://schemas.microsoft.com/office/drawing/2014/main" id="{31985F1E-4EA7-C651-FFB7-835759B6D2FF}"/>
                </a:ext>
              </a:extLst>
            </p:cNvPr>
            <p:cNvSpPr/>
            <p:nvPr/>
          </p:nvSpPr>
          <p:spPr>
            <a:xfrm>
              <a:off x="807830" y="3692878"/>
              <a:ext cx="51713" cy="51335"/>
            </a:xfrm>
            <a:custGeom>
              <a:avLst/>
              <a:gdLst/>
              <a:ahLst/>
              <a:cxnLst/>
              <a:rect l="l" t="t" r="r" b="b"/>
              <a:pathLst>
                <a:path w="3014" h="2992" extrusionOk="0">
                  <a:moveTo>
                    <a:pt x="24" y="1485"/>
                  </a:moveTo>
                  <a:cubicBezTo>
                    <a:pt x="1" y="1895"/>
                    <a:pt x="184" y="2261"/>
                    <a:pt x="435" y="2535"/>
                  </a:cubicBezTo>
                  <a:lnTo>
                    <a:pt x="435" y="2535"/>
                  </a:lnTo>
                  <a:cubicBezTo>
                    <a:pt x="709" y="2808"/>
                    <a:pt x="1074" y="2968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31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895"/>
                    <a:pt x="2991" y="1507"/>
                  </a:cubicBezTo>
                  <a:lnTo>
                    <a:pt x="2991" y="1507"/>
                  </a:lnTo>
                  <a:cubicBezTo>
                    <a:pt x="3014" y="686"/>
                    <a:pt x="2352" y="1"/>
                    <a:pt x="1530" y="1"/>
                  </a:cubicBezTo>
                  <a:lnTo>
                    <a:pt x="1530" y="1"/>
                  </a:lnTo>
                  <a:cubicBezTo>
                    <a:pt x="1507" y="1"/>
                    <a:pt x="1507" y="1"/>
                    <a:pt x="1507" y="1"/>
                  </a:cubicBezTo>
                  <a:lnTo>
                    <a:pt x="1507" y="1"/>
                  </a:lnTo>
                  <a:cubicBezTo>
                    <a:pt x="686" y="1"/>
                    <a:pt x="24" y="663"/>
                    <a:pt x="24" y="1485"/>
                  </a:cubicBezTo>
                  <a:moveTo>
                    <a:pt x="1485" y="2649"/>
                  </a:moveTo>
                  <a:cubicBezTo>
                    <a:pt x="845" y="2649"/>
                    <a:pt x="343" y="2124"/>
                    <a:pt x="343" y="1485"/>
                  </a:cubicBezTo>
                  <a:lnTo>
                    <a:pt x="343" y="1485"/>
                  </a:lnTo>
                  <a:cubicBezTo>
                    <a:pt x="343" y="1165"/>
                    <a:pt x="480" y="891"/>
                    <a:pt x="686" y="663"/>
                  </a:cubicBezTo>
                  <a:lnTo>
                    <a:pt x="686" y="663"/>
                  </a:lnTo>
                  <a:cubicBezTo>
                    <a:pt x="914" y="457"/>
                    <a:pt x="1211" y="320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57"/>
                    <a:pt x="2329" y="686"/>
                  </a:cubicBezTo>
                  <a:lnTo>
                    <a:pt x="2329" y="686"/>
                  </a:lnTo>
                  <a:cubicBezTo>
                    <a:pt x="2557" y="891"/>
                    <a:pt x="2672" y="1188"/>
                    <a:pt x="2672" y="1507"/>
                  </a:cubicBezTo>
                  <a:lnTo>
                    <a:pt x="2672" y="1507"/>
                  </a:lnTo>
                  <a:cubicBezTo>
                    <a:pt x="2649" y="1804"/>
                    <a:pt x="2535" y="2101"/>
                    <a:pt x="2306" y="2306"/>
                  </a:cubicBezTo>
                  <a:lnTo>
                    <a:pt x="2306" y="2306"/>
                  </a:lnTo>
                  <a:cubicBezTo>
                    <a:pt x="2101" y="2535"/>
                    <a:pt x="1804" y="2649"/>
                    <a:pt x="1507" y="2649"/>
                  </a:cubicBezTo>
                  <a:lnTo>
                    <a:pt x="1507" y="2649"/>
                  </a:lnTo>
                  <a:cubicBezTo>
                    <a:pt x="1507" y="2649"/>
                    <a:pt x="1507" y="2649"/>
                    <a:pt x="1485" y="264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158;p48">
              <a:extLst>
                <a:ext uri="{FF2B5EF4-FFF2-40B4-BE49-F238E27FC236}">
                  <a16:creationId xmlns:a16="http://schemas.microsoft.com/office/drawing/2014/main" id="{D2F4A7BF-43C0-BE28-2B79-9517987E3FA9}"/>
                </a:ext>
              </a:extLst>
            </p:cNvPr>
            <p:cNvSpPr/>
            <p:nvPr/>
          </p:nvSpPr>
          <p:spPr>
            <a:xfrm>
              <a:off x="846211" y="3732048"/>
              <a:ext cx="80314" cy="31347"/>
            </a:xfrm>
            <a:custGeom>
              <a:avLst/>
              <a:gdLst/>
              <a:ahLst/>
              <a:cxnLst/>
              <a:rect l="l" t="t" r="r" b="b"/>
              <a:pathLst>
                <a:path w="4681" h="1827" extrusionOk="0">
                  <a:moveTo>
                    <a:pt x="1" y="229"/>
                  </a:moveTo>
                  <a:lnTo>
                    <a:pt x="1553" y="1804"/>
                  </a:lnTo>
                  <a:lnTo>
                    <a:pt x="4680" y="1826"/>
                  </a:lnTo>
                  <a:lnTo>
                    <a:pt x="4680" y="1507"/>
                  </a:lnTo>
                  <a:lnTo>
                    <a:pt x="1690" y="1461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159;p48">
              <a:extLst>
                <a:ext uri="{FF2B5EF4-FFF2-40B4-BE49-F238E27FC236}">
                  <a16:creationId xmlns:a16="http://schemas.microsoft.com/office/drawing/2014/main" id="{AB25E168-817D-5367-7B14-9AE23823DCFD}"/>
                </a:ext>
              </a:extLst>
            </p:cNvPr>
            <p:cNvSpPr/>
            <p:nvPr/>
          </p:nvSpPr>
          <p:spPr>
            <a:xfrm>
              <a:off x="830546" y="4407980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5"/>
                  </a:moveTo>
                  <a:cubicBezTo>
                    <a:pt x="1" y="1895"/>
                    <a:pt x="161" y="2261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91" y="2329"/>
                    <a:pt x="2991" y="1507"/>
                  </a:cubicBezTo>
                  <a:lnTo>
                    <a:pt x="2991" y="1507"/>
                  </a:lnTo>
                  <a:cubicBezTo>
                    <a:pt x="2991" y="686"/>
                    <a:pt x="2329" y="24"/>
                    <a:pt x="1507" y="1"/>
                  </a:cubicBezTo>
                  <a:lnTo>
                    <a:pt x="1507" y="1"/>
                  </a:lnTo>
                  <a:lnTo>
                    <a:pt x="1507" y="1"/>
                  </a:lnTo>
                  <a:lnTo>
                    <a:pt x="1507" y="1"/>
                  </a:lnTo>
                  <a:cubicBezTo>
                    <a:pt x="686" y="1"/>
                    <a:pt x="24" y="663"/>
                    <a:pt x="1" y="1485"/>
                  </a:cubicBezTo>
                  <a:close/>
                  <a:moveTo>
                    <a:pt x="1484" y="2649"/>
                  </a:moveTo>
                  <a:cubicBezTo>
                    <a:pt x="868" y="2649"/>
                    <a:pt x="343" y="2101"/>
                    <a:pt x="343" y="1485"/>
                  </a:cubicBezTo>
                  <a:lnTo>
                    <a:pt x="343" y="1485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2146" y="343"/>
                    <a:pt x="2671" y="868"/>
                    <a:pt x="2649" y="1507"/>
                  </a:cubicBezTo>
                  <a:lnTo>
                    <a:pt x="2649" y="1507"/>
                  </a:lnTo>
                  <a:cubicBezTo>
                    <a:pt x="2649" y="2146"/>
                    <a:pt x="2124" y="2649"/>
                    <a:pt x="1507" y="2649"/>
                  </a:cubicBezTo>
                  <a:lnTo>
                    <a:pt x="1507" y="2649"/>
                  </a:lnTo>
                  <a:lnTo>
                    <a:pt x="1484" y="26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160;p48">
              <a:extLst>
                <a:ext uri="{FF2B5EF4-FFF2-40B4-BE49-F238E27FC236}">
                  <a16:creationId xmlns:a16="http://schemas.microsoft.com/office/drawing/2014/main" id="{3E362660-145D-E14C-8125-8B1EAE1109DF}"/>
                </a:ext>
              </a:extLst>
            </p:cNvPr>
            <p:cNvSpPr/>
            <p:nvPr/>
          </p:nvSpPr>
          <p:spPr>
            <a:xfrm>
              <a:off x="868927" y="4447150"/>
              <a:ext cx="74035" cy="31741"/>
            </a:xfrm>
            <a:custGeom>
              <a:avLst/>
              <a:gdLst/>
              <a:ahLst/>
              <a:cxnLst/>
              <a:rect l="l" t="t" r="r" b="b"/>
              <a:pathLst>
                <a:path w="4315" h="1850" extrusionOk="0">
                  <a:moveTo>
                    <a:pt x="1" y="229"/>
                  </a:moveTo>
                  <a:lnTo>
                    <a:pt x="1553" y="1804"/>
                  </a:lnTo>
                  <a:lnTo>
                    <a:pt x="4315" y="1849"/>
                  </a:lnTo>
                  <a:lnTo>
                    <a:pt x="4315" y="1507"/>
                  </a:lnTo>
                  <a:lnTo>
                    <a:pt x="1690" y="1484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161;p48">
              <a:extLst>
                <a:ext uri="{FF2B5EF4-FFF2-40B4-BE49-F238E27FC236}">
                  <a16:creationId xmlns:a16="http://schemas.microsoft.com/office/drawing/2014/main" id="{D1DB685C-B1A3-2010-E580-3D302CF02F7E}"/>
                </a:ext>
              </a:extLst>
            </p:cNvPr>
            <p:cNvSpPr/>
            <p:nvPr/>
          </p:nvSpPr>
          <p:spPr>
            <a:xfrm>
              <a:off x="1094889" y="4050437"/>
              <a:ext cx="51713" cy="51318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24" y="1484"/>
                  </a:moveTo>
                  <a:cubicBezTo>
                    <a:pt x="1" y="1895"/>
                    <a:pt x="184" y="2260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54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918"/>
                    <a:pt x="2991" y="1507"/>
                  </a:cubicBezTo>
                  <a:lnTo>
                    <a:pt x="2991" y="1507"/>
                  </a:lnTo>
                  <a:cubicBezTo>
                    <a:pt x="3014" y="685"/>
                    <a:pt x="2352" y="23"/>
                    <a:pt x="1530" y="0"/>
                  </a:cubicBezTo>
                  <a:lnTo>
                    <a:pt x="1530" y="0"/>
                  </a:lnTo>
                  <a:lnTo>
                    <a:pt x="1507" y="0"/>
                  </a:lnTo>
                  <a:lnTo>
                    <a:pt x="1507" y="0"/>
                  </a:lnTo>
                  <a:cubicBezTo>
                    <a:pt x="686" y="0"/>
                    <a:pt x="24" y="662"/>
                    <a:pt x="24" y="1484"/>
                  </a:cubicBezTo>
                  <a:moveTo>
                    <a:pt x="1485" y="2648"/>
                  </a:moveTo>
                  <a:cubicBezTo>
                    <a:pt x="868" y="2648"/>
                    <a:pt x="343" y="2100"/>
                    <a:pt x="343" y="1484"/>
                  </a:cubicBezTo>
                  <a:lnTo>
                    <a:pt x="343" y="1484"/>
                  </a:lnTo>
                  <a:cubicBezTo>
                    <a:pt x="366" y="845"/>
                    <a:pt x="891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80"/>
                    <a:pt x="2329" y="685"/>
                  </a:cubicBezTo>
                  <a:lnTo>
                    <a:pt x="2329" y="685"/>
                  </a:lnTo>
                  <a:cubicBezTo>
                    <a:pt x="2535" y="913"/>
                    <a:pt x="2671" y="1187"/>
                    <a:pt x="2671" y="1507"/>
                  </a:cubicBezTo>
                  <a:lnTo>
                    <a:pt x="2671" y="1507"/>
                  </a:lnTo>
                  <a:cubicBezTo>
                    <a:pt x="2649" y="1826"/>
                    <a:pt x="2535" y="2100"/>
                    <a:pt x="2306" y="2329"/>
                  </a:cubicBezTo>
                  <a:lnTo>
                    <a:pt x="2306" y="2329"/>
                  </a:lnTo>
                  <a:cubicBezTo>
                    <a:pt x="2101" y="2534"/>
                    <a:pt x="1804" y="2648"/>
                    <a:pt x="1507" y="2648"/>
                  </a:cubicBezTo>
                  <a:lnTo>
                    <a:pt x="1507" y="2648"/>
                  </a:lnTo>
                  <a:lnTo>
                    <a:pt x="1485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162;p48">
              <a:extLst>
                <a:ext uri="{FF2B5EF4-FFF2-40B4-BE49-F238E27FC236}">
                  <a16:creationId xmlns:a16="http://schemas.microsoft.com/office/drawing/2014/main" id="{2BF85D46-F206-4A2B-1EBC-3276D65E0039}"/>
                </a:ext>
              </a:extLst>
            </p:cNvPr>
            <p:cNvSpPr/>
            <p:nvPr/>
          </p:nvSpPr>
          <p:spPr>
            <a:xfrm>
              <a:off x="1076874" y="3992480"/>
              <a:ext cx="30575" cy="70500"/>
            </a:xfrm>
            <a:custGeom>
              <a:avLst/>
              <a:gdLst/>
              <a:ahLst/>
              <a:cxnLst/>
              <a:rect l="l" t="t" r="r" b="b"/>
              <a:pathLst>
                <a:path w="1782" h="4109" extrusionOk="0">
                  <a:moveTo>
                    <a:pt x="1" y="2557"/>
                  </a:moveTo>
                  <a:lnTo>
                    <a:pt x="1553" y="4109"/>
                  </a:lnTo>
                  <a:lnTo>
                    <a:pt x="1781" y="3881"/>
                  </a:lnTo>
                  <a:lnTo>
                    <a:pt x="343" y="2420"/>
                  </a:lnTo>
                  <a:lnTo>
                    <a:pt x="366" y="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163;p48">
              <a:extLst>
                <a:ext uri="{FF2B5EF4-FFF2-40B4-BE49-F238E27FC236}">
                  <a16:creationId xmlns:a16="http://schemas.microsoft.com/office/drawing/2014/main" id="{6BA412F9-8D6E-CF1D-DA03-C4F17C7F0E92}"/>
                </a:ext>
              </a:extLst>
            </p:cNvPr>
            <p:cNvSpPr/>
            <p:nvPr/>
          </p:nvSpPr>
          <p:spPr>
            <a:xfrm>
              <a:off x="965266" y="3902009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4"/>
                  </a:moveTo>
                  <a:cubicBezTo>
                    <a:pt x="1" y="1872"/>
                    <a:pt x="161" y="2260"/>
                    <a:pt x="434" y="2534"/>
                  </a:cubicBezTo>
                  <a:lnTo>
                    <a:pt x="434" y="2534"/>
                  </a:lnTo>
                  <a:cubicBezTo>
                    <a:pt x="708" y="2831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68" y="2329"/>
                    <a:pt x="2991" y="1507"/>
                  </a:cubicBezTo>
                  <a:lnTo>
                    <a:pt x="2991" y="1507"/>
                  </a:lnTo>
                  <a:cubicBezTo>
                    <a:pt x="2991" y="708"/>
                    <a:pt x="2306" y="23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24" y="663"/>
                    <a:pt x="1" y="1484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43" y="2101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01" y="457"/>
                    <a:pt x="2329" y="685"/>
                  </a:cubicBezTo>
                  <a:lnTo>
                    <a:pt x="2329" y="685"/>
                  </a:lnTo>
                  <a:cubicBezTo>
                    <a:pt x="2534" y="914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1827"/>
                    <a:pt x="2534" y="2101"/>
                    <a:pt x="2306" y="2329"/>
                  </a:cubicBezTo>
                  <a:lnTo>
                    <a:pt x="2306" y="2329"/>
                  </a:lnTo>
                  <a:cubicBezTo>
                    <a:pt x="2078" y="2534"/>
                    <a:pt x="1804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164;p48">
              <a:extLst>
                <a:ext uri="{FF2B5EF4-FFF2-40B4-BE49-F238E27FC236}">
                  <a16:creationId xmlns:a16="http://schemas.microsoft.com/office/drawing/2014/main" id="{5984378D-2F66-4860-985B-465A35E7C6D0}"/>
                </a:ext>
              </a:extLst>
            </p:cNvPr>
            <p:cNvSpPr/>
            <p:nvPr/>
          </p:nvSpPr>
          <p:spPr>
            <a:xfrm>
              <a:off x="1003646" y="3941179"/>
              <a:ext cx="70123" cy="31347"/>
            </a:xfrm>
            <a:custGeom>
              <a:avLst/>
              <a:gdLst/>
              <a:ahLst/>
              <a:cxnLst/>
              <a:rect l="l" t="t" r="r" b="b"/>
              <a:pathLst>
                <a:path w="4087" h="1827" extrusionOk="0">
                  <a:moveTo>
                    <a:pt x="1" y="228"/>
                  </a:moveTo>
                  <a:lnTo>
                    <a:pt x="1530" y="1803"/>
                  </a:lnTo>
                  <a:lnTo>
                    <a:pt x="4086" y="1826"/>
                  </a:lnTo>
                  <a:lnTo>
                    <a:pt x="4086" y="1507"/>
                  </a:lnTo>
                  <a:lnTo>
                    <a:pt x="1690" y="1484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672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Engineering Attacks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8046048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One of the most successful types of attacks is social engineering, and it does not even exploit technology vulnerabilities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Social engineering is a means of eliciting information by exploiting the weaknesses of individuals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Attackers can use a variety of psychological principles to gain trust:</a:t>
            </a:r>
          </a:p>
          <a:p>
            <a:pPr marL="285750" indent="-285750"/>
            <a:r>
              <a:rPr lang="en-US" sz="1800" dirty="0">
                <a:solidFill>
                  <a:schemeClr val="accent6"/>
                </a:solidFill>
              </a:rPr>
              <a:t>Providing a reason</a:t>
            </a:r>
          </a:p>
          <a:p>
            <a:pPr marL="285750" indent="-285750"/>
            <a:r>
              <a:rPr lang="en-US" sz="1800" dirty="0">
                <a:solidFill>
                  <a:schemeClr val="accent6"/>
                </a:solidFill>
              </a:rPr>
              <a:t>Project confidence</a:t>
            </a:r>
          </a:p>
          <a:p>
            <a:pPr marL="285750" indent="-285750"/>
            <a:r>
              <a:rPr lang="en-US" sz="1800" dirty="0">
                <a:solidFill>
                  <a:schemeClr val="accent6"/>
                </a:solidFill>
              </a:rPr>
              <a:t>Use evasion and diversion</a:t>
            </a:r>
          </a:p>
          <a:p>
            <a:pPr marL="285750" indent="-285750"/>
            <a:r>
              <a:rPr lang="en-US" sz="1800" dirty="0">
                <a:solidFill>
                  <a:schemeClr val="accent6"/>
                </a:solidFill>
              </a:rPr>
              <a:t>Make them laugh</a:t>
            </a:r>
          </a:p>
        </p:txBody>
      </p:sp>
    </p:spTree>
    <p:extLst>
      <p:ext uri="{BB962C8B-B14F-4D97-AF65-F5344CB8AC3E}">
        <p14:creationId xmlns:p14="http://schemas.microsoft.com/office/powerpoint/2010/main" val="194554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"/>
          <p:cNvSpPr txBox="1">
            <a:spLocks noGrp="1"/>
          </p:cNvSpPr>
          <p:nvPr>
            <p:ph type="subTitle" idx="14"/>
          </p:nvPr>
        </p:nvSpPr>
        <p:spPr>
          <a:xfrm>
            <a:off x="3343751" y="3089375"/>
            <a:ext cx="24591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Hoaxes</a:t>
            </a:r>
            <a:endParaRPr dirty="0"/>
          </a:p>
        </p:txBody>
      </p:sp>
      <p:sp>
        <p:nvSpPr>
          <p:cNvPr id="509" name="Google Shape;509;p35"/>
          <p:cNvSpPr txBox="1">
            <a:spLocks noGrp="1"/>
          </p:cNvSpPr>
          <p:nvPr>
            <p:ph type="subTitle" idx="13"/>
          </p:nvPr>
        </p:nvSpPr>
        <p:spPr>
          <a:xfrm>
            <a:off x="720350" y="3089375"/>
            <a:ext cx="24591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Spam</a:t>
            </a:r>
            <a:endParaRPr dirty="0"/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5"/>
          </p:nvPr>
        </p:nvSpPr>
        <p:spPr>
          <a:xfrm>
            <a:off x="5967151" y="3089375"/>
            <a:ext cx="24591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Watering hole</a:t>
            </a:r>
            <a:endParaRPr dirty="0"/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7"/>
          </p:nvPr>
        </p:nvSpPr>
        <p:spPr>
          <a:xfrm>
            <a:off x="720000" y="1498975"/>
            <a:ext cx="24591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Impersonation</a:t>
            </a:r>
            <a:endParaRPr dirty="0"/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8"/>
          </p:nvPr>
        </p:nvSpPr>
        <p:spPr>
          <a:xfrm>
            <a:off x="3344876" y="1498975"/>
            <a:ext cx="24591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Phishing</a:t>
            </a:r>
            <a:endParaRPr dirty="0"/>
          </a:p>
        </p:txBody>
      </p:sp>
      <p:sp>
        <p:nvSpPr>
          <p:cNvPr id="513" name="Google Shape;513;p35"/>
          <p:cNvSpPr txBox="1">
            <a:spLocks noGrp="1"/>
          </p:cNvSpPr>
          <p:nvPr>
            <p:ph type="subTitle" idx="9"/>
          </p:nvPr>
        </p:nvSpPr>
        <p:spPr>
          <a:xfrm>
            <a:off x="5969752" y="1498975"/>
            <a:ext cx="24597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Redirection</a:t>
            </a: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Social Engineering Attacks</a:t>
            </a:r>
            <a:endParaRPr dirty="0"/>
          </a:p>
        </p:txBody>
      </p:sp>
      <p:sp>
        <p:nvSpPr>
          <p:cNvPr id="515" name="Google Shape;515;p35"/>
          <p:cNvSpPr txBox="1">
            <a:spLocks noGrp="1"/>
          </p:cNvSpPr>
          <p:nvPr>
            <p:ph type="subTitle" idx="1"/>
          </p:nvPr>
        </p:nvSpPr>
        <p:spPr>
          <a:xfrm>
            <a:off x="725269" y="1891467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Masquerading as a real of fictitious character and acting as that person with a victim</a:t>
            </a:r>
            <a:endParaRPr dirty="0"/>
          </a:p>
        </p:txBody>
      </p:sp>
      <p:sp>
        <p:nvSpPr>
          <p:cNvPr id="516" name="Google Shape;516;p35"/>
          <p:cNvSpPr txBox="1">
            <a:spLocks noGrp="1"/>
          </p:cNvSpPr>
          <p:nvPr>
            <p:ph type="subTitle" idx="4"/>
          </p:nvPr>
        </p:nvSpPr>
        <p:spPr>
          <a:xfrm>
            <a:off x="725143" y="3483267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Unsolicited email that is sent to a large number of recipients. Spim is spam delivered through instant messaging.</a:t>
            </a:r>
            <a:endParaRPr dirty="0"/>
          </a:p>
        </p:txBody>
      </p:sp>
      <p:sp>
        <p:nvSpPr>
          <p:cNvPr id="517" name="Google Shape;517;p35"/>
          <p:cNvSpPr txBox="1">
            <a:spLocks noGrp="1"/>
          </p:cNvSpPr>
          <p:nvPr>
            <p:ph type="subTitle" idx="5"/>
          </p:nvPr>
        </p:nvSpPr>
        <p:spPr>
          <a:xfrm>
            <a:off x="3344875" y="3483267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False warnings often contained in an email message claiming to come from the IT department</a:t>
            </a:r>
            <a:endParaRPr dirty="0"/>
          </a:p>
        </p:txBody>
      </p:sp>
      <p:sp>
        <p:nvSpPr>
          <p:cNvPr id="518" name="Google Shape;518;p35"/>
          <p:cNvSpPr txBox="1">
            <a:spLocks noGrp="1"/>
          </p:cNvSpPr>
          <p:nvPr>
            <p:ph type="subTitle" idx="2"/>
          </p:nvPr>
        </p:nvSpPr>
        <p:spPr>
          <a:xfrm>
            <a:off x="3345000" y="1891467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Sending an email message or a web announcement that falsely claims to be a legitimate enterprise</a:t>
            </a:r>
            <a:endParaRPr dirty="0"/>
          </a:p>
        </p:txBody>
      </p:sp>
      <p:sp>
        <p:nvSpPr>
          <p:cNvPr id="519" name="Google Shape;519;p35"/>
          <p:cNvSpPr txBox="1">
            <a:spLocks noGrp="1"/>
          </p:cNvSpPr>
          <p:nvPr>
            <p:ph type="subTitle" idx="3"/>
          </p:nvPr>
        </p:nvSpPr>
        <p:spPr>
          <a:xfrm>
            <a:off x="5964731" y="1891467"/>
            <a:ext cx="24597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attacker directs a user to a fake lookalike site filled with ads for the attacker to receive money for traffic generation</a:t>
            </a:r>
            <a:endParaRPr dirty="0"/>
          </a:p>
        </p:txBody>
      </p:sp>
      <p:sp>
        <p:nvSpPr>
          <p:cNvPr id="520" name="Google Shape;520;p35"/>
          <p:cNvSpPr txBox="1">
            <a:spLocks noGrp="1"/>
          </p:cNvSpPr>
          <p:nvPr>
            <p:ph type="subTitle" idx="6"/>
          </p:nvPr>
        </p:nvSpPr>
        <p:spPr>
          <a:xfrm>
            <a:off x="5964606" y="3483267"/>
            <a:ext cx="24597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Directed toward a smaller group of specific individuals by infecting websites that are commonly visited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57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Engineering Attacks: Physical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8046048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Three of the most common physical procedures are: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Dumpster Diving </a:t>
            </a:r>
            <a:r>
              <a:rPr lang="en-US" sz="1800" dirty="0">
                <a:solidFill>
                  <a:schemeClr val="accent6"/>
                </a:solidFill>
              </a:rPr>
              <a:t>- digging through trash receptacles to find information that can be useful such as memos,  phone directories, policy and system manuals (electronic variation using the Google search engine is called </a:t>
            </a:r>
            <a:r>
              <a:rPr lang="en-US" sz="1800" dirty="0">
                <a:solidFill>
                  <a:schemeClr val="accent4"/>
                </a:solidFill>
              </a:rPr>
              <a:t>Google dorking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  <a:p>
            <a:pPr marL="285750" indent="-285750"/>
            <a:endParaRPr lang="en-US" sz="1800" dirty="0">
              <a:solidFill>
                <a:schemeClr val="accent6"/>
              </a:solidFill>
            </a:endParaRP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Tailgating</a:t>
            </a:r>
            <a:r>
              <a:rPr lang="en-US" sz="1800" dirty="0">
                <a:solidFill>
                  <a:schemeClr val="accent6"/>
                </a:solidFill>
              </a:rPr>
              <a:t> – one or more individuals following behind an authorized person when they open an entry door</a:t>
            </a:r>
          </a:p>
          <a:p>
            <a:pPr marL="285750" indent="-285750"/>
            <a:endParaRPr lang="en-US" sz="1800" dirty="0">
              <a:solidFill>
                <a:schemeClr val="accent6"/>
              </a:solidFill>
            </a:endParaRP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Shoulder Surfing </a:t>
            </a:r>
            <a:r>
              <a:rPr lang="en-US" sz="1800" dirty="0">
                <a:solidFill>
                  <a:schemeClr val="accent6"/>
                </a:solidFill>
              </a:rPr>
              <a:t>– an attacker casually observing someone enter secret information over their shoulder</a:t>
            </a:r>
          </a:p>
        </p:txBody>
      </p:sp>
    </p:spTree>
    <p:extLst>
      <p:ext uri="{BB962C8B-B14F-4D97-AF65-F5344CB8AC3E}">
        <p14:creationId xmlns:p14="http://schemas.microsoft.com/office/powerpoint/2010/main" val="314069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7725"/>
            <a:ext cx="77040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latin typeface="Alata"/>
                <a:ea typeface="Alata"/>
                <a:cs typeface="Alata"/>
                <a:sym typeface="Alata"/>
              </a:rPr>
              <a:t>CompTIA Security+ Guide to Fundamental, 7</a:t>
            </a:r>
            <a:r>
              <a:rPr lang="en-US" sz="1800" baseline="30000" dirty="0">
                <a:latin typeface="Alata"/>
                <a:ea typeface="Alata"/>
                <a:cs typeface="Alata"/>
                <a:sym typeface="Alata"/>
              </a:rPr>
              <a:t>th</a:t>
            </a:r>
            <a:r>
              <a:rPr lang="en-US" sz="1800" dirty="0">
                <a:latin typeface="Alata"/>
                <a:ea typeface="Alata"/>
                <a:cs typeface="Alata"/>
                <a:sym typeface="Alata"/>
              </a:rPr>
              <a:t> Edition</a:t>
            </a:r>
            <a:endParaRPr sz="1800" dirty="0">
              <a:latin typeface="Alata"/>
              <a:ea typeface="Alata"/>
              <a:cs typeface="Alata"/>
              <a:sym typeface="Alata"/>
            </a:endParaRPr>
          </a:p>
          <a:p>
            <a:r>
              <a:rPr lang="en" u="sng" dirty="0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link to book</a:t>
            </a:r>
            <a:endParaRPr dirty="0">
              <a:solidFill>
                <a:schemeClr val="hlink"/>
              </a:solidFill>
            </a:endParaRPr>
          </a:p>
        </p:txBody>
      </p:sp>
      <p:sp>
        <p:nvSpPr>
          <p:cNvPr id="803" name="Google Shape;803;p48"/>
          <p:cNvSpPr/>
          <p:nvPr/>
        </p:nvSpPr>
        <p:spPr>
          <a:xfrm>
            <a:off x="5132752" y="2239653"/>
            <a:ext cx="196823" cy="1000272"/>
          </a:xfrm>
          <a:custGeom>
            <a:avLst/>
            <a:gdLst/>
            <a:ahLst/>
            <a:cxnLst/>
            <a:rect l="l" t="t" r="r" b="b"/>
            <a:pathLst>
              <a:path w="9405" h="47797" extrusionOk="0">
                <a:moveTo>
                  <a:pt x="5296" y="6164"/>
                </a:moveTo>
                <a:lnTo>
                  <a:pt x="92" y="11276"/>
                </a:lnTo>
                <a:lnTo>
                  <a:pt x="0" y="18923"/>
                </a:lnTo>
                <a:lnTo>
                  <a:pt x="0" y="18991"/>
                </a:lnTo>
                <a:lnTo>
                  <a:pt x="4497" y="23579"/>
                </a:lnTo>
                <a:lnTo>
                  <a:pt x="4292" y="42867"/>
                </a:lnTo>
                <a:lnTo>
                  <a:pt x="4292" y="42935"/>
                </a:lnTo>
                <a:lnTo>
                  <a:pt x="9062" y="47797"/>
                </a:lnTo>
                <a:cubicBezTo>
                  <a:pt x="9176" y="47751"/>
                  <a:pt x="9290" y="47706"/>
                  <a:pt x="9404" y="47660"/>
                </a:cubicBezTo>
                <a:lnTo>
                  <a:pt x="9404" y="47660"/>
                </a:lnTo>
                <a:lnTo>
                  <a:pt x="4634" y="42798"/>
                </a:lnTo>
                <a:lnTo>
                  <a:pt x="4817" y="23511"/>
                </a:lnTo>
                <a:lnTo>
                  <a:pt x="4817" y="23442"/>
                </a:lnTo>
                <a:lnTo>
                  <a:pt x="343" y="18854"/>
                </a:lnTo>
                <a:lnTo>
                  <a:pt x="411" y="11413"/>
                </a:lnTo>
                <a:lnTo>
                  <a:pt x="5638" y="6300"/>
                </a:lnTo>
                <a:lnTo>
                  <a:pt x="5684" y="1"/>
                </a:lnTo>
                <a:lnTo>
                  <a:pt x="536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8"/>
          <p:cNvSpPr/>
          <p:nvPr/>
        </p:nvSpPr>
        <p:spPr>
          <a:xfrm>
            <a:off x="5171926" y="2104486"/>
            <a:ext cx="151431" cy="144274"/>
          </a:xfrm>
          <a:custGeom>
            <a:avLst/>
            <a:gdLst/>
            <a:ahLst/>
            <a:cxnLst/>
            <a:rect l="l" t="t" r="r" b="b"/>
            <a:pathLst>
              <a:path w="7236" h="6894" extrusionOk="0">
                <a:moveTo>
                  <a:pt x="1324" y="936"/>
                </a:moveTo>
                <a:cubicBezTo>
                  <a:pt x="23" y="2191"/>
                  <a:pt x="0" y="4291"/>
                  <a:pt x="1278" y="5570"/>
                </a:cubicBezTo>
                <a:lnTo>
                  <a:pt x="1278" y="5570"/>
                </a:lnTo>
                <a:cubicBezTo>
                  <a:pt x="2534" y="6871"/>
                  <a:pt x="4611" y="6893"/>
                  <a:pt x="5912" y="5638"/>
                </a:cubicBezTo>
                <a:lnTo>
                  <a:pt x="5912" y="5638"/>
                </a:lnTo>
                <a:cubicBezTo>
                  <a:pt x="7213" y="4360"/>
                  <a:pt x="7236" y="2283"/>
                  <a:pt x="5958" y="982"/>
                </a:cubicBezTo>
                <a:lnTo>
                  <a:pt x="5958" y="982"/>
                </a:lnTo>
                <a:cubicBezTo>
                  <a:pt x="5318" y="320"/>
                  <a:pt x="4474" y="0"/>
                  <a:pt x="3607" y="0"/>
                </a:cubicBezTo>
                <a:lnTo>
                  <a:pt x="3607" y="0"/>
                </a:lnTo>
                <a:cubicBezTo>
                  <a:pt x="2785" y="0"/>
                  <a:pt x="1963" y="297"/>
                  <a:pt x="1324" y="936"/>
                </a:cubicBezTo>
                <a:close/>
                <a:moveTo>
                  <a:pt x="1507" y="5341"/>
                </a:moveTo>
                <a:cubicBezTo>
                  <a:pt x="365" y="4177"/>
                  <a:pt x="388" y="2306"/>
                  <a:pt x="1552" y="1164"/>
                </a:cubicBezTo>
                <a:lnTo>
                  <a:pt x="1552" y="1164"/>
                </a:lnTo>
                <a:cubicBezTo>
                  <a:pt x="2716" y="23"/>
                  <a:pt x="4588" y="46"/>
                  <a:pt x="5729" y="1210"/>
                </a:cubicBezTo>
                <a:lnTo>
                  <a:pt x="5729" y="1210"/>
                </a:lnTo>
                <a:cubicBezTo>
                  <a:pt x="6871" y="2374"/>
                  <a:pt x="6848" y="4246"/>
                  <a:pt x="5684" y="5387"/>
                </a:cubicBezTo>
                <a:lnTo>
                  <a:pt x="5684" y="5387"/>
                </a:lnTo>
                <a:cubicBezTo>
                  <a:pt x="5113" y="5958"/>
                  <a:pt x="4360" y="6231"/>
                  <a:pt x="3607" y="6231"/>
                </a:cubicBezTo>
                <a:lnTo>
                  <a:pt x="3607" y="6231"/>
                </a:lnTo>
                <a:cubicBezTo>
                  <a:pt x="2853" y="6231"/>
                  <a:pt x="2077" y="5935"/>
                  <a:pt x="1507" y="534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8"/>
          <p:cNvSpPr/>
          <p:nvPr/>
        </p:nvSpPr>
        <p:spPr>
          <a:xfrm>
            <a:off x="5043437" y="2146507"/>
            <a:ext cx="96978" cy="353507"/>
          </a:xfrm>
          <a:custGeom>
            <a:avLst/>
            <a:gdLst/>
            <a:ahLst/>
            <a:cxnLst/>
            <a:rect l="l" t="t" r="r" b="b"/>
            <a:pathLst>
              <a:path w="4634" h="16892" extrusionOk="0">
                <a:moveTo>
                  <a:pt x="3447" y="4931"/>
                </a:moveTo>
                <a:lnTo>
                  <a:pt x="46" y="8241"/>
                </a:lnTo>
                <a:lnTo>
                  <a:pt x="0" y="12418"/>
                </a:lnTo>
                <a:lnTo>
                  <a:pt x="4383" y="16891"/>
                </a:lnTo>
                <a:lnTo>
                  <a:pt x="4634" y="16663"/>
                </a:lnTo>
                <a:lnTo>
                  <a:pt x="342" y="12281"/>
                </a:lnTo>
                <a:lnTo>
                  <a:pt x="388" y="8400"/>
                </a:lnTo>
                <a:lnTo>
                  <a:pt x="3789" y="5068"/>
                </a:lnTo>
                <a:lnTo>
                  <a:pt x="3835" y="1"/>
                </a:lnTo>
                <a:lnTo>
                  <a:pt x="349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8"/>
          <p:cNvSpPr/>
          <p:nvPr/>
        </p:nvSpPr>
        <p:spPr>
          <a:xfrm>
            <a:off x="4998047" y="2138869"/>
            <a:ext cx="141888" cy="404131"/>
          </a:xfrm>
          <a:custGeom>
            <a:avLst/>
            <a:gdLst/>
            <a:ahLst/>
            <a:cxnLst/>
            <a:rect l="l" t="t" r="r" b="b"/>
            <a:pathLst>
              <a:path w="6780" h="19311" extrusionOk="0">
                <a:moveTo>
                  <a:pt x="2694" y="2557"/>
                </a:moveTo>
                <a:lnTo>
                  <a:pt x="92" y="5113"/>
                </a:lnTo>
                <a:lnTo>
                  <a:pt x="1" y="12554"/>
                </a:lnTo>
                <a:lnTo>
                  <a:pt x="1" y="12646"/>
                </a:lnTo>
                <a:lnTo>
                  <a:pt x="6529" y="19311"/>
                </a:lnTo>
                <a:lnTo>
                  <a:pt x="6780" y="19060"/>
                </a:lnTo>
                <a:lnTo>
                  <a:pt x="343" y="12509"/>
                </a:lnTo>
                <a:lnTo>
                  <a:pt x="412" y="5250"/>
                </a:lnTo>
                <a:lnTo>
                  <a:pt x="3036" y="2694"/>
                </a:lnTo>
                <a:lnTo>
                  <a:pt x="3059" y="1"/>
                </a:lnTo>
                <a:lnTo>
                  <a:pt x="271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4929742" y="2325160"/>
            <a:ext cx="209714" cy="259396"/>
          </a:xfrm>
          <a:custGeom>
            <a:avLst/>
            <a:gdLst/>
            <a:ahLst/>
            <a:cxnLst/>
            <a:rect l="l" t="t" r="r" b="b"/>
            <a:pathLst>
              <a:path w="10021" h="12395" extrusionOk="0">
                <a:moveTo>
                  <a:pt x="1" y="2397"/>
                </a:moveTo>
                <a:lnTo>
                  <a:pt x="9770" y="12395"/>
                </a:lnTo>
                <a:lnTo>
                  <a:pt x="10021" y="12143"/>
                </a:lnTo>
                <a:lnTo>
                  <a:pt x="320" y="2260"/>
                </a:lnTo>
                <a:lnTo>
                  <a:pt x="343" y="23"/>
                </a:lnTo>
                <a:lnTo>
                  <a:pt x="2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8"/>
          <p:cNvSpPr/>
          <p:nvPr/>
        </p:nvSpPr>
        <p:spPr>
          <a:xfrm>
            <a:off x="4719094" y="2286466"/>
            <a:ext cx="65461" cy="108446"/>
          </a:xfrm>
          <a:custGeom>
            <a:avLst/>
            <a:gdLst/>
            <a:ahLst/>
            <a:cxnLst/>
            <a:rect l="l" t="t" r="r" b="b"/>
            <a:pathLst>
              <a:path w="3128" h="5182" extrusionOk="0">
                <a:moveTo>
                  <a:pt x="1" y="229"/>
                </a:moveTo>
                <a:lnTo>
                  <a:pt x="1005" y="1256"/>
                </a:lnTo>
                <a:lnTo>
                  <a:pt x="982" y="3242"/>
                </a:lnTo>
                <a:lnTo>
                  <a:pt x="2900" y="5182"/>
                </a:lnTo>
                <a:lnTo>
                  <a:pt x="3128" y="4954"/>
                </a:lnTo>
                <a:lnTo>
                  <a:pt x="1325" y="3105"/>
                </a:lnTo>
                <a:lnTo>
                  <a:pt x="1347" y="1119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8"/>
          <p:cNvSpPr/>
          <p:nvPr/>
        </p:nvSpPr>
        <p:spPr>
          <a:xfrm>
            <a:off x="4586796" y="2244424"/>
            <a:ext cx="8141" cy="120396"/>
          </a:xfrm>
          <a:custGeom>
            <a:avLst/>
            <a:gdLst/>
            <a:ahLst/>
            <a:cxnLst/>
            <a:rect l="l" t="t" r="r" b="b"/>
            <a:pathLst>
              <a:path w="389" h="5753" extrusionOk="0">
                <a:moveTo>
                  <a:pt x="0" y="5753"/>
                </a:moveTo>
                <a:lnTo>
                  <a:pt x="342" y="5753"/>
                </a:lnTo>
                <a:lnTo>
                  <a:pt x="388" y="24"/>
                </a:lnTo>
                <a:lnTo>
                  <a:pt x="6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8"/>
          <p:cNvSpPr/>
          <p:nvPr/>
        </p:nvSpPr>
        <p:spPr>
          <a:xfrm>
            <a:off x="4521358" y="2462733"/>
            <a:ext cx="124686" cy="127553"/>
          </a:xfrm>
          <a:custGeom>
            <a:avLst/>
            <a:gdLst/>
            <a:ahLst/>
            <a:cxnLst/>
            <a:rect l="l" t="t" r="r" b="b"/>
            <a:pathLst>
              <a:path w="5958" h="6095" extrusionOk="0">
                <a:moveTo>
                  <a:pt x="0" y="251"/>
                </a:moveTo>
                <a:lnTo>
                  <a:pt x="5729" y="6094"/>
                </a:lnTo>
                <a:lnTo>
                  <a:pt x="5957" y="5843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8"/>
          <p:cNvSpPr/>
          <p:nvPr/>
        </p:nvSpPr>
        <p:spPr>
          <a:xfrm>
            <a:off x="4674207" y="2840085"/>
            <a:ext cx="159070" cy="68328"/>
          </a:xfrm>
          <a:custGeom>
            <a:avLst/>
            <a:gdLst/>
            <a:ahLst/>
            <a:cxnLst/>
            <a:rect l="l" t="t" r="r" b="b"/>
            <a:pathLst>
              <a:path w="7601" h="3265" extrusionOk="0">
                <a:moveTo>
                  <a:pt x="0" y="228"/>
                </a:moveTo>
                <a:lnTo>
                  <a:pt x="2922" y="3218"/>
                </a:lnTo>
                <a:lnTo>
                  <a:pt x="7578" y="3264"/>
                </a:lnTo>
                <a:lnTo>
                  <a:pt x="7601" y="2945"/>
                </a:lnTo>
                <a:lnTo>
                  <a:pt x="3059" y="2876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8"/>
          <p:cNvSpPr/>
          <p:nvPr/>
        </p:nvSpPr>
        <p:spPr>
          <a:xfrm>
            <a:off x="4476931" y="2836256"/>
            <a:ext cx="410828" cy="123263"/>
          </a:xfrm>
          <a:custGeom>
            <a:avLst/>
            <a:gdLst/>
            <a:ahLst/>
            <a:cxnLst/>
            <a:rect l="l" t="t" r="r" b="b"/>
            <a:pathLst>
              <a:path w="19631" h="5890" extrusionOk="0">
                <a:moveTo>
                  <a:pt x="0" y="229"/>
                </a:moveTo>
                <a:lnTo>
                  <a:pt x="5410" y="5752"/>
                </a:lnTo>
                <a:lnTo>
                  <a:pt x="19630" y="5889"/>
                </a:lnTo>
                <a:lnTo>
                  <a:pt x="19630" y="5570"/>
                </a:lnTo>
                <a:lnTo>
                  <a:pt x="5547" y="5410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8"/>
          <p:cNvSpPr/>
          <p:nvPr/>
        </p:nvSpPr>
        <p:spPr>
          <a:xfrm>
            <a:off x="4189859" y="2569711"/>
            <a:ext cx="129458" cy="308137"/>
          </a:xfrm>
          <a:custGeom>
            <a:avLst/>
            <a:gdLst/>
            <a:ahLst/>
            <a:cxnLst/>
            <a:rect l="l" t="t" r="r" b="b"/>
            <a:pathLst>
              <a:path w="6186" h="14724" extrusionOk="0">
                <a:moveTo>
                  <a:pt x="0" y="229"/>
                </a:moveTo>
                <a:lnTo>
                  <a:pt x="5844" y="6209"/>
                </a:lnTo>
                <a:lnTo>
                  <a:pt x="5775" y="14700"/>
                </a:lnTo>
                <a:lnTo>
                  <a:pt x="6095" y="14723"/>
                </a:lnTo>
                <a:lnTo>
                  <a:pt x="6186" y="6141"/>
                </a:lnTo>
                <a:lnTo>
                  <a:pt x="6186" y="6072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8"/>
          <p:cNvSpPr/>
          <p:nvPr/>
        </p:nvSpPr>
        <p:spPr>
          <a:xfrm>
            <a:off x="4002126" y="2542485"/>
            <a:ext cx="242215" cy="87916"/>
          </a:xfrm>
          <a:custGeom>
            <a:avLst/>
            <a:gdLst/>
            <a:ahLst/>
            <a:cxnLst/>
            <a:rect l="l" t="t" r="r" b="b"/>
            <a:pathLst>
              <a:path w="11574" h="4201" extrusionOk="0">
                <a:moveTo>
                  <a:pt x="1" y="1485"/>
                </a:moveTo>
                <a:lnTo>
                  <a:pt x="2557" y="4109"/>
                </a:lnTo>
                <a:lnTo>
                  <a:pt x="11573" y="4201"/>
                </a:lnTo>
                <a:lnTo>
                  <a:pt x="11573" y="3858"/>
                </a:lnTo>
                <a:lnTo>
                  <a:pt x="2694" y="3767"/>
                </a:lnTo>
                <a:lnTo>
                  <a:pt x="343" y="1370"/>
                </a:lnTo>
                <a:lnTo>
                  <a:pt x="343" y="1"/>
                </a:lnTo>
                <a:lnTo>
                  <a:pt x="2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8"/>
          <p:cNvSpPr/>
          <p:nvPr/>
        </p:nvSpPr>
        <p:spPr>
          <a:xfrm>
            <a:off x="3934303" y="2570673"/>
            <a:ext cx="331533" cy="253202"/>
          </a:xfrm>
          <a:custGeom>
            <a:avLst/>
            <a:gdLst/>
            <a:ahLst/>
            <a:cxnLst/>
            <a:rect l="l" t="t" r="r" b="b"/>
            <a:pathLst>
              <a:path w="15842" h="12099" extrusionOk="0">
                <a:moveTo>
                  <a:pt x="1" y="229"/>
                </a:moveTo>
                <a:lnTo>
                  <a:pt x="6072" y="6415"/>
                </a:lnTo>
                <a:lnTo>
                  <a:pt x="13742" y="6506"/>
                </a:lnTo>
                <a:lnTo>
                  <a:pt x="15499" y="8309"/>
                </a:lnTo>
                <a:lnTo>
                  <a:pt x="15453" y="12098"/>
                </a:lnTo>
                <a:lnTo>
                  <a:pt x="15796" y="12098"/>
                </a:lnTo>
                <a:lnTo>
                  <a:pt x="15841" y="8172"/>
                </a:lnTo>
                <a:lnTo>
                  <a:pt x="13879" y="6163"/>
                </a:lnTo>
                <a:lnTo>
                  <a:pt x="6209" y="6095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8"/>
          <p:cNvSpPr/>
          <p:nvPr/>
        </p:nvSpPr>
        <p:spPr>
          <a:xfrm>
            <a:off x="4122006" y="4165451"/>
            <a:ext cx="93630" cy="89339"/>
          </a:xfrm>
          <a:custGeom>
            <a:avLst/>
            <a:gdLst/>
            <a:ahLst/>
            <a:cxnLst/>
            <a:rect l="l" t="t" r="r" b="b"/>
            <a:pathLst>
              <a:path w="4474" h="4269" extrusionOk="0">
                <a:moveTo>
                  <a:pt x="822" y="571"/>
                </a:moveTo>
                <a:cubicBezTo>
                  <a:pt x="23" y="1347"/>
                  <a:pt x="0" y="2648"/>
                  <a:pt x="799" y="3447"/>
                </a:cubicBezTo>
                <a:lnTo>
                  <a:pt x="799" y="3447"/>
                </a:lnTo>
                <a:cubicBezTo>
                  <a:pt x="1575" y="4246"/>
                  <a:pt x="2876" y="4269"/>
                  <a:pt x="3675" y="3470"/>
                </a:cubicBezTo>
                <a:lnTo>
                  <a:pt x="3675" y="3470"/>
                </a:lnTo>
                <a:cubicBezTo>
                  <a:pt x="4474" y="2694"/>
                  <a:pt x="4474" y="1415"/>
                  <a:pt x="3698" y="594"/>
                </a:cubicBezTo>
                <a:lnTo>
                  <a:pt x="3698" y="594"/>
                </a:lnTo>
                <a:cubicBezTo>
                  <a:pt x="3310" y="206"/>
                  <a:pt x="2785" y="0"/>
                  <a:pt x="2237" y="0"/>
                </a:cubicBezTo>
                <a:lnTo>
                  <a:pt x="2237" y="0"/>
                </a:lnTo>
                <a:cubicBezTo>
                  <a:pt x="1735" y="0"/>
                  <a:pt x="1210" y="183"/>
                  <a:pt x="822" y="571"/>
                </a:cubicBezTo>
                <a:close/>
                <a:moveTo>
                  <a:pt x="1027" y="3219"/>
                </a:moveTo>
                <a:cubicBezTo>
                  <a:pt x="365" y="2557"/>
                  <a:pt x="388" y="1461"/>
                  <a:pt x="1050" y="822"/>
                </a:cubicBezTo>
                <a:lnTo>
                  <a:pt x="1050" y="822"/>
                </a:lnTo>
                <a:cubicBezTo>
                  <a:pt x="1735" y="160"/>
                  <a:pt x="2808" y="160"/>
                  <a:pt x="3470" y="845"/>
                </a:cubicBezTo>
                <a:lnTo>
                  <a:pt x="3470" y="845"/>
                </a:lnTo>
                <a:cubicBezTo>
                  <a:pt x="4109" y="1507"/>
                  <a:pt x="4109" y="2580"/>
                  <a:pt x="3447" y="3242"/>
                </a:cubicBezTo>
                <a:lnTo>
                  <a:pt x="3447" y="3242"/>
                </a:lnTo>
                <a:cubicBezTo>
                  <a:pt x="3104" y="3561"/>
                  <a:pt x="2671" y="3721"/>
                  <a:pt x="2237" y="3721"/>
                </a:cubicBezTo>
                <a:lnTo>
                  <a:pt x="2237" y="3721"/>
                </a:lnTo>
                <a:cubicBezTo>
                  <a:pt x="1803" y="3721"/>
                  <a:pt x="1370" y="3561"/>
                  <a:pt x="1027" y="321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8"/>
          <p:cNvSpPr/>
          <p:nvPr/>
        </p:nvSpPr>
        <p:spPr>
          <a:xfrm>
            <a:off x="3829690" y="2660470"/>
            <a:ext cx="138080" cy="131864"/>
          </a:xfrm>
          <a:custGeom>
            <a:avLst/>
            <a:gdLst/>
            <a:ahLst/>
            <a:cxnLst/>
            <a:rect l="l" t="t" r="r" b="b"/>
            <a:pathLst>
              <a:path w="6598" h="6301" extrusionOk="0">
                <a:moveTo>
                  <a:pt x="1188" y="845"/>
                </a:moveTo>
                <a:cubicBezTo>
                  <a:pt x="24" y="2009"/>
                  <a:pt x="1" y="3904"/>
                  <a:pt x="1142" y="5091"/>
                </a:cubicBezTo>
                <a:lnTo>
                  <a:pt x="1142" y="5091"/>
                </a:lnTo>
                <a:cubicBezTo>
                  <a:pt x="2306" y="6278"/>
                  <a:pt x="4224" y="6301"/>
                  <a:pt x="5411" y="5136"/>
                </a:cubicBezTo>
                <a:lnTo>
                  <a:pt x="5411" y="5136"/>
                </a:lnTo>
                <a:cubicBezTo>
                  <a:pt x="6575" y="3972"/>
                  <a:pt x="6598" y="2078"/>
                  <a:pt x="5433" y="891"/>
                </a:cubicBezTo>
                <a:lnTo>
                  <a:pt x="5433" y="891"/>
                </a:lnTo>
                <a:cubicBezTo>
                  <a:pt x="4863" y="298"/>
                  <a:pt x="4087" y="1"/>
                  <a:pt x="3288" y="1"/>
                </a:cubicBezTo>
                <a:lnTo>
                  <a:pt x="3288" y="1"/>
                </a:lnTo>
                <a:cubicBezTo>
                  <a:pt x="2535" y="1"/>
                  <a:pt x="1781" y="275"/>
                  <a:pt x="1188" y="845"/>
                </a:cubicBezTo>
                <a:close/>
                <a:moveTo>
                  <a:pt x="1393" y="4863"/>
                </a:moveTo>
                <a:cubicBezTo>
                  <a:pt x="366" y="3813"/>
                  <a:pt x="389" y="2124"/>
                  <a:pt x="1439" y="1096"/>
                </a:cubicBezTo>
                <a:lnTo>
                  <a:pt x="1439" y="1096"/>
                </a:lnTo>
                <a:cubicBezTo>
                  <a:pt x="2489" y="46"/>
                  <a:pt x="4178" y="69"/>
                  <a:pt x="5205" y="1119"/>
                </a:cubicBezTo>
                <a:lnTo>
                  <a:pt x="5205" y="1119"/>
                </a:lnTo>
                <a:cubicBezTo>
                  <a:pt x="6232" y="2169"/>
                  <a:pt x="6209" y="3881"/>
                  <a:pt x="5160" y="4908"/>
                </a:cubicBezTo>
                <a:lnTo>
                  <a:pt x="5160" y="4908"/>
                </a:lnTo>
                <a:cubicBezTo>
                  <a:pt x="4657" y="5410"/>
                  <a:pt x="3973" y="5661"/>
                  <a:pt x="3288" y="5661"/>
                </a:cubicBezTo>
                <a:lnTo>
                  <a:pt x="3288" y="5661"/>
                </a:lnTo>
                <a:cubicBezTo>
                  <a:pt x="2603" y="5661"/>
                  <a:pt x="1918" y="5388"/>
                  <a:pt x="1393" y="486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8"/>
          <p:cNvSpPr/>
          <p:nvPr/>
        </p:nvSpPr>
        <p:spPr>
          <a:xfrm>
            <a:off x="4086690" y="2348556"/>
            <a:ext cx="132806" cy="126611"/>
          </a:xfrm>
          <a:custGeom>
            <a:avLst/>
            <a:gdLst/>
            <a:ahLst/>
            <a:cxnLst/>
            <a:rect l="l" t="t" r="r" b="b"/>
            <a:pathLst>
              <a:path w="6346" h="6050" extrusionOk="0">
                <a:moveTo>
                  <a:pt x="1164" y="823"/>
                </a:moveTo>
                <a:cubicBezTo>
                  <a:pt x="23" y="1941"/>
                  <a:pt x="0" y="3767"/>
                  <a:pt x="1118" y="4885"/>
                </a:cubicBezTo>
                <a:lnTo>
                  <a:pt x="1118" y="4885"/>
                </a:lnTo>
                <a:cubicBezTo>
                  <a:pt x="2237" y="6027"/>
                  <a:pt x="4063" y="6050"/>
                  <a:pt x="5181" y="4931"/>
                </a:cubicBezTo>
                <a:lnTo>
                  <a:pt x="5181" y="4931"/>
                </a:lnTo>
                <a:cubicBezTo>
                  <a:pt x="6323" y="3813"/>
                  <a:pt x="6345" y="2010"/>
                  <a:pt x="5227" y="868"/>
                </a:cubicBezTo>
                <a:lnTo>
                  <a:pt x="5227" y="868"/>
                </a:lnTo>
                <a:cubicBezTo>
                  <a:pt x="4656" y="298"/>
                  <a:pt x="3926" y="1"/>
                  <a:pt x="3173" y="1"/>
                </a:cubicBezTo>
                <a:lnTo>
                  <a:pt x="3173" y="1"/>
                </a:lnTo>
                <a:cubicBezTo>
                  <a:pt x="2442" y="1"/>
                  <a:pt x="1712" y="275"/>
                  <a:pt x="1164" y="823"/>
                </a:cubicBezTo>
                <a:moveTo>
                  <a:pt x="1347" y="4657"/>
                </a:moveTo>
                <a:cubicBezTo>
                  <a:pt x="388" y="3653"/>
                  <a:pt x="388" y="2032"/>
                  <a:pt x="1392" y="1074"/>
                </a:cubicBezTo>
                <a:lnTo>
                  <a:pt x="1392" y="1074"/>
                </a:lnTo>
                <a:cubicBezTo>
                  <a:pt x="2397" y="92"/>
                  <a:pt x="4017" y="92"/>
                  <a:pt x="4999" y="1096"/>
                </a:cubicBezTo>
                <a:lnTo>
                  <a:pt x="4999" y="1096"/>
                </a:lnTo>
                <a:cubicBezTo>
                  <a:pt x="5957" y="2101"/>
                  <a:pt x="5957" y="3721"/>
                  <a:pt x="4953" y="4703"/>
                </a:cubicBezTo>
                <a:lnTo>
                  <a:pt x="4953" y="4703"/>
                </a:lnTo>
                <a:cubicBezTo>
                  <a:pt x="4451" y="5182"/>
                  <a:pt x="3812" y="5410"/>
                  <a:pt x="3173" y="5410"/>
                </a:cubicBezTo>
                <a:lnTo>
                  <a:pt x="3173" y="5410"/>
                </a:lnTo>
                <a:cubicBezTo>
                  <a:pt x="2511" y="5410"/>
                  <a:pt x="1849" y="5159"/>
                  <a:pt x="1347" y="46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8"/>
          <p:cNvSpPr/>
          <p:nvPr/>
        </p:nvSpPr>
        <p:spPr>
          <a:xfrm>
            <a:off x="4294471" y="2297934"/>
            <a:ext cx="132325" cy="126611"/>
          </a:xfrm>
          <a:custGeom>
            <a:avLst/>
            <a:gdLst/>
            <a:ahLst/>
            <a:cxnLst/>
            <a:rect l="l" t="t" r="r" b="b"/>
            <a:pathLst>
              <a:path w="6323" h="6050" extrusionOk="0">
                <a:moveTo>
                  <a:pt x="1141" y="822"/>
                </a:moveTo>
                <a:cubicBezTo>
                  <a:pt x="23" y="1941"/>
                  <a:pt x="0" y="3767"/>
                  <a:pt x="1096" y="4885"/>
                </a:cubicBezTo>
                <a:lnTo>
                  <a:pt x="1096" y="4885"/>
                </a:lnTo>
                <a:cubicBezTo>
                  <a:pt x="2214" y="6026"/>
                  <a:pt x="4040" y="6049"/>
                  <a:pt x="5159" y="4931"/>
                </a:cubicBezTo>
                <a:lnTo>
                  <a:pt x="5159" y="4931"/>
                </a:lnTo>
                <a:cubicBezTo>
                  <a:pt x="6300" y="3812"/>
                  <a:pt x="6323" y="2009"/>
                  <a:pt x="5204" y="868"/>
                </a:cubicBezTo>
                <a:lnTo>
                  <a:pt x="5204" y="868"/>
                </a:lnTo>
                <a:cubicBezTo>
                  <a:pt x="4656" y="297"/>
                  <a:pt x="3903" y="0"/>
                  <a:pt x="3150" y="0"/>
                </a:cubicBezTo>
                <a:lnTo>
                  <a:pt x="3150" y="0"/>
                </a:lnTo>
                <a:cubicBezTo>
                  <a:pt x="2419" y="0"/>
                  <a:pt x="1712" y="274"/>
                  <a:pt x="1141" y="822"/>
                </a:cubicBezTo>
                <a:moveTo>
                  <a:pt x="1347" y="4657"/>
                </a:moveTo>
                <a:cubicBezTo>
                  <a:pt x="365" y="3652"/>
                  <a:pt x="388" y="2055"/>
                  <a:pt x="1370" y="1073"/>
                </a:cubicBezTo>
                <a:lnTo>
                  <a:pt x="1370" y="1073"/>
                </a:lnTo>
                <a:cubicBezTo>
                  <a:pt x="2374" y="92"/>
                  <a:pt x="3994" y="92"/>
                  <a:pt x="4976" y="1096"/>
                </a:cubicBezTo>
                <a:lnTo>
                  <a:pt x="4976" y="1096"/>
                </a:lnTo>
                <a:cubicBezTo>
                  <a:pt x="5957" y="2100"/>
                  <a:pt x="5935" y="3721"/>
                  <a:pt x="4930" y="4702"/>
                </a:cubicBezTo>
                <a:lnTo>
                  <a:pt x="4930" y="4702"/>
                </a:lnTo>
                <a:cubicBezTo>
                  <a:pt x="4451" y="5182"/>
                  <a:pt x="3789" y="5410"/>
                  <a:pt x="3150" y="5410"/>
                </a:cubicBezTo>
                <a:lnTo>
                  <a:pt x="3150" y="5410"/>
                </a:lnTo>
                <a:cubicBezTo>
                  <a:pt x="2488" y="5410"/>
                  <a:pt x="1849" y="5159"/>
                  <a:pt x="1347" y="46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8"/>
          <p:cNvSpPr/>
          <p:nvPr/>
        </p:nvSpPr>
        <p:spPr>
          <a:xfrm>
            <a:off x="4126326" y="2507140"/>
            <a:ext cx="85049" cy="81241"/>
          </a:xfrm>
          <a:custGeom>
            <a:avLst/>
            <a:gdLst/>
            <a:ahLst/>
            <a:cxnLst/>
            <a:rect l="l" t="t" r="r" b="b"/>
            <a:pathLst>
              <a:path w="4064" h="3882" extrusionOk="0">
                <a:moveTo>
                  <a:pt x="754" y="526"/>
                </a:moveTo>
                <a:cubicBezTo>
                  <a:pt x="23" y="1233"/>
                  <a:pt x="1" y="2420"/>
                  <a:pt x="708" y="3151"/>
                </a:cubicBezTo>
                <a:lnTo>
                  <a:pt x="708" y="3151"/>
                </a:lnTo>
                <a:cubicBezTo>
                  <a:pt x="1439" y="3858"/>
                  <a:pt x="2603" y="3881"/>
                  <a:pt x="3333" y="3174"/>
                </a:cubicBezTo>
                <a:lnTo>
                  <a:pt x="3333" y="3174"/>
                </a:lnTo>
                <a:cubicBezTo>
                  <a:pt x="4063" y="2466"/>
                  <a:pt x="4063" y="1279"/>
                  <a:pt x="3356" y="549"/>
                </a:cubicBezTo>
                <a:lnTo>
                  <a:pt x="3356" y="549"/>
                </a:lnTo>
                <a:cubicBezTo>
                  <a:pt x="2991" y="183"/>
                  <a:pt x="2511" y="1"/>
                  <a:pt x="2032" y="1"/>
                </a:cubicBezTo>
                <a:lnTo>
                  <a:pt x="2032" y="1"/>
                </a:lnTo>
                <a:cubicBezTo>
                  <a:pt x="1575" y="1"/>
                  <a:pt x="1096" y="183"/>
                  <a:pt x="754" y="526"/>
                </a:cubicBezTo>
                <a:moveTo>
                  <a:pt x="959" y="2900"/>
                </a:moveTo>
                <a:cubicBezTo>
                  <a:pt x="366" y="2306"/>
                  <a:pt x="389" y="1348"/>
                  <a:pt x="982" y="777"/>
                </a:cubicBezTo>
                <a:lnTo>
                  <a:pt x="982" y="777"/>
                </a:lnTo>
                <a:cubicBezTo>
                  <a:pt x="1575" y="183"/>
                  <a:pt x="2534" y="183"/>
                  <a:pt x="3128" y="800"/>
                </a:cubicBezTo>
                <a:lnTo>
                  <a:pt x="3128" y="800"/>
                </a:lnTo>
                <a:cubicBezTo>
                  <a:pt x="3698" y="1393"/>
                  <a:pt x="3698" y="2352"/>
                  <a:pt x="3105" y="2922"/>
                </a:cubicBezTo>
                <a:lnTo>
                  <a:pt x="3105" y="2922"/>
                </a:lnTo>
                <a:cubicBezTo>
                  <a:pt x="2808" y="3219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56" y="3219"/>
                  <a:pt x="959" y="290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8"/>
          <p:cNvSpPr/>
          <p:nvPr/>
        </p:nvSpPr>
        <p:spPr>
          <a:xfrm>
            <a:off x="4414360" y="2777033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31" y="525"/>
                </a:moveTo>
                <a:cubicBezTo>
                  <a:pt x="0" y="1233"/>
                  <a:pt x="0" y="2397"/>
                  <a:pt x="708" y="3127"/>
                </a:cubicBezTo>
                <a:lnTo>
                  <a:pt x="708" y="3127"/>
                </a:lnTo>
                <a:cubicBezTo>
                  <a:pt x="1415" y="3858"/>
                  <a:pt x="2579" y="3880"/>
                  <a:pt x="3310" y="3150"/>
                </a:cubicBezTo>
                <a:lnTo>
                  <a:pt x="3310" y="3150"/>
                </a:lnTo>
                <a:cubicBezTo>
                  <a:pt x="4040" y="2442"/>
                  <a:pt x="4063" y="1278"/>
                  <a:pt x="3333" y="548"/>
                </a:cubicBezTo>
                <a:lnTo>
                  <a:pt x="3333" y="548"/>
                </a:lnTo>
                <a:cubicBezTo>
                  <a:pt x="2990" y="183"/>
                  <a:pt x="2511" y="0"/>
                  <a:pt x="2032" y="0"/>
                </a:cubicBezTo>
                <a:lnTo>
                  <a:pt x="2032" y="0"/>
                </a:lnTo>
                <a:cubicBezTo>
                  <a:pt x="1552" y="0"/>
                  <a:pt x="1096" y="160"/>
                  <a:pt x="731" y="525"/>
                </a:cubicBezTo>
                <a:moveTo>
                  <a:pt x="936" y="2899"/>
                </a:moveTo>
                <a:cubicBezTo>
                  <a:pt x="365" y="2305"/>
                  <a:pt x="365" y="1347"/>
                  <a:pt x="959" y="753"/>
                </a:cubicBezTo>
                <a:lnTo>
                  <a:pt x="959" y="753"/>
                </a:lnTo>
                <a:cubicBezTo>
                  <a:pt x="1552" y="183"/>
                  <a:pt x="2511" y="183"/>
                  <a:pt x="3104" y="776"/>
                </a:cubicBezTo>
                <a:lnTo>
                  <a:pt x="3104" y="776"/>
                </a:lnTo>
                <a:cubicBezTo>
                  <a:pt x="3698" y="1370"/>
                  <a:pt x="3675" y="2328"/>
                  <a:pt x="3082" y="2922"/>
                </a:cubicBezTo>
                <a:lnTo>
                  <a:pt x="3082" y="2922"/>
                </a:lnTo>
                <a:cubicBezTo>
                  <a:pt x="2785" y="3219"/>
                  <a:pt x="2397" y="3355"/>
                  <a:pt x="2032" y="3355"/>
                </a:cubicBezTo>
                <a:lnTo>
                  <a:pt x="2032" y="3355"/>
                </a:lnTo>
                <a:cubicBezTo>
                  <a:pt x="1621" y="3355"/>
                  <a:pt x="1233" y="3196"/>
                  <a:pt x="936" y="28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4057540" y="2187105"/>
            <a:ext cx="85049" cy="81241"/>
          </a:xfrm>
          <a:custGeom>
            <a:avLst/>
            <a:gdLst/>
            <a:ahLst/>
            <a:cxnLst/>
            <a:rect l="l" t="t" r="r" b="b"/>
            <a:pathLst>
              <a:path w="4064" h="3882" extrusionOk="0">
                <a:moveTo>
                  <a:pt x="731" y="526"/>
                </a:moveTo>
                <a:cubicBezTo>
                  <a:pt x="1" y="1234"/>
                  <a:pt x="1" y="2398"/>
                  <a:pt x="708" y="3128"/>
                </a:cubicBezTo>
                <a:lnTo>
                  <a:pt x="708" y="3128"/>
                </a:lnTo>
                <a:cubicBezTo>
                  <a:pt x="1416" y="3858"/>
                  <a:pt x="2603" y="3881"/>
                  <a:pt x="3333" y="3151"/>
                </a:cubicBezTo>
                <a:lnTo>
                  <a:pt x="3333" y="3151"/>
                </a:lnTo>
                <a:cubicBezTo>
                  <a:pt x="4064" y="2443"/>
                  <a:pt x="4064" y="1279"/>
                  <a:pt x="3356" y="549"/>
                </a:cubicBezTo>
                <a:lnTo>
                  <a:pt x="3356" y="549"/>
                </a:lnTo>
                <a:cubicBezTo>
                  <a:pt x="2991" y="184"/>
                  <a:pt x="2511" y="1"/>
                  <a:pt x="2032" y="1"/>
                </a:cubicBezTo>
                <a:lnTo>
                  <a:pt x="2032" y="1"/>
                </a:lnTo>
                <a:cubicBezTo>
                  <a:pt x="1576" y="1"/>
                  <a:pt x="1096" y="161"/>
                  <a:pt x="731" y="526"/>
                </a:cubicBezTo>
                <a:moveTo>
                  <a:pt x="959" y="2900"/>
                </a:moveTo>
                <a:cubicBezTo>
                  <a:pt x="366" y="2306"/>
                  <a:pt x="366" y="1348"/>
                  <a:pt x="982" y="754"/>
                </a:cubicBezTo>
                <a:lnTo>
                  <a:pt x="982" y="754"/>
                </a:lnTo>
                <a:cubicBezTo>
                  <a:pt x="1576" y="161"/>
                  <a:pt x="2534" y="184"/>
                  <a:pt x="3105" y="777"/>
                </a:cubicBezTo>
                <a:lnTo>
                  <a:pt x="3105" y="777"/>
                </a:lnTo>
                <a:cubicBezTo>
                  <a:pt x="3698" y="1370"/>
                  <a:pt x="3698" y="2329"/>
                  <a:pt x="3082" y="2923"/>
                </a:cubicBezTo>
                <a:lnTo>
                  <a:pt x="3082" y="2923"/>
                </a:lnTo>
                <a:cubicBezTo>
                  <a:pt x="2808" y="3196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56" y="3196"/>
                  <a:pt x="959" y="290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4608769" y="2779419"/>
            <a:ext cx="81220" cy="77871"/>
          </a:xfrm>
          <a:custGeom>
            <a:avLst/>
            <a:gdLst/>
            <a:ahLst/>
            <a:cxnLst/>
            <a:rect l="l" t="t" r="r" b="b"/>
            <a:pathLst>
              <a:path w="3881" h="3721" extrusionOk="0">
                <a:moveTo>
                  <a:pt x="1963" y="0"/>
                </a:moveTo>
                <a:cubicBezTo>
                  <a:pt x="1461" y="23"/>
                  <a:pt x="1004" y="229"/>
                  <a:pt x="662" y="594"/>
                </a:cubicBezTo>
                <a:lnTo>
                  <a:pt x="662" y="594"/>
                </a:lnTo>
                <a:cubicBezTo>
                  <a:pt x="0" y="1324"/>
                  <a:pt x="23" y="2443"/>
                  <a:pt x="708" y="3150"/>
                </a:cubicBezTo>
                <a:lnTo>
                  <a:pt x="708" y="3150"/>
                </a:lnTo>
                <a:cubicBezTo>
                  <a:pt x="730" y="3173"/>
                  <a:pt x="753" y="3196"/>
                  <a:pt x="776" y="3219"/>
                </a:cubicBezTo>
                <a:lnTo>
                  <a:pt x="776" y="3219"/>
                </a:lnTo>
                <a:cubicBezTo>
                  <a:pt x="1119" y="3538"/>
                  <a:pt x="1598" y="3721"/>
                  <a:pt x="2100" y="3698"/>
                </a:cubicBezTo>
                <a:lnTo>
                  <a:pt x="2100" y="3698"/>
                </a:lnTo>
                <a:cubicBezTo>
                  <a:pt x="2579" y="3675"/>
                  <a:pt x="3036" y="3470"/>
                  <a:pt x="3378" y="3105"/>
                </a:cubicBezTo>
                <a:lnTo>
                  <a:pt x="3378" y="3105"/>
                </a:lnTo>
                <a:cubicBezTo>
                  <a:pt x="3721" y="2739"/>
                  <a:pt x="3880" y="2283"/>
                  <a:pt x="3880" y="1781"/>
                </a:cubicBezTo>
                <a:lnTo>
                  <a:pt x="3880" y="1781"/>
                </a:lnTo>
                <a:cubicBezTo>
                  <a:pt x="3858" y="1301"/>
                  <a:pt x="3652" y="845"/>
                  <a:pt x="3287" y="502"/>
                </a:cubicBezTo>
                <a:lnTo>
                  <a:pt x="3287" y="502"/>
                </a:lnTo>
                <a:cubicBezTo>
                  <a:pt x="2945" y="183"/>
                  <a:pt x="2488" y="0"/>
                  <a:pt x="2032" y="0"/>
                </a:cubicBezTo>
                <a:lnTo>
                  <a:pt x="2032" y="0"/>
                </a:lnTo>
                <a:cubicBezTo>
                  <a:pt x="2009" y="0"/>
                  <a:pt x="1986" y="0"/>
                  <a:pt x="1963" y="0"/>
                </a:cubicBezTo>
                <a:moveTo>
                  <a:pt x="982" y="2968"/>
                </a:moveTo>
                <a:cubicBezTo>
                  <a:pt x="388" y="2397"/>
                  <a:pt x="342" y="1438"/>
                  <a:pt x="913" y="822"/>
                </a:cubicBezTo>
                <a:lnTo>
                  <a:pt x="913" y="822"/>
                </a:lnTo>
                <a:cubicBezTo>
                  <a:pt x="1187" y="525"/>
                  <a:pt x="1575" y="365"/>
                  <a:pt x="1963" y="343"/>
                </a:cubicBezTo>
                <a:lnTo>
                  <a:pt x="1963" y="343"/>
                </a:lnTo>
                <a:cubicBezTo>
                  <a:pt x="2374" y="320"/>
                  <a:pt x="2762" y="480"/>
                  <a:pt x="3059" y="753"/>
                </a:cubicBezTo>
                <a:lnTo>
                  <a:pt x="3059" y="753"/>
                </a:lnTo>
                <a:cubicBezTo>
                  <a:pt x="3081" y="753"/>
                  <a:pt x="3081" y="776"/>
                  <a:pt x="3104" y="799"/>
                </a:cubicBezTo>
                <a:lnTo>
                  <a:pt x="3104" y="799"/>
                </a:lnTo>
                <a:cubicBezTo>
                  <a:pt x="3675" y="1370"/>
                  <a:pt x="3675" y="2283"/>
                  <a:pt x="3127" y="2876"/>
                </a:cubicBezTo>
                <a:lnTo>
                  <a:pt x="3127" y="2876"/>
                </a:lnTo>
                <a:cubicBezTo>
                  <a:pt x="2830" y="3196"/>
                  <a:pt x="2420" y="3378"/>
                  <a:pt x="2032" y="3378"/>
                </a:cubicBezTo>
                <a:lnTo>
                  <a:pt x="2032" y="3378"/>
                </a:lnTo>
                <a:cubicBezTo>
                  <a:pt x="1643" y="3378"/>
                  <a:pt x="1278" y="3241"/>
                  <a:pt x="982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8"/>
          <p:cNvSpPr/>
          <p:nvPr/>
        </p:nvSpPr>
        <p:spPr>
          <a:xfrm>
            <a:off x="4450187" y="2230110"/>
            <a:ext cx="103194" cy="102712"/>
          </a:xfrm>
          <a:custGeom>
            <a:avLst/>
            <a:gdLst/>
            <a:ahLst/>
            <a:cxnLst/>
            <a:rect l="l" t="t" r="r" b="b"/>
            <a:pathLst>
              <a:path w="4931" h="4908" extrusionOk="0">
                <a:moveTo>
                  <a:pt x="662" y="776"/>
                </a:moveTo>
                <a:cubicBezTo>
                  <a:pt x="228" y="1256"/>
                  <a:pt x="0" y="1872"/>
                  <a:pt x="23" y="2534"/>
                </a:cubicBezTo>
                <a:lnTo>
                  <a:pt x="23" y="2534"/>
                </a:lnTo>
                <a:cubicBezTo>
                  <a:pt x="46" y="3150"/>
                  <a:pt x="274" y="3721"/>
                  <a:pt x="708" y="4154"/>
                </a:cubicBezTo>
                <a:lnTo>
                  <a:pt x="708" y="4154"/>
                </a:lnTo>
                <a:cubicBezTo>
                  <a:pt x="730" y="4177"/>
                  <a:pt x="776" y="4200"/>
                  <a:pt x="799" y="4223"/>
                </a:cubicBezTo>
                <a:lnTo>
                  <a:pt x="799" y="4223"/>
                </a:lnTo>
                <a:cubicBezTo>
                  <a:pt x="1278" y="4679"/>
                  <a:pt x="1895" y="4908"/>
                  <a:pt x="2556" y="4885"/>
                </a:cubicBezTo>
                <a:lnTo>
                  <a:pt x="2556" y="4885"/>
                </a:lnTo>
                <a:cubicBezTo>
                  <a:pt x="3196" y="4862"/>
                  <a:pt x="3812" y="4588"/>
                  <a:pt x="4246" y="4109"/>
                </a:cubicBezTo>
                <a:lnTo>
                  <a:pt x="4246" y="4109"/>
                </a:lnTo>
                <a:cubicBezTo>
                  <a:pt x="4702" y="3629"/>
                  <a:pt x="4930" y="3013"/>
                  <a:pt x="4908" y="2351"/>
                </a:cubicBezTo>
                <a:lnTo>
                  <a:pt x="4908" y="2351"/>
                </a:lnTo>
                <a:cubicBezTo>
                  <a:pt x="4885" y="1689"/>
                  <a:pt x="4611" y="1096"/>
                  <a:pt x="4131" y="662"/>
                </a:cubicBezTo>
                <a:lnTo>
                  <a:pt x="4131" y="662"/>
                </a:lnTo>
                <a:cubicBezTo>
                  <a:pt x="3652" y="206"/>
                  <a:pt x="3059" y="0"/>
                  <a:pt x="2465" y="0"/>
                </a:cubicBezTo>
                <a:lnTo>
                  <a:pt x="2465" y="0"/>
                </a:lnTo>
                <a:cubicBezTo>
                  <a:pt x="1803" y="0"/>
                  <a:pt x="1141" y="251"/>
                  <a:pt x="662" y="776"/>
                </a:cubicBezTo>
                <a:moveTo>
                  <a:pt x="1027" y="3995"/>
                </a:moveTo>
                <a:cubicBezTo>
                  <a:pt x="616" y="3607"/>
                  <a:pt x="365" y="3082"/>
                  <a:pt x="342" y="2511"/>
                </a:cubicBezTo>
                <a:lnTo>
                  <a:pt x="342" y="2511"/>
                </a:lnTo>
                <a:cubicBezTo>
                  <a:pt x="320" y="1963"/>
                  <a:pt x="525" y="1415"/>
                  <a:pt x="913" y="1005"/>
                </a:cubicBezTo>
                <a:lnTo>
                  <a:pt x="913" y="1005"/>
                </a:lnTo>
                <a:cubicBezTo>
                  <a:pt x="1712" y="160"/>
                  <a:pt x="3036" y="114"/>
                  <a:pt x="3903" y="890"/>
                </a:cubicBezTo>
                <a:lnTo>
                  <a:pt x="3903" y="890"/>
                </a:lnTo>
                <a:cubicBezTo>
                  <a:pt x="3926" y="913"/>
                  <a:pt x="3949" y="936"/>
                  <a:pt x="3972" y="959"/>
                </a:cubicBezTo>
                <a:lnTo>
                  <a:pt x="3972" y="959"/>
                </a:lnTo>
                <a:cubicBezTo>
                  <a:pt x="4337" y="1347"/>
                  <a:pt x="4542" y="1826"/>
                  <a:pt x="4565" y="2374"/>
                </a:cubicBezTo>
                <a:lnTo>
                  <a:pt x="4565" y="2374"/>
                </a:lnTo>
                <a:cubicBezTo>
                  <a:pt x="4588" y="2922"/>
                  <a:pt x="4383" y="3470"/>
                  <a:pt x="3994" y="3881"/>
                </a:cubicBezTo>
                <a:lnTo>
                  <a:pt x="3994" y="3881"/>
                </a:lnTo>
                <a:cubicBezTo>
                  <a:pt x="3629" y="4291"/>
                  <a:pt x="3104" y="4520"/>
                  <a:pt x="2534" y="4542"/>
                </a:cubicBezTo>
                <a:lnTo>
                  <a:pt x="2534" y="4542"/>
                </a:lnTo>
                <a:cubicBezTo>
                  <a:pt x="2511" y="4542"/>
                  <a:pt x="2488" y="4542"/>
                  <a:pt x="2465" y="4542"/>
                </a:cubicBezTo>
                <a:lnTo>
                  <a:pt x="2465" y="4542"/>
                </a:lnTo>
                <a:cubicBezTo>
                  <a:pt x="1917" y="4542"/>
                  <a:pt x="1415" y="4360"/>
                  <a:pt x="1027" y="399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8"/>
          <p:cNvSpPr/>
          <p:nvPr/>
        </p:nvSpPr>
        <p:spPr>
          <a:xfrm>
            <a:off x="4462115" y="2398718"/>
            <a:ext cx="77892" cy="77892"/>
          </a:xfrm>
          <a:custGeom>
            <a:avLst/>
            <a:gdLst/>
            <a:ahLst/>
            <a:cxnLst/>
            <a:rect l="l" t="t" r="r" b="b"/>
            <a:pathLst>
              <a:path w="3722" h="3722" extrusionOk="0">
                <a:moveTo>
                  <a:pt x="1781" y="1"/>
                </a:moveTo>
                <a:cubicBezTo>
                  <a:pt x="1302" y="23"/>
                  <a:pt x="845" y="229"/>
                  <a:pt x="503" y="594"/>
                </a:cubicBezTo>
                <a:lnTo>
                  <a:pt x="503" y="594"/>
                </a:lnTo>
                <a:cubicBezTo>
                  <a:pt x="160" y="959"/>
                  <a:pt x="1" y="1416"/>
                  <a:pt x="1" y="1918"/>
                </a:cubicBezTo>
                <a:lnTo>
                  <a:pt x="1" y="1918"/>
                </a:lnTo>
                <a:cubicBezTo>
                  <a:pt x="24" y="2374"/>
                  <a:pt x="206" y="2808"/>
                  <a:pt x="526" y="3128"/>
                </a:cubicBezTo>
                <a:lnTo>
                  <a:pt x="526" y="3128"/>
                </a:lnTo>
                <a:cubicBezTo>
                  <a:pt x="549" y="3150"/>
                  <a:pt x="571" y="3173"/>
                  <a:pt x="594" y="3196"/>
                </a:cubicBezTo>
                <a:lnTo>
                  <a:pt x="594" y="3196"/>
                </a:lnTo>
                <a:cubicBezTo>
                  <a:pt x="959" y="3538"/>
                  <a:pt x="1439" y="3721"/>
                  <a:pt x="1918" y="3698"/>
                </a:cubicBezTo>
                <a:lnTo>
                  <a:pt x="1918" y="3698"/>
                </a:lnTo>
                <a:cubicBezTo>
                  <a:pt x="2420" y="3675"/>
                  <a:pt x="2877" y="3470"/>
                  <a:pt x="3219" y="3105"/>
                </a:cubicBezTo>
                <a:lnTo>
                  <a:pt x="3219" y="3105"/>
                </a:lnTo>
                <a:cubicBezTo>
                  <a:pt x="3539" y="2740"/>
                  <a:pt x="3721" y="2260"/>
                  <a:pt x="3698" y="1781"/>
                </a:cubicBezTo>
                <a:lnTo>
                  <a:pt x="3698" y="1781"/>
                </a:lnTo>
                <a:cubicBezTo>
                  <a:pt x="3676" y="1279"/>
                  <a:pt x="3470" y="822"/>
                  <a:pt x="3105" y="503"/>
                </a:cubicBezTo>
                <a:lnTo>
                  <a:pt x="3105" y="503"/>
                </a:lnTo>
                <a:cubicBezTo>
                  <a:pt x="2763" y="183"/>
                  <a:pt x="2329" y="1"/>
                  <a:pt x="1850" y="1"/>
                </a:cubicBezTo>
                <a:lnTo>
                  <a:pt x="1850" y="1"/>
                </a:lnTo>
                <a:cubicBezTo>
                  <a:pt x="1827" y="1"/>
                  <a:pt x="1804" y="1"/>
                  <a:pt x="1781" y="1"/>
                </a:cubicBezTo>
                <a:moveTo>
                  <a:pt x="822" y="2945"/>
                </a:moveTo>
                <a:cubicBezTo>
                  <a:pt x="526" y="2694"/>
                  <a:pt x="366" y="2306"/>
                  <a:pt x="343" y="1895"/>
                </a:cubicBezTo>
                <a:lnTo>
                  <a:pt x="343" y="1895"/>
                </a:lnTo>
                <a:cubicBezTo>
                  <a:pt x="320" y="1507"/>
                  <a:pt x="480" y="1119"/>
                  <a:pt x="754" y="822"/>
                </a:cubicBezTo>
                <a:lnTo>
                  <a:pt x="754" y="822"/>
                </a:lnTo>
                <a:cubicBezTo>
                  <a:pt x="1325" y="206"/>
                  <a:pt x="2283" y="160"/>
                  <a:pt x="2877" y="731"/>
                </a:cubicBezTo>
                <a:lnTo>
                  <a:pt x="2877" y="731"/>
                </a:lnTo>
                <a:cubicBezTo>
                  <a:pt x="2900" y="754"/>
                  <a:pt x="2922" y="777"/>
                  <a:pt x="2945" y="777"/>
                </a:cubicBezTo>
                <a:lnTo>
                  <a:pt x="2945" y="777"/>
                </a:lnTo>
                <a:cubicBezTo>
                  <a:pt x="3493" y="1370"/>
                  <a:pt x="3516" y="2283"/>
                  <a:pt x="2968" y="2877"/>
                </a:cubicBezTo>
                <a:lnTo>
                  <a:pt x="2968" y="2877"/>
                </a:lnTo>
                <a:cubicBezTo>
                  <a:pt x="2671" y="3196"/>
                  <a:pt x="2260" y="3356"/>
                  <a:pt x="1850" y="3356"/>
                </a:cubicBezTo>
                <a:lnTo>
                  <a:pt x="1850" y="3356"/>
                </a:lnTo>
                <a:cubicBezTo>
                  <a:pt x="1484" y="3356"/>
                  <a:pt x="1119" y="3219"/>
                  <a:pt x="822" y="294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8"/>
          <p:cNvSpPr/>
          <p:nvPr/>
        </p:nvSpPr>
        <p:spPr>
          <a:xfrm>
            <a:off x="3964395" y="2465600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31" y="525"/>
                </a:moveTo>
                <a:cubicBezTo>
                  <a:pt x="1" y="1233"/>
                  <a:pt x="1" y="2397"/>
                  <a:pt x="708" y="3127"/>
                </a:cubicBezTo>
                <a:lnTo>
                  <a:pt x="708" y="3127"/>
                </a:lnTo>
                <a:cubicBezTo>
                  <a:pt x="1416" y="3858"/>
                  <a:pt x="2603" y="3880"/>
                  <a:pt x="3310" y="3173"/>
                </a:cubicBezTo>
                <a:lnTo>
                  <a:pt x="3310" y="3173"/>
                </a:lnTo>
                <a:cubicBezTo>
                  <a:pt x="4041" y="2442"/>
                  <a:pt x="4064" y="1278"/>
                  <a:pt x="3356" y="548"/>
                </a:cubicBezTo>
                <a:lnTo>
                  <a:pt x="3356" y="548"/>
                </a:lnTo>
                <a:cubicBezTo>
                  <a:pt x="2991" y="183"/>
                  <a:pt x="2512" y="0"/>
                  <a:pt x="2032" y="0"/>
                </a:cubicBezTo>
                <a:lnTo>
                  <a:pt x="2032" y="0"/>
                </a:lnTo>
                <a:cubicBezTo>
                  <a:pt x="1553" y="0"/>
                  <a:pt x="1096" y="160"/>
                  <a:pt x="731" y="525"/>
                </a:cubicBezTo>
                <a:close/>
                <a:moveTo>
                  <a:pt x="937" y="2899"/>
                </a:moveTo>
                <a:cubicBezTo>
                  <a:pt x="366" y="2305"/>
                  <a:pt x="366" y="1347"/>
                  <a:pt x="959" y="753"/>
                </a:cubicBezTo>
                <a:lnTo>
                  <a:pt x="959" y="753"/>
                </a:lnTo>
                <a:cubicBezTo>
                  <a:pt x="1576" y="183"/>
                  <a:pt x="2534" y="183"/>
                  <a:pt x="3105" y="776"/>
                </a:cubicBezTo>
                <a:lnTo>
                  <a:pt x="3105" y="776"/>
                </a:lnTo>
                <a:cubicBezTo>
                  <a:pt x="3698" y="1370"/>
                  <a:pt x="3676" y="2351"/>
                  <a:pt x="3082" y="2922"/>
                </a:cubicBezTo>
                <a:lnTo>
                  <a:pt x="3082" y="2922"/>
                </a:lnTo>
                <a:cubicBezTo>
                  <a:pt x="2785" y="3218"/>
                  <a:pt x="2420" y="3355"/>
                  <a:pt x="2032" y="3355"/>
                </a:cubicBezTo>
                <a:lnTo>
                  <a:pt x="2032" y="3355"/>
                </a:lnTo>
                <a:cubicBezTo>
                  <a:pt x="1644" y="3355"/>
                  <a:pt x="1233" y="3196"/>
                  <a:pt x="937" y="28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8"/>
          <p:cNvSpPr/>
          <p:nvPr/>
        </p:nvSpPr>
        <p:spPr>
          <a:xfrm>
            <a:off x="3859783" y="2536291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54" y="525"/>
                </a:moveTo>
                <a:cubicBezTo>
                  <a:pt x="24" y="1256"/>
                  <a:pt x="1" y="2420"/>
                  <a:pt x="709" y="3150"/>
                </a:cubicBezTo>
                <a:lnTo>
                  <a:pt x="709" y="3150"/>
                </a:lnTo>
                <a:cubicBezTo>
                  <a:pt x="1439" y="3880"/>
                  <a:pt x="2603" y="3880"/>
                  <a:pt x="3333" y="3173"/>
                </a:cubicBezTo>
                <a:lnTo>
                  <a:pt x="3333" y="3173"/>
                </a:lnTo>
                <a:cubicBezTo>
                  <a:pt x="4064" y="2465"/>
                  <a:pt x="4064" y="1278"/>
                  <a:pt x="3356" y="548"/>
                </a:cubicBezTo>
                <a:lnTo>
                  <a:pt x="3356" y="548"/>
                </a:lnTo>
                <a:cubicBezTo>
                  <a:pt x="2991" y="183"/>
                  <a:pt x="2512" y="0"/>
                  <a:pt x="2032" y="0"/>
                </a:cubicBezTo>
                <a:lnTo>
                  <a:pt x="2032" y="0"/>
                </a:lnTo>
                <a:cubicBezTo>
                  <a:pt x="1576" y="0"/>
                  <a:pt x="1097" y="183"/>
                  <a:pt x="754" y="525"/>
                </a:cubicBezTo>
                <a:moveTo>
                  <a:pt x="960" y="2922"/>
                </a:moveTo>
                <a:cubicBezTo>
                  <a:pt x="366" y="2306"/>
                  <a:pt x="389" y="1347"/>
                  <a:pt x="982" y="776"/>
                </a:cubicBezTo>
                <a:lnTo>
                  <a:pt x="982" y="776"/>
                </a:lnTo>
                <a:cubicBezTo>
                  <a:pt x="1576" y="183"/>
                  <a:pt x="2535" y="206"/>
                  <a:pt x="3128" y="799"/>
                </a:cubicBezTo>
                <a:lnTo>
                  <a:pt x="3128" y="799"/>
                </a:lnTo>
                <a:cubicBezTo>
                  <a:pt x="3699" y="1393"/>
                  <a:pt x="3699" y="2351"/>
                  <a:pt x="3105" y="2945"/>
                </a:cubicBezTo>
                <a:lnTo>
                  <a:pt x="3105" y="2945"/>
                </a:lnTo>
                <a:cubicBezTo>
                  <a:pt x="2809" y="3219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56" y="3219"/>
                  <a:pt x="960" y="2922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3952927" y="2703475"/>
            <a:ext cx="450485" cy="265591"/>
          </a:xfrm>
          <a:custGeom>
            <a:avLst/>
            <a:gdLst/>
            <a:ahLst/>
            <a:cxnLst/>
            <a:rect l="l" t="t" r="r" b="b"/>
            <a:pathLst>
              <a:path w="21526" h="12691" extrusionOk="0">
                <a:moveTo>
                  <a:pt x="1" y="228"/>
                </a:moveTo>
                <a:lnTo>
                  <a:pt x="3813" y="4109"/>
                </a:lnTo>
                <a:lnTo>
                  <a:pt x="12966" y="4200"/>
                </a:lnTo>
                <a:lnTo>
                  <a:pt x="21274" y="12691"/>
                </a:lnTo>
                <a:lnTo>
                  <a:pt x="21525" y="12463"/>
                </a:lnTo>
                <a:lnTo>
                  <a:pt x="13103" y="3858"/>
                </a:lnTo>
                <a:lnTo>
                  <a:pt x="3950" y="3766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4205135" y="2397295"/>
            <a:ext cx="1028461" cy="888958"/>
          </a:xfrm>
          <a:custGeom>
            <a:avLst/>
            <a:gdLst/>
            <a:ahLst/>
            <a:cxnLst/>
            <a:rect l="l" t="t" r="r" b="b"/>
            <a:pathLst>
              <a:path w="49144" h="42478" extrusionOk="0">
                <a:moveTo>
                  <a:pt x="1" y="251"/>
                </a:moveTo>
                <a:lnTo>
                  <a:pt x="11436" y="11915"/>
                </a:lnTo>
                <a:lnTo>
                  <a:pt x="18946" y="11983"/>
                </a:lnTo>
                <a:lnTo>
                  <a:pt x="48824" y="42478"/>
                </a:lnTo>
                <a:cubicBezTo>
                  <a:pt x="48915" y="42432"/>
                  <a:pt x="49029" y="42387"/>
                  <a:pt x="49144" y="42341"/>
                </a:cubicBezTo>
                <a:lnTo>
                  <a:pt x="49144" y="42341"/>
                </a:lnTo>
                <a:lnTo>
                  <a:pt x="19105" y="11664"/>
                </a:lnTo>
                <a:lnTo>
                  <a:pt x="11573" y="11572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4532345" y="2313211"/>
            <a:ext cx="118471" cy="374037"/>
          </a:xfrm>
          <a:custGeom>
            <a:avLst/>
            <a:gdLst/>
            <a:ahLst/>
            <a:cxnLst/>
            <a:rect l="l" t="t" r="r" b="b"/>
            <a:pathLst>
              <a:path w="5661" h="17873" extrusionOk="0">
                <a:moveTo>
                  <a:pt x="0" y="229"/>
                </a:moveTo>
                <a:lnTo>
                  <a:pt x="5318" y="5661"/>
                </a:lnTo>
                <a:lnTo>
                  <a:pt x="5204" y="17850"/>
                </a:lnTo>
                <a:lnTo>
                  <a:pt x="5524" y="17873"/>
                </a:lnTo>
                <a:lnTo>
                  <a:pt x="5661" y="5593"/>
                </a:lnTo>
                <a:lnTo>
                  <a:pt x="5661" y="5525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8"/>
          <p:cNvSpPr/>
          <p:nvPr/>
        </p:nvSpPr>
        <p:spPr>
          <a:xfrm>
            <a:off x="4556703" y="2175177"/>
            <a:ext cx="74062" cy="71195"/>
          </a:xfrm>
          <a:custGeom>
            <a:avLst/>
            <a:gdLst/>
            <a:ahLst/>
            <a:cxnLst/>
            <a:rect l="l" t="t" r="r" b="b"/>
            <a:pathLst>
              <a:path w="3539" h="3402" extrusionOk="0">
                <a:moveTo>
                  <a:pt x="639" y="457"/>
                </a:moveTo>
                <a:cubicBezTo>
                  <a:pt x="0" y="1096"/>
                  <a:pt x="0" y="2123"/>
                  <a:pt x="616" y="2739"/>
                </a:cubicBezTo>
                <a:lnTo>
                  <a:pt x="616" y="2739"/>
                </a:lnTo>
                <a:cubicBezTo>
                  <a:pt x="1233" y="3378"/>
                  <a:pt x="2260" y="3401"/>
                  <a:pt x="2899" y="2762"/>
                </a:cubicBezTo>
                <a:lnTo>
                  <a:pt x="2899" y="2762"/>
                </a:lnTo>
                <a:cubicBezTo>
                  <a:pt x="3538" y="2146"/>
                  <a:pt x="3538" y="1119"/>
                  <a:pt x="2922" y="502"/>
                </a:cubicBezTo>
                <a:lnTo>
                  <a:pt x="2922" y="502"/>
                </a:lnTo>
                <a:cubicBezTo>
                  <a:pt x="2602" y="160"/>
                  <a:pt x="2191" y="0"/>
                  <a:pt x="1780" y="0"/>
                </a:cubicBezTo>
                <a:lnTo>
                  <a:pt x="1780" y="0"/>
                </a:lnTo>
                <a:cubicBezTo>
                  <a:pt x="1370" y="0"/>
                  <a:pt x="959" y="160"/>
                  <a:pt x="639" y="457"/>
                </a:cubicBezTo>
                <a:moveTo>
                  <a:pt x="867" y="2511"/>
                </a:moveTo>
                <a:cubicBezTo>
                  <a:pt x="365" y="2009"/>
                  <a:pt x="365" y="1210"/>
                  <a:pt x="867" y="708"/>
                </a:cubicBezTo>
                <a:lnTo>
                  <a:pt x="867" y="708"/>
                </a:lnTo>
                <a:cubicBezTo>
                  <a:pt x="1370" y="206"/>
                  <a:pt x="2191" y="229"/>
                  <a:pt x="2693" y="731"/>
                </a:cubicBezTo>
                <a:lnTo>
                  <a:pt x="2693" y="731"/>
                </a:lnTo>
                <a:cubicBezTo>
                  <a:pt x="3173" y="1233"/>
                  <a:pt x="3173" y="2032"/>
                  <a:pt x="2671" y="2534"/>
                </a:cubicBezTo>
                <a:lnTo>
                  <a:pt x="2671" y="2534"/>
                </a:lnTo>
                <a:cubicBezTo>
                  <a:pt x="2420" y="2785"/>
                  <a:pt x="2100" y="2899"/>
                  <a:pt x="1780" y="2899"/>
                </a:cubicBezTo>
                <a:lnTo>
                  <a:pt x="1780" y="2899"/>
                </a:lnTo>
                <a:cubicBezTo>
                  <a:pt x="1438" y="2899"/>
                  <a:pt x="1096" y="2762"/>
                  <a:pt x="867" y="251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8"/>
          <p:cNvSpPr/>
          <p:nvPr/>
        </p:nvSpPr>
        <p:spPr>
          <a:xfrm>
            <a:off x="4644574" y="2216257"/>
            <a:ext cx="101289" cy="96497"/>
          </a:xfrm>
          <a:custGeom>
            <a:avLst/>
            <a:gdLst/>
            <a:ahLst/>
            <a:cxnLst/>
            <a:rect l="l" t="t" r="r" b="b"/>
            <a:pathLst>
              <a:path w="4840" h="4611" extrusionOk="0">
                <a:moveTo>
                  <a:pt x="891" y="617"/>
                </a:moveTo>
                <a:cubicBezTo>
                  <a:pt x="24" y="1461"/>
                  <a:pt x="1" y="2853"/>
                  <a:pt x="846" y="3721"/>
                </a:cubicBezTo>
                <a:lnTo>
                  <a:pt x="846" y="3721"/>
                </a:lnTo>
                <a:cubicBezTo>
                  <a:pt x="1690" y="4588"/>
                  <a:pt x="3082" y="4611"/>
                  <a:pt x="3950" y="3766"/>
                </a:cubicBezTo>
                <a:lnTo>
                  <a:pt x="3950" y="3766"/>
                </a:lnTo>
                <a:cubicBezTo>
                  <a:pt x="4817" y="2922"/>
                  <a:pt x="4840" y="1507"/>
                  <a:pt x="3995" y="662"/>
                </a:cubicBezTo>
                <a:lnTo>
                  <a:pt x="3995" y="662"/>
                </a:lnTo>
                <a:cubicBezTo>
                  <a:pt x="3562" y="206"/>
                  <a:pt x="2991" y="0"/>
                  <a:pt x="2420" y="0"/>
                </a:cubicBezTo>
                <a:lnTo>
                  <a:pt x="2420" y="0"/>
                </a:lnTo>
                <a:cubicBezTo>
                  <a:pt x="1873" y="0"/>
                  <a:pt x="1302" y="206"/>
                  <a:pt x="891" y="617"/>
                </a:cubicBezTo>
                <a:close/>
                <a:moveTo>
                  <a:pt x="1097" y="3493"/>
                </a:moveTo>
                <a:cubicBezTo>
                  <a:pt x="366" y="2762"/>
                  <a:pt x="389" y="1575"/>
                  <a:pt x="1119" y="868"/>
                </a:cubicBezTo>
                <a:lnTo>
                  <a:pt x="1119" y="868"/>
                </a:lnTo>
                <a:cubicBezTo>
                  <a:pt x="1850" y="137"/>
                  <a:pt x="3037" y="160"/>
                  <a:pt x="3744" y="890"/>
                </a:cubicBezTo>
                <a:lnTo>
                  <a:pt x="3744" y="890"/>
                </a:lnTo>
                <a:cubicBezTo>
                  <a:pt x="4475" y="1621"/>
                  <a:pt x="4452" y="2808"/>
                  <a:pt x="3721" y="3515"/>
                </a:cubicBezTo>
                <a:lnTo>
                  <a:pt x="3721" y="3515"/>
                </a:lnTo>
                <a:cubicBezTo>
                  <a:pt x="3356" y="3881"/>
                  <a:pt x="2900" y="4040"/>
                  <a:pt x="2420" y="4040"/>
                </a:cubicBezTo>
                <a:lnTo>
                  <a:pt x="2420" y="4040"/>
                </a:lnTo>
                <a:cubicBezTo>
                  <a:pt x="1941" y="4040"/>
                  <a:pt x="1462" y="3858"/>
                  <a:pt x="1097" y="349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8"/>
          <p:cNvSpPr/>
          <p:nvPr/>
        </p:nvSpPr>
        <p:spPr>
          <a:xfrm>
            <a:off x="4754921" y="2372454"/>
            <a:ext cx="135673" cy="128976"/>
          </a:xfrm>
          <a:custGeom>
            <a:avLst/>
            <a:gdLst/>
            <a:ahLst/>
            <a:cxnLst/>
            <a:rect l="l" t="t" r="r" b="b"/>
            <a:pathLst>
              <a:path w="6483" h="6163" extrusionOk="0">
                <a:moveTo>
                  <a:pt x="1188" y="845"/>
                </a:moveTo>
                <a:cubicBezTo>
                  <a:pt x="23" y="1963"/>
                  <a:pt x="1" y="3835"/>
                  <a:pt x="1142" y="4999"/>
                </a:cubicBezTo>
                <a:lnTo>
                  <a:pt x="1142" y="4999"/>
                </a:lnTo>
                <a:cubicBezTo>
                  <a:pt x="2283" y="6163"/>
                  <a:pt x="4132" y="6163"/>
                  <a:pt x="5296" y="5045"/>
                </a:cubicBezTo>
                <a:lnTo>
                  <a:pt x="5296" y="5045"/>
                </a:lnTo>
                <a:cubicBezTo>
                  <a:pt x="6460" y="3903"/>
                  <a:pt x="6483" y="2032"/>
                  <a:pt x="5342" y="890"/>
                </a:cubicBezTo>
                <a:lnTo>
                  <a:pt x="5342" y="890"/>
                </a:lnTo>
                <a:cubicBezTo>
                  <a:pt x="4771" y="297"/>
                  <a:pt x="3995" y="0"/>
                  <a:pt x="3242" y="0"/>
                </a:cubicBezTo>
                <a:lnTo>
                  <a:pt x="3242" y="0"/>
                </a:lnTo>
                <a:cubicBezTo>
                  <a:pt x="2511" y="0"/>
                  <a:pt x="1758" y="274"/>
                  <a:pt x="1188" y="845"/>
                </a:cubicBezTo>
                <a:close/>
                <a:moveTo>
                  <a:pt x="1393" y="4771"/>
                </a:moveTo>
                <a:cubicBezTo>
                  <a:pt x="389" y="3743"/>
                  <a:pt x="389" y="2077"/>
                  <a:pt x="1416" y="1073"/>
                </a:cubicBezTo>
                <a:lnTo>
                  <a:pt x="1416" y="1073"/>
                </a:lnTo>
                <a:cubicBezTo>
                  <a:pt x="2443" y="69"/>
                  <a:pt x="4109" y="91"/>
                  <a:pt x="5113" y="1119"/>
                </a:cubicBezTo>
                <a:lnTo>
                  <a:pt x="5113" y="1119"/>
                </a:lnTo>
                <a:cubicBezTo>
                  <a:pt x="6118" y="2146"/>
                  <a:pt x="6095" y="3789"/>
                  <a:pt x="5068" y="4793"/>
                </a:cubicBezTo>
                <a:lnTo>
                  <a:pt x="5068" y="4793"/>
                </a:lnTo>
                <a:cubicBezTo>
                  <a:pt x="4566" y="5296"/>
                  <a:pt x="3904" y="5547"/>
                  <a:pt x="3242" y="5547"/>
                </a:cubicBezTo>
                <a:lnTo>
                  <a:pt x="3242" y="5547"/>
                </a:lnTo>
                <a:cubicBezTo>
                  <a:pt x="2557" y="5547"/>
                  <a:pt x="1895" y="5273"/>
                  <a:pt x="1393" y="477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8"/>
          <p:cNvSpPr/>
          <p:nvPr/>
        </p:nvSpPr>
        <p:spPr>
          <a:xfrm>
            <a:off x="4751112" y="2110681"/>
            <a:ext cx="140444" cy="133769"/>
          </a:xfrm>
          <a:custGeom>
            <a:avLst/>
            <a:gdLst/>
            <a:ahLst/>
            <a:cxnLst/>
            <a:rect l="l" t="t" r="r" b="b"/>
            <a:pathLst>
              <a:path w="6711" h="6392" extrusionOk="0">
                <a:moveTo>
                  <a:pt x="1210" y="868"/>
                </a:moveTo>
                <a:cubicBezTo>
                  <a:pt x="23" y="2032"/>
                  <a:pt x="0" y="3972"/>
                  <a:pt x="1164" y="5182"/>
                </a:cubicBezTo>
                <a:lnTo>
                  <a:pt x="1164" y="5182"/>
                </a:lnTo>
                <a:cubicBezTo>
                  <a:pt x="2351" y="6369"/>
                  <a:pt x="4291" y="6392"/>
                  <a:pt x="5478" y="5228"/>
                </a:cubicBezTo>
                <a:lnTo>
                  <a:pt x="5478" y="5228"/>
                </a:lnTo>
                <a:cubicBezTo>
                  <a:pt x="6688" y="4041"/>
                  <a:pt x="6711" y="2101"/>
                  <a:pt x="5524" y="914"/>
                </a:cubicBezTo>
                <a:lnTo>
                  <a:pt x="5524" y="914"/>
                </a:lnTo>
                <a:cubicBezTo>
                  <a:pt x="4930" y="298"/>
                  <a:pt x="4131" y="1"/>
                  <a:pt x="3355" y="1"/>
                </a:cubicBezTo>
                <a:lnTo>
                  <a:pt x="3355" y="1"/>
                </a:lnTo>
                <a:cubicBezTo>
                  <a:pt x="2579" y="1"/>
                  <a:pt x="1803" y="275"/>
                  <a:pt x="1210" y="868"/>
                </a:cubicBezTo>
                <a:moveTo>
                  <a:pt x="1415" y="4931"/>
                </a:moveTo>
                <a:cubicBezTo>
                  <a:pt x="365" y="3881"/>
                  <a:pt x="388" y="2146"/>
                  <a:pt x="1461" y="1097"/>
                </a:cubicBezTo>
                <a:lnTo>
                  <a:pt x="1461" y="1097"/>
                </a:lnTo>
                <a:cubicBezTo>
                  <a:pt x="2511" y="47"/>
                  <a:pt x="4246" y="69"/>
                  <a:pt x="5295" y="1142"/>
                </a:cubicBezTo>
                <a:lnTo>
                  <a:pt x="5295" y="1142"/>
                </a:lnTo>
                <a:cubicBezTo>
                  <a:pt x="6345" y="2215"/>
                  <a:pt x="6323" y="3927"/>
                  <a:pt x="5250" y="4977"/>
                </a:cubicBezTo>
                <a:lnTo>
                  <a:pt x="5250" y="4977"/>
                </a:lnTo>
                <a:cubicBezTo>
                  <a:pt x="4725" y="5502"/>
                  <a:pt x="4040" y="5753"/>
                  <a:pt x="3355" y="5753"/>
                </a:cubicBezTo>
                <a:lnTo>
                  <a:pt x="3355" y="5753"/>
                </a:lnTo>
                <a:cubicBezTo>
                  <a:pt x="2648" y="5753"/>
                  <a:pt x="1940" y="5479"/>
                  <a:pt x="1415" y="493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8"/>
          <p:cNvSpPr/>
          <p:nvPr/>
        </p:nvSpPr>
        <p:spPr>
          <a:xfrm>
            <a:off x="4888663" y="2247772"/>
            <a:ext cx="85049" cy="81241"/>
          </a:xfrm>
          <a:custGeom>
            <a:avLst/>
            <a:gdLst/>
            <a:ahLst/>
            <a:cxnLst/>
            <a:rect l="l" t="t" r="r" b="b"/>
            <a:pathLst>
              <a:path w="4064" h="3882" extrusionOk="0">
                <a:moveTo>
                  <a:pt x="731" y="526"/>
                </a:moveTo>
                <a:cubicBezTo>
                  <a:pt x="1" y="1233"/>
                  <a:pt x="1" y="2420"/>
                  <a:pt x="708" y="3151"/>
                </a:cubicBezTo>
                <a:lnTo>
                  <a:pt x="708" y="3151"/>
                </a:lnTo>
                <a:cubicBezTo>
                  <a:pt x="1416" y="3858"/>
                  <a:pt x="2603" y="3881"/>
                  <a:pt x="3310" y="3173"/>
                </a:cubicBezTo>
                <a:lnTo>
                  <a:pt x="3310" y="3173"/>
                </a:lnTo>
                <a:cubicBezTo>
                  <a:pt x="4041" y="2466"/>
                  <a:pt x="4064" y="1279"/>
                  <a:pt x="3356" y="549"/>
                </a:cubicBezTo>
                <a:lnTo>
                  <a:pt x="3356" y="549"/>
                </a:lnTo>
                <a:cubicBezTo>
                  <a:pt x="2991" y="183"/>
                  <a:pt x="2511" y="1"/>
                  <a:pt x="2032" y="1"/>
                </a:cubicBezTo>
                <a:lnTo>
                  <a:pt x="2032" y="1"/>
                </a:lnTo>
                <a:cubicBezTo>
                  <a:pt x="1553" y="1"/>
                  <a:pt x="1096" y="183"/>
                  <a:pt x="731" y="526"/>
                </a:cubicBezTo>
                <a:close/>
                <a:moveTo>
                  <a:pt x="937" y="2900"/>
                </a:moveTo>
                <a:cubicBezTo>
                  <a:pt x="366" y="2306"/>
                  <a:pt x="366" y="1347"/>
                  <a:pt x="959" y="777"/>
                </a:cubicBezTo>
                <a:lnTo>
                  <a:pt x="959" y="777"/>
                </a:lnTo>
                <a:cubicBezTo>
                  <a:pt x="1576" y="183"/>
                  <a:pt x="2534" y="206"/>
                  <a:pt x="3105" y="800"/>
                </a:cubicBezTo>
                <a:lnTo>
                  <a:pt x="3105" y="800"/>
                </a:lnTo>
                <a:cubicBezTo>
                  <a:pt x="3698" y="1393"/>
                  <a:pt x="3676" y="2352"/>
                  <a:pt x="3082" y="2922"/>
                </a:cubicBezTo>
                <a:lnTo>
                  <a:pt x="3082" y="2922"/>
                </a:lnTo>
                <a:cubicBezTo>
                  <a:pt x="2785" y="3219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33" y="3219"/>
                  <a:pt x="937" y="290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8"/>
          <p:cNvSpPr/>
          <p:nvPr/>
        </p:nvSpPr>
        <p:spPr>
          <a:xfrm>
            <a:off x="4978941" y="2072950"/>
            <a:ext cx="94613" cy="90302"/>
          </a:xfrm>
          <a:custGeom>
            <a:avLst/>
            <a:gdLst/>
            <a:ahLst/>
            <a:cxnLst/>
            <a:rect l="l" t="t" r="r" b="b"/>
            <a:pathLst>
              <a:path w="4521" h="4315" extrusionOk="0">
                <a:moveTo>
                  <a:pt x="822" y="594"/>
                </a:moveTo>
                <a:cubicBezTo>
                  <a:pt x="24" y="1393"/>
                  <a:pt x="1" y="2694"/>
                  <a:pt x="800" y="3493"/>
                </a:cubicBezTo>
                <a:lnTo>
                  <a:pt x="800" y="3493"/>
                </a:lnTo>
                <a:cubicBezTo>
                  <a:pt x="1576" y="4292"/>
                  <a:pt x="2877" y="4315"/>
                  <a:pt x="3698" y="3516"/>
                </a:cubicBezTo>
                <a:lnTo>
                  <a:pt x="3698" y="3516"/>
                </a:lnTo>
                <a:cubicBezTo>
                  <a:pt x="4497" y="2740"/>
                  <a:pt x="4520" y="1439"/>
                  <a:pt x="3721" y="617"/>
                </a:cubicBezTo>
                <a:lnTo>
                  <a:pt x="3721" y="617"/>
                </a:lnTo>
                <a:cubicBezTo>
                  <a:pt x="3333" y="206"/>
                  <a:pt x="2785" y="1"/>
                  <a:pt x="2260" y="1"/>
                </a:cubicBezTo>
                <a:lnTo>
                  <a:pt x="2260" y="1"/>
                </a:lnTo>
                <a:cubicBezTo>
                  <a:pt x="1735" y="1"/>
                  <a:pt x="1233" y="206"/>
                  <a:pt x="822" y="594"/>
                </a:cubicBezTo>
                <a:moveTo>
                  <a:pt x="1028" y="3265"/>
                </a:moveTo>
                <a:cubicBezTo>
                  <a:pt x="366" y="2580"/>
                  <a:pt x="389" y="1484"/>
                  <a:pt x="1051" y="822"/>
                </a:cubicBezTo>
                <a:lnTo>
                  <a:pt x="1051" y="822"/>
                </a:lnTo>
                <a:cubicBezTo>
                  <a:pt x="1735" y="160"/>
                  <a:pt x="2831" y="183"/>
                  <a:pt x="3493" y="868"/>
                </a:cubicBezTo>
                <a:lnTo>
                  <a:pt x="3493" y="868"/>
                </a:lnTo>
                <a:cubicBezTo>
                  <a:pt x="4155" y="1530"/>
                  <a:pt x="4132" y="2626"/>
                  <a:pt x="3470" y="3288"/>
                </a:cubicBezTo>
                <a:lnTo>
                  <a:pt x="3470" y="3288"/>
                </a:lnTo>
                <a:cubicBezTo>
                  <a:pt x="3128" y="3607"/>
                  <a:pt x="2694" y="3767"/>
                  <a:pt x="2260" y="3767"/>
                </a:cubicBezTo>
                <a:lnTo>
                  <a:pt x="2260" y="3767"/>
                </a:lnTo>
                <a:cubicBezTo>
                  <a:pt x="1804" y="3767"/>
                  <a:pt x="1370" y="3607"/>
                  <a:pt x="1028" y="326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8"/>
          <p:cNvSpPr/>
          <p:nvPr/>
        </p:nvSpPr>
        <p:spPr>
          <a:xfrm>
            <a:off x="5090710" y="2072950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31" y="526"/>
                </a:moveTo>
                <a:cubicBezTo>
                  <a:pt x="1" y="1233"/>
                  <a:pt x="1" y="2420"/>
                  <a:pt x="708" y="3151"/>
                </a:cubicBezTo>
                <a:lnTo>
                  <a:pt x="708" y="3151"/>
                </a:lnTo>
                <a:cubicBezTo>
                  <a:pt x="1416" y="3858"/>
                  <a:pt x="2603" y="3881"/>
                  <a:pt x="3333" y="3173"/>
                </a:cubicBezTo>
                <a:lnTo>
                  <a:pt x="3333" y="3173"/>
                </a:lnTo>
                <a:cubicBezTo>
                  <a:pt x="4064" y="2443"/>
                  <a:pt x="4064" y="1279"/>
                  <a:pt x="3356" y="549"/>
                </a:cubicBezTo>
                <a:lnTo>
                  <a:pt x="3356" y="549"/>
                </a:lnTo>
                <a:cubicBezTo>
                  <a:pt x="2991" y="183"/>
                  <a:pt x="2512" y="1"/>
                  <a:pt x="2032" y="1"/>
                </a:cubicBezTo>
                <a:lnTo>
                  <a:pt x="2032" y="1"/>
                </a:lnTo>
                <a:cubicBezTo>
                  <a:pt x="1576" y="1"/>
                  <a:pt x="1096" y="160"/>
                  <a:pt x="731" y="526"/>
                </a:cubicBezTo>
                <a:close/>
                <a:moveTo>
                  <a:pt x="959" y="2900"/>
                </a:moveTo>
                <a:cubicBezTo>
                  <a:pt x="389" y="2306"/>
                  <a:pt x="389" y="1347"/>
                  <a:pt x="982" y="777"/>
                </a:cubicBezTo>
                <a:lnTo>
                  <a:pt x="982" y="777"/>
                </a:lnTo>
                <a:cubicBezTo>
                  <a:pt x="1576" y="206"/>
                  <a:pt x="2534" y="206"/>
                  <a:pt x="3105" y="800"/>
                </a:cubicBezTo>
                <a:lnTo>
                  <a:pt x="3105" y="800"/>
                </a:lnTo>
                <a:cubicBezTo>
                  <a:pt x="3676" y="1393"/>
                  <a:pt x="3676" y="2329"/>
                  <a:pt x="3082" y="2922"/>
                </a:cubicBezTo>
                <a:lnTo>
                  <a:pt x="3082" y="2922"/>
                </a:lnTo>
                <a:cubicBezTo>
                  <a:pt x="2785" y="3196"/>
                  <a:pt x="2420" y="3333"/>
                  <a:pt x="2032" y="3333"/>
                </a:cubicBezTo>
                <a:lnTo>
                  <a:pt x="2032" y="3333"/>
                </a:lnTo>
                <a:cubicBezTo>
                  <a:pt x="1644" y="3333"/>
                  <a:pt x="1256" y="3196"/>
                  <a:pt x="959" y="290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"/>
          <p:cNvSpPr/>
          <p:nvPr/>
        </p:nvSpPr>
        <p:spPr>
          <a:xfrm>
            <a:off x="5259797" y="2487092"/>
            <a:ext cx="138080" cy="131843"/>
          </a:xfrm>
          <a:custGeom>
            <a:avLst/>
            <a:gdLst/>
            <a:ahLst/>
            <a:cxnLst/>
            <a:rect l="l" t="t" r="r" b="b"/>
            <a:pathLst>
              <a:path w="6598" h="6300" extrusionOk="0">
                <a:moveTo>
                  <a:pt x="1188" y="868"/>
                </a:moveTo>
                <a:cubicBezTo>
                  <a:pt x="24" y="2032"/>
                  <a:pt x="1" y="3926"/>
                  <a:pt x="1142" y="5113"/>
                </a:cubicBezTo>
                <a:lnTo>
                  <a:pt x="1142" y="5113"/>
                </a:lnTo>
                <a:cubicBezTo>
                  <a:pt x="2306" y="6300"/>
                  <a:pt x="4201" y="6300"/>
                  <a:pt x="5388" y="5159"/>
                </a:cubicBezTo>
                <a:lnTo>
                  <a:pt x="5388" y="5159"/>
                </a:lnTo>
                <a:cubicBezTo>
                  <a:pt x="6575" y="3995"/>
                  <a:pt x="6597" y="2100"/>
                  <a:pt x="5433" y="913"/>
                </a:cubicBezTo>
                <a:lnTo>
                  <a:pt x="5433" y="913"/>
                </a:lnTo>
                <a:cubicBezTo>
                  <a:pt x="4840" y="320"/>
                  <a:pt x="4064" y="0"/>
                  <a:pt x="3288" y="0"/>
                </a:cubicBezTo>
                <a:lnTo>
                  <a:pt x="3288" y="0"/>
                </a:lnTo>
                <a:cubicBezTo>
                  <a:pt x="2535" y="0"/>
                  <a:pt x="1781" y="297"/>
                  <a:pt x="1188" y="868"/>
                </a:cubicBezTo>
                <a:close/>
                <a:moveTo>
                  <a:pt x="1393" y="4885"/>
                </a:moveTo>
                <a:cubicBezTo>
                  <a:pt x="366" y="3835"/>
                  <a:pt x="389" y="2123"/>
                  <a:pt x="1439" y="1096"/>
                </a:cubicBezTo>
                <a:lnTo>
                  <a:pt x="1439" y="1096"/>
                </a:lnTo>
                <a:cubicBezTo>
                  <a:pt x="2489" y="69"/>
                  <a:pt x="4178" y="92"/>
                  <a:pt x="5205" y="1141"/>
                </a:cubicBezTo>
                <a:lnTo>
                  <a:pt x="5205" y="1141"/>
                </a:lnTo>
                <a:cubicBezTo>
                  <a:pt x="6232" y="2191"/>
                  <a:pt x="6209" y="3880"/>
                  <a:pt x="5159" y="4908"/>
                </a:cubicBezTo>
                <a:lnTo>
                  <a:pt x="5159" y="4908"/>
                </a:lnTo>
                <a:cubicBezTo>
                  <a:pt x="4634" y="5410"/>
                  <a:pt x="3973" y="5684"/>
                  <a:pt x="3288" y="5684"/>
                </a:cubicBezTo>
                <a:lnTo>
                  <a:pt x="3288" y="5684"/>
                </a:lnTo>
                <a:cubicBezTo>
                  <a:pt x="2603" y="5684"/>
                  <a:pt x="1918" y="5410"/>
                  <a:pt x="1393" y="488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8"/>
          <p:cNvSpPr/>
          <p:nvPr/>
        </p:nvSpPr>
        <p:spPr>
          <a:xfrm>
            <a:off x="5361543" y="2122149"/>
            <a:ext cx="83626" cy="80278"/>
          </a:xfrm>
          <a:custGeom>
            <a:avLst/>
            <a:gdLst/>
            <a:ahLst/>
            <a:cxnLst/>
            <a:rect l="l" t="t" r="r" b="b"/>
            <a:pathLst>
              <a:path w="3996" h="3836" extrusionOk="0">
                <a:moveTo>
                  <a:pt x="731" y="526"/>
                </a:moveTo>
                <a:cubicBezTo>
                  <a:pt x="1" y="1233"/>
                  <a:pt x="1" y="2375"/>
                  <a:pt x="708" y="3105"/>
                </a:cubicBezTo>
                <a:lnTo>
                  <a:pt x="708" y="3105"/>
                </a:lnTo>
                <a:cubicBezTo>
                  <a:pt x="1393" y="3813"/>
                  <a:pt x="2557" y="3835"/>
                  <a:pt x="3265" y="3128"/>
                </a:cubicBezTo>
                <a:lnTo>
                  <a:pt x="3265" y="3128"/>
                </a:lnTo>
                <a:cubicBezTo>
                  <a:pt x="3995" y="2420"/>
                  <a:pt x="3995" y="1279"/>
                  <a:pt x="3310" y="549"/>
                </a:cubicBezTo>
                <a:lnTo>
                  <a:pt x="3310" y="549"/>
                </a:lnTo>
                <a:cubicBezTo>
                  <a:pt x="2945" y="183"/>
                  <a:pt x="2466" y="1"/>
                  <a:pt x="2009" y="1"/>
                </a:cubicBezTo>
                <a:lnTo>
                  <a:pt x="2009" y="1"/>
                </a:lnTo>
                <a:cubicBezTo>
                  <a:pt x="1530" y="1"/>
                  <a:pt x="1074" y="183"/>
                  <a:pt x="731" y="526"/>
                </a:cubicBezTo>
                <a:close/>
                <a:moveTo>
                  <a:pt x="937" y="2877"/>
                </a:moveTo>
                <a:cubicBezTo>
                  <a:pt x="366" y="2283"/>
                  <a:pt x="366" y="1347"/>
                  <a:pt x="959" y="754"/>
                </a:cubicBezTo>
                <a:lnTo>
                  <a:pt x="959" y="754"/>
                </a:lnTo>
                <a:cubicBezTo>
                  <a:pt x="1553" y="183"/>
                  <a:pt x="2489" y="206"/>
                  <a:pt x="3059" y="777"/>
                </a:cubicBezTo>
                <a:lnTo>
                  <a:pt x="3059" y="777"/>
                </a:lnTo>
                <a:cubicBezTo>
                  <a:pt x="3630" y="1370"/>
                  <a:pt x="3630" y="2306"/>
                  <a:pt x="3037" y="2900"/>
                </a:cubicBezTo>
                <a:lnTo>
                  <a:pt x="3037" y="2900"/>
                </a:lnTo>
                <a:cubicBezTo>
                  <a:pt x="2763" y="3173"/>
                  <a:pt x="2375" y="3310"/>
                  <a:pt x="2009" y="3310"/>
                </a:cubicBezTo>
                <a:lnTo>
                  <a:pt x="2009" y="3310"/>
                </a:lnTo>
                <a:cubicBezTo>
                  <a:pt x="1621" y="3310"/>
                  <a:pt x="1233" y="3173"/>
                  <a:pt x="937" y="287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8"/>
          <p:cNvSpPr/>
          <p:nvPr/>
        </p:nvSpPr>
        <p:spPr>
          <a:xfrm>
            <a:off x="5224934" y="2608886"/>
            <a:ext cx="104638" cy="279947"/>
          </a:xfrm>
          <a:custGeom>
            <a:avLst/>
            <a:gdLst/>
            <a:ahLst/>
            <a:cxnLst/>
            <a:rect l="l" t="t" r="r" b="b"/>
            <a:pathLst>
              <a:path w="5000" h="13377" extrusionOk="0">
                <a:moveTo>
                  <a:pt x="4566" y="8766"/>
                </a:moveTo>
                <a:cubicBezTo>
                  <a:pt x="24" y="13080"/>
                  <a:pt x="1" y="13216"/>
                  <a:pt x="1" y="13308"/>
                </a:cubicBezTo>
                <a:lnTo>
                  <a:pt x="1" y="13308"/>
                </a:lnTo>
                <a:lnTo>
                  <a:pt x="229" y="13308"/>
                </a:lnTo>
                <a:lnTo>
                  <a:pt x="320" y="13376"/>
                </a:lnTo>
                <a:cubicBezTo>
                  <a:pt x="480" y="13125"/>
                  <a:pt x="3173" y="10546"/>
                  <a:pt x="4863" y="8971"/>
                </a:cubicBezTo>
                <a:lnTo>
                  <a:pt x="4863" y="8971"/>
                </a:lnTo>
                <a:lnTo>
                  <a:pt x="4908" y="8902"/>
                </a:lnTo>
                <a:lnTo>
                  <a:pt x="4999" y="23"/>
                </a:lnTo>
                <a:lnTo>
                  <a:pt x="465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8"/>
          <p:cNvSpPr/>
          <p:nvPr/>
        </p:nvSpPr>
        <p:spPr>
          <a:xfrm>
            <a:off x="5327160" y="2194765"/>
            <a:ext cx="78353" cy="296166"/>
          </a:xfrm>
          <a:custGeom>
            <a:avLst/>
            <a:gdLst/>
            <a:ahLst/>
            <a:cxnLst/>
            <a:rect l="l" t="t" r="r" b="b"/>
            <a:pathLst>
              <a:path w="3744" h="14152" extrusionOk="0">
                <a:moveTo>
                  <a:pt x="3378" y="1781"/>
                </a:moveTo>
                <a:lnTo>
                  <a:pt x="92" y="4999"/>
                </a:lnTo>
                <a:lnTo>
                  <a:pt x="0" y="14152"/>
                </a:lnTo>
                <a:lnTo>
                  <a:pt x="320" y="14152"/>
                </a:lnTo>
                <a:lnTo>
                  <a:pt x="411" y="5159"/>
                </a:lnTo>
                <a:lnTo>
                  <a:pt x="3721" y="1917"/>
                </a:lnTo>
                <a:lnTo>
                  <a:pt x="3744" y="0"/>
                </a:lnTo>
                <a:lnTo>
                  <a:pt x="340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8"/>
          <p:cNvSpPr/>
          <p:nvPr/>
        </p:nvSpPr>
        <p:spPr>
          <a:xfrm>
            <a:off x="4848547" y="2725909"/>
            <a:ext cx="185355" cy="353507"/>
          </a:xfrm>
          <a:custGeom>
            <a:avLst/>
            <a:gdLst/>
            <a:ahLst/>
            <a:cxnLst/>
            <a:rect l="l" t="t" r="r" b="b"/>
            <a:pathLst>
              <a:path w="8857" h="16892" extrusionOk="0">
                <a:moveTo>
                  <a:pt x="0" y="229"/>
                </a:moveTo>
                <a:lnTo>
                  <a:pt x="8514" y="8926"/>
                </a:lnTo>
                <a:lnTo>
                  <a:pt x="8446" y="16869"/>
                </a:lnTo>
                <a:lnTo>
                  <a:pt x="8765" y="16892"/>
                </a:lnTo>
                <a:lnTo>
                  <a:pt x="8857" y="8857"/>
                </a:lnTo>
                <a:lnTo>
                  <a:pt x="8857" y="8789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8"/>
          <p:cNvSpPr/>
          <p:nvPr/>
        </p:nvSpPr>
        <p:spPr>
          <a:xfrm>
            <a:off x="4860956" y="2472757"/>
            <a:ext cx="142370" cy="407479"/>
          </a:xfrm>
          <a:custGeom>
            <a:avLst/>
            <a:gdLst/>
            <a:ahLst/>
            <a:cxnLst/>
            <a:rect l="l" t="t" r="r" b="b"/>
            <a:pathLst>
              <a:path w="6803" h="19471" extrusionOk="0">
                <a:moveTo>
                  <a:pt x="1" y="252"/>
                </a:moveTo>
                <a:lnTo>
                  <a:pt x="6460" y="6848"/>
                </a:lnTo>
                <a:lnTo>
                  <a:pt x="6323" y="19470"/>
                </a:lnTo>
                <a:lnTo>
                  <a:pt x="6666" y="19470"/>
                </a:lnTo>
                <a:lnTo>
                  <a:pt x="6803" y="6780"/>
                </a:lnTo>
                <a:lnTo>
                  <a:pt x="6803" y="6711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8"/>
          <p:cNvSpPr/>
          <p:nvPr/>
        </p:nvSpPr>
        <p:spPr>
          <a:xfrm>
            <a:off x="4750631" y="2581660"/>
            <a:ext cx="160033" cy="152394"/>
          </a:xfrm>
          <a:custGeom>
            <a:avLst/>
            <a:gdLst/>
            <a:ahLst/>
            <a:cxnLst/>
            <a:rect l="l" t="t" r="r" b="b"/>
            <a:pathLst>
              <a:path w="7647" h="7282" extrusionOk="0">
                <a:moveTo>
                  <a:pt x="1393" y="982"/>
                </a:moveTo>
                <a:cubicBezTo>
                  <a:pt x="23" y="2329"/>
                  <a:pt x="0" y="4520"/>
                  <a:pt x="1324" y="5890"/>
                </a:cubicBezTo>
                <a:lnTo>
                  <a:pt x="1324" y="5890"/>
                </a:lnTo>
                <a:cubicBezTo>
                  <a:pt x="2671" y="7259"/>
                  <a:pt x="4885" y="7282"/>
                  <a:pt x="6254" y="5958"/>
                </a:cubicBezTo>
                <a:lnTo>
                  <a:pt x="6254" y="5958"/>
                </a:lnTo>
                <a:cubicBezTo>
                  <a:pt x="7624" y="4611"/>
                  <a:pt x="7647" y="2397"/>
                  <a:pt x="6300" y="1028"/>
                </a:cubicBezTo>
                <a:lnTo>
                  <a:pt x="6300" y="1028"/>
                </a:lnTo>
                <a:cubicBezTo>
                  <a:pt x="5615" y="343"/>
                  <a:pt x="4725" y="1"/>
                  <a:pt x="3812" y="1"/>
                </a:cubicBezTo>
                <a:lnTo>
                  <a:pt x="3812" y="1"/>
                </a:lnTo>
                <a:cubicBezTo>
                  <a:pt x="2945" y="1"/>
                  <a:pt x="2054" y="320"/>
                  <a:pt x="1393" y="982"/>
                </a:cubicBezTo>
                <a:moveTo>
                  <a:pt x="1575" y="5661"/>
                </a:moveTo>
                <a:cubicBezTo>
                  <a:pt x="365" y="4429"/>
                  <a:pt x="388" y="2443"/>
                  <a:pt x="1621" y="1233"/>
                </a:cubicBezTo>
                <a:lnTo>
                  <a:pt x="1621" y="1233"/>
                </a:lnTo>
                <a:cubicBezTo>
                  <a:pt x="2853" y="23"/>
                  <a:pt x="4839" y="23"/>
                  <a:pt x="6049" y="1279"/>
                </a:cubicBezTo>
                <a:lnTo>
                  <a:pt x="6049" y="1279"/>
                </a:lnTo>
                <a:cubicBezTo>
                  <a:pt x="7259" y="2511"/>
                  <a:pt x="7259" y="4497"/>
                  <a:pt x="6003" y="5707"/>
                </a:cubicBezTo>
                <a:lnTo>
                  <a:pt x="6003" y="5707"/>
                </a:lnTo>
                <a:cubicBezTo>
                  <a:pt x="5410" y="6300"/>
                  <a:pt x="4611" y="6597"/>
                  <a:pt x="3812" y="6597"/>
                </a:cubicBezTo>
                <a:lnTo>
                  <a:pt x="3812" y="6597"/>
                </a:lnTo>
                <a:cubicBezTo>
                  <a:pt x="2990" y="6597"/>
                  <a:pt x="2191" y="6300"/>
                  <a:pt x="1575" y="566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8"/>
          <p:cNvSpPr/>
          <p:nvPr/>
        </p:nvSpPr>
        <p:spPr>
          <a:xfrm>
            <a:off x="4827055" y="2235844"/>
            <a:ext cx="8622" cy="142370"/>
          </a:xfrm>
          <a:custGeom>
            <a:avLst/>
            <a:gdLst/>
            <a:ahLst/>
            <a:cxnLst/>
            <a:rect l="l" t="t" r="r" b="b"/>
            <a:pathLst>
              <a:path w="412" h="6803" extrusionOk="0">
                <a:moveTo>
                  <a:pt x="0" y="6779"/>
                </a:moveTo>
                <a:lnTo>
                  <a:pt x="343" y="6802"/>
                </a:lnTo>
                <a:lnTo>
                  <a:pt x="411" y="0"/>
                </a:lnTo>
                <a:lnTo>
                  <a:pt x="6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8"/>
          <p:cNvSpPr/>
          <p:nvPr/>
        </p:nvSpPr>
        <p:spPr>
          <a:xfrm>
            <a:off x="4205587" y="3440357"/>
            <a:ext cx="164344" cy="744726"/>
          </a:xfrm>
          <a:custGeom>
            <a:avLst/>
            <a:gdLst/>
            <a:ahLst/>
            <a:cxnLst/>
            <a:rect l="l" t="t" r="r" b="b"/>
            <a:pathLst>
              <a:path w="7853" h="35586" extrusionOk="0">
                <a:moveTo>
                  <a:pt x="4520" y="3014"/>
                </a:moveTo>
                <a:lnTo>
                  <a:pt x="4383" y="16207"/>
                </a:lnTo>
                <a:lnTo>
                  <a:pt x="1781" y="18763"/>
                </a:lnTo>
                <a:lnTo>
                  <a:pt x="1644" y="33759"/>
                </a:lnTo>
                <a:lnTo>
                  <a:pt x="1" y="35357"/>
                </a:lnTo>
                <a:lnTo>
                  <a:pt x="229" y="35585"/>
                </a:lnTo>
                <a:lnTo>
                  <a:pt x="1964" y="33896"/>
                </a:lnTo>
                <a:lnTo>
                  <a:pt x="2123" y="18900"/>
                </a:lnTo>
                <a:lnTo>
                  <a:pt x="4725" y="16343"/>
                </a:lnTo>
                <a:lnTo>
                  <a:pt x="4862" y="3150"/>
                </a:lnTo>
                <a:lnTo>
                  <a:pt x="7852" y="229"/>
                </a:lnTo>
                <a:lnTo>
                  <a:pt x="760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8"/>
          <p:cNvSpPr/>
          <p:nvPr/>
        </p:nvSpPr>
        <p:spPr>
          <a:xfrm>
            <a:off x="4241895" y="4032189"/>
            <a:ext cx="129458" cy="216872"/>
          </a:xfrm>
          <a:custGeom>
            <a:avLst/>
            <a:gdLst/>
            <a:ahLst/>
            <a:cxnLst/>
            <a:rect l="l" t="t" r="r" b="b"/>
            <a:pathLst>
              <a:path w="6186" h="10363" extrusionOk="0">
                <a:moveTo>
                  <a:pt x="0" y="228"/>
                </a:moveTo>
                <a:lnTo>
                  <a:pt x="2625" y="2922"/>
                </a:lnTo>
                <a:lnTo>
                  <a:pt x="2602" y="6939"/>
                </a:lnTo>
                <a:lnTo>
                  <a:pt x="5935" y="10363"/>
                </a:lnTo>
                <a:lnTo>
                  <a:pt x="6186" y="10134"/>
                </a:lnTo>
                <a:lnTo>
                  <a:pt x="2922" y="6802"/>
                </a:lnTo>
                <a:lnTo>
                  <a:pt x="2968" y="2785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8"/>
          <p:cNvSpPr/>
          <p:nvPr/>
        </p:nvSpPr>
        <p:spPr>
          <a:xfrm>
            <a:off x="4351760" y="4233275"/>
            <a:ext cx="72618" cy="69291"/>
          </a:xfrm>
          <a:custGeom>
            <a:avLst/>
            <a:gdLst/>
            <a:ahLst/>
            <a:cxnLst/>
            <a:rect l="l" t="t" r="r" b="b"/>
            <a:pathLst>
              <a:path w="3470" h="3311" extrusionOk="0">
                <a:moveTo>
                  <a:pt x="639" y="457"/>
                </a:moveTo>
                <a:cubicBezTo>
                  <a:pt x="23" y="1073"/>
                  <a:pt x="0" y="2055"/>
                  <a:pt x="616" y="2671"/>
                </a:cubicBezTo>
                <a:lnTo>
                  <a:pt x="616" y="2671"/>
                </a:lnTo>
                <a:cubicBezTo>
                  <a:pt x="1233" y="3310"/>
                  <a:pt x="2214" y="3310"/>
                  <a:pt x="2830" y="2694"/>
                </a:cubicBezTo>
                <a:lnTo>
                  <a:pt x="2830" y="2694"/>
                </a:lnTo>
                <a:cubicBezTo>
                  <a:pt x="3470" y="2100"/>
                  <a:pt x="3470" y="1096"/>
                  <a:pt x="2853" y="480"/>
                </a:cubicBezTo>
                <a:lnTo>
                  <a:pt x="2853" y="480"/>
                </a:lnTo>
                <a:cubicBezTo>
                  <a:pt x="2557" y="160"/>
                  <a:pt x="2146" y="1"/>
                  <a:pt x="1735" y="1"/>
                </a:cubicBezTo>
                <a:lnTo>
                  <a:pt x="1735" y="1"/>
                </a:lnTo>
                <a:cubicBezTo>
                  <a:pt x="1347" y="1"/>
                  <a:pt x="936" y="160"/>
                  <a:pt x="639" y="457"/>
                </a:cubicBezTo>
                <a:moveTo>
                  <a:pt x="845" y="2443"/>
                </a:moveTo>
                <a:cubicBezTo>
                  <a:pt x="388" y="1963"/>
                  <a:pt x="388" y="1165"/>
                  <a:pt x="867" y="708"/>
                </a:cubicBezTo>
                <a:lnTo>
                  <a:pt x="867" y="708"/>
                </a:lnTo>
                <a:cubicBezTo>
                  <a:pt x="1370" y="229"/>
                  <a:pt x="2146" y="229"/>
                  <a:pt x="2625" y="708"/>
                </a:cubicBezTo>
                <a:lnTo>
                  <a:pt x="2625" y="708"/>
                </a:lnTo>
                <a:cubicBezTo>
                  <a:pt x="3104" y="1210"/>
                  <a:pt x="3104" y="1986"/>
                  <a:pt x="2602" y="2466"/>
                </a:cubicBezTo>
                <a:lnTo>
                  <a:pt x="2602" y="2466"/>
                </a:lnTo>
                <a:cubicBezTo>
                  <a:pt x="2374" y="2694"/>
                  <a:pt x="2054" y="2808"/>
                  <a:pt x="1735" y="2808"/>
                </a:cubicBezTo>
                <a:lnTo>
                  <a:pt x="1735" y="2808"/>
                </a:lnTo>
                <a:cubicBezTo>
                  <a:pt x="1415" y="2808"/>
                  <a:pt x="1096" y="2694"/>
                  <a:pt x="845" y="244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8"/>
          <p:cNvSpPr/>
          <p:nvPr/>
        </p:nvSpPr>
        <p:spPr>
          <a:xfrm>
            <a:off x="4313548" y="3885052"/>
            <a:ext cx="72137" cy="69291"/>
          </a:xfrm>
          <a:custGeom>
            <a:avLst/>
            <a:gdLst/>
            <a:ahLst/>
            <a:cxnLst/>
            <a:rect l="l" t="t" r="r" b="b"/>
            <a:pathLst>
              <a:path w="3447" h="3311" extrusionOk="0">
                <a:moveTo>
                  <a:pt x="616" y="457"/>
                </a:moveTo>
                <a:cubicBezTo>
                  <a:pt x="0" y="1074"/>
                  <a:pt x="0" y="2055"/>
                  <a:pt x="594" y="2671"/>
                </a:cubicBezTo>
                <a:lnTo>
                  <a:pt x="594" y="2671"/>
                </a:lnTo>
                <a:cubicBezTo>
                  <a:pt x="1210" y="3288"/>
                  <a:pt x="2191" y="3311"/>
                  <a:pt x="2830" y="2694"/>
                </a:cubicBezTo>
                <a:lnTo>
                  <a:pt x="2830" y="2694"/>
                </a:lnTo>
                <a:cubicBezTo>
                  <a:pt x="3447" y="2101"/>
                  <a:pt x="3447" y="1096"/>
                  <a:pt x="2853" y="480"/>
                </a:cubicBezTo>
                <a:lnTo>
                  <a:pt x="2853" y="480"/>
                </a:lnTo>
                <a:cubicBezTo>
                  <a:pt x="2534" y="161"/>
                  <a:pt x="2123" y="1"/>
                  <a:pt x="1712" y="1"/>
                </a:cubicBezTo>
                <a:lnTo>
                  <a:pt x="1712" y="1"/>
                </a:lnTo>
                <a:cubicBezTo>
                  <a:pt x="1324" y="1"/>
                  <a:pt x="936" y="161"/>
                  <a:pt x="616" y="457"/>
                </a:cubicBezTo>
                <a:moveTo>
                  <a:pt x="845" y="2443"/>
                </a:moveTo>
                <a:cubicBezTo>
                  <a:pt x="365" y="1964"/>
                  <a:pt x="365" y="1165"/>
                  <a:pt x="845" y="686"/>
                </a:cubicBezTo>
                <a:lnTo>
                  <a:pt x="845" y="686"/>
                </a:lnTo>
                <a:cubicBezTo>
                  <a:pt x="1347" y="206"/>
                  <a:pt x="2123" y="229"/>
                  <a:pt x="2602" y="708"/>
                </a:cubicBezTo>
                <a:lnTo>
                  <a:pt x="2602" y="708"/>
                </a:lnTo>
                <a:cubicBezTo>
                  <a:pt x="3082" y="1211"/>
                  <a:pt x="3082" y="1987"/>
                  <a:pt x="2579" y="2466"/>
                </a:cubicBezTo>
                <a:lnTo>
                  <a:pt x="2579" y="2466"/>
                </a:lnTo>
                <a:cubicBezTo>
                  <a:pt x="2351" y="2694"/>
                  <a:pt x="2032" y="2808"/>
                  <a:pt x="1712" y="2808"/>
                </a:cubicBezTo>
                <a:lnTo>
                  <a:pt x="1712" y="2808"/>
                </a:lnTo>
                <a:cubicBezTo>
                  <a:pt x="1392" y="2808"/>
                  <a:pt x="1073" y="2694"/>
                  <a:pt x="845" y="244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8"/>
          <p:cNvSpPr/>
          <p:nvPr/>
        </p:nvSpPr>
        <p:spPr>
          <a:xfrm>
            <a:off x="4417679" y="4082330"/>
            <a:ext cx="72618" cy="68810"/>
          </a:xfrm>
          <a:custGeom>
            <a:avLst/>
            <a:gdLst/>
            <a:ahLst/>
            <a:cxnLst/>
            <a:rect l="l" t="t" r="r" b="b"/>
            <a:pathLst>
              <a:path w="3470" h="3288" extrusionOk="0">
                <a:moveTo>
                  <a:pt x="639" y="434"/>
                </a:moveTo>
                <a:cubicBezTo>
                  <a:pt x="23" y="1051"/>
                  <a:pt x="0" y="2032"/>
                  <a:pt x="616" y="2671"/>
                </a:cubicBezTo>
                <a:lnTo>
                  <a:pt x="616" y="2671"/>
                </a:lnTo>
                <a:cubicBezTo>
                  <a:pt x="1210" y="3288"/>
                  <a:pt x="2214" y="3288"/>
                  <a:pt x="2830" y="2694"/>
                </a:cubicBezTo>
                <a:lnTo>
                  <a:pt x="2830" y="2694"/>
                </a:lnTo>
                <a:cubicBezTo>
                  <a:pt x="3447" y="2078"/>
                  <a:pt x="3469" y="1074"/>
                  <a:pt x="2853" y="457"/>
                </a:cubicBezTo>
                <a:lnTo>
                  <a:pt x="2853" y="457"/>
                </a:lnTo>
                <a:cubicBezTo>
                  <a:pt x="2556" y="160"/>
                  <a:pt x="2146" y="1"/>
                  <a:pt x="1735" y="1"/>
                </a:cubicBezTo>
                <a:lnTo>
                  <a:pt x="1735" y="1"/>
                </a:lnTo>
                <a:cubicBezTo>
                  <a:pt x="1347" y="1"/>
                  <a:pt x="936" y="138"/>
                  <a:pt x="639" y="434"/>
                </a:cubicBezTo>
                <a:moveTo>
                  <a:pt x="845" y="2420"/>
                </a:moveTo>
                <a:cubicBezTo>
                  <a:pt x="365" y="1941"/>
                  <a:pt x="388" y="1165"/>
                  <a:pt x="867" y="685"/>
                </a:cubicBezTo>
                <a:lnTo>
                  <a:pt x="867" y="685"/>
                </a:lnTo>
                <a:cubicBezTo>
                  <a:pt x="1347" y="206"/>
                  <a:pt x="2146" y="206"/>
                  <a:pt x="2625" y="685"/>
                </a:cubicBezTo>
                <a:lnTo>
                  <a:pt x="2625" y="685"/>
                </a:lnTo>
                <a:cubicBezTo>
                  <a:pt x="3104" y="1188"/>
                  <a:pt x="3081" y="1964"/>
                  <a:pt x="2602" y="2443"/>
                </a:cubicBezTo>
                <a:lnTo>
                  <a:pt x="2602" y="2443"/>
                </a:lnTo>
                <a:cubicBezTo>
                  <a:pt x="2351" y="2671"/>
                  <a:pt x="2054" y="2808"/>
                  <a:pt x="1735" y="2808"/>
                </a:cubicBezTo>
                <a:lnTo>
                  <a:pt x="1735" y="2808"/>
                </a:lnTo>
                <a:cubicBezTo>
                  <a:pt x="1415" y="2808"/>
                  <a:pt x="1096" y="2671"/>
                  <a:pt x="845" y="242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4301599" y="3638597"/>
            <a:ext cx="116106" cy="261301"/>
          </a:xfrm>
          <a:custGeom>
            <a:avLst/>
            <a:gdLst/>
            <a:ahLst/>
            <a:cxnLst/>
            <a:rect l="l" t="t" r="r" b="b"/>
            <a:pathLst>
              <a:path w="5548" h="12486" extrusionOk="0">
                <a:moveTo>
                  <a:pt x="0" y="228"/>
                </a:moveTo>
                <a:lnTo>
                  <a:pt x="5205" y="5547"/>
                </a:lnTo>
                <a:lnTo>
                  <a:pt x="5159" y="10317"/>
                </a:lnTo>
                <a:lnTo>
                  <a:pt x="3173" y="12257"/>
                </a:lnTo>
                <a:lnTo>
                  <a:pt x="3401" y="12485"/>
                </a:lnTo>
                <a:lnTo>
                  <a:pt x="5479" y="10454"/>
                </a:lnTo>
                <a:lnTo>
                  <a:pt x="5547" y="5410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4300155" y="3603712"/>
            <a:ext cx="164825" cy="482002"/>
          </a:xfrm>
          <a:custGeom>
            <a:avLst/>
            <a:gdLst/>
            <a:ahLst/>
            <a:cxnLst/>
            <a:rect l="l" t="t" r="r" b="b"/>
            <a:pathLst>
              <a:path w="7876" h="23032" extrusionOk="0">
                <a:moveTo>
                  <a:pt x="1" y="252"/>
                </a:moveTo>
                <a:lnTo>
                  <a:pt x="7533" y="7921"/>
                </a:lnTo>
                <a:lnTo>
                  <a:pt x="7374" y="23031"/>
                </a:lnTo>
                <a:lnTo>
                  <a:pt x="7716" y="23031"/>
                </a:lnTo>
                <a:lnTo>
                  <a:pt x="7876" y="7876"/>
                </a:lnTo>
                <a:lnTo>
                  <a:pt x="7876" y="7807"/>
                </a:lnTo>
                <a:lnTo>
                  <a:pt x="25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6186939" y="2587165"/>
            <a:ext cx="138540" cy="689791"/>
          </a:xfrm>
          <a:custGeom>
            <a:avLst/>
            <a:gdLst/>
            <a:ahLst/>
            <a:cxnLst/>
            <a:rect l="l" t="t" r="r" b="b"/>
            <a:pathLst>
              <a:path w="6620" h="32961" extrusionOk="0">
                <a:moveTo>
                  <a:pt x="0" y="252"/>
                </a:moveTo>
                <a:lnTo>
                  <a:pt x="4428" y="4771"/>
                </a:lnTo>
                <a:lnTo>
                  <a:pt x="4405" y="7761"/>
                </a:lnTo>
                <a:lnTo>
                  <a:pt x="1666" y="10455"/>
                </a:lnTo>
                <a:lnTo>
                  <a:pt x="1575" y="18512"/>
                </a:lnTo>
                <a:lnTo>
                  <a:pt x="1575" y="18580"/>
                </a:lnTo>
                <a:lnTo>
                  <a:pt x="6277" y="23374"/>
                </a:lnTo>
                <a:lnTo>
                  <a:pt x="6209" y="30792"/>
                </a:lnTo>
                <a:lnTo>
                  <a:pt x="4337" y="32618"/>
                </a:lnTo>
                <a:lnTo>
                  <a:pt x="2009" y="32595"/>
                </a:lnTo>
                <a:lnTo>
                  <a:pt x="2009" y="32937"/>
                </a:lnTo>
                <a:lnTo>
                  <a:pt x="4474" y="32960"/>
                </a:lnTo>
                <a:lnTo>
                  <a:pt x="6528" y="30952"/>
                </a:lnTo>
                <a:lnTo>
                  <a:pt x="6619" y="23305"/>
                </a:lnTo>
                <a:lnTo>
                  <a:pt x="6619" y="23237"/>
                </a:lnTo>
                <a:lnTo>
                  <a:pt x="1917" y="18443"/>
                </a:lnTo>
                <a:lnTo>
                  <a:pt x="1986" y="10592"/>
                </a:lnTo>
                <a:lnTo>
                  <a:pt x="4725" y="7921"/>
                </a:lnTo>
                <a:lnTo>
                  <a:pt x="4771" y="4634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8"/>
          <p:cNvSpPr/>
          <p:nvPr/>
        </p:nvSpPr>
        <p:spPr>
          <a:xfrm>
            <a:off x="4576261" y="3693990"/>
            <a:ext cx="93148" cy="168173"/>
          </a:xfrm>
          <a:custGeom>
            <a:avLst/>
            <a:gdLst/>
            <a:ahLst/>
            <a:cxnLst/>
            <a:rect l="l" t="t" r="r" b="b"/>
            <a:pathLst>
              <a:path w="4451" h="8036" extrusionOk="0">
                <a:moveTo>
                  <a:pt x="23" y="4109"/>
                </a:moveTo>
                <a:lnTo>
                  <a:pt x="0" y="8035"/>
                </a:lnTo>
                <a:lnTo>
                  <a:pt x="320" y="8035"/>
                </a:lnTo>
                <a:lnTo>
                  <a:pt x="365" y="4246"/>
                </a:lnTo>
                <a:lnTo>
                  <a:pt x="4451" y="229"/>
                </a:lnTo>
                <a:lnTo>
                  <a:pt x="422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8"/>
          <p:cNvSpPr/>
          <p:nvPr/>
        </p:nvSpPr>
        <p:spPr>
          <a:xfrm>
            <a:off x="6318756" y="3129316"/>
            <a:ext cx="173908" cy="302863"/>
          </a:xfrm>
          <a:custGeom>
            <a:avLst/>
            <a:gdLst/>
            <a:ahLst/>
            <a:cxnLst/>
            <a:rect l="l" t="t" r="r" b="b"/>
            <a:pathLst>
              <a:path w="8310" h="14472" extrusionOk="0">
                <a:moveTo>
                  <a:pt x="1" y="229"/>
                </a:moveTo>
                <a:lnTo>
                  <a:pt x="7967" y="8354"/>
                </a:lnTo>
                <a:lnTo>
                  <a:pt x="7898" y="14449"/>
                </a:lnTo>
                <a:lnTo>
                  <a:pt x="8241" y="14471"/>
                </a:lnTo>
                <a:lnTo>
                  <a:pt x="8309" y="8286"/>
                </a:lnTo>
                <a:lnTo>
                  <a:pt x="8309" y="8217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8"/>
          <p:cNvSpPr/>
          <p:nvPr/>
        </p:nvSpPr>
        <p:spPr>
          <a:xfrm>
            <a:off x="6255725" y="2772493"/>
            <a:ext cx="110832" cy="165788"/>
          </a:xfrm>
          <a:custGeom>
            <a:avLst/>
            <a:gdLst/>
            <a:ahLst/>
            <a:cxnLst/>
            <a:rect l="l" t="t" r="r" b="b"/>
            <a:pathLst>
              <a:path w="5296" h="7922" extrusionOk="0">
                <a:moveTo>
                  <a:pt x="0" y="229"/>
                </a:moveTo>
                <a:lnTo>
                  <a:pt x="4953" y="5273"/>
                </a:lnTo>
                <a:lnTo>
                  <a:pt x="4930" y="7921"/>
                </a:lnTo>
                <a:lnTo>
                  <a:pt x="5250" y="7921"/>
                </a:lnTo>
                <a:lnTo>
                  <a:pt x="5295" y="5136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8"/>
          <p:cNvSpPr/>
          <p:nvPr/>
        </p:nvSpPr>
        <p:spPr>
          <a:xfrm>
            <a:off x="6322105" y="2935387"/>
            <a:ext cx="76929" cy="73581"/>
          </a:xfrm>
          <a:custGeom>
            <a:avLst/>
            <a:gdLst/>
            <a:ahLst/>
            <a:cxnLst/>
            <a:rect l="l" t="t" r="r" b="b"/>
            <a:pathLst>
              <a:path w="3676" h="3516" extrusionOk="0">
                <a:moveTo>
                  <a:pt x="663" y="480"/>
                </a:moveTo>
                <a:cubicBezTo>
                  <a:pt x="1" y="1141"/>
                  <a:pt x="1" y="2191"/>
                  <a:pt x="640" y="2853"/>
                </a:cubicBezTo>
                <a:lnTo>
                  <a:pt x="640" y="2853"/>
                </a:lnTo>
                <a:cubicBezTo>
                  <a:pt x="1302" y="3515"/>
                  <a:pt x="2352" y="3515"/>
                  <a:pt x="3014" y="2876"/>
                </a:cubicBezTo>
                <a:lnTo>
                  <a:pt x="3014" y="2876"/>
                </a:lnTo>
                <a:cubicBezTo>
                  <a:pt x="3676" y="2237"/>
                  <a:pt x="3676" y="1164"/>
                  <a:pt x="3036" y="502"/>
                </a:cubicBezTo>
                <a:lnTo>
                  <a:pt x="3036" y="502"/>
                </a:lnTo>
                <a:cubicBezTo>
                  <a:pt x="2717" y="183"/>
                  <a:pt x="2283" y="0"/>
                  <a:pt x="1850" y="0"/>
                </a:cubicBezTo>
                <a:lnTo>
                  <a:pt x="1850" y="0"/>
                </a:lnTo>
                <a:cubicBezTo>
                  <a:pt x="1416" y="0"/>
                  <a:pt x="1005" y="160"/>
                  <a:pt x="663" y="480"/>
                </a:cubicBezTo>
                <a:close/>
                <a:moveTo>
                  <a:pt x="891" y="2625"/>
                </a:moveTo>
                <a:cubicBezTo>
                  <a:pt x="366" y="2100"/>
                  <a:pt x="366" y="1233"/>
                  <a:pt x="914" y="731"/>
                </a:cubicBezTo>
                <a:lnTo>
                  <a:pt x="914" y="731"/>
                </a:lnTo>
                <a:cubicBezTo>
                  <a:pt x="1439" y="206"/>
                  <a:pt x="2283" y="206"/>
                  <a:pt x="2808" y="753"/>
                </a:cubicBezTo>
                <a:lnTo>
                  <a:pt x="2808" y="753"/>
                </a:lnTo>
                <a:cubicBezTo>
                  <a:pt x="3310" y="1278"/>
                  <a:pt x="3310" y="2123"/>
                  <a:pt x="2785" y="2648"/>
                </a:cubicBezTo>
                <a:lnTo>
                  <a:pt x="2785" y="2648"/>
                </a:lnTo>
                <a:cubicBezTo>
                  <a:pt x="2512" y="2899"/>
                  <a:pt x="2169" y="3013"/>
                  <a:pt x="1850" y="3013"/>
                </a:cubicBezTo>
                <a:lnTo>
                  <a:pt x="1850" y="3013"/>
                </a:lnTo>
                <a:cubicBezTo>
                  <a:pt x="1484" y="3013"/>
                  <a:pt x="1142" y="2899"/>
                  <a:pt x="891" y="262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8"/>
          <p:cNvSpPr/>
          <p:nvPr/>
        </p:nvSpPr>
        <p:spPr>
          <a:xfrm>
            <a:off x="6440089" y="3426896"/>
            <a:ext cx="86472" cy="83124"/>
          </a:xfrm>
          <a:custGeom>
            <a:avLst/>
            <a:gdLst/>
            <a:ahLst/>
            <a:cxnLst/>
            <a:rect l="l" t="t" r="r" b="b"/>
            <a:pathLst>
              <a:path w="4132" h="3972" extrusionOk="0">
                <a:moveTo>
                  <a:pt x="754" y="548"/>
                </a:moveTo>
                <a:cubicBezTo>
                  <a:pt x="1" y="1279"/>
                  <a:pt x="1" y="2466"/>
                  <a:pt x="731" y="3219"/>
                </a:cubicBezTo>
                <a:lnTo>
                  <a:pt x="731" y="3219"/>
                </a:lnTo>
                <a:cubicBezTo>
                  <a:pt x="1439" y="3949"/>
                  <a:pt x="2648" y="3972"/>
                  <a:pt x="3379" y="3242"/>
                </a:cubicBezTo>
                <a:lnTo>
                  <a:pt x="3379" y="3242"/>
                </a:lnTo>
                <a:cubicBezTo>
                  <a:pt x="4132" y="2511"/>
                  <a:pt x="4132" y="1324"/>
                  <a:pt x="3424" y="571"/>
                </a:cubicBezTo>
                <a:lnTo>
                  <a:pt x="3424" y="571"/>
                </a:lnTo>
                <a:cubicBezTo>
                  <a:pt x="3036" y="206"/>
                  <a:pt x="2557" y="0"/>
                  <a:pt x="2078" y="0"/>
                </a:cubicBezTo>
                <a:lnTo>
                  <a:pt x="2078" y="0"/>
                </a:lnTo>
                <a:cubicBezTo>
                  <a:pt x="1598" y="0"/>
                  <a:pt x="1119" y="183"/>
                  <a:pt x="754" y="548"/>
                </a:cubicBezTo>
                <a:moveTo>
                  <a:pt x="959" y="2968"/>
                </a:moveTo>
                <a:cubicBezTo>
                  <a:pt x="366" y="2374"/>
                  <a:pt x="366" y="1393"/>
                  <a:pt x="982" y="776"/>
                </a:cubicBezTo>
                <a:lnTo>
                  <a:pt x="982" y="776"/>
                </a:lnTo>
                <a:cubicBezTo>
                  <a:pt x="1598" y="183"/>
                  <a:pt x="2580" y="206"/>
                  <a:pt x="3173" y="799"/>
                </a:cubicBezTo>
                <a:lnTo>
                  <a:pt x="3173" y="799"/>
                </a:lnTo>
                <a:cubicBezTo>
                  <a:pt x="3767" y="1416"/>
                  <a:pt x="3767" y="2397"/>
                  <a:pt x="3150" y="2991"/>
                </a:cubicBezTo>
                <a:lnTo>
                  <a:pt x="3150" y="2991"/>
                </a:lnTo>
                <a:cubicBezTo>
                  <a:pt x="2854" y="3287"/>
                  <a:pt x="2466" y="3447"/>
                  <a:pt x="2078" y="3447"/>
                </a:cubicBezTo>
                <a:lnTo>
                  <a:pt x="2078" y="3447"/>
                </a:lnTo>
                <a:cubicBezTo>
                  <a:pt x="1667" y="3447"/>
                  <a:pt x="1256" y="3287"/>
                  <a:pt x="959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8"/>
          <p:cNvSpPr/>
          <p:nvPr/>
        </p:nvSpPr>
        <p:spPr>
          <a:xfrm>
            <a:off x="4565275" y="4093798"/>
            <a:ext cx="114662" cy="108928"/>
          </a:xfrm>
          <a:custGeom>
            <a:avLst/>
            <a:gdLst/>
            <a:ahLst/>
            <a:cxnLst/>
            <a:rect l="l" t="t" r="r" b="b"/>
            <a:pathLst>
              <a:path w="5479" h="5205" extrusionOk="0">
                <a:moveTo>
                  <a:pt x="1004" y="708"/>
                </a:moveTo>
                <a:cubicBezTo>
                  <a:pt x="23" y="1667"/>
                  <a:pt x="0" y="3242"/>
                  <a:pt x="959" y="4223"/>
                </a:cubicBezTo>
                <a:lnTo>
                  <a:pt x="959" y="4223"/>
                </a:lnTo>
                <a:cubicBezTo>
                  <a:pt x="1917" y="5205"/>
                  <a:pt x="3492" y="5205"/>
                  <a:pt x="4474" y="4246"/>
                </a:cubicBezTo>
                <a:lnTo>
                  <a:pt x="4474" y="4246"/>
                </a:lnTo>
                <a:cubicBezTo>
                  <a:pt x="5455" y="3287"/>
                  <a:pt x="5478" y="1712"/>
                  <a:pt x="4519" y="731"/>
                </a:cubicBezTo>
                <a:lnTo>
                  <a:pt x="4519" y="731"/>
                </a:lnTo>
                <a:cubicBezTo>
                  <a:pt x="4017" y="252"/>
                  <a:pt x="3378" y="1"/>
                  <a:pt x="2739" y="1"/>
                </a:cubicBezTo>
                <a:lnTo>
                  <a:pt x="2739" y="1"/>
                </a:lnTo>
                <a:cubicBezTo>
                  <a:pt x="2100" y="1"/>
                  <a:pt x="1484" y="229"/>
                  <a:pt x="1004" y="708"/>
                </a:cubicBezTo>
                <a:moveTo>
                  <a:pt x="1210" y="3972"/>
                </a:moveTo>
                <a:cubicBezTo>
                  <a:pt x="365" y="3128"/>
                  <a:pt x="388" y="1781"/>
                  <a:pt x="1233" y="936"/>
                </a:cubicBezTo>
                <a:lnTo>
                  <a:pt x="1233" y="936"/>
                </a:lnTo>
                <a:cubicBezTo>
                  <a:pt x="2077" y="115"/>
                  <a:pt x="3447" y="115"/>
                  <a:pt x="4268" y="982"/>
                </a:cubicBezTo>
                <a:lnTo>
                  <a:pt x="4268" y="982"/>
                </a:lnTo>
                <a:cubicBezTo>
                  <a:pt x="5113" y="1827"/>
                  <a:pt x="5090" y="3196"/>
                  <a:pt x="4246" y="4018"/>
                </a:cubicBezTo>
                <a:lnTo>
                  <a:pt x="4246" y="4018"/>
                </a:lnTo>
                <a:cubicBezTo>
                  <a:pt x="3835" y="4429"/>
                  <a:pt x="3287" y="4634"/>
                  <a:pt x="2739" y="4634"/>
                </a:cubicBezTo>
                <a:lnTo>
                  <a:pt x="2739" y="4634"/>
                </a:lnTo>
                <a:cubicBezTo>
                  <a:pt x="2168" y="4634"/>
                  <a:pt x="1621" y="4406"/>
                  <a:pt x="1210" y="3972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8"/>
          <p:cNvSpPr/>
          <p:nvPr/>
        </p:nvSpPr>
        <p:spPr>
          <a:xfrm>
            <a:off x="4509380" y="3855441"/>
            <a:ext cx="127093" cy="121840"/>
          </a:xfrm>
          <a:custGeom>
            <a:avLst/>
            <a:gdLst/>
            <a:ahLst/>
            <a:cxnLst/>
            <a:rect l="l" t="t" r="r" b="b"/>
            <a:pathLst>
              <a:path w="6073" h="5822" extrusionOk="0">
                <a:moveTo>
                  <a:pt x="1096" y="800"/>
                </a:moveTo>
                <a:cubicBezTo>
                  <a:pt x="23" y="1872"/>
                  <a:pt x="0" y="3607"/>
                  <a:pt x="1073" y="4703"/>
                </a:cubicBezTo>
                <a:lnTo>
                  <a:pt x="1073" y="4703"/>
                </a:lnTo>
                <a:cubicBezTo>
                  <a:pt x="2123" y="5798"/>
                  <a:pt x="3881" y="5821"/>
                  <a:pt x="4976" y="4748"/>
                </a:cubicBezTo>
                <a:lnTo>
                  <a:pt x="4976" y="4748"/>
                </a:lnTo>
                <a:cubicBezTo>
                  <a:pt x="6072" y="3676"/>
                  <a:pt x="6072" y="1918"/>
                  <a:pt x="5022" y="845"/>
                </a:cubicBezTo>
                <a:lnTo>
                  <a:pt x="5022" y="845"/>
                </a:lnTo>
                <a:cubicBezTo>
                  <a:pt x="4474" y="297"/>
                  <a:pt x="3767" y="1"/>
                  <a:pt x="3036" y="1"/>
                </a:cubicBezTo>
                <a:lnTo>
                  <a:pt x="3036" y="1"/>
                </a:lnTo>
                <a:cubicBezTo>
                  <a:pt x="2351" y="1"/>
                  <a:pt x="1644" y="275"/>
                  <a:pt x="1096" y="800"/>
                </a:cubicBezTo>
                <a:close/>
                <a:moveTo>
                  <a:pt x="1302" y="4474"/>
                </a:moveTo>
                <a:cubicBezTo>
                  <a:pt x="366" y="3516"/>
                  <a:pt x="389" y="1964"/>
                  <a:pt x="1347" y="1028"/>
                </a:cubicBezTo>
                <a:lnTo>
                  <a:pt x="1347" y="1028"/>
                </a:lnTo>
                <a:cubicBezTo>
                  <a:pt x="2306" y="92"/>
                  <a:pt x="3835" y="115"/>
                  <a:pt x="4771" y="1074"/>
                </a:cubicBezTo>
                <a:lnTo>
                  <a:pt x="4771" y="1074"/>
                </a:lnTo>
                <a:cubicBezTo>
                  <a:pt x="5707" y="2032"/>
                  <a:pt x="5707" y="3561"/>
                  <a:pt x="4748" y="4520"/>
                </a:cubicBezTo>
                <a:lnTo>
                  <a:pt x="4748" y="4520"/>
                </a:lnTo>
                <a:cubicBezTo>
                  <a:pt x="4269" y="4977"/>
                  <a:pt x="3653" y="5205"/>
                  <a:pt x="3036" y="5205"/>
                </a:cubicBezTo>
                <a:lnTo>
                  <a:pt x="3036" y="5205"/>
                </a:lnTo>
                <a:cubicBezTo>
                  <a:pt x="2420" y="5205"/>
                  <a:pt x="1781" y="4954"/>
                  <a:pt x="1302" y="447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8"/>
          <p:cNvSpPr/>
          <p:nvPr/>
        </p:nvSpPr>
        <p:spPr>
          <a:xfrm>
            <a:off x="6592456" y="3554905"/>
            <a:ext cx="127093" cy="121840"/>
          </a:xfrm>
          <a:custGeom>
            <a:avLst/>
            <a:gdLst/>
            <a:ahLst/>
            <a:cxnLst/>
            <a:rect l="l" t="t" r="r" b="b"/>
            <a:pathLst>
              <a:path w="6073" h="5822" extrusionOk="0">
                <a:moveTo>
                  <a:pt x="1096" y="799"/>
                </a:moveTo>
                <a:cubicBezTo>
                  <a:pt x="24" y="1872"/>
                  <a:pt x="1" y="3607"/>
                  <a:pt x="1051" y="4703"/>
                </a:cubicBezTo>
                <a:lnTo>
                  <a:pt x="1051" y="4703"/>
                </a:lnTo>
                <a:cubicBezTo>
                  <a:pt x="2124" y="5798"/>
                  <a:pt x="3881" y="5821"/>
                  <a:pt x="4977" y="4748"/>
                </a:cubicBezTo>
                <a:lnTo>
                  <a:pt x="4977" y="4748"/>
                </a:lnTo>
                <a:cubicBezTo>
                  <a:pt x="6050" y="3675"/>
                  <a:pt x="6072" y="1918"/>
                  <a:pt x="5000" y="845"/>
                </a:cubicBezTo>
                <a:lnTo>
                  <a:pt x="5000" y="845"/>
                </a:lnTo>
                <a:cubicBezTo>
                  <a:pt x="4475" y="274"/>
                  <a:pt x="3744" y="1"/>
                  <a:pt x="3037" y="1"/>
                </a:cubicBezTo>
                <a:lnTo>
                  <a:pt x="3037" y="1"/>
                </a:lnTo>
                <a:cubicBezTo>
                  <a:pt x="2329" y="1"/>
                  <a:pt x="1644" y="274"/>
                  <a:pt x="1096" y="799"/>
                </a:cubicBezTo>
                <a:close/>
                <a:moveTo>
                  <a:pt x="1302" y="4474"/>
                </a:moveTo>
                <a:cubicBezTo>
                  <a:pt x="366" y="3516"/>
                  <a:pt x="389" y="1964"/>
                  <a:pt x="1325" y="1028"/>
                </a:cubicBezTo>
                <a:lnTo>
                  <a:pt x="1325" y="1028"/>
                </a:lnTo>
                <a:cubicBezTo>
                  <a:pt x="2283" y="92"/>
                  <a:pt x="3835" y="115"/>
                  <a:pt x="4771" y="1073"/>
                </a:cubicBezTo>
                <a:lnTo>
                  <a:pt x="4771" y="1073"/>
                </a:lnTo>
                <a:cubicBezTo>
                  <a:pt x="5707" y="2032"/>
                  <a:pt x="5684" y="3561"/>
                  <a:pt x="4726" y="4497"/>
                </a:cubicBezTo>
                <a:lnTo>
                  <a:pt x="4726" y="4497"/>
                </a:lnTo>
                <a:cubicBezTo>
                  <a:pt x="4269" y="4976"/>
                  <a:pt x="3653" y="5205"/>
                  <a:pt x="3037" y="5205"/>
                </a:cubicBezTo>
                <a:lnTo>
                  <a:pt x="3037" y="5205"/>
                </a:lnTo>
                <a:cubicBezTo>
                  <a:pt x="2398" y="5205"/>
                  <a:pt x="1781" y="4954"/>
                  <a:pt x="1302" y="447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8"/>
          <p:cNvSpPr/>
          <p:nvPr/>
        </p:nvSpPr>
        <p:spPr>
          <a:xfrm>
            <a:off x="6602982" y="3042846"/>
            <a:ext cx="127553" cy="121840"/>
          </a:xfrm>
          <a:custGeom>
            <a:avLst/>
            <a:gdLst/>
            <a:ahLst/>
            <a:cxnLst/>
            <a:rect l="l" t="t" r="r" b="b"/>
            <a:pathLst>
              <a:path w="6095" h="5822" extrusionOk="0">
                <a:moveTo>
                  <a:pt x="1118" y="800"/>
                </a:moveTo>
                <a:cubicBezTo>
                  <a:pt x="23" y="1873"/>
                  <a:pt x="0" y="3607"/>
                  <a:pt x="1073" y="4703"/>
                </a:cubicBezTo>
                <a:lnTo>
                  <a:pt x="1073" y="4703"/>
                </a:lnTo>
                <a:cubicBezTo>
                  <a:pt x="2146" y="5799"/>
                  <a:pt x="3903" y="5821"/>
                  <a:pt x="4976" y="4749"/>
                </a:cubicBezTo>
                <a:lnTo>
                  <a:pt x="4976" y="4749"/>
                </a:lnTo>
                <a:cubicBezTo>
                  <a:pt x="6072" y="3676"/>
                  <a:pt x="6094" y="1918"/>
                  <a:pt x="5022" y="845"/>
                </a:cubicBezTo>
                <a:lnTo>
                  <a:pt x="5022" y="845"/>
                </a:lnTo>
                <a:cubicBezTo>
                  <a:pt x="4474" y="275"/>
                  <a:pt x="3766" y="1"/>
                  <a:pt x="3059" y="1"/>
                </a:cubicBezTo>
                <a:lnTo>
                  <a:pt x="3059" y="1"/>
                </a:lnTo>
                <a:cubicBezTo>
                  <a:pt x="2351" y="1"/>
                  <a:pt x="1643" y="275"/>
                  <a:pt x="1118" y="800"/>
                </a:cubicBezTo>
                <a:close/>
                <a:moveTo>
                  <a:pt x="1301" y="4475"/>
                </a:moveTo>
                <a:cubicBezTo>
                  <a:pt x="365" y="3516"/>
                  <a:pt x="388" y="1964"/>
                  <a:pt x="1347" y="1028"/>
                </a:cubicBezTo>
                <a:lnTo>
                  <a:pt x="1347" y="1028"/>
                </a:lnTo>
                <a:cubicBezTo>
                  <a:pt x="2305" y="92"/>
                  <a:pt x="3857" y="115"/>
                  <a:pt x="4793" y="1074"/>
                </a:cubicBezTo>
                <a:lnTo>
                  <a:pt x="4793" y="1074"/>
                </a:lnTo>
                <a:cubicBezTo>
                  <a:pt x="5729" y="2032"/>
                  <a:pt x="5706" y="3562"/>
                  <a:pt x="4748" y="4497"/>
                </a:cubicBezTo>
                <a:lnTo>
                  <a:pt x="4748" y="4497"/>
                </a:lnTo>
                <a:cubicBezTo>
                  <a:pt x="4268" y="4977"/>
                  <a:pt x="3652" y="5205"/>
                  <a:pt x="3059" y="5205"/>
                </a:cubicBezTo>
                <a:lnTo>
                  <a:pt x="3059" y="5205"/>
                </a:lnTo>
                <a:cubicBezTo>
                  <a:pt x="2419" y="5205"/>
                  <a:pt x="1780" y="4954"/>
                  <a:pt x="1301" y="447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8"/>
          <p:cNvSpPr/>
          <p:nvPr/>
        </p:nvSpPr>
        <p:spPr>
          <a:xfrm>
            <a:off x="6317815" y="3205741"/>
            <a:ext cx="70714" cy="159551"/>
          </a:xfrm>
          <a:custGeom>
            <a:avLst/>
            <a:gdLst/>
            <a:ahLst/>
            <a:cxnLst/>
            <a:rect l="l" t="t" r="r" b="b"/>
            <a:pathLst>
              <a:path w="3379" h="7624" extrusionOk="0">
                <a:moveTo>
                  <a:pt x="0" y="229"/>
                </a:moveTo>
                <a:lnTo>
                  <a:pt x="3036" y="3310"/>
                </a:lnTo>
                <a:lnTo>
                  <a:pt x="2990" y="7624"/>
                </a:lnTo>
                <a:lnTo>
                  <a:pt x="3333" y="7624"/>
                </a:lnTo>
                <a:lnTo>
                  <a:pt x="3378" y="3173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8"/>
          <p:cNvSpPr/>
          <p:nvPr/>
        </p:nvSpPr>
        <p:spPr>
          <a:xfrm>
            <a:off x="6315889" y="3348567"/>
            <a:ext cx="82182" cy="78353"/>
          </a:xfrm>
          <a:custGeom>
            <a:avLst/>
            <a:gdLst/>
            <a:ahLst/>
            <a:cxnLst/>
            <a:rect l="l" t="t" r="r" b="b"/>
            <a:pathLst>
              <a:path w="3927" h="3744" extrusionOk="0">
                <a:moveTo>
                  <a:pt x="731" y="502"/>
                </a:moveTo>
                <a:cubicBezTo>
                  <a:pt x="24" y="1187"/>
                  <a:pt x="1" y="2328"/>
                  <a:pt x="686" y="3036"/>
                </a:cubicBezTo>
                <a:lnTo>
                  <a:pt x="686" y="3036"/>
                </a:lnTo>
                <a:cubicBezTo>
                  <a:pt x="1393" y="3721"/>
                  <a:pt x="2512" y="3743"/>
                  <a:pt x="3219" y="3059"/>
                </a:cubicBezTo>
                <a:lnTo>
                  <a:pt x="3219" y="3059"/>
                </a:lnTo>
                <a:cubicBezTo>
                  <a:pt x="3927" y="2374"/>
                  <a:pt x="3927" y="1233"/>
                  <a:pt x="3242" y="525"/>
                </a:cubicBezTo>
                <a:lnTo>
                  <a:pt x="3242" y="525"/>
                </a:lnTo>
                <a:cubicBezTo>
                  <a:pt x="2900" y="183"/>
                  <a:pt x="2420" y="0"/>
                  <a:pt x="1964" y="0"/>
                </a:cubicBezTo>
                <a:lnTo>
                  <a:pt x="1964" y="0"/>
                </a:lnTo>
                <a:cubicBezTo>
                  <a:pt x="1507" y="0"/>
                  <a:pt x="1074" y="160"/>
                  <a:pt x="731" y="502"/>
                </a:cubicBezTo>
                <a:moveTo>
                  <a:pt x="937" y="2785"/>
                </a:moveTo>
                <a:cubicBezTo>
                  <a:pt x="366" y="2214"/>
                  <a:pt x="389" y="1301"/>
                  <a:pt x="960" y="753"/>
                </a:cubicBezTo>
                <a:lnTo>
                  <a:pt x="960" y="753"/>
                </a:lnTo>
                <a:cubicBezTo>
                  <a:pt x="1530" y="183"/>
                  <a:pt x="2443" y="205"/>
                  <a:pt x="2991" y="776"/>
                </a:cubicBezTo>
                <a:lnTo>
                  <a:pt x="2991" y="776"/>
                </a:lnTo>
                <a:cubicBezTo>
                  <a:pt x="3562" y="1347"/>
                  <a:pt x="3539" y="2260"/>
                  <a:pt x="2991" y="2808"/>
                </a:cubicBezTo>
                <a:lnTo>
                  <a:pt x="2991" y="2808"/>
                </a:lnTo>
                <a:cubicBezTo>
                  <a:pt x="2694" y="3081"/>
                  <a:pt x="2329" y="3218"/>
                  <a:pt x="1964" y="3218"/>
                </a:cubicBezTo>
                <a:lnTo>
                  <a:pt x="1964" y="3218"/>
                </a:lnTo>
                <a:cubicBezTo>
                  <a:pt x="1599" y="3218"/>
                  <a:pt x="1211" y="3081"/>
                  <a:pt x="937" y="278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8"/>
          <p:cNvSpPr/>
          <p:nvPr/>
        </p:nvSpPr>
        <p:spPr>
          <a:xfrm>
            <a:off x="6254763" y="2497368"/>
            <a:ext cx="1059036" cy="951071"/>
          </a:xfrm>
          <a:custGeom>
            <a:avLst/>
            <a:gdLst/>
            <a:ahLst/>
            <a:cxnLst/>
            <a:rect l="l" t="t" r="r" b="b"/>
            <a:pathLst>
              <a:path w="50605" h="45446" extrusionOk="0">
                <a:moveTo>
                  <a:pt x="0" y="229"/>
                </a:moveTo>
                <a:lnTo>
                  <a:pt x="30061" y="30906"/>
                </a:lnTo>
                <a:lnTo>
                  <a:pt x="36178" y="30974"/>
                </a:lnTo>
                <a:lnTo>
                  <a:pt x="50353" y="45446"/>
                </a:lnTo>
                <a:lnTo>
                  <a:pt x="50604" y="45217"/>
                </a:lnTo>
                <a:lnTo>
                  <a:pt x="36315" y="30632"/>
                </a:lnTo>
                <a:lnTo>
                  <a:pt x="30198" y="30563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8"/>
          <p:cNvSpPr/>
          <p:nvPr/>
        </p:nvSpPr>
        <p:spPr>
          <a:xfrm>
            <a:off x="6441533" y="2692720"/>
            <a:ext cx="189645" cy="371672"/>
          </a:xfrm>
          <a:custGeom>
            <a:avLst/>
            <a:gdLst/>
            <a:ahLst/>
            <a:cxnLst/>
            <a:rect l="l" t="t" r="r" b="b"/>
            <a:pathLst>
              <a:path w="9062" h="17760" extrusionOk="0">
                <a:moveTo>
                  <a:pt x="0" y="8675"/>
                </a:moveTo>
                <a:lnTo>
                  <a:pt x="0" y="8743"/>
                </a:lnTo>
                <a:lnTo>
                  <a:pt x="8833" y="17759"/>
                </a:lnTo>
                <a:lnTo>
                  <a:pt x="9062" y="17531"/>
                </a:lnTo>
                <a:lnTo>
                  <a:pt x="320" y="8606"/>
                </a:lnTo>
                <a:lnTo>
                  <a:pt x="411" y="24"/>
                </a:lnTo>
                <a:lnTo>
                  <a:pt x="9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8"/>
          <p:cNvSpPr/>
          <p:nvPr/>
        </p:nvSpPr>
        <p:spPr>
          <a:xfrm>
            <a:off x="6614911" y="3400633"/>
            <a:ext cx="52570" cy="161456"/>
          </a:xfrm>
          <a:custGeom>
            <a:avLst/>
            <a:gdLst/>
            <a:ahLst/>
            <a:cxnLst/>
            <a:rect l="l" t="t" r="r" b="b"/>
            <a:pathLst>
              <a:path w="2512" h="7715" extrusionOk="0">
                <a:moveTo>
                  <a:pt x="1" y="5318"/>
                </a:moveTo>
                <a:lnTo>
                  <a:pt x="1" y="5387"/>
                </a:lnTo>
                <a:lnTo>
                  <a:pt x="2260" y="7715"/>
                </a:lnTo>
                <a:lnTo>
                  <a:pt x="2511" y="7487"/>
                </a:lnTo>
                <a:lnTo>
                  <a:pt x="320" y="5250"/>
                </a:lnTo>
                <a:lnTo>
                  <a:pt x="389" y="23"/>
                </a:lnTo>
                <a:lnTo>
                  <a:pt x="4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6477820" y="2921534"/>
            <a:ext cx="118973" cy="388373"/>
          </a:xfrm>
          <a:custGeom>
            <a:avLst/>
            <a:gdLst/>
            <a:ahLst/>
            <a:cxnLst/>
            <a:rect l="l" t="t" r="r" b="b"/>
            <a:pathLst>
              <a:path w="5685" h="18558" extrusionOk="0">
                <a:moveTo>
                  <a:pt x="1" y="12942"/>
                </a:moveTo>
                <a:lnTo>
                  <a:pt x="1" y="13011"/>
                </a:lnTo>
                <a:lnTo>
                  <a:pt x="5456" y="18557"/>
                </a:lnTo>
                <a:lnTo>
                  <a:pt x="5684" y="18329"/>
                </a:lnTo>
                <a:lnTo>
                  <a:pt x="343" y="12874"/>
                </a:lnTo>
                <a:lnTo>
                  <a:pt x="480" y="0"/>
                </a:lnTo>
                <a:lnTo>
                  <a:pt x="13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8"/>
          <p:cNvSpPr/>
          <p:nvPr/>
        </p:nvSpPr>
        <p:spPr>
          <a:xfrm>
            <a:off x="6827002" y="3099223"/>
            <a:ext cx="124686" cy="383580"/>
          </a:xfrm>
          <a:custGeom>
            <a:avLst/>
            <a:gdLst/>
            <a:ahLst/>
            <a:cxnLst/>
            <a:rect l="l" t="t" r="r" b="b"/>
            <a:pathLst>
              <a:path w="5958" h="18329" extrusionOk="0">
                <a:moveTo>
                  <a:pt x="0" y="12417"/>
                </a:moveTo>
                <a:lnTo>
                  <a:pt x="0" y="12486"/>
                </a:lnTo>
                <a:lnTo>
                  <a:pt x="5729" y="18329"/>
                </a:lnTo>
                <a:lnTo>
                  <a:pt x="5957" y="18101"/>
                </a:lnTo>
                <a:lnTo>
                  <a:pt x="342" y="12349"/>
                </a:lnTo>
                <a:lnTo>
                  <a:pt x="479" y="0"/>
                </a:lnTo>
                <a:lnTo>
                  <a:pt x="13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8"/>
          <p:cNvSpPr/>
          <p:nvPr/>
        </p:nvSpPr>
        <p:spPr>
          <a:xfrm>
            <a:off x="6835582" y="3143170"/>
            <a:ext cx="316256" cy="332957"/>
          </a:xfrm>
          <a:custGeom>
            <a:avLst/>
            <a:gdLst/>
            <a:ahLst/>
            <a:cxnLst/>
            <a:rect l="l" t="t" r="r" b="b"/>
            <a:pathLst>
              <a:path w="15112" h="15910" extrusionOk="0">
                <a:moveTo>
                  <a:pt x="1" y="228"/>
                </a:moveTo>
                <a:lnTo>
                  <a:pt x="3904" y="4223"/>
                </a:lnTo>
                <a:lnTo>
                  <a:pt x="6734" y="4246"/>
                </a:lnTo>
                <a:lnTo>
                  <a:pt x="13125" y="10774"/>
                </a:lnTo>
                <a:lnTo>
                  <a:pt x="13103" y="14106"/>
                </a:lnTo>
                <a:lnTo>
                  <a:pt x="14883" y="15909"/>
                </a:lnTo>
                <a:lnTo>
                  <a:pt x="15111" y="15681"/>
                </a:lnTo>
                <a:lnTo>
                  <a:pt x="13445" y="13969"/>
                </a:lnTo>
                <a:lnTo>
                  <a:pt x="13468" y="10637"/>
                </a:lnTo>
                <a:lnTo>
                  <a:pt x="6871" y="3903"/>
                </a:lnTo>
                <a:lnTo>
                  <a:pt x="4064" y="3880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8"/>
          <p:cNvSpPr/>
          <p:nvPr/>
        </p:nvSpPr>
        <p:spPr>
          <a:xfrm>
            <a:off x="6687986" y="3388683"/>
            <a:ext cx="76448" cy="150490"/>
          </a:xfrm>
          <a:custGeom>
            <a:avLst/>
            <a:gdLst/>
            <a:ahLst/>
            <a:cxnLst/>
            <a:rect l="l" t="t" r="r" b="b"/>
            <a:pathLst>
              <a:path w="3653" h="7191" extrusionOk="0">
                <a:moveTo>
                  <a:pt x="1" y="251"/>
                </a:moveTo>
                <a:lnTo>
                  <a:pt x="1827" y="2100"/>
                </a:lnTo>
                <a:lnTo>
                  <a:pt x="1781" y="5547"/>
                </a:lnTo>
                <a:lnTo>
                  <a:pt x="3402" y="7190"/>
                </a:lnTo>
                <a:lnTo>
                  <a:pt x="3653" y="6962"/>
                </a:lnTo>
                <a:lnTo>
                  <a:pt x="2124" y="5410"/>
                </a:lnTo>
                <a:lnTo>
                  <a:pt x="2169" y="1963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8"/>
          <p:cNvSpPr/>
          <p:nvPr/>
        </p:nvSpPr>
        <p:spPr>
          <a:xfrm>
            <a:off x="6577180" y="3283128"/>
            <a:ext cx="140465" cy="134710"/>
          </a:xfrm>
          <a:custGeom>
            <a:avLst/>
            <a:gdLst/>
            <a:ahLst/>
            <a:cxnLst/>
            <a:rect l="l" t="t" r="r" b="b"/>
            <a:pathLst>
              <a:path w="6712" h="6437" extrusionOk="0">
                <a:moveTo>
                  <a:pt x="1210" y="890"/>
                </a:moveTo>
                <a:cubicBezTo>
                  <a:pt x="23" y="2054"/>
                  <a:pt x="0" y="3994"/>
                  <a:pt x="1165" y="5204"/>
                </a:cubicBezTo>
                <a:lnTo>
                  <a:pt x="1165" y="5204"/>
                </a:lnTo>
                <a:cubicBezTo>
                  <a:pt x="2351" y="6414"/>
                  <a:pt x="4292" y="6437"/>
                  <a:pt x="5501" y="5250"/>
                </a:cubicBezTo>
                <a:lnTo>
                  <a:pt x="5501" y="5250"/>
                </a:lnTo>
                <a:cubicBezTo>
                  <a:pt x="6711" y="4063"/>
                  <a:pt x="6711" y="2123"/>
                  <a:pt x="5547" y="936"/>
                </a:cubicBezTo>
                <a:lnTo>
                  <a:pt x="5547" y="936"/>
                </a:lnTo>
                <a:cubicBezTo>
                  <a:pt x="4954" y="320"/>
                  <a:pt x="4155" y="0"/>
                  <a:pt x="3356" y="0"/>
                </a:cubicBezTo>
                <a:lnTo>
                  <a:pt x="3356" y="0"/>
                </a:lnTo>
                <a:cubicBezTo>
                  <a:pt x="2580" y="0"/>
                  <a:pt x="1804" y="297"/>
                  <a:pt x="1210" y="890"/>
                </a:cubicBezTo>
                <a:moveTo>
                  <a:pt x="1416" y="4976"/>
                </a:moveTo>
                <a:cubicBezTo>
                  <a:pt x="366" y="3903"/>
                  <a:pt x="388" y="2168"/>
                  <a:pt x="1461" y="1118"/>
                </a:cubicBezTo>
                <a:lnTo>
                  <a:pt x="1461" y="1118"/>
                </a:lnTo>
                <a:cubicBezTo>
                  <a:pt x="2534" y="68"/>
                  <a:pt x="4246" y="91"/>
                  <a:pt x="5296" y="1164"/>
                </a:cubicBezTo>
                <a:lnTo>
                  <a:pt x="5296" y="1164"/>
                </a:lnTo>
                <a:cubicBezTo>
                  <a:pt x="6346" y="2237"/>
                  <a:pt x="6346" y="3949"/>
                  <a:pt x="5273" y="4999"/>
                </a:cubicBezTo>
                <a:lnTo>
                  <a:pt x="5273" y="4999"/>
                </a:lnTo>
                <a:cubicBezTo>
                  <a:pt x="4725" y="5524"/>
                  <a:pt x="4041" y="5775"/>
                  <a:pt x="3356" y="5775"/>
                </a:cubicBezTo>
                <a:lnTo>
                  <a:pt x="3356" y="5775"/>
                </a:lnTo>
                <a:cubicBezTo>
                  <a:pt x="2648" y="5775"/>
                  <a:pt x="1941" y="5524"/>
                  <a:pt x="1416" y="497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8"/>
          <p:cNvSpPr/>
          <p:nvPr/>
        </p:nvSpPr>
        <p:spPr>
          <a:xfrm>
            <a:off x="6858037" y="3392492"/>
            <a:ext cx="37753" cy="276117"/>
          </a:xfrm>
          <a:custGeom>
            <a:avLst/>
            <a:gdLst/>
            <a:ahLst/>
            <a:cxnLst/>
            <a:rect l="l" t="t" r="r" b="b"/>
            <a:pathLst>
              <a:path w="1804" h="13194" extrusionOk="0">
                <a:moveTo>
                  <a:pt x="1" y="8903"/>
                </a:moveTo>
                <a:lnTo>
                  <a:pt x="1" y="8971"/>
                </a:lnTo>
                <a:lnTo>
                  <a:pt x="1462" y="10478"/>
                </a:lnTo>
                <a:lnTo>
                  <a:pt x="1439" y="13194"/>
                </a:lnTo>
                <a:lnTo>
                  <a:pt x="1758" y="13194"/>
                </a:lnTo>
                <a:lnTo>
                  <a:pt x="1804" y="10341"/>
                </a:lnTo>
                <a:lnTo>
                  <a:pt x="343" y="8857"/>
                </a:lnTo>
                <a:lnTo>
                  <a:pt x="434" y="1"/>
                </a:lnTo>
                <a:lnTo>
                  <a:pt x="9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8"/>
          <p:cNvSpPr/>
          <p:nvPr/>
        </p:nvSpPr>
        <p:spPr>
          <a:xfrm>
            <a:off x="6746749" y="3524812"/>
            <a:ext cx="71677" cy="68328"/>
          </a:xfrm>
          <a:custGeom>
            <a:avLst/>
            <a:gdLst/>
            <a:ahLst/>
            <a:cxnLst/>
            <a:rect l="l" t="t" r="r" b="b"/>
            <a:pathLst>
              <a:path w="3425" h="3265" extrusionOk="0">
                <a:moveTo>
                  <a:pt x="617" y="434"/>
                </a:moveTo>
                <a:cubicBezTo>
                  <a:pt x="0" y="1028"/>
                  <a:pt x="0" y="2032"/>
                  <a:pt x="594" y="2648"/>
                </a:cubicBezTo>
                <a:lnTo>
                  <a:pt x="594" y="2648"/>
                </a:lnTo>
                <a:cubicBezTo>
                  <a:pt x="1187" y="3265"/>
                  <a:pt x="2192" y="3265"/>
                  <a:pt x="2808" y="2671"/>
                </a:cubicBezTo>
                <a:lnTo>
                  <a:pt x="2808" y="2671"/>
                </a:lnTo>
                <a:cubicBezTo>
                  <a:pt x="3424" y="2078"/>
                  <a:pt x="3424" y="1073"/>
                  <a:pt x="2831" y="457"/>
                </a:cubicBezTo>
                <a:lnTo>
                  <a:pt x="2831" y="457"/>
                </a:lnTo>
                <a:cubicBezTo>
                  <a:pt x="2534" y="138"/>
                  <a:pt x="2123" y="1"/>
                  <a:pt x="1712" y="1"/>
                </a:cubicBezTo>
                <a:lnTo>
                  <a:pt x="1712" y="1"/>
                </a:lnTo>
                <a:cubicBezTo>
                  <a:pt x="1324" y="1"/>
                  <a:pt x="913" y="138"/>
                  <a:pt x="617" y="434"/>
                </a:cubicBezTo>
                <a:close/>
                <a:moveTo>
                  <a:pt x="822" y="2420"/>
                </a:moveTo>
                <a:cubicBezTo>
                  <a:pt x="366" y="1918"/>
                  <a:pt x="366" y="1142"/>
                  <a:pt x="845" y="663"/>
                </a:cubicBezTo>
                <a:lnTo>
                  <a:pt x="845" y="663"/>
                </a:lnTo>
                <a:cubicBezTo>
                  <a:pt x="1347" y="206"/>
                  <a:pt x="2123" y="206"/>
                  <a:pt x="2603" y="685"/>
                </a:cubicBezTo>
                <a:lnTo>
                  <a:pt x="2603" y="685"/>
                </a:lnTo>
                <a:cubicBezTo>
                  <a:pt x="3059" y="1187"/>
                  <a:pt x="3059" y="1964"/>
                  <a:pt x="2580" y="2443"/>
                </a:cubicBezTo>
                <a:lnTo>
                  <a:pt x="2580" y="2443"/>
                </a:lnTo>
                <a:cubicBezTo>
                  <a:pt x="2329" y="2671"/>
                  <a:pt x="2032" y="2785"/>
                  <a:pt x="1712" y="2785"/>
                </a:cubicBezTo>
                <a:lnTo>
                  <a:pt x="1712" y="2785"/>
                </a:lnTo>
                <a:cubicBezTo>
                  <a:pt x="1393" y="2785"/>
                  <a:pt x="1073" y="2648"/>
                  <a:pt x="822" y="242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8"/>
          <p:cNvSpPr/>
          <p:nvPr/>
        </p:nvSpPr>
        <p:spPr>
          <a:xfrm>
            <a:off x="6837507" y="3660460"/>
            <a:ext cx="89821" cy="85531"/>
          </a:xfrm>
          <a:custGeom>
            <a:avLst/>
            <a:gdLst/>
            <a:ahLst/>
            <a:cxnLst/>
            <a:rect l="l" t="t" r="r" b="b"/>
            <a:pathLst>
              <a:path w="4292" h="4087" extrusionOk="0">
                <a:moveTo>
                  <a:pt x="776" y="549"/>
                </a:moveTo>
                <a:cubicBezTo>
                  <a:pt x="23" y="1302"/>
                  <a:pt x="0" y="2535"/>
                  <a:pt x="753" y="3288"/>
                </a:cubicBezTo>
                <a:lnTo>
                  <a:pt x="753" y="3288"/>
                </a:lnTo>
                <a:cubicBezTo>
                  <a:pt x="1507" y="4064"/>
                  <a:pt x="2739" y="4087"/>
                  <a:pt x="3515" y="3333"/>
                </a:cubicBezTo>
                <a:lnTo>
                  <a:pt x="3515" y="3333"/>
                </a:lnTo>
                <a:cubicBezTo>
                  <a:pt x="4269" y="2580"/>
                  <a:pt x="4291" y="1348"/>
                  <a:pt x="3538" y="572"/>
                </a:cubicBezTo>
                <a:lnTo>
                  <a:pt x="3538" y="572"/>
                </a:lnTo>
                <a:cubicBezTo>
                  <a:pt x="3150" y="184"/>
                  <a:pt x="2648" y="1"/>
                  <a:pt x="2146" y="1"/>
                </a:cubicBezTo>
                <a:lnTo>
                  <a:pt x="2146" y="1"/>
                </a:lnTo>
                <a:cubicBezTo>
                  <a:pt x="1644" y="1"/>
                  <a:pt x="1164" y="184"/>
                  <a:pt x="776" y="549"/>
                </a:cubicBezTo>
                <a:close/>
                <a:moveTo>
                  <a:pt x="1005" y="3060"/>
                </a:moveTo>
                <a:cubicBezTo>
                  <a:pt x="365" y="2420"/>
                  <a:pt x="388" y="1416"/>
                  <a:pt x="1027" y="777"/>
                </a:cubicBezTo>
                <a:lnTo>
                  <a:pt x="1027" y="777"/>
                </a:lnTo>
                <a:cubicBezTo>
                  <a:pt x="1644" y="161"/>
                  <a:pt x="2671" y="184"/>
                  <a:pt x="3287" y="823"/>
                </a:cubicBezTo>
                <a:lnTo>
                  <a:pt x="3287" y="823"/>
                </a:lnTo>
                <a:cubicBezTo>
                  <a:pt x="3926" y="1439"/>
                  <a:pt x="3903" y="2466"/>
                  <a:pt x="3264" y="3082"/>
                </a:cubicBezTo>
                <a:lnTo>
                  <a:pt x="3264" y="3082"/>
                </a:lnTo>
                <a:cubicBezTo>
                  <a:pt x="2968" y="3402"/>
                  <a:pt x="2557" y="3539"/>
                  <a:pt x="2146" y="3539"/>
                </a:cubicBezTo>
                <a:lnTo>
                  <a:pt x="2146" y="3539"/>
                </a:lnTo>
                <a:cubicBezTo>
                  <a:pt x="1735" y="3539"/>
                  <a:pt x="1301" y="3379"/>
                  <a:pt x="1005" y="306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6859480" y="3517655"/>
            <a:ext cx="354930" cy="88858"/>
          </a:xfrm>
          <a:custGeom>
            <a:avLst/>
            <a:gdLst/>
            <a:ahLst/>
            <a:cxnLst/>
            <a:rect l="l" t="t" r="r" b="b"/>
            <a:pathLst>
              <a:path w="16960" h="4246" extrusionOk="0">
                <a:moveTo>
                  <a:pt x="0" y="251"/>
                </a:moveTo>
                <a:lnTo>
                  <a:pt x="3812" y="4109"/>
                </a:lnTo>
                <a:lnTo>
                  <a:pt x="16937" y="4246"/>
                </a:lnTo>
                <a:lnTo>
                  <a:pt x="16959" y="3926"/>
                </a:lnTo>
                <a:lnTo>
                  <a:pt x="3949" y="3789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8"/>
          <p:cNvSpPr/>
          <p:nvPr/>
        </p:nvSpPr>
        <p:spPr>
          <a:xfrm>
            <a:off x="7206256" y="3562543"/>
            <a:ext cx="85991" cy="82182"/>
          </a:xfrm>
          <a:custGeom>
            <a:avLst/>
            <a:gdLst/>
            <a:ahLst/>
            <a:cxnLst/>
            <a:rect l="l" t="t" r="r" b="b"/>
            <a:pathLst>
              <a:path w="4109" h="3927" extrusionOk="0">
                <a:moveTo>
                  <a:pt x="754" y="549"/>
                </a:moveTo>
                <a:cubicBezTo>
                  <a:pt x="0" y="1256"/>
                  <a:pt x="0" y="2443"/>
                  <a:pt x="708" y="3196"/>
                </a:cubicBezTo>
                <a:lnTo>
                  <a:pt x="708" y="3196"/>
                </a:lnTo>
                <a:cubicBezTo>
                  <a:pt x="1438" y="3927"/>
                  <a:pt x="2625" y="3927"/>
                  <a:pt x="3356" y="3219"/>
                </a:cubicBezTo>
                <a:lnTo>
                  <a:pt x="3356" y="3219"/>
                </a:lnTo>
                <a:cubicBezTo>
                  <a:pt x="4109" y="2489"/>
                  <a:pt x="4109" y="1302"/>
                  <a:pt x="3401" y="571"/>
                </a:cubicBezTo>
                <a:lnTo>
                  <a:pt x="3401" y="571"/>
                </a:lnTo>
                <a:cubicBezTo>
                  <a:pt x="3036" y="183"/>
                  <a:pt x="2534" y="1"/>
                  <a:pt x="2055" y="1"/>
                </a:cubicBezTo>
                <a:lnTo>
                  <a:pt x="2055" y="1"/>
                </a:lnTo>
                <a:cubicBezTo>
                  <a:pt x="1575" y="1"/>
                  <a:pt x="1119" y="183"/>
                  <a:pt x="754" y="549"/>
                </a:cubicBezTo>
                <a:moveTo>
                  <a:pt x="959" y="2945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75" y="183"/>
                  <a:pt x="2557" y="206"/>
                  <a:pt x="3150" y="800"/>
                </a:cubicBezTo>
                <a:lnTo>
                  <a:pt x="3150" y="800"/>
                </a:lnTo>
                <a:cubicBezTo>
                  <a:pt x="3744" y="1416"/>
                  <a:pt x="3744" y="2375"/>
                  <a:pt x="3127" y="2968"/>
                </a:cubicBezTo>
                <a:lnTo>
                  <a:pt x="3127" y="2968"/>
                </a:lnTo>
                <a:cubicBezTo>
                  <a:pt x="2831" y="3265"/>
                  <a:pt x="2443" y="3425"/>
                  <a:pt x="2055" y="3425"/>
                </a:cubicBezTo>
                <a:lnTo>
                  <a:pt x="2055" y="3425"/>
                </a:lnTo>
                <a:cubicBezTo>
                  <a:pt x="1667" y="3425"/>
                  <a:pt x="1256" y="3265"/>
                  <a:pt x="959" y="294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8"/>
          <p:cNvSpPr/>
          <p:nvPr/>
        </p:nvSpPr>
        <p:spPr>
          <a:xfrm>
            <a:off x="6932075" y="3307487"/>
            <a:ext cx="86012" cy="82182"/>
          </a:xfrm>
          <a:custGeom>
            <a:avLst/>
            <a:gdLst/>
            <a:ahLst/>
            <a:cxnLst/>
            <a:rect l="l" t="t" r="r" b="b"/>
            <a:pathLst>
              <a:path w="4110" h="3927" extrusionOk="0">
                <a:moveTo>
                  <a:pt x="754" y="525"/>
                </a:moveTo>
                <a:cubicBezTo>
                  <a:pt x="1" y="1255"/>
                  <a:pt x="1" y="2442"/>
                  <a:pt x="708" y="3173"/>
                </a:cubicBezTo>
                <a:lnTo>
                  <a:pt x="708" y="3173"/>
                </a:lnTo>
                <a:cubicBezTo>
                  <a:pt x="1439" y="3926"/>
                  <a:pt x="2626" y="3926"/>
                  <a:pt x="3356" y="3218"/>
                </a:cubicBezTo>
                <a:lnTo>
                  <a:pt x="3356" y="3218"/>
                </a:lnTo>
                <a:cubicBezTo>
                  <a:pt x="4109" y="2488"/>
                  <a:pt x="4109" y="1301"/>
                  <a:pt x="3402" y="571"/>
                </a:cubicBezTo>
                <a:lnTo>
                  <a:pt x="3402" y="571"/>
                </a:lnTo>
                <a:cubicBezTo>
                  <a:pt x="3014" y="183"/>
                  <a:pt x="2534" y="0"/>
                  <a:pt x="2055" y="0"/>
                </a:cubicBezTo>
                <a:lnTo>
                  <a:pt x="2055" y="0"/>
                </a:lnTo>
                <a:cubicBezTo>
                  <a:pt x="1576" y="0"/>
                  <a:pt x="1096" y="183"/>
                  <a:pt x="754" y="525"/>
                </a:cubicBezTo>
                <a:close/>
                <a:moveTo>
                  <a:pt x="959" y="2945"/>
                </a:moveTo>
                <a:cubicBezTo>
                  <a:pt x="366" y="2351"/>
                  <a:pt x="366" y="1370"/>
                  <a:pt x="982" y="776"/>
                </a:cubicBezTo>
                <a:lnTo>
                  <a:pt x="982" y="776"/>
                </a:lnTo>
                <a:cubicBezTo>
                  <a:pt x="1576" y="183"/>
                  <a:pt x="2557" y="183"/>
                  <a:pt x="3151" y="799"/>
                </a:cubicBezTo>
                <a:lnTo>
                  <a:pt x="3151" y="799"/>
                </a:lnTo>
                <a:cubicBezTo>
                  <a:pt x="3744" y="1392"/>
                  <a:pt x="3744" y="2374"/>
                  <a:pt x="3128" y="2967"/>
                </a:cubicBezTo>
                <a:lnTo>
                  <a:pt x="3128" y="2967"/>
                </a:lnTo>
                <a:cubicBezTo>
                  <a:pt x="2831" y="3264"/>
                  <a:pt x="2443" y="3401"/>
                  <a:pt x="2055" y="3401"/>
                </a:cubicBezTo>
                <a:lnTo>
                  <a:pt x="2055" y="3401"/>
                </a:lnTo>
                <a:cubicBezTo>
                  <a:pt x="1644" y="3401"/>
                  <a:pt x="1256" y="3264"/>
                  <a:pt x="959" y="294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8"/>
          <p:cNvSpPr/>
          <p:nvPr/>
        </p:nvSpPr>
        <p:spPr>
          <a:xfrm>
            <a:off x="7125061" y="3454122"/>
            <a:ext cx="86472" cy="82182"/>
          </a:xfrm>
          <a:custGeom>
            <a:avLst/>
            <a:gdLst/>
            <a:ahLst/>
            <a:cxnLst/>
            <a:rect l="l" t="t" r="r" b="b"/>
            <a:pathLst>
              <a:path w="4132" h="3927" extrusionOk="0">
                <a:moveTo>
                  <a:pt x="753" y="525"/>
                </a:moveTo>
                <a:cubicBezTo>
                  <a:pt x="23" y="1256"/>
                  <a:pt x="0" y="2443"/>
                  <a:pt x="730" y="3173"/>
                </a:cubicBezTo>
                <a:lnTo>
                  <a:pt x="730" y="3173"/>
                </a:lnTo>
                <a:cubicBezTo>
                  <a:pt x="1461" y="3904"/>
                  <a:pt x="2648" y="3926"/>
                  <a:pt x="3378" y="3196"/>
                </a:cubicBezTo>
                <a:lnTo>
                  <a:pt x="3378" y="3196"/>
                </a:lnTo>
                <a:cubicBezTo>
                  <a:pt x="4109" y="2466"/>
                  <a:pt x="4131" y="1279"/>
                  <a:pt x="3401" y="548"/>
                </a:cubicBezTo>
                <a:lnTo>
                  <a:pt x="3401" y="548"/>
                </a:lnTo>
                <a:cubicBezTo>
                  <a:pt x="3036" y="183"/>
                  <a:pt x="2556" y="0"/>
                  <a:pt x="2077" y="0"/>
                </a:cubicBezTo>
                <a:lnTo>
                  <a:pt x="2077" y="0"/>
                </a:lnTo>
                <a:cubicBezTo>
                  <a:pt x="1598" y="0"/>
                  <a:pt x="1118" y="160"/>
                  <a:pt x="753" y="525"/>
                </a:cubicBezTo>
                <a:close/>
                <a:moveTo>
                  <a:pt x="982" y="2945"/>
                </a:moveTo>
                <a:cubicBezTo>
                  <a:pt x="388" y="2329"/>
                  <a:pt x="388" y="1347"/>
                  <a:pt x="1004" y="754"/>
                </a:cubicBezTo>
                <a:lnTo>
                  <a:pt x="1004" y="754"/>
                </a:lnTo>
                <a:cubicBezTo>
                  <a:pt x="1598" y="160"/>
                  <a:pt x="2579" y="183"/>
                  <a:pt x="3173" y="777"/>
                </a:cubicBezTo>
                <a:lnTo>
                  <a:pt x="3173" y="777"/>
                </a:lnTo>
                <a:cubicBezTo>
                  <a:pt x="3766" y="1393"/>
                  <a:pt x="3743" y="2374"/>
                  <a:pt x="3150" y="2968"/>
                </a:cubicBezTo>
                <a:lnTo>
                  <a:pt x="3150" y="2968"/>
                </a:lnTo>
                <a:cubicBezTo>
                  <a:pt x="2853" y="3242"/>
                  <a:pt x="2465" y="3401"/>
                  <a:pt x="2077" y="3401"/>
                </a:cubicBezTo>
                <a:lnTo>
                  <a:pt x="2077" y="3401"/>
                </a:lnTo>
                <a:cubicBezTo>
                  <a:pt x="1666" y="3401"/>
                  <a:pt x="1278" y="3242"/>
                  <a:pt x="982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6927785" y="3455084"/>
            <a:ext cx="107484" cy="102712"/>
          </a:xfrm>
          <a:custGeom>
            <a:avLst/>
            <a:gdLst/>
            <a:ahLst/>
            <a:cxnLst/>
            <a:rect l="l" t="t" r="r" b="b"/>
            <a:pathLst>
              <a:path w="5136" h="4908" extrusionOk="0">
                <a:moveTo>
                  <a:pt x="936" y="662"/>
                </a:moveTo>
                <a:cubicBezTo>
                  <a:pt x="23" y="1575"/>
                  <a:pt x="0" y="3059"/>
                  <a:pt x="913" y="3972"/>
                </a:cubicBezTo>
                <a:lnTo>
                  <a:pt x="913" y="3972"/>
                </a:lnTo>
                <a:cubicBezTo>
                  <a:pt x="1803" y="4885"/>
                  <a:pt x="3287" y="4908"/>
                  <a:pt x="4223" y="4017"/>
                </a:cubicBezTo>
                <a:lnTo>
                  <a:pt x="4223" y="4017"/>
                </a:lnTo>
                <a:cubicBezTo>
                  <a:pt x="5136" y="3104"/>
                  <a:pt x="5136" y="1621"/>
                  <a:pt x="4246" y="708"/>
                </a:cubicBezTo>
                <a:lnTo>
                  <a:pt x="4246" y="708"/>
                </a:lnTo>
                <a:cubicBezTo>
                  <a:pt x="3789" y="251"/>
                  <a:pt x="3173" y="0"/>
                  <a:pt x="2579" y="0"/>
                </a:cubicBezTo>
                <a:lnTo>
                  <a:pt x="2579" y="0"/>
                </a:lnTo>
                <a:cubicBezTo>
                  <a:pt x="1986" y="0"/>
                  <a:pt x="1393" y="228"/>
                  <a:pt x="936" y="662"/>
                </a:cubicBezTo>
                <a:moveTo>
                  <a:pt x="1141" y="3743"/>
                </a:moveTo>
                <a:cubicBezTo>
                  <a:pt x="365" y="2945"/>
                  <a:pt x="388" y="1689"/>
                  <a:pt x="1187" y="913"/>
                </a:cubicBezTo>
                <a:lnTo>
                  <a:pt x="1187" y="913"/>
                </a:lnTo>
                <a:cubicBezTo>
                  <a:pt x="1963" y="137"/>
                  <a:pt x="3241" y="160"/>
                  <a:pt x="4017" y="936"/>
                </a:cubicBezTo>
                <a:lnTo>
                  <a:pt x="4017" y="936"/>
                </a:lnTo>
                <a:cubicBezTo>
                  <a:pt x="4771" y="1735"/>
                  <a:pt x="4771" y="2990"/>
                  <a:pt x="3972" y="3766"/>
                </a:cubicBezTo>
                <a:lnTo>
                  <a:pt x="3972" y="3766"/>
                </a:lnTo>
                <a:cubicBezTo>
                  <a:pt x="3584" y="4154"/>
                  <a:pt x="3082" y="4337"/>
                  <a:pt x="2579" y="4337"/>
                </a:cubicBezTo>
                <a:lnTo>
                  <a:pt x="2579" y="4337"/>
                </a:lnTo>
                <a:cubicBezTo>
                  <a:pt x="2054" y="4337"/>
                  <a:pt x="1530" y="4131"/>
                  <a:pt x="1141" y="374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8"/>
          <p:cNvSpPr/>
          <p:nvPr/>
        </p:nvSpPr>
        <p:spPr>
          <a:xfrm>
            <a:off x="6829869" y="3198563"/>
            <a:ext cx="122782" cy="125188"/>
          </a:xfrm>
          <a:custGeom>
            <a:avLst/>
            <a:gdLst/>
            <a:ahLst/>
            <a:cxnLst/>
            <a:rect l="l" t="t" r="r" b="b"/>
            <a:pathLst>
              <a:path w="5867" h="5982" extrusionOk="0">
                <a:moveTo>
                  <a:pt x="0" y="229"/>
                </a:moveTo>
                <a:lnTo>
                  <a:pt x="5615" y="5981"/>
                </a:lnTo>
                <a:lnTo>
                  <a:pt x="5866" y="5753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8"/>
          <p:cNvSpPr/>
          <p:nvPr/>
        </p:nvSpPr>
        <p:spPr>
          <a:xfrm>
            <a:off x="7296052" y="3382468"/>
            <a:ext cx="172464" cy="164825"/>
          </a:xfrm>
          <a:custGeom>
            <a:avLst/>
            <a:gdLst/>
            <a:ahLst/>
            <a:cxnLst/>
            <a:rect l="l" t="t" r="r" b="b"/>
            <a:pathLst>
              <a:path w="8241" h="7876" extrusionOk="0">
                <a:moveTo>
                  <a:pt x="1507" y="1073"/>
                </a:moveTo>
                <a:cubicBezTo>
                  <a:pt x="23" y="2511"/>
                  <a:pt x="1" y="4908"/>
                  <a:pt x="1461" y="6369"/>
                </a:cubicBezTo>
                <a:lnTo>
                  <a:pt x="1461" y="6369"/>
                </a:lnTo>
                <a:cubicBezTo>
                  <a:pt x="2899" y="7853"/>
                  <a:pt x="5273" y="7875"/>
                  <a:pt x="6757" y="6437"/>
                </a:cubicBezTo>
                <a:lnTo>
                  <a:pt x="6757" y="6437"/>
                </a:lnTo>
                <a:cubicBezTo>
                  <a:pt x="8218" y="4977"/>
                  <a:pt x="8240" y="2603"/>
                  <a:pt x="6802" y="1119"/>
                </a:cubicBezTo>
                <a:lnTo>
                  <a:pt x="6802" y="1119"/>
                </a:lnTo>
                <a:cubicBezTo>
                  <a:pt x="6072" y="389"/>
                  <a:pt x="5091" y="1"/>
                  <a:pt x="4132" y="1"/>
                </a:cubicBezTo>
                <a:lnTo>
                  <a:pt x="4132" y="1"/>
                </a:lnTo>
                <a:cubicBezTo>
                  <a:pt x="3173" y="1"/>
                  <a:pt x="2237" y="366"/>
                  <a:pt x="1507" y="1073"/>
                </a:cubicBezTo>
                <a:close/>
                <a:moveTo>
                  <a:pt x="1690" y="6141"/>
                </a:moveTo>
                <a:cubicBezTo>
                  <a:pt x="366" y="4794"/>
                  <a:pt x="389" y="2626"/>
                  <a:pt x="1735" y="1302"/>
                </a:cubicBezTo>
                <a:lnTo>
                  <a:pt x="1735" y="1302"/>
                </a:lnTo>
                <a:cubicBezTo>
                  <a:pt x="3082" y="1"/>
                  <a:pt x="5250" y="23"/>
                  <a:pt x="6574" y="1370"/>
                </a:cubicBezTo>
                <a:lnTo>
                  <a:pt x="6574" y="1370"/>
                </a:lnTo>
                <a:cubicBezTo>
                  <a:pt x="7875" y="2717"/>
                  <a:pt x="7852" y="4885"/>
                  <a:pt x="6529" y="6186"/>
                </a:cubicBezTo>
                <a:lnTo>
                  <a:pt x="6529" y="6186"/>
                </a:lnTo>
                <a:cubicBezTo>
                  <a:pt x="5844" y="6848"/>
                  <a:pt x="4999" y="7168"/>
                  <a:pt x="4132" y="7168"/>
                </a:cubicBezTo>
                <a:lnTo>
                  <a:pt x="4132" y="7168"/>
                </a:lnTo>
                <a:cubicBezTo>
                  <a:pt x="3242" y="7168"/>
                  <a:pt x="2352" y="6825"/>
                  <a:pt x="1690" y="61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6591033" y="2835064"/>
            <a:ext cx="409865" cy="155742"/>
          </a:xfrm>
          <a:custGeom>
            <a:avLst/>
            <a:gdLst/>
            <a:ahLst/>
            <a:cxnLst/>
            <a:rect l="l" t="t" r="r" b="b"/>
            <a:pathLst>
              <a:path w="19585" h="7442" extrusionOk="0">
                <a:moveTo>
                  <a:pt x="0" y="320"/>
                </a:moveTo>
                <a:lnTo>
                  <a:pt x="12509" y="457"/>
                </a:lnTo>
                <a:lnTo>
                  <a:pt x="19356" y="7442"/>
                </a:lnTo>
                <a:lnTo>
                  <a:pt x="19584" y="7214"/>
                </a:lnTo>
                <a:lnTo>
                  <a:pt x="12646" y="115"/>
                </a:lnTo>
                <a:lnTo>
                  <a:pt x="2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8"/>
          <p:cNvSpPr/>
          <p:nvPr/>
        </p:nvSpPr>
        <p:spPr>
          <a:xfrm>
            <a:off x="6623993" y="2869949"/>
            <a:ext cx="175812" cy="68328"/>
          </a:xfrm>
          <a:custGeom>
            <a:avLst/>
            <a:gdLst/>
            <a:ahLst/>
            <a:cxnLst/>
            <a:rect l="l" t="t" r="r" b="b"/>
            <a:pathLst>
              <a:path w="8401" h="3265" extrusionOk="0">
                <a:moveTo>
                  <a:pt x="0" y="343"/>
                </a:moveTo>
                <a:lnTo>
                  <a:pt x="5364" y="388"/>
                </a:lnTo>
                <a:lnTo>
                  <a:pt x="8172" y="3264"/>
                </a:lnTo>
                <a:lnTo>
                  <a:pt x="8400" y="3036"/>
                </a:lnTo>
                <a:lnTo>
                  <a:pt x="5501" y="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8"/>
          <p:cNvSpPr/>
          <p:nvPr/>
        </p:nvSpPr>
        <p:spPr>
          <a:xfrm>
            <a:off x="6976984" y="2981238"/>
            <a:ext cx="75967" cy="72158"/>
          </a:xfrm>
          <a:custGeom>
            <a:avLst/>
            <a:gdLst/>
            <a:ahLst/>
            <a:cxnLst/>
            <a:rect l="l" t="t" r="r" b="b"/>
            <a:pathLst>
              <a:path w="3630" h="3448" extrusionOk="0">
                <a:moveTo>
                  <a:pt x="662" y="457"/>
                </a:moveTo>
                <a:cubicBezTo>
                  <a:pt x="23" y="1096"/>
                  <a:pt x="0" y="2146"/>
                  <a:pt x="639" y="2785"/>
                </a:cubicBezTo>
                <a:lnTo>
                  <a:pt x="639" y="2785"/>
                </a:lnTo>
                <a:cubicBezTo>
                  <a:pt x="1278" y="3447"/>
                  <a:pt x="2306" y="3447"/>
                  <a:pt x="2968" y="2808"/>
                </a:cubicBezTo>
                <a:lnTo>
                  <a:pt x="2968" y="2808"/>
                </a:lnTo>
                <a:cubicBezTo>
                  <a:pt x="3607" y="2192"/>
                  <a:pt x="3629" y="1142"/>
                  <a:pt x="2990" y="480"/>
                </a:cubicBezTo>
                <a:lnTo>
                  <a:pt x="2990" y="480"/>
                </a:lnTo>
                <a:cubicBezTo>
                  <a:pt x="2671" y="160"/>
                  <a:pt x="2237" y="0"/>
                  <a:pt x="1803" y="0"/>
                </a:cubicBezTo>
                <a:lnTo>
                  <a:pt x="1803" y="0"/>
                </a:lnTo>
                <a:cubicBezTo>
                  <a:pt x="1393" y="0"/>
                  <a:pt x="982" y="160"/>
                  <a:pt x="662" y="457"/>
                </a:cubicBezTo>
                <a:close/>
                <a:moveTo>
                  <a:pt x="868" y="2557"/>
                </a:moveTo>
                <a:cubicBezTo>
                  <a:pt x="365" y="2032"/>
                  <a:pt x="388" y="1210"/>
                  <a:pt x="890" y="708"/>
                </a:cubicBezTo>
                <a:lnTo>
                  <a:pt x="890" y="708"/>
                </a:lnTo>
                <a:cubicBezTo>
                  <a:pt x="1415" y="206"/>
                  <a:pt x="2237" y="206"/>
                  <a:pt x="2739" y="731"/>
                </a:cubicBezTo>
                <a:lnTo>
                  <a:pt x="2739" y="731"/>
                </a:lnTo>
                <a:cubicBezTo>
                  <a:pt x="3264" y="1233"/>
                  <a:pt x="3241" y="2078"/>
                  <a:pt x="2739" y="2580"/>
                </a:cubicBezTo>
                <a:lnTo>
                  <a:pt x="2739" y="2580"/>
                </a:lnTo>
                <a:cubicBezTo>
                  <a:pt x="2465" y="2831"/>
                  <a:pt x="2146" y="2945"/>
                  <a:pt x="1803" y="2945"/>
                </a:cubicBezTo>
                <a:lnTo>
                  <a:pt x="1803" y="2945"/>
                </a:lnTo>
                <a:cubicBezTo>
                  <a:pt x="1461" y="2945"/>
                  <a:pt x="1141" y="2831"/>
                  <a:pt x="868" y="25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8"/>
          <p:cNvSpPr/>
          <p:nvPr/>
        </p:nvSpPr>
        <p:spPr>
          <a:xfrm>
            <a:off x="6811224" y="2340207"/>
            <a:ext cx="78834" cy="75025"/>
          </a:xfrm>
          <a:custGeom>
            <a:avLst/>
            <a:gdLst/>
            <a:ahLst/>
            <a:cxnLst/>
            <a:rect l="l" t="t" r="r" b="b"/>
            <a:pathLst>
              <a:path w="3767" h="3585" extrusionOk="0">
                <a:moveTo>
                  <a:pt x="686" y="480"/>
                </a:moveTo>
                <a:cubicBezTo>
                  <a:pt x="24" y="1142"/>
                  <a:pt x="1" y="2238"/>
                  <a:pt x="663" y="2900"/>
                </a:cubicBezTo>
                <a:lnTo>
                  <a:pt x="663" y="2900"/>
                </a:lnTo>
                <a:cubicBezTo>
                  <a:pt x="1325" y="3585"/>
                  <a:pt x="2420" y="3585"/>
                  <a:pt x="3082" y="2923"/>
                </a:cubicBezTo>
                <a:lnTo>
                  <a:pt x="3082" y="2923"/>
                </a:lnTo>
                <a:cubicBezTo>
                  <a:pt x="3767" y="2261"/>
                  <a:pt x="3767" y="1188"/>
                  <a:pt x="3105" y="503"/>
                </a:cubicBezTo>
                <a:lnTo>
                  <a:pt x="3105" y="503"/>
                </a:lnTo>
                <a:cubicBezTo>
                  <a:pt x="2786" y="161"/>
                  <a:pt x="2329" y="1"/>
                  <a:pt x="1895" y="1"/>
                </a:cubicBezTo>
                <a:lnTo>
                  <a:pt x="1895" y="1"/>
                </a:lnTo>
                <a:cubicBezTo>
                  <a:pt x="1462" y="1"/>
                  <a:pt x="1028" y="161"/>
                  <a:pt x="686" y="480"/>
                </a:cubicBezTo>
                <a:close/>
                <a:moveTo>
                  <a:pt x="914" y="2671"/>
                </a:moveTo>
                <a:cubicBezTo>
                  <a:pt x="366" y="2124"/>
                  <a:pt x="389" y="1256"/>
                  <a:pt x="937" y="731"/>
                </a:cubicBezTo>
                <a:lnTo>
                  <a:pt x="937" y="731"/>
                </a:lnTo>
                <a:cubicBezTo>
                  <a:pt x="1462" y="184"/>
                  <a:pt x="2352" y="206"/>
                  <a:pt x="2877" y="754"/>
                </a:cubicBezTo>
                <a:lnTo>
                  <a:pt x="2877" y="754"/>
                </a:lnTo>
                <a:cubicBezTo>
                  <a:pt x="3402" y="1279"/>
                  <a:pt x="3402" y="2169"/>
                  <a:pt x="2854" y="2694"/>
                </a:cubicBezTo>
                <a:lnTo>
                  <a:pt x="2854" y="2694"/>
                </a:lnTo>
                <a:cubicBezTo>
                  <a:pt x="2580" y="2945"/>
                  <a:pt x="2238" y="3082"/>
                  <a:pt x="1895" y="3082"/>
                </a:cubicBezTo>
                <a:lnTo>
                  <a:pt x="1895" y="3082"/>
                </a:lnTo>
                <a:cubicBezTo>
                  <a:pt x="1530" y="3082"/>
                  <a:pt x="1165" y="2945"/>
                  <a:pt x="914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8"/>
          <p:cNvSpPr/>
          <p:nvPr/>
        </p:nvSpPr>
        <p:spPr>
          <a:xfrm>
            <a:off x="5788587" y="4353598"/>
            <a:ext cx="78834" cy="75025"/>
          </a:xfrm>
          <a:custGeom>
            <a:avLst/>
            <a:gdLst/>
            <a:ahLst/>
            <a:cxnLst/>
            <a:rect l="l" t="t" r="r" b="b"/>
            <a:pathLst>
              <a:path w="3767" h="3585" extrusionOk="0">
                <a:moveTo>
                  <a:pt x="686" y="480"/>
                </a:moveTo>
                <a:cubicBezTo>
                  <a:pt x="24" y="1142"/>
                  <a:pt x="1" y="2215"/>
                  <a:pt x="663" y="2900"/>
                </a:cubicBezTo>
                <a:lnTo>
                  <a:pt x="663" y="2900"/>
                </a:lnTo>
                <a:cubicBezTo>
                  <a:pt x="1325" y="3562"/>
                  <a:pt x="2397" y="3584"/>
                  <a:pt x="3082" y="2923"/>
                </a:cubicBezTo>
                <a:lnTo>
                  <a:pt x="3082" y="2923"/>
                </a:lnTo>
                <a:cubicBezTo>
                  <a:pt x="3744" y="2261"/>
                  <a:pt x="3767" y="1188"/>
                  <a:pt x="3105" y="503"/>
                </a:cubicBezTo>
                <a:lnTo>
                  <a:pt x="3105" y="503"/>
                </a:lnTo>
                <a:cubicBezTo>
                  <a:pt x="2763" y="161"/>
                  <a:pt x="2329" y="1"/>
                  <a:pt x="1895" y="1"/>
                </a:cubicBezTo>
                <a:lnTo>
                  <a:pt x="1895" y="1"/>
                </a:lnTo>
                <a:cubicBezTo>
                  <a:pt x="1462" y="1"/>
                  <a:pt x="1028" y="161"/>
                  <a:pt x="686" y="480"/>
                </a:cubicBezTo>
                <a:moveTo>
                  <a:pt x="891" y="2671"/>
                </a:moveTo>
                <a:cubicBezTo>
                  <a:pt x="366" y="2124"/>
                  <a:pt x="389" y="1256"/>
                  <a:pt x="914" y="709"/>
                </a:cubicBezTo>
                <a:lnTo>
                  <a:pt x="914" y="709"/>
                </a:lnTo>
                <a:cubicBezTo>
                  <a:pt x="1462" y="184"/>
                  <a:pt x="2329" y="184"/>
                  <a:pt x="2877" y="731"/>
                </a:cubicBezTo>
                <a:lnTo>
                  <a:pt x="2877" y="731"/>
                </a:lnTo>
                <a:cubicBezTo>
                  <a:pt x="3402" y="1279"/>
                  <a:pt x="3379" y="2147"/>
                  <a:pt x="2854" y="2694"/>
                </a:cubicBezTo>
                <a:lnTo>
                  <a:pt x="2854" y="2694"/>
                </a:lnTo>
                <a:cubicBezTo>
                  <a:pt x="2580" y="2945"/>
                  <a:pt x="2238" y="3082"/>
                  <a:pt x="1895" y="3082"/>
                </a:cubicBezTo>
                <a:lnTo>
                  <a:pt x="1895" y="3082"/>
                </a:lnTo>
                <a:cubicBezTo>
                  <a:pt x="1530" y="3082"/>
                  <a:pt x="1165" y="2945"/>
                  <a:pt x="891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8"/>
          <p:cNvSpPr/>
          <p:nvPr/>
        </p:nvSpPr>
        <p:spPr>
          <a:xfrm>
            <a:off x="6310184" y="4319215"/>
            <a:ext cx="78855" cy="75025"/>
          </a:xfrm>
          <a:custGeom>
            <a:avLst/>
            <a:gdLst/>
            <a:ahLst/>
            <a:cxnLst/>
            <a:rect l="l" t="t" r="r" b="b"/>
            <a:pathLst>
              <a:path w="3768" h="3585" extrusionOk="0">
                <a:moveTo>
                  <a:pt x="686" y="480"/>
                </a:moveTo>
                <a:cubicBezTo>
                  <a:pt x="24" y="1142"/>
                  <a:pt x="1" y="2215"/>
                  <a:pt x="663" y="2899"/>
                </a:cubicBezTo>
                <a:lnTo>
                  <a:pt x="663" y="2899"/>
                </a:lnTo>
                <a:cubicBezTo>
                  <a:pt x="1325" y="3561"/>
                  <a:pt x="2398" y="3584"/>
                  <a:pt x="3082" y="2922"/>
                </a:cubicBezTo>
                <a:lnTo>
                  <a:pt x="3082" y="2922"/>
                </a:lnTo>
                <a:cubicBezTo>
                  <a:pt x="3744" y="2260"/>
                  <a:pt x="3767" y="1187"/>
                  <a:pt x="3105" y="503"/>
                </a:cubicBezTo>
                <a:lnTo>
                  <a:pt x="3105" y="503"/>
                </a:lnTo>
                <a:cubicBezTo>
                  <a:pt x="2763" y="160"/>
                  <a:pt x="2329" y="1"/>
                  <a:pt x="1895" y="1"/>
                </a:cubicBezTo>
                <a:lnTo>
                  <a:pt x="1895" y="1"/>
                </a:lnTo>
                <a:cubicBezTo>
                  <a:pt x="1462" y="1"/>
                  <a:pt x="1028" y="160"/>
                  <a:pt x="686" y="480"/>
                </a:cubicBezTo>
                <a:moveTo>
                  <a:pt x="891" y="2671"/>
                </a:moveTo>
                <a:cubicBezTo>
                  <a:pt x="366" y="2123"/>
                  <a:pt x="389" y="1256"/>
                  <a:pt x="914" y="708"/>
                </a:cubicBezTo>
                <a:lnTo>
                  <a:pt x="914" y="708"/>
                </a:lnTo>
                <a:cubicBezTo>
                  <a:pt x="1462" y="183"/>
                  <a:pt x="2329" y="206"/>
                  <a:pt x="2877" y="731"/>
                </a:cubicBezTo>
                <a:lnTo>
                  <a:pt x="2877" y="731"/>
                </a:lnTo>
                <a:cubicBezTo>
                  <a:pt x="3402" y="1279"/>
                  <a:pt x="3379" y="2146"/>
                  <a:pt x="2854" y="2694"/>
                </a:cubicBezTo>
                <a:lnTo>
                  <a:pt x="2854" y="2694"/>
                </a:lnTo>
                <a:cubicBezTo>
                  <a:pt x="2580" y="2945"/>
                  <a:pt x="2238" y="3082"/>
                  <a:pt x="1895" y="3082"/>
                </a:cubicBezTo>
                <a:lnTo>
                  <a:pt x="1895" y="3082"/>
                </a:lnTo>
                <a:cubicBezTo>
                  <a:pt x="1530" y="3082"/>
                  <a:pt x="1165" y="2945"/>
                  <a:pt x="891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8"/>
          <p:cNvSpPr/>
          <p:nvPr/>
        </p:nvSpPr>
        <p:spPr>
          <a:xfrm>
            <a:off x="6356537" y="4138177"/>
            <a:ext cx="78834" cy="75025"/>
          </a:xfrm>
          <a:custGeom>
            <a:avLst/>
            <a:gdLst/>
            <a:ahLst/>
            <a:cxnLst/>
            <a:rect l="l" t="t" r="r" b="b"/>
            <a:pathLst>
              <a:path w="3767" h="3585" extrusionOk="0">
                <a:moveTo>
                  <a:pt x="685" y="480"/>
                </a:moveTo>
                <a:cubicBezTo>
                  <a:pt x="23" y="1142"/>
                  <a:pt x="0" y="2215"/>
                  <a:pt x="662" y="2900"/>
                </a:cubicBezTo>
                <a:lnTo>
                  <a:pt x="662" y="2900"/>
                </a:lnTo>
                <a:cubicBezTo>
                  <a:pt x="1324" y="3561"/>
                  <a:pt x="2397" y="3584"/>
                  <a:pt x="3081" y="2922"/>
                </a:cubicBezTo>
                <a:lnTo>
                  <a:pt x="3081" y="2922"/>
                </a:lnTo>
                <a:cubicBezTo>
                  <a:pt x="3743" y="2260"/>
                  <a:pt x="3766" y="1188"/>
                  <a:pt x="3104" y="503"/>
                </a:cubicBezTo>
                <a:lnTo>
                  <a:pt x="3104" y="503"/>
                </a:lnTo>
                <a:cubicBezTo>
                  <a:pt x="2762" y="161"/>
                  <a:pt x="2328" y="1"/>
                  <a:pt x="1872" y="1"/>
                </a:cubicBezTo>
                <a:lnTo>
                  <a:pt x="1872" y="1"/>
                </a:lnTo>
                <a:cubicBezTo>
                  <a:pt x="1461" y="1"/>
                  <a:pt x="1027" y="161"/>
                  <a:pt x="685" y="480"/>
                </a:cubicBezTo>
                <a:close/>
                <a:moveTo>
                  <a:pt x="890" y="2671"/>
                </a:moveTo>
                <a:cubicBezTo>
                  <a:pt x="365" y="2123"/>
                  <a:pt x="388" y="1256"/>
                  <a:pt x="913" y="708"/>
                </a:cubicBezTo>
                <a:lnTo>
                  <a:pt x="913" y="708"/>
                </a:lnTo>
                <a:cubicBezTo>
                  <a:pt x="1461" y="183"/>
                  <a:pt x="2328" y="206"/>
                  <a:pt x="2876" y="731"/>
                </a:cubicBezTo>
                <a:lnTo>
                  <a:pt x="2876" y="731"/>
                </a:lnTo>
                <a:cubicBezTo>
                  <a:pt x="3401" y="1279"/>
                  <a:pt x="3378" y="2146"/>
                  <a:pt x="2853" y="2694"/>
                </a:cubicBezTo>
                <a:lnTo>
                  <a:pt x="2853" y="2694"/>
                </a:lnTo>
                <a:cubicBezTo>
                  <a:pt x="2579" y="2945"/>
                  <a:pt x="2237" y="3082"/>
                  <a:pt x="1895" y="3082"/>
                </a:cubicBezTo>
                <a:lnTo>
                  <a:pt x="1895" y="3082"/>
                </a:lnTo>
                <a:cubicBezTo>
                  <a:pt x="1529" y="3082"/>
                  <a:pt x="1164" y="2945"/>
                  <a:pt x="890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8"/>
          <p:cNvSpPr/>
          <p:nvPr/>
        </p:nvSpPr>
        <p:spPr>
          <a:xfrm>
            <a:off x="6426746" y="4304880"/>
            <a:ext cx="125649" cy="125167"/>
          </a:xfrm>
          <a:custGeom>
            <a:avLst/>
            <a:gdLst/>
            <a:ahLst/>
            <a:cxnLst/>
            <a:rect l="l" t="t" r="r" b="b"/>
            <a:pathLst>
              <a:path w="6004" h="5981" extrusionOk="0">
                <a:moveTo>
                  <a:pt x="0" y="2968"/>
                </a:moveTo>
                <a:cubicBezTo>
                  <a:pt x="0" y="3744"/>
                  <a:pt x="297" y="4497"/>
                  <a:pt x="868" y="5068"/>
                </a:cubicBezTo>
                <a:lnTo>
                  <a:pt x="868" y="5068"/>
                </a:lnTo>
                <a:cubicBezTo>
                  <a:pt x="1416" y="5639"/>
                  <a:pt x="2169" y="5958"/>
                  <a:pt x="2968" y="5981"/>
                </a:cubicBezTo>
                <a:lnTo>
                  <a:pt x="2968" y="5981"/>
                </a:lnTo>
                <a:cubicBezTo>
                  <a:pt x="4611" y="5981"/>
                  <a:pt x="5958" y="4657"/>
                  <a:pt x="5981" y="3014"/>
                </a:cubicBezTo>
                <a:lnTo>
                  <a:pt x="5981" y="3014"/>
                </a:lnTo>
                <a:cubicBezTo>
                  <a:pt x="6003" y="1370"/>
                  <a:pt x="4680" y="24"/>
                  <a:pt x="3013" y="1"/>
                </a:cubicBezTo>
                <a:lnTo>
                  <a:pt x="3013" y="1"/>
                </a:lnTo>
                <a:lnTo>
                  <a:pt x="2990" y="1"/>
                </a:lnTo>
                <a:lnTo>
                  <a:pt x="2990" y="1"/>
                </a:lnTo>
                <a:cubicBezTo>
                  <a:pt x="1370" y="1"/>
                  <a:pt x="23" y="1325"/>
                  <a:pt x="0" y="2968"/>
                </a:cubicBezTo>
                <a:close/>
                <a:moveTo>
                  <a:pt x="2968" y="5639"/>
                </a:moveTo>
                <a:cubicBezTo>
                  <a:pt x="2260" y="5639"/>
                  <a:pt x="1598" y="5342"/>
                  <a:pt x="1096" y="4840"/>
                </a:cubicBezTo>
                <a:lnTo>
                  <a:pt x="1096" y="4840"/>
                </a:lnTo>
                <a:cubicBezTo>
                  <a:pt x="594" y="4338"/>
                  <a:pt x="343" y="3676"/>
                  <a:pt x="343" y="2968"/>
                </a:cubicBezTo>
                <a:lnTo>
                  <a:pt x="343" y="2968"/>
                </a:lnTo>
                <a:cubicBezTo>
                  <a:pt x="343" y="2260"/>
                  <a:pt x="639" y="1599"/>
                  <a:pt x="1142" y="1096"/>
                </a:cubicBezTo>
                <a:lnTo>
                  <a:pt x="1142" y="1096"/>
                </a:lnTo>
                <a:cubicBezTo>
                  <a:pt x="1644" y="594"/>
                  <a:pt x="2306" y="320"/>
                  <a:pt x="3013" y="343"/>
                </a:cubicBezTo>
                <a:lnTo>
                  <a:pt x="3013" y="343"/>
                </a:lnTo>
                <a:cubicBezTo>
                  <a:pt x="3721" y="343"/>
                  <a:pt x="4383" y="617"/>
                  <a:pt x="4885" y="1142"/>
                </a:cubicBezTo>
                <a:lnTo>
                  <a:pt x="4885" y="1142"/>
                </a:lnTo>
                <a:cubicBezTo>
                  <a:pt x="5387" y="1644"/>
                  <a:pt x="5661" y="2306"/>
                  <a:pt x="5638" y="3014"/>
                </a:cubicBezTo>
                <a:lnTo>
                  <a:pt x="5638" y="3014"/>
                </a:lnTo>
                <a:cubicBezTo>
                  <a:pt x="5638" y="3721"/>
                  <a:pt x="5364" y="4383"/>
                  <a:pt x="4839" y="4885"/>
                </a:cubicBezTo>
                <a:lnTo>
                  <a:pt x="4839" y="4885"/>
                </a:lnTo>
                <a:cubicBezTo>
                  <a:pt x="4360" y="5365"/>
                  <a:pt x="3698" y="5639"/>
                  <a:pt x="2990" y="5639"/>
                </a:cubicBezTo>
                <a:lnTo>
                  <a:pt x="2990" y="5639"/>
                </a:lnTo>
                <a:cubicBezTo>
                  <a:pt x="2990" y="5639"/>
                  <a:pt x="2968" y="5639"/>
                  <a:pt x="2968" y="5639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8"/>
          <p:cNvSpPr/>
          <p:nvPr/>
        </p:nvSpPr>
        <p:spPr>
          <a:xfrm>
            <a:off x="7306076" y="3221499"/>
            <a:ext cx="75506" cy="72158"/>
          </a:xfrm>
          <a:custGeom>
            <a:avLst/>
            <a:gdLst/>
            <a:ahLst/>
            <a:cxnLst/>
            <a:rect l="l" t="t" r="r" b="b"/>
            <a:pathLst>
              <a:path w="3608" h="3448" extrusionOk="0">
                <a:moveTo>
                  <a:pt x="640" y="480"/>
                </a:moveTo>
                <a:cubicBezTo>
                  <a:pt x="1" y="1096"/>
                  <a:pt x="1" y="2146"/>
                  <a:pt x="617" y="2808"/>
                </a:cubicBezTo>
                <a:lnTo>
                  <a:pt x="617" y="2808"/>
                </a:lnTo>
                <a:cubicBezTo>
                  <a:pt x="1256" y="3447"/>
                  <a:pt x="2306" y="3447"/>
                  <a:pt x="2945" y="2831"/>
                </a:cubicBezTo>
                <a:lnTo>
                  <a:pt x="2945" y="2831"/>
                </a:lnTo>
                <a:cubicBezTo>
                  <a:pt x="3607" y="2192"/>
                  <a:pt x="3607" y="1142"/>
                  <a:pt x="2968" y="503"/>
                </a:cubicBezTo>
                <a:lnTo>
                  <a:pt x="2968" y="503"/>
                </a:lnTo>
                <a:cubicBezTo>
                  <a:pt x="2649" y="160"/>
                  <a:pt x="2238" y="1"/>
                  <a:pt x="1804" y="1"/>
                </a:cubicBezTo>
                <a:lnTo>
                  <a:pt x="1804" y="1"/>
                </a:lnTo>
                <a:cubicBezTo>
                  <a:pt x="1393" y="1"/>
                  <a:pt x="960" y="160"/>
                  <a:pt x="640" y="480"/>
                </a:cubicBezTo>
                <a:moveTo>
                  <a:pt x="868" y="2557"/>
                </a:moveTo>
                <a:cubicBezTo>
                  <a:pt x="366" y="2055"/>
                  <a:pt x="366" y="1210"/>
                  <a:pt x="891" y="708"/>
                </a:cubicBezTo>
                <a:lnTo>
                  <a:pt x="891" y="708"/>
                </a:lnTo>
                <a:cubicBezTo>
                  <a:pt x="1393" y="206"/>
                  <a:pt x="2238" y="206"/>
                  <a:pt x="2740" y="731"/>
                </a:cubicBezTo>
                <a:lnTo>
                  <a:pt x="2740" y="731"/>
                </a:lnTo>
                <a:cubicBezTo>
                  <a:pt x="3242" y="1256"/>
                  <a:pt x="3242" y="2078"/>
                  <a:pt x="2717" y="2580"/>
                </a:cubicBezTo>
                <a:lnTo>
                  <a:pt x="2717" y="2580"/>
                </a:lnTo>
                <a:cubicBezTo>
                  <a:pt x="2466" y="2831"/>
                  <a:pt x="2124" y="2968"/>
                  <a:pt x="1804" y="2968"/>
                </a:cubicBezTo>
                <a:lnTo>
                  <a:pt x="1804" y="2968"/>
                </a:lnTo>
                <a:cubicBezTo>
                  <a:pt x="1462" y="2968"/>
                  <a:pt x="1119" y="2831"/>
                  <a:pt x="868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8"/>
          <p:cNvSpPr/>
          <p:nvPr/>
        </p:nvSpPr>
        <p:spPr>
          <a:xfrm>
            <a:off x="7570715" y="3246820"/>
            <a:ext cx="75967" cy="72618"/>
          </a:xfrm>
          <a:custGeom>
            <a:avLst/>
            <a:gdLst/>
            <a:ahLst/>
            <a:cxnLst/>
            <a:rect l="l" t="t" r="r" b="b"/>
            <a:pathLst>
              <a:path w="3630" h="3470" extrusionOk="0">
                <a:moveTo>
                  <a:pt x="662" y="480"/>
                </a:moveTo>
                <a:cubicBezTo>
                  <a:pt x="23" y="1119"/>
                  <a:pt x="0" y="2146"/>
                  <a:pt x="639" y="2808"/>
                </a:cubicBezTo>
                <a:lnTo>
                  <a:pt x="639" y="2808"/>
                </a:lnTo>
                <a:cubicBezTo>
                  <a:pt x="1278" y="3447"/>
                  <a:pt x="2305" y="3470"/>
                  <a:pt x="2967" y="2831"/>
                </a:cubicBezTo>
                <a:lnTo>
                  <a:pt x="2967" y="2831"/>
                </a:lnTo>
                <a:cubicBezTo>
                  <a:pt x="3606" y="2192"/>
                  <a:pt x="3629" y="1142"/>
                  <a:pt x="2990" y="502"/>
                </a:cubicBezTo>
                <a:lnTo>
                  <a:pt x="2990" y="502"/>
                </a:lnTo>
                <a:cubicBezTo>
                  <a:pt x="2671" y="183"/>
                  <a:pt x="2237" y="0"/>
                  <a:pt x="1803" y="0"/>
                </a:cubicBezTo>
                <a:lnTo>
                  <a:pt x="1803" y="0"/>
                </a:lnTo>
                <a:cubicBezTo>
                  <a:pt x="1392" y="0"/>
                  <a:pt x="982" y="160"/>
                  <a:pt x="662" y="480"/>
                </a:cubicBezTo>
                <a:moveTo>
                  <a:pt x="867" y="2580"/>
                </a:moveTo>
                <a:cubicBezTo>
                  <a:pt x="365" y="2055"/>
                  <a:pt x="388" y="1210"/>
                  <a:pt x="890" y="708"/>
                </a:cubicBezTo>
                <a:lnTo>
                  <a:pt x="890" y="708"/>
                </a:lnTo>
                <a:cubicBezTo>
                  <a:pt x="1415" y="206"/>
                  <a:pt x="2237" y="229"/>
                  <a:pt x="2739" y="731"/>
                </a:cubicBezTo>
                <a:lnTo>
                  <a:pt x="2739" y="731"/>
                </a:lnTo>
                <a:cubicBezTo>
                  <a:pt x="3264" y="1256"/>
                  <a:pt x="3241" y="2077"/>
                  <a:pt x="2739" y="2580"/>
                </a:cubicBezTo>
                <a:lnTo>
                  <a:pt x="2739" y="2580"/>
                </a:lnTo>
                <a:cubicBezTo>
                  <a:pt x="2465" y="2831"/>
                  <a:pt x="2146" y="2968"/>
                  <a:pt x="1803" y="2968"/>
                </a:cubicBezTo>
                <a:lnTo>
                  <a:pt x="1803" y="2968"/>
                </a:lnTo>
                <a:cubicBezTo>
                  <a:pt x="1484" y="2968"/>
                  <a:pt x="1141" y="2831"/>
                  <a:pt x="867" y="258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8"/>
          <p:cNvSpPr/>
          <p:nvPr/>
        </p:nvSpPr>
        <p:spPr>
          <a:xfrm>
            <a:off x="7543950" y="3140303"/>
            <a:ext cx="75506" cy="72137"/>
          </a:xfrm>
          <a:custGeom>
            <a:avLst/>
            <a:gdLst/>
            <a:ahLst/>
            <a:cxnLst/>
            <a:rect l="l" t="t" r="r" b="b"/>
            <a:pathLst>
              <a:path w="3608" h="3447" extrusionOk="0">
                <a:moveTo>
                  <a:pt x="640" y="457"/>
                </a:moveTo>
                <a:cubicBezTo>
                  <a:pt x="1" y="1096"/>
                  <a:pt x="1" y="2146"/>
                  <a:pt x="617" y="2785"/>
                </a:cubicBezTo>
                <a:lnTo>
                  <a:pt x="617" y="2785"/>
                </a:lnTo>
                <a:cubicBezTo>
                  <a:pt x="1256" y="3447"/>
                  <a:pt x="2306" y="3447"/>
                  <a:pt x="2945" y="2808"/>
                </a:cubicBezTo>
                <a:lnTo>
                  <a:pt x="2945" y="2808"/>
                </a:lnTo>
                <a:cubicBezTo>
                  <a:pt x="3607" y="2191"/>
                  <a:pt x="3607" y="1142"/>
                  <a:pt x="2968" y="480"/>
                </a:cubicBezTo>
                <a:lnTo>
                  <a:pt x="2968" y="480"/>
                </a:lnTo>
                <a:cubicBezTo>
                  <a:pt x="2649" y="160"/>
                  <a:pt x="2215" y="0"/>
                  <a:pt x="1804" y="0"/>
                </a:cubicBezTo>
                <a:lnTo>
                  <a:pt x="1804" y="0"/>
                </a:lnTo>
                <a:cubicBezTo>
                  <a:pt x="1393" y="0"/>
                  <a:pt x="960" y="160"/>
                  <a:pt x="640" y="457"/>
                </a:cubicBezTo>
                <a:moveTo>
                  <a:pt x="868" y="2557"/>
                </a:moveTo>
                <a:cubicBezTo>
                  <a:pt x="366" y="2032"/>
                  <a:pt x="366" y="1210"/>
                  <a:pt x="891" y="708"/>
                </a:cubicBezTo>
                <a:lnTo>
                  <a:pt x="891" y="708"/>
                </a:lnTo>
                <a:cubicBezTo>
                  <a:pt x="1393" y="206"/>
                  <a:pt x="2238" y="206"/>
                  <a:pt x="2740" y="731"/>
                </a:cubicBezTo>
                <a:lnTo>
                  <a:pt x="2740" y="731"/>
                </a:lnTo>
                <a:cubicBezTo>
                  <a:pt x="3242" y="1233"/>
                  <a:pt x="3242" y="2077"/>
                  <a:pt x="2717" y="2580"/>
                </a:cubicBezTo>
                <a:lnTo>
                  <a:pt x="2717" y="2580"/>
                </a:lnTo>
                <a:cubicBezTo>
                  <a:pt x="2466" y="2831"/>
                  <a:pt x="2124" y="2945"/>
                  <a:pt x="1804" y="2945"/>
                </a:cubicBezTo>
                <a:lnTo>
                  <a:pt x="1804" y="2945"/>
                </a:lnTo>
                <a:cubicBezTo>
                  <a:pt x="1462" y="2945"/>
                  <a:pt x="1119" y="2808"/>
                  <a:pt x="868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8"/>
          <p:cNvSpPr/>
          <p:nvPr/>
        </p:nvSpPr>
        <p:spPr>
          <a:xfrm>
            <a:off x="7667668" y="2858481"/>
            <a:ext cx="75485" cy="72137"/>
          </a:xfrm>
          <a:custGeom>
            <a:avLst/>
            <a:gdLst/>
            <a:ahLst/>
            <a:cxnLst/>
            <a:rect l="l" t="t" r="r" b="b"/>
            <a:pathLst>
              <a:path w="3607" h="3447" extrusionOk="0">
                <a:moveTo>
                  <a:pt x="663" y="457"/>
                </a:moveTo>
                <a:cubicBezTo>
                  <a:pt x="1" y="1096"/>
                  <a:pt x="1" y="2146"/>
                  <a:pt x="640" y="2785"/>
                </a:cubicBezTo>
                <a:lnTo>
                  <a:pt x="640" y="2785"/>
                </a:lnTo>
                <a:cubicBezTo>
                  <a:pt x="1256" y="3447"/>
                  <a:pt x="2306" y="3447"/>
                  <a:pt x="2945" y="2808"/>
                </a:cubicBezTo>
                <a:lnTo>
                  <a:pt x="2945" y="2808"/>
                </a:lnTo>
                <a:cubicBezTo>
                  <a:pt x="3607" y="2192"/>
                  <a:pt x="3607" y="1142"/>
                  <a:pt x="2968" y="503"/>
                </a:cubicBezTo>
                <a:lnTo>
                  <a:pt x="2968" y="503"/>
                </a:lnTo>
                <a:cubicBezTo>
                  <a:pt x="2648" y="160"/>
                  <a:pt x="2237" y="0"/>
                  <a:pt x="1804" y="0"/>
                </a:cubicBezTo>
                <a:lnTo>
                  <a:pt x="1804" y="0"/>
                </a:lnTo>
                <a:cubicBezTo>
                  <a:pt x="1393" y="0"/>
                  <a:pt x="982" y="160"/>
                  <a:pt x="663" y="457"/>
                </a:cubicBezTo>
                <a:moveTo>
                  <a:pt x="868" y="2557"/>
                </a:moveTo>
                <a:cubicBezTo>
                  <a:pt x="366" y="2032"/>
                  <a:pt x="366" y="1210"/>
                  <a:pt x="891" y="708"/>
                </a:cubicBezTo>
                <a:lnTo>
                  <a:pt x="891" y="708"/>
                </a:lnTo>
                <a:cubicBezTo>
                  <a:pt x="1393" y="206"/>
                  <a:pt x="2237" y="206"/>
                  <a:pt x="2740" y="731"/>
                </a:cubicBezTo>
                <a:lnTo>
                  <a:pt x="2740" y="731"/>
                </a:lnTo>
                <a:cubicBezTo>
                  <a:pt x="3242" y="1233"/>
                  <a:pt x="3242" y="2077"/>
                  <a:pt x="2717" y="2580"/>
                </a:cubicBezTo>
                <a:lnTo>
                  <a:pt x="2717" y="2580"/>
                </a:lnTo>
                <a:cubicBezTo>
                  <a:pt x="2466" y="2831"/>
                  <a:pt x="2146" y="2945"/>
                  <a:pt x="1804" y="2945"/>
                </a:cubicBezTo>
                <a:lnTo>
                  <a:pt x="1804" y="2945"/>
                </a:lnTo>
                <a:cubicBezTo>
                  <a:pt x="1461" y="2945"/>
                  <a:pt x="1119" y="2831"/>
                  <a:pt x="868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8"/>
          <p:cNvSpPr/>
          <p:nvPr/>
        </p:nvSpPr>
        <p:spPr>
          <a:xfrm>
            <a:off x="7485690" y="2593380"/>
            <a:ext cx="75485" cy="72137"/>
          </a:xfrm>
          <a:custGeom>
            <a:avLst/>
            <a:gdLst/>
            <a:ahLst/>
            <a:cxnLst/>
            <a:rect l="l" t="t" r="r" b="b"/>
            <a:pathLst>
              <a:path w="3607" h="3447" extrusionOk="0">
                <a:moveTo>
                  <a:pt x="662" y="457"/>
                </a:moveTo>
                <a:cubicBezTo>
                  <a:pt x="0" y="1096"/>
                  <a:pt x="0" y="2146"/>
                  <a:pt x="639" y="2785"/>
                </a:cubicBezTo>
                <a:lnTo>
                  <a:pt x="639" y="2785"/>
                </a:lnTo>
                <a:cubicBezTo>
                  <a:pt x="1256" y="3447"/>
                  <a:pt x="2306" y="3447"/>
                  <a:pt x="2945" y="2808"/>
                </a:cubicBezTo>
                <a:lnTo>
                  <a:pt x="2945" y="2808"/>
                </a:lnTo>
                <a:cubicBezTo>
                  <a:pt x="3607" y="2192"/>
                  <a:pt x="3607" y="1142"/>
                  <a:pt x="2967" y="502"/>
                </a:cubicBezTo>
                <a:lnTo>
                  <a:pt x="2967" y="502"/>
                </a:lnTo>
                <a:cubicBezTo>
                  <a:pt x="2648" y="160"/>
                  <a:pt x="2237" y="0"/>
                  <a:pt x="1803" y="0"/>
                </a:cubicBezTo>
                <a:lnTo>
                  <a:pt x="1803" y="0"/>
                </a:lnTo>
                <a:cubicBezTo>
                  <a:pt x="1393" y="0"/>
                  <a:pt x="982" y="160"/>
                  <a:pt x="662" y="457"/>
                </a:cubicBezTo>
                <a:close/>
                <a:moveTo>
                  <a:pt x="868" y="2557"/>
                </a:moveTo>
                <a:cubicBezTo>
                  <a:pt x="365" y="2055"/>
                  <a:pt x="365" y="1210"/>
                  <a:pt x="890" y="708"/>
                </a:cubicBezTo>
                <a:lnTo>
                  <a:pt x="890" y="708"/>
                </a:lnTo>
                <a:cubicBezTo>
                  <a:pt x="1393" y="206"/>
                  <a:pt x="2237" y="206"/>
                  <a:pt x="2739" y="731"/>
                </a:cubicBezTo>
                <a:lnTo>
                  <a:pt x="2739" y="731"/>
                </a:lnTo>
                <a:cubicBezTo>
                  <a:pt x="3241" y="1233"/>
                  <a:pt x="3241" y="2077"/>
                  <a:pt x="2716" y="2580"/>
                </a:cubicBezTo>
                <a:lnTo>
                  <a:pt x="2716" y="2580"/>
                </a:lnTo>
                <a:cubicBezTo>
                  <a:pt x="2465" y="2831"/>
                  <a:pt x="2146" y="2945"/>
                  <a:pt x="1803" y="2945"/>
                </a:cubicBezTo>
                <a:lnTo>
                  <a:pt x="1803" y="2945"/>
                </a:lnTo>
                <a:cubicBezTo>
                  <a:pt x="1461" y="2945"/>
                  <a:pt x="1119" y="2831"/>
                  <a:pt x="868" y="25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8"/>
          <p:cNvSpPr/>
          <p:nvPr/>
        </p:nvSpPr>
        <p:spPr>
          <a:xfrm>
            <a:off x="7436952" y="2306306"/>
            <a:ext cx="90783" cy="86472"/>
          </a:xfrm>
          <a:custGeom>
            <a:avLst/>
            <a:gdLst/>
            <a:ahLst/>
            <a:cxnLst/>
            <a:rect l="l" t="t" r="r" b="b"/>
            <a:pathLst>
              <a:path w="4338" h="4132" extrusionOk="0">
                <a:moveTo>
                  <a:pt x="777" y="571"/>
                </a:moveTo>
                <a:cubicBezTo>
                  <a:pt x="1" y="1324"/>
                  <a:pt x="1" y="2580"/>
                  <a:pt x="754" y="3356"/>
                </a:cubicBezTo>
                <a:lnTo>
                  <a:pt x="754" y="3356"/>
                </a:lnTo>
                <a:cubicBezTo>
                  <a:pt x="1507" y="4132"/>
                  <a:pt x="2763" y="4132"/>
                  <a:pt x="3539" y="3378"/>
                </a:cubicBezTo>
                <a:lnTo>
                  <a:pt x="3539" y="3378"/>
                </a:lnTo>
                <a:cubicBezTo>
                  <a:pt x="4315" y="2625"/>
                  <a:pt x="4338" y="1370"/>
                  <a:pt x="3562" y="594"/>
                </a:cubicBezTo>
                <a:lnTo>
                  <a:pt x="3562" y="594"/>
                </a:lnTo>
                <a:cubicBezTo>
                  <a:pt x="3197" y="206"/>
                  <a:pt x="2672" y="0"/>
                  <a:pt x="2169" y="0"/>
                </a:cubicBezTo>
                <a:lnTo>
                  <a:pt x="2169" y="0"/>
                </a:lnTo>
                <a:cubicBezTo>
                  <a:pt x="1667" y="0"/>
                  <a:pt x="1165" y="183"/>
                  <a:pt x="777" y="571"/>
                </a:cubicBezTo>
                <a:close/>
                <a:moveTo>
                  <a:pt x="982" y="3105"/>
                </a:moveTo>
                <a:cubicBezTo>
                  <a:pt x="366" y="2465"/>
                  <a:pt x="366" y="1438"/>
                  <a:pt x="1028" y="799"/>
                </a:cubicBezTo>
                <a:lnTo>
                  <a:pt x="1028" y="799"/>
                </a:lnTo>
                <a:cubicBezTo>
                  <a:pt x="1667" y="160"/>
                  <a:pt x="2694" y="183"/>
                  <a:pt x="3333" y="822"/>
                </a:cubicBezTo>
                <a:lnTo>
                  <a:pt x="3333" y="822"/>
                </a:lnTo>
                <a:cubicBezTo>
                  <a:pt x="3973" y="1461"/>
                  <a:pt x="3950" y="2511"/>
                  <a:pt x="3311" y="3150"/>
                </a:cubicBezTo>
                <a:lnTo>
                  <a:pt x="3311" y="3150"/>
                </a:lnTo>
                <a:cubicBezTo>
                  <a:pt x="2991" y="3447"/>
                  <a:pt x="2580" y="3607"/>
                  <a:pt x="2169" y="3607"/>
                </a:cubicBezTo>
                <a:lnTo>
                  <a:pt x="2169" y="3607"/>
                </a:lnTo>
                <a:cubicBezTo>
                  <a:pt x="1736" y="3607"/>
                  <a:pt x="1325" y="3447"/>
                  <a:pt x="982" y="310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8"/>
          <p:cNvSpPr/>
          <p:nvPr/>
        </p:nvSpPr>
        <p:spPr>
          <a:xfrm>
            <a:off x="7120269" y="2265708"/>
            <a:ext cx="90783" cy="86472"/>
          </a:xfrm>
          <a:custGeom>
            <a:avLst/>
            <a:gdLst/>
            <a:ahLst/>
            <a:cxnLst/>
            <a:rect l="l" t="t" r="r" b="b"/>
            <a:pathLst>
              <a:path w="4338" h="4132" extrusionOk="0">
                <a:moveTo>
                  <a:pt x="800" y="548"/>
                </a:moveTo>
                <a:cubicBezTo>
                  <a:pt x="24" y="1324"/>
                  <a:pt x="1" y="2557"/>
                  <a:pt x="754" y="3333"/>
                </a:cubicBezTo>
                <a:lnTo>
                  <a:pt x="754" y="3333"/>
                </a:lnTo>
                <a:cubicBezTo>
                  <a:pt x="1530" y="4109"/>
                  <a:pt x="2785" y="4132"/>
                  <a:pt x="3562" y="3378"/>
                </a:cubicBezTo>
                <a:lnTo>
                  <a:pt x="3562" y="3378"/>
                </a:lnTo>
                <a:cubicBezTo>
                  <a:pt x="4338" y="2602"/>
                  <a:pt x="4338" y="1370"/>
                  <a:pt x="3584" y="594"/>
                </a:cubicBezTo>
                <a:lnTo>
                  <a:pt x="3584" y="594"/>
                </a:lnTo>
                <a:cubicBezTo>
                  <a:pt x="3196" y="183"/>
                  <a:pt x="2694" y="0"/>
                  <a:pt x="2169" y="0"/>
                </a:cubicBezTo>
                <a:lnTo>
                  <a:pt x="2169" y="0"/>
                </a:lnTo>
                <a:cubicBezTo>
                  <a:pt x="1667" y="0"/>
                  <a:pt x="1188" y="183"/>
                  <a:pt x="800" y="548"/>
                </a:cubicBezTo>
                <a:close/>
                <a:moveTo>
                  <a:pt x="1005" y="3104"/>
                </a:moveTo>
                <a:cubicBezTo>
                  <a:pt x="366" y="2465"/>
                  <a:pt x="389" y="1415"/>
                  <a:pt x="1028" y="799"/>
                </a:cubicBezTo>
                <a:lnTo>
                  <a:pt x="1028" y="799"/>
                </a:lnTo>
                <a:cubicBezTo>
                  <a:pt x="1667" y="160"/>
                  <a:pt x="2717" y="183"/>
                  <a:pt x="3333" y="822"/>
                </a:cubicBezTo>
                <a:lnTo>
                  <a:pt x="3333" y="822"/>
                </a:lnTo>
                <a:cubicBezTo>
                  <a:pt x="3972" y="1461"/>
                  <a:pt x="3972" y="2511"/>
                  <a:pt x="3310" y="3127"/>
                </a:cubicBezTo>
                <a:lnTo>
                  <a:pt x="3310" y="3127"/>
                </a:lnTo>
                <a:cubicBezTo>
                  <a:pt x="2991" y="3447"/>
                  <a:pt x="2580" y="3607"/>
                  <a:pt x="2169" y="3607"/>
                </a:cubicBezTo>
                <a:lnTo>
                  <a:pt x="2169" y="3607"/>
                </a:lnTo>
                <a:cubicBezTo>
                  <a:pt x="1758" y="3607"/>
                  <a:pt x="1325" y="3424"/>
                  <a:pt x="1005" y="3104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8"/>
          <p:cNvSpPr/>
          <p:nvPr/>
        </p:nvSpPr>
        <p:spPr>
          <a:xfrm>
            <a:off x="6878105" y="2131001"/>
            <a:ext cx="140465" cy="133769"/>
          </a:xfrm>
          <a:custGeom>
            <a:avLst/>
            <a:gdLst/>
            <a:ahLst/>
            <a:cxnLst/>
            <a:rect l="l" t="t" r="r" b="b"/>
            <a:pathLst>
              <a:path w="6712" h="6392" extrusionOk="0">
                <a:moveTo>
                  <a:pt x="1233" y="868"/>
                </a:moveTo>
                <a:cubicBezTo>
                  <a:pt x="23" y="2032"/>
                  <a:pt x="0" y="3972"/>
                  <a:pt x="1187" y="5182"/>
                </a:cubicBezTo>
                <a:lnTo>
                  <a:pt x="1187" y="5182"/>
                </a:lnTo>
                <a:cubicBezTo>
                  <a:pt x="2351" y="6369"/>
                  <a:pt x="4292" y="6392"/>
                  <a:pt x="5501" y="5227"/>
                </a:cubicBezTo>
                <a:lnTo>
                  <a:pt x="5501" y="5227"/>
                </a:lnTo>
                <a:cubicBezTo>
                  <a:pt x="6688" y="4041"/>
                  <a:pt x="6711" y="2100"/>
                  <a:pt x="5547" y="913"/>
                </a:cubicBezTo>
                <a:lnTo>
                  <a:pt x="5547" y="913"/>
                </a:lnTo>
                <a:cubicBezTo>
                  <a:pt x="4953" y="297"/>
                  <a:pt x="4155" y="0"/>
                  <a:pt x="3356" y="0"/>
                </a:cubicBezTo>
                <a:lnTo>
                  <a:pt x="3356" y="0"/>
                </a:lnTo>
                <a:cubicBezTo>
                  <a:pt x="2602" y="0"/>
                  <a:pt x="1826" y="274"/>
                  <a:pt x="1233" y="868"/>
                </a:cubicBezTo>
                <a:close/>
                <a:moveTo>
                  <a:pt x="1416" y="4931"/>
                </a:moveTo>
                <a:cubicBezTo>
                  <a:pt x="388" y="3881"/>
                  <a:pt x="388" y="2146"/>
                  <a:pt x="1461" y="1096"/>
                </a:cubicBezTo>
                <a:lnTo>
                  <a:pt x="1461" y="1096"/>
                </a:lnTo>
                <a:cubicBezTo>
                  <a:pt x="2534" y="46"/>
                  <a:pt x="4246" y="69"/>
                  <a:pt x="5296" y="1142"/>
                </a:cubicBezTo>
                <a:lnTo>
                  <a:pt x="5296" y="1142"/>
                </a:lnTo>
                <a:cubicBezTo>
                  <a:pt x="6346" y="2215"/>
                  <a:pt x="6323" y="3926"/>
                  <a:pt x="5273" y="4976"/>
                </a:cubicBezTo>
                <a:lnTo>
                  <a:pt x="5273" y="4976"/>
                </a:lnTo>
                <a:cubicBezTo>
                  <a:pt x="4725" y="5501"/>
                  <a:pt x="4040" y="5752"/>
                  <a:pt x="3356" y="5752"/>
                </a:cubicBezTo>
                <a:lnTo>
                  <a:pt x="3356" y="5752"/>
                </a:lnTo>
                <a:cubicBezTo>
                  <a:pt x="2671" y="5752"/>
                  <a:pt x="1963" y="5479"/>
                  <a:pt x="1416" y="493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8"/>
          <p:cNvSpPr/>
          <p:nvPr/>
        </p:nvSpPr>
        <p:spPr>
          <a:xfrm>
            <a:off x="7276946" y="2265226"/>
            <a:ext cx="90783" cy="86472"/>
          </a:xfrm>
          <a:custGeom>
            <a:avLst/>
            <a:gdLst/>
            <a:ahLst/>
            <a:cxnLst/>
            <a:rect l="l" t="t" r="r" b="b"/>
            <a:pathLst>
              <a:path w="4338" h="4132" extrusionOk="0">
                <a:moveTo>
                  <a:pt x="799" y="571"/>
                </a:moveTo>
                <a:cubicBezTo>
                  <a:pt x="23" y="1324"/>
                  <a:pt x="1" y="2580"/>
                  <a:pt x="754" y="3356"/>
                </a:cubicBezTo>
                <a:lnTo>
                  <a:pt x="754" y="3356"/>
                </a:lnTo>
                <a:cubicBezTo>
                  <a:pt x="1530" y="4132"/>
                  <a:pt x="2762" y="4132"/>
                  <a:pt x="3538" y="3379"/>
                </a:cubicBezTo>
                <a:lnTo>
                  <a:pt x="3538" y="3379"/>
                </a:lnTo>
                <a:cubicBezTo>
                  <a:pt x="4314" y="2625"/>
                  <a:pt x="4337" y="1370"/>
                  <a:pt x="3584" y="594"/>
                </a:cubicBezTo>
                <a:lnTo>
                  <a:pt x="3584" y="594"/>
                </a:lnTo>
                <a:cubicBezTo>
                  <a:pt x="3196" y="206"/>
                  <a:pt x="2671" y="0"/>
                  <a:pt x="2169" y="0"/>
                </a:cubicBezTo>
                <a:lnTo>
                  <a:pt x="2169" y="0"/>
                </a:lnTo>
                <a:cubicBezTo>
                  <a:pt x="1667" y="0"/>
                  <a:pt x="1165" y="183"/>
                  <a:pt x="799" y="571"/>
                </a:cubicBezTo>
                <a:close/>
                <a:moveTo>
                  <a:pt x="1005" y="3127"/>
                </a:moveTo>
                <a:cubicBezTo>
                  <a:pt x="366" y="2465"/>
                  <a:pt x="389" y="1438"/>
                  <a:pt x="1028" y="799"/>
                </a:cubicBezTo>
                <a:lnTo>
                  <a:pt x="1028" y="799"/>
                </a:lnTo>
                <a:cubicBezTo>
                  <a:pt x="1667" y="183"/>
                  <a:pt x="2717" y="183"/>
                  <a:pt x="3333" y="822"/>
                </a:cubicBezTo>
                <a:lnTo>
                  <a:pt x="3333" y="822"/>
                </a:lnTo>
                <a:cubicBezTo>
                  <a:pt x="3972" y="1484"/>
                  <a:pt x="3949" y="2511"/>
                  <a:pt x="3310" y="3150"/>
                </a:cubicBezTo>
                <a:lnTo>
                  <a:pt x="3310" y="3150"/>
                </a:lnTo>
                <a:cubicBezTo>
                  <a:pt x="2991" y="3447"/>
                  <a:pt x="2580" y="3607"/>
                  <a:pt x="2169" y="3607"/>
                </a:cubicBezTo>
                <a:lnTo>
                  <a:pt x="2169" y="3607"/>
                </a:lnTo>
                <a:cubicBezTo>
                  <a:pt x="1735" y="3607"/>
                  <a:pt x="1324" y="3447"/>
                  <a:pt x="1005" y="312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8"/>
          <p:cNvSpPr/>
          <p:nvPr/>
        </p:nvSpPr>
        <p:spPr>
          <a:xfrm>
            <a:off x="7551609" y="2241349"/>
            <a:ext cx="107484" cy="102712"/>
          </a:xfrm>
          <a:custGeom>
            <a:avLst/>
            <a:gdLst/>
            <a:ahLst/>
            <a:cxnLst/>
            <a:rect l="l" t="t" r="r" b="b"/>
            <a:pathLst>
              <a:path w="5136" h="4908" extrusionOk="0">
                <a:moveTo>
                  <a:pt x="936" y="662"/>
                </a:moveTo>
                <a:cubicBezTo>
                  <a:pt x="23" y="1575"/>
                  <a:pt x="0" y="3059"/>
                  <a:pt x="913" y="3972"/>
                </a:cubicBezTo>
                <a:lnTo>
                  <a:pt x="913" y="3972"/>
                </a:lnTo>
                <a:cubicBezTo>
                  <a:pt x="1803" y="4885"/>
                  <a:pt x="3287" y="4908"/>
                  <a:pt x="4200" y="3995"/>
                </a:cubicBezTo>
                <a:lnTo>
                  <a:pt x="4200" y="3995"/>
                </a:lnTo>
                <a:cubicBezTo>
                  <a:pt x="5113" y="3104"/>
                  <a:pt x="5136" y="1621"/>
                  <a:pt x="4246" y="708"/>
                </a:cubicBezTo>
                <a:lnTo>
                  <a:pt x="4246" y="708"/>
                </a:lnTo>
                <a:cubicBezTo>
                  <a:pt x="3789" y="251"/>
                  <a:pt x="3173" y="0"/>
                  <a:pt x="2579" y="0"/>
                </a:cubicBezTo>
                <a:lnTo>
                  <a:pt x="2579" y="0"/>
                </a:lnTo>
                <a:cubicBezTo>
                  <a:pt x="1986" y="0"/>
                  <a:pt x="1392" y="228"/>
                  <a:pt x="936" y="662"/>
                </a:cubicBezTo>
                <a:close/>
                <a:moveTo>
                  <a:pt x="1141" y="3743"/>
                </a:moveTo>
                <a:cubicBezTo>
                  <a:pt x="365" y="2945"/>
                  <a:pt x="388" y="1689"/>
                  <a:pt x="1164" y="913"/>
                </a:cubicBezTo>
                <a:lnTo>
                  <a:pt x="1164" y="913"/>
                </a:lnTo>
                <a:cubicBezTo>
                  <a:pt x="1963" y="137"/>
                  <a:pt x="3218" y="160"/>
                  <a:pt x="3994" y="936"/>
                </a:cubicBezTo>
                <a:lnTo>
                  <a:pt x="3994" y="936"/>
                </a:lnTo>
                <a:cubicBezTo>
                  <a:pt x="4771" y="1735"/>
                  <a:pt x="4748" y="2990"/>
                  <a:pt x="3972" y="3766"/>
                </a:cubicBezTo>
                <a:lnTo>
                  <a:pt x="3972" y="3766"/>
                </a:lnTo>
                <a:cubicBezTo>
                  <a:pt x="3584" y="4154"/>
                  <a:pt x="3081" y="4337"/>
                  <a:pt x="2579" y="4337"/>
                </a:cubicBezTo>
                <a:lnTo>
                  <a:pt x="2579" y="4337"/>
                </a:lnTo>
                <a:cubicBezTo>
                  <a:pt x="2054" y="4337"/>
                  <a:pt x="1529" y="4131"/>
                  <a:pt x="1141" y="374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8"/>
          <p:cNvSpPr/>
          <p:nvPr/>
        </p:nvSpPr>
        <p:spPr>
          <a:xfrm>
            <a:off x="6338854" y="4454402"/>
            <a:ext cx="149046" cy="142349"/>
          </a:xfrm>
          <a:custGeom>
            <a:avLst/>
            <a:gdLst/>
            <a:ahLst/>
            <a:cxnLst/>
            <a:rect l="l" t="t" r="r" b="b"/>
            <a:pathLst>
              <a:path w="7122" h="6802" extrusionOk="0">
                <a:moveTo>
                  <a:pt x="1302" y="913"/>
                </a:moveTo>
                <a:cubicBezTo>
                  <a:pt x="23" y="2168"/>
                  <a:pt x="0" y="4223"/>
                  <a:pt x="1233" y="5501"/>
                </a:cubicBezTo>
                <a:lnTo>
                  <a:pt x="1233" y="5501"/>
                </a:lnTo>
                <a:cubicBezTo>
                  <a:pt x="2488" y="6779"/>
                  <a:pt x="4543" y="6802"/>
                  <a:pt x="5821" y="5547"/>
                </a:cubicBezTo>
                <a:lnTo>
                  <a:pt x="5821" y="5547"/>
                </a:lnTo>
                <a:cubicBezTo>
                  <a:pt x="7099" y="4291"/>
                  <a:pt x="7122" y="2237"/>
                  <a:pt x="5867" y="959"/>
                </a:cubicBezTo>
                <a:lnTo>
                  <a:pt x="5867" y="959"/>
                </a:lnTo>
                <a:cubicBezTo>
                  <a:pt x="5227" y="320"/>
                  <a:pt x="4406" y="0"/>
                  <a:pt x="3561" y="0"/>
                </a:cubicBezTo>
                <a:lnTo>
                  <a:pt x="3561" y="0"/>
                </a:lnTo>
                <a:cubicBezTo>
                  <a:pt x="2740" y="0"/>
                  <a:pt x="1918" y="297"/>
                  <a:pt x="1302" y="913"/>
                </a:cubicBezTo>
                <a:close/>
                <a:moveTo>
                  <a:pt x="1484" y="5273"/>
                </a:moveTo>
                <a:cubicBezTo>
                  <a:pt x="366" y="4131"/>
                  <a:pt x="389" y="2283"/>
                  <a:pt x="1530" y="1164"/>
                </a:cubicBezTo>
                <a:lnTo>
                  <a:pt x="1530" y="1164"/>
                </a:lnTo>
                <a:cubicBezTo>
                  <a:pt x="2671" y="46"/>
                  <a:pt x="4520" y="69"/>
                  <a:pt x="5638" y="1210"/>
                </a:cubicBezTo>
                <a:lnTo>
                  <a:pt x="5638" y="1210"/>
                </a:lnTo>
                <a:cubicBezTo>
                  <a:pt x="6757" y="2351"/>
                  <a:pt x="6734" y="4177"/>
                  <a:pt x="5593" y="5318"/>
                </a:cubicBezTo>
                <a:lnTo>
                  <a:pt x="5593" y="5318"/>
                </a:lnTo>
                <a:cubicBezTo>
                  <a:pt x="5022" y="5866"/>
                  <a:pt x="4292" y="6140"/>
                  <a:pt x="3561" y="6140"/>
                </a:cubicBezTo>
                <a:lnTo>
                  <a:pt x="3561" y="6140"/>
                </a:lnTo>
                <a:cubicBezTo>
                  <a:pt x="2808" y="6140"/>
                  <a:pt x="2055" y="5843"/>
                  <a:pt x="1484" y="527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8"/>
          <p:cNvSpPr/>
          <p:nvPr/>
        </p:nvSpPr>
        <p:spPr>
          <a:xfrm>
            <a:off x="5951480" y="3998699"/>
            <a:ext cx="149046" cy="142370"/>
          </a:xfrm>
          <a:custGeom>
            <a:avLst/>
            <a:gdLst/>
            <a:ahLst/>
            <a:cxnLst/>
            <a:rect l="l" t="t" r="r" b="b"/>
            <a:pathLst>
              <a:path w="7122" h="6803" extrusionOk="0">
                <a:moveTo>
                  <a:pt x="1301" y="914"/>
                </a:moveTo>
                <a:cubicBezTo>
                  <a:pt x="23" y="2169"/>
                  <a:pt x="0" y="4223"/>
                  <a:pt x="1256" y="5502"/>
                </a:cubicBezTo>
                <a:lnTo>
                  <a:pt x="1256" y="5502"/>
                </a:lnTo>
                <a:cubicBezTo>
                  <a:pt x="2488" y="6780"/>
                  <a:pt x="4542" y="6803"/>
                  <a:pt x="5821" y="5547"/>
                </a:cubicBezTo>
                <a:lnTo>
                  <a:pt x="5821" y="5547"/>
                </a:lnTo>
                <a:cubicBezTo>
                  <a:pt x="7099" y="4292"/>
                  <a:pt x="7122" y="2238"/>
                  <a:pt x="5866" y="959"/>
                </a:cubicBezTo>
                <a:lnTo>
                  <a:pt x="5866" y="959"/>
                </a:lnTo>
                <a:cubicBezTo>
                  <a:pt x="5250" y="320"/>
                  <a:pt x="4405" y="1"/>
                  <a:pt x="3561" y="1"/>
                </a:cubicBezTo>
                <a:lnTo>
                  <a:pt x="3561" y="1"/>
                </a:lnTo>
                <a:cubicBezTo>
                  <a:pt x="2739" y="1"/>
                  <a:pt x="1918" y="297"/>
                  <a:pt x="1301" y="914"/>
                </a:cubicBezTo>
                <a:moveTo>
                  <a:pt x="1484" y="5273"/>
                </a:moveTo>
                <a:cubicBezTo>
                  <a:pt x="365" y="4132"/>
                  <a:pt x="388" y="2283"/>
                  <a:pt x="1529" y="1165"/>
                </a:cubicBezTo>
                <a:lnTo>
                  <a:pt x="1529" y="1165"/>
                </a:lnTo>
                <a:cubicBezTo>
                  <a:pt x="2671" y="46"/>
                  <a:pt x="4520" y="69"/>
                  <a:pt x="5638" y="1210"/>
                </a:cubicBezTo>
                <a:lnTo>
                  <a:pt x="5638" y="1210"/>
                </a:lnTo>
                <a:cubicBezTo>
                  <a:pt x="6756" y="2352"/>
                  <a:pt x="6734" y="4178"/>
                  <a:pt x="5592" y="5319"/>
                </a:cubicBezTo>
                <a:lnTo>
                  <a:pt x="5592" y="5319"/>
                </a:lnTo>
                <a:cubicBezTo>
                  <a:pt x="5022" y="5867"/>
                  <a:pt x="4291" y="6141"/>
                  <a:pt x="3561" y="6141"/>
                </a:cubicBezTo>
                <a:lnTo>
                  <a:pt x="3561" y="6141"/>
                </a:lnTo>
                <a:cubicBezTo>
                  <a:pt x="2808" y="6141"/>
                  <a:pt x="2054" y="5844"/>
                  <a:pt x="1484" y="527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8"/>
          <p:cNvSpPr/>
          <p:nvPr/>
        </p:nvSpPr>
        <p:spPr>
          <a:xfrm>
            <a:off x="5438945" y="3776603"/>
            <a:ext cx="149067" cy="142349"/>
          </a:xfrm>
          <a:custGeom>
            <a:avLst/>
            <a:gdLst/>
            <a:ahLst/>
            <a:cxnLst/>
            <a:rect l="l" t="t" r="r" b="b"/>
            <a:pathLst>
              <a:path w="7123" h="6802" extrusionOk="0">
                <a:moveTo>
                  <a:pt x="1302" y="936"/>
                </a:moveTo>
                <a:cubicBezTo>
                  <a:pt x="23" y="2191"/>
                  <a:pt x="1" y="4246"/>
                  <a:pt x="1256" y="5501"/>
                </a:cubicBezTo>
                <a:lnTo>
                  <a:pt x="1256" y="5501"/>
                </a:lnTo>
                <a:cubicBezTo>
                  <a:pt x="2511" y="6779"/>
                  <a:pt x="4566" y="6802"/>
                  <a:pt x="5844" y="5547"/>
                </a:cubicBezTo>
                <a:lnTo>
                  <a:pt x="5844" y="5547"/>
                </a:lnTo>
                <a:cubicBezTo>
                  <a:pt x="7099" y="4314"/>
                  <a:pt x="7122" y="2260"/>
                  <a:pt x="5890" y="982"/>
                </a:cubicBezTo>
                <a:lnTo>
                  <a:pt x="5890" y="982"/>
                </a:lnTo>
                <a:cubicBezTo>
                  <a:pt x="5250" y="342"/>
                  <a:pt x="4406" y="0"/>
                  <a:pt x="3561" y="0"/>
                </a:cubicBezTo>
                <a:lnTo>
                  <a:pt x="3561" y="0"/>
                </a:lnTo>
                <a:cubicBezTo>
                  <a:pt x="2762" y="0"/>
                  <a:pt x="1941" y="320"/>
                  <a:pt x="1302" y="936"/>
                </a:cubicBezTo>
                <a:moveTo>
                  <a:pt x="1507" y="5273"/>
                </a:moveTo>
                <a:cubicBezTo>
                  <a:pt x="366" y="4131"/>
                  <a:pt x="389" y="2283"/>
                  <a:pt x="1530" y="1164"/>
                </a:cubicBezTo>
                <a:lnTo>
                  <a:pt x="1530" y="1164"/>
                </a:lnTo>
                <a:cubicBezTo>
                  <a:pt x="2671" y="46"/>
                  <a:pt x="4520" y="68"/>
                  <a:pt x="5638" y="1210"/>
                </a:cubicBezTo>
                <a:lnTo>
                  <a:pt x="5638" y="1210"/>
                </a:lnTo>
                <a:cubicBezTo>
                  <a:pt x="6757" y="2351"/>
                  <a:pt x="6734" y="4200"/>
                  <a:pt x="5593" y="5318"/>
                </a:cubicBezTo>
                <a:lnTo>
                  <a:pt x="5593" y="5318"/>
                </a:lnTo>
                <a:cubicBezTo>
                  <a:pt x="5045" y="5866"/>
                  <a:pt x="4315" y="6140"/>
                  <a:pt x="3561" y="6140"/>
                </a:cubicBezTo>
                <a:lnTo>
                  <a:pt x="3561" y="6140"/>
                </a:lnTo>
                <a:cubicBezTo>
                  <a:pt x="2808" y="6140"/>
                  <a:pt x="2055" y="5866"/>
                  <a:pt x="1507" y="527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8"/>
          <p:cNvSpPr/>
          <p:nvPr/>
        </p:nvSpPr>
        <p:spPr>
          <a:xfrm>
            <a:off x="5376374" y="4149645"/>
            <a:ext cx="149046" cy="141888"/>
          </a:xfrm>
          <a:custGeom>
            <a:avLst/>
            <a:gdLst/>
            <a:ahLst/>
            <a:cxnLst/>
            <a:rect l="l" t="t" r="r" b="b"/>
            <a:pathLst>
              <a:path w="7122" h="6780" extrusionOk="0">
                <a:moveTo>
                  <a:pt x="1302" y="914"/>
                </a:moveTo>
                <a:cubicBezTo>
                  <a:pt x="23" y="2169"/>
                  <a:pt x="1" y="4223"/>
                  <a:pt x="1256" y="5501"/>
                </a:cubicBezTo>
                <a:lnTo>
                  <a:pt x="1256" y="5501"/>
                </a:lnTo>
                <a:cubicBezTo>
                  <a:pt x="2488" y="6757"/>
                  <a:pt x="4543" y="6780"/>
                  <a:pt x="5821" y="5547"/>
                </a:cubicBezTo>
                <a:lnTo>
                  <a:pt x="5821" y="5547"/>
                </a:lnTo>
                <a:cubicBezTo>
                  <a:pt x="7099" y="4292"/>
                  <a:pt x="7122" y="2237"/>
                  <a:pt x="5867" y="959"/>
                </a:cubicBezTo>
                <a:lnTo>
                  <a:pt x="5867" y="959"/>
                </a:lnTo>
                <a:cubicBezTo>
                  <a:pt x="5227" y="320"/>
                  <a:pt x="4406" y="1"/>
                  <a:pt x="3561" y="1"/>
                </a:cubicBezTo>
                <a:lnTo>
                  <a:pt x="3561" y="1"/>
                </a:lnTo>
                <a:cubicBezTo>
                  <a:pt x="2740" y="1"/>
                  <a:pt x="1918" y="297"/>
                  <a:pt x="1302" y="914"/>
                </a:cubicBezTo>
                <a:close/>
                <a:moveTo>
                  <a:pt x="1484" y="5250"/>
                </a:moveTo>
                <a:cubicBezTo>
                  <a:pt x="366" y="4109"/>
                  <a:pt x="389" y="2283"/>
                  <a:pt x="1530" y="1142"/>
                </a:cubicBezTo>
                <a:lnTo>
                  <a:pt x="1530" y="1142"/>
                </a:lnTo>
                <a:cubicBezTo>
                  <a:pt x="2671" y="23"/>
                  <a:pt x="4520" y="46"/>
                  <a:pt x="5638" y="1187"/>
                </a:cubicBezTo>
                <a:lnTo>
                  <a:pt x="5638" y="1187"/>
                </a:lnTo>
                <a:cubicBezTo>
                  <a:pt x="6757" y="2329"/>
                  <a:pt x="6734" y="4178"/>
                  <a:pt x="5593" y="5296"/>
                </a:cubicBezTo>
                <a:lnTo>
                  <a:pt x="5593" y="5296"/>
                </a:lnTo>
                <a:cubicBezTo>
                  <a:pt x="5022" y="5844"/>
                  <a:pt x="4292" y="6118"/>
                  <a:pt x="3561" y="6118"/>
                </a:cubicBezTo>
                <a:lnTo>
                  <a:pt x="3561" y="6118"/>
                </a:lnTo>
                <a:cubicBezTo>
                  <a:pt x="2808" y="6118"/>
                  <a:pt x="2055" y="5844"/>
                  <a:pt x="1484" y="525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8"/>
          <p:cNvSpPr/>
          <p:nvPr/>
        </p:nvSpPr>
        <p:spPr>
          <a:xfrm>
            <a:off x="5578902" y="3455125"/>
            <a:ext cx="113699" cy="108446"/>
          </a:xfrm>
          <a:custGeom>
            <a:avLst/>
            <a:gdLst/>
            <a:ahLst/>
            <a:cxnLst/>
            <a:rect l="l" t="t" r="r" b="b"/>
            <a:pathLst>
              <a:path w="5433" h="5182" extrusionOk="0">
                <a:moveTo>
                  <a:pt x="1005" y="708"/>
                </a:moveTo>
                <a:cubicBezTo>
                  <a:pt x="23" y="1644"/>
                  <a:pt x="0" y="3219"/>
                  <a:pt x="959" y="4178"/>
                </a:cubicBezTo>
                <a:lnTo>
                  <a:pt x="959" y="4178"/>
                </a:lnTo>
                <a:cubicBezTo>
                  <a:pt x="1918" y="5159"/>
                  <a:pt x="3470" y="5182"/>
                  <a:pt x="4451" y="4223"/>
                </a:cubicBezTo>
                <a:lnTo>
                  <a:pt x="4451" y="4223"/>
                </a:lnTo>
                <a:cubicBezTo>
                  <a:pt x="5410" y="3265"/>
                  <a:pt x="5433" y="1713"/>
                  <a:pt x="4474" y="731"/>
                </a:cubicBezTo>
                <a:lnTo>
                  <a:pt x="4474" y="731"/>
                </a:lnTo>
                <a:cubicBezTo>
                  <a:pt x="3995" y="252"/>
                  <a:pt x="3356" y="1"/>
                  <a:pt x="2717" y="1"/>
                </a:cubicBezTo>
                <a:lnTo>
                  <a:pt x="2717" y="1"/>
                </a:lnTo>
                <a:cubicBezTo>
                  <a:pt x="2100" y="1"/>
                  <a:pt x="1461" y="229"/>
                  <a:pt x="1005" y="708"/>
                </a:cubicBezTo>
                <a:close/>
                <a:moveTo>
                  <a:pt x="1187" y="3949"/>
                </a:moveTo>
                <a:cubicBezTo>
                  <a:pt x="366" y="3105"/>
                  <a:pt x="388" y="1758"/>
                  <a:pt x="1233" y="936"/>
                </a:cubicBezTo>
                <a:lnTo>
                  <a:pt x="1233" y="936"/>
                </a:lnTo>
                <a:cubicBezTo>
                  <a:pt x="2078" y="115"/>
                  <a:pt x="3424" y="138"/>
                  <a:pt x="4246" y="982"/>
                </a:cubicBezTo>
                <a:lnTo>
                  <a:pt x="4246" y="982"/>
                </a:lnTo>
                <a:cubicBezTo>
                  <a:pt x="5068" y="1804"/>
                  <a:pt x="5045" y="3173"/>
                  <a:pt x="4200" y="3995"/>
                </a:cubicBezTo>
                <a:lnTo>
                  <a:pt x="4200" y="3995"/>
                </a:lnTo>
                <a:cubicBezTo>
                  <a:pt x="3789" y="4383"/>
                  <a:pt x="3264" y="4588"/>
                  <a:pt x="2717" y="4588"/>
                </a:cubicBezTo>
                <a:lnTo>
                  <a:pt x="2717" y="4588"/>
                </a:lnTo>
                <a:cubicBezTo>
                  <a:pt x="2169" y="4588"/>
                  <a:pt x="1621" y="4383"/>
                  <a:pt x="1187" y="394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8"/>
          <p:cNvSpPr/>
          <p:nvPr/>
        </p:nvSpPr>
        <p:spPr>
          <a:xfrm>
            <a:off x="5423187" y="3517215"/>
            <a:ext cx="85991" cy="82182"/>
          </a:xfrm>
          <a:custGeom>
            <a:avLst/>
            <a:gdLst/>
            <a:ahLst/>
            <a:cxnLst/>
            <a:rect l="l" t="t" r="r" b="b"/>
            <a:pathLst>
              <a:path w="4109" h="3927" extrusionOk="0">
                <a:moveTo>
                  <a:pt x="754" y="526"/>
                </a:moveTo>
                <a:cubicBezTo>
                  <a:pt x="0" y="1256"/>
                  <a:pt x="0" y="2443"/>
                  <a:pt x="731" y="3174"/>
                </a:cubicBezTo>
                <a:lnTo>
                  <a:pt x="731" y="3174"/>
                </a:lnTo>
                <a:cubicBezTo>
                  <a:pt x="1438" y="3927"/>
                  <a:pt x="2625" y="3927"/>
                  <a:pt x="3356" y="3196"/>
                </a:cubicBezTo>
                <a:lnTo>
                  <a:pt x="3356" y="3196"/>
                </a:lnTo>
                <a:cubicBezTo>
                  <a:pt x="4109" y="2489"/>
                  <a:pt x="4109" y="1302"/>
                  <a:pt x="3379" y="572"/>
                </a:cubicBezTo>
                <a:lnTo>
                  <a:pt x="3379" y="572"/>
                </a:lnTo>
                <a:cubicBezTo>
                  <a:pt x="3013" y="184"/>
                  <a:pt x="2534" y="1"/>
                  <a:pt x="2055" y="1"/>
                </a:cubicBezTo>
                <a:lnTo>
                  <a:pt x="2055" y="1"/>
                </a:lnTo>
                <a:cubicBezTo>
                  <a:pt x="1575" y="1"/>
                  <a:pt x="1119" y="184"/>
                  <a:pt x="754" y="526"/>
                </a:cubicBezTo>
                <a:close/>
                <a:moveTo>
                  <a:pt x="959" y="2945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75" y="184"/>
                  <a:pt x="2557" y="184"/>
                  <a:pt x="3150" y="800"/>
                </a:cubicBezTo>
                <a:lnTo>
                  <a:pt x="3150" y="800"/>
                </a:lnTo>
                <a:cubicBezTo>
                  <a:pt x="3744" y="1393"/>
                  <a:pt x="3744" y="2375"/>
                  <a:pt x="3127" y="2968"/>
                </a:cubicBezTo>
                <a:lnTo>
                  <a:pt x="3127" y="2968"/>
                </a:lnTo>
                <a:cubicBezTo>
                  <a:pt x="2831" y="3265"/>
                  <a:pt x="2443" y="3402"/>
                  <a:pt x="2055" y="3402"/>
                </a:cubicBezTo>
                <a:lnTo>
                  <a:pt x="2055" y="3402"/>
                </a:lnTo>
                <a:cubicBezTo>
                  <a:pt x="1667" y="3402"/>
                  <a:pt x="1256" y="3242"/>
                  <a:pt x="959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8"/>
          <p:cNvSpPr/>
          <p:nvPr/>
        </p:nvSpPr>
        <p:spPr>
          <a:xfrm>
            <a:off x="5449450" y="3399711"/>
            <a:ext cx="86493" cy="82182"/>
          </a:xfrm>
          <a:custGeom>
            <a:avLst/>
            <a:gdLst/>
            <a:ahLst/>
            <a:cxnLst/>
            <a:rect l="l" t="t" r="r" b="b"/>
            <a:pathLst>
              <a:path w="4133" h="3927" extrusionOk="0">
                <a:moveTo>
                  <a:pt x="754" y="526"/>
                </a:moveTo>
                <a:cubicBezTo>
                  <a:pt x="24" y="1256"/>
                  <a:pt x="1" y="2443"/>
                  <a:pt x="731" y="3174"/>
                </a:cubicBezTo>
                <a:lnTo>
                  <a:pt x="731" y="3174"/>
                </a:lnTo>
                <a:cubicBezTo>
                  <a:pt x="1462" y="3904"/>
                  <a:pt x="2649" y="3927"/>
                  <a:pt x="3379" y="3196"/>
                </a:cubicBezTo>
                <a:lnTo>
                  <a:pt x="3379" y="3196"/>
                </a:lnTo>
                <a:cubicBezTo>
                  <a:pt x="4109" y="2489"/>
                  <a:pt x="4132" y="1302"/>
                  <a:pt x="3402" y="572"/>
                </a:cubicBezTo>
                <a:lnTo>
                  <a:pt x="3402" y="572"/>
                </a:lnTo>
                <a:cubicBezTo>
                  <a:pt x="3037" y="183"/>
                  <a:pt x="2557" y="1"/>
                  <a:pt x="2078" y="1"/>
                </a:cubicBezTo>
                <a:lnTo>
                  <a:pt x="2078" y="1"/>
                </a:lnTo>
                <a:cubicBezTo>
                  <a:pt x="1599" y="1"/>
                  <a:pt x="1119" y="183"/>
                  <a:pt x="754" y="526"/>
                </a:cubicBezTo>
                <a:close/>
                <a:moveTo>
                  <a:pt x="959" y="2945"/>
                </a:moveTo>
                <a:cubicBezTo>
                  <a:pt x="389" y="2329"/>
                  <a:pt x="389" y="1370"/>
                  <a:pt x="982" y="777"/>
                </a:cubicBezTo>
                <a:lnTo>
                  <a:pt x="982" y="777"/>
                </a:lnTo>
                <a:cubicBezTo>
                  <a:pt x="1599" y="183"/>
                  <a:pt x="2580" y="183"/>
                  <a:pt x="3173" y="800"/>
                </a:cubicBezTo>
                <a:lnTo>
                  <a:pt x="3173" y="800"/>
                </a:lnTo>
                <a:cubicBezTo>
                  <a:pt x="3744" y="1393"/>
                  <a:pt x="3744" y="2375"/>
                  <a:pt x="3151" y="2968"/>
                </a:cubicBezTo>
                <a:lnTo>
                  <a:pt x="3151" y="2968"/>
                </a:lnTo>
                <a:cubicBezTo>
                  <a:pt x="2854" y="3265"/>
                  <a:pt x="2466" y="3402"/>
                  <a:pt x="2078" y="3402"/>
                </a:cubicBezTo>
                <a:lnTo>
                  <a:pt x="2078" y="3402"/>
                </a:lnTo>
                <a:cubicBezTo>
                  <a:pt x="1667" y="3402"/>
                  <a:pt x="1279" y="3242"/>
                  <a:pt x="959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8"/>
          <p:cNvSpPr/>
          <p:nvPr/>
        </p:nvSpPr>
        <p:spPr>
          <a:xfrm>
            <a:off x="6421948" y="3750232"/>
            <a:ext cx="106542" cy="101750"/>
          </a:xfrm>
          <a:custGeom>
            <a:avLst/>
            <a:gdLst/>
            <a:ahLst/>
            <a:cxnLst/>
            <a:rect l="l" t="t" r="r" b="b"/>
            <a:pathLst>
              <a:path w="5091" h="4862" extrusionOk="0">
                <a:moveTo>
                  <a:pt x="913" y="662"/>
                </a:moveTo>
                <a:cubicBezTo>
                  <a:pt x="0" y="1575"/>
                  <a:pt x="0" y="3036"/>
                  <a:pt x="890" y="3949"/>
                </a:cubicBezTo>
                <a:lnTo>
                  <a:pt x="890" y="3949"/>
                </a:lnTo>
                <a:cubicBezTo>
                  <a:pt x="1780" y="4862"/>
                  <a:pt x="3241" y="4862"/>
                  <a:pt x="4154" y="3972"/>
                </a:cubicBezTo>
                <a:lnTo>
                  <a:pt x="4154" y="3972"/>
                </a:lnTo>
                <a:cubicBezTo>
                  <a:pt x="5067" y="3081"/>
                  <a:pt x="5090" y="1621"/>
                  <a:pt x="4200" y="708"/>
                </a:cubicBezTo>
                <a:lnTo>
                  <a:pt x="4200" y="708"/>
                </a:lnTo>
                <a:cubicBezTo>
                  <a:pt x="3743" y="251"/>
                  <a:pt x="3150" y="0"/>
                  <a:pt x="2534" y="0"/>
                </a:cubicBezTo>
                <a:lnTo>
                  <a:pt x="2534" y="0"/>
                </a:lnTo>
                <a:cubicBezTo>
                  <a:pt x="1963" y="23"/>
                  <a:pt x="1370" y="228"/>
                  <a:pt x="913" y="662"/>
                </a:cubicBezTo>
                <a:moveTo>
                  <a:pt x="1118" y="3721"/>
                </a:moveTo>
                <a:cubicBezTo>
                  <a:pt x="365" y="2922"/>
                  <a:pt x="365" y="1666"/>
                  <a:pt x="1141" y="913"/>
                </a:cubicBezTo>
                <a:lnTo>
                  <a:pt x="1141" y="913"/>
                </a:lnTo>
                <a:cubicBezTo>
                  <a:pt x="1940" y="137"/>
                  <a:pt x="3196" y="160"/>
                  <a:pt x="3949" y="936"/>
                </a:cubicBezTo>
                <a:lnTo>
                  <a:pt x="3949" y="936"/>
                </a:lnTo>
                <a:cubicBezTo>
                  <a:pt x="4725" y="1712"/>
                  <a:pt x="4702" y="2967"/>
                  <a:pt x="3926" y="3743"/>
                </a:cubicBezTo>
                <a:lnTo>
                  <a:pt x="3926" y="3743"/>
                </a:lnTo>
                <a:cubicBezTo>
                  <a:pt x="3538" y="4109"/>
                  <a:pt x="3036" y="4314"/>
                  <a:pt x="2534" y="4314"/>
                </a:cubicBezTo>
                <a:lnTo>
                  <a:pt x="2534" y="4314"/>
                </a:lnTo>
                <a:cubicBezTo>
                  <a:pt x="2031" y="4314"/>
                  <a:pt x="1506" y="4109"/>
                  <a:pt x="1118" y="372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8"/>
          <p:cNvSpPr/>
          <p:nvPr/>
        </p:nvSpPr>
        <p:spPr>
          <a:xfrm>
            <a:off x="6196029" y="3978170"/>
            <a:ext cx="149067" cy="141888"/>
          </a:xfrm>
          <a:custGeom>
            <a:avLst/>
            <a:gdLst/>
            <a:ahLst/>
            <a:cxnLst/>
            <a:rect l="l" t="t" r="r" b="b"/>
            <a:pathLst>
              <a:path w="7123" h="6780" extrusionOk="0">
                <a:moveTo>
                  <a:pt x="1302" y="913"/>
                </a:moveTo>
                <a:cubicBezTo>
                  <a:pt x="24" y="2169"/>
                  <a:pt x="1" y="4223"/>
                  <a:pt x="1256" y="5501"/>
                </a:cubicBezTo>
                <a:lnTo>
                  <a:pt x="1256" y="5501"/>
                </a:lnTo>
                <a:cubicBezTo>
                  <a:pt x="2489" y="6757"/>
                  <a:pt x="4543" y="6779"/>
                  <a:pt x="5821" y="5547"/>
                </a:cubicBezTo>
                <a:lnTo>
                  <a:pt x="5821" y="5547"/>
                </a:lnTo>
                <a:cubicBezTo>
                  <a:pt x="7099" y="4291"/>
                  <a:pt x="7122" y="2237"/>
                  <a:pt x="5867" y="959"/>
                </a:cubicBezTo>
                <a:lnTo>
                  <a:pt x="5867" y="959"/>
                </a:lnTo>
                <a:cubicBezTo>
                  <a:pt x="5228" y="320"/>
                  <a:pt x="4406" y="0"/>
                  <a:pt x="3561" y="0"/>
                </a:cubicBezTo>
                <a:lnTo>
                  <a:pt x="3561" y="0"/>
                </a:lnTo>
                <a:cubicBezTo>
                  <a:pt x="2740" y="0"/>
                  <a:pt x="1918" y="297"/>
                  <a:pt x="1302" y="913"/>
                </a:cubicBezTo>
                <a:close/>
                <a:moveTo>
                  <a:pt x="1484" y="5250"/>
                </a:moveTo>
                <a:cubicBezTo>
                  <a:pt x="366" y="4109"/>
                  <a:pt x="389" y="2283"/>
                  <a:pt x="1530" y="1164"/>
                </a:cubicBezTo>
                <a:lnTo>
                  <a:pt x="1530" y="1164"/>
                </a:lnTo>
                <a:cubicBezTo>
                  <a:pt x="2671" y="23"/>
                  <a:pt x="4520" y="46"/>
                  <a:pt x="5639" y="1187"/>
                </a:cubicBezTo>
                <a:lnTo>
                  <a:pt x="5639" y="1187"/>
                </a:lnTo>
                <a:cubicBezTo>
                  <a:pt x="6757" y="2328"/>
                  <a:pt x="6734" y="4177"/>
                  <a:pt x="5593" y="5296"/>
                </a:cubicBezTo>
                <a:lnTo>
                  <a:pt x="5593" y="5296"/>
                </a:lnTo>
                <a:cubicBezTo>
                  <a:pt x="5022" y="5844"/>
                  <a:pt x="4292" y="6117"/>
                  <a:pt x="3561" y="6117"/>
                </a:cubicBezTo>
                <a:lnTo>
                  <a:pt x="3561" y="6117"/>
                </a:lnTo>
                <a:cubicBezTo>
                  <a:pt x="2808" y="6117"/>
                  <a:pt x="2055" y="5844"/>
                  <a:pt x="1484" y="525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8"/>
          <p:cNvSpPr/>
          <p:nvPr/>
        </p:nvSpPr>
        <p:spPr>
          <a:xfrm>
            <a:off x="5867878" y="3881195"/>
            <a:ext cx="128997" cy="123263"/>
          </a:xfrm>
          <a:custGeom>
            <a:avLst/>
            <a:gdLst/>
            <a:ahLst/>
            <a:cxnLst/>
            <a:rect l="l" t="t" r="r" b="b"/>
            <a:pathLst>
              <a:path w="6164" h="5890" extrusionOk="0">
                <a:moveTo>
                  <a:pt x="1119" y="800"/>
                </a:moveTo>
                <a:cubicBezTo>
                  <a:pt x="1" y="1872"/>
                  <a:pt x="1" y="3653"/>
                  <a:pt x="1074" y="4748"/>
                </a:cubicBezTo>
                <a:lnTo>
                  <a:pt x="1074" y="4748"/>
                </a:lnTo>
                <a:cubicBezTo>
                  <a:pt x="2146" y="5867"/>
                  <a:pt x="3927" y="5890"/>
                  <a:pt x="5022" y="4794"/>
                </a:cubicBezTo>
                <a:lnTo>
                  <a:pt x="5022" y="4794"/>
                </a:lnTo>
                <a:cubicBezTo>
                  <a:pt x="6141" y="3721"/>
                  <a:pt x="6164" y="1941"/>
                  <a:pt x="5068" y="845"/>
                </a:cubicBezTo>
                <a:lnTo>
                  <a:pt x="5068" y="845"/>
                </a:lnTo>
                <a:cubicBezTo>
                  <a:pt x="4520" y="275"/>
                  <a:pt x="3790" y="1"/>
                  <a:pt x="3082" y="1"/>
                </a:cubicBezTo>
                <a:lnTo>
                  <a:pt x="3082" y="1"/>
                </a:lnTo>
                <a:cubicBezTo>
                  <a:pt x="2375" y="1"/>
                  <a:pt x="1667" y="275"/>
                  <a:pt x="1119" y="800"/>
                </a:cubicBezTo>
                <a:moveTo>
                  <a:pt x="1302" y="4520"/>
                </a:moveTo>
                <a:cubicBezTo>
                  <a:pt x="366" y="3561"/>
                  <a:pt x="366" y="1987"/>
                  <a:pt x="1347" y="1028"/>
                </a:cubicBezTo>
                <a:lnTo>
                  <a:pt x="1347" y="1028"/>
                </a:lnTo>
                <a:cubicBezTo>
                  <a:pt x="2329" y="92"/>
                  <a:pt x="3881" y="92"/>
                  <a:pt x="4840" y="1074"/>
                </a:cubicBezTo>
                <a:lnTo>
                  <a:pt x="4840" y="1074"/>
                </a:lnTo>
                <a:cubicBezTo>
                  <a:pt x="5798" y="2055"/>
                  <a:pt x="5776" y="3607"/>
                  <a:pt x="4794" y="4566"/>
                </a:cubicBezTo>
                <a:lnTo>
                  <a:pt x="4794" y="4566"/>
                </a:lnTo>
                <a:cubicBezTo>
                  <a:pt x="4315" y="5022"/>
                  <a:pt x="3698" y="5273"/>
                  <a:pt x="3082" y="5273"/>
                </a:cubicBezTo>
                <a:lnTo>
                  <a:pt x="3082" y="5273"/>
                </a:lnTo>
                <a:cubicBezTo>
                  <a:pt x="2443" y="5273"/>
                  <a:pt x="1804" y="5022"/>
                  <a:pt x="1302" y="452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8"/>
          <p:cNvSpPr/>
          <p:nvPr/>
        </p:nvSpPr>
        <p:spPr>
          <a:xfrm>
            <a:off x="6517965" y="4464426"/>
            <a:ext cx="112757" cy="107965"/>
          </a:xfrm>
          <a:custGeom>
            <a:avLst/>
            <a:gdLst/>
            <a:ahLst/>
            <a:cxnLst/>
            <a:rect l="l" t="t" r="r" b="b"/>
            <a:pathLst>
              <a:path w="5388" h="5159" extrusionOk="0">
                <a:moveTo>
                  <a:pt x="960" y="708"/>
                </a:moveTo>
                <a:cubicBezTo>
                  <a:pt x="1" y="1644"/>
                  <a:pt x="1" y="3196"/>
                  <a:pt x="937" y="4177"/>
                </a:cubicBezTo>
                <a:lnTo>
                  <a:pt x="937" y="4177"/>
                </a:lnTo>
                <a:cubicBezTo>
                  <a:pt x="1873" y="5136"/>
                  <a:pt x="3425" y="5159"/>
                  <a:pt x="4406" y="4200"/>
                </a:cubicBezTo>
                <a:lnTo>
                  <a:pt x="4406" y="4200"/>
                </a:lnTo>
                <a:cubicBezTo>
                  <a:pt x="5365" y="3264"/>
                  <a:pt x="5388" y="1712"/>
                  <a:pt x="4429" y="731"/>
                </a:cubicBezTo>
                <a:lnTo>
                  <a:pt x="4429" y="731"/>
                </a:lnTo>
                <a:cubicBezTo>
                  <a:pt x="3950" y="251"/>
                  <a:pt x="3311" y="0"/>
                  <a:pt x="2694" y="0"/>
                </a:cubicBezTo>
                <a:lnTo>
                  <a:pt x="2694" y="0"/>
                </a:lnTo>
                <a:cubicBezTo>
                  <a:pt x="2055" y="0"/>
                  <a:pt x="1439" y="229"/>
                  <a:pt x="960" y="708"/>
                </a:cubicBezTo>
                <a:close/>
                <a:moveTo>
                  <a:pt x="1165" y="3926"/>
                </a:moveTo>
                <a:cubicBezTo>
                  <a:pt x="366" y="3105"/>
                  <a:pt x="366" y="1758"/>
                  <a:pt x="1211" y="936"/>
                </a:cubicBezTo>
                <a:lnTo>
                  <a:pt x="1211" y="936"/>
                </a:lnTo>
                <a:cubicBezTo>
                  <a:pt x="2032" y="137"/>
                  <a:pt x="3379" y="137"/>
                  <a:pt x="4201" y="982"/>
                </a:cubicBezTo>
                <a:lnTo>
                  <a:pt x="4201" y="982"/>
                </a:lnTo>
                <a:cubicBezTo>
                  <a:pt x="5023" y="1804"/>
                  <a:pt x="5000" y="3150"/>
                  <a:pt x="4155" y="3972"/>
                </a:cubicBezTo>
                <a:lnTo>
                  <a:pt x="4155" y="3972"/>
                </a:lnTo>
                <a:cubicBezTo>
                  <a:pt x="3744" y="4360"/>
                  <a:pt x="3219" y="4565"/>
                  <a:pt x="2694" y="4565"/>
                </a:cubicBezTo>
                <a:lnTo>
                  <a:pt x="2694" y="4565"/>
                </a:lnTo>
                <a:cubicBezTo>
                  <a:pt x="2147" y="4565"/>
                  <a:pt x="1576" y="4360"/>
                  <a:pt x="1165" y="392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8"/>
          <p:cNvSpPr/>
          <p:nvPr/>
        </p:nvSpPr>
        <p:spPr>
          <a:xfrm>
            <a:off x="7598401" y="2456770"/>
            <a:ext cx="75988" cy="72137"/>
          </a:xfrm>
          <a:custGeom>
            <a:avLst/>
            <a:gdLst/>
            <a:ahLst/>
            <a:cxnLst/>
            <a:rect l="l" t="t" r="r" b="b"/>
            <a:pathLst>
              <a:path w="3631" h="3447" extrusionOk="0">
                <a:moveTo>
                  <a:pt x="663" y="480"/>
                </a:moveTo>
                <a:cubicBezTo>
                  <a:pt x="24" y="1119"/>
                  <a:pt x="1" y="2146"/>
                  <a:pt x="640" y="2808"/>
                </a:cubicBezTo>
                <a:lnTo>
                  <a:pt x="640" y="2808"/>
                </a:lnTo>
                <a:cubicBezTo>
                  <a:pt x="1279" y="3447"/>
                  <a:pt x="2329" y="3447"/>
                  <a:pt x="2968" y="2831"/>
                </a:cubicBezTo>
                <a:lnTo>
                  <a:pt x="2968" y="2831"/>
                </a:lnTo>
                <a:cubicBezTo>
                  <a:pt x="3607" y="2192"/>
                  <a:pt x="3630" y="1142"/>
                  <a:pt x="2991" y="502"/>
                </a:cubicBezTo>
                <a:lnTo>
                  <a:pt x="2991" y="502"/>
                </a:lnTo>
                <a:cubicBezTo>
                  <a:pt x="2671" y="160"/>
                  <a:pt x="2238" y="0"/>
                  <a:pt x="1827" y="0"/>
                </a:cubicBezTo>
                <a:lnTo>
                  <a:pt x="1827" y="0"/>
                </a:lnTo>
                <a:cubicBezTo>
                  <a:pt x="1393" y="0"/>
                  <a:pt x="982" y="160"/>
                  <a:pt x="663" y="480"/>
                </a:cubicBezTo>
                <a:close/>
                <a:moveTo>
                  <a:pt x="891" y="2557"/>
                </a:moveTo>
                <a:cubicBezTo>
                  <a:pt x="366" y="2055"/>
                  <a:pt x="389" y="1210"/>
                  <a:pt x="891" y="708"/>
                </a:cubicBezTo>
                <a:lnTo>
                  <a:pt x="891" y="708"/>
                </a:lnTo>
                <a:cubicBezTo>
                  <a:pt x="1416" y="206"/>
                  <a:pt x="2261" y="206"/>
                  <a:pt x="2763" y="731"/>
                </a:cubicBezTo>
                <a:lnTo>
                  <a:pt x="2763" y="731"/>
                </a:lnTo>
                <a:cubicBezTo>
                  <a:pt x="3265" y="1256"/>
                  <a:pt x="3242" y="2077"/>
                  <a:pt x="2740" y="2580"/>
                </a:cubicBezTo>
                <a:lnTo>
                  <a:pt x="2740" y="2580"/>
                </a:lnTo>
                <a:cubicBezTo>
                  <a:pt x="2489" y="2831"/>
                  <a:pt x="2147" y="2968"/>
                  <a:pt x="1827" y="2968"/>
                </a:cubicBezTo>
                <a:lnTo>
                  <a:pt x="1827" y="2968"/>
                </a:lnTo>
                <a:cubicBezTo>
                  <a:pt x="1485" y="2968"/>
                  <a:pt x="1142" y="2831"/>
                  <a:pt x="891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8"/>
          <p:cNvSpPr/>
          <p:nvPr/>
        </p:nvSpPr>
        <p:spPr>
          <a:xfrm>
            <a:off x="7449382" y="2433352"/>
            <a:ext cx="118010" cy="112757"/>
          </a:xfrm>
          <a:custGeom>
            <a:avLst/>
            <a:gdLst/>
            <a:ahLst/>
            <a:cxnLst/>
            <a:rect l="l" t="t" r="r" b="b"/>
            <a:pathLst>
              <a:path w="5639" h="5388" extrusionOk="0">
                <a:moveTo>
                  <a:pt x="1028" y="731"/>
                </a:moveTo>
                <a:cubicBezTo>
                  <a:pt x="23" y="1713"/>
                  <a:pt x="0" y="3356"/>
                  <a:pt x="982" y="4360"/>
                </a:cubicBezTo>
                <a:lnTo>
                  <a:pt x="982" y="4360"/>
                </a:lnTo>
                <a:cubicBezTo>
                  <a:pt x="1963" y="5365"/>
                  <a:pt x="3607" y="5388"/>
                  <a:pt x="4611" y="4406"/>
                </a:cubicBezTo>
                <a:lnTo>
                  <a:pt x="4611" y="4406"/>
                </a:lnTo>
                <a:cubicBezTo>
                  <a:pt x="5615" y="3402"/>
                  <a:pt x="5638" y="1781"/>
                  <a:pt x="4634" y="777"/>
                </a:cubicBezTo>
                <a:lnTo>
                  <a:pt x="4634" y="777"/>
                </a:lnTo>
                <a:cubicBezTo>
                  <a:pt x="4155" y="252"/>
                  <a:pt x="3470" y="1"/>
                  <a:pt x="2808" y="1"/>
                </a:cubicBezTo>
                <a:lnTo>
                  <a:pt x="2808" y="1"/>
                </a:lnTo>
                <a:cubicBezTo>
                  <a:pt x="2169" y="1"/>
                  <a:pt x="1530" y="252"/>
                  <a:pt x="1028" y="731"/>
                </a:cubicBezTo>
                <a:close/>
                <a:moveTo>
                  <a:pt x="1233" y="4132"/>
                </a:moveTo>
                <a:cubicBezTo>
                  <a:pt x="366" y="3242"/>
                  <a:pt x="388" y="1827"/>
                  <a:pt x="1256" y="982"/>
                </a:cubicBezTo>
                <a:lnTo>
                  <a:pt x="1256" y="982"/>
                </a:lnTo>
                <a:cubicBezTo>
                  <a:pt x="2123" y="115"/>
                  <a:pt x="3538" y="138"/>
                  <a:pt x="4406" y="1005"/>
                </a:cubicBezTo>
                <a:lnTo>
                  <a:pt x="4406" y="1005"/>
                </a:lnTo>
                <a:cubicBezTo>
                  <a:pt x="5273" y="1895"/>
                  <a:pt x="5250" y="3288"/>
                  <a:pt x="4383" y="4155"/>
                </a:cubicBezTo>
                <a:lnTo>
                  <a:pt x="4383" y="4155"/>
                </a:lnTo>
                <a:cubicBezTo>
                  <a:pt x="3949" y="4589"/>
                  <a:pt x="3379" y="4794"/>
                  <a:pt x="2808" y="4794"/>
                </a:cubicBezTo>
                <a:lnTo>
                  <a:pt x="2808" y="4794"/>
                </a:lnTo>
                <a:cubicBezTo>
                  <a:pt x="2237" y="4794"/>
                  <a:pt x="1667" y="4566"/>
                  <a:pt x="1233" y="4132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8"/>
          <p:cNvSpPr/>
          <p:nvPr/>
        </p:nvSpPr>
        <p:spPr>
          <a:xfrm>
            <a:off x="7483304" y="2786828"/>
            <a:ext cx="88377" cy="84087"/>
          </a:xfrm>
          <a:custGeom>
            <a:avLst/>
            <a:gdLst/>
            <a:ahLst/>
            <a:cxnLst/>
            <a:rect l="l" t="t" r="r" b="b"/>
            <a:pathLst>
              <a:path w="4223" h="4018" extrusionOk="0">
                <a:moveTo>
                  <a:pt x="753" y="548"/>
                </a:moveTo>
                <a:cubicBezTo>
                  <a:pt x="0" y="1279"/>
                  <a:pt x="0" y="2489"/>
                  <a:pt x="730" y="3265"/>
                </a:cubicBezTo>
                <a:lnTo>
                  <a:pt x="730" y="3265"/>
                </a:lnTo>
                <a:cubicBezTo>
                  <a:pt x="1484" y="4018"/>
                  <a:pt x="2693" y="4018"/>
                  <a:pt x="3447" y="3287"/>
                </a:cubicBezTo>
                <a:lnTo>
                  <a:pt x="3447" y="3287"/>
                </a:lnTo>
                <a:cubicBezTo>
                  <a:pt x="4200" y="2534"/>
                  <a:pt x="4223" y="1324"/>
                  <a:pt x="3469" y="571"/>
                </a:cubicBezTo>
                <a:lnTo>
                  <a:pt x="3469" y="571"/>
                </a:lnTo>
                <a:cubicBezTo>
                  <a:pt x="3104" y="183"/>
                  <a:pt x="2602" y="1"/>
                  <a:pt x="2100" y="1"/>
                </a:cubicBezTo>
                <a:lnTo>
                  <a:pt x="2100" y="1"/>
                </a:lnTo>
                <a:cubicBezTo>
                  <a:pt x="1621" y="1"/>
                  <a:pt x="1141" y="183"/>
                  <a:pt x="753" y="548"/>
                </a:cubicBezTo>
                <a:moveTo>
                  <a:pt x="982" y="3013"/>
                </a:moveTo>
                <a:cubicBezTo>
                  <a:pt x="365" y="2397"/>
                  <a:pt x="365" y="1393"/>
                  <a:pt x="1004" y="777"/>
                </a:cubicBezTo>
                <a:lnTo>
                  <a:pt x="1004" y="777"/>
                </a:lnTo>
                <a:cubicBezTo>
                  <a:pt x="1621" y="160"/>
                  <a:pt x="2625" y="183"/>
                  <a:pt x="3241" y="799"/>
                </a:cubicBezTo>
                <a:lnTo>
                  <a:pt x="3241" y="799"/>
                </a:lnTo>
                <a:cubicBezTo>
                  <a:pt x="3858" y="1439"/>
                  <a:pt x="3835" y="2443"/>
                  <a:pt x="3218" y="3036"/>
                </a:cubicBezTo>
                <a:lnTo>
                  <a:pt x="3218" y="3036"/>
                </a:lnTo>
                <a:cubicBezTo>
                  <a:pt x="2899" y="3356"/>
                  <a:pt x="2511" y="3493"/>
                  <a:pt x="2100" y="3493"/>
                </a:cubicBezTo>
                <a:lnTo>
                  <a:pt x="2100" y="3493"/>
                </a:lnTo>
                <a:cubicBezTo>
                  <a:pt x="1689" y="3493"/>
                  <a:pt x="1278" y="3333"/>
                  <a:pt x="982" y="301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8"/>
          <p:cNvSpPr/>
          <p:nvPr/>
        </p:nvSpPr>
        <p:spPr>
          <a:xfrm>
            <a:off x="7597941" y="2657855"/>
            <a:ext cx="136154" cy="129960"/>
          </a:xfrm>
          <a:custGeom>
            <a:avLst/>
            <a:gdLst/>
            <a:ahLst/>
            <a:cxnLst/>
            <a:rect l="l" t="t" r="r" b="b"/>
            <a:pathLst>
              <a:path w="6506" h="6210" extrusionOk="0">
                <a:moveTo>
                  <a:pt x="1187" y="845"/>
                </a:moveTo>
                <a:cubicBezTo>
                  <a:pt x="23" y="1987"/>
                  <a:pt x="0" y="3858"/>
                  <a:pt x="1141" y="5022"/>
                </a:cubicBezTo>
                <a:lnTo>
                  <a:pt x="1141" y="5022"/>
                </a:lnTo>
                <a:cubicBezTo>
                  <a:pt x="2283" y="6186"/>
                  <a:pt x="4154" y="6209"/>
                  <a:pt x="5318" y="5068"/>
                </a:cubicBezTo>
                <a:lnTo>
                  <a:pt x="5318" y="5068"/>
                </a:lnTo>
                <a:cubicBezTo>
                  <a:pt x="6482" y="3927"/>
                  <a:pt x="6505" y="2055"/>
                  <a:pt x="5364" y="891"/>
                </a:cubicBezTo>
                <a:lnTo>
                  <a:pt x="5364" y="891"/>
                </a:lnTo>
                <a:cubicBezTo>
                  <a:pt x="4793" y="297"/>
                  <a:pt x="4017" y="1"/>
                  <a:pt x="3241" y="1"/>
                </a:cubicBezTo>
                <a:lnTo>
                  <a:pt x="3241" y="1"/>
                </a:lnTo>
                <a:cubicBezTo>
                  <a:pt x="2511" y="1"/>
                  <a:pt x="1758" y="275"/>
                  <a:pt x="1187" y="845"/>
                </a:cubicBezTo>
                <a:close/>
                <a:moveTo>
                  <a:pt x="1370" y="4794"/>
                </a:moveTo>
                <a:cubicBezTo>
                  <a:pt x="365" y="3767"/>
                  <a:pt x="388" y="2101"/>
                  <a:pt x="1415" y="1074"/>
                </a:cubicBezTo>
                <a:lnTo>
                  <a:pt x="1415" y="1074"/>
                </a:lnTo>
                <a:cubicBezTo>
                  <a:pt x="2442" y="69"/>
                  <a:pt x="4109" y="92"/>
                  <a:pt x="5136" y="1119"/>
                </a:cubicBezTo>
                <a:lnTo>
                  <a:pt x="5136" y="1119"/>
                </a:lnTo>
                <a:cubicBezTo>
                  <a:pt x="6140" y="2146"/>
                  <a:pt x="6117" y="3813"/>
                  <a:pt x="5090" y="4840"/>
                </a:cubicBezTo>
                <a:lnTo>
                  <a:pt x="5090" y="4840"/>
                </a:lnTo>
                <a:cubicBezTo>
                  <a:pt x="4588" y="5342"/>
                  <a:pt x="3926" y="5593"/>
                  <a:pt x="3264" y="5593"/>
                </a:cubicBezTo>
                <a:lnTo>
                  <a:pt x="3264" y="5593"/>
                </a:lnTo>
                <a:cubicBezTo>
                  <a:pt x="2579" y="5593"/>
                  <a:pt x="1895" y="5319"/>
                  <a:pt x="1370" y="479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8"/>
          <p:cNvSpPr/>
          <p:nvPr/>
        </p:nvSpPr>
        <p:spPr>
          <a:xfrm>
            <a:off x="7447938" y="3277394"/>
            <a:ext cx="86493" cy="82182"/>
          </a:xfrm>
          <a:custGeom>
            <a:avLst/>
            <a:gdLst/>
            <a:ahLst/>
            <a:cxnLst/>
            <a:rect l="l" t="t" r="r" b="b"/>
            <a:pathLst>
              <a:path w="4133" h="3927" extrusionOk="0">
                <a:moveTo>
                  <a:pt x="754" y="548"/>
                </a:moveTo>
                <a:cubicBezTo>
                  <a:pt x="24" y="1255"/>
                  <a:pt x="1" y="2442"/>
                  <a:pt x="731" y="3196"/>
                </a:cubicBezTo>
                <a:lnTo>
                  <a:pt x="731" y="3196"/>
                </a:lnTo>
                <a:cubicBezTo>
                  <a:pt x="1462" y="3926"/>
                  <a:pt x="2649" y="3926"/>
                  <a:pt x="3379" y="3218"/>
                </a:cubicBezTo>
                <a:lnTo>
                  <a:pt x="3379" y="3218"/>
                </a:lnTo>
                <a:cubicBezTo>
                  <a:pt x="4110" y="2488"/>
                  <a:pt x="4132" y="1301"/>
                  <a:pt x="3402" y="571"/>
                </a:cubicBezTo>
                <a:lnTo>
                  <a:pt x="3402" y="571"/>
                </a:lnTo>
                <a:cubicBezTo>
                  <a:pt x="3037" y="183"/>
                  <a:pt x="2557" y="0"/>
                  <a:pt x="2078" y="0"/>
                </a:cubicBezTo>
                <a:lnTo>
                  <a:pt x="2078" y="0"/>
                </a:lnTo>
                <a:cubicBezTo>
                  <a:pt x="1599" y="0"/>
                  <a:pt x="1119" y="183"/>
                  <a:pt x="754" y="548"/>
                </a:cubicBezTo>
                <a:moveTo>
                  <a:pt x="982" y="2945"/>
                </a:moveTo>
                <a:cubicBezTo>
                  <a:pt x="366" y="2351"/>
                  <a:pt x="389" y="1370"/>
                  <a:pt x="1005" y="776"/>
                </a:cubicBezTo>
                <a:lnTo>
                  <a:pt x="1005" y="776"/>
                </a:lnTo>
                <a:cubicBezTo>
                  <a:pt x="1599" y="183"/>
                  <a:pt x="2580" y="183"/>
                  <a:pt x="3174" y="799"/>
                </a:cubicBezTo>
                <a:lnTo>
                  <a:pt x="3174" y="799"/>
                </a:lnTo>
                <a:cubicBezTo>
                  <a:pt x="3767" y="1415"/>
                  <a:pt x="3744" y="2374"/>
                  <a:pt x="3151" y="2967"/>
                </a:cubicBezTo>
                <a:lnTo>
                  <a:pt x="3151" y="2967"/>
                </a:lnTo>
                <a:cubicBezTo>
                  <a:pt x="2854" y="3264"/>
                  <a:pt x="2466" y="3424"/>
                  <a:pt x="2078" y="3424"/>
                </a:cubicBezTo>
                <a:lnTo>
                  <a:pt x="2078" y="3424"/>
                </a:lnTo>
                <a:cubicBezTo>
                  <a:pt x="1667" y="3424"/>
                  <a:pt x="1279" y="3264"/>
                  <a:pt x="982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8"/>
          <p:cNvSpPr/>
          <p:nvPr/>
        </p:nvSpPr>
        <p:spPr>
          <a:xfrm>
            <a:off x="6778745" y="2922015"/>
            <a:ext cx="88398" cy="84087"/>
          </a:xfrm>
          <a:custGeom>
            <a:avLst/>
            <a:gdLst/>
            <a:ahLst/>
            <a:cxnLst/>
            <a:rect l="l" t="t" r="r" b="b"/>
            <a:pathLst>
              <a:path w="4224" h="4018" extrusionOk="0">
                <a:moveTo>
                  <a:pt x="777" y="548"/>
                </a:moveTo>
                <a:cubicBezTo>
                  <a:pt x="24" y="1278"/>
                  <a:pt x="1" y="2488"/>
                  <a:pt x="754" y="3241"/>
                </a:cubicBezTo>
                <a:lnTo>
                  <a:pt x="754" y="3241"/>
                </a:lnTo>
                <a:cubicBezTo>
                  <a:pt x="1484" y="3995"/>
                  <a:pt x="2694" y="4017"/>
                  <a:pt x="3447" y="3264"/>
                </a:cubicBezTo>
                <a:lnTo>
                  <a:pt x="3447" y="3264"/>
                </a:lnTo>
                <a:cubicBezTo>
                  <a:pt x="4201" y="2534"/>
                  <a:pt x="4223" y="1324"/>
                  <a:pt x="3493" y="571"/>
                </a:cubicBezTo>
                <a:lnTo>
                  <a:pt x="3493" y="571"/>
                </a:lnTo>
                <a:cubicBezTo>
                  <a:pt x="3105" y="183"/>
                  <a:pt x="2603" y="0"/>
                  <a:pt x="2123" y="0"/>
                </a:cubicBezTo>
                <a:lnTo>
                  <a:pt x="2123" y="0"/>
                </a:lnTo>
                <a:cubicBezTo>
                  <a:pt x="1621" y="0"/>
                  <a:pt x="1142" y="183"/>
                  <a:pt x="777" y="548"/>
                </a:cubicBezTo>
                <a:moveTo>
                  <a:pt x="982" y="3013"/>
                </a:moveTo>
                <a:cubicBezTo>
                  <a:pt x="366" y="2397"/>
                  <a:pt x="389" y="1392"/>
                  <a:pt x="1005" y="776"/>
                </a:cubicBezTo>
                <a:lnTo>
                  <a:pt x="1005" y="776"/>
                </a:lnTo>
                <a:cubicBezTo>
                  <a:pt x="1621" y="160"/>
                  <a:pt x="2626" y="183"/>
                  <a:pt x="3242" y="799"/>
                </a:cubicBezTo>
                <a:lnTo>
                  <a:pt x="3242" y="799"/>
                </a:lnTo>
                <a:cubicBezTo>
                  <a:pt x="3858" y="1415"/>
                  <a:pt x="3835" y="2420"/>
                  <a:pt x="3219" y="3036"/>
                </a:cubicBezTo>
                <a:lnTo>
                  <a:pt x="3219" y="3036"/>
                </a:lnTo>
                <a:cubicBezTo>
                  <a:pt x="2922" y="3333"/>
                  <a:pt x="2511" y="3492"/>
                  <a:pt x="2123" y="3492"/>
                </a:cubicBezTo>
                <a:lnTo>
                  <a:pt x="2123" y="3492"/>
                </a:lnTo>
                <a:cubicBezTo>
                  <a:pt x="1713" y="3492"/>
                  <a:pt x="1302" y="3333"/>
                  <a:pt x="982" y="301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8"/>
          <p:cNvSpPr/>
          <p:nvPr/>
        </p:nvSpPr>
        <p:spPr>
          <a:xfrm>
            <a:off x="6335016" y="2441953"/>
            <a:ext cx="267035" cy="215930"/>
          </a:xfrm>
          <a:custGeom>
            <a:avLst/>
            <a:gdLst/>
            <a:ahLst/>
            <a:cxnLst/>
            <a:rect l="l" t="t" r="r" b="b"/>
            <a:pathLst>
              <a:path w="12760" h="10318" extrusionOk="0">
                <a:moveTo>
                  <a:pt x="0" y="229"/>
                </a:moveTo>
                <a:lnTo>
                  <a:pt x="6094" y="6437"/>
                </a:lnTo>
                <a:lnTo>
                  <a:pt x="8742" y="6483"/>
                </a:lnTo>
                <a:lnTo>
                  <a:pt x="12508" y="10318"/>
                </a:lnTo>
                <a:lnTo>
                  <a:pt x="12759" y="10089"/>
                </a:lnTo>
                <a:lnTo>
                  <a:pt x="8902" y="6141"/>
                </a:lnTo>
                <a:lnTo>
                  <a:pt x="6231" y="6118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8"/>
          <p:cNvSpPr/>
          <p:nvPr/>
        </p:nvSpPr>
        <p:spPr>
          <a:xfrm>
            <a:off x="7075862" y="2805934"/>
            <a:ext cx="431839" cy="186318"/>
          </a:xfrm>
          <a:custGeom>
            <a:avLst/>
            <a:gdLst/>
            <a:ahLst/>
            <a:cxnLst/>
            <a:rect l="l" t="t" r="r" b="b"/>
            <a:pathLst>
              <a:path w="20635" h="8903" extrusionOk="0">
                <a:moveTo>
                  <a:pt x="0" y="229"/>
                </a:moveTo>
                <a:lnTo>
                  <a:pt x="8400" y="8788"/>
                </a:lnTo>
                <a:lnTo>
                  <a:pt x="20634" y="8902"/>
                </a:lnTo>
                <a:lnTo>
                  <a:pt x="20634" y="8583"/>
                </a:lnTo>
                <a:lnTo>
                  <a:pt x="8537" y="8446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8"/>
          <p:cNvSpPr/>
          <p:nvPr/>
        </p:nvSpPr>
        <p:spPr>
          <a:xfrm>
            <a:off x="6688949" y="2699897"/>
            <a:ext cx="300958" cy="27248"/>
          </a:xfrm>
          <a:custGeom>
            <a:avLst/>
            <a:gdLst/>
            <a:ahLst/>
            <a:cxnLst/>
            <a:rect l="l" t="t" r="r" b="b"/>
            <a:pathLst>
              <a:path w="14381" h="1302" extrusionOk="0">
                <a:moveTo>
                  <a:pt x="1" y="343"/>
                </a:moveTo>
                <a:lnTo>
                  <a:pt x="13331" y="480"/>
                </a:lnTo>
                <a:lnTo>
                  <a:pt x="14129" y="1301"/>
                </a:lnTo>
                <a:lnTo>
                  <a:pt x="14380" y="1073"/>
                </a:lnTo>
                <a:lnTo>
                  <a:pt x="13467" y="137"/>
                </a:lnTo>
                <a:lnTo>
                  <a:pt x="2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8"/>
          <p:cNvSpPr/>
          <p:nvPr/>
        </p:nvSpPr>
        <p:spPr>
          <a:xfrm>
            <a:off x="6961686" y="2693201"/>
            <a:ext cx="151934" cy="145237"/>
          </a:xfrm>
          <a:custGeom>
            <a:avLst/>
            <a:gdLst/>
            <a:ahLst/>
            <a:cxnLst/>
            <a:rect l="l" t="t" r="r" b="b"/>
            <a:pathLst>
              <a:path w="7260" h="6940" extrusionOk="0">
                <a:moveTo>
                  <a:pt x="1325" y="937"/>
                </a:moveTo>
                <a:cubicBezTo>
                  <a:pt x="24" y="2215"/>
                  <a:pt x="1" y="4315"/>
                  <a:pt x="1279" y="5616"/>
                </a:cubicBezTo>
                <a:lnTo>
                  <a:pt x="1279" y="5616"/>
                </a:lnTo>
                <a:cubicBezTo>
                  <a:pt x="2534" y="6917"/>
                  <a:pt x="4634" y="6940"/>
                  <a:pt x="5935" y="5661"/>
                </a:cubicBezTo>
                <a:lnTo>
                  <a:pt x="5935" y="5661"/>
                </a:lnTo>
                <a:cubicBezTo>
                  <a:pt x="7236" y="4383"/>
                  <a:pt x="7259" y="2306"/>
                  <a:pt x="5981" y="1005"/>
                </a:cubicBezTo>
                <a:lnTo>
                  <a:pt x="5981" y="1005"/>
                </a:lnTo>
                <a:cubicBezTo>
                  <a:pt x="5342" y="343"/>
                  <a:pt x="4497" y="1"/>
                  <a:pt x="3630" y="1"/>
                </a:cubicBezTo>
                <a:lnTo>
                  <a:pt x="3630" y="1"/>
                </a:lnTo>
                <a:cubicBezTo>
                  <a:pt x="2785" y="1"/>
                  <a:pt x="1964" y="320"/>
                  <a:pt x="1325" y="937"/>
                </a:cubicBezTo>
                <a:close/>
                <a:moveTo>
                  <a:pt x="1507" y="5388"/>
                </a:moveTo>
                <a:cubicBezTo>
                  <a:pt x="366" y="4223"/>
                  <a:pt x="389" y="2329"/>
                  <a:pt x="1553" y="1188"/>
                </a:cubicBezTo>
                <a:lnTo>
                  <a:pt x="1553" y="1188"/>
                </a:lnTo>
                <a:cubicBezTo>
                  <a:pt x="2717" y="46"/>
                  <a:pt x="4612" y="69"/>
                  <a:pt x="5753" y="1233"/>
                </a:cubicBezTo>
                <a:lnTo>
                  <a:pt x="5753" y="1233"/>
                </a:lnTo>
                <a:cubicBezTo>
                  <a:pt x="6894" y="2397"/>
                  <a:pt x="6871" y="4292"/>
                  <a:pt x="5707" y="5433"/>
                </a:cubicBezTo>
                <a:lnTo>
                  <a:pt x="5707" y="5433"/>
                </a:lnTo>
                <a:cubicBezTo>
                  <a:pt x="5136" y="6004"/>
                  <a:pt x="4383" y="6278"/>
                  <a:pt x="3630" y="6278"/>
                </a:cubicBezTo>
                <a:lnTo>
                  <a:pt x="3630" y="6278"/>
                </a:lnTo>
                <a:cubicBezTo>
                  <a:pt x="2854" y="6278"/>
                  <a:pt x="2078" y="5981"/>
                  <a:pt x="1507" y="5388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8"/>
          <p:cNvSpPr/>
          <p:nvPr/>
        </p:nvSpPr>
        <p:spPr>
          <a:xfrm>
            <a:off x="7259263" y="2692259"/>
            <a:ext cx="151934" cy="145237"/>
          </a:xfrm>
          <a:custGeom>
            <a:avLst/>
            <a:gdLst/>
            <a:ahLst/>
            <a:cxnLst/>
            <a:rect l="l" t="t" r="r" b="b"/>
            <a:pathLst>
              <a:path w="7260" h="6940" extrusionOk="0">
                <a:moveTo>
                  <a:pt x="1325" y="936"/>
                </a:moveTo>
                <a:cubicBezTo>
                  <a:pt x="24" y="2214"/>
                  <a:pt x="1" y="4314"/>
                  <a:pt x="1279" y="5615"/>
                </a:cubicBezTo>
                <a:lnTo>
                  <a:pt x="1279" y="5615"/>
                </a:lnTo>
                <a:cubicBezTo>
                  <a:pt x="2535" y="6916"/>
                  <a:pt x="4635" y="6939"/>
                  <a:pt x="5936" y="5661"/>
                </a:cubicBezTo>
                <a:lnTo>
                  <a:pt x="5936" y="5661"/>
                </a:lnTo>
                <a:cubicBezTo>
                  <a:pt x="7237" y="4383"/>
                  <a:pt x="7259" y="2306"/>
                  <a:pt x="5981" y="1004"/>
                </a:cubicBezTo>
                <a:lnTo>
                  <a:pt x="5981" y="1004"/>
                </a:lnTo>
                <a:cubicBezTo>
                  <a:pt x="5342" y="343"/>
                  <a:pt x="4498" y="0"/>
                  <a:pt x="3630" y="0"/>
                </a:cubicBezTo>
                <a:lnTo>
                  <a:pt x="3630" y="0"/>
                </a:lnTo>
                <a:cubicBezTo>
                  <a:pt x="2786" y="0"/>
                  <a:pt x="1964" y="320"/>
                  <a:pt x="1325" y="936"/>
                </a:cubicBezTo>
                <a:moveTo>
                  <a:pt x="1507" y="5387"/>
                </a:moveTo>
                <a:cubicBezTo>
                  <a:pt x="366" y="4223"/>
                  <a:pt x="389" y="2328"/>
                  <a:pt x="1553" y="1187"/>
                </a:cubicBezTo>
                <a:lnTo>
                  <a:pt x="1553" y="1187"/>
                </a:lnTo>
                <a:cubicBezTo>
                  <a:pt x="2717" y="46"/>
                  <a:pt x="4612" y="69"/>
                  <a:pt x="5753" y="1233"/>
                </a:cubicBezTo>
                <a:lnTo>
                  <a:pt x="5753" y="1233"/>
                </a:lnTo>
                <a:cubicBezTo>
                  <a:pt x="6894" y="2397"/>
                  <a:pt x="6871" y="4291"/>
                  <a:pt x="5707" y="5433"/>
                </a:cubicBezTo>
                <a:lnTo>
                  <a:pt x="5707" y="5433"/>
                </a:lnTo>
                <a:cubicBezTo>
                  <a:pt x="5137" y="6003"/>
                  <a:pt x="4383" y="6277"/>
                  <a:pt x="3630" y="6277"/>
                </a:cubicBezTo>
                <a:lnTo>
                  <a:pt x="3630" y="6277"/>
                </a:lnTo>
                <a:cubicBezTo>
                  <a:pt x="2854" y="6277"/>
                  <a:pt x="2101" y="5980"/>
                  <a:pt x="1507" y="538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8"/>
          <p:cNvSpPr/>
          <p:nvPr/>
        </p:nvSpPr>
        <p:spPr>
          <a:xfrm>
            <a:off x="7469911" y="2958783"/>
            <a:ext cx="151934" cy="145237"/>
          </a:xfrm>
          <a:custGeom>
            <a:avLst/>
            <a:gdLst/>
            <a:ahLst/>
            <a:cxnLst/>
            <a:rect l="l" t="t" r="r" b="b"/>
            <a:pathLst>
              <a:path w="7260" h="6940" extrusionOk="0">
                <a:moveTo>
                  <a:pt x="1325" y="936"/>
                </a:moveTo>
                <a:cubicBezTo>
                  <a:pt x="1" y="2215"/>
                  <a:pt x="1" y="4315"/>
                  <a:pt x="1256" y="5616"/>
                </a:cubicBezTo>
                <a:lnTo>
                  <a:pt x="1256" y="5616"/>
                </a:lnTo>
                <a:cubicBezTo>
                  <a:pt x="2535" y="6917"/>
                  <a:pt x="4634" y="6940"/>
                  <a:pt x="5936" y="5661"/>
                </a:cubicBezTo>
                <a:lnTo>
                  <a:pt x="5936" y="5661"/>
                </a:lnTo>
                <a:cubicBezTo>
                  <a:pt x="7237" y="4383"/>
                  <a:pt x="7259" y="2283"/>
                  <a:pt x="5981" y="982"/>
                </a:cubicBezTo>
                <a:lnTo>
                  <a:pt x="5981" y="982"/>
                </a:lnTo>
                <a:cubicBezTo>
                  <a:pt x="5342" y="320"/>
                  <a:pt x="4475" y="1"/>
                  <a:pt x="3630" y="1"/>
                </a:cubicBezTo>
                <a:lnTo>
                  <a:pt x="3630" y="1"/>
                </a:lnTo>
                <a:cubicBezTo>
                  <a:pt x="2786" y="1"/>
                  <a:pt x="1964" y="320"/>
                  <a:pt x="1325" y="936"/>
                </a:cubicBezTo>
                <a:close/>
                <a:moveTo>
                  <a:pt x="1507" y="5387"/>
                </a:moveTo>
                <a:cubicBezTo>
                  <a:pt x="366" y="4200"/>
                  <a:pt x="366" y="2329"/>
                  <a:pt x="1553" y="1188"/>
                </a:cubicBezTo>
                <a:lnTo>
                  <a:pt x="1553" y="1188"/>
                </a:lnTo>
                <a:cubicBezTo>
                  <a:pt x="2717" y="23"/>
                  <a:pt x="4612" y="46"/>
                  <a:pt x="5753" y="1210"/>
                </a:cubicBezTo>
                <a:lnTo>
                  <a:pt x="5753" y="1210"/>
                </a:lnTo>
                <a:cubicBezTo>
                  <a:pt x="6894" y="2397"/>
                  <a:pt x="6871" y="4269"/>
                  <a:pt x="5707" y="5410"/>
                </a:cubicBezTo>
                <a:lnTo>
                  <a:pt x="5707" y="5410"/>
                </a:lnTo>
                <a:cubicBezTo>
                  <a:pt x="5137" y="5981"/>
                  <a:pt x="4383" y="6278"/>
                  <a:pt x="3630" y="6278"/>
                </a:cubicBezTo>
                <a:lnTo>
                  <a:pt x="3630" y="6278"/>
                </a:lnTo>
                <a:cubicBezTo>
                  <a:pt x="2854" y="6278"/>
                  <a:pt x="2078" y="5981"/>
                  <a:pt x="1507" y="538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8"/>
          <p:cNvSpPr/>
          <p:nvPr/>
        </p:nvSpPr>
        <p:spPr>
          <a:xfrm>
            <a:off x="6552821" y="2635882"/>
            <a:ext cx="152394" cy="145237"/>
          </a:xfrm>
          <a:custGeom>
            <a:avLst/>
            <a:gdLst/>
            <a:ahLst/>
            <a:cxnLst/>
            <a:rect l="l" t="t" r="r" b="b"/>
            <a:pathLst>
              <a:path w="7282" h="6940" extrusionOk="0">
                <a:moveTo>
                  <a:pt x="1324" y="937"/>
                </a:moveTo>
                <a:cubicBezTo>
                  <a:pt x="23" y="2215"/>
                  <a:pt x="0" y="4315"/>
                  <a:pt x="1279" y="5616"/>
                </a:cubicBezTo>
                <a:lnTo>
                  <a:pt x="1279" y="5616"/>
                </a:lnTo>
                <a:cubicBezTo>
                  <a:pt x="2557" y="6917"/>
                  <a:pt x="4657" y="6940"/>
                  <a:pt x="5958" y="5661"/>
                </a:cubicBezTo>
                <a:lnTo>
                  <a:pt x="5958" y="5661"/>
                </a:lnTo>
                <a:cubicBezTo>
                  <a:pt x="7259" y="4383"/>
                  <a:pt x="7282" y="2283"/>
                  <a:pt x="6003" y="982"/>
                </a:cubicBezTo>
                <a:lnTo>
                  <a:pt x="6003" y="982"/>
                </a:lnTo>
                <a:cubicBezTo>
                  <a:pt x="5341" y="320"/>
                  <a:pt x="4497" y="1"/>
                  <a:pt x="3630" y="1"/>
                </a:cubicBezTo>
                <a:lnTo>
                  <a:pt x="3630" y="1"/>
                </a:lnTo>
                <a:cubicBezTo>
                  <a:pt x="2808" y="1"/>
                  <a:pt x="1963" y="298"/>
                  <a:pt x="1324" y="937"/>
                </a:cubicBezTo>
                <a:moveTo>
                  <a:pt x="1507" y="5365"/>
                </a:moveTo>
                <a:cubicBezTo>
                  <a:pt x="366" y="4201"/>
                  <a:pt x="388" y="2329"/>
                  <a:pt x="1552" y="1165"/>
                </a:cubicBezTo>
                <a:lnTo>
                  <a:pt x="1552" y="1165"/>
                </a:lnTo>
                <a:cubicBezTo>
                  <a:pt x="2739" y="24"/>
                  <a:pt x="4611" y="46"/>
                  <a:pt x="5752" y="1211"/>
                </a:cubicBezTo>
                <a:lnTo>
                  <a:pt x="5752" y="1211"/>
                </a:lnTo>
                <a:cubicBezTo>
                  <a:pt x="6916" y="2397"/>
                  <a:pt x="6894" y="4269"/>
                  <a:pt x="5707" y="5410"/>
                </a:cubicBezTo>
                <a:lnTo>
                  <a:pt x="5707" y="5410"/>
                </a:lnTo>
                <a:cubicBezTo>
                  <a:pt x="5136" y="5981"/>
                  <a:pt x="4383" y="6255"/>
                  <a:pt x="3630" y="6255"/>
                </a:cubicBezTo>
                <a:lnTo>
                  <a:pt x="3630" y="6255"/>
                </a:lnTo>
                <a:cubicBezTo>
                  <a:pt x="2876" y="6255"/>
                  <a:pt x="2100" y="5958"/>
                  <a:pt x="1507" y="536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8"/>
          <p:cNvSpPr/>
          <p:nvPr/>
        </p:nvSpPr>
        <p:spPr>
          <a:xfrm>
            <a:off x="7162310" y="2899079"/>
            <a:ext cx="162439" cy="337268"/>
          </a:xfrm>
          <a:custGeom>
            <a:avLst/>
            <a:gdLst/>
            <a:ahLst/>
            <a:cxnLst/>
            <a:rect l="l" t="t" r="r" b="b"/>
            <a:pathLst>
              <a:path w="7762" h="16116" extrusionOk="0">
                <a:moveTo>
                  <a:pt x="0" y="8355"/>
                </a:moveTo>
                <a:lnTo>
                  <a:pt x="0" y="8423"/>
                </a:lnTo>
                <a:lnTo>
                  <a:pt x="7510" y="16115"/>
                </a:lnTo>
                <a:lnTo>
                  <a:pt x="7761" y="15887"/>
                </a:lnTo>
                <a:lnTo>
                  <a:pt x="320" y="8309"/>
                </a:lnTo>
                <a:lnTo>
                  <a:pt x="411" y="0"/>
                </a:lnTo>
                <a:lnTo>
                  <a:pt x="6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8"/>
          <p:cNvSpPr/>
          <p:nvPr/>
        </p:nvSpPr>
        <p:spPr>
          <a:xfrm>
            <a:off x="7211027" y="2947797"/>
            <a:ext cx="345869" cy="242215"/>
          </a:xfrm>
          <a:custGeom>
            <a:avLst/>
            <a:gdLst/>
            <a:ahLst/>
            <a:cxnLst/>
            <a:rect l="l" t="t" r="r" b="b"/>
            <a:pathLst>
              <a:path w="16527" h="11574" extrusionOk="0">
                <a:moveTo>
                  <a:pt x="1" y="4223"/>
                </a:moveTo>
                <a:lnTo>
                  <a:pt x="2032" y="6300"/>
                </a:lnTo>
                <a:lnTo>
                  <a:pt x="11231" y="6392"/>
                </a:lnTo>
                <a:lnTo>
                  <a:pt x="16298" y="11573"/>
                </a:lnTo>
                <a:lnTo>
                  <a:pt x="16526" y="11345"/>
                </a:lnTo>
                <a:lnTo>
                  <a:pt x="11368" y="6049"/>
                </a:lnTo>
                <a:lnTo>
                  <a:pt x="2169" y="5958"/>
                </a:lnTo>
                <a:lnTo>
                  <a:pt x="343" y="4086"/>
                </a:lnTo>
                <a:lnTo>
                  <a:pt x="389" y="1"/>
                </a:lnTo>
                <a:lnTo>
                  <a:pt x="4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48"/>
          <p:cNvSpPr/>
          <p:nvPr/>
        </p:nvSpPr>
        <p:spPr>
          <a:xfrm>
            <a:off x="7200522" y="3106380"/>
            <a:ext cx="389796" cy="156224"/>
          </a:xfrm>
          <a:custGeom>
            <a:avLst/>
            <a:gdLst/>
            <a:ahLst/>
            <a:cxnLst/>
            <a:rect l="l" t="t" r="r" b="b"/>
            <a:pathLst>
              <a:path w="18626" h="7465" extrusionOk="0">
                <a:moveTo>
                  <a:pt x="0" y="320"/>
                </a:moveTo>
                <a:lnTo>
                  <a:pt x="11527" y="457"/>
                </a:lnTo>
                <a:lnTo>
                  <a:pt x="18375" y="7465"/>
                </a:lnTo>
                <a:lnTo>
                  <a:pt x="18626" y="7213"/>
                </a:lnTo>
                <a:lnTo>
                  <a:pt x="11664" y="115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8"/>
          <p:cNvSpPr/>
          <p:nvPr/>
        </p:nvSpPr>
        <p:spPr>
          <a:xfrm>
            <a:off x="7239216" y="3145555"/>
            <a:ext cx="264168" cy="137577"/>
          </a:xfrm>
          <a:custGeom>
            <a:avLst/>
            <a:gdLst/>
            <a:ahLst/>
            <a:cxnLst/>
            <a:rect l="l" t="t" r="r" b="b"/>
            <a:pathLst>
              <a:path w="12623" h="6574" extrusionOk="0">
                <a:moveTo>
                  <a:pt x="0" y="0"/>
                </a:moveTo>
                <a:lnTo>
                  <a:pt x="0" y="343"/>
                </a:lnTo>
                <a:cubicBezTo>
                  <a:pt x="3401" y="320"/>
                  <a:pt x="8537" y="320"/>
                  <a:pt x="9062" y="411"/>
                </a:cubicBezTo>
                <a:lnTo>
                  <a:pt x="9062" y="411"/>
                </a:lnTo>
                <a:lnTo>
                  <a:pt x="12303" y="3721"/>
                </a:lnTo>
                <a:lnTo>
                  <a:pt x="12257" y="6574"/>
                </a:lnTo>
                <a:lnTo>
                  <a:pt x="12600" y="6574"/>
                </a:lnTo>
                <a:lnTo>
                  <a:pt x="12623" y="3584"/>
                </a:lnTo>
                <a:lnTo>
                  <a:pt x="9267" y="160"/>
                </a:lnTo>
                <a:cubicBezTo>
                  <a:pt x="9222" y="92"/>
                  <a:pt x="9108" y="0"/>
                  <a:pt x="3698" y="0"/>
                </a:cubicBezTo>
                <a:lnTo>
                  <a:pt x="3698" y="0"/>
                </a:lnTo>
                <a:cubicBezTo>
                  <a:pt x="2671" y="0"/>
                  <a:pt x="1461" y="0"/>
                  <a:pt x="0" y="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8"/>
          <p:cNvSpPr/>
          <p:nvPr/>
        </p:nvSpPr>
        <p:spPr>
          <a:xfrm>
            <a:off x="6394239" y="2360757"/>
            <a:ext cx="906161" cy="348255"/>
          </a:xfrm>
          <a:custGeom>
            <a:avLst/>
            <a:gdLst/>
            <a:ahLst/>
            <a:cxnLst/>
            <a:rect l="l" t="t" r="r" b="b"/>
            <a:pathLst>
              <a:path w="43300" h="16641" extrusionOk="0">
                <a:moveTo>
                  <a:pt x="0" y="229"/>
                </a:moveTo>
                <a:lnTo>
                  <a:pt x="2922" y="3196"/>
                </a:lnTo>
                <a:lnTo>
                  <a:pt x="4794" y="3219"/>
                </a:lnTo>
                <a:lnTo>
                  <a:pt x="6734" y="1324"/>
                </a:lnTo>
                <a:lnTo>
                  <a:pt x="11961" y="1370"/>
                </a:lnTo>
                <a:lnTo>
                  <a:pt x="16001" y="5501"/>
                </a:lnTo>
                <a:lnTo>
                  <a:pt x="32321" y="5684"/>
                </a:lnTo>
                <a:lnTo>
                  <a:pt x="43049" y="16640"/>
                </a:lnTo>
                <a:lnTo>
                  <a:pt x="43300" y="16389"/>
                </a:lnTo>
                <a:lnTo>
                  <a:pt x="32458" y="5342"/>
                </a:lnTo>
                <a:lnTo>
                  <a:pt x="16138" y="5182"/>
                </a:lnTo>
                <a:lnTo>
                  <a:pt x="12098" y="1050"/>
                </a:lnTo>
                <a:lnTo>
                  <a:pt x="6665" y="982"/>
                </a:lnTo>
                <a:lnTo>
                  <a:pt x="6597" y="982"/>
                </a:lnTo>
                <a:lnTo>
                  <a:pt x="4657" y="2876"/>
                </a:lnTo>
                <a:lnTo>
                  <a:pt x="3059" y="2876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8"/>
          <p:cNvSpPr/>
          <p:nvPr/>
        </p:nvSpPr>
        <p:spPr>
          <a:xfrm>
            <a:off x="6575736" y="2298186"/>
            <a:ext cx="281852" cy="91244"/>
          </a:xfrm>
          <a:custGeom>
            <a:avLst/>
            <a:gdLst/>
            <a:ahLst/>
            <a:cxnLst/>
            <a:rect l="l" t="t" r="r" b="b"/>
            <a:pathLst>
              <a:path w="13468" h="4360" extrusionOk="0">
                <a:moveTo>
                  <a:pt x="1" y="4132"/>
                </a:moveTo>
                <a:lnTo>
                  <a:pt x="229" y="4360"/>
                </a:lnTo>
                <a:lnTo>
                  <a:pt x="4338" y="320"/>
                </a:lnTo>
                <a:lnTo>
                  <a:pt x="11345" y="411"/>
                </a:lnTo>
                <a:lnTo>
                  <a:pt x="13217" y="2306"/>
                </a:lnTo>
                <a:lnTo>
                  <a:pt x="13468" y="2077"/>
                </a:lnTo>
                <a:lnTo>
                  <a:pt x="11505" y="69"/>
                </a:lnTo>
                <a:lnTo>
                  <a:pt x="4269" y="0"/>
                </a:lnTo>
                <a:lnTo>
                  <a:pt x="420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8"/>
          <p:cNvSpPr/>
          <p:nvPr/>
        </p:nvSpPr>
        <p:spPr>
          <a:xfrm>
            <a:off x="7382040" y="2802585"/>
            <a:ext cx="294743" cy="100347"/>
          </a:xfrm>
          <a:custGeom>
            <a:avLst/>
            <a:gdLst/>
            <a:ahLst/>
            <a:cxnLst/>
            <a:rect l="l" t="t" r="r" b="b"/>
            <a:pathLst>
              <a:path w="14084" h="4795" extrusionOk="0">
                <a:moveTo>
                  <a:pt x="0" y="252"/>
                </a:moveTo>
                <a:lnTo>
                  <a:pt x="4360" y="4703"/>
                </a:lnTo>
                <a:lnTo>
                  <a:pt x="14083" y="4794"/>
                </a:lnTo>
                <a:lnTo>
                  <a:pt x="14083" y="4475"/>
                </a:lnTo>
                <a:lnTo>
                  <a:pt x="4497" y="4360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8"/>
          <p:cNvSpPr/>
          <p:nvPr/>
        </p:nvSpPr>
        <p:spPr>
          <a:xfrm>
            <a:off x="7183321" y="2528423"/>
            <a:ext cx="307174" cy="305730"/>
          </a:xfrm>
          <a:custGeom>
            <a:avLst/>
            <a:gdLst/>
            <a:ahLst/>
            <a:cxnLst/>
            <a:rect l="l" t="t" r="r" b="b"/>
            <a:pathLst>
              <a:path w="14678" h="14609" extrusionOk="0">
                <a:moveTo>
                  <a:pt x="1" y="228"/>
                </a:moveTo>
                <a:lnTo>
                  <a:pt x="5753" y="6094"/>
                </a:lnTo>
                <a:lnTo>
                  <a:pt x="8309" y="6117"/>
                </a:lnTo>
                <a:lnTo>
                  <a:pt x="11893" y="9792"/>
                </a:lnTo>
                <a:lnTo>
                  <a:pt x="11870" y="13239"/>
                </a:lnTo>
                <a:lnTo>
                  <a:pt x="13194" y="14608"/>
                </a:lnTo>
                <a:lnTo>
                  <a:pt x="14677" y="14608"/>
                </a:lnTo>
                <a:lnTo>
                  <a:pt x="14677" y="14289"/>
                </a:lnTo>
                <a:lnTo>
                  <a:pt x="13331" y="14266"/>
                </a:lnTo>
                <a:lnTo>
                  <a:pt x="12189" y="13102"/>
                </a:lnTo>
                <a:lnTo>
                  <a:pt x="12235" y="9655"/>
                </a:lnTo>
                <a:lnTo>
                  <a:pt x="8446" y="5798"/>
                </a:lnTo>
                <a:lnTo>
                  <a:pt x="5913" y="5775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8"/>
          <p:cNvSpPr/>
          <p:nvPr/>
        </p:nvSpPr>
        <p:spPr>
          <a:xfrm>
            <a:off x="7128869" y="2529365"/>
            <a:ext cx="482002" cy="198748"/>
          </a:xfrm>
          <a:custGeom>
            <a:avLst/>
            <a:gdLst/>
            <a:ahLst/>
            <a:cxnLst/>
            <a:rect l="l" t="t" r="r" b="b"/>
            <a:pathLst>
              <a:path w="23032" h="9497" extrusionOk="0">
                <a:moveTo>
                  <a:pt x="1" y="343"/>
                </a:moveTo>
                <a:lnTo>
                  <a:pt x="8560" y="434"/>
                </a:lnTo>
                <a:lnTo>
                  <a:pt x="17371" y="9428"/>
                </a:lnTo>
                <a:lnTo>
                  <a:pt x="23031" y="9496"/>
                </a:lnTo>
                <a:lnTo>
                  <a:pt x="23031" y="9154"/>
                </a:lnTo>
                <a:lnTo>
                  <a:pt x="17530" y="9085"/>
                </a:lnTo>
                <a:lnTo>
                  <a:pt x="8697" y="92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8"/>
          <p:cNvSpPr/>
          <p:nvPr/>
        </p:nvSpPr>
        <p:spPr>
          <a:xfrm>
            <a:off x="7403051" y="2626821"/>
            <a:ext cx="89821" cy="8601"/>
          </a:xfrm>
          <a:custGeom>
            <a:avLst/>
            <a:gdLst/>
            <a:ahLst/>
            <a:cxnLst/>
            <a:rect l="l" t="t" r="r" b="b"/>
            <a:pathLst>
              <a:path w="4292" h="411" extrusionOk="0">
                <a:moveTo>
                  <a:pt x="0" y="69"/>
                </a:moveTo>
                <a:lnTo>
                  <a:pt x="137" y="206"/>
                </a:lnTo>
                <a:lnTo>
                  <a:pt x="160" y="365"/>
                </a:lnTo>
                <a:cubicBezTo>
                  <a:pt x="343" y="320"/>
                  <a:pt x="2785" y="365"/>
                  <a:pt x="4292" y="411"/>
                </a:cubicBezTo>
                <a:lnTo>
                  <a:pt x="4292" y="411"/>
                </a:lnTo>
                <a:lnTo>
                  <a:pt x="4292" y="69"/>
                </a:lnTo>
                <a:cubicBezTo>
                  <a:pt x="2466" y="23"/>
                  <a:pt x="1416" y="0"/>
                  <a:pt x="822" y="0"/>
                </a:cubicBezTo>
                <a:lnTo>
                  <a:pt x="822" y="0"/>
                </a:lnTo>
                <a:cubicBezTo>
                  <a:pt x="69" y="0"/>
                  <a:pt x="46" y="46"/>
                  <a:pt x="0" y="6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7307039" y="2485900"/>
            <a:ext cx="150008" cy="51126"/>
          </a:xfrm>
          <a:custGeom>
            <a:avLst/>
            <a:gdLst/>
            <a:ahLst/>
            <a:cxnLst/>
            <a:rect l="l" t="t" r="r" b="b"/>
            <a:pathLst>
              <a:path w="7168" h="2443" extrusionOk="0">
                <a:moveTo>
                  <a:pt x="1" y="2215"/>
                </a:moveTo>
                <a:lnTo>
                  <a:pt x="229" y="2443"/>
                </a:lnTo>
                <a:lnTo>
                  <a:pt x="2374" y="343"/>
                </a:lnTo>
                <a:lnTo>
                  <a:pt x="7145" y="389"/>
                </a:lnTo>
                <a:lnTo>
                  <a:pt x="7168" y="46"/>
                </a:lnTo>
                <a:lnTo>
                  <a:pt x="226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8"/>
          <p:cNvSpPr/>
          <p:nvPr/>
        </p:nvSpPr>
        <p:spPr>
          <a:xfrm>
            <a:off x="7558766" y="2491152"/>
            <a:ext cx="45873" cy="7199"/>
          </a:xfrm>
          <a:custGeom>
            <a:avLst/>
            <a:gdLst/>
            <a:ahLst/>
            <a:cxnLst/>
            <a:rect l="l" t="t" r="r" b="b"/>
            <a:pathLst>
              <a:path w="2192" h="344" extrusionOk="0">
                <a:moveTo>
                  <a:pt x="0" y="320"/>
                </a:moveTo>
                <a:lnTo>
                  <a:pt x="2169" y="343"/>
                </a:lnTo>
                <a:lnTo>
                  <a:pt x="2192" y="24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48"/>
          <p:cNvSpPr/>
          <p:nvPr/>
        </p:nvSpPr>
        <p:spPr>
          <a:xfrm>
            <a:off x="6923955" y="2331627"/>
            <a:ext cx="216411" cy="148564"/>
          </a:xfrm>
          <a:custGeom>
            <a:avLst/>
            <a:gdLst/>
            <a:ahLst/>
            <a:cxnLst/>
            <a:rect l="l" t="t" r="r" b="b"/>
            <a:pathLst>
              <a:path w="10341" h="7099" extrusionOk="0">
                <a:moveTo>
                  <a:pt x="4908" y="5090"/>
                </a:moveTo>
                <a:lnTo>
                  <a:pt x="1849" y="5044"/>
                </a:lnTo>
                <a:lnTo>
                  <a:pt x="1" y="6870"/>
                </a:lnTo>
                <a:lnTo>
                  <a:pt x="229" y="7099"/>
                </a:lnTo>
                <a:lnTo>
                  <a:pt x="1986" y="5387"/>
                </a:lnTo>
                <a:lnTo>
                  <a:pt x="5045" y="5410"/>
                </a:lnTo>
                <a:lnTo>
                  <a:pt x="10340" y="228"/>
                </a:lnTo>
                <a:lnTo>
                  <a:pt x="1011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8"/>
          <p:cNvSpPr/>
          <p:nvPr/>
        </p:nvSpPr>
        <p:spPr>
          <a:xfrm>
            <a:off x="7069647" y="2326835"/>
            <a:ext cx="231688" cy="151934"/>
          </a:xfrm>
          <a:custGeom>
            <a:avLst/>
            <a:gdLst/>
            <a:ahLst/>
            <a:cxnLst/>
            <a:rect l="l" t="t" r="r" b="b"/>
            <a:pathLst>
              <a:path w="11071" h="7260" extrusionOk="0">
                <a:moveTo>
                  <a:pt x="5821" y="4908"/>
                </a:moveTo>
                <a:lnTo>
                  <a:pt x="2192" y="4885"/>
                </a:lnTo>
                <a:lnTo>
                  <a:pt x="0" y="7008"/>
                </a:lnTo>
                <a:lnTo>
                  <a:pt x="251" y="7259"/>
                </a:lnTo>
                <a:lnTo>
                  <a:pt x="2329" y="5205"/>
                </a:lnTo>
                <a:lnTo>
                  <a:pt x="5958" y="5251"/>
                </a:lnTo>
                <a:lnTo>
                  <a:pt x="11071" y="252"/>
                </a:lnTo>
                <a:lnTo>
                  <a:pt x="1084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8"/>
          <p:cNvSpPr/>
          <p:nvPr/>
        </p:nvSpPr>
        <p:spPr>
          <a:xfrm>
            <a:off x="7099258" y="2371262"/>
            <a:ext cx="358279" cy="136154"/>
          </a:xfrm>
          <a:custGeom>
            <a:avLst/>
            <a:gdLst/>
            <a:ahLst/>
            <a:cxnLst/>
            <a:rect l="l" t="t" r="r" b="b"/>
            <a:pathLst>
              <a:path w="17120" h="6506" extrusionOk="0">
                <a:moveTo>
                  <a:pt x="15818" y="1051"/>
                </a:moveTo>
                <a:lnTo>
                  <a:pt x="10363" y="1005"/>
                </a:lnTo>
                <a:lnTo>
                  <a:pt x="10295" y="1005"/>
                </a:lnTo>
                <a:lnTo>
                  <a:pt x="6802" y="4406"/>
                </a:lnTo>
                <a:lnTo>
                  <a:pt x="1963" y="4360"/>
                </a:lnTo>
                <a:lnTo>
                  <a:pt x="0" y="6278"/>
                </a:lnTo>
                <a:lnTo>
                  <a:pt x="229" y="6506"/>
                </a:lnTo>
                <a:lnTo>
                  <a:pt x="2100" y="4703"/>
                </a:lnTo>
                <a:lnTo>
                  <a:pt x="6939" y="4748"/>
                </a:lnTo>
                <a:lnTo>
                  <a:pt x="10432" y="1347"/>
                </a:lnTo>
                <a:lnTo>
                  <a:pt x="15887" y="1393"/>
                </a:lnTo>
                <a:lnTo>
                  <a:pt x="15955" y="1393"/>
                </a:lnTo>
                <a:lnTo>
                  <a:pt x="17119" y="252"/>
                </a:lnTo>
                <a:lnTo>
                  <a:pt x="1689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8"/>
          <p:cNvSpPr/>
          <p:nvPr/>
        </p:nvSpPr>
        <p:spPr>
          <a:xfrm>
            <a:off x="7369128" y="2156804"/>
            <a:ext cx="207329" cy="103675"/>
          </a:xfrm>
          <a:custGeom>
            <a:avLst/>
            <a:gdLst/>
            <a:ahLst/>
            <a:cxnLst/>
            <a:rect l="l" t="t" r="r" b="b"/>
            <a:pathLst>
              <a:path w="9907" h="4954" extrusionOk="0">
                <a:moveTo>
                  <a:pt x="1" y="251"/>
                </a:moveTo>
                <a:lnTo>
                  <a:pt x="2671" y="2967"/>
                </a:lnTo>
                <a:lnTo>
                  <a:pt x="7784" y="3036"/>
                </a:lnTo>
                <a:lnTo>
                  <a:pt x="9656" y="4953"/>
                </a:lnTo>
                <a:lnTo>
                  <a:pt x="9907" y="4702"/>
                </a:lnTo>
                <a:lnTo>
                  <a:pt x="7921" y="2693"/>
                </a:lnTo>
                <a:lnTo>
                  <a:pt x="2808" y="2648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8"/>
          <p:cNvSpPr/>
          <p:nvPr/>
        </p:nvSpPr>
        <p:spPr>
          <a:xfrm>
            <a:off x="5491010" y="4414265"/>
            <a:ext cx="863657" cy="121359"/>
          </a:xfrm>
          <a:custGeom>
            <a:avLst/>
            <a:gdLst/>
            <a:ahLst/>
            <a:cxnLst/>
            <a:rect l="l" t="t" r="r" b="b"/>
            <a:pathLst>
              <a:path w="41269" h="5799" extrusionOk="0">
                <a:moveTo>
                  <a:pt x="17325" y="4406"/>
                </a:moveTo>
                <a:lnTo>
                  <a:pt x="8126" y="4315"/>
                </a:lnTo>
                <a:lnTo>
                  <a:pt x="5753" y="1895"/>
                </a:lnTo>
                <a:lnTo>
                  <a:pt x="2899" y="1872"/>
                </a:lnTo>
                <a:lnTo>
                  <a:pt x="1" y="4703"/>
                </a:lnTo>
                <a:lnTo>
                  <a:pt x="229" y="4931"/>
                </a:lnTo>
                <a:lnTo>
                  <a:pt x="3036" y="2192"/>
                </a:lnTo>
                <a:lnTo>
                  <a:pt x="5616" y="2238"/>
                </a:lnTo>
                <a:lnTo>
                  <a:pt x="7989" y="4657"/>
                </a:lnTo>
                <a:lnTo>
                  <a:pt x="17393" y="4748"/>
                </a:lnTo>
                <a:lnTo>
                  <a:pt x="17462" y="4748"/>
                </a:lnTo>
                <a:lnTo>
                  <a:pt x="21981" y="320"/>
                </a:lnTo>
                <a:lnTo>
                  <a:pt x="29400" y="412"/>
                </a:lnTo>
                <a:lnTo>
                  <a:pt x="34604" y="5730"/>
                </a:lnTo>
                <a:lnTo>
                  <a:pt x="41269" y="5798"/>
                </a:lnTo>
                <a:lnTo>
                  <a:pt x="41269" y="5456"/>
                </a:lnTo>
                <a:lnTo>
                  <a:pt x="34764" y="5387"/>
                </a:lnTo>
                <a:lnTo>
                  <a:pt x="29537" y="69"/>
                </a:lnTo>
                <a:lnTo>
                  <a:pt x="21913" y="1"/>
                </a:lnTo>
                <a:lnTo>
                  <a:pt x="2184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48"/>
          <p:cNvSpPr/>
          <p:nvPr/>
        </p:nvSpPr>
        <p:spPr>
          <a:xfrm>
            <a:off x="6477368" y="4519359"/>
            <a:ext cx="53533" cy="7659"/>
          </a:xfrm>
          <a:custGeom>
            <a:avLst/>
            <a:gdLst/>
            <a:ahLst/>
            <a:cxnLst/>
            <a:rect l="l" t="t" r="r" b="b"/>
            <a:pathLst>
              <a:path w="2558" h="366" extrusionOk="0">
                <a:moveTo>
                  <a:pt x="1" y="320"/>
                </a:moveTo>
                <a:lnTo>
                  <a:pt x="2557" y="365"/>
                </a:lnTo>
                <a:lnTo>
                  <a:pt x="2557" y="2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8"/>
          <p:cNvSpPr/>
          <p:nvPr/>
        </p:nvSpPr>
        <p:spPr>
          <a:xfrm>
            <a:off x="5706429" y="4505987"/>
            <a:ext cx="281370" cy="94111"/>
          </a:xfrm>
          <a:custGeom>
            <a:avLst/>
            <a:gdLst/>
            <a:ahLst/>
            <a:cxnLst/>
            <a:rect l="l" t="t" r="r" b="b"/>
            <a:pathLst>
              <a:path w="13445" h="4497" extrusionOk="0">
                <a:moveTo>
                  <a:pt x="1" y="251"/>
                </a:moveTo>
                <a:lnTo>
                  <a:pt x="4064" y="4405"/>
                </a:lnTo>
                <a:lnTo>
                  <a:pt x="13445" y="4497"/>
                </a:lnTo>
                <a:lnTo>
                  <a:pt x="13445" y="4177"/>
                </a:lnTo>
                <a:lnTo>
                  <a:pt x="4201" y="4063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8"/>
          <p:cNvSpPr/>
          <p:nvPr/>
        </p:nvSpPr>
        <p:spPr>
          <a:xfrm>
            <a:off x="5607551" y="4381305"/>
            <a:ext cx="188703" cy="78373"/>
          </a:xfrm>
          <a:custGeom>
            <a:avLst/>
            <a:gdLst/>
            <a:ahLst/>
            <a:cxnLst/>
            <a:rect l="l" t="t" r="r" b="b"/>
            <a:pathLst>
              <a:path w="9017" h="3745" extrusionOk="0">
                <a:moveTo>
                  <a:pt x="1" y="3516"/>
                </a:moveTo>
                <a:lnTo>
                  <a:pt x="229" y="3744"/>
                </a:lnTo>
                <a:lnTo>
                  <a:pt x="3721" y="343"/>
                </a:lnTo>
                <a:lnTo>
                  <a:pt x="8994" y="389"/>
                </a:lnTo>
                <a:lnTo>
                  <a:pt x="9017" y="69"/>
                </a:lnTo>
                <a:lnTo>
                  <a:pt x="3653" y="1"/>
                </a:lnTo>
                <a:lnTo>
                  <a:pt x="358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8"/>
          <p:cNvSpPr/>
          <p:nvPr/>
        </p:nvSpPr>
        <p:spPr>
          <a:xfrm>
            <a:off x="6080452" y="4356946"/>
            <a:ext cx="369245" cy="77892"/>
          </a:xfrm>
          <a:custGeom>
            <a:avLst/>
            <a:gdLst/>
            <a:ahLst/>
            <a:cxnLst/>
            <a:rect l="l" t="t" r="r" b="b"/>
            <a:pathLst>
              <a:path w="17644" h="3722" extrusionOk="0">
                <a:moveTo>
                  <a:pt x="0" y="3014"/>
                </a:moveTo>
                <a:lnTo>
                  <a:pt x="228" y="3242"/>
                </a:lnTo>
                <a:lnTo>
                  <a:pt x="3218" y="343"/>
                </a:lnTo>
                <a:lnTo>
                  <a:pt x="5113" y="366"/>
                </a:lnTo>
                <a:lnTo>
                  <a:pt x="8331" y="3630"/>
                </a:lnTo>
                <a:lnTo>
                  <a:pt x="16434" y="3721"/>
                </a:lnTo>
                <a:lnTo>
                  <a:pt x="16503" y="3721"/>
                </a:lnTo>
                <a:lnTo>
                  <a:pt x="17644" y="2603"/>
                </a:lnTo>
                <a:lnTo>
                  <a:pt x="17416" y="2352"/>
                </a:lnTo>
                <a:lnTo>
                  <a:pt x="16366" y="3379"/>
                </a:lnTo>
                <a:lnTo>
                  <a:pt x="8468" y="3288"/>
                </a:lnTo>
                <a:lnTo>
                  <a:pt x="5273" y="24"/>
                </a:lnTo>
                <a:lnTo>
                  <a:pt x="308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6041758" y="4315385"/>
            <a:ext cx="287104" cy="105600"/>
          </a:xfrm>
          <a:custGeom>
            <a:avLst/>
            <a:gdLst/>
            <a:ahLst/>
            <a:cxnLst/>
            <a:rect l="l" t="t" r="r" b="b"/>
            <a:pathLst>
              <a:path w="13719" h="5046" extrusionOk="0">
                <a:moveTo>
                  <a:pt x="0" y="4817"/>
                </a:moveTo>
                <a:lnTo>
                  <a:pt x="251" y="5045"/>
                </a:lnTo>
                <a:lnTo>
                  <a:pt x="5045" y="343"/>
                </a:lnTo>
                <a:lnTo>
                  <a:pt x="8674" y="366"/>
                </a:lnTo>
                <a:lnTo>
                  <a:pt x="11253" y="3014"/>
                </a:lnTo>
                <a:lnTo>
                  <a:pt x="13718" y="3037"/>
                </a:lnTo>
                <a:lnTo>
                  <a:pt x="13718" y="2694"/>
                </a:lnTo>
                <a:lnTo>
                  <a:pt x="11390" y="2671"/>
                </a:lnTo>
                <a:lnTo>
                  <a:pt x="8811" y="47"/>
                </a:lnTo>
                <a:lnTo>
                  <a:pt x="490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8"/>
          <p:cNvSpPr/>
          <p:nvPr/>
        </p:nvSpPr>
        <p:spPr>
          <a:xfrm>
            <a:off x="6002583" y="4174966"/>
            <a:ext cx="361627" cy="245542"/>
          </a:xfrm>
          <a:custGeom>
            <a:avLst/>
            <a:gdLst/>
            <a:ahLst/>
            <a:cxnLst/>
            <a:rect l="l" t="t" r="r" b="b"/>
            <a:pathLst>
              <a:path w="17280" h="11733" extrusionOk="0">
                <a:moveTo>
                  <a:pt x="0" y="11504"/>
                </a:moveTo>
                <a:lnTo>
                  <a:pt x="229" y="11732"/>
                </a:lnTo>
                <a:lnTo>
                  <a:pt x="11870" y="343"/>
                </a:lnTo>
                <a:lnTo>
                  <a:pt x="17279" y="388"/>
                </a:lnTo>
                <a:lnTo>
                  <a:pt x="17279" y="69"/>
                </a:lnTo>
                <a:lnTo>
                  <a:pt x="11824" y="0"/>
                </a:lnTo>
                <a:lnTo>
                  <a:pt x="117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8"/>
          <p:cNvSpPr/>
          <p:nvPr/>
        </p:nvSpPr>
        <p:spPr>
          <a:xfrm>
            <a:off x="5396903" y="4087555"/>
            <a:ext cx="829754" cy="377386"/>
          </a:xfrm>
          <a:custGeom>
            <a:avLst/>
            <a:gdLst/>
            <a:ahLst/>
            <a:cxnLst/>
            <a:rect l="l" t="t" r="r" b="b"/>
            <a:pathLst>
              <a:path w="39649" h="18033" extrusionOk="0">
                <a:moveTo>
                  <a:pt x="32093" y="7190"/>
                </a:moveTo>
                <a:lnTo>
                  <a:pt x="19151" y="7053"/>
                </a:lnTo>
                <a:lnTo>
                  <a:pt x="19083" y="7053"/>
                </a:lnTo>
                <a:lnTo>
                  <a:pt x="17234" y="8856"/>
                </a:lnTo>
                <a:lnTo>
                  <a:pt x="9268" y="8765"/>
                </a:lnTo>
                <a:lnTo>
                  <a:pt x="9200" y="8765"/>
                </a:lnTo>
                <a:lnTo>
                  <a:pt x="1" y="17781"/>
                </a:lnTo>
                <a:lnTo>
                  <a:pt x="229" y="18032"/>
                </a:lnTo>
                <a:lnTo>
                  <a:pt x="9337" y="9108"/>
                </a:lnTo>
                <a:lnTo>
                  <a:pt x="17303" y="9199"/>
                </a:lnTo>
                <a:lnTo>
                  <a:pt x="17371" y="9199"/>
                </a:lnTo>
                <a:lnTo>
                  <a:pt x="19220" y="7373"/>
                </a:lnTo>
                <a:lnTo>
                  <a:pt x="32162" y="7510"/>
                </a:lnTo>
                <a:lnTo>
                  <a:pt x="32230" y="7510"/>
                </a:lnTo>
                <a:lnTo>
                  <a:pt x="39649" y="251"/>
                </a:lnTo>
                <a:lnTo>
                  <a:pt x="3942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8"/>
          <p:cNvSpPr/>
          <p:nvPr/>
        </p:nvSpPr>
        <p:spPr>
          <a:xfrm>
            <a:off x="5798151" y="4077510"/>
            <a:ext cx="170078" cy="166729"/>
          </a:xfrm>
          <a:custGeom>
            <a:avLst/>
            <a:gdLst/>
            <a:ahLst/>
            <a:cxnLst/>
            <a:rect l="l" t="t" r="r" b="b"/>
            <a:pathLst>
              <a:path w="8127" h="7967" extrusionOk="0">
                <a:moveTo>
                  <a:pt x="0" y="7716"/>
                </a:moveTo>
                <a:lnTo>
                  <a:pt x="229" y="7967"/>
                </a:lnTo>
                <a:lnTo>
                  <a:pt x="8126" y="229"/>
                </a:lnTo>
                <a:lnTo>
                  <a:pt x="78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8"/>
          <p:cNvSpPr/>
          <p:nvPr/>
        </p:nvSpPr>
        <p:spPr>
          <a:xfrm>
            <a:off x="5588445" y="3979112"/>
            <a:ext cx="304307" cy="298091"/>
          </a:xfrm>
          <a:custGeom>
            <a:avLst/>
            <a:gdLst/>
            <a:ahLst/>
            <a:cxnLst/>
            <a:rect l="l" t="t" r="r" b="b"/>
            <a:pathLst>
              <a:path w="14541" h="14244" extrusionOk="0">
                <a:moveTo>
                  <a:pt x="1" y="13993"/>
                </a:moveTo>
                <a:lnTo>
                  <a:pt x="229" y="14244"/>
                </a:lnTo>
                <a:lnTo>
                  <a:pt x="14541" y="229"/>
                </a:lnTo>
                <a:lnTo>
                  <a:pt x="1429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8"/>
          <p:cNvSpPr/>
          <p:nvPr/>
        </p:nvSpPr>
        <p:spPr>
          <a:xfrm>
            <a:off x="5747027" y="3721189"/>
            <a:ext cx="172945" cy="399841"/>
          </a:xfrm>
          <a:custGeom>
            <a:avLst/>
            <a:gdLst/>
            <a:ahLst/>
            <a:cxnLst/>
            <a:rect l="l" t="t" r="r" b="b"/>
            <a:pathLst>
              <a:path w="8264" h="19106" extrusionOk="0">
                <a:moveTo>
                  <a:pt x="115" y="7761"/>
                </a:moveTo>
                <a:lnTo>
                  <a:pt x="115" y="7829"/>
                </a:lnTo>
                <a:cubicBezTo>
                  <a:pt x="92" y="10819"/>
                  <a:pt x="24" y="18671"/>
                  <a:pt x="1" y="18945"/>
                </a:cubicBezTo>
                <a:lnTo>
                  <a:pt x="1" y="18945"/>
                </a:lnTo>
                <a:lnTo>
                  <a:pt x="161" y="18991"/>
                </a:lnTo>
                <a:lnTo>
                  <a:pt x="47" y="18854"/>
                </a:lnTo>
                <a:lnTo>
                  <a:pt x="275" y="19105"/>
                </a:lnTo>
                <a:cubicBezTo>
                  <a:pt x="343" y="19037"/>
                  <a:pt x="366" y="19014"/>
                  <a:pt x="435" y="7898"/>
                </a:cubicBezTo>
                <a:lnTo>
                  <a:pt x="435" y="7898"/>
                </a:lnTo>
                <a:lnTo>
                  <a:pt x="8264" y="229"/>
                </a:lnTo>
                <a:lnTo>
                  <a:pt x="803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8"/>
          <p:cNvSpPr/>
          <p:nvPr/>
        </p:nvSpPr>
        <p:spPr>
          <a:xfrm>
            <a:off x="5749894" y="3782316"/>
            <a:ext cx="221664" cy="151934"/>
          </a:xfrm>
          <a:custGeom>
            <a:avLst/>
            <a:gdLst/>
            <a:ahLst/>
            <a:cxnLst/>
            <a:rect l="l" t="t" r="r" b="b"/>
            <a:pathLst>
              <a:path w="10592" h="7260" extrusionOk="0">
                <a:moveTo>
                  <a:pt x="1" y="7008"/>
                </a:moveTo>
                <a:lnTo>
                  <a:pt x="252" y="7259"/>
                </a:lnTo>
                <a:lnTo>
                  <a:pt x="7305" y="320"/>
                </a:lnTo>
                <a:lnTo>
                  <a:pt x="10592" y="366"/>
                </a:lnTo>
                <a:lnTo>
                  <a:pt x="10592" y="24"/>
                </a:lnTo>
                <a:lnTo>
                  <a:pt x="716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8"/>
          <p:cNvSpPr/>
          <p:nvPr/>
        </p:nvSpPr>
        <p:spPr>
          <a:xfrm>
            <a:off x="5796707" y="3705891"/>
            <a:ext cx="30115" cy="107986"/>
          </a:xfrm>
          <a:custGeom>
            <a:avLst/>
            <a:gdLst/>
            <a:ahLst/>
            <a:cxnLst/>
            <a:rect l="l" t="t" r="r" b="b"/>
            <a:pathLst>
              <a:path w="1439" h="5160" extrusionOk="0">
                <a:moveTo>
                  <a:pt x="1" y="252"/>
                </a:moveTo>
                <a:lnTo>
                  <a:pt x="1119" y="1370"/>
                </a:lnTo>
                <a:lnTo>
                  <a:pt x="1074" y="5159"/>
                </a:lnTo>
                <a:lnTo>
                  <a:pt x="1393" y="5159"/>
                </a:lnTo>
                <a:lnTo>
                  <a:pt x="1439" y="1233"/>
                </a:lnTo>
                <a:lnTo>
                  <a:pt x="25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8"/>
          <p:cNvSpPr/>
          <p:nvPr/>
        </p:nvSpPr>
        <p:spPr>
          <a:xfrm>
            <a:off x="5961986" y="3745066"/>
            <a:ext cx="86472" cy="82664"/>
          </a:xfrm>
          <a:custGeom>
            <a:avLst/>
            <a:gdLst/>
            <a:ahLst/>
            <a:cxnLst/>
            <a:rect l="l" t="t" r="r" b="b"/>
            <a:pathLst>
              <a:path w="4132" h="3950" extrusionOk="0">
                <a:moveTo>
                  <a:pt x="754" y="548"/>
                </a:moveTo>
                <a:cubicBezTo>
                  <a:pt x="0" y="1256"/>
                  <a:pt x="0" y="2466"/>
                  <a:pt x="731" y="3196"/>
                </a:cubicBezTo>
                <a:lnTo>
                  <a:pt x="731" y="3196"/>
                </a:lnTo>
                <a:cubicBezTo>
                  <a:pt x="1438" y="3949"/>
                  <a:pt x="2648" y="3949"/>
                  <a:pt x="3378" y="3219"/>
                </a:cubicBezTo>
                <a:lnTo>
                  <a:pt x="3378" y="3219"/>
                </a:lnTo>
                <a:cubicBezTo>
                  <a:pt x="4132" y="2511"/>
                  <a:pt x="4132" y="1302"/>
                  <a:pt x="3401" y="571"/>
                </a:cubicBezTo>
                <a:lnTo>
                  <a:pt x="3401" y="571"/>
                </a:lnTo>
                <a:cubicBezTo>
                  <a:pt x="3036" y="183"/>
                  <a:pt x="2557" y="1"/>
                  <a:pt x="2077" y="1"/>
                </a:cubicBezTo>
                <a:lnTo>
                  <a:pt x="2077" y="1"/>
                </a:lnTo>
                <a:cubicBezTo>
                  <a:pt x="1598" y="1"/>
                  <a:pt x="1119" y="183"/>
                  <a:pt x="754" y="548"/>
                </a:cubicBezTo>
                <a:moveTo>
                  <a:pt x="959" y="2968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98" y="183"/>
                  <a:pt x="2580" y="183"/>
                  <a:pt x="3173" y="799"/>
                </a:cubicBezTo>
                <a:lnTo>
                  <a:pt x="3173" y="799"/>
                </a:lnTo>
                <a:cubicBezTo>
                  <a:pt x="3767" y="1416"/>
                  <a:pt x="3767" y="2397"/>
                  <a:pt x="3150" y="2991"/>
                </a:cubicBezTo>
                <a:lnTo>
                  <a:pt x="3150" y="2991"/>
                </a:lnTo>
                <a:cubicBezTo>
                  <a:pt x="2853" y="3287"/>
                  <a:pt x="2465" y="3424"/>
                  <a:pt x="2077" y="3424"/>
                </a:cubicBezTo>
                <a:lnTo>
                  <a:pt x="2077" y="3424"/>
                </a:lnTo>
                <a:cubicBezTo>
                  <a:pt x="1667" y="3424"/>
                  <a:pt x="1256" y="3265"/>
                  <a:pt x="959" y="2968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8"/>
          <p:cNvSpPr/>
          <p:nvPr/>
        </p:nvSpPr>
        <p:spPr>
          <a:xfrm>
            <a:off x="5897490" y="3657173"/>
            <a:ext cx="88398" cy="84568"/>
          </a:xfrm>
          <a:custGeom>
            <a:avLst/>
            <a:gdLst/>
            <a:ahLst/>
            <a:cxnLst/>
            <a:rect l="l" t="t" r="r" b="b"/>
            <a:pathLst>
              <a:path w="4224" h="4041" extrusionOk="0">
                <a:moveTo>
                  <a:pt x="754" y="549"/>
                </a:moveTo>
                <a:cubicBezTo>
                  <a:pt x="1" y="1279"/>
                  <a:pt x="1" y="2511"/>
                  <a:pt x="731" y="3265"/>
                </a:cubicBezTo>
                <a:lnTo>
                  <a:pt x="731" y="3265"/>
                </a:lnTo>
                <a:cubicBezTo>
                  <a:pt x="1485" y="4018"/>
                  <a:pt x="2694" y="4041"/>
                  <a:pt x="3470" y="3288"/>
                </a:cubicBezTo>
                <a:lnTo>
                  <a:pt x="3470" y="3288"/>
                </a:lnTo>
                <a:cubicBezTo>
                  <a:pt x="4224" y="2557"/>
                  <a:pt x="4224" y="1325"/>
                  <a:pt x="3493" y="571"/>
                </a:cubicBezTo>
                <a:lnTo>
                  <a:pt x="3493" y="571"/>
                </a:lnTo>
                <a:cubicBezTo>
                  <a:pt x="3105" y="183"/>
                  <a:pt x="2603" y="1"/>
                  <a:pt x="2101" y="1"/>
                </a:cubicBezTo>
                <a:lnTo>
                  <a:pt x="2101" y="1"/>
                </a:lnTo>
                <a:cubicBezTo>
                  <a:pt x="1622" y="1"/>
                  <a:pt x="1142" y="183"/>
                  <a:pt x="754" y="549"/>
                </a:cubicBezTo>
                <a:moveTo>
                  <a:pt x="982" y="3036"/>
                </a:moveTo>
                <a:cubicBezTo>
                  <a:pt x="366" y="2397"/>
                  <a:pt x="366" y="1393"/>
                  <a:pt x="1005" y="777"/>
                </a:cubicBezTo>
                <a:lnTo>
                  <a:pt x="1005" y="777"/>
                </a:lnTo>
                <a:cubicBezTo>
                  <a:pt x="1622" y="160"/>
                  <a:pt x="2626" y="183"/>
                  <a:pt x="3242" y="800"/>
                </a:cubicBezTo>
                <a:lnTo>
                  <a:pt x="3242" y="800"/>
                </a:lnTo>
                <a:cubicBezTo>
                  <a:pt x="3858" y="1439"/>
                  <a:pt x="3858" y="2443"/>
                  <a:pt x="3219" y="3059"/>
                </a:cubicBezTo>
                <a:lnTo>
                  <a:pt x="3219" y="3059"/>
                </a:lnTo>
                <a:cubicBezTo>
                  <a:pt x="2923" y="3356"/>
                  <a:pt x="2512" y="3516"/>
                  <a:pt x="2124" y="3516"/>
                </a:cubicBezTo>
                <a:lnTo>
                  <a:pt x="2124" y="3516"/>
                </a:lnTo>
                <a:cubicBezTo>
                  <a:pt x="1690" y="3516"/>
                  <a:pt x="1279" y="3356"/>
                  <a:pt x="982" y="303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8"/>
          <p:cNvSpPr/>
          <p:nvPr/>
        </p:nvSpPr>
        <p:spPr>
          <a:xfrm>
            <a:off x="5728402" y="3637586"/>
            <a:ext cx="91746" cy="87435"/>
          </a:xfrm>
          <a:custGeom>
            <a:avLst/>
            <a:gdLst/>
            <a:ahLst/>
            <a:cxnLst/>
            <a:rect l="l" t="t" r="r" b="b"/>
            <a:pathLst>
              <a:path w="4384" h="4178" extrusionOk="0">
                <a:moveTo>
                  <a:pt x="800" y="571"/>
                </a:moveTo>
                <a:cubicBezTo>
                  <a:pt x="1" y="1348"/>
                  <a:pt x="1" y="2603"/>
                  <a:pt x="754" y="3379"/>
                </a:cubicBezTo>
                <a:lnTo>
                  <a:pt x="754" y="3379"/>
                </a:lnTo>
                <a:cubicBezTo>
                  <a:pt x="1530" y="4178"/>
                  <a:pt x="2785" y="4178"/>
                  <a:pt x="3584" y="3425"/>
                </a:cubicBezTo>
                <a:lnTo>
                  <a:pt x="3584" y="3425"/>
                </a:lnTo>
                <a:cubicBezTo>
                  <a:pt x="4360" y="2649"/>
                  <a:pt x="4383" y="1393"/>
                  <a:pt x="3607" y="594"/>
                </a:cubicBezTo>
                <a:lnTo>
                  <a:pt x="3607" y="594"/>
                </a:lnTo>
                <a:cubicBezTo>
                  <a:pt x="3219" y="206"/>
                  <a:pt x="2694" y="1"/>
                  <a:pt x="2192" y="1"/>
                </a:cubicBezTo>
                <a:lnTo>
                  <a:pt x="2192" y="1"/>
                </a:lnTo>
                <a:cubicBezTo>
                  <a:pt x="1690" y="1"/>
                  <a:pt x="1188" y="183"/>
                  <a:pt x="800" y="571"/>
                </a:cubicBezTo>
                <a:moveTo>
                  <a:pt x="1005" y="3151"/>
                </a:moveTo>
                <a:cubicBezTo>
                  <a:pt x="366" y="2512"/>
                  <a:pt x="366" y="1439"/>
                  <a:pt x="1028" y="800"/>
                </a:cubicBezTo>
                <a:lnTo>
                  <a:pt x="1028" y="800"/>
                </a:lnTo>
                <a:cubicBezTo>
                  <a:pt x="1667" y="161"/>
                  <a:pt x="2740" y="183"/>
                  <a:pt x="3379" y="823"/>
                </a:cubicBezTo>
                <a:lnTo>
                  <a:pt x="3379" y="823"/>
                </a:lnTo>
                <a:cubicBezTo>
                  <a:pt x="4018" y="1485"/>
                  <a:pt x="3995" y="2534"/>
                  <a:pt x="3356" y="3174"/>
                </a:cubicBezTo>
                <a:lnTo>
                  <a:pt x="3356" y="3174"/>
                </a:lnTo>
                <a:cubicBezTo>
                  <a:pt x="3037" y="3493"/>
                  <a:pt x="2603" y="3653"/>
                  <a:pt x="2192" y="3653"/>
                </a:cubicBezTo>
                <a:lnTo>
                  <a:pt x="2192" y="3653"/>
                </a:lnTo>
                <a:cubicBezTo>
                  <a:pt x="1758" y="3653"/>
                  <a:pt x="1325" y="3493"/>
                  <a:pt x="1005" y="315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8"/>
          <p:cNvSpPr/>
          <p:nvPr/>
        </p:nvSpPr>
        <p:spPr>
          <a:xfrm>
            <a:off x="5330042" y="4275268"/>
            <a:ext cx="106542" cy="105119"/>
          </a:xfrm>
          <a:custGeom>
            <a:avLst/>
            <a:gdLst/>
            <a:ahLst/>
            <a:cxnLst/>
            <a:rect l="l" t="t" r="r" b="b"/>
            <a:pathLst>
              <a:path w="5091" h="5023" extrusionOk="0">
                <a:moveTo>
                  <a:pt x="0" y="4771"/>
                </a:moveTo>
                <a:lnTo>
                  <a:pt x="229" y="5022"/>
                </a:lnTo>
                <a:lnTo>
                  <a:pt x="5090" y="252"/>
                </a:lnTo>
                <a:lnTo>
                  <a:pt x="486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8"/>
          <p:cNvSpPr/>
          <p:nvPr/>
        </p:nvSpPr>
        <p:spPr>
          <a:xfrm>
            <a:off x="5444679" y="3889315"/>
            <a:ext cx="39679" cy="272309"/>
          </a:xfrm>
          <a:custGeom>
            <a:avLst/>
            <a:gdLst/>
            <a:ahLst/>
            <a:cxnLst/>
            <a:rect l="l" t="t" r="r" b="b"/>
            <a:pathLst>
              <a:path w="1896" h="13012" extrusionOk="0">
                <a:moveTo>
                  <a:pt x="115" y="1530"/>
                </a:moveTo>
                <a:lnTo>
                  <a:pt x="1" y="13011"/>
                </a:lnTo>
                <a:lnTo>
                  <a:pt x="343" y="13011"/>
                </a:lnTo>
                <a:lnTo>
                  <a:pt x="457" y="1667"/>
                </a:lnTo>
                <a:lnTo>
                  <a:pt x="1895" y="252"/>
                </a:lnTo>
                <a:lnTo>
                  <a:pt x="166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8"/>
          <p:cNvSpPr/>
          <p:nvPr/>
        </p:nvSpPr>
        <p:spPr>
          <a:xfrm>
            <a:off x="5545461" y="3558776"/>
            <a:ext cx="94132" cy="246024"/>
          </a:xfrm>
          <a:custGeom>
            <a:avLst/>
            <a:gdLst/>
            <a:ahLst/>
            <a:cxnLst/>
            <a:rect l="l" t="t" r="r" b="b"/>
            <a:pathLst>
              <a:path w="4498" h="11756" extrusionOk="0">
                <a:moveTo>
                  <a:pt x="4086" y="7510"/>
                </a:moveTo>
                <a:lnTo>
                  <a:pt x="1" y="11505"/>
                </a:lnTo>
                <a:lnTo>
                  <a:pt x="229" y="11756"/>
                </a:lnTo>
                <a:lnTo>
                  <a:pt x="4406" y="7647"/>
                </a:lnTo>
                <a:lnTo>
                  <a:pt x="4497" y="1"/>
                </a:lnTo>
                <a:lnTo>
                  <a:pt x="415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8"/>
          <p:cNvSpPr/>
          <p:nvPr/>
        </p:nvSpPr>
        <p:spPr>
          <a:xfrm>
            <a:off x="5383531" y="3416431"/>
            <a:ext cx="9103" cy="222627"/>
          </a:xfrm>
          <a:custGeom>
            <a:avLst/>
            <a:gdLst/>
            <a:ahLst/>
            <a:cxnLst/>
            <a:rect l="l" t="t" r="r" b="b"/>
            <a:pathLst>
              <a:path w="435" h="10638" extrusionOk="0">
                <a:moveTo>
                  <a:pt x="1" y="10637"/>
                </a:moveTo>
                <a:lnTo>
                  <a:pt x="343" y="10637"/>
                </a:lnTo>
                <a:lnTo>
                  <a:pt x="435" y="1"/>
                </a:lnTo>
                <a:lnTo>
                  <a:pt x="11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8"/>
          <p:cNvSpPr/>
          <p:nvPr/>
        </p:nvSpPr>
        <p:spPr>
          <a:xfrm>
            <a:off x="5235475" y="3577882"/>
            <a:ext cx="214005" cy="763351"/>
          </a:xfrm>
          <a:custGeom>
            <a:avLst/>
            <a:gdLst/>
            <a:ahLst/>
            <a:cxnLst/>
            <a:rect l="l" t="t" r="r" b="b"/>
            <a:pathLst>
              <a:path w="10226" h="36476" extrusionOk="0">
                <a:moveTo>
                  <a:pt x="4474" y="5387"/>
                </a:moveTo>
                <a:lnTo>
                  <a:pt x="4497" y="31933"/>
                </a:lnTo>
                <a:lnTo>
                  <a:pt x="0" y="36316"/>
                </a:lnTo>
                <a:cubicBezTo>
                  <a:pt x="114" y="36361"/>
                  <a:pt x="228" y="36407"/>
                  <a:pt x="320" y="36475"/>
                </a:cubicBezTo>
                <a:lnTo>
                  <a:pt x="320" y="36475"/>
                </a:lnTo>
                <a:lnTo>
                  <a:pt x="4816" y="32070"/>
                </a:lnTo>
                <a:lnTo>
                  <a:pt x="4816" y="5524"/>
                </a:lnTo>
                <a:lnTo>
                  <a:pt x="10226" y="229"/>
                </a:lnTo>
                <a:lnTo>
                  <a:pt x="99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8"/>
          <p:cNvSpPr/>
          <p:nvPr/>
        </p:nvSpPr>
        <p:spPr>
          <a:xfrm>
            <a:off x="5173846" y="3883121"/>
            <a:ext cx="162439" cy="300477"/>
          </a:xfrm>
          <a:custGeom>
            <a:avLst/>
            <a:gdLst/>
            <a:ahLst/>
            <a:cxnLst/>
            <a:rect l="l" t="t" r="r" b="b"/>
            <a:pathLst>
              <a:path w="7762" h="14358" extrusionOk="0">
                <a:moveTo>
                  <a:pt x="46" y="1940"/>
                </a:moveTo>
                <a:lnTo>
                  <a:pt x="1" y="6665"/>
                </a:lnTo>
                <a:lnTo>
                  <a:pt x="7533" y="14357"/>
                </a:lnTo>
                <a:lnTo>
                  <a:pt x="7761" y="14129"/>
                </a:lnTo>
                <a:lnTo>
                  <a:pt x="320" y="6528"/>
                </a:lnTo>
                <a:lnTo>
                  <a:pt x="366" y="2077"/>
                </a:lnTo>
                <a:lnTo>
                  <a:pt x="2260" y="251"/>
                </a:lnTo>
                <a:lnTo>
                  <a:pt x="200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8"/>
          <p:cNvSpPr/>
          <p:nvPr/>
        </p:nvSpPr>
        <p:spPr>
          <a:xfrm>
            <a:off x="5142791" y="3846812"/>
            <a:ext cx="192533" cy="385505"/>
          </a:xfrm>
          <a:custGeom>
            <a:avLst/>
            <a:gdLst/>
            <a:ahLst/>
            <a:cxnLst/>
            <a:rect l="l" t="t" r="r" b="b"/>
            <a:pathLst>
              <a:path w="9200" h="18421" extrusionOk="0">
                <a:moveTo>
                  <a:pt x="1" y="9199"/>
                </a:moveTo>
                <a:lnTo>
                  <a:pt x="1" y="9267"/>
                </a:lnTo>
                <a:lnTo>
                  <a:pt x="8971" y="18420"/>
                </a:lnTo>
                <a:lnTo>
                  <a:pt x="9200" y="18192"/>
                </a:lnTo>
                <a:lnTo>
                  <a:pt x="343" y="9130"/>
                </a:lnTo>
                <a:lnTo>
                  <a:pt x="435" y="0"/>
                </a:lnTo>
                <a:lnTo>
                  <a:pt x="9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8"/>
          <p:cNvSpPr/>
          <p:nvPr/>
        </p:nvSpPr>
        <p:spPr>
          <a:xfrm>
            <a:off x="5469985" y="2745978"/>
            <a:ext cx="80738" cy="76929"/>
          </a:xfrm>
          <a:custGeom>
            <a:avLst/>
            <a:gdLst/>
            <a:ahLst/>
            <a:cxnLst/>
            <a:rect l="l" t="t" r="r" b="b"/>
            <a:pathLst>
              <a:path w="3858" h="3676" extrusionOk="0">
                <a:moveTo>
                  <a:pt x="708" y="503"/>
                </a:moveTo>
                <a:cubicBezTo>
                  <a:pt x="23" y="1165"/>
                  <a:pt x="0" y="2283"/>
                  <a:pt x="685" y="2968"/>
                </a:cubicBezTo>
                <a:lnTo>
                  <a:pt x="685" y="2968"/>
                </a:lnTo>
                <a:cubicBezTo>
                  <a:pt x="1347" y="3675"/>
                  <a:pt x="2465" y="3675"/>
                  <a:pt x="3150" y="2991"/>
                </a:cubicBezTo>
                <a:lnTo>
                  <a:pt x="3150" y="2991"/>
                </a:lnTo>
                <a:cubicBezTo>
                  <a:pt x="3835" y="2329"/>
                  <a:pt x="3858" y="1210"/>
                  <a:pt x="3173" y="525"/>
                </a:cubicBezTo>
                <a:lnTo>
                  <a:pt x="3173" y="525"/>
                </a:lnTo>
                <a:cubicBezTo>
                  <a:pt x="2830" y="183"/>
                  <a:pt x="2374" y="0"/>
                  <a:pt x="1940" y="0"/>
                </a:cubicBezTo>
                <a:lnTo>
                  <a:pt x="1940" y="0"/>
                </a:lnTo>
                <a:cubicBezTo>
                  <a:pt x="1484" y="0"/>
                  <a:pt x="1050" y="160"/>
                  <a:pt x="708" y="503"/>
                </a:cubicBezTo>
                <a:moveTo>
                  <a:pt x="913" y="2740"/>
                </a:moveTo>
                <a:cubicBezTo>
                  <a:pt x="365" y="2192"/>
                  <a:pt x="388" y="1279"/>
                  <a:pt x="936" y="731"/>
                </a:cubicBezTo>
                <a:lnTo>
                  <a:pt x="936" y="731"/>
                </a:lnTo>
                <a:cubicBezTo>
                  <a:pt x="1507" y="183"/>
                  <a:pt x="2397" y="206"/>
                  <a:pt x="2945" y="754"/>
                </a:cubicBezTo>
                <a:lnTo>
                  <a:pt x="2945" y="754"/>
                </a:lnTo>
                <a:cubicBezTo>
                  <a:pt x="3492" y="1324"/>
                  <a:pt x="3470" y="2215"/>
                  <a:pt x="2922" y="2762"/>
                </a:cubicBezTo>
                <a:lnTo>
                  <a:pt x="2922" y="2762"/>
                </a:lnTo>
                <a:cubicBezTo>
                  <a:pt x="2648" y="3036"/>
                  <a:pt x="2283" y="3173"/>
                  <a:pt x="1940" y="3173"/>
                </a:cubicBezTo>
                <a:lnTo>
                  <a:pt x="1940" y="3173"/>
                </a:lnTo>
                <a:cubicBezTo>
                  <a:pt x="1552" y="3173"/>
                  <a:pt x="1187" y="3013"/>
                  <a:pt x="913" y="274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8"/>
          <p:cNvSpPr/>
          <p:nvPr/>
        </p:nvSpPr>
        <p:spPr>
          <a:xfrm>
            <a:off x="6601060" y="3737320"/>
            <a:ext cx="80738" cy="76929"/>
          </a:xfrm>
          <a:custGeom>
            <a:avLst/>
            <a:gdLst/>
            <a:ahLst/>
            <a:cxnLst/>
            <a:rect l="l" t="t" r="r" b="b"/>
            <a:pathLst>
              <a:path w="3858" h="3676" extrusionOk="0">
                <a:moveTo>
                  <a:pt x="708" y="480"/>
                </a:moveTo>
                <a:cubicBezTo>
                  <a:pt x="23" y="1165"/>
                  <a:pt x="0" y="2283"/>
                  <a:pt x="685" y="2968"/>
                </a:cubicBezTo>
                <a:lnTo>
                  <a:pt x="685" y="2968"/>
                </a:lnTo>
                <a:cubicBezTo>
                  <a:pt x="1347" y="3653"/>
                  <a:pt x="2466" y="3676"/>
                  <a:pt x="3150" y="2991"/>
                </a:cubicBezTo>
                <a:lnTo>
                  <a:pt x="3150" y="2991"/>
                </a:lnTo>
                <a:cubicBezTo>
                  <a:pt x="3858" y="2306"/>
                  <a:pt x="3858" y="1210"/>
                  <a:pt x="3173" y="526"/>
                </a:cubicBezTo>
                <a:lnTo>
                  <a:pt x="3173" y="526"/>
                </a:lnTo>
                <a:cubicBezTo>
                  <a:pt x="2831" y="161"/>
                  <a:pt x="2397" y="1"/>
                  <a:pt x="1941" y="1"/>
                </a:cubicBezTo>
                <a:lnTo>
                  <a:pt x="1941" y="1"/>
                </a:lnTo>
                <a:cubicBezTo>
                  <a:pt x="1484" y="1"/>
                  <a:pt x="1050" y="161"/>
                  <a:pt x="708" y="480"/>
                </a:cubicBezTo>
                <a:close/>
                <a:moveTo>
                  <a:pt x="914" y="2740"/>
                </a:moveTo>
                <a:cubicBezTo>
                  <a:pt x="366" y="2169"/>
                  <a:pt x="389" y="1279"/>
                  <a:pt x="936" y="731"/>
                </a:cubicBezTo>
                <a:lnTo>
                  <a:pt x="936" y="731"/>
                </a:lnTo>
                <a:cubicBezTo>
                  <a:pt x="1507" y="183"/>
                  <a:pt x="2397" y="183"/>
                  <a:pt x="2945" y="754"/>
                </a:cubicBezTo>
                <a:lnTo>
                  <a:pt x="2945" y="754"/>
                </a:lnTo>
                <a:cubicBezTo>
                  <a:pt x="3493" y="1302"/>
                  <a:pt x="3493" y="2215"/>
                  <a:pt x="2922" y="2763"/>
                </a:cubicBezTo>
                <a:lnTo>
                  <a:pt x="2922" y="2763"/>
                </a:lnTo>
                <a:cubicBezTo>
                  <a:pt x="2648" y="3014"/>
                  <a:pt x="2283" y="3151"/>
                  <a:pt x="1941" y="3151"/>
                </a:cubicBezTo>
                <a:lnTo>
                  <a:pt x="1941" y="3151"/>
                </a:lnTo>
                <a:cubicBezTo>
                  <a:pt x="1575" y="3151"/>
                  <a:pt x="1187" y="3014"/>
                  <a:pt x="914" y="274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8"/>
          <p:cNvSpPr/>
          <p:nvPr/>
        </p:nvSpPr>
        <p:spPr>
          <a:xfrm>
            <a:off x="5437025" y="2512392"/>
            <a:ext cx="86954" cy="82664"/>
          </a:xfrm>
          <a:custGeom>
            <a:avLst/>
            <a:gdLst/>
            <a:ahLst/>
            <a:cxnLst/>
            <a:rect l="l" t="t" r="r" b="b"/>
            <a:pathLst>
              <a:path w="4155" h="3950" extrusionOk="0">
                <a:moveTo>
                  <a:pt x="753" y="526"/>
                </a:moveTo>
                <a:cubicBezTo>
                  <a:pt x="23" y="1256"/>
                  <a:pt x="0" y="2466"/>
                  <a:pt x="731" y="3196"/>
                </a:cubicBezTo>
                <a:lnTo>
                  <a:pt x="731" y="3196"/>
                </a:lnTo>
                <a:cubicBezTo>
                  <a:pt x="1461" y="3950"/>
                  <a:pt x="2671" y="3950"/>
                  <a:pt x="3401" y="3219"/>
                </a:cubicBezTo>
                <a:lnTo>
                  <a:pt x="3401" y="3219"/>
                </a:lnTo>
                <a:cubicBezTo>
                  <a:pt x="4154" y="2489"/>
                  <a:pt x="4154" y="1302"/>
                  <a:pt x="3424" y="572"/>
                </a:cubicBezTo>
                <a:lnTo>
                  <a:pt x="3424" y="572"/>
                </a:lnTo>
                <a:cubicBezTo>
                  <a:pt x="3059" y="184"/>
                  <a:pt x="2579" y="1"/>
                  <a:pt x="2077" y="1"/>
                </a:cubicBezTo>
                <a:lnTo>
                  <a:pt x="2077" y="1"/>
                </a:lnTo>
                <a:cubicBezTo>
                  <a:pt x="1598" y="1"/>
                  <a:pt x="1141" y="184"/>
                  <a:pt x="753" y="526"/>
                </a:cubicBezTo>
                <a:close/>
                <a:moveTo>
                  <a:pt x="982" y="2968"/>
                </a:moveTo>
                <a:cubicBezTo>
                  <a:pt x="388" y="2352"/>
                  <a:pt x="388" y="1370"/>
                  <a:pt x="1004" y="777"/>
                </a:cubicBezTo>
                <a:lnTo>
                  <a:pt x="1004" y="777"/>
                </a:lnTo>
                <a:cubicBezTo>
                  <a:pt x="1621" y="184"/>
                  <a:pt x="2602" y="184"/>
                  <a:pt x="3196" y="800"/>
                </a:cubicBezTo>
                <a:lnTo>
                  <a:pt x="3196" y="800"/>
                </a:lnTo>
                <a:cubicBezTo>
                  <a:pt x="3789" y="1416"/>
                  <a:pt x="3789" y="2398"/>
                  <a:pt x="3173" y="2991"/>
                </a:cubicBezTo>
                <a:lnTo>
                  <a:pt x="3173" y="2991"/>
                </a:lnTo>
                <a:cubicBezTo>
                  <a:pt x="2876" y="3288"/>
                  <a:pt x="2465" y="3425"/>
                  <a:pt x="2077" y="3425"/>
                </a:cubicBezTo>
                <a:lnTo>
                  <a:pt x="2077" y="3425"/>
                </a:lnTo>
                <a:cubicBezTo>
                  <a:pt x="1689" y="3425"/>
                  <a:pt x="1278" y="3265"/>
                  <a:pt x="982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48"/>
          <p:cNvSpPr/>
          <p:nvPr/>
        </p:nvSpPr>
        <p:spPr>
          <a:xfrm>
            <a:off x="5370144" y="2294586"/>
            <a:ext cx="86472" cy="82664"/>
          </a:xfrm>
          <a:custGeom>
            <a:avLst/>
            <a:gdLst/>
            <a:ahLst/>
            <a:cxnLst/>
            <a:rect l="l" t="t" r="r" b="b"/>
            <a:pathLst>
              <a:path w="4132" h="3950" extrusionOk="0">
                <a:moveTo>
                  <a:pt x="754" y="526"/>
                </a:moveTo>
                <a:cubicBezTo>
                  <a:pt x="1" y="1256"/>
                  <a:pt x="1" y="2443"/>
                  <a:pt x="708" y="3196"/>
                </a:cubicBezTo>
                <a:lnTo>
                  <a:pt x="708" y="3196"/>
                </a:lnTo>
                <a:cubicBezTo>
                  <a:pt x="1439" y="3949"/>
                  <a:pt x="2648" y="3949"/>
                  <a:pt x="3379" y="3219"/>
                </a:cubicBezTo>
                <a:lnTo>
                  <a:pt x="3379" y="3219"/>
                </a:lnTo>
                <a:cubicBezTo>
                  <a:pt x="4132" y="2489"/>
                  <a:pt x="4132" y="1302"/>
                  <a:pt x="3402" y="548"/>
                </a:cubicBezTo>
                <a:lnTo>
                  <a:pt x="3402" y="548"/>
                </a:lnTo>
                <a:cubicBezTo>
                  <a:pt x="3036" y="183"/>
                  <a:pt x="2557" y="1"/>
                  <a:pt x="2055" y="1"/>
                </a:cubicBezTo>
                <a:lnTo>
                  <a:pt x="2055" y="1"/>
                </a:lnTo>
                <a:cubicBezTo>
                  <a:pt x="1598" y="1"/>
                  <a:pt x="1119" y="160"/>
                  <a:pt x="754" y="526"/>
                </a:cubicBezTo>
                <a:close/>
                <a:moveTo>
                  <a:pt x="959" y="2968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98" y="160"/>
                  <a:pt x="2580" y="183"/>
                  <a:pt x="3173" y="800"/>
                </a:cubicBezTo>
                <a:lnTo>
                  <a:pt x="3173" y="800"/>
                </a:lnTo>
                <a:cubicBezTo>
                  <a:pt x="3767" y="1393"/>
                  <a:pt x="3767" y="2397"/>
                  <a:pt x="3150" y="2991"/>
                </a:cubicBezTo>
                <a:lnTo>
                  <a:pt x="3150" y="2991"/>
                </a:lnTo>
                <a:cubicBezTo>
                  <a:pt x="2854" y="3287"/>
                  <a:pt x="2466" y="3424"/>
                  <a:pt x="2055" y="3424"/>
                </a:cubicBezTo>
                <a:lnTo>
                  <a:pt x="2055" y="3424"/>
                </a:lnTo>
                <a:cubicBezTo>
                  <a:pt x="1667" y="3424"/>
                  <a:pt x="1256" y="3265"/>
                  <a:pt x="959" y="2968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48"/>
          <p:cNvSpPr/>
          <p:nvPr/>
        </p:nvSpPr>
        <p:spPr>
          <a:xfrm>
            <a:off x="5452302" y="2213390"/>
            <a:ext cx="86954" cy="83124"/>
          </a:xfrm>
          <a:custGeom>
            <a:avLst/>
            <a:gdLst/>
            <a:ahLst/>
            <a:cxnLst/>
            <a:rect l="l" t="t" r="r" b="b"/>
            <a:pathLst>
              <a:path w="4155" h="3972" extrusionOk="0">
                <a:moveTo>
                  <a:pt x="777" y="548"/>
                </a:moveTo>
                <a:cubicBezTo>
                  <a:pt x="23" y="1279"/>
                  <a:pt x="1" y="2465"/>
                  <a:pt x="731" y="3219"/>
                </a:cubicBezTo>
                <a:lnTo>
                  <a:pt x="731" y="3219"/>
                </a:lnTo>
                <a:cubicBezTo>
                  <a:pt x="1461" y="3949"/>
                  <a:pt x="2671" y="3972"/>
                  <a:pt x="3402" y="3242"/>
                </a:cubicBezTo>
                <a:lnTo>
                  <a:pt x="3402" y="3242"/>
                </a:lnTo>
                <a:cubicBezTo>
                  <a:pt x="4155" y="2511"/>
                  <a:pt x="4155" y="1324"/>
                  <a:pt x="3424" y="571"/>
                </a:cubicBezTo>
                <a:lnTo>
                  <a:pt x="3424" y="571"/>
                </a:lnTo>
                <a:cubicBezTo>
                  <a:pt x="3059" y="206"/>
                  <a:pt x="2580" y="0"/>
                  <a:pt x="2078" y="0"/>
                </a:cubicBezTo>
                <a:lnTo>
                  <a:pt x="2078" y="0"/>
                </a:lnTo>
                <a:cubicBezTo>
                  <a:pt x="1598" y="0"/>
                  <a:pt x="1142" y="183"/>
                  <a:pt x="777" y="548"/>
                </a:cubicBezTo>
                <a:close/>
                <a:moveTo>
                  <a:pt x="982" y="2968"/>
                </a:moveTo>
                <a:cubicBezTo>
                  <a:pt x="389" y="2374"/>
                  <a:pt x="389" y="1370"/>
                  <a:pt x="1005" y="776"/>
                </a:cubicBezTo>
                <a:lnTo>
                  <a:pt x="1005" y="776"/>
                </a:lnTo>
                <a:cubicBezTo>
                  <a:pt x="1621" y="183"/>
                  <a:pt x="2603" y="183"/>
                  <a:pt x="3196" y="799"/>
                </a:cubicBezTo>
                <a:lnTo>
                  <a:pt x="3196" y="799"/>
                </a:lnTo>
                <a:cubicBezTo>
                  <a:pt x="3790" y="1415"/>
                  <a:pt x="3790" y="2397"/>
                  <a:pt x="3173" y="2990"/>
                </a:cubicBezTo>
                <a:lnTo>
                  <a:pt x="3173" y="2990"/>
                </a:lnTo>
                <a:cubicBezTo>
                  <a:pt x="2877" y="3287"/>
                  <a:pt x="2489" y="3447"/>
                  <a:pt x="2078" y="3447"/>
                </a:cubicBezTo>
                <a:lnTo>
                  <a:pt x="2078" y="3447"/>
                </a:lnTo>
                <a:cubicBezTo>
                  <a:pt x="1690" y="3447"/>
                  <a:pt x="1279" y="3287"/>
                  <a:pt x="982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48"/>
          <p:cNvSpPr/>
          <p:nvPr/>
        </p:nvSpPr>
        <p:spPr>
          <a:xfrm>
            <a:off x="5361061" y="2664781"/>
            <a:ext cx="92709" cy="88858"/>
          </a:xfrm>
          <a:custGeom>
            <a:avLst/>
            <a:gdLst/>
            <a:ahLst/>
            <a:cxnLst/>
            <a:rect l="l" t="t" r="r" b="b"/>
            <a:pathLst>
              <a:path w="4430" h="4246" extrusionOk="0">
                <a:moveTo>
                  <a:pt x="800" y="571"/>
                </a:moveTo>
                <a:cubicBezTo>
                  <a:pt x="1" y="1370"/>
                  <a:pt x="1" y="2625"/>
                  <a:pt x="777" y="3424"/>
                </a:cubicBezTo>
                <a:lnTo>
                  <a:pt x="777" y="3424"/>
                </a:lnTo>
                <a:cubicBezTo>
                  <a:pt x="1553" y="4223"/>
                  <a:pt x="2831" y="4246"/>
                  <a:pt x="3607" y="3447"/>
                </a:cubicBezTo>
                <a:lnTo>
                  <a:pt x="3607" y="3447"/>
                </a:lnTo>
                <a:cubicBezTo>
                  <a:pt x="4406" y="2671"/>
                  <a:pt x="4429" y="1415"/>
                  <a:pt x="3653" y="616"/>
                </a:cubicBezTo>
                <a:lnTo>
                  <a:pt x="3653" y="616"/>
                </a:lnTo>
                <a:cubicBezTo>
                  <a:pt x="3242" y="206"/>
                  <a:pt x="2717" y="0"/>
                  <a:pt x="2215" y="0"/>
                </a:cubicBezTo>
                <a:lnTo>
                  <a:pt x="2215" y="0"/>
                </a:lnTo>
                <a:cubicBezTo>
                  <a:pt x="1690" y="0"/>
                  <a:pt x="1188" y="206"/>
                  <a:pt x="800" y="571"/>
                </a:cubicBezTo>
                <a:moveTo>
                  <a:pt x="1005" y="3196"/>
                </a:moveTo>
                <a:cubicBezTo>
                  <a:pt x="366" y="2534"/>
                  <a:pt x="366" y="1461"/>
                  <a:pt x="1028" y="822"/>
                </a:cubicBezTo>
                <a:lnTo>
                  <a:pt x="1028" y="822"/>
                </a:lnTo>
                <a:cubicBezTo>
                  <a:pt x="1690" y="183"/>
                  <a:pt x="2763" y="183"/>
                  <a:pt x="3402" y="845"/>
                </a:cubicBezTo>
                <a:lnTo>
                  <a:pt x="3402" y="845"/>
                </a:lnTo>
                <a:cubicBezTo>
                  <a:pt x="4064" y="1507"/>
                  <a:pt x="4041" y="2579"/>
                  <a:pt x="3379" y="3219"/>
                </a:cubicBezTo>
                <a:lnTo>
                  <a:pt x="3379" y="3219"/>
                </a:lnTo>
                <a:cubicBezTo>
                  <a:pt x="3060" y="3538"/>
                  <a:pt x="2626" y="3698"/>
                  <a:pt x="2215" y="3698"/>
                </a:cubicBezTo>
                <a:lnTo>
                  <a:pt x="2215" y="3698"/>
                </a:lnTo>
                <a:cubicBezTo>
                  <a:pt x="1758" y="3698"/>
                  <a:pt x="1325" y="3538"/>
                  <a:pt x="1005" y="319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8"/>
          <p:cNvSpPr/>
          <p:nvPr/>
        </p:nvSpPr>
        <p:spPr>
          <a:xfrm>
            <a:off x="5237860" y="3677724"/>
            <a:ext cx="97459" cy="157647"/>
          </a:xfrm>
          <a:custGeom>
            <a:avLst/>
            <a:gdLst/>
            <a:ahLst/>
            <a:cxnLst/>
            <a:rect l="l" t="t" r="r" b="b"/>
            <a:pathLst>
              <a:path w="4657" h="7533" extrusionOk="0">
                <a:moveTo>
                  <a:pt x="0" y="228"/>
                </a:moveTo>
                <a:lnTo>
                  <a:pt x="2328" y="2602"/>
                </a:lnTo>
                <a:lnTo>
                  <a:pt x="2306" y="5387"/>
                </a:lnTo>
                <a:lnTo>
                  <a:pt x="4428" y="7533"/>
                </a:lnTo>
                <a:lnTo>
                  <a:pt x="4657" y="7304"/>
                </a:lnTo>
                <a:lnTo>
                  <a:pt x="2648" y="5250"/>
                </a:lnTo>
                <a:lnTo>
                  <a:pt x="2671" y="2465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8"/>
          <p:cNvSpPr/>
          <p:nvPr/>
        </p:nvSpPr>
        <p:spPr>
          <a:xfrm>
            <a:off x="5385456" y="3458955"/>
            <a:ext cx="82182" cy="80257"/>
          </a:xfrm>
          <a:custGeom>
            <a:avLst/>
            <a:gdLst/>
            <a:ahLst/>
            <a:cxnLst/>
            <a:rect l="l" t="t" r="r" b="b"/>
            <a:pathLst>
              <a:path w="3927" h="3835" extrusionOk="0">
                <a:moveTo>
                  <a:pt x="0" y="3607"/>
                </a:moveTo>
                <a:lnTo>
                  <a:pt x="251" y="3835"/>
                </a:lnTo>
                <a:lnTo>
                  <a:pt x="3926" y="228"/>
                </a:lnTo>
                <a:lnTo>
                  <a:pt x="367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48"/>
          <p:cNvSpPr/>
          <p:nvPr/>
        </p:nvSpPr>
        <p:spPr>
          <a:xfrm>
            <a:off x="5175750" y="3454644"/>
            <a:ext cx="164344" cy="235037"/>
          </a:xfrm>
          <a:custGeom>
            <a:avLst/>
            <a:gdLst/>
            <a:ahLst/>
            <a:cxnLst/>
            <a:rect l="l" t="t" r="r" b="b"/>
            <a:pathLst>
              <a:path w="7853" h="11231" extrusionOk="0">
                <a:moveTo>
                  <a:pt x="1" y="252"/>
                </a:moveTo>
                <a:lnTo>
                  <a:pt x="4977" y="5342"/>
                </a:lnTo>
                <a:lnTo>
                  <a:pt x="4954" y="8492"/>
                </a:lnTo>
                <a:lnTo>
                  <a:pt x="7625" y="11231"/>
                </a:lnTo>
                <a:lnTo>
                  <a:pt x="7853" y="11003"/>
                </a:lnTo>
                <a:lnTo>
                  <a:pt x="5274" y="8355"/>
                </a:lnTo>
                <a:lnTo>
                  <a:pt x="5319" y="5205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8"/>
          <p:cNvSpPr/>
          <p:nvPr/>
        </p:nvSpPr>
        <p:spPr>
          <a:xfrm>
            <a:off x="5243594" y="3380144"/>
            <a:ext cx="120396" cy="286623"/>
          </a:xfrm>
          <a:custGeom>
            <a:avLst/>
            <a:gdLst/>
            <a:ahLst/>
            <a:cxnLst/>
            <a:rect l="l" t="t" r="r" b="b"/>
            <a:pathLst>
              <a:path w="5753" h="13696" extrusionOk="0">
                <a:moveTo>
                  <a:pt x="0" y="228"/>
                </a:moveTo>
                <a:lnTo>
                  <a:pt x="3218" y="3538"/>
                </a:lnTo>
                <a:lnTo>
                  <a:pt x="3150" y="11207"/>
                </a:lnTo>
                <a:lnTo>
                  <a:pt x="3150" y="11276"/>
                </a:lnTo>
                <a:lnTo>
                  <a:pt x="5501" y="13695"/>
                </a:lnTo>
                <a:lnTo>
                  <a:pt x="5752" y="13444"/>
                </a:lnTo>
                <a:lnTo>
                  <a:pt x="3492" y="11139"/>
                </a:lnTo>
                <a:lnTo>
                  <a:pt x="3561" y="3469"/>
                </a:lnTo>
                <a:lnTo>
                  <a:pt x="3561" y="3401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8"/>
          <p:cNvSpPr/>
          <p:nvPr/>
        </p:nvSpPr>
        <p:spPr>
          <a:xfrm>
            <a:off x="5271746" y="2731161"/>
            <a:ext cx="263707" cy="498723"/>
          </a:xfrm>
          <a:custGeom>
            <a:avLst/>
            <a:gdLst/>
            <a:ahLst/>
            <a:cxnLst/>
            <a:rect l="l" t="t" r="r" b="b"/>
            <a:pathLst>
              <a:path w="12601" h="23831" extrusionOk="0">
                <a:moveTo>
                  <a:pt x="4543" y="11505"/>
                </a:moveTo>
                <a:lnTo>
                  <a:pt x="4520" y="11573"/>
                </a:lnTo>
                <a:lnTo>
                  <a:pt x="12121" y="19334"/>
                </a:lnTo>
                <a:lnTo>
                  <a:pt x="8012" y="23374"/>
                </a:lnTo>
                <a:lnTo>
                  <a:pt x="366" y="15568"/>
                </a:lnTo>
                <a:cubicBezTo>
                  <a:pt x="366" y="14860"/>
                  <a:pt x="457" y="7807"/>
                  <a:pt x="480" y="5045"/>
                </a:cubicBezTo>
                <a:lnTo>
                  <a:pt x="480" y="5045"/>
                </a:lnTo>
                <a:lnTo>
                  <a:pt x="160" y="5045"/>
                </a:lnTo>
                <a:cubicBezTo>
                  <a:pt x="1" y="15659"/>
                  <a:pt x="23" y="15682"/>
                  <a:pt x="92" y="15750"/>
                </a:cubicBezTo>
                <a:lnTo>
                  <a:pt x="92" y="15750"/>
                </a:lnTo>
                <a:lnTo>
                  <a:pt x="8012" y="23830"/>
                </a:lnTo>
                <a:lnTo>
                  <a:pt x="12600" y="19334"/>
                </a:lnTo>
                <a:lnTo>
                  <a:pt x="4862" y="11436"/>
                </a:lnTo>
                <a:lnTo>
                  <a:pt x="4977" y="1"/>
                </a:lnTo>
                <a:lnTo>
                  <a:pt x="465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8"/>
          <p:cNvSpPr/>
          <p:nvPr/>
        </p:nvSpPr>
        <p:spPr>
          <a:xfrm>
            <a:off x="5223992" y="3073169"/>
            <a:ext cx="141407" cy="143814"/>
          </a:xfrm>
          <a:custGeom>
            <a:avLst/>
            <a:gdLst/>
            <a:ahLst/>
            <a:cxnLst/>
            <a:rect l="l" t="t" r="r" b="b"/>
            <a:pathLst>
              <a:path w="6757" h="6872" extrusionOk="0">
                <a:moveTo>
                  <a:pt x="0" y="252"/>
                </a:moveTo>
                <a:lnTo>
                  <a:pt x="6505" y="6871"/>
                </a:lnTo>
                <a:lnTo>
                  <a:pt x="6756" y="6643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8"/>
          <p:cNvSpPr/>
          <p:nvPr/>
        </p:nvSpPr>
        <p:spPr>
          <a:xfrm>
            <a:off x="5301839" y="2608405"/>
            <a:ext cx="175331" cy="572765"/>
          </a:xfrm>
          <a:custGeom>
            <a:avLst/>
            <a:gdLst/>
            <a:ahLst/>
            <a:cxnLst/>
            <a:rect l="l" t="t" r="r" b="b"/>
            <a:pathLst>
              <a:path w="8378" h="27369" extrusionOk="0">
                <a:moveTo>
                  <a:pt x="1598" y="19037"/>
                </a:moveTo>
                <a:lnTo>
                  <a:pt x="1598" y="19106"/>
                </a:lnTo>
                <a:lnTo>
                  <a:pt x="7898" y="25542"/>
                </a:lnTo>
                <a:lnTo>
                  <a:pt x="6529" y="26889"/>
                </a:lnTo>
                <a:lnTo>
                  <a:pt x="320" y="20566"/>
                </a:lnTo>
                <a:lnTo>
                  <a:pt x="434" y="9633"/>
                </a:lnTo>
                <a:lnTo>
                  <a:pt x="115" y="9610"/>
                </a:lnTo>
                <a:lnTo>
                  <a:pt x="1" y="20635"/>
                </a:lnTo>
                <a:lnTo>
                  <a:pt x="1" y="20703"/>
                </a:lnTo>
                <a:lnTo>
                  <a:pt x="6529" y="27368"/>
                </a:lnTo>
                <a:lnTo>
                  <a:pt x="8377" y="25565"/>
                </a:lnTo>
                <a:lnTo>
                  <a:pt x="1941" y="18991"/>
                </a:lnTo>
                <a:lnTo>
                  <a:pt x="2146" y="1"/>
                </a:lnTo>
                <a:lnTo>
                  <a:pt x="180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8"/>
          <p:cNvSpPr/>
          <p:nvPr/>
        </p:nvSpPr>
        <p:spPr>
          <a:xfrm>
            <a:off x="4449676" y="3404530"/>
            <a:ext cx="175812" cy="480558"/>
          </a:xfrm>
          <a:custGeom>
            <a:avLst/>
            <a:gdLst/>
            <a:ahLst/>
            <a:cxnLst/>
            <a:rect l="l" t="t" r="r" b="b"/>
            <a:pathLst>
              <a:path w="8401" h="22963" extrusionOk="0">
                <a:moveTo>
                  <a:pt x="0" y="1827"/>
                </a:moveTo>
                <a:lnTo>
                  <a:pt x="6437" y="8400"/>
                </a:lnTo>
                <a:lnTo>
                  <a:pt x="6346" y="17690"/>
                </a:lnTo>
                <a:lnTo>
                  <a:pt x="6688" y="17713"/>
                </a:lnTo>
                <a:lnTo>
                  <a:pt x="6779" y="8332"/>
                </a:lnTo>
                <a:lnTo>
                  <a:pt x="6779" y="8263"/>
                </a:lnTo>
                <a:lnTo>
                  <a:pt x="480" y="1827"/>
                </a:lnTo>
                <a:lnTo>
                  <a:pt x="1849" y="480"/>
                </a:lnTo>
                <a:lnTo>
                  <a:pt x="8058" y="6825"/>
                </a:lnTo>
                <a:lnTo>
                  <a:pt x="7898" y="22963"/>
                </a:lnTo>
                <a:lnTo>
                  <a:pt x="8217" y="22963"/>
                </a:lnTo>
                <a:lnTo>
                  <a:pt x="8400" y="6757"/>
                </a:lnTo>
                <a:lnTo>
                  <a:pt x="8400" y="6688"/>
                </a:lnTo>
                <a:lnTo>
                  <a:pt x="184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8"/>
          <p:cNvSpPr/>
          <p:nvPr/>
        </p:nvSpPr>
        <p:spPr>
          <a:xfrm>
            <a:off x="4337907" y="3419828"/>
            <a:ext cx="210196" cy="483907"/>
          </a:xfrm>
          <a:custGeom>
            <a:avLst/>
            <a:gdLst/>
            <a:ahLst/>
            <a:cxnLst/>
            <a:rect l="l" t="t" r="r" b="b"/>
            <a:pathLst>
              <a:path w="10044" h="23123" extrusionOk="0">
                <a:moveTo>
                  <a:pt x="0" y="1803"/>
                </a:moveTo>
                <a:lnTo>
                  <a:pt x="8103" y="10089"/>
                </a:lnTo>
                <a:lnTo>
                  <a:pt x="8012" y="19036"/>
                </a:lnTo>
                <a:lnTo>
                  <a:pt x="5707" y="21296"/>
                </a:lnTo>
                <a:lnTo>
                  <a:pt x="5935" y="21524"/>
                </a:lnTo>
                <a:lnTo>
                  <a:pt x="8354" y="19173"/>
                </a:lnTo>
                <a:lnTo>
                  <a:pt x="8446" y="10020"/>
                </a:lnTo>
                <a:lnTo>
                  <a:pt x="8446" y="9952"/>
                </a:lnTo>
                <a:lnTo>
                  <a:pt x="457" y="1803"/>
                </a:lnTo>
                <a:lnTo>
                  <a:pt x="1826" y="457"/>
                </a:lnTo>
                <a:lnTo>
                  <a:pt x="9724" y="8514"/>
                </a:lnTo>
                <a:lnTo>
                  <a:pt x="9610" y="18991"/>
                </a:lnTo>
                <a:cubicBezTo>
                  <a:pt x="8126" y="20452"/>
                  <a:pt x="5935" y="22643"/>
                  <a:pt x="5752" y="22757"/>
                </a:cubicBezTo>
                <a:lnTo>
                  <a:pt x="5752" y="22757"/>
                </a:lnTo>
                <a:lnTo>
                  <a:pt x="5843" y="22917"/>
                </a:lnTo>
                <a:lnTo>
                  <a:pt x="5661" y="22917"/>
                </a:lnTo>
                <a:lnTo>
                  <a:pt x="5661" y="23031"/>
                </a:lnTo>
                <a:lnTo>
                  <a:pt x="5775" y="23076"/>
                </a:lnTo>
                <a:cubicBezTo>
                  <a:pt x="5912" y="23122"/>
                  <a:pt x="5935" y="23122"/>
                  <a:pt x="9884" y="19173"/>
                </a:cubicBezTo>
                <a:lnTo>
                  <a:pt x="9884" y="19173"/>
                </a:lnTo>
                <a:lnTo>
                  <a:pt x="9929" y="19128"/>
                </a:lnTo>
                <a:lnTo>
                  <a:pt x="10043" y="8445"/>
                </a:lnTo>
                <a:lnTo>
                  <a:pt x="10043" y="8377"/>
                </a:lnTo>
                <a:lnTo>
                  <a:pt x="184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8"/>
          <p:cNvSpPr/>
          <p:nvPr/>
        </p:nvSpPr>
        <p:spPr>
          <a:xfrm>
            <a:off x="5195819" y="3905094"/>
            <a:ext cx="132346" cy="242675"/>
          </a:xfrm>
          <a:custGeom>
            <a:avLst/>
            <a:gdLst/>
            <a:ahLst/>
            <a:cxnLst/>
            <a:rect l="l" t="t" r="r" b="b"/>
            <a:pathLst>
              <a:path w="6324" h="11596" extrusionOk="0">
                <a:moveTo>
                  <a:pt x="46" y="1461"/>
                </a:moveTo>
                <a:lnTo>
                  <a:pt x="1" y="5387"/>
                </a:lnTo>
                <a:lnTo>
                  <a:pt x="6072" y="11595"/>
                </a:lnTo>
                <a:lnTo>
                  <a:pt x="6323" y="11367"/>
                </a:lnTo>
                <a:lnTo>
                  <a:pt x="343" y="5250"/>
                </a:lnTo>
                <a:lnTo>
                  <a:pt x="366" y="1621"/>
                </a:lnTo>
                <a:lnTo>
                  <a:pt x="1781" y="251"/>
                </a:lnTo>
                <a:lnTo>
                  <a:pt x="153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8"/>
          <p:cNvSpPr/>
          <p:nvPr/>
        </p:nvSpPr>
        <p:spPr>
          <a:xfrm>
            <a:off x="5217310" y="3911769"/>
            <a:ext cx="107505" cy="193956"/>
          </a:xfrm>
          <a:custGeom>
            <a:avLst/>
            <a:gdLst/>
            <a:ahLst/>
            <a:cxnLst/>
            <a:rect l="l" t="t" r="r" b="b"/>
            <a:pathLst>
              <a:path w="5137" h="9268" extrusionOk="0">
                <a:moveTo>
                  <a:pt x="24" y="1553"/>
                </a:moveTo>
                <a:lnTo>
                  <a:pt x="1" y="4246"/>
                </a:lnTo>
                <a:lnTo>
                  <a:pt x="4908" y="9268"/>
                </a:lnTo>
                <a:lnTo>
                  <a:pt x="5136" y="9017"/>
                </a:lnTo>
                <a:lnTo>
                  <a:pt x="343" y="4109"/>
                </a:lnTo>
                <a:lnTo>
                  <a:pt x="366" y="1690"/>
                </a:lnTo>
                <a:lnTo>
                  <a:pt x="1827" y="252"/>
                </a:lnTo>
                <a:lnTo>
                  <a:pt x="15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8"/>
          <p:cNvSpPr/>
          <p:nvPr/>
        </p:nvSpPr>
        <p:spPr>
          <a:xfrm>
            <a:off x="5242632" y="3879291"/>
            <a:ext cx="92688" cy="203499"/>
          </a:xfrm>
          <a:custGeom>
            <a:avLst/>
            <a:gdLst/>
            <a:ahLst/>
            <a:cxnLst/>
            <a:rect l="l" t="t" r="r" b="b"/>
            <a:pathLst>
              <a:path w="4429" h="9724" extrusionOk="0">
                <a:moveTo>
                  <a:pt x="23" y="4086"/>
                </a:moveTo>
                <a:lnTo>
                  <a:pt x="0" y="5456"/>
                </a:lnTo>
                <a:lnTo>
                  <a:pt x="4200" y="9724"/>
                </a:lnTo>
                <a:lnTo>
                  <a:pt x="4429" y="9496"/>
                </a:lnTo>
                <a:lnTo>
                  <a:pt x="343" y="5319"/>
                </a:lnTo>
                <a:lnTo>
                  <a:pt x="343" y="4246"/>
                </a:lnTo>
                <a:lnTo>
                  <a:pt x="4429" y="252"/>
                </a:lnTo>
                <a:lnTo>
                  <a:pt x="420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8"/>
          <p:cNvSpPr/>
          <p:nvPr/>
        </p:nvSpPr>
        <p:spPr>
          <a:xfrm>
            <a:off x="5200575" y="2219605"/>
            <a:ext cx="96036" cy="620982"/>
          </a:xfrm>
          <a:custGeom>
            <a:avLst/>
            <a:gdLst/>
            <a:ahLst/>
            <a:cxnLst/>
            <a:rect l="l" t="t" r="r" b="b"/>
            <a:pathLst>
              <a:path w="4589" h="29673" extrusionOk="0">
                <a:moveTo>
                  <a:pt x="4155" y="9815"/>
                </a:moveTo>
                <a:lnTo>
                  <a:pt x="46" y="13855"/>
                </a:lnTo>
                <a:lnTo>
                  <a:pt x="1" y="18671"/>
                </a:lnTo>
                <a:lnTo>
                  <a:pt x="3493" y="22232"/>
                </a:lnTo>
                <a:lnTo>
                  <a:pt x="3424" y="29650"/>
                </a:lnTo>
                <a:lnTo>
                  <a:pt x="3744" y="29673"/>
                </a:lnTo>
                <a:lnTo>
                  <a:pt x="3835" y="22163"/>
                </a:lnTo>
                <a:lnTo>
                  <a:pt x="3835" y="22095"/>
                </a:lnTo>
                <a:lnTo>
                  <a:pt x="343" y="18534"/>
                </a:lnTo>
                <a:lnTo>
                  <a:pt x="389" y="13992"/>
                </a:lnTo>
                <a:lnTo>
                  <a:pt x="4497" y="9975"/>
                </a:lnTo>
                <a:lnTo>
                  <a:pt x="4589" y="0"/>
                </a:lnTo>
                <a:lnTo>
                  <a:pt x="426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8"/>
          <p:cNvSpPr/>
          <p:nvPr/>
        </p:nvSpPr>
        <p:spPr>
          <a:xfrm>
            <a:off x="5105045" y="2118800"/>
            <a:ext cx="66905" cy="327243"/>
          </a:xfrm>
          <a:custGeom>
            <a:avLst/>
            <a:gdLst/>
            <a:ahLst/>
            <a:cxnLst/>
            <a:rect l="l" t="t" r="r" b="b"/>
            <a:pathLst>
              <a:path w="3197" h="15637" extrusionOk="0">
                <a:moveTo>
                  <a:pt x="2694" y="7670"/>
                </a:moveTo>
                <a:lnTo>
                  <a:pt x="23" y="10272"/>
                </a:lnTo>
                <a:lnTo>
                  <a:pt x="1" y="12623"/>
                </a:lnTo>
                <a:lnTo>
                  <a:pt x="2945" y="15636"/>
                </a:lnTo>
                <a:lnTo>
                  <a:pt x="3196" y="15408"/>
                </a:lnTo>
                <a:lnTo>
                  <a:pt x="343" y="12486"/>
                </a:lnTo>
                <a:lnTo>
                  <a:pt x="366" y="10409"/>
                </a:lnTo>
                <a:lnTo>
                  <a:pt x="3013" y="7807"/>
                </a:lnTo>
                <a:lnTo>
                  <a:pt x="3105" y="24"/>
                </a:lnTo>
                <a:lnTo>
                  <a:pt x="276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8"/>
          <p:cNvSpPr/>
          <p:nvPr/>
        </p:nvSpPr>
        <p:spPr>
          <a:xfrm>
            <a:off x="4881987" y="2430715"/>
            <a:ext cx="385024" cy="835489"/>
          </a:xfrm>
          <a:custGeom>
            <a:avLst/>
            <a:gdLst/>
            <a:ahLst/>
            <a:cxnLst/>
            <a:rect l="l" t="t" r="r" b="b"/>
            <a:pathLst>
              <a:path w="18398" h="39923" extrusionOk="0">
                <a:moveTo>
                  <a:pt x="0" y="229"/>
                </a:moveTo>
                <a:lnTo>
                  <a:pt x="12782" y="13285"/>
                </a:lnTo>
                <a:lnTo>
                  <a:pt x="12577" y="34147"/>
                </a:lnTo>
                <a:lnTo>
                  <a:pt x="12577" y="34216"/>
                </a:lnTo>
                <a:lnTo>
                  <a:pt x="18146" y="39922"/>
                </a:lnTo>
                <a:lnTo>
                  <a:pt x="18397" y="39671"/>
                </a:lnTo>
                <a:lnTo>
                  <a:pt x="12896" y="34079"/>
                </a:lnTo>
                <a:lnTo>
                  <a:pt x="13125" y="13217"/>
                </a:lnTo>
                <a:lnTo>
                  <a:pt x="13125" y="13148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48"/>
          <p:cNvSpPr/>
          <p:nvPr/>
        </p:nvSpPr>
        <p:spPr>
          <a:xfrm>
            <a:off x="4996624" y="2650447"/>
            <a:ext cx="96497" cy="480558"/>
          </a:xfrm>
          <a:custGeom>
            <a:avLst/>
            <a:gdLst/>
            <a:ahLst/>
            <a:cxnLst/>
            <a:rect l="l" t="t" r="r" b="b"/>
            <a:pathLst>
              <a:path w="4611" h="22963" extrusionOk="0">
                <a:moveTo>
                  <a:pt x="0" y="252"/>
                </a:moveTo>
                <a:lnTo>
                  <a:pt x="4269" y="4611"/>
                </a:lnTo>
                <a:lnTo>
                  <a:pt x="4086" y="22963"/>
                </a:lnTo>
                <a:lnTo>
                  <a:pt x="4428" y="22963"/>
                </a:lnTo>
                <a:lnTo>
                  <a:pt x="4611" y="4543"/>
                </a:lnTo>
                <a:lnTo>
                  <a:pt x="4611" y="4474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48"/>
          <p:cNvSpPr/>
          <p:nvPr/>
        </p:nvSpPr>
        <p:spPr>
          <a:xfrm>
            <a:off x="4642670" y="2613197"/>
            <a:ext cx="395069" cy="403168"/>
          </a:xfrm>
          <a:custGeom>
            <a:avLst/>
            <a:gdLst/>
            <a:ahLst/>
            <a:cxnLst/>
            <a:rect l="l" t="t" r="r" b="b"/>
            <a:pathLst>
              <a:path w="18878" h="19265" extrusionOk="0">
                <a:moveTo>
                  <a:pt x="1" y="228"/>
                </a:moveTo>
                <a:lnTo>
                  <a:pt x="18649" y="19265"/>
                </a:lnTo>
                <a:lnTo>
                  <a:pt x="18877" y="19036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48"/>
          <p:cNvSpPr/>
          <p:nvPr/>
        </p:nvSpPr>
        <p:spPr>
          <a:xfrm>
            <a:off x="4641247" y="2301764"/>
            <a:ext cx="75967" cy="266072"/>
          </a:xfrm>
          <a:custGeom>
            <a:avLst/>
            <a:gdLst/>
            <a:ahLst/>
            <a:cxnLst/>
            <a:rect l="l" t="t" r="r" b="b"/>
            <a:pathLst>
              <a:path w="3630" h="12714" extrusionOk="0">
                <a:moveTo>
                  <a:pt x="3173" y="11915"/>
                </a:moveTo>
                <a:lnTo>
                  <a:pt x="228" y="8925"/>
                </a:lnTo>
                <a:lnTo>
                  <a:pt x="0" y="9153"/>
                </a:lnTo>
                <a:lnTo>
                  <a:pt x="3492" y="12714"/>
                </a:lnTo>
                <a:lnTo>
                  <a:pt x="3629" y="0"/>
                </a:lnTo>
                <a:lnTo>
                  <a:pt x="328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48"/>
          <p:cNvSpPr/>
          <p:nvPr/>
        </p:nvSpPr>
        <p:spPr>
          <a:xfrm>
            <a:off x="4643633" y="2537232"/>
            <a:ext cx="120396" cy="122321"/>
          </a:xfrm>
          <a:custGeom>
            <a:avLst/>
            <a:gdLst/>
            <a:ahLst/>
            <a:cxnLst/>
            <a:rect l="l" t="t" r="r" b="b"/>
            <a:pathLst>
              <a:path w="5753" h="5845" extrusionOk="0">
                <a:moveTo>
                  <a:pt x="0" y="229"/>
                </a:moveTo>
                <a:lnTo>
                  <a:pt x="5501" y="5844"/>
                </a:lnTo>
                <a:lnTo>
                  <a:pt x="5752" y="5616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8"/>
          <p:cNvSpPr/>
          <p:nvPr/>
        </p:nvSpPr>
        <p:spPr>
          <a:xfrm>
            <a:off x="4709552" y="2443145"/>
            <a:ext cx="140926" cy="143793"/>
          </a:xfrm>
          <a:custGeom>
            <a:avLst/>
            <a:gdLst/>
            <a:ahLst/>
            <a:cxnLst/>
            <a:rect l="l" t="t" r="r" b="b"/>
            <a:pathLst>
              <a:path w="6734" h="6871" extrusionOk="0">
                <a:moveTo>
                  <a:pt x="0" y="229"/>
                </a:moveTo>
                <a:lnTo>
                  <a:pt x="6505" y="6871"/>
                </a:lnTo>
                <a:lnTo>
                  <a:pt x="6734" y="6642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8"/>
          <p:cNvSpPr/>
          <p:nvPr/>
        </p:nvSpPr>
        <p:spPr>
          <a:xfrm>
            <a:off x="4340322" y="2409704"/>
            <a:ext cx="240290" cy="245061"/>
          </a:xfrm>
          <a:custGeom>
            <a:avLst/>
            <a:gdLst/>
            <a:ahLst/>
            <a:cxnLst/>
            <a:rect l="l" t="t" r="r" b="b"/>
            <a:pathLst>
              <a:path w="11482" h="11710" extrusionOk="0">
                <a:moveTo>
                  <a:pt x="0" y="229"/>
                </a:moveTo>
                <a:lnTo>
                  <a:pt x="11230" y="11710"/>
                </a:lnTo>
                <a:lnTo>
                  <a:pt x="11481" y="11459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8"/>
          <p:cNvSpPr/>
          <p:nvPr/>
        </p:nvSpPr>
        <p:spPr>
          <a:xfrm>
            <a:off x="4122036" y="2248254"/>
            <a:ext cx="390277" cy="397936"/>
          </a:xfrm>
          <a:custGeom>
            <a:avLst/>
            <a:gdLst/>
            <a:ahLst/>
            <a:cxnLst/>
            <a:rect l="l" t="t" r="r" b="b"/>
            <a:pathLst>
              <a:path w="18649" h="19015" extrusionOk="0">
                <a:moveTo>
                  <a:pt x="0" y="229"/>
                </a:moveTo>
                <a:lnTo>
                  <a:pt x="18397" y="19014"/>
                </a:lnTo>
                <a:lnTo>
                  <a:pt x="18648" y="18786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8"/>
          <p:cNvSpPr/>
          <p:nvPr/>
        </p:nvSpPr>
        <p:spPr>
          <a:xfrm>
            <a:off x="6335958" y="2359313"/>
            <a:ext cx="1092478" cy="631048"/>
          </a:xfrm>
          <a:custGeom>
            <a:avLst/>
            <a:gdLst/>
            <a:ahLst/>
            <a:cxnLst/>
            <a:rect l="l" t="t" r="r" b="b"/>
            <a:pathLst>
              <a:path w="52203" h="30154" extrusionOk="0">
                <a:moveTo>
                  <a:pt x="1" y="229"/>
                </a:moveTo>
                <a:lnTo>
                  <a:pt x="5502" y="5844"/>
                </a:lnTo>
                <a:lnTo>
                  <a:pt x="13582" y="5936"/>
                </a:lnTo>
                <a:lnTo>
                  <a:pt x="18489" y="10957"/>
                </a:lnTo>
                <a:lnTo>
                  <a:pt x="33303" y="11117"/>
                </a:lnTo>
                <a:lnTo>
                  <a:pt x="51974" y="30153"/>
                </a:lnTo>
                <a:lnTo>
                  <a:pt x="52202" y="29925"/>
                </a:lnTo>
                <a:lnTo>
                  <a:pt x="33463" y="10774"/>
                </a:lnTo>
                <a:lnTo>
                  <a:pt x="18649" y="10615"/>
                </a:lnTo>
                <a:lnTo>
                  <a:pt x="13719" y="5593"/>
                </a:lnTo>
                <a:lnTo>
                  <a:pt x="5639" y="5525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8"/>
          <p:cNvSpPr/>
          <p:nvPr/>
        </p:nvSpPr>
        <p:spPr>
          <a:xfrm>
            <a:off x="6373689" y="2159650"/>
            <a:ext cx="1038506" cy="184413"/>
          </a:xfrm>
          <a:custGeom>
            <a:avLst/>
            <a:gdLst/>
            <a:ahLst/>
            <a:cxnLst/>
            <a:rect l="l" t="t" r="r" b="b"/>
            <a:pathLst>
              <a:path w="49624" h="8812" extrusionOk="0">
                <a:moveTo>
                  <a:pt x="1" y="3836"/>
                </a:moveTo>
                <a:lnTo>
                  <a:pt x="229" y="4064"/>
                </a:lnTo>
                <a:lnTo>
                  <a:pt x="4018" y="343"/>
                </a:lnTo>
                <a:lnTo>
                  <a:pt x="8241" y="389"/>
                </a:lnTo>
                <a:lnTo>
                  <a:pt x="12235" y="4475"/>
                </a:lnTo>
                <a:lnTo>
                  <a:pt x="22621" y="4566"/>
                </a:lnTo>
                <a:lnTo>
                  <a:pt x="26798" y="8812"/>
                </a:lnTo>
                <a:lnTo>
                  <a:pt x="33714" y="2032"/>
                </a:lnTo>
                <a:lnTo>
                  <a:pt x="49623" y="2192"/>
                </a:lnTo>
                <a:lnTo>
                  <a:pt x="49623" y="1873"/>
                </a:lnTo>
                <a:lnTo>
                  <a:pt x="33645" y="1690"/>
                </a:lnTo>
                <a:lnTo>
                  <a:pt x="33577" y="1690"/>
                </a:lnTo>
                <a:lnTo>
                  <a:pt x="26798" y="8355"/>
                </a:lnTo>
                <a:lnTo>
                  <a:pt x="22758" y="4246"/>
                </a:lnTo>
                <a:lnTo>
                  <a:pt x="12395" y="4132"/>
                </a:lnTo>
                <a:lnTo>
                  <a:pt x="8401" y="47"/>
                </a:lnTo>
                <a:lnTo>
                  <a:pt x="388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48"/>
          <p:cNvSpPr/>
          <p:nvPr/>
        </p:nvSpPr>
        <p:spPr>
          <a:xfrm>
            <a:off x="6374170" y="2235133"/>
            <a:ext cx="259396" cy="107505"/>
          </a:xfrm>
          <a:custGeom>
            <a:avLst/>
            <a:gdLst/>
            <a:ahLst/>
            <a:cxnLst/>
            <a:rect l="l" t="t" r="r" b="b"/>
            <a:pathLst>
              <a:path w="12395" h="5137" extrusionOk="0">
                <a:moveTo>
                  <a:pt x="1" y="4908"/>
                </a:moveTo>
                <a:lnTo>
                  <a:pt x="252" y="5136"/>
                </a:lnTo>
                <a:lnTo>
                  <a:pt x="5159" y="343"/>
                </a:lnTo>
                <a:lnTo>
                  <a:pt x="7716" y="366"/>
                </a:lnTo>
                <a:lnTo>
                  <a:pt x="12167" y="4885"/>
                </a:lnTo>
                <a:lnTo>
                  <a:pt x="12395" y="4657"/>
                </a:lnTo>
                <a:lnTo>
                  <a:pt x="7875" y="23"/>
                </a:lnTo>
                <a:lnTo>
                  <a:pt x="502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8"/>
          <p:cNvSpPr/>
          <p:nvPr/>
        </p:nvSpPr>
        <p:spPr>
          <a:xfrm>
            <a:off x="6406167" y="2306787"/>
            <a:ext cx="187762" cy="70714"/>
          </a:xfrm>
          <a:custGeom>
            <a:avLst/>
            <a:gdLst/>
            <a:ahLst/>
            <a:cxnLst/>
            <a:rect l="l" t="t" r="r" b="b"/>
            <a:pathLst>
              <a:path w="8972" h="3379" extrusionOk="0">
                <a:moveTo>
                  <a:pt x="1" y="3150"/>
                </a:moveTo>
                <a:lnTo>
                  <a:pt x="229" y="3378"/>
                </a:lnTo>
                <a:lnTo>
                  <a:pt x="3333" y="343"/>
                </a:lnTo>
                <a:lnTo>
                  <a:pt x="5867" y="365"/>
                </a:lnTo>
                <a:lnTo>
                  <a:pt x="8743" y="3310"/>
                </a:lnTo>
                <a:lnTo>
                  <a:pt x="8971" y="3082"/>
                </a:lnTo>
                <a:lnTo>
                  <a:pt x="6004" y="46"/>
                </a:lnTo>
                <a:lnTo>
                  <a:pt x="319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8"/>
          <p:cNvSpPr/>
          <p:nvPr/>
        </p:nvSpPr>
        <p:spPr>
          <a:xfrm>
            <a:off x="6659338" y="2359313"/>
            <a:ext cx="166729" cy="45413"/>
          </a:xfrm>
          <a:custGeom>
            <a:avLst/>
            <a:gdLst/>
            <a:ahLst/>
            <a:cxnLst/>
            <a:rect l="l" t="t" r="r" b="b"/>
            <a:pathLst>
              <a:path w="7967" h="2170" extrusionOk="0">
                <a:moveTo>
                  <a:pt x="0" y="1918"/>
                </a:moveTo>
                <a:lnTo>
                  <a:pt x="229" y="2169"/>
                </a:lnTo>
                <a:lnTo>
                  <a:pt x="2100" y="343"/>
                </a:lnTo>
                <a:lnTo>
                  <a:pt x="6528" y="389"/>
                </a:lnTo>
                <a:lnTo>
                  <a:pt x="7738" y="1622"/>
                </a:lnTo>
                <a:lnTo>
                  <a:pt x="7966" y="1393"/>
                </a:lnTo>
                <a:lnTo>
                  <a:pt x="6665" y="47"/>
                </a:lnTo>
                <a:lnTo>
                  <a:pt x="19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8"/>
          <p:cNvSpPr/>
          <p:nvPr/>
        </p:nvSpPr>
        <p:spPr>
          <a:xfrm>
            <a:off x="6698513" y="2197402"/>
            <a:ext cx="477691" cy="248409"/>
          </a:xfrm>
          <a:custGeom>
            <a:avLst/>
            <a:gdLst/>
            <a:ahLst/>
            <a:cxnLst/>
            <a:rect l="l" t="t" r="r" b="b"/>
            <a:pathLst>
              <a:path w="22826" h="11870" extrusionOk="0">
                <a:moveTo>
                  <a:pt x="10705" y="11550"/>
                </a:moveTo>
                <a:lnTo>
                  <a:pt x="0" y="11436"/>
                </a:lnTo>
                <a:lnTo>
                  <a:pt x="0" y="11755"/>
                </a:lnTo>
                <a:lnTo>
                  <a:pt x="10842" y="11869"/>
                </a:lnTo>
                <a:lnTo>
                  <a:pt x="10888" y="11824"/>
                </a:lnTo>
                <a:cubicBezTo>
                  <a:pt x="10888" y="11824"/>
                  <a:pt x="13855" y="8948"/>
                  <a:pt x="16822" y="6049"/>
                </a:cubicBezTo>
                <a:lnTo>
                  <a:pt x="16822" y="6049"/>
                </a:lnTo>
                <a:cubicBezTo>
                  <a:pt x="22825" y="160"/>
                  <a:pt x="22825" y="160"/>
                  <a:pt x="22780" y="46"/>
                </a:cubicBezTo>
                <a:lnTo>
                  <a:pt x="22780" y="46"/>
                </a:lnTo>
                <a:lnTo>
                  <a:pt x="22620" y="114"/>
                </a:lnTo>
                <a:lnTo>
                  <a:pt x="22483" y="0"/>
                </a:lnTo>
                <a:cubicBezTo>
                  <a:pt x="22300" y="228"/>
                  <a:pt x="14722" y="7624"/>
                  <a:pt x="10705" y="1155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8"/>
          <p:cNvSpPr/>
          <p:nvPr/>
        </p:nvSpPr>
        <p:spPr>
          <a:xfrm>
            <a:off x="5445160" y="4325911"/>
            <a:ext cx="647748" cy="187741"/>
          </a:xfrm>
          <a:custGeom>
            <a:avLst/>
            <a:gdLst/>
            <a:ahLst/>
            <a:cxnLst/>
            <a:rect l="l" t="t" r="r" b="b"/>
            <a:pathLst>
              <a:path w="30952" h="8971" extrusionOk="0">
                <a:moveTo>
                  <a:pt x="16252" y="1233"/>
                </a:moveTo>
                <a:lnTo>
                  <a:pt x="7807" y="1141"/>
                </a:lnTo>
                <a:lnTo>
                  <a:pt x="7738" y="1141"/>
                </a:lnTo>
                <a:lnTo>
                  <a:pt x="0" y="8742"/>
                </a:lnTo>
                <a:lnTo>
                  <a:pt x="229" y="8970"/>
                </a:lnTo>
                <a:lnTo>
                  <a:pt x="7875" y="1484"/>
                </a:lnTo>
                <a:lnTo>
                  <a:pt x="16320" y="1575"/>
                </a:lnTo>
                <a:lnTo>
                  <a:pt x="16389" y="1575"/>
                </a:lnTo>
                <a:lnTo>
                  <a:pt x="17667" y="320"/>
                </a:lnTo>
                <a:lnTo>
                  <a:pt x="30951" y="457"/>
                </a:lnTo>
                <a:lnTo>
                  <a:pt x="30951" y="137"/>
                </a:lnTo>
                <a:lnTo>
                  <a:pt x="17599" y="0"/>
                </a:lnTo>
                <a:lnTo>
                  <a:pt x="1753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8"/>
          <p:cNvSpPr/>
          <p:nvPr/>
        </p:nvSpPr>
        <p:spPr>
          <a:xfrm>
            <a:off x="5374470" y="3751281"/>
            <a:ext cx="293780" cy="676879"/>
          </a:xfrm>
          <a:custGeom>
            <a:avLst/>
            <a:gdLst/>
            <a:ahLst/>
            <a:cxnLst/>
            <a:rect l="l" t="t" r="r" b="b"/>
            <a:pathLst>
              <a:path w="14038" h="32344" extrusionOk="0">
                <a:moveTo>
                  <a:pt x="10979" y="229"/>
                </a:moveTo>
                <a:lnTo>
                  <a:pt x="13695" y="3013"/>
                </a:lnTo>
                <a:lnTo>
                  <a:pt x="13536" y="18831"/>
                </a:lnTo>
                <a:lnTo>
                  <a:pt x="0" y="32115"/>
                </a:lnTo>
                <a:lnTo>
                  <a:pt x="228" y="32344"/>
                </a:lnTo>
                <a:lnTo>
                  <a:pt x="13878" y="18991"/>
                </a:lnTo>
                <a:lnTo>
                  <a:pt x="14038" y="2945"/>
                </a:lnTo>
                <a:lnTo>
                  <a:pt x="14038" y="2876"/>
                </a:lnTo>
                <a:lnTo>
                  <a:pt x="1120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8"/>
          <p:cNvSpPr/>
          <p:nvPr/>
        </p:nvSpPr>
        <p:spPr>
          <a:xfrm>
            <a:off x="5509635" y="3887892"/>
            <a:ext cx="95074" cy="307634"/>
          </a:xfrm>
          <a:custGeom>
            <a:avLst/>
            <a:gdLst/>
            <a:ahLst/>
            <a:cxnLst/>
            <a:rect l="l" t="t" r="r" b="b"/>
            <a:pathLst>
              <a:path w="4543" h="14700" extrusionOk="0">
                <a:moveTo>
                  <a:pt x="2215" y="229"/>
                </a:moveTo>
                <a:lnTo>
                  <a:pt x="4223" y="2283"/>
                </a:lnTo>
                <a:lnTo>
                  <a:pt x="4132" y="10409"/>
                </a:lnTo>
                <a:lnTo>
                  <a:pt x="1" y="14449"/>
                </a:lnTo>
                <a:lnTo>
                  <a:pt x="229" y="14700"/>
                </a:lnTo>
                <a:lnTo>
                  <a:pt x="4475" y="10546"/>
                </a:lnTo>
                <a:lnTo>
                  <a:pt x="4543" y="2214"/>
                </a:lnTo>
                <a:lnTo>
                  <a:pt x="4543" y="2146"/>
                </a:lnTo>
                <a:lnTo>
                  <a:pt x="246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8"/>
          <p:cNvSpPr/>
          <p:nvPr/>
        </p:nvSpPr>
        <p:spPr>
          <a:xfrm>
            <a:off x="5477638" y="3919408"/>
            <a:ext cx="78834" cy="243638"/>
          </a:xfrm>
          <a:custGeom>
            <a:avLst/>
            <a:gdLst/>
            <a:ahLst/>
            <a:cxnLst/>
            <a:rect l="l" t="t" r="r" b="b"/>
            <a:pathLst>
              <a:path w="3767" h="11642" extrusionOk="0">
                <a:moveTo>
                  <a:pt x="1849" y="229"/>
                </a:moveTo>
                <a:lnTo>
                  <a:pt x="3424" y="1850"/>
                </a:lnTo>
                <a:lnTo>
                  <a:pt x="3356" y="8104"/>
                </a:lnTo>
                <a:lnTo>
                  <a:pt x="0" y="11391"/>
                </a:lnTo>
                <a:lnTo>
                  <a:pt x="229" y="11642"/>
                </a:lnTo>
                <a:lnTo>
                  <a:pt x="3698" y="8241"/>
                </a:lnTo>
                <a:lnTo>
                  <a:pt x="3767" y="1781"/>
                </a:lnTo>
                <a:lnTo>
                  <a:pt x="3767" y="1713"/>
                </a:lnTo>
                <a:lnTo>
                  <a:pt x="207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8"/>
          <p:cNvSpPr/>
          <p:nvPr/>
        </p:nvSpPr>
        <p:spPr>
          <a:xfrm>
            <a:off x="5517273" y="3540151"/>
            <a:ext cx="87435" cy="236941"/>
          </a:xfrm>
          <a:custGeom>
            <a:avLst/>
            <a:gdLst/>
            <a:ahLst/>
            <a:cxnLst/>
            <a:rect l="l" t="t" r="r" b="b"/>
            <a:pathLst>
              <a:path w="4178" h="11322" extrusionOk="0">
                <a:moveTo>
                  <a:pt x="3767" y="7396"/>
                </a:moveTo>
                <a:lnTo>
                  <a:pt x="1" y="11094"/>
                </a:lnTo>
                <a:lnTo>
                  <a:pt x="252" y="11322"/>
                </a:lnTo>
                <a:lnTo>
                  <a:pt x="4110" y="7533"/>
                </a:lnTo>
                <a:lnTo>
                  <a:pt x="4178" y="1"/>
                </a:lnTo>
                <a:lnTo>
                  <a:pt x="385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8"/>
          <p:cNvSpPr/>
          <p:nvPr/>
        </p:nvSpPr>
        <p:spPr>
          <a:xfrm>
            <a:off x="5378278" y="3376796"/>
            <a:ext cx="181065" cy="794387"/>
          </a:xfrm>
          <a:custGeom>
            <a:avLst/>
            <a:gdLst/>
            <a:ahLst/>
            <a:cxnLst/>
            <a:rect l="l" t="t" r="r" b="b"/>
            <a:pathLst>
              <a:path w="8652" h="37959" extrusionOk="0">
                <a:moveTo>
                  <a:pt x="8172" y="14015"/>
                </a:moveTo>
                <a:lnTo>
                  <a:pt x="5022" y="17096"/>
                </a:lnTo>
                <a:lnTo>
                  <a:pt x="3310" y="17074"/>
                </a:lnTo>
                <a:lnTo>
                  <a:pt x="46" y="20269"/>
                </a:lnTo>
                <a:lnTo>
                  <a:pt x="1" y="23967"/>
                </a:lnTo>
                <a:lnTo>
                  <a:pt x="1347" y="25336"/>
                </a:lnTo>
                <a:lnTo>
                  <a:pt x="1211" y="37959"/>
                </a:lnTo>
                <a:lnTo>
                  <a:pt x="1553" y="37959"/>
                </a:lnTo>
                <a:lnTo>
                  <a:pt x="1667" y="25268"/>
                </a:lnTo>
                <a:lnTo>
                  <a:pt x="1667" y="25199"/>
                </a:lnTo>
                <a:lnTo>
                  <a:pt x="343" y="23830"/>
                </a:lnTo>
                <a:lnTo>
                  <a:pt x="366" y="20406"/>
                </a:lnTo>
                <a:lnTo>
                  <a:pt x="3447" y="17416"/>
                </a:lnTo>
                <a:lnTo>
                  <a:pt x="5159" y="17439"/>
                </a:lnTo>
                <a:lnTo>
                  <a:pt x="8515" y="14152"/>
                </a:lnTo>
                <a:lnTo>
                  <a:pt x="8652" y="0"/>
                </a:lnTo>
                <a:lnTo>
                  <a:pt x="830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8"/>
          <p:cNvSpPr/>
          <p:nvPr/>
        </p:nvSpPr>
        <p:spPr>
          <a:xfrm>
            <a:off x="5328138" y="3579807"/>
            <a:ext cx="228821" cy="224050"/>
          </a:xfrm>
          <a:custGeom>
            <a:avLst/>
            <a:gdLst/>
            <a:ahLst/>
            <a:cxnLst/>
            <a:rect l="l" t="t" r="r" b="b"/>
            <a:pathLst>
              <a:path w="10934" h="10706" extrusionOk="0">
                <a:moveTo>
                  <a:pt x="0" y="10477"/>
                </a:moveTo>
                <a:lnTo>
                  <a:pt x="228" y="10705"/>
                </a:lnTo>
                <a:lnTo>
                  <a:pt x="10933" y="228"/>
                </a:lnTo>
                <a:lnTo>
                  <a:pt x="1068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8"/>
          <p:cNvSpPr/>
          <p:nvPr/>
        </p:nvSpPr>
        <p:spPr>
          <a:xfrm>
            <a:off x="4303985" y="3511048"/>
            <a:ext cx="136636" cy="231688"/>
          </a:xfrm>
          <a:custGeom>
            <a:avLst/>
            <a:gdLst/>
            <a:ahLst/>
            <a:cxnLst/>
            <a:rect l="l" t="t" r="r" b="b"/>
            <a:pathLst>
              <a:path w="6529" h="11071" extrusionOk="0">
                <a:moveTo>
                  <a:pt x="1" y="229"/>
                </a:moveTo>
                <a:lnTo>
                  <a:pt x="6209" y="6574"/>
                </a:lnTo>
                <a:lnTo>
                  <a:pt x="6163" y="11071"/>
                </a:lnTo>
                <a:lnTo>
                  <a:pt x="6483" y="11071"/>
                </a:lnTo>
                <a:lnTo>
                  <a:pt x="6529" y="6437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8"/>
          <p:cNvSpPr/>
          <p:nvPr/>
        </p:nvSpPr>
        <p:spPr>
          <a:xfrm>
            <a:off x="4197978" y="2181853"/>
            <a:ext cx="68810" cy="65461"/>
          </a:xfrm>
          <a:custGeom>
            <a:avLst/>
            <a:gdLst/>
            <a:ahLst/>
            <a:cxnLst/>
            <a:rect l="l" t="t" r="r" b="b"/>
            <a:pathLst>
              <a:path w="3288" h="3128" extrusionOk="0">
                <a:moveTo>
                  <a:pt x="594" y="435"/>
                </a:moveTo>
                <a:cubicBezTo>
                  <a:pt x="0" y="1005"/>
                  <a:pt x="0" y="1964"/>
                  <a:pt x="571" y="2534"/>
                </a:cubicBezTo>
                <a:lnTo>
                  <a:pt x="571" y="2534"/>
                </a:lnTo>
                <a:cubicBezTo>
                  <a:pt x="1142" y="3128"/>
                  <a:pt x="2100" y="3128"/>
                  <a:pt x="2671" y="2557"/>
                </a:cubicBezTo>
                <a:lnTo>
                  <a:pt x="2671" y="2557"/>
                </a:lnTo>
                <a:cubicBezTo>
                  <a:pt x="3264" y="1987"/>
                  <a:pt x="3287" y="1051"/>
                  <a:pt x="2694" y="457"/>
                </a:cubicBezTo>
                <a:lnTo>
                  <a:pt x="2694" y="457"/>
                </a:lnTo>
                <a:cubicBezTo>
                  <a:pt x="2420" y="161"/>
                  <a:pt x="2032" y="1"/>
                  <a:pt x="1644" y="1"/>
                </a:cubicBezTo>
                <a:lnTo>
                  <a:pt x="1644" y="1"/>
                </a:lnTo>
                <a:cubicBezTo>
                  <a:pt x="1256" y="1"/>
                  <a:pt x="890" y="138"/>
                  <a:pt x="594" y="435"/>
                </a:cubicBezTo>
                <a:close/>
                <a:moveTo>
                  <a:pt x="822" y="2306"/>
                </a:moveTo>
                <a:cubicBezTo>
                  <a:pt x="366" y="1850"/>
                  <a:pt x="366" y="1119"/>
                  <a:pt x="822" y="663"/>
                </a:cubicBezTo>
                <a:lnTo>
                  <a:pt x="822" y="663"/>
                </a:lnTo>
                <a:cubicBezTo>
                  <a:pt x="1279" y="229"/>
                  <a:pt x="2009" y="229"/>
                  <a:pt x="2465" y="686"/>
                </a:cubicBezTo>
                <a:lnTo>
                  <a:pt x="2465" y="686"/>
                </a:lnTo>
                <a:cubicBezTo>
                  <a:pt x="2899" y="1142"/>
                  <a:pt x="2899" y="1873"/>
                  <a:pt x="2443" y="2329"/>
                </a:cubicBezTo>
                <a:lnTo>
                  <a:pt x="2443" y="2329"/>
                </a:lnTo>
                <a:cubicBezTo>
                  <a:pt x="2214" y="2534"/>
                  <a:pt x="1940" y="2649"/>
                  <a:pt x="1644" y="2649"/>
                </a:cubicBezTo>
                <a:lnTo>
                  <a:pt x="1644" y="2649"/>
                </a:lnTo>
                <a:cubicBezTo>
                  <a:pt x="1347" y="2649"/>
                  <a:pt x="1027" y="2534"/>
                  <a:pt x="822" y="2306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8"/>
          <p:cNvSpPr/>
          <p:nvPr/>
        </p:nvSpPr>
        <p:spPr>
          <a:xfrm>
            <a:off x="4192245" y="2239171"/>
            <a:ext cx="43487" cy="83626"/>
          </a:xfrm>
          <a:custGeom>
            <a:avLst/>
            <a:gdLst/>
            <a:ahLst/>
            <a:cxnLst/>
            <a:rect l="l" t="t" r="r" b="b"/>
            <a:pathLst>
              <a:path w="2078" h="3996" extrusionOk="0">
                <a:moveTo>
                  <a:pt x="1735" y="2078"/>
                </a:moveTo>
                <a:lnTo>
                  <a:pt x="0" y="3744"/>
                </a:lnTo>
                <a:lnTo>
                  <a:pt x="251" y="3995"/>
                </a:lnTo>
                <a:lnTo>
                  <a:pt x="2055" y="2215"/>
                </a:lnTo>
                <a:lnTo>
                  <a:pt x="2078" y="1"/>
                </a:lnTo>
                <a:lnTo>
                  <a:pt x="175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8"/>
          <p:cNvSpPr/>
          <p:nvPr/>
        </p:nvSpPr>
        <p:spPr>
          <a:xfrm>
            <a:off x="4473072" y="4218459"/>
            <a:ext cx="62594" cy="62615"/>
          </a:xfrm>
          <a:custGeom>
            <a:avLst/>
            <a:gdLst/>
            <a:ahLst/>
            <a:cxnLst/>
            <a:rect l="l" t="t" r="r" b="b"/>
            <a:pathLst>
              <a:path w="2991" h="2992" extrusionOk="0">
                <a:moveTo>
                  <a:pt x="1" y="1462"/>
                </a:moveTo>
                <a:cubicBezTo>
                  <a:pt x="1" y="1873"/>
                  <a:pt x="161" y="2261"/>
                  <a:pt x="434" y="2512"/>
                </a:cubicBezTo>
                <a:lnTo>
                  <a:pt x="434" y="2512"/>
                </a:lnTo>
                <a:cubicBezTo>
                  <a:pt x="686" y="2786"/>
                  <a:pt x="1051" y="2968"/>
                  <a:pt x="1462" y="2968"/>
                </a:cubicBezTo>
                <a:lnTo>
                  <a:pt x="1462" y="2968"/>
                </a:lnTo>
                <a:cubicBezTo>
                  <a:pt x="2283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1" y="709"/>
                  <a:pt x="2306" y="1"/>
                  <a:pt x="1507" y="1"/>
                </a:cubicBezTo>
                <a:lnTo>
                  <a:pt x="1507" y="1"/>
                </a:lnTo>
                <a:lnTo>
                  <a:pt x="1484" y="1"/>
                </a:lnTo>
                <a:lnTo>
                  <a:pt x="1484" y="1"/>
                </a:lnTo>
                <a:cubicBezTo>
                  <a:pt x="663" y="1"/>
                  <a:pt x="1" y="640"/>
                  <a:pt x="1" y="1462"/>
                </a:cubicBezTo>
                <a:moveTo>
                  <a:pt x="1484" y="2626"/>
                </a:moveTo>
                <a:cubicBezTo>
                  <a:pt x="845" y="2626"/>
                  <a:pt x="320" y="2101"/>
                  <a:pt x="320" y="1462"/>
                </a:cubicBezTo>
                <a:lnTo>
                  <a:pt x="320" y="1462"/>
                </a:lnTo>
                <a:cubicBezTo>
                  <a:pt x="343" y="1165"/>
                  <a:pt x="457" y="868"/>
                  <a:pt x="686" y="663"/>
                </a:cubicBezTo>
                <a:lnTo>
                  <a:pt x="686" y="663"/>
                </a:lnTo>
                <a:cubicBezTo>
                  <a:pt x="891" y="435"/>
                  <a:pt x="1188" y="320"/>
                  <a:pt x="1507" y="320"/>
                </a:cubicBezTo>
                <a:lnTo>
                  <a:pt x="1507" y="320"/>
                </a:lnTo>
                <a:cubicBezTo>
                  <a:pt x="1804" y="320"/>
                  <a:pt x="2101" y="457"/>
                  <a:pt x="2306" y="663"/>
                </a:cubicBezTo>
                <a:lnTo>
                  <a:pt x="2306" y="663"/>
                </a:lnTo>
                <a:cubicBezTo>
                  <a:pt x="2534" y="891"/>
                  <a:pt x="2648" y="1188"/>
                  <a:pt x="2648" y="1485"/>
                </a:cubicBezTo>
                <a:lnTo>
                  <a:pt x="2648" y="1485"/>
                </a:lnTo>
                <a:cubicBezTo>
                  <a:pt x="2648" y="1804"/>
                  <a:pt x="2512" y="2101"/>
                  <a:pt x="2306" y="2306"/>
                </a:cubicBezTo>
                <a:lnTo>
                  <a:pt x="2306" y="2306"/>
                </a:lnTo>
                <a:cubicBezTo>
                  <a:pt x="2078" y="2512"/>
                  <a:pt x="1781" y="2626"/>
                  <a:pt x="1484" y="2626"/>
                </a:cubicBezTo>
                <a:lnTo>
                  <a:pt x="1484" y="2626"/>
                </a:lnTo>
                <a:lnTo>
                  <a:pt x="1484" y="2626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8"/>
          <p:cNvSpPr/>
          <p:nvPr/>
        </p:nvSpPr>
        <p:spPr>
          <a:xfrm>
            <a:off x="4451099" y="4147287"/>
            <a:ext cx="37293" cy="86493"/>
          </a:xfrm>
          <a:custGeom>
            <a:avLst/>
            <a:gdLst/>
            <a:ahLst/>
            <a:cxnLst/>
            <a:rect l="l" t="t" r="r" b="b"/>
            <a:pathLst>
              <a:path w="1782" h="4133" extrusionOk="0">
                <a:moveTo>
                  <a:pt x="1" y="2557"/>
                </a:moveTo>
                <a:lnTo>
                  <a:pt x="1530" y="4132"/>
                </a:lnTo>
                <a:lnTo>
                  <a:pt x="1781" y="3881"/>
                </a:lnTo>
                <a:lnTo>
                  <a:pt x="320" y="2420"/>
                </a:lnTo>
                <a:lnTo>
                  <a:pt x="343" y="1"/>
                </a:lnTo>
                <a:lnTo>
                  <a:pt x="2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8"/>
          <p:cNvSpPr/>
          <p:nvPr/>
        </p:nvSpPr>
        <p:spPr>
          <a:xfrm>
            <a:off x="4208936" y="4317819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0" y="1484"/>
                </a:moveTo>
                <a:cubicBezTo>
                  <a:pt x="0" y="1895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91"/>
                  <a:pt x="1484" y="2991"/>
                </a:cubicBezTo>
                <a:lnTo>
                  <a:pt x="1484" y="2991"/>
                </a:lnTo>
                <a:cubicBezTo>
                  <a:pt x="2306" y="2991"/>
                  <a:pt x="2990" y="2329"/>
                  <a:pt x="2990" y="1507"/>
                </a:cubicBezTo>
                <a:lnTo>
                  <a:pt x="2990" y="1507"/>
                </a:lnTo>
                <a:cubicBezTo>
                  <a:pt x="2990" y="685"/>
                  <a:pt x="2329" y="23"/>
                  <a:pt x="1507" y="1"/>
                </a:cubicBezTo>
                <a:lnTo>
                  <a:pt x="1507" y="1"/>
                </a:lnTo>
                <a:cubicBezTo>
                  <a:pt x="1507" y="1"/>
                  <a:pt x="1507" y="1"/>
                  <a:pt x="1507" y="1"/>
                </a:cubicBezTo>
                <a:lnTo>
                  <a:pt x="1507" y="1"/>
                </a:lnTo>
                <a:cubicBezTo>
                  <a:pt x="685" y="1"/>
                  <a:pt x="23" y="663"/>
                  <a:pt x="0" y="1484"/>
                </a:cubicBezTo>
                <a:close/>
                <a:moveTo>
                  <a:pt x="1484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1187"/>
                  <a:pt x="480" y="891"/>
                  <a:pt x="685" y="663"/>
                </a:cubicBezTo>
                <a:lnTo>
                  <a:pt x="685" y="663"/>
                </a:lnTo>
                <a:cubicBezTo>
                  <a:pt x="913" y="457"/>
                  <a:pt x="1210" y="343"/>
                  <a:pt x="1507" y="343"/>
                </a:cubicBezTo>
                <a:lnTo>
                  <a:pt x="1507" y="343"/>
                </a:lnTo>
                <a:cubicBezTo>
                  <a:pt x="1826" y="343"/>
                  <a:pt x="2123" y="480"/>
                  <a:pt x="2329" y="685"/>
                </a:cubicBezTo>
                <a:lnTo>
                  <a:pt x="2329" y="685"/>
                </a:lnTo>
                <a:cubicBezTo>
                  <a:pt x="2534" y="891"/>
                  <a:pt x="2671" y="1187"/>
                  <a:pt x="2648" y="1507"/>
                </a:cubicBezTo>
                <a:lnTo>
                  <a:pt x="2648" y="1507"/>
                </a:lnTo>
                <a:cubicBezTo>
                  <a:pt x="2648" y="2146"/>
                  <a:pt x="2146" y="2648"/>
                  <a:pt x="1507" y="2648"/>
                </a:cubicBezTo>
                <a:lnTo>
                  <a:pt x="1507" y="2648"/>
                </a:lnTo>
                <a:cubicBezTo>
                  <a:pt x="1507" y="2648"/>
                  <a:pt x="1484" y="2648"/>
                  <a:pt x="1484" y="264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8"/>
          <p:cNvSpPr/>
          <p:nvPr/>
        </p:nvSpPr>
        <p:spPr>
          <a:xfrm>
            <a:off x="4186963" y="4247128"/>
            <a:ext cx="37272" cy="85991"/>
          </a:xfrm>
          <a:custGeom>
            <a:avLst/>
            <a:gdLst/>
            <a:ahLst/>
            <a:cxnLst/>
            <a:rect l="l" t="t" r="r" b="b"/>
            <a:pathLst>
              <a:path w="1781" h="4109" extrusionOk="0">
                <a:moveTo>
                  <a:pt x="0" y="2534"/>
                </a:moveTo>
                <a:lnTo>
                  <a:pt x="1553" y="4109"/>
                </a:lnTo>
                <a:lnTo>
                  <a:pt x="1781" y="3881"/>
                </a:lnTo>
                <a:lnTo>
                  <a:pt x="343" y="2420"/>
                </a:lnTo>
                <a:lnTo>
                  <a:pt x="366" y="0"/>
                </a:lnTo>
                <a:lnTo>
                  <a:pt x="2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8"/>
          <p:cNvSpPr/>
          <p:nvPr/>
        </p:nvSpPr>
        <p:spPr>
          <a:xfrm>
            <a:off x="7763680" y="2683658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23" y="1484"/>
                </a:moveTo>
                <a:cubicBezTo>
                  <a:pt x="0" y="1895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68"/>
                  <a:pt x="1484" y="2990"/>
                </a:cubicBezTo>
                <a:lnTo>
                  <a:pt x="1484" y="2990"/>
                </a:lnTo>
                <a:cubicBezTo>
                  <a:pt x="2306" y="2990"/>
                  <a:pt x="2991" y="2328"/>
                  <a:pt x="2991" y="1507"/>
                </a:cubicBezTo>
                <a:lnTo>
                  <a:pt x="2991" y="1507"/>
                </a:lnTo>
                <a:cubicBezTo>
                  <a:pt x="2991" y="685"/>
                  <a:pt x="2329" y="0"/>
                  <a:pt x="1507" y="0"/>
                </a:cubicBezTo>
                <a:lnTo>
                  <a:pt x="1507" y="0"/>
                </a:lnTo>
                <a:lnTo>
                  <a:pt x="1507" y="0"/>
                </a:lnTo>
                <a:lnTo>
                  <a:pt x="1507" y="0"/>
                </a:lnTo>
                <a:cubicBezTo>
                  <a:pt x="685" y="0"/>
                  <a:pt x="23" y="662"/>
                  <a:pt x="23" y="1484"/>
                </a:cubicBezTo>
                <a:moveTo>
                  <a:pt x="1484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845"/>
                  <a:pt x="868" y="320"/>
                  <a:pt x="1507" y="343"/>
                </a:cubicBezTo>
                <a:lnTo>
                  <a:pt x="1507" y="343"/>
                </a:lnTo>
                <a:cubicBezTo>
                  <a:pt x="1827" y="343"/>
                  <a:pt x="2123" y="480"/>
                  <a:pt x="2329" y="685"/>
                </a:cubicBezTo>
                <a:lnTo>
                  <a:pt x="2329" y="685"/>
                </a:lnTo>
                <a:cubicBezTo>
                  <a:pt x="2534" y="890"/>
                  <a:pt x="2671" y="1187"/>
                  <a:pt x="2648" y="1507"/>
                </a:cubicBezTo>
                <a:lnTo>
                  <a:pt x="2648" y="1507"/>
                </a:lnTo>
                <a:cubicBezTo>
                  <a:pt x="2648" y="2146"/>
                  <a:pt x="2146" y="2648"/>
                  <a:pt x="1507" y="2648"/>
                </a:cubicBezTo>
                <a:lnTo>
                  <a:pt x="1507" y="2648"/>
                </a:lnTo>
                <a:lnTo>
                  <a:pt x="1484" y="2648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8"/>
          <p:cNvSpPr/>
          <p:nvPr/>
        </p:nvSpPr>
        <p:spPr>
          <a:xfrm>
            <a:off x="7693931" y="2660241"/>
            <a:ext cx="85531" cy="38235"/>
          </a:xfrm>
          <a:custGeom>
            <a:avLst/>
            <a:gdLst/>
            <a:ahLst/>
            <a:cxnLst/>
            <a:rect l="l" t="t" r="r" b="b"/>
            <a:pathLst>
              <a:path w="4087" h="1827" extrusionOk="0">
                <a:moveTo>
                  <a:pt x="1" y="320"/>
                </a:moveTo>
                <a:lnTo>
                  <a:pt x="2420" y="343"/>
                </a:lnTo>
                <a:lnTo>
                  <a:pt x="3858" y="1827"/>
                </a:lnTo>
                <a:lnTo>
                  <a:pt x="4087" y="1599"/>
                </a:lnTo>
                <a:lnTo>
                  <a:pt x="2557" y="24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8"/>
          <p:cNvSpPr/>
          <p:nvPr/>
        </p:nvSpPr>
        <p:spPr>
          <a:xfrm>
            <a:off x="7687737" y="2267131"/>
            <a:ext cx="62594" cy="62113"/>
          </a:xfrm>
          <a:custGeom>
            <a:avLst/>
            <a:gdLst/>
            <a:ahLst/>
            <a:cxnLst/>
            <a:rect l="l" t="t" r="r" b="b"/>
            <a:pathLst>
              <a:path w="2991" h="2968" extrusionOk="0">
                <a:moveTo>
                  <a:pt x="457" y="412"/>
                </a:moveTo>
                <a:cubicBezTo>
                  <a:pt x="160" y="708"/>
                  <a:pt x="0" y="1073"/>
                  <a:pt x="0" y="1461"/>
                </a:cubicBezTo>
                <a:lnTo>
                  <a:pt x="0" y="1461"/>
                </a:lnTo>
                <a:cubicBezTo>
                  <a:pt x="0" y="1872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68"/>
                  <a:pt x="1484" y="2968"/>
                </a:cubicBezTo>
                <a:lnTo>
                  <a:pt x="1484" y="2968"/>
                </a:lnTo>
                <a:cubicBezTo>
                  <a:pt x="1872" y="2968"/>
                  <a:pt x="2260" y="2831"/>
                  <a:pt x="2534" y="2557"/>
                </a:cubicBezTo>
                <a:lnTo>
                  <a:pt x="2534" y="2557"/>
                </a:lnTo>
                <a:cubicBezTo>
                  <a:pt x="2831" y="2260"/>
                  <a:pt x="2990" y="1895"/>
                  <a:pt x="2990" y="1507"/>
                </a:cubicBezTo>
                <a:lnTo>
                  <a:pt x="2990" y="1507"/>
                </a:lnTo>
                <a:cubicBezTo>
                  <a:pt x="2990" y="685"/>
                  <a:pt x="2328" y="1"/>
                  <a:pt x="1507" y="1"/>
                </a:cubicBezTo>
                <a:lnTo>
                  <a:pt x="1507" y="1"/>
                </a:lnTo>
                <a:lnTo>
                  <a:pt x="1507" y="1"/>
                </a:lnTo>
                <a:lnTo>
                  <a:pt x="1507" y="1"/>
                </a:lnTo>
                <a:cubicBezTo>
                  <a:pt x="1096" y="1"/>
                  <a:pt x="731" y="138"/>
                  <a:pt x="457" y="412"/>
                </a:cubicBezTo>
                <a:moveTo>
                  <a:pt x="1484" y="2648"/>
                </a:moveTo>
                <a:cubicBezTo>
                  <a:pt x="845" y="2626"/>
                  <a:pt x="343" y="2101"/>
                  <a:pt x="343" y="1461"/>
                </a:cubicBezTo>
                <a:lnTo>
                  <a:pt x="343" y="1461"/>
                </a:lnTo>
                <a:cubicBezTo>
                  <a:pt x="343" y="1165"/>
                  <a:pt x="457" y="868"/>
                  <a:pt x="685" y="663"/>
                </a:cubicBezTo>
                <a:lnTo>
                  <a:pt x="685" y="663"/>
                </a:lnTo>
                <a:cubicBezTo>
                  <a:pt x="913" y="434"/>
                  <a:pt x="1210" y="320"/>
                  <a:pt x="1507" y="320"/>
                </a:cubicBezTo>
                <a:lnTo>
                  <a:pt x="1507" y="320"/>
                </a:lnTo>
                <a:cubicBezTo>
                  <a:pt x="1826" y="320"/>
                  <a:pt x="2100" y="457"/>
                  <a:pt x="2328" y="663"/>
                </a:cubicBezTo>
                <a:lnTo>
                  <a:pt x="2328" y="663"/>
                </a:lnTo>
                <a:cubicBezTo>
                  <a:pt x="2534" y="891"/>
                  <a:pt x="2648" y="1188"/>
                  <a:pt x="2648" y="1484"/>
                </a:cubicBezTo>
                <a:lnTo>
                  <a:pt x="2648" y="1484"/>
                </a:lnTo>
                <a:cubicBezTo>
                  <a:pt x="2648" y="1804"/>
                  <a:pt x="2534" y="2101"/>
                  <a:pt x="2306" y="2306"/>
                </a:cubicBezTo>
                <a:lnTo>
                  <a:pt x="2306" y="2306"/>
                </a:lnTo>
                <a:cubicBezTo>
                  <a:pt x="2077" y="2511"/>
                  <a:pt x="1803" y="2648"/>
                  <a:pt x="1507" y="2648"/>
                </a:cubicBezTo>
                <a:lnTo>
                  <a:pt x="1507" y="2648"/>
                </a:lnTo>
                <a:cubicBezTo>
                  <a:pt x="1484" y="2648"/>
                  <a:pt x="1484" y="2648"/>
                  <a:pt x="1484" y="264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8"/>
          <p:cNvSpPr/>
          <p:nvPr/>
        </p:nvSpPr>
        <p:spPr>
          <a:xfrm>
            <a:off x="7617988" y="2243253"/>
            <a:ext cx="85531" cy="38235"/>
          </a:xfrm>
          <a:custGeom>
            <a:avLst/>
            <a:gdLst/>
            <a:ahLst/>
            <a:cxnLst/>
            <a:rect l="l" t="t" r="r" b="b"/>
            <a:pathLst>
              <a:path w="4087" h="1827" extrusionOk="0">
                <a:moveTo>
                  <a:pt x="1" y="343"/>
                </a:moveTo>
                <a:lnTo>
                  <a:pt x="2397" y="366"/>
                </a:lnTo>
                <a:lnTo>
                  <a:pt x="3858" y="1826"/>
                </a:lnTo>
                <a:lnTo>
                  <a:pt x="4087" y="1598"/>
                </a:lnTo>
                <a:lnTo>
                  <a:pt x="2557" y="2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8"/>
          <p:cNvSpPr/>
          <p:nvPr/>
        </p:nvSpPr>
        <p:spPr>
          <a:xfrm>
            <a:off x="6591543" y="4341188"/>
            <a:ext cx="63075" cy="62594"/>
          </a:xfrm>
          <a:custGeom>
            <a:avLst/>
            <a:gdLst/>
            <a:ahLst/>
            <a:cxnLst/>
            <a:rect l="l" t="t" r="r" b="b"/>
            <a:pathLst>
              <a:path w="3014" h="2991" extrusionOk="0">
                <a:moveTo>
                  <a:pt x="23" y="1484"/>
                </a:moveTo>
                <a:cubicBezTo>
                  <a:pt x="0" y="1895"/>
                  <a:pt x="183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91"/>
                  <a:pt x="1484" y="2991"/>
                </a:cubicBezTo>
                <a:lnTo>
                  <a:pt x="1484" y="2991"/>
                </a:lnTo>
                <a:cubicBezTo>
                  <a:pt x="1895" y="2991"/>
                  <a:pt x="2260" y="2831"/>
                  <a:pt x="2557" y="2557"/>
                </a:cubicBezTo>
                <a:lnTo>
                  <a:pt x="2557" y="2557"/>
                </a:lnTo>
                <a:cubicBezTo>
                  <a:pt x="2830" y="2283"/>
                  <a:pt x="2990" y="1918"/>
                  <a:pt x="2990" y="1507"/>
                </a:cubicBezTo>
                <a:lnTo>
                  <a:pt x="2990" y="1507"/>
                </a:lnTo>
                <a:cubicBezTo>
                  <a:pt x="3013" y="685"/>
                  <a:pt x="2351" y="0"/>
                  <a:pt x="1529" y="0"/>
                </a:cubicBezTo>
                <a:lnTo>
                  <a:pt x="1529" y="0"/>
                </a:lnTo>
                <a:lnTo>
                  <a:pt x="1507" y="0"/>
                </a:lnTo>
                <a:lnTo>
                  <a:pt x="1507" y="0"/>
                </a:lnTo>
                <a:cubicBezTo>
                  <a:pt x="685" y="0"/>
                  <a:pt x="23" y="662"/>
                  <a:pt x="23" y="1484"/>
                </a:cubicBezTo>
                <a:close/>
                <a:moveTo>
                  <a:pt x="1484" y="2648"/>
                </a:moveTo>
                <a:cubicBezTo>
                  <a:pt x="867" y="2648"/>
                  <a:pt x="342" y="2100"/>
                  <a:pt x="342" y="1484"/>
                </a:cubicBezTo>
                <a:lnTo>
                  <a:pt x="342" y="1484"/>
                </a:lnTo>
                <a:cubicBezTo>
                  <a:pt x="342" y="845"/>
                  <a:pt x="867" y="320"/>
                  <a:pt x="1507" y="343"/>
                </a:cubicBezTo>
                <a:lnTo>
                  <a:pt x="1507" y="343"/>
                </a:lnTo>
                <a:cubicBezTo>
                  <a:pt x="1826" y="343"/>
                  <a:pt x="2123" y="457"/>
                  <a:pt x="2328" y="685"/>
                </a:cubicBezTo>
                <a:lnTo>
                  <a:pt x="2328" y="685"/>
                </a:lnTo>
                <a:cubicBezTo>
                  <a:pt x="2557" y="913"/>
                  <a:pt x="2671" y="1187"/>
                  <a:pt x="2671" y="1507"/>
                </a:cubicBezTo>
                <a:lnTo>
                  <a:pt x="2671" y="1507"/>
                </a:lnTo>
                <a:cubicBezTo>
                  <a:pt x="2648" y="1804"/>
                  <a:pt x="2534" y="2100"/>
                  <a:pt x="2305" y="2329"/>
                </a:cubicBezTo>
                <a:lnTo>
                  <a:pt x="2305" y="2329"/>
                </a:lnTo>
                <a:cubicBezTo>
                  <a:pt x="2100" y="2534"/>
                  <a:pt x="1803" y="2648"/>
                  <a:pt x="1507" y="2648"/>
                </a:cubicBezTo>
                <a:lnTo>
                  <a:pt x="1507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8"/>
          <p:cNvSpPr/>
          <p:nvPr/>
        </p:nvSpPr>
        <p:spPr>
          <a:xfrm>
            <a:off x="6521795" y="4317792"/>
            <a:ext cx="85531" cy="38235"/>
          </a:xfrm>
          <a:custGeom>
            <a:avLst/>
            <a:gdLst/>
            <a:ahLst/>
            <a:cxnLst/>
            <a:rect l="l" t="t" r="r" b="b"/>
            <a:pathLst>
              <a:path w="4087" h="1827" extrusionOk="0">
                <a:moveTo>
                  <a:pt x="1" y="320"/>
                </a:moveTo>
                <a:lnTo>
                  <a:pt x="2420" y="342"/>
                </a:lnTo>
                <a:lnTo>
                  <a:pt x="3858" y="1826"/>
                </a:lnTo>
                <a:lnTo>
                  <a:pt x="4086" y="1598"/>
                </a:lnTo>
                <a:lnTo>
                  <a:pt x="2557" y="2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8"/>
          <p:cNvSpPr/>
          <p:nvPr/>
        </p:nvSpPr>
        <p:spPr>
          <a:xfrm>
            <a:off x="6388053" y="4022598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84"/>
                </a:moveTo>
                <a:cubicBezTo>
                  <a:pt x="1" y="1895"/>
                  <a:pt x="160" y="2260"/>
                  <a:pt x="411" y="2534"/>
                </a:cubicBezTo>
                <a:lnTo>
                  <a:pt x="411" y="2534"/>
                </a:lnTo>
                <a:cubicBezTo>
                  <a:pt x="685" y="2808"/>
                  <a:pt x="1050" y="2990"/>
                  <a:pt x="1461" y="2990"/>
                </a:cubicBezTo>
                <a:lnTo>
                  <a:pt x="1461" y="2990"/>
                </a:lnTo>
                <a:cubicBezTo>
                  <a:pt x="2283" y="2990"/>
                  <a:pt x="2968" y="2328"/>
                  <a:pt x="2968" y="1506"/>
                </a:cubicBezTo>
                <a:lnTo>
                  <a:pt x="2968" y="1506"/>
                </a:lnTo>
                <a:cubicBezTo>
                  <a:pt x="2991" y="685"/>
                  <a:pt x="2329" y="23"/>
                  <a:pt x="1507" y="0"/>
                </a:cubicBezTo>
                <a:lnTo>
                  <a:pt x="1507" y="0"/>
                </a:lnTo>
                <a:lnTo>
                  <a:pt x="1484" y="0"/>
                </a:lnTo>
                <a:lnTo>
                  <a:pt x="1484" y="0"/>
                </a:lnTo>
                <a:cubicBezTo>
                  <a:pt x="662" y="0"/>
                  <a:pt x="1" y="662"/>
                  <a:pt x="1" y="1484"/>
                </a:cubicBezTo>
                <a:close/>
                <a:moveTo>
                  <a:pt x="1484" y="2648"/>
                </a:moveTo>
                <a:cubicBezTo>
                  <a:pt x="868" y="2648"/>
                  <a:pt x="320" y="2100"/>
                  <a:pt x="320" y="1484"/>
                </a:cubicBezTo>
                <a:lnTo>
                  <a:pt x="320" y="1484"/>
                </a:lnTo>
                <a:cubicBezTo>
                  <a:pt x="343" y="845"/>
                  <a:pt x="868" y="342"/>
                  <a:pt x="1507" y="342"/>
                </a:cubicBezTo>
                <a:lnTo>
                  <a:pt x="1507" y="342"/>
                </a:lnTo>
                <a:cubicBezTo>
                  <a:pt x="1827" y="342"/>
                  <a:pt x="2100" y="479"/>
                  <a:pt x="2306" y="685"/>
                </a:cubicBezTo>
                <a:lnTo>
                  <a:pt x="2306" y="685"/>
                </a:lnTo>
                <a:cubicBezTo>
                  <a:pt x="2511" y="890"/>
                  <a:pt x="2648" y="1187"/>
                  <a:pt x="2648" y="1506"/>
                </a:cubicBezTo>
                <a:lnTo>
                  <a:pt x="2648" y="1506"/>
                </a:lnTo>
                <a:cubicBezTo>
                  <a:pt x="2625" y="2146"/>
                  <a:pt x="2123" y="2648"/>
                  <a:pt x="1484" y="2648"/>
                </a:cubicBezTo>
                <a:lnTo>
                  <a:pt x="1484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8"/>
          <p:cNvSpPr/>
          <p:nvPr/>
        </p:nvSpPr>
        <p:spPr>
          <a:xfrm>
            <a:off x="6318325" y="3999181"/>
            <a:ext cx="85510" cy="38235"/>
          </a:xfrm>
          <a:custGeom>
            <a:avLst/>
            <a:gdLst/>
            <a:ahLst/>
            <a:cxnLst/>
            <a:rect l="l" t="t" r="r" b="b"/>
            <a:pathLst>
              <a:path w="4086" h="1827" extrusionOk="0">
                <a:moveTo>
                  <a:pt x="0" y="320"/>
                </a:moveTo>
                <a:lnTo>
                  <a:pt x="2397" y="343"/>
                </a:lnTo>
                <a:lnTo>
                  <a:pt x="3835" y="1827"/>
                </a:lnTo>
                <a:lnTo>
                  <a:pt x="4086" y="1598"/>
                </a:lnTo>
                <a:lnTo>
                  <a:pt x="2534" y="23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8"/>
          <p:cNvSpPr/>
          <p:nvPr/>
        </p:nvSpPr>
        <p:spPr>
          <a:xfrm>
            <a:off x="6134421" y="3932780"/>
            <a:ext cx="63075" cy="62594"/>
          </a:xfrm>
          <a:custGeom>
            <a:avLst/>
            <a:gdLst/>
            <a:ahLst/>
            <a:cxnLst/>
            <a:rect l="l" t="t" r="r" b="b"/>
            <a:pathLst>
              <a:path w="3014" h="2991" extrusionOk="0">
                <a:moveTo>
                  <a:pt x="23" y="1485"/>
                </a:moveTo>
                <a:cubicBezTo>
                  <a:pt x="0" y="1895"/>
                  <a:pt x="183" y="2261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68"/>
                  <a:pt x="1484" y="2991"/>
                </a:cubicBezTo>
                <a:lnTo>
                  <a:pt x="1484" y="2991"/>
                </a:lnTo>
                <a:cubicBezTo>
                  <a:pt x="1895" y="2991"/>
                  <a:pt x="2260" y="2831"/>
                  <a:pt x="2557" y="2557"/>
                </a:cubicBezTo>
                <a:lnTo>
                  <a:pt x="2557" y="2557"/>
                </a:lnTo>
                <a:cubicBezTo>
                  <a:pt x="2831" y="2283"/>
                  <a:pt x="2990" y="1895"/>
                  <a:pt x="2990" y="1507"/>
                </a:cubicBezTo>
                <a:lnTo>
                  <a:pt x="2990" y="1507"/>
                </a:lnTo>
                <a:cubicBezTo>
                  <a:pt x="3013" y="708"/>
                  <a:pt x="2306" y="1"/>
                  <a:pt x="1530" y="1"/>
                </a:cubicBezTo>
                <a:lnTo>
                  <a:pt x="1530" y="1"/>
                </a:lnTo>
                <a:lnTo>
                  <a:pt x="1507" y="1"/>
                </a:lnTo>
                <a:lnTo>
                  <a:pt x="1507" y="1"/>
                </a:lnTo>
                <a:cubicBezTo>
                  <a:pt x="685" y="1"/>
                  <a:pt x="23" y="663"/>
                  <a:pt x="23" y="1485"/>
                </a:cubicBezTo>
                <a:moveTo>
                  <a:pt x="1484" y="2649"/>
                </a:moveTo>
                <a:cubicBezTo>
                  <a:pt x="868" y="2649"/>
                  <a:pt x="343" y="2101"/>
                  <a:pt x="343" y="1485"/>
                </a:cubicBezTo>
                <a:lnTo>
                  <a:pt x="343" y="1485"/>
                </a:lnTo>
                <a:cubicBezTo>
                  <a:pt x="343" y="1165"/>
                  <a:pt x="480" y="891"/>
                  <a:pt x="685" y="663"/>
                </a:cubicBezTo>
                <a:lnTo>
                  <a:pt x="685" y="663"/>
                </a:lnTo>
                <a:cubicBezTo>
                  <a:pt x="913" y="457"/>
                  <a:pt x="1210" y="320"/>
                  <a:pt x="1507" y="343"/>
                </a:cubicBezTo>
                <a:lnTo>
                  <a:pt x="1507" y="343"/>
                </a:lnTo>
                <a:cubicBezTo>
                  <a:pt x="1826" y="343"/>
                  <a:pt x="2123" y="457"/>
                  <a:pt x="2328" y="686"/>
                </a:cubicBezTo>
                <a:lnTo>
                  <a:pt x="2328" y="686"/>
                </a:lnTo>
                <a:cubicBezTo>
                  <a:pt x="2557" y="891"/>
                  <a:pt x="2671" y="1188"/>
                  <a:pt x="2671" y="1507"/>
                </a:cubicBezTo>
                <a:lnTo>
                  <a:pt x="2671" y="1507"/>
                </a:lnTo>
                <a:cubicBezTo>
                  <a:pt x="2648" y="1804"/>
                  <a:pt x="2534" y="2101"/>
                  <a:pt x="2306" y="2306"/>
                </a:cubicBezTo>
                <a:lnTo>
                  <a:pt x="2306" y="2306"/>
                </a:lnTo>
                <a:cubicBezTo>
                  <a:pt x="2100" y="2534"/>
                  <a:pt x="1803" y="2649"/>
                  <a:pt x="1507" y="2649"/>
                </a:cubicBezTo>
                <a:lnTo>
                  <a:pt x="1507" y="2649"/>
                </a:lnTo>
                <a:lnTo>
                  <a:pt x="1484" y="2649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8"/>
          <p:cNvSpPr/>
          <p:nvPr/>
        </p:nvSpPr>
        <p:spPr>
          <a:xfrm>
            <a:off x="6063731" y="3980075"/>
            <a:ext cx="86472" cy="37272"/>
          </a:xfrm>
          <a:custGeom>
            <a:avLst/>
            <a:gdLst/>
            <a:ahLst/>
            <a:cxnLst/>
            <a:rect l="l" t="t" r="r" b="b"/>
            <a:pathLst>
              <a:path w="4132" h="1781" extrusionOk="0">
                <a:moveTo>
                  <a:pt x="2420" y="1439"/>
                </a:moveTo>
                <a:lnTo>
                  <a:pt x="0" y="1416"/>
                </a:lnTo>
                <a:lnTo>
                  <a:pt x="0" y="1758"/>
                </a:lnTo>
                <a:lnTo>
                  <a:pt x="2557" y="1781"/>
                </a:lnTo>
                <a:lnTo>
                  <a:pt x="4132" y="229"/>
                </a:lnTo>
                <a:lnTo>
                  <a:pt x="388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8"/>
          <p:cNvSpPr/>
          <p:nvPr/>
        </p:nvSpPr>
        <p:spPr>
          <a:xfrm>
            <a:off x="6047952" y="3822454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61"/>
                </a:moveTo>
                <a:cubicBezTo>
                  <a:pt x="1" y="1872"/>
                  <a:pt x="161" y="2260"/>
                  <a:pt x="435" y="2534"/>
                </a:cubicBezTo>
                <a:lnTo>
                  <a:pt x="435" y="2534"/>
                </a:lnTo>
                <a:cubicBezTo>
                  <a:pt x="708" y="2808"/>
                  <a:pt x="1074" y="2968"/>
                  <a:pt x="1485" y="2968"/>
                </a:cubicBezTo>
                <a:lnTo>
                  <a:pt x="1485" y="2968"/>
                </a:lnTo>
                <a:cubicBezTo>
                  <a:pt x="1873" y="2990"/>
                  <a:pt x="2261" y="2831"/>
                  <a:pt x="2534" y="2557"/>
                </a:cubicBezTo>
                <a:lnTo>
                  <a:pt x="2534" y="2557"/>
                </a:lnTo>
                <a:cubicBezTo>
                  <a:pt x="2831" y="2283"/>
                  <a:pt x="2991" y="1895"/>
                  <a:pt x="2991" y="1507"/>
                </a:cubicBezTo>
                <a:lnTo>
                  <a:pt x="2991" y="1507"/>
                </a:lnTo>
                <a:cubicBezTo>
                  <a:pt x="2991" y="685"/>
                  <a:pt x="2329" y="0"/>
                  <a:pt x="1507" y="0"/>
                </a:cubicBezTo>
                <a:lnTo>
                  <a:pt x="1507" y="0"/>
                </a:lnTo>
                <a:lnTo>
                  <a:pt x="1507" y="0"/>
                </a:lnTo>
                <a:lnTo>
                  <a:pt x="1507" y="0"/>
                </a:lnTo>
                <a:cubicBezTo>
                  <a:pt x="686" y="0"/>
                  <a:pt x="24" y="662"/>
                  <a:pt x="1" y="1461"/>
                </a:cubicBezTo>
                <a:moveTo>
                  <a:pt x="1485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845"/>
                  <a:pt x="868" y="320"/>
                  <a:pt x="1507" y="320"/>
                </a:cubicBezTo>
                <a:lnTo>
                  <a:pt x="1507" y="320"/>
                </a:lnTo>
                <a:cubicBezTo>
                  <a:pt x="1827" y="343"/>
                  <a:pt x="2101" y="457"/>
                  <a:pt x="2329" y="685"/>
                </a:cubicBezTo>
                <a:lnTo>
                  <a:pt x="2329" y="685"/>
                </a:lnTo>
                <a:cubicBezTo>
                  <a:pt x="2534" y="890"/>
                  <a:pt x="2649" y="1187"/>
                  <a:pt x="2649" y="1507"/>
                </a:cubicBezTo>
                <a:lnTo>
                  <a:pt x="2649" y="1507"/>
                </a:lnTo>
                <a:cubicBezTo>
                  <a:pt x="2649" y="1803"/>
                  <a:pt x="2534" y="2100"/>
                  <a:pt x="2306" y="2306"/>
                </a:cubicBezTo>
                <a:lnTo>
                  <a:pt x="2306" y="2306"/>
                </a:lnTo>
                <a:cubicBezTo>
                  <a:pt x="2101" y="2534"/>
                  <a:pt x="1804" y="2648"/>
                  <a:pt x="1507" y="2648"/>
                </a:cubicBezTo>
                <a:lnTo>
                  <a:pt x="1507" y="2648"/>
                </a:lnTo>
                <a:lnTo>
                  <a:pt x="1485" y="2648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8"/>
          <p:cNvSpPr/>
          <p:nvPr/>
        </p:nvSpPr>
        <p:spPr>
          <a:xfrm>
            <a:off x="5977262" y="3869727"/>
            <a:ext cx="86012" cy="37293"/>
          </a:xfrm>
          <a:custGeom>
            <a:avLst/>
            <a:gdLst/>
            <a:ahLst/>
            <a:cxnLst/>
            <a:rect l="l" t="t" r="r" b="b"/>
            <a:pathLst>
              <a:path w="4110" h="1782" extrusionOk="0">
                <a:moveTo>
                  <a:pt x="2420" y="1439"/>
                </a:moveTo>
                <a:lnTo>
                  <a:pt x="1" y="1416"/>
                </a:lnTo>
                <a:lnTo>
                  <a:pt x="1" y="1758"/>
                </a:lnTo>
                <a:lnTo>
                  <a:pt x="2534" y="1781"/>
                </a:lnTo>
                <a:lnTo>
                  <a:pt x="4109" y="229"/>
                </a:lnTo>
                <a:lnTo>
                  <a:pt x="388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8"/>
          <p:cNvSpPr/>
          <p:nvPr/>
        </p:nvSpPr>
        <p:spPr>
          <a:xfrm>
            <a:off x="6168804" y="3793784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62"/>
                </a:moveTo>
                <a:cubicBezTo>
                  <a:pt x="1" y="1872"/>
                  <a:pt x="160" y="2260"/>
                  <a:pt x="434" y="2534"/>
                </a:cubicBezTo>
                <a:lnTo>
                  <a:pt x="434" y="2534"/>
                </a:lnTo>
                <a:cubicBezTo>
                  <a:pt x="685" y="2808"/>
                  <a:pt x="1073" y="2968"/>
                  <a:pt x="1484" y="2968"/>
                </a:cubicBezTo>
                <a:lnTo>
                  <a:pt x="1484" y="2968"/>
                </a:lnTo>
                <a:cubicBezTo>
                  <a:pt x="2283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1" y="685"/>
                  <a:pt x="2329" y="1"/>
                  <a:pt x="1507" y="1"/>
                </a:cubicBezTo>
                <a:lnTo>
                  <a:pt x="1507" y="1"/>
                </a:lnTo>
                <a:lnTo>
                  <a:pt x="1484" y="1"/>
                </a:lnTo>
                <a:lnTo>
                  <a:pt x="1484" y="1"/>
                </a:lnTo>
                <a:cubicBezTo>
                  <a:pt x="663" y="1"/>
                  <a:pt x="1" y="663"/>
                  <a:pt x="1" y="1462"/>
                </a:cubicBezTo>
                <a:moveTo>
                  <a:pt x="1484" y="2648"/>
                </a:moveTo>
                <a:cubicBezTo>
                  <a:pt x="845" y="2648"/>
                  <a:pt x="320" y="2123"/>
                  <a:pt x="343" y="1484"/>
                </a:cubicBezTo>
                <a:lnTo>
                  <a:pt x="343" y="1484"/>
                </a:lnTo>
                <a:cubicBezTo>
                  <a:pt x="343" y="845"/>
                  <a:pt x="868" y="320"/>
                  <a:pt x="1507" y="320"/>
                </a:cubicBezTo>
                <a:lnTo>
                  <a:pt x="1507" y="320"/>
                </a:lnTo>
                <a:cubicBezTo>
                  <a:pt x="1827" y="343"/>
                  <a:pt x="2101" y="457"/>
                  <a:pt x="2306" y="685"/>
                </a:cubicBezTo>
                <a:lnTo>
                  <a:pt x="2306" y="685"/>
                </a:lnTo>
                <a:cubicBezTo>
                  <a:pt x="2511" y="891"/>
                  <a:pt x="2648" y="1188"/>
                  <a:pt x="2648" y="1507"/>
                </a:cubicBezTo>
                <a:lnTo>
                  <a:pt x="2648" y="1507"/>
                </a:lnTo>
                <a:cubicBezTo>
                  <a:pt x="2648" y="2123"/>
                  <a:pt x="2123" y="2648"/>
                  <a:pt x="1484" y="2648"/>
                </a:cubicBezTo>
                <a:lnTo>
                  <a:pt x="1484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8"/>
          <p:cNvSpPr/>
          <p:nvPr/>
        </p:nvSpPr>
        <p:spPr>
          <a:xfrm>
            <a:off x="6097632" y="3841079"/>
            <a:ext cx="86493" cy="37272"/>
          </a:xfrm>
          <a:custGeom>
            <a:avLst/>
            <a:gdLst/>
            <a:ahLst/>
            <a:cxnLst/>
            <a:rect l="l" t="t" r="r" b="b"/>
            <a:pathLst>
              <a:path w="4133" h="1781" extrusionOk="0">
                <a:moveTo>
                  <a:pt x="2420" y="1438"/>
                </a:moveTo>
                <a:lnTo>
                  <a:pt x="24" y="1416"/>
                </a:lnTo>
                <a:lnTo>
                  <a:pt x="1" y="1758"/>
                </a:lnTo>
                <a:lnTo>
                  <a:pt x="2557" y="1781"/>
                </a:lnTo>
                <a:lnTo>
                  <a:pt x="4132" y="229"/>
                </a:lnTo>
                <a:lnTo>
                  <a:pt x="3904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8"/>
          <p:cNvSpPr/>
          <p:nvPr/>
        </p:nvSpPr>
        <p:spPr>
          <a:xfrm>
            <a:off x="5766133" y="3520563"/>
            <a:ext cx="62615" cy="62594"/>
          </a:xfrm>
          <a:custGeom>
            <a:avLst/>
            <a:gdLst/>
            <a:ahLst/>
            <a:cxnLst/>
            <a:rect l="l" t="t" r="r" b="b"/>
            <a:pathLst>
              <a:path w="2992" h="2991" extrusionOk="0">
                <a:moveTo>
                  <a:pt x="1" y="1484"/>
                </a:moveTo>
                <a:cubicBezTo>
                  <a:pt x="1" y="1895"/>
                  <a:pt x="161" y="2260"/>
                  <a:pt x="435" y="2534"/>
                </a:cubicBezTo>
                <a:lnTo>
                  <a:pt x="435" y="2534"/>
                </a:lnTo>
                <a:cubicBezTo>
                  <a:pt x="686" y="2808"/>
                  <a:pt x="1051" y="2968"/>
                  <a:pt x="1462" y="2991"/>
                </a:cubicBezTo>
                <a:lnTo>
                  <a:pt x="1462" y="2991"/>
                </a:lnTo>
                <a:cubicBezTo>
                  <a:pt x="2306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1" y="708"/>
                  <a:pt x="2306" y="1"/>
                  <a:pt x="1507" y="1"/>
                </a:cubicBezTo>
                <a:lnTo>
                  <a:pt x="1507" y="1"/>
                </a:lnTo>
                <a:lnTo>
                  <a:pt x="1485" y="1"/>
                </a:lnTo>
                <a:lnTo>
                  <a:pt x="1485" y="1"/>
                </a:lnTo>
                <a:cubicBezTo>
                  <a:pt x="663" y="1"/>
                  <a:pt x="1" y="663"/>
                  <a:pt x="1" y="1484"/>
                </a:cubicBezTo>
                <a:moveTo>
                  <a:pt x="1485" y="2648"/>
                </a:moveTo>
                <a:cubicBezTo>
                  <a:pt x="845" y="2648"/>
                  <a:pt x="321" y="2123"/>
                  <a:pt x="321" y="1484"/>
                </a:cubicBezTo>
                <a:lnTo>
                  <a:pt x="321" y="1484"/>
                </a:lnTo>
                <a:cubicBezTo>
                  <a:pt x="343" y="1165"/>
                  <a:pt x="457" y="868"/>
                  <a:pt x="686" y="663"/>
                </a:cubicBezTo>
                <a:lnTo>
                  <a:pt x="686" y="663"/>
                </a:lnTo>
                <a:cubicBezTo>
                  <a:pt x="891" y="457"/>
                  <a:pt x="1188" y="320"/>
                  <a:pt x="1507" y="343"/>
                </a:cubicBezTo>
                <a:lnTo>
                  <a:pt x="1507" y="343"/>
                </a:lnTo>
                <a:cubicBezTo>
                  <a:pt x="1804" y="343"/>
                  <a:pt x="2101" y="457"/>
                  <a:pt x="2306" y="685"/>
                </a:cubicBezTo>
                <a:lnTo>
                  <a:pt x="2306" y="685"/>
                </a:lnTo>
                <a:cubicBezTo>
                  <a:pt x="2535" y="891"/>
                  <a:pt x="2649" y="1188"/>
                  <a:pt x="2649" y="1507"/>
                </a:cubicBezTo>
                <a:lnTo>
                  <a:pt x="2649" y="1507"/>
                </a:lnTo>
                <a:cubicBezTo>
                  <a:pt x="2649" y="1804"/>
                  <a:pt x="2512" y="2101"/>
                  <a:pt x="2306" y="2306"/>
                </a:cubicBezTo>
                <a:lnTo>
                  <a:pt x="2306" y="2306"/>
                </a:lnTo>
                <a:cubicBezTo>
                  <a:pt x="2078" y="2534"/>
                  <a:pt x="1781" y="2648"/>
                  <a:pt x="1485" y="2648"/>
                </a:cubicBezTo>
                <a:lnTo>
                  <a:pt x="1485" y="2648"/>
                </a:lnTo>
                <a:lnTo>
                  <a:pt x="1485" y="2648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8"/>
          <p:cNvSpPr/>
          <p:nvPr/>
        </p:nvSpPr>
        <p:spPr>
          <a:xfrm>
            <a:off x="5742256" y="3567376"/>
            <a:ext cx="38716" cy="85531"/>
          </a:xfrm>
          <a:custGeom>
            <a:avLst/>
            <a:gdLst/>
            <a:ahLst/>
            <a:cxnLst/>
            <a:rect l="l" t="t" r="r" b="b"/>
            <a:pathLst>
              <a:path w="1850" h="4087" extrusionOk="0">
                <a:moveTo>
                  <a:pt x="24" y="1530"/>
                </a:moveTo>
                <a:lnTo>
                  <a:pt x="1" y="4086"/>
                </a:lnTo>
                <a:lnTo>
                  <a:pt x="343" y="4086"/>
                </a:lnTo>
                <a:lnTo>
                  <a:pt x="366" y="1667"/>
                </a:lnTo>
                <a:lnTo>
                  <a:pt x="1850" y="229"/>
                </a:lnTo>
                <a:lnTo>
                  <a:pt x="15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8"/>
          <p:cNvSpPr/>
          <p:nvPr/>
        </p:nvSpPr>
        <p:spPr>
          <a:xfrm>
            <a:off x="5950999" y="3531068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0" y="1484"/>
                </a:moveTo>
                <a:cubicBezTo>
                  <a:pt x="0" y="1895"/>
                  <a:pt x="160" y="2261"/>
                  <a:pt x="411" y="2534"/>
                </a:cubicBezTo>
                <a:lnTo>
                  <a:pt x="411" y="2534"/>
                </a:lnTo>
                <a:cubicBezTo>
                  <a:pt x="685" y="2808"/>
                  <a:pt x="1050" y="2968"/>
                  <a:pt x="1461" y="2991"/>
                </a:cubicBezTo>
                <a:lnTo>
                  <a:pt x="1461" y="2991"/>
                </a:lnTo>
                <a:cubicBezTo>
                  <a:pt x="2283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0" y="686"/>
                  <a:pt x="2329" y="1"/>
                  <a:pt x="1507" y="1"/>
                </a:cubicBezTo>
                <a:lnTo>
                  <a:pt x="1507" y="1"/>
                </a:lnTo>
                <a:cubicBezTo>
                  <a:pt x="1507" y="1"/>
                  <a:pt x="1484" y="1"/>
                  <a:pt x="1484" y="1"/>
                </a:cubicBezTo>
                <a:lnTo>
                  <a:pt x="1484" y="1"/>
                </a:lnTo>
                <a:cubicBezTo>
                  <a:pt x="662" y="1"/>
                  <a:pt x="0" y="663"/>
                  <a:pt x="0" y="1484"/>
                </a:cubicBezTo>
                <a:close/>
                <a:moveTo>
                  <a:pt x="1484" y="2649"/>
                </a:moveTo>
                <a:cubicBezTo>
                  <a:pt x="845" y="2649"/>
                  <a:pt x="320" y="2124"/>
                  <a:pt x="320" y="1484"/>
                </a:cubicBezTo>
                <a:lnTo>
                  <a:pt x="320" y="1484"/>
                </a:lnTo>
                <a:cubicBezTo>
                  <a:pt x="343" y="1165"/>
                  <a:pt x="457" y="891"/>
                  <a:pt x="685" y="663"/>
                </a:cubicBezTo>
                <a:lnTo>
                  <a:pt x="685" y="663"/>
                </a:lnTo>
                <a:cubicBezTo>
                  <a:pt x="891" y="457"/>
                  <a:pt x="1187" y="320"/>
                  <a:pt x="1507" y="343"/>
                </a:cubicBezTo>
                <a:lnTo>
                  <a:pt x="1507" y="343"/>
                </a:lnTo>
                <a:cubicBezTo>
                  <a:pt x="2146" y="343"/>
                  <a:pt x="2648" y="868"/>
                  <a:pt x="2648" y="1507"/>
                </a:cubicBezTo>
                <a:lnTo>
                  <a:pt x="2648" y="1507"/>
                </a:lnTo>
                <a:cubicBezTo>
                  <a:pt x="2648" y="2146"/>
                  <a:pt x="2123" y="2649"/>
                  <a:pt x="1484" y="2649"/>
                </a:cubicBezTo>
                <a:lnTo>
                  <a:pt x="1484" y="2649"/>
                </a:lnTo>
                <a:cubicBezTo>
                  <a:pt x="1484" y="2649"/>
                  <a:pt x="1484" y="2649"/>
                  <a:pt x="1484" y="264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8"/>
          <p:cNvSpPr/>
          <p:nvPr/>
        </p:nvSpPr>
        <p:spPr>
          <a:xfrm>
            <a:off x="5927122" y="3577882"/>
            <a:ext cx="38695" cy="85531"/>
          </a:xfrm>
          <a:custGeom>
            <a:avLst/>
            <a:gdLst/>
            <a:ahLst/>
            <a:cxnLst/>
            <a:rect l="l" t="t" r="r" b="b"/>
            <a:pathLst>
              <a:path w="1849" h="4087" extrusionOk="0">
                <a:moveTo>
                  <a:pt x="23" y="1530"/>
                </a:moveTo>
                <a:lnTo>
                  <a:pt x="0" y="4086"/>
                </a:lnTo>
                <a:lnTo>
                  <a:pt x="342" y="4086"/>
                </a:lnTo>
                <a:lnTo>
                  <a:pt x="365" y="1667"/>
                </a:lnTo>
                <a:lnTo>
                  <a:pt x="1849" y="229"/>
                </a:lnTo>
                <a:lnTo>
                  <a:pt x="15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8"/>
          <p:cNvSpPr/>
          <p:nvPr/>
        </p:nvSpPr>
        <p:spPr>
          <a:xfrm>
            <a:off x="6688497" y="4513144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84"/>
                </a:moveTo>
                <a:cubicBezTo>
                  <a:pt x="1" y="1895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91"/>
                  <a:pt x="1484" y="2991"/>
                </a:cubicBezTo>
                <a:lnTo>
                  <a:pt x="1484" y="2991"/>
                </a:lnTo>
                <a:cubicBezTo>
                  <a:pt x="2306" y="2991"/>
                  <a:pt x="2991" y="2329"/>
                  <a:pt x="2991" y="1507"/>
                </a:cubicBezTo>
                <a:lnTo>
                  <a:pt x="2991" y="1507"/>
                </a:lnTo>
                <a:cubicBezTo>
                  <a:pt x="2991" y="685"/>
                  <a:pt x="2329" y="23"/>
                  <a:pt x="1507" y="1"/>
                </a:cubicBezTo>
                <a:lnTo>
                  <a:pt x="1507" y="1"/>
                </a:lnTo>
                <a:lnTo>
                  <a:pt x="1507" y="1"/>
                </a:lnTo>
                <a:lnTo>
                  <a:pt x="1507" y="1"/>
                </a:lnTo>
                <a:cubicBezTo>
                  <a:pt x="685" y="1"/>
                  <a:pt x="23" y="662"/>
                  <a:pt x="1" y="1484"/>
                </a:cubicBezTo>
                <a:close/>
                <a:moveTo>
                  <a:pt x="1484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1187"/>
                  <a:pt x="457" y="891"/>
                  <a:pt x="685" y="662"/>
                </a:cubicBezTo>
                <a:lnTo>
                  <a:pt x="685" y="662"/>
                </a:lnTo>
                <a:cubicBezTo>
                  <a:pt x="914" y="457"/>
                  <a:pt x="1210" y="343"/>
                  <a:pt x="1507" y="343"/>
                </a:cubicBezTo>
                <a:lnTo>
                  <a:pt x="1507" y="343"/>
                </a:lnTo>
                <a:cubicBezTo>
                  <a:pt x="1827" y="343"/>
                  <a:pt x="2123" y="480"/>
                  <a:pt x="2329" y="685"/>
                </a:cubicBezTo>
                <a:lnTo>
                  <a:pt x="2329" y="685"/>
                </a:lnTo>
                <a:cubicBezTo>
                  <a:pt x="2534" y="914"/>
                  <a:pt x="2648" y="1187"/>
                  <a:pt x="2648" y="1507"/>
                </a:cubicBezTo>
                <a:lnTo>
                  <a:pt x="2648" y="1507"/>
                </a:lnTo>
                <a:cubicBezTo>
                  <a:pt x="2648" y="2146"/>
                  <a:pt x="2123" y="2648"/>
                  <a:pt x="1507" y="2648"/>
                </a:cubicBezTo>
                <a:lnTo>
                  <a:pt x="1507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48"/>
          <p:cNvSpPr/>
          <p:nvPr/>
        </p:nvSpPr>
        <p:spPr>
          <a:xfrm>
            <a:off x="6618769" y="4489748"/>
            <a:ext cx="85510" cy="38235"/>
          </a:xfrm>
          <a:custGeom>
            <a:avLst/>
            <a:gdLst/>
            <a:ahLst/>
            <a:cxnLst/>
            <a:rect l="l" t="t" r="r" b="b"/>
            <a:pathLst>
              <a:path w="4086" h="1827" extrusionOk="0">
                <a:moveTo>
                  <a:pt x="0" y="320"/>
                </a:moveTo>
                <a:lnTo>
                  <a:pt x="2420" y="365"/>
                </a:lnTo>
                <a:lnTo>
                  <a:pt x="3858" y="1826"/>
                </a:lnTo>
                <a:lnTo>
                  <a:pt x="4086" y="1598"/>
                </a:lnTo>
                <a:lnTo>
                  <a:pt x="2557" y="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8"/>
          <p:cNvGrpSpPr/>
          <p:nvPr/>
        </p:nvGrpSpPr>
        <p:grpSpPr>
          <a:xfrm>
            <a:off x="1317728" y="2611591"/>
            <a:ext cx="2373998" cy="1936467"/>
            <a:chOff x="266225" y="3103488"/>
            <a:chExt cx="1946379" cy="1587658"/>
          </a:xfrm>
        </p:grpSpPr>
        <p:sp>
          <p:nvSpPr>
            <p:cNvPr id="1033" name="Google Shape;1033;p48"/>
            <p:cNvSpPr/>
            <p:nvPr/>
          </p:nvSpPr>
          <p:spPr>
            <a:xfrm>
              <a:off x="1228442" y="3124643"/>
              <a:ext cx="132387" cy="110460"/>
            </a:xfrm>
            <a:custGeom>
              <a:avLst/>
              <a:gdLst/>
              <a:ahLst/>
              <a:cxnLst/>
              <a:rect l="l" t="t" r="r" b="b"/>
              <a:pathLst>
                <a:path w="7716" h="6438" extrusionOk="0">
                  <a:moveTo>
                    <a:pt x="0" y="343"/>
                  </a:moveTo>
                  <a:lnTo>
                    <a:pt x="1507" y="343"/>
                  </a:lnTo>
                  <a:lnTo>
                    <a:pt x="7464" y="6437"/>
                  </a:lnTo>
                  <a:lnTo>
                    <a:pt x="7715" y="6209"/>
                  </a:lnTo>
                  <a:lnTo>
                    <a:pt x="1644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721097" y="3398783"/>
              <a:ext cx="441771" cy="113977"/>
            </a:xfrm>
            <a:custGeom>
              <a:avLst/>
              <a:gdLst/>
              <a:ahLst/>
              <a:cxnLst/>
              <a:rect l="l" t="t" r="r" b="b"/>
              <a:pathLst>
                <a:path w="25748" h="6643" extrusionOk="0">
                  <a:moveTo>
                    <a:pt x="1" y="343"/>
                  </a:moveTo>
                  <a:lnTo>
                    <a:pt x="9633" y="434"/>
                  </a:lnTo>
                  <a:lnTo>
                    <a:pt x="12897" y="3766"/>
                  </a:lnTo>
                  <a:lnTo>
                    <a:pt x="22803" y="3880"/>
                  </a:lnTo>
                  <a:lnTo>
                    <a:pt x="25519" y="6642"/>
                  </a:lnTo>
                  <a:lnTo>
                    <a:pt x="25748" y="6414"/>
                  </a:lnTo>
                  <a:lnTo>
                    <a:pt x="22940" y="3538"/>
                  </a:lnTo>
                  <a:lnTo>
                    <a:pt x="13034" y="3447"/>
                  </a:lnTo>
                  <a:lnTo>
                    <a:pt x="9793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1208076" y="3205711"/>
              <a:ext cx="252215" cy="250259"/>
            </a:xfrm>
            <a:custGeom>
              <a:avLst/>
              <a:gdLst/>
              <a:ahLst/>
              <a:cxnLst/>
              <a:rect l="l" t="t" r="r" b="b"/>
              <a:pathLst>
                <a:path w="14700" h="14586" extrusionOk="0">
                  <a:moveTo>
                    <a:pt x="0" y="343"/>
                  </a:moveTo>
                  <a:lnTo>
                    <a:pt x="1484" y="343"/>
                  </a:lnTo>
                  <a:lnTo>
                    <a:pt x="2443" y="1324"/>
                  </a:lnTo>
                  <a:lnTo>
                    <a:pt x="2397" y="4953"/>
                  </a:lnTo>
                  <a:lnTo>
                    <a:pt x="6209" y="8834"/>
                  </a:lnTo>
                  <a:lnTo>
                    <a:pt x="8879" y="8857"/>
                  </a:lnTo>
                  <a:lnTo>
                    <a:pt x="14472" y="14586"/>
                  </a:lnTo>
                  <a:lnTo>
                    <a:pt x="14700" y="14335"/>
                  </a:lnTo>
                  <a:lnTo>
                    <a:pt x="9016" y="8537"/>
                  </a:lnTo>
                  <a:lnTo>
                    <a:pt x="6346" y="8514"/>
                  </a:lnTo>
                  <a:lnTo>
                    <a:pt x="2739" y="4816"/>
                  </a:lnTo>
                  <a:lnTo>
                    <a:pt x="2762" y="1187"/>
                  </a:lnTo>
                  <a:lnTo>
                    <a:pt x="1621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949601" y="3417570"/>
              <a:ext cx="200142" cy="84226"/>
            </a:xfrm>
            <a:custGeom>
              <a:avLst/>
              <a:gdLst/>
              <a:ahLst/>
              <a:cxnLst/>
              <a:rect l="l" t="t" r="r" b="b"/>
              <a:pathLst>
                <a:path w="11665" h="4909" extrusionOk="0">
                  <a:moveTo>
                    <a:pt x="1" y="229"/>
                  </a:moveTo>
                  <a:lnTo>
                    <a:pt x="4497" y="4840"/>
                  </a:lnTo>
                  <a:lnTo>
                    <a:pt x="11642" y="4908"/>
                  </a:lnTo>
                  <a:lnTo>
                    <a:pt x="11664" y="4566"/>
                  </a:lnTo>
                  <a:lnTo>
                    <a:pt x="4657" y="4497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298546" y="3475150"/>
              <a:ext cx="233033" cy="147263"/>
            </a:xfrm>
            <a:custGeom>
              <a:avLst/>
              <a:gdLst/>
              <a:ahLst/>
              <a:cxnLst/>
              <a:rect l="l" t="t" r="r" b="b"/>
              <a:pathLst>
                <a:path w="13582" h="8583" extrusionOk="0">
                  <a:moveTo>
                    <a:pt x="11025" y="2260"/>
                  </a:moveTo>
                  <a:lnTo>
                    <a:pt x="6254" y="2214"/>
                  </a:lnTo>
                  <a:lnTo>
                    <a:pt x="0" y="8331"/>
                  </a:lnTo>
                  <a:lnTo>
                    <a:pt x="251" y="8582"/>
                  </a:lnTo>
                  <a:lnTo>
                    <a:pt x="6391" y="2534"/>
                  </a:lnTo>
                  <a:lnTo>
                    <a:pt x="11162" y="2602"/>
                  </a:lnTo>
                  <a:lnTo>
                    <a:pt x="13581" y="228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1508449" y="3499034"/>
              <a:ext cx="159805" cy="83042"/>
            </a:xfrm>
            <a:custGeom>
              <a:avLst/>
              <a:gdLst/>
              <a:ahLst/>
              <a:cxnLst/>
              <a:rect l="l" t="t" r="r" b="b"/>
              <a:pathLst>
                <a:path w="9314" h="4840" extrusionOk="0">
                  <a:moveTo>
                    <a:pt x="7008" y="2032"/>
                  </a:moveTo>
                  <a:lnTo>
                    <a:pt x="2694" y="1986"/>
                  </a:lnTo>
                  <a:lnTo>
                    <a:pt x="0" y="4611"/>
                  </a:lnTo>
                  <a:lnTo>
                    <a:pt x="229" y="4839"/>
                  </a:lnTo>
                  <a:lnTo>
                    <a:pt x="2808" y="2306"/>
                  </a:lnTo>
                  <a:lnTo>
                    <a:pt x="7145" y="2351"/>
                  </a:lnTo>
                  <a:lnTo>
                    <a:pt x="9313" y="252"/>
                  </a:lnTo>
                  <a:lnTo>
                    <a:pt x="90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725798" y="3543677"/>
              <a:ext cx="289824" cy="132387"/>
            </a:xfrm>
            <a:custGeom>
              <a:avLst/>
              <a:gdLst/>
              <a:ahLst/>
              <a:cxnLst/>
              <a:rect l="l" t="t" r="r" b="b"/>
              <a:pathLst>
                <a:path w="16892" h="7716" extrusionOk="0">
                  <a:moveTo>
                    <a:pt x="9108" y="7396"/>
                  </a:moveTo>
                  <a:lnTo>
                    <a:pt x="0" y="7282"/>
                  </a:lnTo>
                  <a:lnTo>
                    <a:pt x="0" y="7624"/>
                  </a:lnTo>
                  <a:lnTo>
                    <a:pt x="9176" y="7715"/>
                  </a:lnTo>
                  <a:lnTo>
                    <a:pt x="9245" y="7715"/>
                  </a:lnTo>
                  <a:lnTo>
                    <a:pt x="16891" y="252"/>
                  </a:lnTo>
                  <a:lnTo>
                    <a:pt x="166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1778660" y="3541326"/>
              <a:ext cx="195836" cy="85788"/>
            </a:xfrm>
            <a:custGeom>
              <a:avLst/>
              <a:gdLst/>
              <a:ahLst/>
              <a:cxnLst/>
              <a:rect l="l" t="t" r="r" b="b"/>
              <a:pathLst>
                <a:path w="11414" h="5000" extrusionOk="0">
                  <a:moveTo>
                    <a:pt x="6415" y="4680"/>
                  </a:moveTo>
                  <a:lnTo>
                    <a:pt x="2261" y="4634"/>
                  </a:lnTo>
                  <a:lnTo>
                    <a:pt x="252" y="2557"/>
                  </a:lnTo>
                  <a:lnTo>
                    <a:pt x="1" y="2808"/>
                  </a:lnTo>
                  <a:lnTo>
                    <a:pt x="2124" y="4954"/>
                  </a:lnTo>
                  <a:lnTo>
                    <a:pt x="6552" y="4999"/>
                  </a:lnTo>
                  <a:lnTo>
                    <a:pt x="11414" y="229"/>
                  </a:lnTo>
                  <a:lnTo>
                    <a:pt x="111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1821347" y="3824475"/>
              <a:ext cx="190740" cy="105364"/>
            </a:xfrm>
            <a:custGeom>
              <a:avLst/>
              <a:gdLst/>
              <a:ahLst/>
              <a:cxnLst/>
              <a:rect l="l" t="t" r="r" b="b"/>
              <a:pathLst>
                <a:path w="11117" h="6141" extrusionOk="0">
                  <a:moveTo>
                    <a:pt x="4954" y="5821"/>
                  </a:moveTo>
                  <a:lnTo>
                    <a:pt x="1" y="5752"/>
                  </a:lnTo>
                  <a:lnTo>
                    <a:pt x="1" y="6095"/>
                  </a:lnTo>
                  <a:lnTo>
                    <a:pt x="5000" y="6140"/>
                  </a:lnTo>
                  <a:lnTo>
                    <a:pt x="5091" y="6140"/>
                  </a:lnTo>
                  <a:lnTo>
                    <a:pt x="11117" y="251"/>
                  </a:lnTo>
                  <a:lnTo>
                    <a:pt x="10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1319684" y="3899658"/>
              <a:ext cx="316848" cy="144929"/>
            </a:xfrm>
            <a:custGeom>
              <a:avLst/>
              <a:gdLst/>
              <a:ahLst/>
              <a:cxnLst/>
              <a:rect l="l" t="t" r="r" b="b"/>
              <a:pathLst>
                <a:path w="18467" h="8447" extrusionOk="0">
                  <a:moveTo>
                    <a:pt x="9952" y="8126"/>
                  </a:moveTo>
                  <a:lnTo>
                    <a:pt x="1" y="8012"/>
                  </a:lnTo>
                  <a:lnTo>
                    <a:pt x="1" y="8355"/>
                  </a:lnTo>
                  <a:lnTo>
                    <a:pt x="10021" y="8446"/>
                  </a:lnTo>
                  <a:lnTo>
                    <a:pt x="10089" y="8446"/>
                  </a:lnTo>
                  <a:lnTo>
                    <a:pt x="18466" y="229"/>
                  </a:lnTo>
                  <a:lnTo>
                    <a:pt x="182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1242545" y="3899264"/>
              <a:ext cx="357957" cy="107320"/>
            </a:xfrm>
            <a:custGeom>
              <a:avLst/>
              <a:gdLst/>
              <a:ahLst/>
              <a:cxnLst/>
              <a:rect l="l" t="t" r="r" b="b"/>
              <a:pathLst>
                <a:path w="20863" h="6255" extrusionOk="0">
                  <a:moveTo>
                    <a:pt x="14585" y="5913"/>
                  </a:moveTo>
                  <a:lnTo>
                    <a:pt x="6437" y="5821"/>
                  </a:lnTo>
                  <a:lnTo>
                    <a:pt x="3629" y="2968"/>
                  </a:lnTo>
                  <a:lnTo>
                    <a:pt x="0" y="2945"/>
                  </a:lnTo>
                  <a:lnTo>
                    <a:pt x="0" y="3265"/>
                  </a:lnTo>
                  <a:lnTo>
                    <a:pt x="3492" y="3311"/>
                  </a:lnTo>
                  <a:lnTo>
                    <a:pt x="6277" y="6164"/>
                  </a:lnTo>
                  <a:lnTo>
                    <a:pt x="14654" y="6255"/>
                  </a:lnTo>
                  <a:lnTo>
                    <a:pt x="14722" y="6255"/>
                  </a:lnTo>
                  <a:lnTo>
                    <a:pt x="20862" y="229"/>
                  </a:lnTo>
                  <a:lnTo>
                    <a:pt x="206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1159898" y="3890256"/>
              <a:ext cx="409275" cy="88138"/>
            </a:xfrm>
            <a:custGeom>
              <a:avLst/>
              <a:gdLst/>
              <a:ahLst/>
              <a:cxnLst/>
              <a:rect l="l" t="t" r="r" b="b"/>
              <a:pathLst>
                <a:path w="23854" h="5137" extrusionOk="0">
                  <a:moveTo>
                    <a:pt x="18695" y="4817"/>
                  </a:moveTo>
                  <a:lnTo>
                    <a:pt x="12258" y="4749"/>
                  </a:lnTo>
                  <a:lnTo>
                    <a:pt x="9177" y="1621"/>
                  </a:lnTo>
                  <a:lnTo>
                    <a:pt x="1302" y="1530"/>
                  </a:lnTo>
                  <a:lnTo>
                    <a:pt x="1233" y="1530"/>
                  </a:lnTo>
                  <a:lnTo>
                    <a:pt x="1" y="2717"/>
                  </a:lnTo>
                  <a:lnTo>
                    <a:pt x="229" y="2968"/>
                  </a:lnTo>
                  <a:lnTo>
                    <a:pt x="1370" y="1873"/>
                  </a:lnTo>
                  <a:lnTo>
                    <a:pt x="9040" y="1941"/>
                  </a:lnTo>
                  <a:lnTo>
                    <a:pt x="12098" y="5068"/>
                  </a:lnTo>
                  <a:lnTo>
                    <a:pt x="18763" y="5137"/>
                  </a:lnTo>
                  <a:lnTo>
                    <a:pt x="18832" y="5137"/>
                  </a:lnTo>
                  <a:lnTo>
                    <a:pt x="23853" y="229"/>
                  </a:lnTo>
                  <a:lnTo>
                    <a:pt x="236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1125841" y="3637665"/>
              <a:ext cx="173497" cy="126519"/>
            </a:xfrm>
            <a:custGeom>
              <a:avLst/>
              <a:gdLst/>
              <a:ahLst/>
              <a:cxnLst/>
              <a:rect l="l" t="t" r="r" b="b"/>
              <a:pathLst>
                <a:path w="10112" h="7374" extrusionOk="0">
                  <a:moveTo>
                    <a:pt x="0" y="252"/>
                  </a:moveTo>
                  <a:lnTo>
                    <a:pt x="1484" y="1758"/>
                  </a:lnTo>
                  <a:lnTo>
                    <a:pt x="4405" y="1804"/>
                  </a:lnTo>
                  <a:lnTo>
                    <a:pt x="9861" y="7373"/>
                  </a:lnTo>
                  <a:lnTo>
                    <a:pt x="10112" y="7122"/>
                  </a:lnTo>
                  <a:lnTo>
                    <a:pt x="4542" y="1461"/>
                  </a:lnTo>
                  <a:lnTo>
                    <a:pt x="1621" y="143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1266033" y="4219609"/>
              <a:ext cx="165278" cy="54458"/>
            </a:xfrm>
            <a:custGeom>
              <a:avLst/>
              <a:gdLst/>
              <a:ahLst/>
              <a:cxnLst/>
              <a:rect l="l" t="t" r="r" b="b"/>
              <a:pathLst>
                <a:path w="9633" h="3174" extrusionOk="0">
                  <a:moveTo>
                    <a:pt x="7784" y="1576"/>
                  </a:moveTo>
                  <a:lnTo>
                    <a:pt x="1507" y="1507"/>
                  </a:lnTo>
                  <a:lnTo>
                    <a:pt x="1439" y="1507"/>
                  </a:lnTo>
                  <a:lnTo>
                    <a:pt x="1" y="2945"/>
                  </a:lnTo>
                  <a:lnTo>
                    <a:pt x="229" y="3174"/>
                  </a:lnTo>
                  <a:lnTo>
                    <a:pt x="1576" y="1850"/>
                  </a:lnTo>
                  <a:lnTo>
                    <a:pt x="7852" y="1918"/>
                  </a:lnTo>
                  <a:lnTo>
                    <a:pt x="7921" y="1918"/>
                  </a:lnTo>
                  <a:lnTo>
                    <a:pt x="9633" y="252"/>
                  </a:lnTo>
                  <a:lnTo>
                    <a:pt x="93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960187" y="4353556"/>
              <a:ext cx="85770" cy="112793"/>
            </a:xfrm>
            <a:custGeom>
              <a:avLst/>
              <a:gdLst/>
              <a:ahLst/>
              <a:cxnLst/>
              <a:rect l="l" t="t" r="r" b="b"/>
              <a:pathLst>
                <a:path w="4999" h="6574" extrusionOk="0">
                  <a:moveTo>
                    <a:pt x="23" y="4611"/>
                  </a:moveTo>
                  <a:lnTo>
                    <a:pt x="0" y="6574"/>
                  </a:lnTo>
                  <a:lnTo>
                    <a:pt x="342" y="6574"/>
                  </a:lnTo>
                  <a:lnTo>
                    <a:pt x="365" y="4771"/>
                  </a:lnTo>
                  <a:lnTo>
                    <a:pt x="4999" y="228"/>
                  </a:lnTo>
                  <a:lnTo>
                    <a:pt x="47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1084715" y="4268953"/>
              <a:ext cx="134343" cy="47012"/>
            </a:xfrm>
            <a:custGeom>
              <a:avLst/>
              <a:gdLst/>
              <a:ahLst/>
              <a:cxnLst/>
              <a:rect l="l" t="t" r="r" b="b"/>
              <a:pathLst>
                <a:path w="7830" h="2740" extrusionOk="0">
                  <a:moveTo>
                    <a:pt x="0" y="2512"/>
                  </a:moveTo>
                  <a:lnTo>
                    <a:pt x="229" y="2740"/>
                  </a:lnTo>
                  <a:lnTo>
                    <a:pt x="2694" y="343"/>
                  </a:lnTo>
                  <a:lnTo>
                    <a:pt x="7830" y="389"/>
                  </a:lnTo>
                  <a:lnTo>
                    <a:pt x="7830" y="69"/>
                  </a:lnTo>
                  <a:lnTo>
                    <a:pt x="2625" y="1"/>
                  </a:lnTo>
                  <a:lnTo>
                    <a:pt x="25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1078452" y="4335147"/>
              <a:ext cx="365009" cy="108881"/>
            </a:xfrm>
            <a:custGeom>
              <a:avLst/>
              <a:gdLst/>
              <a:ahLst/>
              <a:cxnLst/>
              <a:rect l="l" t="t" r="r" b="b"/>
              <a:pathLst>
                <a:path w="21274" h="6346" extrusionOk="0">
                  <a:moveTo>
                    <a:pt x="12531" y="3652"/>
                  </a:moveTo>
                  <a:lnTo>
                    <a:pt x="2694" y="3538"/>
                  </a:lnTo>
                  <a:lnTo>
                    <a:pt x="2625" y="3538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95"/>
                  </a:lnTo>
                  <a:lnTo>
                    <a:pt x="12668" y="3995"/>
                  </a:lnTo>
                  <a:lnTo>
                    <a:pt x="16389" y="320"/>
                  </a:lnTo>
                  <a:lnTo>
                    <a:pt x="21273" y="388"/>
                  </a:lnTo>
                  <a:lnTo>
                    <a:pt x="21273" y="46"/>
                  </a:lnTo>
                  <a:lnTo>
                    <a:pt x="16320" y="0"/>
                  </a:lnTo>
                  <a:lnTo>
                    <a:pt x="16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1160293" y="4397805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7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485733" y="4320649"/>
              <a:ext cx="106153" cy="104197"/>
            </a:xfrm>
            <a:custGeom>
              <a:avLst/>
              <a:gdLst/>
              <a:ahLst/>
              <a:cxnLst/>
              <a:rect l="l" t="t" r="r" b="b"/>
              <a:pathLst>
                <a:path w="6187" h="6073" extrusionOk="0">
                  <a:moveTo>
                    <a:pt x="1" y="5821"/>
                  </a:moveTo>
                  <a:lnTo>
                    <a:pt x="229" y="6072"/>
                  </a:lnTo>
                  <a:lnTo>
                    <a:pt x="6186" y="252"/>
                  </a:lnTo>
                  <a:lnTo>
                    <a:pt x="59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1794719" y="4111140"/>
              <a:ext cx="90094" cy="247909"/>
            </a:xfrm>
            <a:custGeom>
              <a:avLst/>
              <a:gdLst/>
              <a:ahLst/>
              <a:cxnLst/>
              <a:rect l="l" t="t" r="r" b="b"/>
              <a:pathLst>
                <a:path w="5251" h="14449" extrusionOk="0">
                  <a:moveTo>
                    <a:pt x="4817" y="9496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3"/>
                  </a:lnTo>
                  <a:lnTo>
                    <a:pt x="5251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1798631" y="4141680"/>
              <a:ext cx="54853" cy="146885"/>
            </a:xfrm>
            <a:custGeom>
              <a:avLst/>
              <a:gdLst/>
              <a:ahLst/>
              <a:cxnLst/>
              <a:rect l="l" t="t" r="r" b="b"/>
              <a:pathLst>
                <a:path w="3197" h="8561" extrusionOk="0">
                  <a:moveTo>
                    <a:pt x="2809" y="5570"/>
                  </a:moveTo>
                  <a:lnTo>
                    <a:pt x="1" y="8309"/>
                  </a:lnTo>
                  <a:lnTo>
                    <a:pt x="229" y="8560"/>
                  </a:lnTo>
                  <a:lnTo>
                    <a:pt x="3151" y="5707"/>
                  </a:lnTo>
                  <a:lnTo>
                    <a:pt x="3197" y="1"/>
                  </a:lnTo>
                  <a:lnTo>
                    <a:pt x="287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1892636" y="4292854"/>
              <a:ext cx="93611" cy="91655"/>
            </a:xfrm>
            <a:custGeom>
              <a:avLst/>
              <a:gdLst/>
              <a:ahLst/>
              <a:cxnLst/>
              <a:rect l="l" t="t" r="r" b="b"/>
              <a:pathLst>
                <a:path w="5456" h="5342" extrusionOk="0">
                  <a:moveTo>
                    <a:pt x="0" y="5113"/>
                  </a:moveTo>
                  <a:lnTo>
                    <a:pt x="251" y="5341"/>
                  </a:lnTo>
                  <a:lnTo>
                    <a:pt x="5455" y="251"/>
                  </a:lnTo>
                  <a:lnTo>
                    <a:pt x="522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630626" y="3851103"/>
              <a:ext cx="521279" cy="531059"/>
            </a:xfrm>
            <a:custGeom>
              <a:avLst/>
              <a:gdLst/>
              <a:ahLst/>
              <a:cxnLst/>
              <a:rect l="l" t="t" r="r" b="b"/>
              <a:pathLst>
                <a:path w="30382" h="30952" extrusionOk="0">
                  <a:moveTo>
                    <a:pt x="24" y="29536"/>
                  </a:moveTo>
                  <a:lnTo>
                    <a:pt x="1" y="30951"/>
                  </a:lnTo>
                  <a:lnTo>
                    <a:pt x="343" y="30951"/>
                  </a:lnTo>
                  <a:lnTo>
                    <a:pt x="343" y="29673"/>
                  </a:lnTo>
                  <a:lnTo>
                    <a:pt x="30381" y="251"/>
                  </a:lnTo>
                  <a:lnTo>
                    <a:pt x="3015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1703476" y="4002654"/>
              <a:ext cx="285895" cy="159016"/>
            </a:xfrm>
            <a:custGeom>
              <a:avLst/>
              <a:gdLst/>
              <a:ahLst/>
              <a:cxnLst/>
              <a:rect l="l" t="t" r="r" b="b"/>
              <a:pathLst>
                <a:path w="16663" h="9268" extrusionOk="0">
                  <a:moveTo>
                    <a:pt x="0" y="9017"/>
                  </a:moveTo>
                  <a:lnTo>
                    <a:pt x="229" y="9268"/>
                  </a:lnTo>
                  <a:lnTo>
                    <a:pt x="9336" y="343"/>
                  </a:lnTo>
                  <a:lnTo>
                    <a:pt x="16663" y="412"/>
                  </a:lnTo>
                  <a:lnTo>
                    <a:pt x="16663" y="69"/>
                  </a:lnTo>
                  <a:lnTo>
                    <a:pt x="9268" y="1"/>
                  </a:lnTo>
                  <a:lnTo>
                    <a:pt x="919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241756" y="4142864"/>
              <a:ext cx="173514" cy="7446"/>
            </a:xfrm>
            <a:custGeom>
              <a:avLst/>
              <a:gdLst/>
              <a:ahLst/>
              <a:cxnLst/>
              <a:rect l="l" t="t" r="r" b="b"/>
              <a:pathLst>
                <a:path w="10113" h="434" extrusionOk="0">
                  <a:moveTo>
                    <a:pt x="0" y="320"/>
                  </a:moveTo>
                  <a:lnTo>
                    <a:pt x="10112" y="434"/>
                  </a:lnTo>
                  <a:lnTo>
                    <a:pt x="10112" y="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1499441" y="4028905"/>
              <a:ext cx="333679" cy="112399"/>
            </a:xfrm>
            <a:custGeom>
              <a:avLst/>
              <a:gdLst/>
              <a:ahLst/>
              <a:cxnLst/>
              <a:rect l="l" t="t" r="r" b="b"/>
              <a:pathLst>
                <a:path w="19448" h="6551" extrusionOk="0">
                  <a:moveTo>
                    <a:pt x="0" y="6323"/>
                  </a:moveTo>
                  <a:lnTo>
                    <a:pt x="229" y="6551"/>
                  </a:lnTo>
                  <a:lnTo>
                    <a:pt x="6597" y="342"/>
                  </a:lnTo>
                  <a:lnTo>
                    <a:pt x="19448" y="457"/>
                  </a:lnTo>
                  <a:lnTo>
                    <a:pt x="19448" y="137"/>
                  </a:lnTo>
                  <a:lnTo>
                    <a:pt x="6528" y="0"/>
                  </a:lnTo>
                  <a:lnTo>
                    <a:pt x="64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1004041" y="3782559"/>
              <a:ext cx="243208" cy="43889"/>
            </a:xfrm>
            <a:custGeom>
              <a:avLst/>
              <a:gdLst/>
              <a:ahLst/>
              <a:cxnLst/>
              <a:rect l="l" t="t" r="r" b="b"/>
              <a:pathLst>
                <a:path w="14175" h="2558" extrusionOk="0">
                  <a:moveTo>
                    <a:pt x="0" y="320"/>
                  </a:moveTo>
                  <a:lnTo>
                    <a:pt x="7190" y="412"/>
                  </a:lnTo>
                  <a:lnTo>
                    <a:pt x="9268" y="2512"/>
                  </a:lnTo>
                  <a:lnTo>
                    <a:pt x="14175" y="2557"/>
                  </a:lnTo>
                  <a:lnTo>
                    <a:pt x="14175" y="2238"/>
                  </a:lnTo>
                  <a:lnTo>
                    <a:pt x="9404" y="2169"/>
                  </a:lnTo>
                  <a:lnTo>
                    <a:pt x="7327" y="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1356898" y="3746151"/>
              <a:ext cx="784441" cy="150403"/>
            </a:xfrm>
            <a:custGeom>
              <a:avLst/>
              <a:gdLst/>
              <a:ahLst/>
              <a:cxnLst/>
              <a:rect l="l" t="t" r="r" b="b"/>
              <a:pathLst>
                <a:path w="45720" h="8766" extrusionOk="0">
                  <a:moveTo>
                    <a:pt x="40835" y="4565"/>
                  </a:moveTo>
                  <a:lnTo>
                    <a:pt x="22894" y="4383"/>
                  </a:lnTo>
                  <a:lnTo>
                    <a:pt x="22825" y="4383"/>
                  </a:lnTo>
                  <a:lnTo>
                    <a:pt x="18694" y="8423"/>
                  </a:lnTo>
                  <a:lnTo>
                    <a:pt x="10911" y="8331"/>
                  </a:lnTo>
                  <a:lnTo>
                    <a:pt x="5935" y="3264"/>
                  </a:lnTo>
                  <a:lnTo>
                    <a:pt x="23" y="3196"/>
                  </a:lnTo>
                  <a:lnTo>
                    <a:pt x="0" y="3538"/>
                  </a:lnTo>
                  <a:lnTo>
                    <a:pt x="5798" y="3584"/>
                  </a:lnTo>
                  <a:lnTo>
                    <a:pt x="10774" y="8674"/>
                  </a:lnTo>
                  <a:lnTo>
                    <a:pt x="18762" y="8765"/>
                  </a:lnTo>
                  <a:lnTo>
                    <a:pt x="18831" y="8765"/>
                  </a:lnTo>
                  <a:lnTo>
                    <a:pt x="22962" y="4725"/>
                  </a:lnTo>
                  <a:lnTo>
                    <a:pt x="40903" y="4908"/>
                  </a:lnTo>
                  <a:lnTo>
                    <a:pt x="40971" y="4908"/>
                  </a:lnTo>
                  <a:lnTo>
                    <a:pt x="45719" y="251"/>
                  </a:lnTo>
                  <a:lnTo>
                    <a:pt x="454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2023820" y="3907499"/>
              <a:ext cx="73640" cy="213439"/>
            </a:xfrm>
            <a:custGeom>
              <a:avLst/>
              <a:gdLst/>
              <a:ahLst/>
              <a:cxnLst/>
              <a:rect l="l" t="t" r="r" b="b"/>
              <a:pathLst>
                <a:path w="4292" h="12440" extrusionOk="0">
                  <a:moveTo>
                    <a:pt x="3858" y="8400"/>
                  </a:moveTo>
                  <a:lnTo>
                    <a:pt x="1" y="12189"/>
                  </a:lnTo>
                  <a:lnTo>
                    <a:pt x="229" y="12440"/>
                  </a:lnTo>
                  <a:lnTo>
                    <a:pt x="4200" y="8537"/>
                  </a:lnTo>
                  <a:lnTo>
                    <a:pt x="4292" y="23"/>
                  </a:lnTo>
                  <a:lnTo>
                    <a:pt x="394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1986229" y="4197682"/>
              <a:ext cx="7841" cy="191924"/>
            </a:xfrm>
            <a:custGeom>
              <a:avLst/>
              <a:gdLst/>
              <a:ahLst/>
              <a:cxnLst/>
              <a:rect l="l" t="t" r="r" b="b"/>
              <a:pathLst>
                <a:path w="457" h="11186" extrusionOk="0">
                  <a:moveTo>
                    <a:pt x="0" y="11185"/>
                  </a:moveTo>
                  <a:lnTo>
                    <a:pt x="343" y="11185"/>
                  </a:lnTo>
                  <a:lnTo>
                    <a:pt x="457" y="1"/>
                  </a:lnTo>
                  <a:lnTo>
                    <a:pt x="1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1930999" y="4098993"/>
              <a:ext cx="119073" cy="113600"/>
            </a:xfrm>
            <a:custGeom>
              <a:avLst/>
              <a:gdLst/>
              <a:ahLst/>
              <a:cxnLst/>
              <a:rect l="l" t="t" r="r" b="b"/>
              <a:pathLst>
                <a:path w="6940" h="6621" extrusionOk="0">
                  <a:moveTo>
                    <a:pt x="1256" y="891"/>
                  </a:moveTo>
                  <a:cubicBezTo>
                    <a:pt x="24" y="2123"/>
                    <a:pt x="1" y="4109"/>
                    <a:pt x="1211" y="5365"/>
                  </a:cubicBezTo>
                  <a:lnTo>
                    <a:pt x="1211" y="5365"/>
                  </a:lnTo>
                  <a:cubicBezTo>
                    <a:pt x="2443" y="6597"/>
                    <a:pt x="4429" y="6620"/>
                    <a:pt x="5684" y="5410"/>
                  </a:cubicBezTo>
                  <a:lnTo>
                    <a:pt x="5684" y="5410"/>
                  </a:lnTo>
                  <a:cubicBezTo>
                    <a:pt x="6917" y="4178"/>
                    <a:pt x="6940" y="2192"/>
                    <a:pt x="5730" y="937"/>
                  </a:cubicBezTo>
                  <a:lnTo>
                    <a:pt x="5730" y="937"/>
                  </a:lnTo>
                  <a:cubicBezTo>
                    <a:pt x="5114" y="320"/>
                    <a:pt x="4292" y="1"/>
                    <a:pt x="3470" y="1"/>
                  </a:cubicBezTo>
                  <a:lnTo>
                    <a:pt x="3470" y="1"/>
                  </a:lnTo>
                  <a:cubicBezTo>
                    <a:pt x="2672" y="1"/>
                    <a:pt x="1873" y="297"/>
                    <a:pt x="1256" y="891"/>
                  </a:cubicBezTo>
                  <a:moveTo>
                    <a:pt x="1462" y="5114"/>
                  </a:moveTo>
                  <a:cubicBezTo>
                    <a:pt x="366" y="4018"/>
                    <a:pt x="389" y="2215"/>
                    <a:pt x="1507" y="1142"/>
                  </a:cubicBezTo>
                  <a:lnTo>
                    <a:pt x="1507" y="1142"/>
                  </a:lnTo>
                  <a:cubicBezTo>
                    <a:pt x="2603" y="46"/>
                    <a:pt x="4406" y="69"/>
                    <a:pt x="5502" y="1165"/>
                  </a:cubicBezTo>
                  <a:lnTo>
                    <a:pt x="5502" y="1165"/>
                  </a:lnTo>
                  <a:cubicBezTo>
                    <a:pt x="6575" y="2283"/>
                    <a:pt x="6552" y="4086"/>
                    <a:pt x="5456" y="5159"/>
                  </a:cubicBezTo>
                  <a:lnTo>
                    <a:pt x="5456" y="5159"/>
                  </a:lnTo>
                  <a:cubicBezTo>
                    <a:pt x="4908" y="5707"/>
                    <a:pt x="4178" y="5981"/>
                    <a:pt x="3470" y="5981"/>
                  </a:cubicBezTo>
                  <a:lnTo>
                    <a:pt x="3470" y="5981"/>
                  </a:lnTo>
                  <a:cubicBezTo>
                    <a:pt x="2740" y="5981"/>
                    <a:pt x="2010" y="5684"/>
                    <a:pt x="1462" y="51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1948637" y="4386842"/>
              <a:ext cx="76763" cy="73245"/>
            </a:xfrm>
            <a:custGeom>
              <a:avLst/>
              <a:gdLst/>
              <a:ahLst/>
              <a:cxnLst/>
              <a:rect l="l" t="t" r="r" b="b"/>
              <a:pathLst>
                <a:path w="4474" h="4269" extrusionOk="0">
                  <a:moveTo>
                    <a:pt x="822" y="571"/>
                  </a:moveTo>
                  <a:cubicBezTo>
                    <a:pt x="23" y="1370"/>
                    <a:pt x="0" y="2648"/>
                    <a:pt x="776" y="3447"/>
                  </a:cubicBezTo>
                  <a:lnTo>
                    <a:pt x="776" y="3447"/>
                  </a:lnTo>
                  <a:cubicBezTo>
                    <a:pt x="1575" y="4246"/>
                    <a:pt x="2853" y="4269"/>
                    <a:pt x="3675" y="3493"/>
                  </a:cubicBezTo>
                  <a:lnTo>
                    <a:pt x="3675" y="3493"/>
                  </a:lnTo>
                  <a:cubicBezTo>
                    <a:pt x="4474" y="2694"/>
                    <a:pt x="4474" y="1415"/>
                    <a:pt x="3698" y="594"/>
                  </a:cubicBezTo>
                  <a:lnTo>
                    <a:pt x="3698" y="594"/>
                  </a:lnTo>
                  <a:cubicBezTo>
                    <a:pt x="3287" y="206"/>
                    <a:pt x="2762" y="0"/>
                    <a:pt x="2237" y="0"/>
                  </a:cubicBezTo>
                  <a:lnTo>
                    <a:pt x="2237" y="0"/>
                  </a:lnTo>
                  <a:cubicBezTo>
                    <a:pt x="1735" y="0"/>
                    <a:pt x="1210" y="183"/>
                    <a:pt x="822" y="571"/>
                  </a:cubicBezTo>
                  <a:moveTo>
                    <a:pt x="1027" y="3219"/>
                  </a:moveTo>
                  <a:cubicBezTo>
                    <a:pt x="365" y="2557"/>
                    <a:pt x="388" y="1461"/>
                    <a:pt x="1050" y="822"/>
                  </a:cubicBezTo>
                  <a:lnTo>
                    <a:pt x="1050" y="822"/>
                  </a:lnTo>
                  <a:cubicBezTo>
                    <a:pt x="1712" y="160"/>
                    <a:pt x="2808" y="160"/>
                    <a:pt x="3447" y="845"/>
                  </a:cubicBezTo>
                  <a:lnTo>
                    <a:pt x="3447" y="845"/>
                  </a:lnTo>
                  <a:cubicBezTo>
                    <a:pt x="4109" y="1507"/>
                    <a:pt x="4109" y="2580"/>
                    <a:pt x="3424" y="3241"/>
                  </a:cubicBezTo>
                  <a:lnTo>
                    <a:pt x="3424" y="3241"/>
                  </a:lnTo>
                  <a:cubicBezTo>
                    <a:pt x="3104" y="3561"/>
                    <a:pt x="2671" y="3721"/>
                    <a:pt x="2237" y="3721"/>
                  </a:cubicBezTo>
                  <a:lnTo>
                    <a:pt x="2237" y="3721"/>
                  </a:lnTo>
                  <a:cubicBezTo>
                    <a:pt x="1803" y="3721"/>
                    <a:pt x="1370" y="3561"/>
                    <a:pt x="102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1574625" y="4105255"/>
              <a:ext cx="137483" cy="130826"/>
            </a:xfrm>
            <a:custGeom>
              <a:avLst/>
              <a:gdLst/>
              <a:ahLst/>
              <a:cxnLst/>
              <a:rect l="l" t="t" r="r" b="b"/>
              <a:pathLst>
                <a:path w="8013" h="7625" extrusionOk="0">
                  <a:moveTo>
                    <a:pt x="1462" y="1028"/>
                  </a:moveTo>
                  <a:cubicBezTo>
                    <a:pt x="24" y="2420"/>
                    <a:pt x="1" y="4749"/>
                    <a:pt x="1393" y="6164"/>
                  </a:cubicBezTo>
                  <a:lnTo>
                    <a:pt x="1393" y="6164"/>
                  </a:lnTo>
                  <a:cubicBezTo>
                    <a:pt x="2808" y="7602"/>
                    <a:pt x="5114" y="7625"/>
                    <a:pt x="6552" y="6232"/>
                  </a:cubicBezTo>
                  <a:lnTo>
                    <a:pt x="6552" y="6232"/>
                  </a:lnTo>
                  <a:cubicBezTo>
                    <a:pt x="7990" y="4817"/>
                    <a:pt x="8013" y="2512"/>
                    <a:pt x="6597" y="1074"/>
                  </a:cubicBezTo>
                  <a:lnTo>
                    <a:pt x="6597" y="1074"/>
                  </a:lnTo>
                  <a:cubicBezTo>
                    <a:pt x="5890" y="366"/>
                    <a:pt x="4954" y="1"/>
                    <a:pt x="3995" y="1"/>
                  </a:cubicBezTo>
                  <a:lnTo>
                    <a:pt x="3995" y="1"/>
                  </a:lnTo>
                  <a:cubicBezTo>
                    <a:pt x="3082" y="1"/>
                    <a:pt x="2169" y="343"/>
                    <a:pt x="1462" y="1028"/>
                  </a:cubicBezTo>
                  <a:close/>
                  <a:moveTo>
                    <a:pt x="1644" y="5936"/>
                  </a:moveTo>
                  <a:cubicBezTo>
                    <a:pt x="366" y="4634"/>
                    <a:pt x="389" y="2535"/>
                    <a:pt x="1690" y="1256"/>
                  </a:cubicBezTo>
                  <a:lnTo>
                    <a:pt x="1690" y="1256"/>
                  </a:lnTo>
                  <a:cubicBezTo>
                    <a:pt x="2991" y="1"/>
                    <a:pt x="5091" y="24"/>
                    <a:pt x="6369" y="1325"/>
                  </a:cubicBezTo>
                  <a:lnTo>
                    <a:pt x="6369" y="1325"/>
                  </a:lnTo>
                  <a:cubicBezTo>
                    <a:pt x="7625" y="2626"/>
                    <a:pt x="7625" y="4703"/>
                    <a:pt x="6324" y="5981"/>
                  </a:cubicBezTo>
                  <a:lnTo>
                    <a:pt x="6324" y="5981"/>
                  </a:lnTo>
                  <a:cubicBezTo>
                    <a:pt x="5662" y="6620"/>
                    <a:pt x="4840" y="6917"/>
                    <a:pt x="3995" y="6917"/>
                  </a:cubicBezTo>
                  <a:lnTo>
                    <a:pt x="3995" y="6917"/>
                  </a:lnTo>
                  <a:cubicBezTo>
                    <a:pt x="3151" y="6917"/>
                    <a:pt x="2283" y="6597"/>
                    <a:pt x="1644" y="593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1398797" y="4119358"/>
              <a:ext cx="127686" cy="121818"/>
            </a:xfrm>
            <a:custGeom>
              <a:avLst/>
              <a:gdLst/>
              <a:ahLst/>
              <a:cxnLst/>
              <a:rect l="l" t="t" r="r" b="b"/>
              <a:pathLst>
                <a:path w="7442" h="7100" extrusionOk="0">
                  <a:moveTo>
                    <a:pt x="1347" y="959"/>
                  </a:moveTo>
                  <a:cubicBezTo>
                    <a:pt x="23" y="2260"/>
                    <a:pt x="0" y="4406"/>
                    <a:pt x="1301" y="5730"/>
                  </a:cubicBezTo>
                  <a:lnTo>
                    <a:pt x="1301" y="5730"/>
                  </a:lnTo>
                  <a:cubicBezTo>
                    <a:pt x="2602" y="7076"/>
                    <a:pt x="4748" y="7099"/>
                    <a:pt x="6095" y="5798"/>
                  </a:cubicBezTo>
                  <a:lnTo>
                    <a:pt x="6095" y="5798"/>
                  </a:lnTo>
                  <a:cubicBezTo>
                    <a:pt x="7419" y="4474"/>
                    <a:pt x="7441" y="2329"/>
                    <a:pt x="6140" y="1005"/>
                  </a:cubicBezTo>
                  <a:lnTo>
                    <a:pt x="6140" y="1005"/>
                  </a:lnTo>
                  <a:cubicBezTo>
                    <a:pt x="5478" y="343"/>
                    <a:pt x="4611" y="1"/>
                    <a:pt x="3721" y="1"/>
                  </a:cubicBezTo>
                  <a:lnTo>
                    <a:pt x="3721" y="1"/>
                  </a:lnTo>
                  <a:cubicBezTo>
                    <a:pt x="2876" y="1"/>
                    <a:pt x="2009" y="320"/>
                    <a:pt x="1347" y="959"/>
                  </a:cubicBezTo>
                  <a:close/>
                  <a:moveTo>
                    <a:pt x="1552" y="5502"/>
                  </a:moveTo>
                  <a:cubicBezTo>
                    <a:pt x="366" y="4315"/>
                    <a:pt x="388" y="2374"/>
                    <a:pt x="1598" y="1188"/>
                  </a:cubicBezTo>
                  <a:lnTo>
                    <a:pt x="1598" y="1188"/>
                  </a:lnTo>
                  <a:cubicBezTo>
                    <a:pt x="2785" y="23"/>
                    <a:pt x="4725" y="46"/>
                    <a:pt x="5912" y="1233"/>
                  </a:cubicBezTo>
                  <a:lnTo>
                    <a:pt x="5912" y="1233"/>
                  </a:lnTo>
                  <a:cubicBezTo>
                    <a:pt x="7076" y="2443"/>
                    <a:pt x="7053" y="4383"/>
                    <a:pt x="5866" y="5547"/>
                  </a:cubicBezTo>
                  <a:lnTo>
                    <a:pt x="5866" y="5547"/>
                  </a:lnTo>
                  <a:cubicBezTo>
                    <a:pt x="5273" y="6141"/>
                    <a:pt x="4497" y="6415"/>
                    <a:pt x="3721" y="6415"/>
                  </a:cubicBezTo>
                  <a:lnTo>
                    <a:pt x="3721" y="6415"/>
                  </a:lnTo>
                  <a:cubicBezTo>
                    <a:pt x="2922" y="6415"/>
                    <a:pt x="2146" y="6118"/>
                    <a:pt x="1552" y="550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1138760" y="4098598"/>
              <a:ext cx="110460" cy="105364"/>
            </a:xfrm>
            <a:custGeom>
              <a:avLst/>
              <a:gdLst/>
              <a:ahLst/>
              <a:cxnLst/>
              <a:rect l="l" t="t" r="r" b="b"/>
              <a:pathLst>
                <a:path w="6438" h="6141" extrusionOk="0">
                  <a:moveTo>
                    <a:pt x="1164" y="845"/>
                  </a:moveTo>
                  <a:cubicBezTo>
                    <a:pt x="23" y="1964"/>
                    <a:pt x="0" y="3813"/>
                    <a:pt x="1142" y="4954"/>
                  </a:cubicBezTo>
                  <a:lnTo>
                    <a:pt x="1142" y="4954"/>
                  </a:lnTo>
                  <a:cubicBezTo>
                    <a:pt x="2260" y="6118"/>
                    <a:pt x="4109" y="6141"/>
                    <a:pt x="5250" y="5000"/>
                  </a:cubicBezTo>
                  <a:lnTo>
                    <a:pt x="5250" y="5000"/>
                  </a:lnTo>
                  <a:cubicBezTo>
                    <a:pt x="6414" y="3881"/>
                    <a:pt x="6437" y="2032"/>
                    <a:pt x="5296" y="891"/>
                  </a:cubicBezTo>
                  <a:lnTo>
                    <a:pt x="5296" y="891"/>
                  </a:lnTo>
                  <a:cubicBezTo>
                    <a:pt x="4725" y="298"/>
                    <a:pt x="3972" y="1"/>
                    <a:pt x="3219" y="1"/>
                  </a:cubicBezTo>
                  <a:lnTo>
                    <a:pt x="3219" y="1"/>
                  </a:lnTo>
                  <a:cubicBezTo>
                    <a:pt x="2488" y="1"/>
                    <a:pt x="1735" y="275"/>
                    <a:pt x="1164" y="845"/>
                  </a:cubicBezTo>
                  <a:close/>
                  <a:moveTo>
                    <a:pt x="1370" y="4726"/>
                  </a:moveTo>
                  <a:cubicBezTo>
                    <a:pt x="366" y="3721"/>
                    <a:pt x="388" y="2078"/>
                    <a:pt x="1416" y="1074"/>
                  </a:cubicBezTo>
                  <a:lnTo>
                    <a:pt x="1416" y="1074"/>
                  </a:lnTo>
                  <a:cubicBezTo>
                    <a:pt x="2420" y="69"/>
                    <a:pt x="4063" y="92"/>
                    <a:pt x="5068" y="1119"/>
                  </a:cubicBezTo>
                  <a:lnTo>
                    <a:pt x="5068" y="1119"/>
                  </a:lnTo>
                  <a:cubicBezTo>
                    <a:pt x="6049" y="2124"/>
                    <a:pt x="6049" y="3767"/>
                    <a:pt x="5022" y="4771"/>
                  </a:cubicBezTo>
                  <a:lnTo>
                    <a:pt x="5022" y="4771"/>
                  </a:lnTo>
                  <a:cubicBezTo>
                    <a:pt x="4520" y="5251"/>
                    <a:pt x="3858" y="5502"/>
                    <a:pt x="3219" y="5502"/>
                  </a:cubicBezTo>
                  <a:lnTo>
                    <a:pt x="3219" y="5502"/>
                  </a:lnTo>
                  <a:cubicBezTo>
                    <a:pt x="2557" y="5502"/>
                    <a:pt x="1872" y="5251"/>
                    <a:pt x="1370" y="472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068261" y="3917279"/>
              <a:ext cx="120634" cy="114767"/>
            </a:xfrm>
            <a:custGeom>
              <a:avLst/>
              <a:gdLst/>
              <a:ahLst/>
              <a:cxnLst/>
              <a:rect l="l" t="t" r="r" b="b"/>
              <a:pathLst>
                <a:path w="7031" h="6689" extrusionOk="0">
                  <a:moveTo>
                    <a:pt x="1279" y="891"/>
                  </a:moveTo>
                  <a:cubicBezTo>
                    <a:pt x="24" y="2124"/>
                    <a:pt x="1" y="4155"/>
                    <a:pt x="1233" y="5410"/>
                  </a:cubicBezTo>
                  <a:lnTo>
                    <a:pt x="1233" y="5410"/>
                  </a:lnTo>
                  <a:cubicBezTo>
                    <a:pt x="2466" y="6666"/>
                    <a:pt x="4497" y="6689"/>
                    <a:pt x="5753" y="5456"/>
                  </a:cubicBezTo>
                  <a:lnTo>
                    <a:pt x="5753" y="5456"/>
                  </a:lnTo>
                  <a:cubicBezTo>
                    <a:pt x="7008" y="4223"/>
                    <a:pt x="7031" y="2215"/>
                    <a:pt x="5798" y="937"/>
                  </a:cubicBezTo>
                  <a:lnTo>
                    <a:pt x="5798" y="937"/>
                  </a:lnTo>
                  <a:cubicBezTo>
                    <a:pt x="5159" y="320"/>
                    <a:pt x="4338" y="1"/>
                    <a:pt x="3516" y="1"/>
                  </a:cubicBezTo>
                  <a:lnTo>
                    <a:pt x="3516" y="1"/>
                  </a:lnTo>
                  <a:cubicBezTo>
                    <a:pt x="2717" y="1"/>
                    <a:pt x="1895" y="298"/>
                    <a:pt x="1279" y="891"/>
                  </a:cubicBezTo>
                  <a:moveTo>
                    <a:pt x="1462" y="5182"/>
                  </a:moveTo>
                  <a:cubicBezTo>
                    <a:pt x="366" y="4064"/>
                    <a:pt x="389" y="2238"/>
                    <a:pt x="1507" y="1142"/>
                  </a:cubicBezTo>
                  <a:lnTo>
                    <a:pt x="1507" y="1142"/>
                  </a:lnTo>
                  <a:cubicBezTo>
                    <a:pt x="2649" y="46"/>
                    <a:pt x="4452" y="46"/>
                    <a:pt x="5547" y="1188"/>
                  </a:cubicBezTo>
                  <a:lnTo>
                    <a:pt x="5547" y="1188"/>
                  </a:lnTo>
                  <a:cubicBezTo>
                    <a:pt x="6666" y="2306"/>
                    <a:pt x="6643" y="4109"/>
                    <a:pt x="5525" y="5228"/>
                  </a:cubicBezTo>
                  <a:lnTo>
                    <a:pt x="5525" y="5228"/>
                  </a:lnTo>
                  <a:cubicBezTo>
                    <a:pt x="4954" y="5776"/>
                    <a:pt x="4246" y="6050"/>
                    <a:pt x="3516" y="6050"/>
                  </a:cubicBezTo>
                  <a:lnTo>
                    <a:pt x="3516" y="6050"/>
                  </a:lnTo>
                  <a:cubicBezTo>
                    <a:pt x="2763" y="6050"/>
                    <a:pt x="2032" y="5753"/>
                    <a:pt x="1462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237844" y="3758676"/>
              <a:ext cx="119845" cy="114767"/>
            </a:xfrm>
            <a:custGeom>
              <a:avLst/>
              <a:gdLst/>
              <a:ahLst/>
              <a:cxnLst/>
              <a:rect l="l" t="t" r="r" b="b"/>
              <a:pathLst>
                <a:path w="6985" h="6689" extrusionOk="0">
                  <a:moveTo>
                    <a:pt x="1256" y="914"/>
                  </a:moveTo>
                  <a:cubicBezTo>
                    <a:pt x="0" y="2146"/>
                    <a:pt x="0" y="4155"/>
                    <a:pt x="1210" y="5410"/>
                  </a:cubicBezTo>
                  <a:lnTo>
                    <a:pt x="1210" y="5410"/>
                  </a:lnTo>
                  <a:cubicBezTo>
                    <a:pt x="2442" y="6666"/>
                    <a:pt x="4474" y="6688"/>
                    <a:pt x="5706" y="5456"/>
                  </a:cubicBezTo>
                  <a:lnTo>
                    <a:pt x="5706" y="5456"/>
                  </a:lnTo>
                  <a:cubicBezTo>
                    <a:pt x="6962" y="4223"/>
                    <a:pt x="6985" y="2215"/>
                    <a:pt x="5752" y="959"/>
                  </a:cubicBezTo>
                  <a:lnTo>
                    <a:pt x="5752" y="959"/>
                  </a:lnTo>
                  <a:cubicBezTo>
                    <a:pt x="5136" y="320"/>
                    <a:pt x="4314" y="1"/>
                    <a:pt x="3492" y="1"/>
                  </a:cubicBezTo>
                  <a:lnTo>
                    <a:pt x="3492" y="1"/>
                  </a:lnTo>
                  <a:cubicBezTo>
                    <a:pt x="2694" y="1"/>
                    <a:pt x="1872" y="297"/>
                    <a:pt x="1256" y="914"/>
                  </a:cubicBezTo>
                  <a:moveTo>
                    <a:pt x="1461" y="5182"/>
                  </a:moveTo>
                  <a:cubicBezTo>
                    <a:pt x="365" y="4063"/>
                    <a:pt x="365" y="2237"/>
                    <a:pt x="1507" y="1142"/>
                  </a:cubicBezTo>
                  <a:lnTo>
                    <a:pt x="1507" y="1142"/>
                  </a:lnTo>
                  <a:cubicBezTo>
                    <a:pt x="2625" y="46"/>
                    <a:pt x="4428" y="69"/>
                    <a:pt x="5524" y="1187"/>
                  </a:cubicBezTo>
                  <a:lnTo>
                    <a:pt x="5524" y="1187"/>
                  </a:lnTo>
                  <a:cubicBezTo>
                    <a:pt x="6619" y="2306"/>
                    <a:pt x="6597" y="4109"/>
                    <a:pt x="5478" y="5228"/>
                  </a:cubicBezTo>
                  <a:lnTo>
                    <a:pt x="5478" y="5228"/>
                  </a:lnTo>
                  <a:cubicBezTo>
                    <a:pt x="4930" y="5753"/>
                    <a:pt x="4200" y="6026"/>
                    <a:pt x="3492" y="6026"/>
                  </a:cubicBezTo>
                  <a:lnTo>
                    <a:pt x="3492" y="6026"/>
                  </a:lnTo>
                  <a:cubicBezTo>
                    <a:pt x="2762" y="6026"/>
                    <a:pt x="2009" y="5753"/>
                    <a:pt x="1461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914360" y="3733609"/>
              <a:ext cx="96751" cy="92839"/>
            </a:xfrm>
            <a:custGeom>
              <a:avLst/>
              <a:gdLst/>
              <a:ahLst/>
              <a:cxnLst/>
              <a:rect l="l" t="t" r="r" b="b"/>
              <a:pathLst>
                <a:path w="5639" h="5411" extrusionOk="0">
                  <a:moveTo>
                    <a:pt x="1028" y="754"/>
                  </a:moveTo>
                  <a:cubicBezTo>
                    <a:pt x="23" y="1735"/>
                    <a:pt x="0" y="3356"/>
                    <a:pt x="982" y="4383"/>
                  </a:cubicBezTo>
                  <a:lnTo>
                    <a:pt x="982" y="4383"/>
                  </a:lnTo>
                  <a:cubicBezTo>
                    <a:pt x="1986" y="5388"/>
                    <a:pt x="3607" y="5410"/>
                    <a:pt x="4611" y="4406"/>
                  </a:cubicBezTo>
                  <a:lnTo>
                    <a:pt x="4611" y="4406"/>
                  </a:lnTo>
                  <a:cubicBezTo>
                    <a:pt x="5638" y="3425"/>
                    <a:pt x="5638" y="1804"/>
                    <a:pt x="4657" y="777"/>
                  </a:cubicBezTo>
                  <a:lnTo>
                    <a:pt x="4657" y="777"/>
                  </a:lnTo>
                  <a:cubicBezTo>
                    <a:pt x="4155" y="275"/>
                    <a:pt x="3493" y="1"/>
                    <a:pt x="2831" y="1"/>
                  </a:cubicBezTo>
                  <a:lnTo>
                    <a:pt x="2831" y="1"/>
                  </a:lnTo>
                  <a:cubicBezTo>
                    <a:pt x="2169" y="1"/>
                    <a:pt x="1530" y="252"/>
                    <a:pt x="1028" y="754"/>
                  </a:cubicBezTo>
                  <a:moveTo>
                    <a:pt x="1233" y="4132"/>
                  </a:moveTo>
                  <a:cubicBezTo>
                    <a:pt x="366" y="3265"/>
                    <a:pt x="388" y="1850"/>
                    <a:pt x="1256" y="982"/>
                  </a:cubicBezTo>
                  <a:lnTo>
                    <a:pt x="1256" y="982"/>
                  </a:lnTo>
                  <a:cubicBezTo>
                    <a:pt x="2146" y="115"/>
                    <a:pt x="3561" y="138"/>
                    <a:pt x="4429" y="1005"/>
                  </a:cubicBezTo>
                  <a:lnTo>
                    <a:pt x="4429" y="1005"/>
                  </a:lnTo>
                  <a:cubicBezTo>
                    <a:pt x="5273" y="1895"/>
                    <a:pt x="5273" y="3310"/>
                    <a:pt x="4383" y="4178"/>
                  </a:cubicBezTo>
                  <a:lnTo>
                    <a:pt x="4383" y="4178"/>
                  </a:lnTo>
                  <a:cubicBezTo>
                    <a:pt x="3949" y="4589"/>
                    <a:pt x="3379" y="4817"/>
                    <a:pt x="2831" y="4817"/>
                  </a:cubicBezTo>
                  <a:lnTo>
                    <a:pt x="2831" y="4817"/>
                  </a:lnTo>
                  <a:cubicBezTo>
                    <a:pt x="2237" y="4817"/>
                    <a:pt x="1667" y="4589"/>
                    <a:pt x="1233" y="413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1067094" y="3583225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0" y="1348"/>
                    <a:pt x="0" y="2626"/>
                    <a:pt x="776" y="3425"/>
                  </a:cubicBezTo>
                  <a:lnTo>
                    <a:pt x="776" y="3425"/>
                  </a:lnTo>
                  <a:cubicBezTo>
                    <a:pt x="1552" y="4224"/>
                    <a:pt x="2831" y="4224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8" y="1393"/>
                    <a:pt x="3652" y="617"/>
                  </a:cubicBezTo>
                  <a:lnTo>
                    <a:pt x="3652" y="617"/>
                  </a:lnTo>
                  <a:cubicBezTo>
                    <a:pt x="3242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689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2"/>
                    <a:pt x="1027" y="823"/>
                  </a:cubicBezTo>
                  <a:lnTo>
                    <a:pt x="1027" y="823"/>
                  </a:lnTo>
                  <a:cubicBezTo>
                    <a:pt x="1689" y="161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0" y="2557"/>
                    <a:pt x="3378" y="3219"/>
                  </a:cubicBezTo>
                  <a:lnTo>
                    <a:pt x="3378" y="3219"/>
                  </a:lnTo>
                  <a:cubicBezTo>
                    <a:pt x="3059" y="3539"/>
                    <a:pt x="2625" y="3699"/>
                    <a:pt x="2214" y="3699"/>
                  </a:cubicBezTo>
                  <a:lnTo>
                    <a:pt x="2214" y="3699"/>
                  </a:lnTo>
                  <a:cubicBezTo>
                    <a:pt x="1781" y="3699"/>
                    <a:pt x="1324" y="3516"/>
                    <a:pt x="1005" y="319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927674" y="3525662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617"/>
                  </a:cubicBezTo>
                  <a:lnTo>
                    <a:pt x="3653" y="617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2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60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1" y="2580"/>
                    <a:pt x="3379" y="3219"/>
                  </a:cubicBezTo>
                  <a:lnTo>
                    <a:pt x="3379" y="3219"/>
                  </a:lnTo>
                  <a:cubicBezTo>
                    <a:pt x="3059" y="3538"/>
                    <a:pt x="2625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38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1260938" y="4005794"/>
              <a:ext cx="68956" cy="65799"/>
            </a:xfrm>
            <a:custGeom>
              <a:avLst/>
              <a:gdLst/>
              <a:ahLst/>
              <a:cxnLst/>
              <a:rect l="l" t="t" r="r" b="b"/>
              <a:pathLst>
                <a:path w="4019" h="3835" extrusionOk="0">
                  <a:moveTo>
                    <a:pt x="731" y="525"/>
                  </a:moveTo>
                  <a:cubicBezTo>
                    <a:pt x="24" y="1233"/>
                    <a:pt x="1" y="2374"/>
                    <a:pt x="708" y="3105"/>
                  </a:cubicBezTo>
                  <a:lnTo>
                    <a:pt x="708" y="3105"/>
                  </a:lnTo>
                  <a:cubicBezTo>
                    <a:pt x="1416" y="3812"/>
                    <a:pt x="2580" y="3835"/>
                    <a:pt x="3288" y="3127"/>
                  </a:cubicBezTo>
                  <a:lnTo>
                    <a:pt x="3288" y="3127"/>
                  </a:lnTo>
                  <a:cubicBezTo>
                    <a:pt x="4018" y="2420"/>
                    <a:pt x="4018" y="1256"/>
                    <a:pt x="3311" y="548"/>
                  </a:cubicBezTo>
                  <a:lnTo>
                    <a:pt x="3311" y="548"/>
                  </a:lnTo>
                  <a:cubicBezTo>
                    <a:pt x="2968" y="183"/>
                    <a:pt x="2489" y="0"/>
                    <a:pt x="2009" y="0"/>
                  </a:cubicBezTo>
                  <a:lnTo>
                    <a:pt x="2009" y="0"/>
                  </a:lnTo>
                  <a:cubicBezTo>
                    <a:pt x="1553" y="0"/>
                    <a:pt x="1096" y="160"/>
                    <a:pt x="731" y="525"/>
                  </a:cubicBezTo>
                  <a:close/>
                  <a:moveTo>
                    <a:pt x="960" y="2876"/>
                  </a:moveTo>
                  <a:cubicBezTo>
                    <a:pt x="366" y="2283"/>
                    <a:pt x="389" y="1324"/>
                    <a:pt x="960" y="754"/>
                  </a:cubicBezTo>
                  <a:lnTo>
                    <a:pt x="960" y="754"/>
                  </a:lnTo>
                  <a:cubicBezTo>
                    <a:pt x="1553" y="183"/>
                    <a:pt x="2512" y="183"/>
                    <a:pt x="3082" y="776"/>
                  </a:cubicBezTo>
                  <a:lnTo>
                    <a:pt x="3082" y="776"/>
                  </a:lnTo>
                  <a:cubicBezTo>
                    <a:pt x="3653" y="1370"/>
                    <a:pt x="3653" y="2306"/>
                    <a:pt x="3059" y="2899"/>
                  </a:cubicBezTo>
                  <a:lnTo>
                    <a:pt x="3059" y="2899"/>
                  </a:lnTo>
                  <a:cubicBezTo>
                    <a:pt x="2763" y="3173"/>
                    <a:pt x="2397" y="3310"/>
                    <a:pt x="2009" y="3310"/>
                  </a:cubicBezTo>
                  <a:lnTo>
                    <a:pt x="2009" y="3310"/>
                  </a:lnTo>
                  <a:cubicBezTo>
                    <a:pt x="1621" y="3310"/>
                    <a:pt x="1233" y="3173"/>
                    <a:pt x="960" y="28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1203375" y="3946652"/>
              <a:ext cx="65816" cy="63071"/>
            </a:xfrm>
            <a:custGeom>
              <a:avLst/>
              <a:gdLst/>
              <a:ahLst/>
              <a:cxnLst/>
              <a:rect l="l" t="t" r="r" b="b"/>
              <a:pathLst>
                <a:path w="3836" h="3676" extrusionOk="0">
                  <a:moveTo>
                    <a:pt x="708" y="503"/>
                  </a:moveTo>
                  <a:cubicBezTo>
                    <a:pt x="23" y="1188"/>
                    <a:pt x="1" y="2283"/>
                    <a:pt x="685" y="2968"/>
                  </a:cubicBezTo>
                  <a:lnTo>
                    <a:pt x="685" y="2968"/>
                  </a:lnTo>
                  <a:cubicBezTo>
                    <a:pt x="1347" y="3653"/>
                    <a:pt x="2466" y="3676"/>
                    <a:pt x="3150" y="2991"/>
                  </a:cubicBezTo>
                  <a:lnTo>
                    <a:pt x="3150" y="2991"/>
                  </a:lnTo>
                  <a:cubicBezTo>
                    <a:pt x="3835" y="2329"/>
                    <a:pt x="3835" y="1210"/>
                    <a:pt x="3173" y="526"/>
                  </a:cubicBezTo>
                  <a:lnTo>
                    <a:pt x="3173" y="526"/>
                  </a:lnTo>
                  <a:cubicBezTo>
                    <a:pt x="2831" y="183"/>
                    <a:pt x="2374" y="1"/>
                    <a:pt x="1918" y="1"/>
                  </a:cubicBezTo>
                  <a:lnTo>
                    <a:pt x="1918" y="1"/>
                  </a:lnTo>
                  <a:cubicBezTo>
                    <a:pt x="1484" y="1"/>
                    <a:pt x="1050" y="183"/>
                    <a:pt x="708" y="503"/>
                  </a:cubicBezTo>
                  <a:moveTo>
                    <a:pt x="914" y="2740"/>
                  </a:moveTo>
                  <a:cubicBezTo>
                    <a:pt x="366" y="2192"/>
                    <a:pt x="389" y="1279"/>
                    <a:pt x="936" y="754"/>
                  </a:cubicBezTo>
                  <a:lnTo>
                    <a:pt x="936" y="754"/>
                  </a:lnTo>
                  <a:cubicBezTo>
                    <a:pt x="1507" y="206"/>
                    <a:pt x="2397" y="206"/>
                    <a:pt x="2945" y="777"/>
                  </a:cubicBezTo>
                  <a:lnTo>
                    <a:pt x="2945" y="777"/>
                  </a:lnTo>
                  <a:cubicBezTo>
                    <a:pt x="3470" y="1325"/>
                    <a:pt x="3470" y="2215"/>
                    <a:pt x="2922" y="2763"/>
                  </a:cubicBezTo>
                  <a:lnTo>
                    <a:pt x="2922" y="2763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14"/>
                    <a:pt x="914" y="274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1211988" y="4248210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25"/>
                  </a:moveTo>
                  <a:cubicBezTo>
                    <a:pt x="1" y="1256"/>
                    <a:pt x="1" y="2465"/>
                    <a:pt x="731" y="3219"/>
                  </a:cubicBezTo>
                  <a:lnTo>
                    <a:pt x="731" y="3219"/>
                  </a:lnTo>
                  <a:cubicBezTo>
                    <a:pt x="1461" y="3949"/>
                    <a:pt x="2648" y="3972"/>
                    <a:pt x="3402" y="3241"/>
                  </a:cubicBezTo>
                  <a:lnTo>
                    <a:pt x="3402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80" y="0"/>
                    <a:pt x="2078" y="0"/>
                  </a:cubicBezTo>
                  <a:lnTo>
                    <a:pt x="2078" y="0"/>
                  </a:lnTo>
                  <a:cubicBezTo>
                    <a:pt x="1598" y="0"/>
                    <a:pt x="1119" y="183"/>
                    <a:pt x="754" y="525"/>
                  </a:cubicBezTo>
                  <a:moveTo>
                    <a:pt x="959" y="2967"/>
                  </a:moveTo>
                  <a:cubicBezTo>
                    <a:pt x="366" y="2351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60"/>
                    <a:pt x="2603" y="183"/>
                    <a:pt x="3196" y="799"/>
                  </a:cubicBezTo>
                  <a:lnTo>
                    <a:pt x="3196" y="799"/>
                  </a:lnTo>
                  <a:cubicBezTo>
                    <a:pt x="3790" y="1415"/>
                    <a:pt x="3790" y="2397"/>
                    <a:pt x="3173" y="2990"/>
                  </a:cubicBezTo>
                  <a:lnTo>
                    <a:pt x="3173" y="2990"/>
                  </a:lnTo>
                  <a:cubicBezTo>
                    <a:pt x="2877" y="3287"/>
                    <a:pt x="2466" y="3447"/>
                    <a:pt x="2078" y="3447"/>
                  </a:cubicBezTo>
                  <a:lnTo>
                    <a:pt x="2078" y="3447"/>
                  </a:lnTo>
                  <a:cubicBezTo>
                    <a:pt x="1667" y="3447"/>
                    <a:pt x="1279" y="3287"/>
                    <a:pt x="959" y="296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928068" y="4463604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48"/>
                  </a:moveTo>
                  <a:cubicBezTo>
                    <a:pt x="0" y="1278"/>
                    <a:pt x="0" y="2465"/>
                    <a:pt x="731" y="3218"/>
                  </a:cubicBezTo>
                  <a:lnTo>
                    <a:pt x="731" y="3218"/>
                  </a:lnTo>
                  <a:cubicBezTo>
                    <a:pt x="1461" y="3949"/>
                    <a:pt x="2648" y="3972"/>
                    <a:pt x="3401" y="3241"/>
                  </a:cubicBezTo>
                  <a:lnTo>
                    <a:pt x="3401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57" y="0"/>
                    <a:pt x="2077" y="0"/>
                  </a:cubicBezTo>
                  <a:lnTo>
                    <a:pt x="2077" y="0"/>
                  </a:lnTo>
                  <a:cubicBezTo>
                    <a:pt x="1598" y="0"/>
                    <a:pt x="1119" y="183"/>
                    <a:pt x="754" y="548"/>
                  </a:cubicBezTo>
                  <a:close/>
                  <a:moveTo>
                    <a:pt x="959" y="2990"/>
                  </a:moveTo>
                  <a:cubicBezTo>
                    <a:pt x="366" y="2374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83"/>
                    <a:pt x="2580" y="183"/>
                    <a:pt x="3196" y="799"/>
                  </a:cubicBezTo>
                  <a:lnTo>
                    <a:pt x="3196" y="799"/>
                  </a:lnTo>
                  <a:cubicBezTo>
                    <a:pt x="3789" y="1415"/>
                    <a:pt x="3789" y="2397"/>
                    <a:pt x="3173" y="3013"/>
                  </a:cubicBezTo>
                  <a:lnTo>
                    <a:pt x="3173" y="3013"/>
                  </a:lnTo>
                  <a:cubicBezTo>
                    <a:pt x="2853" y="3310"/>
                    <a:pt x="2465" y="3447"/>
                    <a:pt x="2077" y="3447"/>
                  </a:cubicBezTo>
                  <a:lnTo>
                    <a:pt x="2077" y="3447"/>
                  </a:lnTo>
                  <a:cubicBezTo>
                    <a:pt x="1667" y="3447"/>
                    <a:pt x="1256" y="3287"/>
                    <a:pt x="959" y="299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1027924" y="4297555"/>
              <a:ext cx="77569" cy="74035"/>
            </a:xfrm>
            <a:custGeom>
              <a:avLst/>
              <a:gdLst/>
              <a:ahLst/>
              <a:cxnLst/>
              <a:rect l="l" t="t" r="r" b="b"/>
              <a:pathLst>
                <a:path w="4521" h="4315" extrusionOk="0">
                  <a:moveTo>
                    <a:pt x="822" y="594"/>
                  </a:moveTo>
                  <a:cubicBezTo>
                    <a:pt x="24" y="1370"/>
                    <a:pt x="1" y="2671"/>
                    <a:pt x="800" y="3492"/>
                  </a:cubicBezTo>
                  <a:lnTo>
                    <a:pt x="800" y="3492"/>
                  </a:lnTo>
                  <a:cubicBezTo>
                    <a:pt x="1599" y="4291"/>
                    <a:pt x="2900" y="4314"/>
                    <a:pt x="3698" y="3515"/>
                  </a:cubicBezTo>
                  <a:lnTo>
                    <a:pt x="3698" y="3515"/>
                  </a:lnTo>
                  <a:cubicBezTo>
                    <a:pt x="4520" y="2739"/>
                    <a:pt x="4520" y="1415"/>
                    <a:pt x="3744" y="616"/>
                  </a:cubicBezTo>
                  <a:lnTo>
                    <a:pt x="3744" y="616"/>
                  </a:lnTo>
                  <a:cubicBezTo>
                    <a:pt x="3333" y="206"/>
                    <a:pt x="2808" y="0"/>
                    <a:pt x="2260" y="0"/>
                  </a:cubicBezTo>
                  <a:lnTo>
                    <a:pt x="2260" y="0"/>
                  </a:lnTo>
                  <a:cubicBezTo>
                    <a:pt x="1758" y="0"/>
                    <a:pt x="1233" y="206"/>
                    <a:pt x="822" y="594"/>
                  </a:cubicBezTo>
                  <a:close/>
                  <a:moveTo>
                    <a:pt x="1051" y="3264"/>
                  </a:moveTo>
                  <a:cubicBezTo>
                    <a:pt x="389" y="2579"/>
                    <a:pt x="389" y="1484"/>
                    <a:pt x="1074" y="822"/>
                  </a:cubicBezTo>
                  <a:lnTo>
                    <a:pt x="1074" y="822"/>
                  </a:lnTo>
                  <a:cubicBezTo>
                    <a:pt x="1736" y="160"/>
                    <a:pt x="2831" y="183"/>
                    <a:pt x="3493" y="845"/>
                  </a:cubicBezTo>
                  <a:lnTo>
                    <a:pt x="3493" y="845"/>
                  </a:lnTo>
                  <a:cubicBezTo>
                    <a:pt x="4155" y="1529"/>
                    <a:pt x="4155" y="2625"/>
                    <a:pt x="3470" y="3287"/>
                  </a:cubicBezTo>
                  <a:lnTo>
                    <a:pt x="3470" y="3287"/>
                  </a:lnTo>
                  <a:cubicBezTo>
                    <a:pt x="3128" y="3607"/>
                    <a:pt x="2694" y="3766"/>
                    <a:pt x="2260" y="3766"/>
                  </a:cubicBezTo>
                  <a:lnTo>
                    <a:pt x="2260" y="3766"/>
                  </a:lnTo>
                  <a:cubicBezTo>
                    <a:pt x="1827" y="3766"/>
                    <a:pt x="1370" y="3607"/>
                    <a:pt x="1051" y="326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012259" y="4403673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800" y="571"/>
                  </a:moveTo>
                  <a:cubicBezTo>
                    <a:pt x="24" y="1347"/>
                    <a:pt x="1" y="2626"/>
                    <a:pt x="777" y="3402"/>
                  </a:cubicBezTo>
                  <a:lnTo>
                    <a:pt x="777" y="3402"/>
                  </a:lnTo>
                  <a:cubicBezTo>
                    <a:pt x="1553" y="4201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594"/>
                  </a:cubicBezTo>
                  <a:lnTo>
                    <a:pt x="3653" y="594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3" y="1"/>
                    <a:pt x="1188" y="183"/>
                    <a:pt x="800" y="571"/>
                  </a:cubicBezTo>
                  <a:close/>
                  <a:moveTo>
                    <a:pt x="1028" y="3173"/>
                  </a:moveTo>
                  <a:cubicBezTo>
                    <a:pt x="366" y="2512"/>
                    <a:pt x="389" y="1462"/>
                    <a:pt x="1051" y="822"/>
                  </a:cubicBezTo>
                  <a:lnTo>
                    <a:pt x="1051" y="822"/>
                  </a:lnTo>
                  <a:cubicBezTo>
                    <a:pt x="1713" y="161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64" y="1507"/>
                    <a:pt x="4041" y="2557"/>
                    <a:pt x="3379" y="3196"/>
                  </a:cubicBezTo>
                  <a:lnTo>
                    <a:pt x="3379" y="3196"/>
                  </a:lnTo>
                  <a:cubicBezTo>
                    <a:pt x="3059" y="3516"/>
                    <a:pt x="2626" y="3676"/>
                    <a:pt x="2215" y="3676"/>
                  </a:cubicBezTo>
                  <a:lnTo>
                    <a:pt x="2215" y="3676"/>
                  </a:lnTo>
                  <a:cubicBezTo>
                    <a:pt x="1781" y="3676"/>
                    <a:pt x="1347" y="3516"/>
                    <a:pt x="1028" y="31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1120350" y="4481224"/>
              <a:ext cx="88138" cy="84604"/>
            </a:xfrm>
            <a:custGeom>
              <a:avLst/>
              <a:gdLst/>
              <a:ahLst/>
              <a:cxnLst/>
              <a:rect l="l" t="t" r="r" b="b"/>
              <a:pathLst>
                <a:path w="5137" h="4931" extrusionOk="0">
                  <a:moveTo>
                    <a:pt x="936" y="685"/>
                  </a:moveTo>
                  <a:cubicBezTo>
                    <a:pt x="23" y="1575"/>
                    <a:pt x="1" y="3059"/>
                    <a:pt x="891" y="3995"/>
                  </a:cubicBezTo>
                  <a:lnTo>
                    <a:pt x="891" y="3995"/>
                  </a:lnTo>
                  <a:cubicBezTo>
                    <a:pt x="1804" y="4908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36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85"/>
                  </a:cubicBezTo>
                  <a:moveTo>
                    <a:pt x="1142" y="3744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3995" y="936"/>
                  </a:cubicBezTo>
                  <a:lnTo>
                    <a:pt x="3995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423074" y="4407208"/>
              <a:ext cx="78736" cy="75201"/>
            </a:xfrm>
            <a:custGeom>
              <a:avLst/>
              <a:gdLst/>
              <a:ahLst/>
              <a:cxnLst/>
              <a:rect l="l" t="t" r="r" b="b"/>
              <a:pathLst>
                <a:path w="4589" h="4383" extrusionOk="0">
                  <a:moveTo>
                    <a:pt x="822" y="616"/>
                  </a:moveTo>
                  <a:cubicBezTo>
                    <a:pt x="1" y="1415"/>
                    <a:pt x="1" y="2739"/>
                    <a:pt x="799" y="3561"/>
                  </a:cubicBezTo>
                  <a:lnTo>
                    <a:pt x="799" y="3561"/>
                  </a:lnTo>
                  <a:cubicBezTo>
                    <a:pt x="1598" y="4383"/>
                    <a:pt x="2922" y="4383"/>
                    <a:pt x="3744" y="3584"/>
                  </a:cubicBezTo>
                  <a:lnTo>
                    <a:pt x="3744" y="3584"/>
                  </a:lnTo>
                  <a:cubicBezTo>
                    <a:pt x="4566" y="2785"/>
                    <a:pt x="4588" y="1461"/>
                    <a:pt x="3767" y="639"/>
                  </a:cubicBezTo>
                  <a:lnTo>
                    <a:pt x="3767" y="639"/>
                  </a:lnTo>
                  <a:cubicBezTo>
                    <a:pt x="3356" y="228"/>
                    <a:pt x="2831" y="0"/>
                    <a:pt x="2283" y="0"/>
                  </a:cubicBezTo>
                  <a:lnTo>
                    <a:pt x="2283" y="0"/>
                  </a:lnTo>
                  <a:cubicBezTo>
                    <a:pt x="1758" y="0"/>
                    <a:pt x="1233" y="206"/>
                    <a:pt x="822" y="616"/>
                  </a:cubicBezTo>
                  <a:close/>
                  <a:moveTo>
                    <a:pt x="1028" y="3310"/>
                  </a:moveTo>
                  <a:cubicBezTo>
                    <a:pt x="366" y="2625"/>
                    <a:pt x="366" y="1530"/>
                    <a:pt x="1050" y="845"/>
                  </a:cubicBezTo>
                  <a:lnTo>
                    <a:pt x="1050" y="845"/>
                  </a:lnTo>
                  <a:cubicBezTo>
                    <a:pt x="1758" y="160"/>
                    <a:pt x="2854" y="183"/>
                    <a:pt x="3538" y="868"/>
                  </a:cubicBezTo>
                  <a:lnTo>
                    <a:pt x="3538" y="868"/>
                  </a:lnTo>
                  <a:cubicBezTo>
                    <a:pt x="4200" y="1552"/>
                    <a:pt x="4200" y="2671"/>
                    <a:pt x="3516" y="3356"/>
                  </a:cubicBezTo>
                  <a:lnTo>
                    <a:pt x="3516" y="3356"/>
                  </a:lnTo>
                  <a:cubicBezTo>
                    <a:pt x="3173" y="3675"/>
                    <a:pt x="2717" y="3835"/>
                    <a:pt x="2283" y="3835"/>
                  </a:cubicBezTo>
                  <a:lnTo>
                    <a:pt x="2283" y="3835"/>
                  </a:lnTo>
                  <a:cubicBezTo>
                    <a:pt x="1827" y="3835"/>
                    <a:pt x="1370" y="3675"/>
                    <a:pt x="1028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598919" y="4373528"/>
              <a:ext cx="88121" cy="83814"/>
            </a:xfrm>
            <a:custGeom>
              <a:avLst/>
              <a:gdLst/>
              <a:ahLst/>
              <a:cxnLst/>
              <a:rect l="l" t="t" r="r" b="b"/>
              <a:pathLst>
                <a:path w="5136" h="4885" extrusionOk="0">
                  <a:moveTo>
                    <a:pt x="936" y="662"/>
                  </a:moveTo>
                  <a:cubicBezTo>
                    <a:pt x="23" y="1552"/>
                    <a:pt x="0" y="3036"/>
                    <a:pt x="890" y="3949"/>
                  </a:cubicBezTo>
                  <a:lnTo>
                    <a:pt x="890" y="3949"/>
                  </a:lnTo>
                  <a:cubicBezTo>
                    <a:pt x="1803" y="4862"/>
                    <a:pt x="3287" y="4885"/>
                    <a:pt x="4200" y="3995"/>
                  </a:cubicBezTo>
                  <a:lnTo>
                    <a:pt x="4200" y="3995"/>
                  </a:lnTo>
                  <a:cubicBezTo>
                    <a:pt x="5113" y="3082"/>
                    <a:pt x="5136" y="1621"/>
                    <a:pt x="4223" y="685"/>
                  </a:cubicBezTo>
                  <a:lnTo>
                    <a:pt x="4223" y="685"/>
                  </a:lnTo>
                  <a:cubicBezTo>
                    <a:pt x="3766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2" y="206"/>
                    <a:pt x="936" y="662"/>
                  </a:cubicBezTo>
                  <a:moveTo>
                    <a:pt x="1141" y="3721"/>
                  </a:moveTo>
                  <a:cubicBezTo>
                    <a:pt x="365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18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48" y="2990"/>
                    <a:pt x="3972" y="3744"/>
                  </a:cubicBezTo>
                  <a:lnTo>
                    <a:pt x="3972" y="3744"/>
                  </a:lnTo>
                  <a:cubicBezTo>
                    <a:pt x="3584" y="4132"/>
                    <a:pt x="3059" y="4314"/>
                    <a:pt x="2557" y="4314"/>
                  </a:cubicBezTo>
                  <a:lnTo>
                    <a:pt x="2557" y="4314"/>
                  </a:lnTo>
                  <a:cubicBezTo>
                    <a:pt x="2054" y="4314"/>
                    <a:pt x="1529" y="4109"/>
                    <a:pt x="1141" y="372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1238616" y="3589110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4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66"/>
                    <a:pt x="2534" y="3766"/>
                    <a:pt x="3242" y="3082"/>
                  </a:cubicBezTo>
                  <a:lnTo>
                    <a:pt x="3242" y="3082"/>
                  </a:lnTo>
                  <a:cubicBezTo>
                    <a:pt x="3950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83"/>
                    <a:pt x="2466" y="0"/>
                    <a:pt x="1987" y="0"/>
                  </a:cubicBezTo>
                  <a:lnTo>
                    <a:pt x="1987" y="0"/>
                  </a:lnTo>
                  <a:cubicBezTo>
                    <a:pt x="1530" y="0"/>
                    <a:pt x="1074" y="160"/>
                    <a:pt x="731" y="502"/>
                  </a:cubicBezTo>
                  <a:moveTo>
                    <a:pt x="937" y="2808"/>
                  </a:moveTo>
                  <a:cubicBezTo>
                    <a:pt x="389" y="2237"/>
                    <a:pt x="389" y="1301"/>
                    <a:pt x="959" y="753"/>
                  </a:cubicBezTo>
                  <a:lnTo>
                    <a:pt x="959" y="753"/>
                  </a:lnTo>
                  <a:cubicBezTo>
                    <a:pt x="1530" y="183"/>
                    <a:pt x="2466" y="183"/>
                    <a:pt x="3037" y="753"/>
                  </a:cubicBezTo>
                  <a:lnTo>
                    <a:pt x="3037" y="753"/>
                  </a:lnTo>
                  <a:cubicBezTo>
                    <a:pt x="3607" y="1347"/>
                    <a:pt x="3584" y="2260"/>
                    <a:pt x="3014" y="2831"/>
                  </a:cubicBezTo>
                  <a:lnTo>
                    <a:pt x="3014" y="2831"/>
                  </a:lnTo>
                  <a:cubicBezTo>
                    <a:pt x="2740" y="3104"/>
                    <a:pt x="2352" y="3241"/>
                    <a:pt x="1987" y="3241"/>
                  </a:cubicBezTo>
                  <a:lnTo>
                    <a:pt x="1987" y="3241"/>
                  </a:lnTo>
                  <a:cubicBezTo>
                    <a:pt x="1599" y="3241"/>
                    <a:pt x="1233" y="3104"/>
                    <a:pt x="937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372168" y="3555035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1" y="503"/>
                  </a:moveTo>
                  <a:cubicBezTo>
                    <a:pt x="23" y="1187"/>
                    <a:pt x="0" y="2329"/>
                    <a:pt x="708" y="3036"/>
                  </a:cubicBezTo>
                  <a:lnTo>
                    <a:pt x="708" y="3036"/>
                  </a:lnTo>
                  <a:cubicBezTo>
                    <a:pt x="1393" y="3744"/>
                    <a:pt x="2534" y="3767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3"/>
                  </a:cubicBezTo>
                  <a:moveTo>
                    <a:pt x="936" y="2808"/>
                  </a:moveTo>
                  <a:cubicBezTo>
                    <a:pt x="365" y="2237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30" y="183"/>
                    <a:pt x="2465" y="183"/>
                    <a:pt x="3036" y="754"/>
                  </a:cubicBezTo>
                  <a:lnTo>
                    <a:pt x="3036" y="754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5"/>
                    <a:pt x="2351" y="3242"/>
                    <a:pt x="1986" y="3242"/>
                  </a:cubicBezTo>
                  <a:lnTo>
                    <a:pt x="1986" y="3242"/>
                  </a:lnTo>
                  <a:cubicBezTo>
                    <a:pt x="1598" y="3242"/>
                    <a:pt x="1233" y="3105"/>
                    <a:pt x="936" y="28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322035" y="3679186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3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43"/>
                    <a:pt x="2534" y="3766"/>
                    <a:pt x="3242" y="3081"/>
                  </a:cubicBezTo>
                  <a:lnTo>
                    <a:pt x="3242" y="3081"/>
                  </a:lnTo>
                  <a:cubicBezTo>
                    <a:pt x="3949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60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2"/>
                  </a:cubicBezTo>
                  <a:moveTo>
                    <a:pt x="936" y="2808"/>
                  </a:moveTo>
                  <a:cubicBezTo>
                    <a:pt x="366" y="2237"/>
                    <a:pt x="389" y="1301"/>
                    <a:pt x="959" y="730"/>
                  </a:cubicBezTo>
                  <a:lnTo>
                    <a:pt x="959" y="730"/>
                  </a:lnTo>
                  <a:cubicBezTo>
                    <a:pt x="1530" y="183"/>
                    <a:pt x="2466" y="183"/>
                    <a:pt x="3036" y="753"/>
                  </a:cubicBezTo>
                  <a:lnTo>
                    <a:pt x="3036" y="753"/>
                  </a:lnTo>
                  <a:cubicBezTo>
                    <a:pt x="3584" y="1347"/>
                    <a:pt x="3584" y="2260"/>
                    <a:pt x="3014" y="2830"/>
                  </a:cubicBezTo>
                  <a:lnTo>
                    <a:pt x="3014" y="2830"/>
                  </a:lnTo>
                  <a:cubicBezTo>
                    <a:pt x="2717" y="3104"/>
                    <a:pt x="2352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33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453237" y="3557780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0" y="502"/>
                  </a:moveTo>
                  <a:cubicBezTo>
                    <a:pt x="23" y="1210"/>
                    <a:pt x="0" y="2328"/>
                    <a:pt x="685" y="3059"/>
                  </a:cubicBezTo>
                  <a:lnTo>
                    <a:pt x="685" y="3059"/>
                  </a:lnTo>
                  <a:cubicBezTo>
                    <a:pt x="1392" y="3766"/>
                    <a:pt x="2534" y="3766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2" y="0"/>
                    <a:pt x="1986" y="0"/>
                  </a:cubicBezTo>
                  <a:lnTo>
                    <a:pt x="1986" y="0"/>
                  </a:lnTo>
                  <a:cubicBezTo>
                    <a:pt x="1529" y="0"/>
                    <a:pt x="1073" y="160"/>
                    <a:pt x="730" y="502"/>
                  </a:cubicBezTo>
                  <a:close/>
                  <a:moveTo>
                    <a:pt x="936" y="2808"/>
                  </a:moveTo>
                  <a:cubicBezTo>
                    <a:pt x="365" y="2237"/>
                    <a:pt x="388" y="1301"/>
                    <a:pt x="959" y="753"/>
                  </a:cubicBezTo>
                  <a:lnTo>
                    <a:pt x="959" y="753"/>
                  </a:lnTo>
                  <a:cubicBezTo>
                    <a:pt x="1529" y="183"/>
                    <a:pt x="2465" y="183"/>
                    <a:pt x="3036" y="776"/>
                  </a:cubicBezTo>
                  <a:lnTo>
                    <a:pt x="3036" y="776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4"/>
                    <a:pt x="2351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10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1335743" y="3216280"/>
              <a:ext cx="113583" cy="108504"/>
            </a:xfrm>
            <a:custGeom>
              <a:avLst/>
              <a:gdLst/>
              <a:ahLst/>
              <a:cxnLst/>
              <a:rect l="l" t="t" r="r" b="b"/>
              <a:pathLst>
                <a:path w="6620" h="6324" extrusionOk="0">
                  <a:moveTo>
                    <a:pt x="1210" y="868"/>
                  </a:moveTo>
                  <a:cubicBezTo>
                    <a:pt x="23" y="2032"/>
                    <a:pt x="0" y="3927"/>
                    <a:pt x="1165" y="5113"/>
                  </a:cubicBezTo>
                  <a:lnTo>
                    <a:pt x="1165" y="5113"/>
                  </a:lnTo>
                  <a:cubicBezTo>
                    <a:pt x="2329" y="6300"/>
                    <a:pt x="4246" y="6323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620" y="2101"/>
                    <a:pt x="5456" y="914"/>
                  </a:cubicBezTo>
                  <a:lnTo>
                    <a:pt x="5456" y="914"/>
                  </a:lnTo>
                  <a:cubicBezTo>
                    <a:pt x="4885" y="320"/>
                    <a:pt x="4086" y="1"/>
                    <a:pt x="3310" y="1"/>
                  </a:cubicBezTo>
                  <a:lnTo>
                    <a:pt x="3310" y="1"/>
                  </a:lnTo>
                  <a:cubicBezTo>
                    <a:pt x="2557" y="1"/>
                    <a:pt x="1804" y="297"/>
                    <a:pt x="1210" y="868"/>
                  </a:cubicBezTo>
                  <a:moveTo>
                    <a:pt x="1416" y="4885"/>
                  </a:moveTo>
                  <a:cubicBezTo>
                    <a:pt x="389" y="3835"/>
                    <a:pt x="389" y="2146"/>
                    <a:pt x="1438" y="1096"/>
                  </a:cubicBezTo>
                  <a:lnTo>
                    <a:pt x="1438" y="1096"/>
                  </a:lnTo>
                  <a:cubicBezTo>
                    <a:pt x="2511" y="69"/>
                    <a:pt x="4200" y="92"/>
                    <a:pt x="5227" y="1142"/>
                  </a:cubicBezTo>
                  <a:lnTo>
                    <a:pt x="5227" y="1142"/>
                  </a:lnTo>
                  <a:cubicBezTo>
                    <a:pt x="6255" y="2192"/>
                    <a:pt x="6232" y="3881"/>
                    <a:pt x="5182" y="4931"/>
                  </a:cubicBezTo>
                  <a:lnTo>
                    <a:pt x="5182" y="4931"/>
                  </a:lnTo>
                  <a:cubicBezTo>
                    <a:pt x="4657" y="5433"/>
                    <a:pt x="3995" y="5684"/>
                    <a:pt x="3310" y="5684"/>
                  </a:cubicBezTo>
                  <a:lnTo>
                    <a:pt x="3310" y="5684"/>
                  </a:lnTo>
                  <a:cubicBezTo>
                    <a:pt x="2625" y="5684"/>
                    <a:pt x="1941" y="5410"/>
                    <a:pt x="1416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1532332" y="3195520"/>
              <a:ext cx="113205" cy="108109"/>
            </a:xfrm>
            <a:custGeom>
              <a:avLst/>
              <a:gdLst/>
              <a:ahLst/>
              <a:cxnLst/>
              <a:rect l="l" t="t" r="r" b="b"/>
              <a:pathLst>
                <a:path w="6598" h="6301" extrusionOk="0">
                  <a:moveTo>
                    <a:pt x="1211" y="845"/>
                  </a:moveTo>
                  <a:cubicBezTo>
                    <a:pt x="24" y="2009"/>
                    <a:pt x="1" y="3927"/>
                    <a:pt x="1165" y="5114"/>
                  </a:cubicBezTo>
                  <a:lnTo>
                    <a:pt x="1165" y="5114"/>
                  </a:lnTo>
                  <a:cubicBezTo>
                    <a:pt x="2306" y="6278"/>
                    <a:pt x="4223" y="6301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597" y="2078"/>
                    <a:pt x="5456" y="891"/>
                  </a:cubicBezTo>
                  <a:lnTo>
                    <a:pt x="5456" y="891"/>
                  </a:lnTo>
                  <a:cubicBezTo>
                    <a:pt x="4863" y="298"/>
                    <a:pt x="4087" y="1"/>
                    <a:pt x="3310" y="1"/>
                  </a:cubicBezTo>
                  <a:lnTo>
                    <a:pt x="3310" y="1"/>
                  </a:lnTo>
                  <a:cubicBezTo>
                    <a:pt x="2534" y="1"/>
                    <a:pt x="1781" y="275"/>
                    <a:pt x="1211" y="845"/>
                  </a:cubicBezTo>
                  <a:moveTo>
                    <a:pt x="1393" y="4863"/>
                  </a:moveTo>
                  <a:cubicBezTo>
                    <a:pt x="366" y="3813"/>
                    <a:pt x="389" y="2124"/>
                    <a:pt x="1439" y="1096"/>
                  </a:cubicBezTo>
                  <a:lnTo>
                    <a:pt x="1439" y="1096"/>
                  </a:lnTo>
                  <a:cubicBezTo>
                    <a:pt x="2489" y="69"/>
                    <a:pt x="4178" y="92"/>
                    <a:pt x="5205" y="1142"/>
                  </a:cubicBezTo>
                  <a:lnTo>
                    <a:pt x="5205" y="1142"/>
                  </a:lnTo>
                  <a:cubicBezTo>
                    <a:pt x="6232" y="2192"/>
                    <a:pt x="6232" y="3881"/>
                    <a:pt x="5159" y="4908"/>
                  </a:cubicBezTo>
                  <a:lnTo>
                    <a:pt x="5159" y="4908"/>
                  </a:lnTo>
                  <a:cubicBezTo>
                    <a:pt x="4657" y="5410"/>
                    <a:pt x="3972" y="5662"/>
                    <a:pt x="3310" y="5662"/>
                  </a:cubicBezTo>
                  <a:lnTo>
                    <a:pt x="3310" y="5662"/>
                  </a:lnTo>
                  <a:cubicBezTo>
                    <a:pt x="2603" y="5662"/>
                    <a:pt x="1918" y="5410"/>
                    <a:pt x="1393" y="486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1871875" y="3245259"/>
              <a:ext cx="113188" cy="108504"/>
            </a:xfrm>
            <a:custGeom>
              <a:avLst/>
              <a:gdLst/>
              <a:ahLst/>
              <a:cxnLst/>
              <a:rect l="l" t="t" r="r" b="b"/>
              <a:pathLst>
                <a:path w="6597" h="6324" extrusionOk="0">
                  <a:moveTo>
                    <a:pt x="1187" y="868"/>
                  </a:moveTo>
                  <a:cubicBezTo>
                    <a:pt x="23" y="2032"/>
                    <a:pt x="0" y="3927"/>
                    <a:pt x="1142" y="5114"/>
                  </a:cubicBezTo>
                  <a:lnTo>
                    <a:pt x="1142" y="5114"/>
                  </a:lnTo>
                  <a:cubicBezTo>
                    <a:pt x="2306" y="6300"/>
                    <a:pt x="4223" y="6323"/>
                    <a:pt x="5410" y="5159"/>
                  </a:cubicBezTo>
                  <a:lnTo>
                    <a:pt x="5410" y="5159"/>
                  </a:lnTo>
                  <a:cubicBezTo>
                    <a:pt x="6574" y="3995"/>
                    <a:pt x="6597" y="2101"/>
                    <a:pt x="5456" y="914"/>
                  </a:cubicBezTo>
                  <a:lnTo>
                    <a:pt x="5456" y="914"/>
                  </a:lnTo>
                  <a:cubicBezTo>
                    <a:pt x="4862" y="320"/>
                    <a:pt x="4086" y="1"/>
                    <a:pt x="3287" y="1"/>
                  </a:cubicBezTo>
                  <a:lnTo>
                    <a:pt x="3287" y="1"/>
                  </a:lnTo>
                  <a:cubicBezTo>
                    <a:pt x="2534" y="1"/>
                    <a:pt x="1781" y="297"/>
                    <a:pt x="1187" y="868"/>
                  </a:cubicBezTo>
                  <a:moveTo>
                    <a:pt x="1393" y="4885"/>
                  </a:moveTo>
                  <a:cubicBezTo>
                    <a:pt x="366" y="3835"/>
                    <a:pt x="388" y="2146"/>
                    <a:pt x="1438" y="1096"/>
                  </a:cubicBezTo>
                  <a:lnTo>
                    <a:pt x="1438" y="1096"/>
                  </a:lnTo>
                  <a:cubicBezTo>
                    <a:pt x="2488" y="69"/>
                    <a:pt x="4177" y="92"/>
                    <a:pt x="5204" y="1142"/>
                  </a:cubicBezTo>
                  <a:lnTo>
                    <a:pt x="5204" y="1142"/>
                  </a:lnTo>
                  <a:cubicBezTo>
                    <a:pt x="6232" y="2192"/>
                    <a:pt x="6209" y="3881"/>
                    <a:pt x="5159" y="4931"/>
                  </a:cubicBezTo>
                  <a:lnTo>
                    <a:pt x="5159" y="4931"/>
                  </a:lnTo>
                  <a:cubicBezTo>
                    <a:pt x="4657" y="5433"/>
                    <a:pt x="3972" y="5684"/>
                    <a:pt x="3287" y="5684"/>
                  </a:cubicBezTo>
                  <a:lnTo>
                    <a:pt x="3287" y="5684"/>
                  </a:lnTo>
                  <a:cubicBezTo>
                    <a:pt x="2602" y="5684"/>
                    <a:pt x="1918" y="5410"/>
                    <a:pt x="1393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1127008" y="3334151"/>
              <a:ext cx="1011589" cy="285123"/>
            </a:xfrm>
            <a:custGeom>
              <a:avLst/>
              <a:gdLst/>
              <a:ahLst/>
              <a:cxnLst/>
              <a:rect l="l" t="t" r="r" b="b"/>
              <a:pathLst>
                <a:path w="58959" h="16618" extrusionOk="0">
                  <a:moveTo>
                    <a:pt x="1" y="343"/>
                  </a:moveTo>
                  <a:lnTo>
                    <a:pt x="7305" y="412"/>
                  </a:lnTo>
                  <a:lnTo>
                    <a:pt x="13833" y="7077"/>
                  </a:lnTo>
                  <a:lnTo>
                    <a:pt x="21890" y="7168"/>
                  </a:lnTo>
                  <a:lnTo>
                    <a:pt x="24355" y="9679"/>
                  </a:lnTo>
                  <a:lnTo>
                    <a:pt x="40835" y="9862"/>
                  </a:lnTo>
                  <a:lnTo>
                    <a:pt x="43483" y="12578"/>
                  </a:lnTo>
                  <a:lnTo>
                    <a:pt x="54895" y="12692"/>
                  </a:lnTo>
                  <a:lnTo>
                    <a:pt x="58730" y="16618"/>
                  </a:lnTo>
                  <a:cubicBezTo>
                    <a:pt x="58799" y="16526"/>
                    <a:pt x="58890" y="16435"/>
                    <a:pt x="58958" y="16367"/>
                  </a:cubicBezTo>
                  <a:lnTo>
                    <a:pt x="58958" y="16367"/>
                  </a:lnTo>
                  <a:lnTo>
                    <a:pt x="55032" y="12349"/>
                  </a:lnTo>
                  <a:lnTo>
                    <a:pt x="43620" y="12235"/>
                  </a:lnTo>
                  <a:lnTo>
                    <a:pt x="40972" y="9519"/>
                  </a:lnTo>
                  <a:lnTo>
                    <a:pt x="24492" y="9359"/>
                  </a:lnTo>
                  <a:lnTo>
                    <a:pt x="22027" y="6826"/>
                  </a:lnTo>
                  <a:lnTo>
                    <a:pt x="13970" y="6734"/>
                  </a:lnTo>
                  <a:lnTo>
                    <a:pt x="7442" y="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1424635" y="3300866"/>
              <a:ext cx="188784" cy="192696"/>
            </a:xfrm>
            <a:custGeom>
              <a:avLst/>
              <a:gdLst/>
              <a:ahLst/>
              <a:cxnLst/>
              <a:rect l="l" t="t" r="r" b="b"/>
              <a:pathLst>
                <a:path w="11003" h="11231" extrusionOk="0">
                  <a:moveTo>
                    <a:pt x="1" y="229"/>
                  </a:moveTo>
                  <a:lnTo>
                    <a:pt x="10774" y="11231"/>
                  </a:lnTo>
                  <a:lnTo>
                    <a:pt x="11003" y="10980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1157170" y="3184161"/>
              <a:ext cx="56019" cy="53669"/>
            </a:xfrm>
            <a:custGeom>
              <a:avLst/>
              <a:gdLst/>
              <a:ahLst/>
              <a:cxnLst/>
              <a:rect l="l" t="t" r="r" b="b"/>
              <a:pathLst>
                <a:path w="3265" h="3128" extrusionOk="0">
                  <a:moveTo>
                    <a:pt x="594" y="412"/>
                  </a:moveTo>
                  <a:cubicBezTo>
                    <a:pt x="0" y="982"/>
                    <a:pt x="0" y="1941"/>
                    <a:pt x="571" y="2535"/>
                  </a:cubicBezTo>
                  <a:lnTo>
                    <a:pt x="571" y="2535"/>
                  </a:lnTo>
                  <a:cubicBezTo>
                    <a:pt x="1141" y="3105"/>
                    <a:pt x="2077" y="3128"/>
                    <a:pt x="2671" y="2557"/>
                  </a:cubicBezTo>
                  <a:lnTo>
                    <a:pt x="2671" y="2557"/>
                  </a:lnTo>
                  <a:cubicBezTo>
                    <a:pt x="3264" y="1964"/>
                    <a:pt x="3264" y="1028"/>
                    <a:pt x="2694" y="435"/>
                  </a:cubicBezTo>
                  <a:lnTo>
                    <a:pt x="2694" y="435"/>
                  </a:lnTo>
                  <a:cubicBezTo>
                    <a:pt x="2397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7" y="138"/>
                    <a:pt x="594" y="412"/>
                  </a:cubicBezTo>
                  <a:close/>
                  <a:moveTo>
                    <a:pt x="799" y="2283"/>
                  </a:moveTo>
                  <a:cubicBezTo>
                    <a:pt x="365" y="1827"/>
                    <a:pt x="365" y="1097"/>
                    <a:pt x="822" y="663"/>
                  </a:cubicBezTo>
                  <a:lnTo>
                    <a:pt x="822" y="663"/>
                  </a:lnTo>
                  <a:cubicBezTo>
                    <a:pt x="1278" y="206"/>
                    <a:pt x="2009" y="206"/>
                    <a:pt x="2465" y="663"/>
                  </a:cubicBezTo>
                  <a:lnTo>
                    <a:pt x="2465" y="663"/>
                  </a:lnTo>
                  <a:cubicBezTo>
                    <a:pt x="2899" y="1119"/>
                    <a:pt x="2899" y="1873"/>
                    <a:pt x="2442" y="2306"/>
                  </a:cubicBezTo>
                  <a:lnTo>
                    <a:pt x="2442" y="2306"/>
                  </a:lnTo>
                  <a:cubicBezTo>
                    <a:pt x="2214" y="2535"/>
                    <a:pt x="1917" y="2626"/>
                    <a:pt x="1621" y="2626"/>
                  </a:cubicBezTo>
                  <a:lnTo>
                    <a:pt x="1621" y="2626"/>
                  </a:lnTo>
                  <a:cubicBezTo>
                    <a:pt x="1324" y="2626"/>
                    <a:pt x="1027" y="2512"/>
                    <a:pt x="799" y="228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1178308" y="3103488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24" y="1005"/>
                    <a:pt x="1" y="1964"/>
                    <a:pt x="571" y="2535"/>
                  </a:cubicBezTo>
                  <a:lnTo>
                    <a:pt x="571" y="2535"/>
                  </a:lnTo>
                  <a:cubicBezTo>
                    <a:pt x="1142" y="3128"/>
                    <a:pt x="2101" y="3128"/>
                    <a:pt x="2694" y="2557"/>
                  </a:cubicBezTo>
                  <a:lnTo>
                    <a:pt x="2694" y="2557"/>
                  </a:lnTo>
                  <a:cubicBezTo>
                    <a:pt x="3265" y="1987"/>
                    <a:pt x="3288" y="1051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61"/>
                    <a:pt x="594" y="435"/>
                  </a:cubicBezTo>
                  <a:close/>
                  <a:moveTo>
                    <a:pt x="822" y="2306"/>
                  </a:moveTo>
                  <a:cubicBezTo>
                    <a:pt x="366" y="1850"/>
                    <a:pt x="389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900" y="1873"/>
                    <a:pt x="2443" y="2329"/>
                  </a:cubicBezTo>
                  <a:lnTo>
                    <a:pt x="2443" y="2329"/>
                  </a:lnTo>
                  <a:cubicBezTo>
                    <a:pt x="2238" y="2535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1" y="2535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1053385" y="3137167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0" y="1005"/>
                    <a:pt x="0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94" y="2557"/>
                  </a:cubicBezTo>
                  <a:lnTo>
                    <a:pt x="2694" y="2557"/>
                  </a:lnTo>
                  <a:cubicBezTo>
                    <a:pt x="3264" y="1987"/>
                    <a:pt x="3287" y="1028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35"/>
                  </a:cubicBezTo>
                  <a:moveTo>
                    <a:pt x="822" y="2306"/>
                  </a:moveTo>
                  <a:cubicBezTo>
                    <a:pt x="366" y="1850"/>
                    <a:pt x="366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4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0" y="2534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1654526" y="3373321"/>
              <a:ext cx="66588" cy="66983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662" y="594"/>
                  </a:moveTo>
                  <a:cubicBezTo>
                    <a:pt x="0" y="1324"/>
                    <a:pt x="23" y="2443"/>
                    <a:pt x="708" y="3150"/>
                  </a:cubicBezTo>
                  <a:lnTo>
                    <a:pt x="708" y="3150"/>
                  </a:lnTo>
                  <a:cubicBezTo>
                    <a:pt x="731" y="3173"/>
                    <a:pt x="754" y="3173"/>
                    <a:pt x="776" y="3196"/>
                  </a:cubicBezTo>
                  <a:lnTo>
                    <a:pt x="776" y="3196"/>
                  </a:lnTo>
                  <a:cubicBezTo>
                    <a:pt x="1507" y="3904"/>
                    <a:pt x="2694" y="3858"/>
                    <a:pt x="3378" y="3105"/>
                  </a:cubicBezTo>
                  <a:lnTo>
                    <a:pt x="3378" y="3105"/>
                  </a:lnTo>
                  <a:cubicBezTo>
                    <a:pt x="3721" y="2740"/>
                    <a:pt x="3881" y="2283"/>
                    <a:pt x="3881" y="1781"/>
                  </a:cubicBezTo>
                  <a:lnTo>
                    <a:pt x="3881" y="1781"/>
                  </a:lnTo>
                  <a:cubicBezTo>
                    <a:pt x="3858" y="1279"/>
                    <a:pt x="3652" y="845"/>
                    <a:pt x="3287" y="503"/>
                  </a:cubicBezTo>
                  <a:lnTo>
                    <a:pt x="3287" y="503"/>
                  </a:lnTo>
                  <a:cubicBezTo>
                    <a:pt x="2922" y="160"/>
                    <a:pt x="2465" y="1"/>
                    <a:pt x="2032" y="1"/>
                  </a:cubicBezTo>
                  <a:lnTo>
                    <a:pt x="2032" y="1"/>
                  </a:lnTo>
                  <a:cubicBezTo>
                    <a:pt x="1530" y="1"/>
                    <a:pt x="1027" y="206"/>
                    <a:pt x="662" y="594"/>
                  </a:cubicBezTo>
                  <a:close/>
                  <a:moveTo>
                    <a:pt x="982" y="2968"/>
                  </a:moveTo>
                  <a:cubicBezTo>
                    <a:pt x="388" y="2397"/>
                    <a:pt x="343" y="1439"/>
                    <a:pt x="913" y="822"/>
                  </a:cubicBezTo>
                  <a:lnTo>
                    <a:pt x="913" y="822"/>
                  </a:lnTo>
                  <a:cubicBezTo>
                    <a:pt x="1484" y="206"/>
                    <a:pt x="2443" y="183"/>
                    <a:pt x="3059" y="731"/>
                  </a:cubicBezTo>
                  <a:lnTo>
                    <a:pt x="3059" y="731"/>
                  </a:lnTo>
                  <a:cubicBezTo>
                    <a:pt x="3082" y="754"/>
                    <a:pt x="3082" y="777"/>
                    <a:pt x="3105" y="799"/>
                  </a:cubicBezTo>
                  <a:lnTo>
                    <a:pt x="3105" y="799"/>
                  </a:lnTo>
                  <a:cubicBezTo>
                    <a:pt x="3675" y="1370"/>
                    <a:pt x="3675" y="2283"/>
                    <a:pt x="3127" y="2877"/>
                  </a:cubicBezTo>
                  <a:lnTo>
                    <a:pt x="3127" y="2877"/>
                  </a:lnTo>
                  <a:cubicBezTo>
                    <a:pt x="2831" y="3196"/>
                    <a:pt x="2420" y="3356"/>
                    <a:pt x="2032" y="3356"/>
                  </a:cubicBezTo>
                  <a:lnTo>
                    <a:pt x="2032" y="3356"/>
                  </a:lnTo>
                  <a:cubicBezTo>
                    <a:pt x="1644" y="3356"/>
                    <a:pt x="1278" y="3219"/>
                    <a:pt x="982" y="296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1963118" y="3327117"/>
              <a:ext cx="200142" cy="74807"/>
            </a:xfrm>
            <a:custGeom>
              <a:avLst/>
              <a:gdLst/>
              <a:ahLst/>
              <a:cxnLst/>
              <a:rect l="l" t="t" r="r" b="b"/>
              <a:pathLst>
                <a:path w="11665" h="4360" extrusionOk="0">
                  <a:moveTo>
                    <a:pt x="1" y="228"/>
                  </a:moveTo>
                  <a:lnTo>
                    <a:pt x="3972" y="4268"/>
                  </a:lnTo>
                  <a:lnTo>
                    <a:pt x="11664" y="4360"/>
                  </a:lnTo>
                  <a:lnTo>
                    <a:pt x="11664" y="4017"/>
                  </a:lnTo>
                  <a:lnTo>
                    <a:pt x="4109" y="3949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1620847" y="3279728"/>
              <a:ext cx="258872" cy="27435"/>
            </a:xfrm>
            <a:custGeom>
              <a:avLst/>
              <a:gdLst/>
              <a:ahLst/>
              <a:cxnLst/>
              <a:rect l="l" t="t" r="r" b="b"/>
              <a:pathLst>
                <a:path w="15088" h="1599" extrusionOk="0">
                  <a:moveTo>
                    <a:pt x="0" y="229"/>
                  </a:moveTo>
                  <a:lnTo>
                    <a:pt x="1187" y="1438"/>
                  </a:lnTo>
                  <a:lnTo>
                    <a:pt x="15088" y="1598"/>
                  </a:lnTo>
                  <a:lnTo>
                    <a:pt x="15088" y="1256"/>
                  </a:lnTo>
                  <a:lnTo>
                    <a:pt x="1324" y="1119"/>
                  </a:lnTo>
                  <a:lnTo>
                    <a:pt x="2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1753215" y="3532713"/>
              <a:ext cx="66588" cy="63466"/>
            </a:xfrm>
            <a:custGeom>
              <a:avLst/>
              <a:gdLst/>
              <a:ahLst/>
              <a:cxnLst/>
              <a:rect l="l" t="t" r="r" b="b"/>
              <a:pathLst>
                <a:path w="3881" h="3699" extrusionOk="0">
                  <a:moveTo>
                    <a:pt x="708" y="503"/>
                  </a:moveTo>
                  <a:cubicBezTo>
                    <a:pt x="23" y="1187"/>
                    <a:pt x="0" y="2306"/>
                    <a:pt x="685" y="2991"/>
                  </a:cubicBezTo>
                  <a:lnTo>
                    <a:pt x="685" y="2991"/>
                  </a:lnTo>
                  <a:cubicBezTo>
                    <a:pt x="1370" y="3675"/>
                    <a:pt x="2488" y="3698"/>
                    <a:pt x="3173" y="3013"/>
                  </a:cubicBezTo>
                  <a:lnTo>
                    <a:pt x="3173" y="3013"/>
                  </a:lnTo>
                  <a:cubicBezTo>
                    <a:pt x="3858" y="2329"/>
                    <a:pt x="3881" y="1233"/>
                    <a:pt x="3196" y="525"/>
                  </a:cubicBezTo>
                  <a:lnTo>
                    <a:pt x="3196" y="525"/>
                  </a:lnTo>
                  <a:cubicBezTo>
                    <a:pt x="2853" y="183"/>
                    <a:pt x="2397" y="0"/>
                    <a:pt x="1940" y="0"/>
                  </a:cubicBezTo>
                  <a:lnTo>
                    <a:pt x="1940" y="0"/>
                  </a:lnTo>
                  <a:cubicBezTo>
                    <a:pt x="1507" y="0"/>
                    <a:pt x="1050" y="160"/>
                    <a:pt x="708" y="503"/>
                  </a:cubicBezTo>
                  <a:moveTo>
                    <a:pt x="936" y="2762"/>
                  </a:moveTo>
                  <a:cubicBezTo>
                    <a:pt x="388" y="2192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07" y="183"/>
                    <a:pt x="2420" y="206"/>
                    <a:pt x="2968" y="754"/>
                  </a:cubicBezTo>
                  <a:lnTo>
                    <a:pt x="2968" y="754"/>
                  </a:lnTo>
                  <a:cubicBezTo>
                    <a:pt x="3515" y="1324"/>
                    <a:pt x="3493" y="2237"/>
                    <a:pt x="2945" y="2785"/>
                  </a:cubicBezTo>
                  <a:lnTo>
                    <a:pt x="2945" y="2785"/>
                  </a:lnTo>
                  <a:cubicBezTo>
                    <a:pt x="2671" y="3036"/>
                    <a:pt x="2306" y="3173"/>
                    <a:pt x="1940" y="3173"/>
                  </a:cubicBezTo>
                  <a:lnTo>
                    <a:pt x="1940" y="3173"/>
                  </a:lnTo>
                  <a:cubicBezTo>
                    <a:pt x="1575" y="3173"/>
                    <a:pt x="1210" y="3036"/>
                    <a:pt x="936" y="27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668235" y="3634920"/>
              <a:ext cx="66588" cy="63071"/>
            </a:xfrm>
            <a:custGeom>
              <a:avLst/>
              <a:gdLst/>
              <a:ahLst/>
              <a:cxnLst/>
              <a:rect l="l" t="t" r="r" b="b"/>
              <a:pathLst>
                <a:path w="3881" h="3676" extrusionOk="0">
                  <a:moveTo>
                    <a:pt x="708" y="480"/>
                  </a:moveTo>
                  <a:cubicBezTo>
                    <a:pt x="23" y="1165"/>
                    <a:pt x="0" y="2283"/>
                    <a:pt x="685" y="2968"/>
                  </a:cubicBezTo>
                  <a:lnTo>
                    <a:pt x="685" y="2968"/>
                  </a:lnTo>
                  <a:cubicBezTo>
                    <a:pt x="1370" y="3676"/>
                    <a:pt x="2488" y="3676"/>
                    <a:pt x="3173" y="2991"/>
                  </a:cubicBezTo>
                  <a:lnTo>
                    <a:pt x="3173" y="2991"/>
                  </a:lnTo>
                  <a:cubicBezTo>
                    <a:pt x="3858" y="2329"/>
                    <a:pt x="3880" y="1211"/>
                    <a:pt x="3196" y="526"/>
                  </a:cubicBezTo>
                  <a:lnTo>
                    <a:pt x="3196" y="526"/>
                  </a:lnTo>
                  <a:cubicBezTo>
                    <a:pt x="2853" y="161"/>
                    <a:pt x="2397" y="1"/>
                    <a:pt x="1940" y="1"/>
                  </a:cubicBezTo>
                  <a:lnTo>
                    <a:pt x="1940" y="1"/>
                  </a:lnTo>
                  <a:cubicBezTo>
                    <a:pt x="1507" y="1"/>
                    <a:pt x="1050" y="161"/>
                    <a:pt x="708" y="480"/>
                  </a:cubicBezTo>
                  <a:moveTo>
                    <a:pt x="936" y="2740"/>
                  </a:moveTo>
                  <a:cubicBezTo>
                    <a:pt x="388" y="2192"/>
                    <a:pt x="388" y="1279"/>
                    <a:pt x="959" y="731"/>
                  </a:cubicBezTo>
                  <a:lnTo>
                    <a:pt x="959" y="731"/>
                  </a:lnTo>
                  <a:cubicBezTo>
                    <a:pt x="1507" y="183"/>
                    <a:pt x="2420" y="183"/>
                    <a:pt x="2967" y="754"/>
                  </a:cubicBezTo>
                  <a:lnTo>
                    <a:pt x="2967" y="754"/>
                  </a:lnTo>
                  <a:cubicBezTo>
                    <a:pt x="3515" y="1302"/>
                    <a:pt x="3492" y="2215"/>
                    <a:pt x="2945" y="2763"/>
                  </a:cubicBezTo>
                  <a:lnTo>
                    <a:pt x="2945" y="2763"/>
                  </a:lnTo>
                  <a:cubicBezTo>
                    <a:pt x="2671" y="3037"/>
                    <a:pt x="2306" y="3174"/>
                    <a:pt x="1940" y="3174"/>
                  </a:cubicBezTo>
                  <a:lnTo>
                    <a:pt x="1940" y="3174"/>
                  </a:lnTo>
                  <a:cubicBezTo>
                    <a:pt x="1575" y="3174"/>
                    <a:pt x="1210" y="3037"/>
                    <a:pt x="936" y="274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1544874" y="3694061"/>
              <a:ext cx="117495" cy="112021"/>
            </a:xfrm>
            <a:custGeom>
              <a:avLst/>
              <a:gdLst/>
              <a:ahLst/>
              <a:cxnLst/>
              <a:rect l="l" t="t" r="r" b="b"/>
              <a:pathLst>
                <a:path w="6848" h="6529" extrusionOk="0">
                  <a:moveTo>
                    <a:pt x="1256" y="891"/>
                  </a:moveTo>
                  <a:cubicBezTo>
                    <a:pt x="23" y="2078"/>
                    <a:pt x="0" y="4063"/>
                    <a:pt x="1210" y="5296"/>
                  </a:cubicBezTo>
                  <a:lnTo>
                    <a:pt x="1210" y="5296"/>
                  </a:lnTo>
                  <a:cubicBezTo>
                    <a:pt x="2397" y="6506"/>
                    <a:pt x="4383" y="6528"/>
                    <a:pt x="5615" y="5342"/>
                  </a:cubicBezTo>
                  <a:lnTo>
                    <a:pt x="5615" y="5342"/>
                  </a:lnTo>
                  <a:cubicBezTo>
                    <a:pt x="6825" y="4132"/>
                    <a:pt x="6848" y="2169"/>
                    <a:pt x="5661" y="936"/>
                  </a:cubicBezTo>
                  <a:lnTo>
                    <a:pt x="5661" y="936"/>
                  </a:lnTo>
                  <a:cubicBezTo>
                    <a:pt x="5045" y="320"/>
                    <a:pt x="4246" y="0"/>
                    <a:pt x="3424" y="0"/>
                  </a:cubicBezTo>
                  <a:lnTo>
                    <a:pt x="3424" y="0"/>
                  </a:lnTo>
                  <a:cubicBezTo>
                    <a:pt x="2648" y="0"/>
                    <a:pt x="1849" y="297"/>
                    <a:pt x="1256" y="891"/>
                  </a:cubicBezTo>
                  <a:close/>
                  <a:moveTo>
                    <a:pt x="1438" y="5045"/>
                  </a:moveTo>
                  <a:cubicBezTo>
                    <a:pt x="365" y="3949"/>
                    <a:pt x="388" y="2192"/>
                    <a:pt x="1484" y="1119"/>
                  </a:cubicBezTo>
                  <a:lnTo>
                    <a:pt x="1484" y="1119"/>
                  </a:lnTo>
                  <a:cubicBezTo>
                    <a:pt x="2579" y="46"/>
                    <a:pt x="4337" y="69"/>
                    <a:pt x="5410" y="1164"/>
                  </a:cubicBezTo>
                  <a:lnTo>
                    <a:pt x="5410" y="1164"/>
                  </a:lnTo>
                  <a:cubicBezTo>
                    <a:pt x="6483" y="2260"/>
                    <a:pt x="6460" y="4018"/>
                    <a:pt x="5364" y="5090"/>
                  </a:cubicBezTo>
                  <a:lnTo>
                    <a:pt x="5364" y="5090"/>
                  </a:lnTo>
                  <a:cubicBezTo>
                    <a:pt x="4839" y="5615"/>
                    <a:pt x="4132" y="5889"/>
                    <a:pt x="3424" y="5889"/>
                  </a:cubicBezTo>
                  <a:lnTo>
                    <a:pt x="3424" y="5889"/>
                  </a:lnTo>
                  <a:cubicBezTo>
                    <a:pt x="2716" y="5889"/>
                    <a:pt x="1986" y="5615"/>
                    <a:pt x="1438" y="5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1759478" y="3895746"/>
              <a:ext cx="66194" cy="63071"/>
            </a:xfrm>
            <a:custGeom>
              <a:avLst/>
              <a:gdLst/>
              <a:ahLst/>
              <a:cxnLst/>
              <a:rect l="l" t="t" r="r" b="b"/>
              <a:pathLst>
                <a:path w="3858" h="3676" extrusionOk="0">
                  <a:moveTo>
                    <a:pt x="708" y="503"/>
                  </a:moveTo>
                  <a:cubicBezTo>
                    <a:pt x="0" y="1165"/>
                    <a:pt x="0" y="2283"/>
                    <a:pt x="662" y="2968"/>
                  </a:cubicBezTo>
                  <a:lnTo>
                    <a:pt x="662" y="2968"/>
                  </a:lnTo>
                  <a:cubicBezTo>
                    <a:pt x="1347" y="3675"/>
                    <a:pt x="2466" y="3675"/>
                    <a:pt x="3150" y="2991"/>
                  </a:cubicBezTo>
                  <a:lnTo>
                    <a:pt x="3150" y="2991"/>
                  </a:lnTo>
                  <a:cubicBezTo>
                    <a:pt x="3858" y="2329"/>
                    <a:pt x="3858" y="1210"/>
                    <a:pt x="3173" y="525"/>
                  </a:cubicBezTo>
                  <a:lnTo>
                    <a:pt x="3173" y="525"/>
                  </a:lnTo>
                  <a:cubicBezTo>
                    <a:pt x="2831" y="160"/>
                    <a:pt x="2374" y="0"/>
                    <a:pt x="1918" y="0"/>
                  </a:cubicBezTo>
                  <a:lnTo>
                    <a:pt x="1918" y="0"/>
                  </a:lnTo>
                  <a:cubicBezTo>
                    <a:pt x="1484" y="0"/>
                    <a:pt x="1028" y="160"/>
                    <a:pt x="708" y="503"/>
                  </a:cubicBezTo>
                  <a:moveTo>
                    <a:pt x="913" y="2739"/>
                  </a:moveTo>
                  <a:cubicBezTo>
                    <a:pt x="366" y="2192"/>
                    <a:pt x="366" y="1279"/>
                    <a:pt x="936" y="731"/>
                  </a:cubicBezTo>
                  <a:lnTo>
                    <a:pt x="936" y="731"/>
                  </a:lnTo>
                  <a:cubicBezTo>
                    <a:pt x="1484" y="183"/>
                    <a:pt x="2397" y="183"/>
                    <a:pt x="2945" y="754"/>
                  </a:cubicBezTo>
                  <a:lnTo>
                    <a:pt x="2945" y="754"/>
                  </a:lnTo>
                  <a:cubicBezTo>
                    <a:pt x="3493" y="1301"/>
                    <a:pt x="3493" y="2214"/>
                    <a:pt x="2922" y="2762"/>
                  </a:cubicBezTo>
                  <a:lnTo>
                    <a:pt x="2922" y="2762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36"/>
                    <a:pt x="913" y="27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1656088" y="3748879"/>
              <a:ext cx="228332" cy="78736"/>
            </a:xfrm>
            <a:custGeom>
              <a:avLst/>
              <a:gdLst/>
              <a:ahLst/>
              <a:cxnLst/>
              <a:rect l="l" t="t" r="r" b="b"/>
              <a:pathLst>
                <a:path w="13308" h="4589" extrusionOk="0">
                  <a:moveTo>
                    <a:pt x="1" y="321"/>
                  </a:moveTo>
                  <a:lnTo>
                    <a:pt x="8994" y="435"/>
                  </a:lnTo>
                  <a:lnTo>
                    <a:pt x="13079" y="4589"/>
                  </a:lnTo>
                  <a:lnTo>
                    <a:pt x="13308" y="4361"/>
                  </a:lnTo>
                  <a:lnTo>
                    <a:pt x="9131" y="9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1424241" y="3496683"/>
              <a:ext cx="125353" cy="71684"/>
            </a:xfrm>
            <a:custGeom>
              <a:avLst/>
              <a:gdLst/>
              <a:ahLst/>
              <a:cxnLst/>
              <a:rect l="l" t="t" r="r" b="b"/>
              <a:pathLst>
                <a:path w="7306" h="4178" extrusionOk="0">
                  <a:moveTo>
                    <a:pt x="4657" y="2351"/>
                  </a:moveTo>
                  <a:lnTo>
                    <a:pt x="1644" y="2329"/>
                  </a:lnTo>
                  <a:lnTo>
                    <a:pt x="1" y="3926"/>
                  </a:lnTo>
                  <a:lnTo>
                    <a:pt x="229" y="4177"/>
                  </a:lnTo>
                  <a:lnTo>
                    <a:pt x="1781" y="2648"/>
                  </a:lnTo>
                  <a:lnTo>
                    <a:pt x="4794" y="2694"/>
                  </a:lnTo>
                  <a:lnTo>
                    <a:pt x="7305" y="252"/>
                  </a:lnTo>
                  <a:lnTo>
                    <a:pt x="705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90854" y="3358446"/>
              <a:ext cx="84621" cy="81069"/>
            </a:xfrm>
            <a:custGeom>
              <a:avLst/>
              <a:gdLst/>
              <a:ahLst/>
              <a:cxnLst/>
              <a:rect l="l" t="t" r="r" b="b"/>
              <a:pathLst>
                <a:path w="4932" h="4725" extrusionOk="0">
                  <a:moveTo>
                    <a:pt x="891" y="639"/>
                  </a:moveTo>
                  <a:cubicBezTo>
                    <a:pt x="1" y="1507"/>
                    <a:pt x="1" y="2945"/>
                    <a:pt x="845" y="3812"/>
                  </a:cubicBezTo>
                  <a:lnTo>
                    <a:pt x="845" y="3812"/>
                  </a:lnTo>
                  <a:cubicBezTo>
                    <a:pt x="1713" y="4702"/>
                    <a:pt x="3151" y="4725"/>
                    <a:pt x="4018" y="3858"/>
                  </a:cubicBezTo>
                  <a:lnTo>
                    <a:pt x="4018" y="3858"/>
                  </a:lnTo>
                  <a:cubicBezTo>
                    <a:pt x="4908" y="2990"/>
                    <a:pt x="4931" y="1575"/>
                    <a:pt x="4064" y="685"/>
                  </a:cubicBezTo>
                  <a:lnTo>
                    <a:pt x="4064" y="685"/>
                  </a:lnTo>
                  <a:cubicBezTo>
                    <a:pt x="3630" y="228"/>
                    <a:pt x="3037" y="0"/>
                    <a:pt x="2466" y="0"/>
                  </a:cubicBezTo>
                  <a:lnTo>
                    <a:pt x="2466" y="0"/>
                  </a:lnTo>
                  <a:cubicBezTo>
                    <a:pt x="1895" y="0"/>
                    <a:pt x="1325" y="228"/>
                    <a:pt x="891" y="639"/>
                  </a:cubicBezTo>
                  <a:moveTo>
                    <a:pt x="1097" y="3584"/>
                  </a:moveTo>
                  <a:cubicBezTo>
                    <a:pt x="366" y="2830"/>
                    <a:pt x="366" y="1621"/>
                    <a:pt x="1119" y="890"/>
                  </a:cubicBezTo>
                  <a:lnTo>
                    <a:pt x="1119" y="890"/>
                  </a:lnTo>
                  <a:cubicBezTo>
                    <a:pt x="1873" y="160"/>
                    <a:pt x="3082" y="160"/>
                    <a:pt x="3813" y="913"/>
                  </a:cubicBezTo>
                  <a:lnTo>
                    <a:pt x="3813" y="913"/>
                  </a:lnTo>
                  <a:cubicBezTo>
                    <a:pt x="4566" y="1666"/>
                    <a:pt x="4543" y="2876"/>
                    <a:pt x="3790" y="3607"/>
                  </a:cubicBezTo>
                  <a:lnTo>
                    <a:pt x="3790" y="3607"/>
                  </a:lnTo>
                  <a:cubicBezTo>
                    <a:pt x="3425" y="3972"/>
                    <a:pt x="2945" y="4154"/>
                    <a:pt x="2466" y="4154"/>
                  </a:cubicBezTo>
                  <a:lnTo>
                    <a:pt x="2466" y="4154"/>
                  </a:lnTo>
                  <a:cubicBezTo>
                    <a:pt x="1964" y="4154"/>
                    <a:pt x="1462" y="3972"/>
                    <a:pt x="1097" y="35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1141505" y="3445382"/>
              <a:ext cx="99874" cy="95567"/>
            </a:xfrm>
            <a:custGeom>
              <a:avLst/>
              <a:gdLst/>
              <a:ahLst/>
              <a:cxnLst/>
              <a:rect l="l" t="t" r="r" b="b"/>
              <a:pathLst>
                <a:path w="5821" h="5570" extrusionOk="0">
                  <a:moveTo>
                    <a:pt x="1050" y="754"/>
                  </a:moveTo>
                  <a:cubicBezTo>
                    <a:pt x="23" y="1781"/>
                    <a:pt x="0" y="3447"/>
                    <a:pt x="1027" y="4497"/>
                  </a:cubicBezTo>
                  <a:lnTo>
                    <a:pt x="1027" y="4497"/>
                  </a:lnTo>
                  <a:cubicBezTo>
                    <a:pt x="2032" y="5547"/>
                    <a:pt x="3721" y="5570"/>
                    <a:pt x="4771" y="4543"/>
                  </a:cubicBezTo>
                  <a:lnTo>
                    <a:pt x="4771" y="4543"/>
                  </a:lnTo>
                  <a:cubicBezTo>
                    <a:pt x="5798" y="3515"/>
                    <a:pt x="5821" y="1849"/>
                    <a:pt x="4793" y="799"/>
                  </a:cubicBezTo>
                  <a:lnTo>
                    <a:pt x="4793" y="799"/>
                  </a:lnTo>
                  <a:cubicBezTo>
                    <a:pt x="4291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69"/>
                  </a:moveTo>
                  <a:cubicBezTo>
                    <a:pt x="365" y="3356"/>
                    <a:pt x="388" y="1895"/>
                    <a:pt x="1301" y="1005"/>
                  </a:cubicBezTo>
                  <a:lnTo>
                    <a:pt x="1301" y="1005"/>
                  </a:lnTo>
                  <a:cubicBezTo>
                    <a:pt x="2191" y="114"/>
                    <a:pt x="3675" y="114"/>
                    <a:pt x="4565" y="1028"/>
                  </a:cubicBezTo>
                  <a:lnTo>
                    <a:pt x="4565" y="1028"/>
                  </a:lnTo>
                  <a:cubicBezTo>
                    <a:pt x="5455" y="1941"/>
                    <a:pt x="5433" y="3401"/>
                    <a:pt x="4520" y="4292"/>
                  </a:cubicBezTo>
                  <a:lnTo>
                    <a:pt x="4520" y="4292"/>
                  </a:lnTo>
                  <a:cubicBezTo>
                    <a:pt x="4086" y="4748"/>
                    <a:pt x="3492" y="4953"/>
                    <a:pt x="2899" y="4953"/>
                  </a:cubicBezTo>
                  <a:lnTo>
                    <a:pt x="2899" y="4953"/>
                  </a:lnTo>
                  <a:cubicBezTo>
                    <a:pt x="2305" y="4953"/>
                    <a:pt x="1712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034581" y="3294603"/>
              <a:ext cx="99891" cy="95190"/>
            </a:xfrm>
            <a:custGeom>
              <a:avLst/>
              <a:gdLst/>
              <a:ahLst/>
              <a:cxnLst/>
              <a:rect l="l" t="t" r="r" b="b"/>
              <a:pathLst>
                <a:path w="5822" h="5548" extrusionOk="0">
                  <a:moveTo>
                    <a:pt x="1051" y="754"/>
                  </a:moveTo>
                  <a:cubicBezTo>
                    <a:pt x="24" y="1781"/>
                    <a:pt x="1" y="3447"/>
                    <a:pt x="1028" y="4497"/>
                  </a:cubicBezTo>
                  <a:lnTo>
                    <a:pt x="1028" y="4497"/>
                  </a:lnTo>
                  <a:cubicBezTo>
                    <a:pt x="2032" y="5547"/>
                    <a:pt x="3721" y="5547"/>
                    <a:pt x="4748" y="4543"/>
                  </a:cubicBezTo>
                  <a:lnTo>
                    <a:pt x="4748" y="4543"/>
                  </a:lnTo>
                  <a:cubicBezTo>
                    <a:pt x="5798" y="3516"/>
                    <a:pt x="5821" y="1827"/>
                    <a:pt x="4794" y="800"/>
                  </a:cubicBezTo>
                  <a:lnTo>
                    <a:pt x="4794" y="800"/>
                  </a:lnTo>
                  <a:cubicBezTo>
                    <a:pt x="4292" y="275"/>
                    <a:pt x="3584" y="1"/>
                    <a:pt x="2900" y="1"/>
                  </a:cubicBezTo>
                  <a:lnTo>
                    <a:pt x="2900" y="1"/>
                  </a:lnTo>
                  <a:cubicBezTo>
                    <a:pt x="2238" y="1"/>
                    <a:pt x="1576" y="252"/>
                    <a:pt x="1051" y="754"/>
                  </a:cubicBezTo>
                  <a:close/>
                  <a:moveTo>
                    <a:pt x="1256" y="4269"/>
                  </a:moveTo>
                  <a:cubicBezTo>
                    <a:pt x="366" y="3356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192" y="92"/>
                    <a:pt x="3676" y="115"/>
                    <a:pt x="4566" y="1028"/>
                  </a:cubicBezTo>
                  <a:lnTo>
                    <a:pt x="4566" y="1028"/>
                  </a:lnTo>
                  <a:cubicBezTo>
                    <a:pt x="5456" y="1941"/>
                    <a:pt x="5433" y="3402"/>
                    <a:pt x="4520" y="4292"/>
                  </a:cubicBezTo>
                  <a:lnTo>
                    <a:pt x="4520" y="4292"/>
                  </a:lnTo>
                  <a:cubicBezTo>
                    <a:pt x="4087" y="4725"/>
                    <a:pt x="3493" y="4954"/>
                    <a:pt x="2900" y="4954"/>
                  </a:cubicBezTo>
                  <a:lnTo>
                    <a:pt x="2900" y="4954"/>
                  </a:lnTo>
                  <a:cubicBezTo>
                    <a:pt x="2306" y="4954"/>
                    <a:pt x="1713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233915" y="3450478"/>
              <a:ext cx="133571" cy="45828"/>
            </a:xfrm>
            <a:custGeom>
              <a:avLst/>
              <a:gdLst/>
              <a:ahLst/>
              <a:cxnLst/>
              <a:rect l="l" t="t" r="r" b="b"/>
              <a:pathLst>
                <a:path w="7785" h="2671" extrusionOk="0">
                  <a:moveTo>
                    <a:pt x="5182" y="2328"/>
                  </a:moveTo>
                  <a:lnTo>
                    <a:pt x="1" y="2283"/>
                  </a:lnTo>
                  <a:lnTo>
                    <a:pt x="1" y="2625"/>
                  </a:lnTo>
                  <a:lnTo>
                    <a:pt x="5251" y="2671"/>
                  </a:lnTo>
                  <a:lnTo>
                    <a:pt x="5319" y="2671"/>
                  </a:lnTo>
                  <a:lnTo>
                    <a:pt x="7784" y="251"/>
                  </a:lnTo>
                  <a:lnTo>
                    <a:pt x="755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22429" y="4312430"/>
              <a:ext cx="353650" cy="143746"/>
            </a:xfrm>
            <a:custGeom>
              <a:avLst/>
              <a:gdLst/>
              <a:ahLst/>
              <a:cxnLst/>
              <a:rect l="l" t="t" r="r" b="b"/>
              <a:pathLst>
                <a:path w="20612" h="8378" extrusionOk="0">
                  <a:moveTo>
                    <a:pt x="0" y="8149"/>
                  </a:moveTo>
                  <a:lnTo>
                    <a:pt x="251" y="8377"/>
                  </a:lnTo>
                  <a:lnTo>
                    <a:pt x="8446" y="343"/>
                  </a:lnTo>
                  <a:lnTo>
                    <a:pt x="20612" y="480"/>
                  </a:lnTo>
                  <a:lnTo>
                    <a:pt x="20612" y="137"/>
                  </a:lnTo>
                  <a:lnTo>
                    <a:pt x="8400" y="0"/>
                  </a:lnTo>
                  <a:lnTo>
                    <a:pt x="833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1248413" y="4436186"/>
              <a:ext cx="99874" cy="95173"/>
            </a:xfrm>
            <a:custGeom>
              <a:avLst/>
              <a:gdLst/>
              <a:ahLst/>
              <a:cxnLst/>
              <a:rect l="l" t="t" r="r" b="b"/>
              <a:pathLst>
                <a:path w="5821" h="5547" extrusionOk="0">
                  <a:moveTo>
                    <a:pt x="1050" y="754"/>
                  </a:moveTo>
                  <a:cubicBezTo>
                    <a:pt x="23" y="1758"/>
                    <a:pt x="0" y="3447"/>
                    <a:pt x="1028" y="4474"/>
                  </a:cubicBezTo>
                  <a:lnTo>
                    <a:pt x="1028" y="4474"/>
                  </a:lnTo>
                  <a:cubicBezTo>
                    <a:pt x="2032" y="5524"/>
                    <a:pt x="3721" y="5547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6"/>
                    <a:pt x="4794" y="799"/>
                  </a:cubicBezTo>
                  <a:lnTo>
                    <a:pt x="4794" y="799"/>
                  </a:lnTo>
                  <a:cubicBezTo>
                    <a:pt x="4269" y="251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46"/>
                  </a:moveTo>
                  <a:cubicBezTo>
                    <a:pt x="366" y="3333"/>
                    <a:pt x="388" y="1872"/>
                    <a:pt x="1301" y="982"/>
                  </a:cubicBezTo>
                  <a:lnTo>
                    <a:pt x="1301" y="982"/>
                  </a:lnTo>
                  <a:cubicBezTo>
                    <a:pt x="2192" y="92"/>
                    <a:pt x="3675" y="114"/>
                    <a:pt x="4543" y="1027"/>
                  </a:cubicBezTo>
                  <a:lnTo>
                    <a:pt x="4543" y="1027"/>
                  </a:lnTo>
                  <a:cubicBezTo>
                    <a:pt x="5433" y="1940"/>
                    <a:pt x="5433" y="3401"/>
                    <a:pt x="4520" y="4291"/>
                  </a:cubicBezTo>
                  <a:lnTo>
                    <a:pt x="4520" y="4291"/>
                  </a:lnTo>
                  <a:cubicBezTo>
                    <a:pt x="4063" y="4725"/>
                    <a:pt x="3493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2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1753215" y="4347672"/>
              <a:ext cx="55230" cy="52502"/>
            </a:xfrm>
            <a:custGeom>
              <a:avLst/>
              <a:gdLst/>
              <a:ahLst/>
              <a:cxnLst/>
              <a:rect l="l" t="t" r="r" b="b"/>
              <a:pathLst>
                <a:path w="3219" h="3060" extrusionOk="0">
                  <a:moveTo>
                    <a:pt x="594" y="412"/>
                  </a:moveTo>
                  <a:cubicBezTo>
                    <a:pt x="23" y="959"/>
                    <a:pt x="0" y="1895"/>
                    <a:pt x="571" y="2466"/>
                  </a:cubicBezTo>
                  <a:lnTo>
                    <a:pt x="571" y="2466"/>
                  </a:lnTo>
                  <a:cubicBezTo>
                    <a:pt x="1142" y="3059"/>
                    <a:pt x="2055" y="3059"/>
                    <a:pt x="2648" y="2489"/>
                  </a:cubicBezTo>
                  <a:lnTo>
                    <a:pt x="2648" y="2489"/>
                  </a:lnTo>
                  <a:cubicBezTo>
                    <a:pt x="3219" y="1941"/>
                    <a:pt x="3219" y="1005"/>
                    <a:pt x="2671" y="434"/>
                  </a:cubicBezTo>
                  <a:lnTo>
                    <a:pt x="2671" y="434"/>
                  </a:lnTo>
                  <a:cubicBezTo>
                    <a:pt x="2374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90" y="138"/>
                    <a:pt x="594" y="412"/>
                  </a:cubicBezTo>
                  <a:close/>
                  <a:moveTo>
                    <a:pt x="822" y="2238"/>
                  </a:moveTo>
                  <a:cubicBezTo>
                    <a:pt x="388" y="1804"/>
                    <a:pt x="388" y="1074"/>
                    <a:pt x="822" y="640"/>
                  </a:cubicBezTo>
                  <a:lnTo>
                    <a:pt x="822" y="640"/>
                  </a:lnTo>
                  <a:cubicBezTo>
                    <a:pt x="1278" y="206"/>
                    <a:pt x="1986" y="206"/>
                    <a:pt x="2420" y="663"/>
                  </a:cubicBezTo>
                  <a:lnTo>
                    <a:pt x="2420" y="663"/>
                  </a:lnTo>
                  <a:cubicBezTo>
                    <a:pt x="2853" y="1096"/>
                    <a:pt x="2853" y="1827"/>
                    <a:pt x="2397" y="2260"/>
                  </a:cubicBezTo>
                  <a:lnTo>
                    <a:pt x="2397" y="2260"/>
                  </a:lnTo>
                  <a:cubicBezTo>
                    <a:pt x="2191" y="2466"/>
                    <a:pt x="1895" y="2580"/>
                    <a:pt x="1621" y="2580"/>
                  </a:cubicBezTo>
                  <a:lnTo>
                    <a:pt x="1621" y="2580"/>
                  </a:lnTo>
                  <a:cubicBezTo>
                    <a:pt x="1324" y="2580"/>
                    <a:pt x="1027" y="2466"/>
                    <a:pt x="822" y="2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757916" y="4275233"/>
              <a:ext cx="55230" cy="52879"/>
            </a:xfrm>
            <a:custGeom>
              <a:avLst/>
              <a:gdLst/>
              <a:ahLst/>
              <a:cxnLst/>
              <a:rect l="l" t="t" r="r" b="b"/>
              <a:pathLst>
                <a:path w="3219" h="3082" extrusionOk="0">
                  <a:moveTo>
                    <a:pt x="594" y="434"/>
                  </a:moveTo>
                  <a:cubicBezTo>
                    <a:pt x="23" y="982"/>
                    <a:pt x="0" y="1917"/>
                    <a:pt x="571" y="2488"/>
                  </a:cubicBezTo>
                  <a:lnTo>
                    <a:pt x="571" y="2488"/>
                  </a:lnTo>
                  <a:cubicBezTo>
                    <a:pt x="1141" y="3059"/>
                    <a:pt x="2054" y="3082"/>
                    <a:pt x="2648" y="2511"/>
                  </a:cubicBezTo>
                  <a:lnTo>
                    <a:pt x="2648" y="2511"/>
                  </a:lnTo>
                  <a:cubicBezTo>
                    <a:pt x="3219" y="1940"/>
                    <a:pt x="3219" y="1027"/>
                    <a:pt x="2648" y="457"/>
                  </a:cubicBezTo>
                  <a:lnTo>
                    <a:pt x="2648" y="457"/>
                  </a:lnTo>
                  <a:cubicBezTo>
                    <a:pt x="2374" y="160"/>
                    <a:pt x="1986" y="0"/>
                    <a:pt x="1621" y="0"/>
                  </a:cubicBezTo>
                  <a:lnTo>
                    <a:pt x="1621" y="0"/>
                  </a:lnTo>
                  <a:cubicBezTo>
                    <a:pt x="1256" y="0"/>
                    <a:pt x="868" y="137"/>
                    <a:pt x="594" y="434"/>
                  </a:cubicBezTo>
                  <a:moveTo>
                    <a:pt x="799" y="2260"/>
                  </a:moveTo>
                  <a:cubicBezTo>
                    <a:pt x="365" y="1803"/>
                    <a:pt x="388" y="1096"/>
                    <a:pt x="822" y="662"/>
                  </a:cubicBezTo>
                  <a:lnTo>
                    <a:pt x="822" y="662"/>
                  </a:lnTo>
                  <a:cubicBezTo>
                    <a:pt x="1278" y="228"/>
                    <a:pt x="1986" y="228"/>
                    <a:pt x="2420" y="685"/>
                  </a:cubicBezTo>
                  <a:lnTo>
                    <a:pt x="2420" y="685"/>
                  </a:lnTo>
                  <a:cubicBezTo>
                    <a:pt x="2853" y="1119"/>
                    <a:pt x="2853" y="1849"/>
                    <a:pt x="2397" y="2283"/>
                  </a:cubicBezTo>
                  <a:lnTo>
                    <a:pt x="2397" y="2283"/>
                  </a:lnTo>
                  <a:cubicBezTo>
                    <a:pt x="2191" y="2488"/>
                    <a:pt x="1895" y="2602"/>
                    <a:pt x="1621" y="2602"/>
                  </a:cubicBezTo>
                  <a:lnTo>
                    <a:pt x="1621" y="2602"/>
                  </a:lnTo>
                  <a:cubicBezTo>
                    <a:pt x="1324" y="2602"/>
                    <a:pt x="1027" y="2488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761039" y="4306562"/>
              <a:ext cx="90489" cy="247909"/>
            </a:xfrm>
            <a:custGeom>
              <a:avLst/>
              <a:gdLst/>
              <a:ahLst/>
              <a:cxnLst/>
              <a:rect l="l" t="t" r="r" b="b"/>
              <a:pathLst>
                <a:path w="5274" h="14449" extrusionOk="0">
                  <a:moveTo>
                    <a:pt x="4840" y="9495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2"/>
                  </a:lnTo>
                  <a:lnTo>
                    <a:pt x="5273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1764968" y="4337103"/>
              <a:ext cx="54835" cy="146868"/>
            </a:xfrm>
            <a:custGeom>
              <a:avLst/>
              <a:gdLst/>
              <a:ahLst/>
              <a:cxnLst/>
              <a:rect l="l" t="t" r="r" b="b"/>
              <a:pathLst>
                <a:path w="3196" h="8560" extrusionOk="0">
                  <a:moveTo>
                    <a:pt x="2808" y="5570"/>
                  </a:moveTo>
                  <a:lnTo>
                    <a:pt x="0" y="8309"/>
                  </a:lnTo>
                  <a:lnTo>
                    <a:pt x="228" y="8560"/>
                  </a:lnTo>
                  <a:lnTo>
                    <a:pt x="3150" y="5707"/>
                  </a:lnTo>
                  <a:lnTo>
                    <a:pt x="3196" y="0"/>
                  </a:lnTo>
                  <a:lnTo>
                    <a:pt x="287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719930" y="4542699"/>
              <a:ext cx="54835" cy="52897"/>
            </a:xfrm>
            <a:custGeom>
              <a:avLst/>
              <a:gdLst/>
              <a:ahLst/>
              <a:cxnLst/>
              <a:rect l="l" t="t" r="r" b="b"/>
              <a:pathLst>
                <a:path w="3196" h="3083" extrusionOk="0">
                  <a:moveTo>
                    <a:pt x="571" y="434"/>
                  </a:moveTo>
                  <a:cubicBezTo>
                    <a:pt x="0" y="982"/>
                    <a:pt x="0" y="1918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4" y="3082"/>
                    <a:pt x="2625" y="2512"/>
                  </a:cubicBezTo>
                  <a:lnTo>
                    <a:pt x="2625" y="2512"/>
                  </a:lnTo>
                  <a:cubicBezTo>
                    <a:pt x="3196" y="1941"/>
                    <a:pt x="3196" y="1028"/>
                    <a:pt x="2648" y="457"/>
                  </a:cubicBezTo>
                  <a:lnTo>
                    <a:pt x="2648" y="457"/>
                  </a:lnTo>
                  <a:cubicBezTo>
                    <a:pt x="2351" y="161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7" y="161"/>
                    <a:pt x="571" y="434"/>
                  </a:cubicBezTo>
                  <a:close/>
                  <a:moveTo>
                    <a:pt x="799" y="2260"/>
                  </a:moveTo>
                  <a:cubicBezTo>
                    <a:pt x="365" y="1827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5" y="229"/>
                    <a:pt x="1963" y="229"/>
                    <a:pt x="2397" y="686"/>
                  </a:cubicBezTo>
                  <a:lnTo>
                    <a:pt x="2397" y="686"/>
                  </a:lnTo>
                  <a:cubicBezTo>
                    <a:pt x="2830" y="1119"/>
                    <a:pt x="2830" y="1850"/>
                    <a:pt x="2397" y="2283"/>
                  </a:cubicBezTo>
                  <a:lnTo>
                    <a:pt x="2397" y="2283"/>
                  </a:lnTo>
                  <a:cubicBezTo>
                    <a:pt x="2169" y="2489"/>
                    <a:pt x="1872" y="2603"/>
                    <a:pt x="1598" y="2603"/>
                  </a:cubicBezTo>
                  <a:lnTo>
                    <a:pt x="1598" y="2603"/>
                  </a:lnTo>
                  <a:cubicBezTo>
                    <a:pt x="1301" y="2603"/>
                    <a:pt x="1004" y="2489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724237" y="4470638"/>
              <a:ext cx="55230" cy="52897"/>
            </a:xfrm>
            <a:custGeom>
              <a:avLst/>
              <a:gdLst/>
              <a:ahLst/>
              <a:cxnLst/>
              <a:rect l="l" t="t" r="r" b="b"/>
              <a:pathLst>
                <a:path w="3219" h="3083" extrusionOk="0">
                  <a:moveTo>
                    <a:pt x="594" y="435"/>
                  </a:moveTo>
                  <a:cubicBezTo>
                    <a:pt x="23" y="982"/>
                    <a:pt x="0" y="1918"/>
                    <a:pt x="571" y="2489"/>
                  </a:cubicBezTo>
                  <a:lnTo>
                    <a:pt x="571" y="2489"/>
                  </a:lnTo>
                  <a:cubicBezTo>
                    <a:pt x="1141" y="3059"/>
                    <a:pt x="2054" y="3082"/>
                    <a:pt x="2648" y="2512"/>
                  </a:cubicBezTo>
                  <a:lnTo>
                    <a:pt x="2648" y="2512"/>
                  </a:lnTo>
                  <a:cubicBezTo>
                    <a:pt x="3219" y="1941"/>
                    <a:pt x="3219" y="1028"/>
                    <a:pt x="2671" y="435"/>
                  </a:cubicBezTo>
                  <a:lnTo>
                    <a:pt x="2671" y="435"/>
                  </a:lnTo>
                  <a:cubicBezTo>
                    <a:pt x="2374" y="161"/>
                    <a:pt x="1986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8" y="138"/>
                    <a:pt x="594" y="435"/>
                  </a:cubicBezTo>
                  <a:moveTo>
                    <a:pt x="822" y="2261"/>
                  </a:moveTo>
                  <a:cubicBezTo>
                    <a:pt x="365" y="1804"/>
                    <a:pt x="388" y="1097"/>
                    <a:pt x="822" y="663"/>
                  </a:cubicBezTo>
                  <a:lnTo>
                    <a:pt x="822" y="663"/>
                  </a:lnTo>
                  <a:cubicBezTo>
                    <a:pt x="1278" y="229"/>
                    <a:pt x="1986" y="229"/>
                    <a:pt x="2420" y="686"/>
                  </a:cubicBezTo>
                  <a:lnTo>
                    <a:pt x="2420" y="686"/>
                  </a:lnTo>
                  <a:cubicBezTo>
                    <a:pt x="2853" y="1119"/>
                    <a:pt x="2853" y="1850"/>
                    <a:pt x="2397" y="2283"/>
                  </a:cubicBezTo>
                  <a:lnTo>
                    <a:pt x="2397" y="2283"/>
                  </a:lnTo>
                  <a:cubicBezTo>
                    <a:pt x="2191" y="2489"/>
                    <a:pt x="1895" y="2603"/>
                    <a:pt x="1621" y="2603"/>
                  </a:cubicBezTo>
                  <a:lnTo>
                    <a:pt x="1621" y="2603"/>
                  </a:lnTo>
                  <a:cubicBezTo>
                    <a:pt x="1324" y="2603"/>
                    <a:pt x="1027" y="2489"/>
                    <a:pt x="822" y="226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1851904" y="4372738"/>
              <a:ext cx="54835" cy="52502"/>
            </a:xfrm>
            <a:custGeom>
              <a:avLst/>
              <a:gdLst/>
              <a:ahLst/>
              <a:cxnLst/>
              <a:rect l="l" t="t" r="r" b="b"/>
              <a:pathLst>
                <a:path w="3196" h="3060" extrusionOk="0">
                  <a:moveTo>
                    <a:pt x="571" y="411"/>
                  </a:moveTo>
                  <a:cubicBezTo>
                    <a:pt x="0" y="982"/>
                    <a:pt x="0" y="1895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5" y="3059"/>
                    <a:pt x="2625" y="2511"/>
                  </a:cubicBezTo>
                  <a:lnTo>
                    <a:pt x="2625" y="2511"/>
                  </a:lnTo>
                  <a:cubicBezTo>
                    <a:pt x="3196" y="1941"/>
                    <a:pt x="3196" y="1005"/>
                    <a:pt x="2648" y="434"/>
                  </a:cubicBezTo>
                  <a:lnTo>
                    <a:pt x="2648" y="434"/>
                  </a:lnTo>
                  <a:cubicBezTo>
                    <a:pt x="2351" y="138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8" y="138"/>
                    <a:pt x="571" y="411"/>
                  </a:cubicBezTo>
                  <a:moveTo>
                    <a:pt x="799" y="2237"/>
                  </a:moveTo>
                  <a:cubicBezTo>
                    <a:pt x="365" y="1804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6" y="206"/>
                    <a:pt x="1963" y="229"/>
                    <a:pt x="2397" y="663"/>
                  </a:cubicBezTo>
                  <a:lnTo>
                    <a:pt x="2397" y="663"/>
                  </a:lnTo>
                  <a:cubicBezTo>
                    <a:pt x="2831" y="1119"/>
                    <a:pt x="2831" y="1827"/>
                    <a:pt x="2397" y="2260"/>
                  </a:cubicBezTo>
                  <a:lnTo>
                    <a:pt x="2397" y="2260"/>
                  </a:lnTo>
                  <a:cubicBezTo>
                    <a:pt x="2169" y="2466"/>
                    <a:pt x="1895" y="2580"/>
                    <a:pt x="1598" y="2580"/>
                  </a:cubicBezTo>
                  <a:lnTo>
                    <a:pt x="1598" y="2580"/>
                  </a:lnTo>
                  <a:cubicBezTo>
                    <a:pt x="1301" y="2580"/>
                    <a:pt x="1005" y="2466"/>
                    <a:pt x="799" y="223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2076305" y="3899264"/>
              <a:ext cx="136299" cy="410047"/>
            </a:xfrm>
            <a:custGeom>
              <a:avLst/>
              <a:gdLst/>
              <a:ahLst/>
              <a:cxnLst/>
              <a:rect l="l" t="t" r="r" b="b"/>
              <a:pathLst>
                <a:path w="7944" h="23899" extrusionOk="0">
                  <a:moveTo>
                    <a:pt x="4017" y="3607"/>
                  </a:moveTo>
                  <a:lnTo>
                    <a:pt x="3903" y="15248"/>
                  </a:lnTo>
                  <a:lnTo>
                    <a:pt x="69" y="19014"/>
                  </a:lnTo>
                  <a:lnTo>
                    <a:pt x="0" y="23876"/>
                  </a:lnTo>
                  <a:lnTo>
                    <a:pt x="343" y="23899"/>
                  </a:lnTo>
                  <a:lnTo>
                    <a:pt x="388" y="19174"/>
                  </a:lnTo>
                  <a:lnTo>
                    <a:pt x="4223" y="15408"/>
                  </a:lnTo>
                  <a:lnTo>
                    <a:pt x="4360" y="3744"/>
                  </a:lnTo>
                  <a:lnTo>
                    <a:pt x="7943" y="252"/>
                  </a:lnTo>
                  <a:lnTo>
                    <a:pt x="771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2065719" y="4370782"/>
              <a:ext cx="24690" cy="100663"/>
            </a:xfrm>
            <a:custGeom>
              <a:avLst/>
              <a:gdLst/>
              <a:ahLst/>
              <a:cxnLst/>
              <a:rect l="l" t="t" r="r" b="b"/>
              <a:pathLst>
                <a:path w="1439" h="5867" extrusionOk="0">
                  <a:moveTo>
                    <a:pt x="1051" y="4588"/>
                  </a:moveTo>
                  <a:lnTo>
                    <a:pt x="1" y="5638"/>
                  </a:lnTo>
                  <a:lnTo>
                    <a:pt x="229" y="5867"/>
                  </a:lnTo>
                  <a:lnTo>
                    <a:pt x="1393" y="4725"/>
                  </a:lnTo>
                  <a:lnTo>
                    <a:pt x="1439" y="0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2046142" y="4305773"/>
              <a:ext cx="77174" cy="73640"/>
            </a:xfrm>
            <a:custGeom>
              <a:avLst/>
              <a:gdLst/>
              <a:ahLst/>
              <a:cxnLst/>
              <a:rect l="l" t="t" r="r" b="b"/>
              <a:pathLst>
                <a:path w="4498" h="4292" extrusionOk="0">
                  <a:moveTo>
                    <a:pt x="822" y="594"/>
                  </a:moveTo>
                  <a:cubicBezTo>
                    <a:pt x="23" y="1370"/>
                    <a:pt x="1" y="2671"/>
                    <a:pt x="799" y="3470"/>
                  </a:cubicBezTo>
                  <a:lnTo>
                    <a:pt x="799" y="3470"/>
                  </a:lnTo>
                  <a:cubicBezTo>
                    <a:pt x="1576" y="4292"/>
                    <a:pt x="2877" y="4292"/>
                    <a:pt x="3698" y="3516"/>
                  </a:cubicBezTo>
                  <a:lnTo>
                    <a:pt x="3698" y="3516"/>
                  </a:lnTo>
                  <a:cubicBezTo>
                    <a:pt x="4497" y="2717"/>
                    <a:pt x="4497" y="1416"/>
                    <a:pt x="3721" y="617"/>
                  </a:cubicBezTo>
                  <a:lnTo>
                    <a:pt x="3721" y="617"/>
                  </a:lnTo>
                  <a:cubicBezTo>
                    <a:pt x="3310" y="206"/>
                    <a:pt x="2785" y="0"/>
                    <a:pt x="2260" y="0"/>
                  </a:cubicBezTo>
                  <a:lnTo>
                    <a:pt x="2260" y="0"/>
                  </a:lnTo>
                  <a:cubicBezTo>
                    <a:pt x="1735" y="0"/>
                    <a:pt x="1210" y="206"/>
                    <a:pt x="822" y="594"/>
                  </a:cubicBezTo>
                  <a:moveTo>
                    <a:pt x="1028" y="3242"/>
                  </a:moveTo>
                  <a:cubicBezTo>
                    <a:pt x="366" y="2580"/>
                    <a:pt x="389" y="1484"/>
                    <a:pt x="1051" y="822"/>
                  </a:cubicBezTo>
                  <a:lnTo>
                    <a:pt x="1051" y="822"/>
                  </a:lnTo>
                  <a:cubicBezTo>
                    <a:pt x="1735" y="160"/>
                    <a:pt x="2808" y="183"/>
                    <a:pt x="3470" y="845"/>
                  </a:cubicBezTo>
                  <a:lnTo>
                    <a:pt x="3470" y="845"/>
                  </a:lnTo>
                  <a:cubicBezTo>
                    <a:pt x="4132" y="1530"/>
                    <a:pt x="4132" y="2603"/>
                    <a:pt x="3447" y="3264"/>
                  </a:cubicBezTo>
                  <a:lnTo>
                    <a:pt x="3447" y="3264"/>
                  </a:lnTo>
                  <a:cubicBezTo>
                    <a:pt x="3128" y="3607"/>
                    <a:pt x="2694" y="3767"/>
                    <a:pt x="2260" y="3767"/>
                  </a:cubicBezTo>
                  <a:lnTo>
                    <a:pt x="2260" y="3767"/>
                  </a:lnTo>
                  <a:cubicBezTo>
                    <a:pt x="1804" y="3767"/>
                    <a:pt x="1370" y="3584"/>
                    <a:pt x="1028" y="324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2025776" y="4460464"/>
              <a:ext cx="52897" cy="50151"/>
            </a:xfrm>
            <a:custGeom>
              <a:avLst/>
              <a:gdLst/>
              <a:ahLst/>
              <a:cxnLst/>
              <a:rect l="l" t="t" r="r" b="b"/>
              <a:pathLst>
                <a:path w="3083" h="2923" extrusionOk="0">
                  <a:moveTo>
                    <a:pt x="571" y="388"/>
                  </a:moveTo>
                  <a:cubicBezTo>
                    <a:pt x="23" y="936"/>
                    <a:pt x="1" y="1826"/>
                    <a:pt x="548" y="2374"/>
                  </a:cubicBezTo>
                  <a:lnTo>
                    <a:pt x="548" y="2374"/>
                  </a:lnTo>
                  <a:cubicBezTo>
                    <a:pt x="1096" y="2922"/>
                    <a:pt x="1964" y="2922"/>
                    <a:pt x="2534" y="2397"/>
                  </a:cubicBezTo>
                  <a:lnTo>
                    <a:pt x="2534" y="2397"/>
                  </a:lnTo>
                  <a:cubicBezTo>
                    <a:pt x="3082" y="1849"/>
                    <a:pt x="3082" y="959"/>
                    <a:pt x="2534" y="411"/>
                  </a:cubicBezTo>
                  <a:lnTo>
                    <a:pt x="2534" y="411"/>
                  </a:lnTo>
                  <a:cubicBezTo>
                    <a:pt x="2260" y="137"/>
                    <a:pt x="1918" y="0"/>
                    <a:pt x="1553" y="0"/>
                  </a:cubicBezTo>
                  <a:lnTo>
                    <a:pt x="1553" y="0"/>
                  </a:lnTo>
                  <a:cubicBezTo>
                    <a:pt x="1188" y="0"/>
                    <a:pt x="845" y="137"/>
                    <a:pt x="571" y="388"/>
                  </a:cubicBezTo>
                  <a:close/>
                  <a:moveTo>
                    <a:pt x="777" y="2146"/>
                  </a:moveTo>
                  <a:cubicBezTo>
                    <a:pt x="366" y="1712"/>
                    <a:pt x="389" y="1050"/>
                    <a:pt x="800" y="640"/>
                  </a:cubicBezTo>
                  <a:lnTo>
                    <a:pt x="800" y="640"/>
                  </a:lnTo>
                  <a:cubicBezTo>
                    <a:pt x="1210" y="229"/>
                    <a:pt x="1895" y="229"/>
                    <a:pt x="2306" y="662"/>
                  </a:cubicBezTo>
                  <a:lnTo>
                    <a:pt x="2306" y="662"/>
                  </a:lnTo>
                  <a:cubicBezTo>
                    <a:pt x="2717" y="1073"/>
                    <a:pt x="2717" y="1735"/>
                    <a:pt x="2283" y="2146"/>
                  </a:cubicBezTo>
                  <a:lnTo>
                    <a:pt x="2283" y="2146"/>
                  </a:lnTo>
                  <a:cubicBezTo>
                    <a:pt x="2078" y="2351"/>
                    <a:pt x="1804" y="2466"/>
                    <a:pt x="1553" y="2466"/>
                  </a:cubicBezTo>
                  <a:lnTo>
                    <a:pt x="1553" y="2466"/>
                  </a:lnTo>
                  <a:cubicBezTo>
                    <a:pt x="1279" y="2466"/>
                    <a:pt x="1005" y="2351"/>
                    <a:pt x="777" y="21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647080" y="3578918"/>
              <a:ext cx="456269" cy="149236"/>
            </a:xfrm>
            <a:custGeom>
              <a:avLst/>
              <a:gdLst/>
              <a:ahLst/>
              <a:cxnLst/>
              <a:rect l="l" t="t" r="r" b="b"/>
              <a:pathLst>
                <a:path w="26593" h="8698" extrusionOk="0">
                  <a:moveTo>
                    <a:pt x="17827" y="8355"/>
                  </a:moveTo>
                  <a:lnTo>
                    <a:pt x="1" y="8172"/>
                  </a:lnTo>
                  <a:lnTo>
                    <a:pt x="1" y="8515"/>
                  </a:lnTo>
                  <a:lnTo>
                    <a:pt x="17896" y="8697"/>
                  </a:lnTo>
                  <a:lnTo>
                    <a:pt x="17964" y="8697"/>
                  </a:lnTo>
                  <a:lnTo>
                    <a:pt x="26592" y="229"/>
                  </a:lnTo>
                  <a:lnTo>
                    <a:pt x="26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840151" y="3659198"/>
              <a:ext cx="282773" cy="127686"/>
            </a:xfrm>
            <a:custGeom>
              <a:avLst/>
              <a:gdLst/>
              <a:ahLst/>
              <a:cxnLst/>
              <a:rect l="l" t="t" r="r" b="b"/>
              <a:pathLst>
                <a:path w="16481" h="7442" extrusionOk="0">
                  <a:moveTo>
                    <a:pt x="8971" y="7122"/>
                  </a:moveTo>
                  <a:lnTo>
                    <a:pt x="0" y="7031"/>
                  </a:lnTo>
                  <a:lnTo>
                    <a:pt x="0" y="7351"/>
                  </a:lnTo>
                  <a:lnTo>
                    <a:pt x="9039" y="7442"/>
                  </a:lnTo>
                  <a:lnTo>
                    <a:pt x="9108" y="7442"/>
                  </a:lnTo>
                  <a:lnTo>
                    <a:pt x="16480" y="252"/>
                  </a:lnTo>
                  <a:lnTo>
                    <a:pt x="16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1876182" y="3553851"/>
              <a:ext cx="176636" cy="173119"/>
            </a:xfrm>
            <a:custGeom>
              <a:avLst/>
              <a:gdLst/>
              <a:ahLst/>
              <a:cxnLst/>
              <a:rect l="l" t="t" r="r" b="b"/>
              <a:pathLst>
                <a:path w="10295" h="10090" extrusionOk="0">
                  <a:moveTo>
                    <a:pt x="0" y="9839"/>
                  </a:moveTo>
                  <a:lnTo>
                    <a:pt x="229" y="10090"/>
                  </a:lnTo>
                  <a:lnTo>
                    <a:pt x="10295" y="229"/>
                  </a:lnTo>
                  <a:lnTo>
                    <a:pt x="1006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383132" y="3496683"/>
              <a:ext cx="358746" cy="215807"/>
            </a:xfrm>
            <a:custGeom>
              <a:avLst/>
              <a:gdLst/>
              <a:ahLst/>
              <a:cxnLst/>
              <a:rect l="l" t="t" r="r" b="b"/>
              <a:pathLst>
                <a:path w="20909" h="12578" extrusionOk="0">
                  <a:moveTo>
                    <a:pt x="13399" y="7259"/>
                  </a:moveTo>
                  <a:lnTo>
                    <a:pt x="9861" y="7213"/>
                  </a:lnTo>
                  <a:lnTo>
                    <a:pt x="4725" y="12235"/>
                  </a:lnTo>
                  <a:lnTo>
                    <a:pt x="23" y="12189"/>
                  </a:lnTo>
                  <a:lnTo>
                    <a:pt x="0" y="12532"/>
                  </a:lnTo>
                  <a:lnTo>
                    <a:pt x="4862" y="12577"/>
                  </a:lnTo>
                  <a:lnTo>
                    <a:pt x="9998" y="7556"/>
                  </a:lnTo>
                  <a:lnTo>
                    <a:pt x="13536" y="7578"/>
                  </a:lnTo>
                  <a:lnTo>
                    <a:pt x="13604" y="7533"/>
                  </a:lnTo>
                  <a:cubicBezTo>
                    <a:pt x="16183" y="4839"/>
                    <a:pt x="20475" y="503"/>
                    <a:pt x="20908" y="320"/>
                  </a:cubicBezTo>
                  <a:lnTo>
                    <a:pt x="20908" y="320"/>
                  </a:lnTo>
                  <a:lnTo>
                    <a:pt x="20885" y="160"/>
                  </a:lnTo>
                  <a:lnTo>
                    <a:pt x="20885" y="0"/>
                  </a:lnTo>
                  <a:lnTo>
                    <a:pt x="20885" y="0"/>
                  </a:lnTo>
                  <a:lnTo>
                    <a:pt x="20885" y="0"/>
                  </a:lnTo>
                  <a:cubicBezTo>
                    <a:pt x="20429" y="0"/>
                    <a:pt x="16024" y="4520"/>
                    <a:pt x="13399" y="72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296968" y="3753975"/>
              <a:ext cx="416704" cy="108504"/>
            </a:xfrm>
            <a:custGeom>
              <a:avLst/>
              <a:gdLst/>
              <a:ahLst/>
              <a:cxnLst/>
              <a:rect l="l" t="t" r="r" b="b"/>
              <a:pathLst>
                <a:path w="24287" h="6324" extrusionOk="0">
                  <a:moveTo>
                    <a:pt x="1" y="343"/>
                  </a:moveTo>
                  <a:lnTo>
                    <a:pt x="10409" y="457"/>
                  </a:lnTo>
                  <a:lnTo>
                    <a:pt x="16070" y="6232"/>
                  </a:lnTo>
                  <a:lnTo>
                    <a:pt x="24287" y="6323"/>
                  </a:lnTo>
                  <a:lnTo>
                    <a:pt x="24287" y="5981"/>
                  </a:lnTo>
                  <a:lnTo>
                    <a:pt x="16207" y="5912"/>
                  </a:lnTo>
                  <a:lnTo>
                    <a:pt x="10546" y="115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984465" y="3579313"/>
              <a:ext cx="271020" cy="209545"/>
            </a:xfrm>
            <a:custGeom>
              <a:avLst/>
              <a:gdLst/>
              <a:ahLst/>
              <a:cxnLst/>
              <a:rect l="l" t="t" r="r" b="b"/>
              <a:pathLst>
                <a:path w="15796" h="12213" extrusionOk="0">
                  <a:moveTo>
                    <a:pt x="0" y="252"/>
                  </a:moveTo>
                  <a:lnTo>
                    <a:pt x="8537" y="8971"/>
                  </a:lnTo>
                  <a:lnTo>
                    <a:pt x="12394" y="9017"/>
                  </a:lnTo>
                  <a:lnTo>
                    <a:pt x="15544" y="12212"/>
                  </a:lnTo>
                  <a:lnTo>
                    <a:pt x="15795" y="11984"/>
                  </a:lnTo>
                  <a:lnTo>
                    <a:pt x="12554" y="8674"/>
                  </a:lnTo>
                  <a:lnTo>
                    <a:pt x="8674" y="862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102730" y="3159884"/>
              <a:ext cx="68544" cy="35653"/>
            </a:xfrm>
            <a:custGeom>
              <a:avLst/>
              <a:gdLst/>
              <a:ahLst/>
              <a:cxnLst/>
              <a:rect l="l" t="t" r="r" b="b"/>
              <a:pathLst>
                <a:path w="3995" h="2078" extrusionOk="0">
                  <a:moveTo>
                    <a:pt x="0" y="320"/>
                  </a:moveTo>
                  <a:lnTo>
                    <a:pt x="2078" y="343"/>
                  </a:lnTo>
                  <a:lnTo>
                    <a:pt x="3767" y="2078"/>
                  </a:lnTo>
                  <a:lnTo>
                    <a:pt x="3995" y="1827"/>
                  </a:lnTo>
                  <a:lnTo>
                    <a:pt x="2214" y="24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1289539" y="4575985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5"/>
                  </a:moveTo>
                  <a:cubicBezTo>
                    <a:pt x="0" y="1895"/>
                    <a:pt x="160" y="2261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8"/>
                    <a:pt x="1484" y="2991"/>
                  </a:cubicBezTo>
                  <a:lnTo>
                    <a:pt x="1484" y="2991"/>
                  </a:lnTo>
                  <a:cubicBezTo>
                    <a:pt x="2305" y="2991"/>
                    <a:pt x="2967" y="2329"/>
                    <a:pt x="2990" y="1507"/>
                  </a:cubicBezTo>
                  <a:lnTo>
                    <a:pt x="2990" y="1507"/>
                  </a:lnTo>
                  <a:cubicBezTo>
                    <a:pt x="2990" y="708"/>
                    <a:pt x="2305" y="1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0" y="663"/>
                    <a:pt x="0" y="1485"/>
                  </a:cubicBezTo>
                  <a:close/>
                  <a:moveTo>
                    <a:pt x="1484" y="2649"/>
                  </a:moveTo>
                  <a:cubicBezTo>
                    <a:pt x="867" y="2649"/>
                    <a:pt x="320" y="2101"/>
                    <a:pt x="342" y="1485"/>
                  </a:cubicBezTo>
                  <a:lnTo>
                    <a:pt x="342" y="1485"/>
                  </a:lnTo>
                  <a:cubicBezTo>
                    <a:pt x="342" y="1165"/>
                    <a:pt x="457" y="891"/>
                    <a:pt x="685" y="663"/>
                  </a:cubicBezTo>
                  <a:lnTo>
                    <a:pt x="685" y="663"/>
                  </a:lnTo>
                  <a:cubicBezTo>
                    <a:pt x="890" y="457"/>
                    <a:pt x="1187" y="320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57"/>
                    <a:pt x="2305" y="686"/>
                  </a:cubicBezTo>
                  <a:lnTo>
                    <a:pt x="2305" y="686"/>
                  </a:lnTo>
                  <a:cubicBezTo>
                    <a:pt x="2534" y="891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2146"/>
                    <a:pt x="2123" y="2649"/>
                    <a:pt x="1484" y="2649"/>
                  </a:cubicBezTo>
                  <a:lnTo>
                    <a:pt x="1484" y="2649"/>
                  </a:lnTo>
                  <a:lnTo>
                    <a:pt x="1484" y="2649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271524" y="4518027"/>
              <a:ext cx="30558" cy="70517"/>
            </a:xfrm>
            <a:custGeom>
              <a:avLst/>
              <a:gdLst/>
              <a:ahLst/>
              <a:cxnLst/>
              <a:rect l="l" t="t" r="r" b="b"/>
              <a:pathLst>
                <a:path w="1781" h="4110" extrusionOk="0">
                  <a:moveTo>
                    <a:pt x="0" y="2534"/>
                  </a:moveTo>
                  <a:lnTo>
                    <a:pt x="1529" y="4109"/>
                  </a:lnTo>
                  <a:lnTo>
                    <a:pt x="1780" y="3881"/>
                  </a:lnTo>
                  <a:lnTo>
                    <a:pt x="320" y="2397"/>
                  </a:lnTo>
                  <a:lnTo>
                    <a:pt x="343" y="1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61897" y="4019108"/>
              <a:ext cx="355624" cy="108487"/>
            </a:xfrm>
            <a:custGeom>
              <a:avLst/>
              <a:gdLst/>
              <a:ahLst/>
              <a:cxnLst/>
              <a:rect l="l" t="t" r="r" b="b"/>
              <a:pathLst>
                <a:path w="20727" h="6323" extrusionOk="0">
                  <a:moveTo>
                    <a:pt x="1" y="229"/>
                  </a:moveTo>
                  <a:lnTo>
                    <a:pt x="2146" y="2420"/>
                  </a:lnTo>
                  <a:lnTo>
                    <a:pt x="12052" y="2534"/>
                  </a:lnTo>
                  <a:lnTo>
                    <a:pt x="15704" y="6254"/>
                  </a:lnTo>
                  <a:lnTo>
                    <a:pt x="20726" y="6323"/>
                  </a:lnTo>
                  <a:lnTo>
                    <a:pt x="20726" y="5981"/>
                  </a:lnTo>
                  <a:lnTo>
                    <a:pt x="15841" y="5935"/>
                  </a:lnTo>
                  <a:lnTo>
                    <a:pt x="12189" y="2192"/>
                  </a:lnTo>
                  <a:lnTo>
                    <a:pt x="2283" y="2100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37098" y="3970158"/>
              <a:ext cx="58747" cy="90866"/>
            </a:xfrm>
            <a:custGeom>
              <a:avLst/>
              <a:gdLst/>
              <a:ahLst/>
              <a:cxnLst/>
              <a:rect l="l" t="t" r="r" b="b"/>
              <a:pathLst>
                <a:path w="3424" h="5296" extrusionOk="0">
                  <a:moveTo>
                    <a:pt x="0" y="2032"/>
                  </a:moveTo>
                  <a:lnTo>
                    <a:pt x="3196" y="5296"/>
                  </a:lnTo>
                  <a:lnTo>
                    <a:pt x="3424" y="5045"/>
                  </a:lnTo>
                  <a:lnTo>
                    <a:pt x="320" y="1895"/>
                  </a:lnTo>
                  <a:lnTo>
                    <a:pt x="343" y="0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961354" y="4039474"/>
              <a:ext cx="104197" cy="106136"/>
            </a:xfrm>
            <a:custGeom>
              <a:avLst/>
              <a:gdLst/>
              <a:ahLst/>
              <a:cxnLst/>
              <a:rect l="l" t="t" r="r" b="b"/>
              <a:pathLst>
                <a:path w="6073" h="6186" extrusionOk="0">
                  <a:moveTo>
                    <a:pt x="0" y="229"/>
                  </a:moveTo>
                  <a:lnTo>
                    <a:pt x="5844" y="6186"/>
                  </a:lnTo>
                  <a:lnTo>
                    <a:pt x="6072" y="5958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494537" y="3988568"/>
              <a:ext cx="75596" cy="72456"/>
            </a:xfrm>
            <a:custGeom>
              <a:avLst/>
              <a:gdLst/>
              <a:ahLst/>
              <a:cxnLst/>
              <a:rect l="l" t="t" r="r" b="b"/>
              <a:pathLst>
                <a:path w="4406" h="4223" extrusionOk="0">
                  <a:moveTo>
                    <a:pt x="800" y="593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08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06" y="1392"/>
                    <a:pt x="3630" y="616"/>
                  </a:cubicBezTo>
                  <a:lnTo>
                    <a:pt x="3630" y="616"/>
                  </a:lnTo>
                  <a:cubicBezTo>
                    <a:pt x="3242" y="205"/>
                    <a:pt x="2717" y="0"/>
                    <a:pt x="2215" y="0"/>
                  </a:cubicBezTo>
                  <a:lnTo>
                    <a:pt x="2215" y="0"/>
                  </a:lnTo>
                  <a:cubicBezTo>
                    <a:pt x="1690" y="0"/>
                    <a:pt x="1188" y="205"/>
                    <a:pt x="800" y="593"/>
                  </a:cubicBezTo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83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41" y="1506"/>
                    <a:pt x="4041" y="2556"/>
                    <a:pt x="3379" y="3218"/>
                  </a:cubicBezTo>
                  <a:lnTo>
                    <a:pt x="3379" y="3218"/>
                  </a:lnTo>
                  <a:cubicBezTo>
                    <a:pt x="3059" y="3538"/>
                    <a:pt x="2626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15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598322" y="3896141"/>
              <a:ext cx="88138" cy="84209"/>
            </a:xfrm>
            <a:custGeom>
              <a:avLst/>
              <a:gdLst/>
              <a:ahLst/>
              <a:cxnLst/>
              <a:rect l="l" t="t" r="r" b="b"/>
              <a:pathLst>
                <a:path w="5137" h="4908" extrusionOk="0">
                  <a:moveTo>
                    <a:pt x="936" y="662"/>
                  </a:moveTo>
                  <a:cubicBezTo>
                    <a:pt x="0" y="1552"/>
                    <a:pt x="0" y="3036"/>
                    <a:pt x="891" y="3972"/>
                  </a:cubicBezTo>
                  <a:lnTo>
                    <a:pt x="891" y="3972"/>
                  </a:lnTo>
                  <a:cubicBezTo>
                    <a:pt x="1804" y="4885"/>
                    <a:pt x="3287" y="4908"/>
                    <a:pt x="4200" y="3995"/>
                  </a:cubicBezTo>
                  <a:lnTo>
                    <a:pt x="4200" y="3995"/>
                  </a:lnTo>
                  <a:cubicBezTo>
                    <a:pt x="5136" y="3104"/>
                    <a:pt x="5136" y="1621"/>
                    <a:pt x="4246" y="685"/>
                  </a:cubicBezTo>
                  <a:lnTo>
                    <a:pt x="4246" y="685"/>
                  </a:lnTo>
                  <a:cubicBezTo>
                    <a:pt x="3789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3" y="206"/>
                    <a:pt x="936" y="662"/>
                  </a:cubicBezTo>
                  <a:close/>
                  <a:moveTo>
                    <a:pt x="1142" y="3744"/>
                  </a:moveTo>
                  <a:cubicBezTo>
                    <a:pt x="366" y="2945"/>
                    <a:pt x="366" y="1666"/>
                    <a:pt x="1165" y="890"/>
                  </a:cubicBezTo>
                  <a:lnTo>
                    <a:pt x="1165" y="890"/>
                  </a:lnTo>
                  <a:cubicBezTo>
                    <a:pt x="1963" y="114"/>
                    <a:pt x="3219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2"/>
                    <a:pt x="1142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899090" y="3985033"/>
              <a:ext cx="78736" cy="74824"/>
            </a:xfrm>
            <a:custGeom>
              <a:avLst/>
              <a:gdLst/>
              <a:ahLst/>
              <a:cxnLst/>
              <a:rect l="l" t="t" r="r" b="b"/>
              <a:pathLst>
                <a:path w="4589" h="4361" extrusionOk="0">
                  <a:moveTo>
                    <a:pt x="845" y="594"/>
                  </a:moveTo>
                  <a:cubicBezTo>
                    <a:pt x="23" y="1393"/>
                    <a:pt x="0" y="2717"/>
                    <a:pt x="799" y="3538"/>
                  </a:cubicBezTo>
                  <a:lnTo>
                    <a:pt x="799" y="3538"/>
                  </a:lnTo>
                  <a:cubicBezTo>
                    <a:pt x="1621" y="4360"/>
                    <a:pt x="2922" y="4360"/>
                    <a:pt x="3744" y="3561"/>
                  </a:cubicBezTo>
                  <a:lnTo>
                    <a:pt x="3744" y="3561"/>
                  </a:lnTo>
                  <a:cubicBezTo>
                    <a:pt x="4565" y="2762"/>
                    <a:pt x="4588" y="1439"/>
                    <a:pt x="3789" y="617"/>
                  </a:cubicBezTo>
                  <a:lnTo>
                    <a:pt x="3789" y="617"/>
                  </a:lnTo>
                  <a:cubicBezTo>
                    <a:pt x="3378" y="206"/>
                    <a:pt x="2831" y="1"/>
                    <a:pt x="2306" y="1"/>
                  </a:cubicBezTo>
                  <a:lnTo>
                    <a:pt x="2306" y="1"/>
                  </a:lnTo>
                  <a:cubicBezTo>
                    <a:pt x="1758" y="1"/>
                    <a:pt x="1233" y="183"/>
                    <a:pt x="845" y="594"/>
                  </a:cubicBezTo>
                  <a:moveTo>
                    <a:pt x="1050" y="3310"/>
                  </a:moveTo>
                  <a:cubicBezTo>
                    <a:pt x="365" y="2603"/>
                    <a:pt x="388" y="1507"/>
                    <a:pt x="1073" y="822"/>
                  </a:cubicBezTo>
                  <a:lnTo>
                    <a:pt x="1073" y="822"/>
                  </a:lnTo>
                  <a:cubicBezTo>
                    <a:pt x="1758" y="138"/>
                    <a:pt x="2876" y="160"/>
                    <a:pt x="3538" y="845"/>
                  </a:cubicBezTo>
                  <a:lnTo>
                    <a:pt x="3538" y="845"/>
                  </a:lnTo>
                  <a:cubicBezTo>
                    <a:pt x="4223" y="1530"/>
                    <a:pt x="4200" y="2648"/>
                    <a:pt x="3515" y="3333"/>
                  </a:cubicBezTo>
                  <a:lnTo>
                    <a:pt x="3515" y="3333"/>
                  </a:lnTo>
                  <a:cubicBezTo>
                    <a:pt x="3173" y="3653"/>
                    <a:pt x="2739" y="3835"/>
                    <a:pt x="2306" y="3835"/>
                  </a:cubicBezTo>
                  <a:lnTo>
                    <a:pt x="2306" y="3835"/>
                  </a:lnTo>
                  <a:cubicBezTo>
                    <a:pt x="1849" y="3835"/>
                    <a:pt x="1393" y="3653"/>
                    <a:pt x="1050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798822" y="4004610"/>
              <a:ext cx="350528" cy="148841"/>
            </a:xfrm>
            <a:custGeom>
              <a:avLst/>
              <a:gdLst/>
              <a:ahLst/>
              <a:cxnLst/>
              <a:rect l="l" t="t" r="r" b="b"/>
              <a:pathLst>
                <a:path w="20430" h="8675" extrusionOk="0">
                  <a:moveTo>
                    <a:pt x="1" y="229"/>
                  </a:moveTo>
                  <a:lnTo>
                    <a:pt x="8150" y="8537"/>
                  </a:lnTo>
                  <a:lnTo>
                    <a:pt x="20430" y="8674"/>
                  </a:lnTo>
                  <a:lnTo>
                    <a:pt x="20430" y="8332"/>
                  </a:lnTo>
                  <a:lnTo>
                    <a:pt x="8287" y="8218"/>
                  </a:lnTo>
                  <a:lnTo>
                    <a:pt x="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25595" y="3933733"/>
              <a:ext cx="99496" cy="95173"/>
            </a:xfrm>
            <a:custGeom>
              <a:avLst/>
              <a:gdLst/>
              <a:ahLst/>
              <a:cxnLst/>
              <a:rect l="l" t="t" r="r" b="b"/>
              <a:pathLst>
                <a:path w="5799" h="5547" extrusionOk="0">
                  <a:moveTo>
                    <a:pt x="1051" y="754"/>
                  </a:moveTo>
                  <a:cubicBezTo>
                    <a:pt x="23" y="1781"/>
                    <a:pt x="1" y="3447"/>
                    <a:pt x="1005" y="4474"/>
                  </a:cubicBezTo>
                  <a:lnTo>
                    <a:pt x="1005" y="4474"/>
                  </a:lnTo>
                  <a:cubicBezTo>
                    <a:pt x="2032" y="5524"/>
                    <a:pt x="3698" y="5547"/>
                    <a:pt x="4748" y="4520"/>
                  </a:cubicBezTo>
                  <a:lnTo>
                    <a:pt x="4748" y="4520"/>
                  </a:lnTo>
                  <a:cubicBezTo>
                    <a:pt x="5775" y="3516"/>
                    <a:pt x="5798" y="1826"/>
                    <a:pt x="4794" y="799"/>
                  </a:cubicBezTo>
                  <a:lnTo>
                    <a:pt x="4794" y="799"/>
                  </a:lnTo>
                  <a:cubicBezTo>
                    <a:pt x="4269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8" y="0"/>
                    <a:pt x="1576" y="252"/>
                    <a:pt x="1051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279" y="982"/>
                  </a:cubicBezTo>
                  <a:lnTo>
                    <a:pt x="1279" y="982"/>
                  </a:lnTo>
                  <a:cubicBezTo>
                    <a:pt x="2192" y="115"/>
                    <a:pt x="3653" y="115"/>
                    <a:pt x="4543" y="1028"/>
                  </a:cubicBezTo>
                  <a:lnTo>
                    <a:pt x="4543" y="1028"/>
                  </a:lnTo>
                  <a:cubicBezTo>
                    <a:pt x="5433" y="1941"/>
                    <a:pt x="5410" y="3401"/>
                    <a:pt x="4520" y="4292"/>
                  </a:cubicBezTo>
                  <a:lnTo>
                    <a:pt x="4520" y="4292"/>
                  </a:lnTo>
                  <a:cubicBezTo>
                    <a:pt x="4064" y="4725"/>
                    <a:pt x="3470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3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769072" y="3833482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4"/>
                  </a:moveTo>
                  <a:cubicBezTo>
                    <a:pt x="0" y="1895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90"/>
                    <a:pt x="1484" y="2990"/>
                  </a:cubicBezTo>
                  <a:lnTo>
                    <a:pt x="1484" y="2990"/>
                  </a:lnTo>
                  <a:cubicBezTo>
                    <a:pt x="2306" y="2990"/>
                    <a:pt x="2968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23"/>
                    <a:pt x="1507" y="0"/>
                  </a:cubicBezTo>
                  <a:lnTo>
                    <a:pt x="1507" y="0"/>
                  </a:lnTo>
                  <a:cubicBezTo>
                    <a:pt x="1507" y="0"/>
                    <a:pt x="1484" y="0"/>
                    <a:pt x="1484" y="0"/>
                  </a:cubicBezTo>
                  <a:lnTo>
                    <a:pt x="1484" y="0"/>
                  </a:lnTo>
                  <a:cubicBezTo>
                    <a:pt x="662" y="0"/>
                    <a:pt x="0" y="662"/>
                    <a:pt x="0" y="1484"/>
                  </a:cubicBezTo>
                  <a:close/>
                  <a:moveTo>
                    <a:pt x="1484" y="2648"/>
                  </a:moveTo>
                  <a:cubicBezTo>
                    <a:pt x="845" y="2648"/>
                    <a:pt x="320" y="2123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80"/>
                    <a:pt x="2306" y="685"/>
                  </a:cubicBezTo>
                  <a:lnTo>
                    <a:pt x="2306" y="685"/>
                  </a:lnTo>
                  <a:cubicBezTo>
                    <a:pt x="2534" y="913"/>
                    <a:pt x="2648" y="1210"/>
                    <a:pt x="2648" y="1507"/>
                  </a:cubicBezTo>
                  <a:lnTo>
                    <a:pt x="2648" y="1507"/>
                  </a:lnTo>
                  <a:cubicBezTo>
                    <a:pt x="2648" y="1826"/>
                    <a:pt x="2511" y="2100"/>
                    <a:pt x="2306" y="2328"/>
                  </a:cubicBezTo>
                  <a:lnTo>
                    <a:pt x="2306" y="2328"/>
                  </a:lnTo>
                  <a:cubicBezTo>
                    <a:pt x="2077" y="2534"/>
                    <a:pt x="1803" y="2648"/>
                    <a:pt x="1484" y="2648"/>
                  </a:cubicBezTo>
                  <a:lnTo>
                    <a:pt x="1484" y="2648"/>
                  </a:lnTo>
                  <a:cubicBezTo>
                    <a:pt x="1484" y="2648"/>
                    <a:pt x="1484" y="2648"/>
                    <a:pt x="1484" y="264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749478" y="3871863"/>
              <a:ext cx="31741" cy="70106"/>
            </a:xfrm>
            <a:custGeom>
              <a:avLst/>
              <a:gdLst/>
              <a:ahLst/>
              <a:cxnLst/>
              <a:rect l="l" t="t" r="r" b="b"/>
              <a:pathLst>
                <a:path w="1850" h="4086" extrusionOk="0">
                  <a:moveTo>
                    <a:pt x="47" y="1552"/>
                  </a:moveTo>
                  <a:lnTo>
                    <a:pt x="1" y="4086"/>
                  </a:lnTo>
                  <a:lnTo>
                    <a:pt x="343" y="4086"/>
                  </a:lnTo>
                  <a:lnTo>
                    <a:pt x="366" y="1689"/>
                  </a:lnTo>
                  <a:lnTo>
                    <a:pt x="1850" y="228"/>
                  </a:lnTo>
                  <a:lnTo>
                    <a:pt x="15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60336" y="4202383"/>
              <a:ext cx="365009" cy="108899"/>
            </a:xfrm>
            <a:custGeom>
              <a:avLst/>
              <a:gdLst/>
              <a:ahLst/>
              <a:cxnLst/>
              <a:rect l="l" t="t" r="r" b="b"/>
              <a:pathLst>
                <a:path w="21274" h="6347" extrusionOk="0">
                  <a:moveTo>
                    <a:pt x="12531" y="3653"/>
                  </a:moveTo>
                  <a:lnTo>
                    <a:pt x="2694" y="3539"/>
                  </a:lnTo>
                  <a:lnTo>
                    <a:pt x="2625" y="3539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72"/>
                  </a:lnTo>
                  <a:lnTo>
                    <a:pt x="12668" y="3972"/>
                  </a:lnTo>
                  <a:lnTo>
                    <a:pt x="16389" y="320"/>
                  </a:lnTo>
                  <a:lnTo>
                    <a:pt x="21274" y="389"/>
                  </a:lnTo>
                  <a:lnTo>
                    <a:pt x="21274" y="46"/>
                  </a:lnTo>
                  <a:lnTo>
                    <a:pt x="16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642176" y="4265042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8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93765" y="4264252"/>
              <a:ext cx="75991" cy="72079"/>
            </a:xfrm>
            <a:custGeom>
              <a:avLst/>
              <a:gdLst/>
              <a:ahLst/>
              <a:cxnLst/>
              <a:rect l="l" t="t" r="r" b="b"/>
              <a:pathLst>
                <a:path w="4429" h="4201" extrusionOk="0">
                  <a:moveTo>
                    <a:pt x="799" y="572"/>
                  </a:moveTo>
                  <a:cubicBezTo>
                    <a:pt x="23" y="1348"/>
                    <a:pt x="0" y="2603"/>
                    <a:pt x="776" y="3402"/>
                  </a:cubicBezTo>
                  <a:lnTo>
                    <a:pt x="776" y="3402"/>
                  </a:lnTo>
                  <a:cubicBezTo>
                    <a:pt x="1552" y="4201"/>
                    <a:pt x="2830" y="4201"/>
                    <a:pt x="3606" y="3425"/>
                  </a:cubicBezTo>
                  <a:lnTo>
                    <a:pt x="3606" y="3425"/>
                  </a:lnTo>
                  <a:cubicBezTo>
                    <a:pt x="4405" y="2649"/>
                    <a:pt x="4428" y="1393"/>
                    <a:pt x="3652" y="594"/>
                  </a:cubicBezTo>
                  <a:lnTo>
                    <a:pt x="3652" y="594"/>
                  </a:lnTo>
                  <a:cubicBezTo>
                    <a:pt x="3241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712" y="1"/>
                    <a:pt x="1187" y="184"/>
                    <a:pt x="799" y="572"/>
                  </a:cubicBezTo>
                  <a:moveTo>
                    <a:pt x="1004" y="3174"/>
                  </a:moveTo>
                  <a:cubicBezTo>
                    <a:pt x="365" y="2512"/>
                    <a:pt x="388" y="1439"/>
                    <a:pt x="1050" y="800"/>
                  </a:cubicBezTo>
                  <a:lnTo>
                    <a:pt x="1050" y="800"/>
                  </a:lnTo>
                  <a:cubicBezTo>
                    <a:pt x="1689" y="161"/>
                    <a:pt x="2762" y="161"/>
                    <a:pt x="3401" y="823"/>
                  </a:cubicBezTo>
                  <a:lnTo>
                    <a:pt x="3401" y="823"/>
                  </a:lnTo>
                  <a:cubicBezTo>
                    <a:pt x="4063" y="1485"/>
                    <a:pt x="4040" y="2557"/>
                    <a:pt x="3378" y="3197"/>
                  </a:cubicBezTo>
                  <a:lnTo>
                    <a:pt x="3378" y="3197"/>
                  </a:lnTo>
                  <a:cubicBezTo>
                    <a:pt x="3059" y="3516"/>
                    <a:pt x="2625" y="3676"/>
                    <a:pt x="2214" y="3676"/>
                  </a:cubicBezTo>
                  <a:lnTo>
                    <a:pt x="2214" y="3676"/>
                  </a:lnTo>
                  <a:cubicBezTo>
                    <a:pt x="1780" y="3676"/>
                    <a:pt x="1347" y="3516"/>
                    <a:pt x="1004" y="317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602234" y="4348461"/>
              <a:ext cx="88533" cy="84209"/>
            </a:xfrm>
            <a:custGeom>
              <a:avLst/>
              <a:gdLst/>
              <a:ahLst/>
              <a:cxnLst/>
              <a:rect l="l" t="t" r="r" b="b"/>
              <a:pathLst>
                <a:path w="5160" h="4908" extrusionOk="0">
                  <a:moveTo>
                    <a:pt x="937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8"/>
                    <a:pt x="3288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29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9"/>
                    <a:pt x="937" y="662"/>
                  </a:cubicBezTo>
                  <a:moveTo>
                    <a:pt x="1142" y="3744"/>
                  </a:moveTo>
                  <a:cubicBezTo>
                    <a:pt x="366" y="2968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94" y="1735"/>
                    <a:pt x="4771" y="3013"/>
                    <a:pt x="3972" y="3767"/>
                  </a:cubicBezTo>
                  <a:lnTo>
                    <a:pt x="3972" y="3767"/>
                  </a:lnTo>
                  <a:cubicBezTo>
                    <a:pt x="3584" y="4155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5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479267" y="4523123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3" y="3196"/>
                  </a:moveTo>
                  <a:lnTo>
                    <a:pt x="1" y="5227"/>
                  </a:lnTo>
                  <a:lnTo>
                    <a:pt x="343" y="5227"/>
                  </a:lnTo>
                  <a:lnTo>
                    <a:pt x="343" y="3356"/>
                  </a:lnTo>
                  <a:lnTo>
                    <a:pt x="3516" y="252"/>
                  </a:lnTo>
                  <a:lnTo>
                    <a:pt x="328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439325" y="460693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2"/>
                  </a:moveTo>
                  <a:cubicBezTo>
                    <a:pt x="23" y="1575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04" y="4885"/>
                    <a:pt x="3287" y="4908"/>
                    <a:pt x="4223" y="3995"/>
                  </a:cubicBezTo>
                  <a:lnTo>
                    <a:pt x="4223" y="3995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8"/>
                    <a:pt x="3196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42" y="137"/>
                    <a:pt x="4018" y="936"/>
                  </a:cubicBezTo>
                  <a:lnTo>
                    <a:pt x="4018" y="936"/>
                  </a:lnTo>
                  <a:cubicBezTo>
                    <a:pt x="4794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1"/>
                    <a:pt x="1142" y="37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675084" y="4085284"/>
              <a:ext cx="123757" cy="90883"/>
            </a:xfrm>
            <a:custGeom>
              <a:avLst/>
              <a:gdLst/>
              <a:ahLst/>
              <a:cxnLst/>
              <a:rect l="l" t="t" r="r" b="b"/>
              <a:pathLst>
                <a:path w="7213" h="5297" extrusionOk="0">
                  <a:moveTo>
                    <a:pt x="1895" y="4977"/>
                  </a:moveTo>
                  <a:lnTo>
                    <a:pt x="0" y="4954"/>
                  </a:lnTo>
                  <a:lnTo>
                    <a:pt x="0" y="5273"/>
                  </a:lnTo>
                  <a:lnTo>
                    <a:pt x="2032" y="5296"/>
                  </a:lnTo>
                  <a:lnTo>
                    <a:pt x="7213" y="229"/>
                  </a:lnTo>
                  <a:lnTo>
                    <a:pt x="69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96761" y="413071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3"/>
                  </a:moveTo>
                  <a:cubicBezTo>
                    <a:pt x="23" y="1576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26" y="4908"/>
                    <a:pt x="3310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9"/>
                    <a:pt x="3196" y="1"/>
                    <a:pt x="2579" y="1"/>
                  </a:cubicBezTo>
                  <a:lnTo>
                    <a:pt x="2579" y="1"/>
                  </a:lnTo>
                  <a:cubicBezTo>
                    <a:pt x="1986" y="1"/>
                    <a:pt x="1392" y="229"/>
                    <a:pt x="936" y="663"/>
                  </a:cubicBezTo>
                  <a:close/>
                  <a:moveTo>
                    <a:pt x="1141" y="3744"/>
                  </a:moveTo>
                  <a:cubicBezTo>
                    <a:pt x="388" y="2945"/>
                    <a:pt x="388" y="1690"/>
                    <a:pt x="1187" y="914"/>
                  </a:cubicBezTo>
                  <a:lnTo>
                    <a:pt x="1187" y="914"/>
                  </a:lnTo>
                  <a:cubicBezTo>
                    <a:pt x="1963" y="138"/>
                    <a:pt x="3241" y="138"/>
                    <a:pt x="4017" y="936"/>
                  </a:cubicBezTo>
                  <a:lnTo>
                    <a:pt x="4017" y="936"/>
                  </a:lnTo>
                  <a:cubicBezTo>
                    <a:pt x="4793" y="1735"/>
                    <a:pt x="4771" y="2991"/>
                    <a:pt x="3995" y="3767"/>
                  </a:cubicBezTo>
                  <a:lnTo>
                    <a:pt x="3995" y="3767"/>
                  </a:lnTo>
                  <a:cubicBezTo>
                    <a:pt x="3607" y="4155"/>
                    <a:pt x="3082" y="4337"/>
                    <a:pt x="2579" y="4337"/>
                  </a:cubicBezTo>
                  <a:lnTo>
                    <a:pt x="2579" y="4337"/>
                  </a:lnTo>
                  <a:cubicBezTo>
                    <a:pt x="2054" y="4337"/>
                    <a:pt x="1552" y="4155"/>
                    <a:pt x="1141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67909" y="4418943"/>
              <a:ext cx="136694" cy="108504"/>
            </a:xfrm>
            <a:custGeom>
              <a:avLst/>
              <a:gdLst/>
              <a:ahLst/>
              <a:cxnLst/>
              <a:rect l="l" t="t" r="r" b="b"/>
              <a:pathLst>
                <a:path w="7967" h="6324" extrusionOk="0">
                  <a:moveTo>
                    <a:pt x="1" y="321"/>
                  </a:moveTo>
                  <a:lnTo>
                    <a:pt x="1872" y="343"/>
                  </a:lnTo>
                  <a:lnTo>
                    <a:pt x="7716" y="6324"/>
                  </a:lnTo>
                  <a:lnTo>
                    <a:pt x="7967" y="6072"/>
                  </a:lnTo>
                  <a:lnTo>
                    <a:pt x="2032" y="2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389586" y="4382930"/>
              <a:ext cx="88533" cy="84604"/>
            </a:xfrm>
            <a:custGeom>
              <a:avLst/>
              <a:gdLst/>
              <a:ahLst/>
              <a:cxnLst/>
              <a:rect l="l" t="t" r="r" b="b"/>
              <a:pathLst>
                <a:path w="5160" h="4931" extrusionOk="0">
                  <a:moveTo>
                    <a:pt x="936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7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804707" y="4179667"/>
              <a:ext cx="353256" cy="143746"/>
            </a:xfrm>
            <a:custGeom>
              <a:avLst/>
              <a:gdLst/>
              <a:ahLst/>
              <a:cxnLst/>
              <a:rect l="l" t="t" r="r" b="b"/>
              <a:pathLst>
                <a:path w="20589" h="8378" extrusionOk="0">
                  <a:moveTo>
                    <a:pt x="0" y="8149"/>
                  </a:moveTo>
                  <a:lnTo>
                    <a:pt x="229" y="8378"/>
                  </a:lnTo>
                  <a:lnTo>
                    <a:pt x="8446" y="343"/>
                  </a:lnTo>
                  <a:lnTo>
                    <a:pt x="20589" y="457"/>
                  </a:lnTo>
                  <a:lnTo>
                    <a:pt x="20589" y="138"/>
                  </a:lnTo>
                  <a:lnTo>
                    <a:pt x="8377" y="1"/>
                  </a:lnTo>
                  <a:lnTo>
                    <a:pt x="830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30296" y="4303423"/>
              <a:ext cx="99874" cy="94795"/>
            </a:xfrm>
            <a:custGeom>
              <a:avLst/>
              <a:gdLst/>
              <a:ahLst/>
              <a:cxnLst/>
              <a:rect l="l" t="t" r="r" b="b"/>
              <a:pathLst>
                <a:path w="5821" h="5525" extrusionOk="0">
                  <a:moveTo>
                    <a:pt x="1073" y="754"/>
                  </a:moveTo>
                  <a:cubicBezTo>
                    <a:pt x="23" y="1758"/>
                    <a:pt x="1" y="3447"/>
                    <a:pt x="1028" y="4474"/>
                  </a:cubicBezTo>
                  <a:lnTo>
                    <a:pt x="1028" y="4474"/>
                  </a:lnTo>
                  <a:cubicBezTo>
                    <a:pt x="2055" y="5524"/>
                    <a:pt x="3721" y="5524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7"/>
                    <a:pt x="4794" y="777"/>
                  </a:cubicBezTo>
                  <a:lnTo>
                    <a:pt x="4794" y="777"/>
                  </a:lnTo>
                  <a:cubicBezTo>
                    <a:pt x="4269" y="252"/>
                    <a:pt x="3607" y="1"/>
                    <a:pt x="2922" y="1"/>
                  </a:cubicBezTo>
                  <a:lnTo>
                    <a:pt x="2922" y="1"/>
                  </a:lnTo>
                  <a:cubicBezTo>
                    <a:pt x="2237" y="1"/>
                    <a:pt x="1575" y="252"/>
                    <a:pt x="1073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215" y="92"/>
                    <a:pt x="3675" y="115"/>
                    <a:pt x="4566" y="1028"/>
                  </a:cubicBezTo>
                  <a:lnTo>
                    <a:pt x="4566" y="1028"/>
                  </a:lnTo>
                  <a:cubicBezTo>
                    <a:pt x="5456" y="1918"/>
                    <a:pt x="5433" y="3379"/>
                    <a:pt x="4520" y="4269"/>
                  </a:cubicBezTo>
                  <a:lnTo>
                    <a:pt x="4520" y="4269"/>
                  </a:lnTo>
                  <a:cubicBezTo>
                    <a:pt x="4086" y="4725"/>
                    <a:pt x="3493" y="4931"/>
                    <a:pt x="2922" y="4931"/>
                  </a:cubicBezTo>
                  <a:lnTo>
                    <a:pt x="2922" y="4931"/>
                  </a:lnTo>
                  <a:cubicBezTo>
                    <a:pt x="2306" y="4931"/>
                    <a:pt x="1712" y="4703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771422" y="4443238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61"/>
                  </a:moveTo>
                  <a:cubicBezTo>
                    <a:pt x="0" y="1872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7"/>
                    <a:pt x="1484" y="2967"/>
                  </a:cubicBezTo>
                  <a:lnTo>
                    <a:pt x="1484" y="2967"/>
                  </a:lnTo>
                  <a:cubicBezTo>
                    <a:pt x="2306" y="2990"/>
                    <a:pt x="2967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0"/>
                    <a:pt x="1507" y="0"/>
                  </a:cubicBezTo>
                  <a:lnTo>
                    <a:pt x="1507" y="0"/>
                  </a:lnTo>
                  <a:lnTo>
                    <a:pt x="1484" y="0"/>
                  </a:lnTo>
                  <a:lnTo>
                    <a:pt x="1484" y="0"/>
                  </a:lnTo>
                  <a:cubicBezTo>
                    <a:pt x="685" y="0"/>
                    <a:pt x="0" y="662"/>
                    <a:pt x="0" y="1461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20" y="2100"/>
                    <a:pt x="343" y="1484"/>
                  </a:cubicBezTo>
                  <a:lnTo>
                    <a:pt x="343" y="1484"/>
                  </a:lnTo>
                  <a:cubicBezTo>
                    <a:pt x="343" y="1164"/>
                    <a:pt x="457" y="867"/>
                    <a:pt x="685" y="662"/>
                  </a:cubicBezTo>
                  <a:lnTo>
                    <a:pt x="685" y="662"/>
                  </a:lnTo>
                  <a:cubicBezTo>
                    <a:pt x="913" y="434"/>
                    <a:pt x="1187" y="320"/>
                    <a:pt x="1507" y="320"/>
                  </a:cubicBezTo>
                  <a:lnTo>
                    <a:pt x="1507" y="320"/>
                  </a:lnTo>
                  <a:cubicBezTo>
                    <a:pt x="1826" y="343"/>
                    <a:pt x="2123" y="457"/>
                    <a:pt x="2328" y="685"/>
                  </a:cubicBezTo>
                  <a:lnTo>
                    <a:pt x="2328" y="685"/>
                  </a:lnTo>
                  <a:cubicBezTo>
                    <a:pt x="2534" y="890"/>
                    <a:pt x="2648" y="1187"/>
                    <a:pt x="2648" y="1507"/>
                  </a:cubicBezTo>
                  <a:lnTo>
                    <a:pt x="2648" y="1507"/>
                  </a:lnTo>
                  <a:cubicBezTo>
                    <a:pt x="2648" y="2123"/>
                    <a:pt x="2123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753407" y="4384886"/>
              <a:ext cx="30558" cy="70895"/>
            </a:xfrm>
            <a:custGeom>
              <a:avLst/>
              <a:gdLst/>
              <a:ahLst/>
              <a:cxnLst/>
              <a:rect l="l" t="t" r="r" b="b"/>
              <a:pathLst>
                <a:path w="1781" h="4132" extrusionOk="0">
                  <a:moveTo>
                    <a:pt x="0" y="2557"/>
                  </a:moveTo>
                  <a:lnTo>
                    <a:pt x="1530" y="4132"/>
                  </a:lnTo>
                  <a:lnTo>
                    <a:pt x="1781" y="3903"/>
                  </a:lnTo>
                  <a:lnTo>
                    <a:pt x="343" y="2420"/>
                  </a:lnTo>
                  <a:lnTo>
                    <a:pt x="365" y="23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02900" y="4377440"/>
              <a:ext cx="350528" cy="151569"/>
            </a:xfrm>
            <a:custGeom>
              <a:avLst/>
              <a:gdLst/>
              <a:ahLst/>
              <a:cxnLst/>
              <a:rect l="l" t="t" r="r" b="b"/>
              <a:pathLst>
                <a:path w="20430" h="8834" extrusionOk="0">
                  <a:moveTo>
                    <a:pt x="11505" y="8514"/>
                  </a:moveTo>
                  <a:lnTo>
                    <a:pt x="23" y="8377"/>
                  </a:lnTo>
                  <a:lnTo>
                    <a:pt x="1" y="8720"/>
                  </a:lnTo>
                  <a:lnTo>
                    <a:pt x="11573" y="8834"/>
                  </a:lnTo>
                  <a:lnTo>
                    <a:pt x="11641" y="8834"/>
                  </a:lnTo>
                  <a:lnTo>
                    <a:pt x="20429" y="252"/>
                  </a:lnTo>
                  <a:lnTo>
                    <a:pt x="20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19876" y="4477690"/>
              <a:ext cx="90883" cy="90883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800" y="754"/>
                  </a:moveTo>
                  <a:cubicBezTo>
                    <a:pt x="297" y="1233"/>
                    <a:pt x="23" y="1895"/>
                    <a:pt x="23" y="2603"/>
                  </a:cubicBezTo>
                  <a:lnTo>
                    <a:pt x="23" y="2603"/>
                  </a:lnTo>
                  <a:cubicBezTo>
                    <a:pt x="1" y="3333"/>
                    <a:pt x="297" y="3995"/>
                    <a:pt x="777" y="4475"/>
                  </a:cubicBezTo>
                  <a:lnTo>
                    <a:pt x="777" y="4475"/>
                  </a:lnTo>
                  <a:cubicBezTo>
                    <a:pt x="1233" y="4954"/>
                    <a:pt x="1895" y="5273"/>
                    <a:pt x="2626" y="5273"/>
                  </a:cubicBezTo>
                  <a:lnTo>
                    <a:pt x="2626" y="5273"/>
                  </a:lnTo>
                  <a:cubicBezTo>
                    <a:pt x="4086" y="5296"/>
                    <a:pt x="5273" y="4109"/>
                    <a:pt x="5296" y="2648"/>
                  </a:cubicBezTo>
                  <a:lnTo>
                    <a:pt x="5296" y="2648"/>
                  </a:lnTo>
                  <a:cubicBezTo>
                    <a:pt x="5296" y="1210"/>
                    <a:pt x="4132" y="1"/>
                    <a:pt x="2671" y="1"/>
                  </a:cubicBezTo>
                  <a:lnTo>
                    <a:pt x="2671" y="1"/>
                  </a:lnTo>
                  <a:lnTo>
                    <a:pt x="2648" y="1"/>
                  </a:lnTo>
                  <a:lnTo>
                    <a:pt x="2648" y="1"/>
                  </a:lnTo>
                  <a:cubicBezTo>
                    <a:pt x="1964" y="1"/>
                    <a:pt x="1302" y="252"/>
                    <a:pt x="800" y="754"/>
                  </a:cubicBezTo>
                  <a:close/>
                  <a:moveTo>
                    <a:pt x="2626" y="4931"/>
                  </a:moveTo>
                  <a:cubicBezTo>
                    <a:pt x="1347" y="4931"/>
                    <a:pt x="343" y="3881"/>
                    <a:pt x="343" y="2603"/>
                  </a:cubicBezTo>
                  <a:lnTo>
                    <a:pt x="343" y="2603"/>
                  </a:lnTo>
                  <a:cubicBezTo>
                    <a:pt x="366" y="1347"/>
                    <a:pt x="1416" y="320"/>
                    <a:pt x="2671" y="320"/>
                  </a:cubicBezTo>
                  <a:lnTo>
                    <a:pt x="2671" y="320"/>
                  </a:lnTo>
                  <a:cubicBezTo>
                    <a:pt x="3310" y="343"/>
                    <a:pt x="3881" y="594"/>
                    <a:pt x="4292" y="1028"/>
                  </a:cubicBezTo>
                  <a:lnTo>
                    <a:pt x="4292" y="1028"/>
                  </a:lnTo>
                  <a:cubicBezTo>
                    <a:pt x="4703" y="1439"/>
                    <a:pt x="4954" y="2009"/>
                    <a:pt x="4954" y="2648"/>
                  </a:cubicBezTo>
                  <a:lnTo>
                    <a:pt x="4954" y="2648"/>
                  </a:lnTo>
                  <a:cubicBezTo>
                    <a:pt x="4954" y="3927"/>
                    <a:pt x="3904" y="4931"/>
                    <a:pt x="2648" y="4931"/>
                  </a:cubicBezTo>
                  <a:lnTo>
                    <a:pt x="2648" y="4931"/>
                  </a:lnTo>
                  <a:lnTo>
                    <a:pt x="2626" y="493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266225" y="4398972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12"/>
                  </a:moveTo>
                  <a:cubicBezTo>
                    <a:pt x="1" y="1005"/>
                    <a:pt x="1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71" y="2557"/>
                  </a:cubicBezTo>
                  <a:lnTo>
                    <a:pt x="2671" y="2557"/>
                  </a:lnTo>
                  <a:cubicBezTo>
                    <a:pt x="3265" y="1987"/>
                    <a:pt x="3287" y="1028"/>
                    <a:pt x="2694" y="435"/>
                  </a:cubicBezTo>
                  <a:lnTo>
                    <a:pt x="2694" y="435"/>
                  </a:lnTo>
                  <a:cubicBezTo>
                    <a:pt x="2420" y="138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12"/>
                  </a:cubicBezTo>
                  <a:moveTo>
                    <a:pt x="822" y="2306"/>
                  </a:moveTo>
                  <a:cubicBezTo>
                    <a:pt x="366" y="1850"/>
                    <a:pt x="366" y="1096"/>
                    <a:pt x="822" y="663"/>
                  </a:cubicBezTo>
                  <a:lnTo>
                    <a:pt x="822" y="663"/>
                  </a:lnTo>
                  <a:cubicBezTo>
                    <a:pt x="1279" y="206"/>
                    <a:pt x="2009" y="229"/>
                    <a:pt x="2466" y="686"/>
                  </a:cubicBezTo>
                  <a:lnTo>
                    <a:pt x="2466" y="686"/>
                  </a:lnTo>
                  <a:cubicBezTo>
                    <a:pt x="2899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5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28" y="2534"/>
                    <a:pt x="822" y="23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290503" y="4445966"/>
              <a:ext cx="34487" cy="68956"/>
            </a:xfrm>
            <a:custGeom>
              <a:avLst/>
              <a:gdLst/>
              <a:ahLst/>
              <a:cxnLst/>
              <a:rect l="l" t="t" r="r" b="b"/>
              <a:pathLst>
                <a:path w="2010" h="4019" extrusionOk="0">
                  <a:moveTo>
                    <a:pt x="1" y="2192"/>
                  </a:moveTo>
                  <a:lnTo>
                    <a:pt x="1781" y="4018"/>
                  </a:lnTo>
                  <a:lnTo>
                    <a:pt x="2009" y="3790"/>
                  </a:lnTo>
                  <a:lnTo>
                    <a:pt x="343" y="2055"/>
                  </a:lnTo>
                  <a:lnTo>
                    <a:pt x="366" y="1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807830" y="3692878"/>
              <a:ext cx="51713" cy="51335"/>
            </a:xfrm>
            <a:custGeom>
              <a:avLst/>
              <a:gdLst/>
              <a:ahLst/>
              <a:cxnLst/>
              <a:rect l="l" t="t" r="r" b="b"/>
              <a:pathLst>
                <a:path w="3014" h="2992" extrusionOk="0">
                  <a:moveTo>
                    <a:pt x="24" y="1485"/>
                  </a:moveTo>
                  <a:cubicBezTo>
                    <a:pt x="1" y="1895"/>
                    <a:pt x="184" y="2261"/>
                    <a:pt x="435" y="2535"/>
                  </a:cubicBezTo>
                  <a:lnTo>
                    <a:pt x="435" y="2535"/>
                  </a:lnTo>
                  <a:cubicBezTo>
                    <a:pt x="709" y="2808"/>
                    <a:pt x="1074" y="2968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31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895"/>
                    <a:pt x="2991" y="1507"/>
                  </a:cubicBezTo>
                  <a:lnTo>
                    <a:pt x="2991" y="1507"/>
                  </a:lnTo>
                  <a:cubicBezTo>
                    <a:pt x="3014" y="686"/>
                    <a:pt x="2352" y="1"/>
                    <a:pt x="1530" y="1"/>
                  </a:cubicBezTo>
                  <a:lnTo>
                    <a:pt x="1530" y="1"/>
                  </a:lnTo>
                  <a:cubicBezTo>
                    <a:pt x="1507" y="1"/>
                    <a:pt x="1507" y="1"/>
                    <a:pt x="1507" y="1"/>
                  </a:cubicBezTo>
                  <a:lnTo>
                    <a:pt x="1507" y="1"/>
                  </a:lnTo>
                  <a:cubicBezTo>
                    <a:pt x="686" y="1"/>
                    <a:pt x="24" y="663"/>
                    <a:pt x="24" y="1485"/>
                  </a:cubicBezTo>
                  <a:moveTo>
                    <a:pt x="1485" y="2649"/>
                  </a:moveTo>
                  <a:cubicBezTo>
                    <a:pt x="845" y="2649"/>
                    <a:pt x="343" y="2124"/>
                    <a:pt x="343" y="1485"/>
                  </a:cubicBezTo>
                  <a:lnTo>
                    <a:pt x="343" y="1485"/>
                  </a:lnTo>
                  <a:cubicBezTo>
                    <a:pt x="343" y="1165"/>
                    <a:pt x="480" y="891"/>
                    <a:pt x="686" y="663"/>
                  </a:cubicBezTo>
                  <a:lnTo>
                    <a:pt x="686" y="663"/>
                  </a:lnTo>
                  <a:cubicBezTo>
                    <a:pt x="914" y="457"/>
                    <a:pt x="1211" y="320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57"/>
                    <a:pt x="2329" y="686"/>
                  </a:cubicBezTo>
                  <a:lnTo>
                    <a:pt x="2329" y="686"/>
                  </a:lnTo>
                  <a:cubicBezTo>
                    <a:pt x="2557" y="891"/>
                    <a:pt x="2672" y="1188"/>
                    <a:pt x="2672" y="1507"/>
                  </a:cubicBezTo>
                  <a:lnTo>
                    <a:pt x="2672" y="1507"/>
                  </a:lnTo>
                  <a:cubicBezTo>
                    <a:pt x="2649" y="1804"/>
                    <a:pt x="2535" y="2101"/>
                    <a:pt x="2306" y="2306"/>
                  </a:cubicBezTo>
                  <a:lnTo>
                    <a:pt x="2306" y="2306"/>
                  </a:lnTo>
                  <a:cubicBezTo>
                    <a:pt x="2101" y="2535"/>
                    <a:pt x="1804" y="2649"/>
                    <a:pt x="1507" y="2649"/>
                  </a:cubicBezTo>
                  <a:lnTo>
                    <a:pt x="1507" y="2649"/>
                  </a:lnTo>
                  <a:cubicBezTo>
                    <a:pt x="1507" y="2649"/>
                    <a:pt x="1507" y="2649"/>
                    <a:pt x="1485" y="264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846211" y="3732048"/>
              <a:ext cx="80314" cy="31347"/>
            </a:xfrm>
            <a:custGeom>
              <a:avLst/>
              <a:gdLst/>
              <a:ahLst/>
              <a:cxnLst/>
              <a:rect l="l" t="t" r="r" b="b"/>
              <a:pathLst>
                <a:path w="4681" h="1827" extrusionOk="0">
                  <a:moveTo>
                    <a:pt x="1" y="229"/>
                  </a:moveTo>
                  <a:lnTo>
                    <a:pt x="1553" y="1804"/>
                  </a:lnTo>
                  <a:lnTo>
                    <a:pt x="4680" y="1826"/>
                  </a:lnTo>
                  <a:lnTo>
                    <a:pt x="4680" y="1507"/>
                  </a:lnTo>
                  <a:lnTo>
                    <a:pt x="1690" y="1461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830546" y="4407980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5"/>
                  </a:moveTo>
                  <a:cubicBezTo>
                    <a:pt x="1" y="1895"/>
                    <a:pt x="161" y="2261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91" y="2329"/>
                    <a:pt x="2991" y="1507"/>
                  </a:cubicBezTo>
                  <a:lnTo>
                    <a:pt x="2991" y="1507"/>
                  </a:lnTo>
                  <a:cubicBezTo>
                    <a:pt x="2991" y="686"/>
                    <a:pt x="2329" y="24"/>
                    <a:pt x="1507" y="1"/>
                  </a:cubicBezTo>
                  <a:lnTo>
                    <a:pt x="1507" y="1"/>
                  </a:lnTo>
                  <a:lnTo>
                    <a:pt x="1507" y="1"/>
                  </a:lnTo>
                  <a:lnTo>
                    <a:pt x="1507" y="1"/>
                  </a:lnTo>
                  <a:cubicBezTo>
                    <a:pt x="686" y="1"/>
                    <a:pt x="24" y="663"/>
                    <a:pt x="1" y="1485"/>
                  </a:cubicBezTo>
                  <a:close/>
                  <a:moveTo>
                    <a:pt x="1484" y="2649"/>
                  </a:moveTo>
                  <a:cubicBezTo>
                    <a:pt x="868" y="2649"/>
                    <a:pt x="343" y="2101"/>
                    <a:pt x="343" y="1485"/>
                  </a:cubicBezTo>
                  <a:lnTo>
                    <a:pt x="343" y="1485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2146" y="343"/>
                    <a:pt x="2671" y="868"/>
                    <a:pt x="2649" y="1507"/>
                  </a:cubicBezTo>
                  <a:lnTo>
                    <a:pt x="2649" y="1507"/>
                  </a:lnTo>
                  <a:cubicBezTo>
                    <a:pt x="2649" y="2146"/>
                    <a:pt x="2124" y="2649"/>
                    <a:pt x="1507" y="2649"/>
                  </a:cubicBezTo>
                  <a:lnTo>
                    <a:pt x="1507" y="2649"/>
                  </a:lnTo>
                  <a:lnTo>
                    <a:pt x="1484" y="26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868927" y="4447150"/>
              <a:ext cx="74035" cy="31741"/>
            </a:xfrm>
            <a:custGeom>
              <a:avLst/>
              <a:gdLst/>
              <a:ahLst/>
              <a:cxnLst/>
              <a:rect l="l" t="t" r="r" b="b"/>
              <a:pathLst>
                <a:path w="4315" h="1850" extrusionOk="0">
                  <a:moveTo>
                    <a:pt x="1" y="229"/>
                  </a:moveTo>
                  <a:lnTo>
                    <a:pt x="1553" y="1804"/>
                  </a:lnTo>
                  <a:lnTo>
                    <a:pt x="4315" y="1849"/>
                  </a:lnTo>
                  <a:lnTo>
                    <a:pt x="4315" y="1507"/>
                  </a:lnTo>
                  <a:lnTo>
                    <a:pt x="1690" y="1484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1094889" y="4050437"/>
              <a:ext cx="51713" cy="51318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24" y="1484"/>
                  </a:moveTo>
                  <a:cubicBezTo>
                    <a:pt x="1" y="1895"/>
                    <a:pt x="184" y="2260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54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918"/>
                    <a:pt x="2991" y="1507"/>
                  </a:cubicBezTo>
                  <a:lnTo>
                    <a:pt x="2991" y="1507"/>
                  </a:lnTo>
                  <a:cubicBezTo>
                    <a:pt x="3014" y="685"/>
                    <a:pt x="2352" y="23"/>
                    <a:pt x="1530" y="0"/>
                  </a:cubicBezTo>
                  <a:lnTo>
                    <a:pt x="1530" y="0"/>
                  </a:lnTo>
                  <a:lnTo>
                    <a:pt x="1507" y="0"/>
                  </a:lnTo>
                  <a:lnTo>
                    <a:pt x="1507" y="0"/>
                  </a:lnTo>
                  <a:cubicBezTo>
                    <a:pt x="686" y="0"/>
                    <a:pt x="24" y="662"/>
                    <a:pt x="24" y="1484"/>
                  </a:cubicBezTo>
                  <a:moveTo>
                    <a:pt x="1485" y="2648"/>
                  </a:moveTo>
                  <a:cubicBezTo>
                    <a:pt x="868" y="2648"/>
                    <a:pt x="343" y="2100"/>
                    <a:pt x="343" y="1484"/>
                  </a:cubicBezTo>
                  <a:lnTo>
                    <a:pt x="343" y="1484"/>
                  </a:lnTo>
                  <a:cubicBezTo>
                    <a:pt x="366" y="845"/>
                    <a:pt x="891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80"/>
                    <a:pt x="2329" y="685"/>
                  </a:cubicBezTo>
                  <a:lnTo>
                    <a:pt x="2329" y="685"/>
                  </a:lnTo>
                  <a:cubicBezTo>
                    <a:pt x="2535" y="913"/>
                    <a:pt x="2671" y="1187"/>
                    <a:pt x="2671" y="1507"/>
                  </a:cubicBezTo>
                  <a:lnTo>
                    <a:pt x="2671" y="1507"/>
                  </a:lnTo>
                  <a:cubicBezTo>
                    <a:pt x="2649" y="1826"/>
                    <a:pt x="2535" y="2100"/>
                    <a:pt x="2306" y="2329"/>
                  </a:cubicBezTo>
                  <a:lnTo>
                    <a:pt x="2306" y="2329"/>
                  </a:lnTo>
                  <a:cubicBezTo>
                    <a:pt x="2101" y="2534"/>
                    <a:pt x="1804" y="2648"/>
                    <a:pt x="1507" y="2648"/>
                  </a:cubicBezTo>
                  <a:lnTo>
                    <a:pt x="1507" y="2648"/>
                  </a:lnTo>
                  <a:lnTo>
                    <a:pt x="1485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1076874" y="3992480"/>
              <a:ext cx="30575" cy="70500"/>
            </a:xfrm>
            <a:custGeom>
              <a:avLst/>
              <a:gdLst/>
              <a:ahLst/>
              <a:cxnLst/>
              <a:rect l="l" t="t" r="r" b="b"/>
              <a:pathLst>
                <a:path w="1782" h="4109" extrusionOk="0">
                  <a:moveTo>
                    <a:pt x="1" y="2557"/>
                  </a:moveTo>
                  <a:lnTo>
                    <a:pt x="1553" y="4109"/>
                  </a:lnTo>
                  <a:lnTo>
                    <a:pt x="1781" y="3881"/>
                  </a:lnTo>
                  <a:lnTo>
                    <a:pt x="343" y="2420"/>
                  </a:lnTo>
                  <a:lnTo>
                    <a:pt x="366" y="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965266" y="3902009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4"/>
                  </a:moveTo>
                  <a:cubicBezTo>
                    <a:pt x="1" y="1872"/>
                    <a:pt x="161" y="2260"/>
                    <a:pt x="434" y="2534"/>
                  </a:cubicBezTo>
                  <a:lnTo>
                    <a:pt x="434" y="2534"/>
                  </a:lnTo>
                  <a:cubicBezTo>
                    <a:pt x="708" y="2831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68" y="2329"/>
                    <a:pt x="2991" y="1507"/>
                  </a:cubicBezTo>
                  <a:lnTo>
                    <a:pt x="2991" y="1507"/>
                  </a:lnTo>
                  <a:cubicBezTo>
                    <a:pt x="2991" y="708"/>
                    <a:pt x="2306" y="23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24" y="663"/>
                    <a:pt x="1" y="1484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43" y="2101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01" y="457"/>
                    <a:pt x="2329" y="685"/>
                  </a:cubicBezTo>
                  <a:lnTo>
                    <a:pt x="2329" y="685"/>
                  </a:lnTo>
                  <a:cubicBezTo>
                    <a:pt x="2534" y="914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1827"/>
                    <a:pt x="2534" y="2101"/>
                    <a:pt x="2306" y="2329"/>
                  </a:cubicBezTo>
                  <a:lnTo>
                    <a:pt x="2306" y="2329"/>
                  </a:lnTo>
                  <a:cubicBezTo>
                    <a:pt x="2078" y="2534"/>
                    <a:pt x="1804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003646" y="3941179"/>
              <a:ext cx="70123" cy="31347"/>
            </a:xfrm>
            <a:custGeom>
              <a:avLst/>
              <a:gdLst/>
              <a:ahLst/>
              <a:cxnLst/>
              <a:rect l="l" t="t" r="r" b="b"/>
              <a:pathLst>
                <a:path w="4087" h="1827" extrusionOk="0">
                  <a:moveTo>
                    <a:pt x="1" y="228"/>
                  </a:moveTo>
                  <a:lnTo>
                    <a:pt x="1530" y="1803"/>
                  </a:lnTo>
                  <a:lnTo>
                    <a:pt x="4086" y="1826"/>
                  </a:lnTo>
                  <a:lnTo>
                    <a:pt x="4086" y="1507"/>
                  </a:lnTo>
                  <a:lnTo>
                    <a:pt x="1690" y="1484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5" name="Google Shape;1165;p48"/>
          <p:cNvSpPr/>
          <p:nvPr/>
        </p:nvSpPr>
        <p:spPr>
          <a:xfrm>
            <a:off x="6191229" y="2507873"/>
            <a:ext cx="257973" cy="263226"/>
          </a:xfrm>
          <a:custGeom>
            <a:avLst/>
            <a:gdLst/>
            <a:ahLst/>
            <a:cxnLst/>
            <a:rect l="l" t="t" r="r" b="b"/>
            <a:pathLst>
              <a:path w="12327" h="12578" extrusionOk="0">
                <a:moveTo>
                  <a:pt x="1" y="229"/>
                </a:moveTo>
                <a:lnTo>
                  <a:pt x="12098" y="12577"/>
                </a:lnTo>
                <a:lnTo>
                  <a:pt x="12326" y="12349"/>
                </a:lnTo>
                <a:lnTo>
                  <a:pt x="25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2" name="Google Shape;8282;p6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Security</a:t>
            </a:r>
            <a:endParaRPr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831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Information Security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8046048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Security is the process to be free from danger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>As security increases, convenience is often decreased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Information security describes the tasks of securing digital information, whether it is manipulated by a micro processor, preserved on a storage device, or transmitted over a network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There are three types of information protection (called the CIA Triad):</a:t>
            </a:r>
          </a:p>
          <a:p>
            <a:pPr marL="285750" indent="-285750"/>
            <a:r>
              <a:rPr lang="en-US" sz="1800" i="1" dirty="0">
                <a:solidFill>
                  <a:schemeClr val="accent4"/>
                </a:solidFill>
              </a:rPr>
              <a:t>Confidentiality</a:t>
            </a:r>
            <a:r>
              <a:rPr lang="en-US" sz="1800" dirty="0">
                <a:solidFill>
                  <a:schemeClr val="accent6"/>
                </a:solidFill>
              </a:rPr>
              <a:t> – only approved individuals may access information</a:t>
            </a:r>
          </a:p>
          <a:p>
            <a:pPr marL="285750" indent="-285750"/>
            <a:r>
              <a:rPr lang="en-US" sz="1800" i="1" dirty="0">
                <a:solidFill>
                  <a:schemeClr val="accent4"/>
                </a:solidFill>
              </a:rPr>
              <a:t>Integrity</a:t>
            </a:r>
            <a:r>
              <a:rPr lang="en-US" sz="1800" dirty="0">
                <a:solidFill>
                  <a:schemeClr val="accent6"/>
                </a:solidFill>
              </a:rPr>
              <a:t> -  ensures information is correct and unaltered</a:t>
            </a:r>
          </a:p>
          <a:p>
            <a:pPr marL="285750" indent="-285750"/>
            <a:r>
              <a:rPr lang="en-US" sz="1800" i="1" dirty="0">
                <a:solidFill>
                  <a:schemeClr val="accent4"/>
                </a:solidFill>
              </a:rPr>
              <a:t>Availability</a:t>
            </a:r>
            <a:r>
              <a:rPr lang="en-US" sz="1800" dirty="0">
                <a:solidFill>
                  <a:schemeClr val="accent6"/>
                </a:solidFill>
              </a:rPr>
              <a:t> – ensure information is accessible to authorized users</a:t>
            </a:r>
          </a:p>
        </p:txBody>
      </p:sp>
    </p:spTree>
    <p:extLst>
      <p:ext uri="{BB962C8B-B14F-4D97-AF65-F5344CB8AC3E}">
        <p14:creationId xmlns:p14="http://schemas.microsoft.com/office/powerpoint/2010/main" val="51401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Are The Threat Actors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8046048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A </a:t>
            </a:r>
            <a:r>
              <a:rPr lang="en-US" sz="1800" dirty="0">
                <a:solidFill>
                  <a:schemeClr val="accent4"/>
                </a:solidFill>
              </a:rPr>
              <a:t>threat actor </a:t>
            </a:r>
            <a:r>
              <a:rPr lang="en-US" sz="1800" dirty="0">
                <a:solidFill>
                  <a:schemeClr val="accent6"/>
                </a:solidFill>
              </a:rPr>
              <a:t>(or </a:t>
            </a:r>
            <a:r>
              <a:rPr lang="en-US" sz="1800" i="1" dirty="0">
                <a:solidFill>
                  <a:schemeClr val="accent6"/>
                </a:solidFill>
              </a:rPr>
              <a:t>attacker</a:t>
            </a:r>
            <a:r>
              <a:rPr lang="en-US" sz="1800" dirty="0">
                <a:solidFill>
                  <a:schemeClr val="accent6"/>
                </a:solidFill>
              </a:rPr>
              <a:t>) is an individual or entity responsible for cyber incidents against technology equipment of enterprises and users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Financial crime is often divided into three categories based on targets:</a:t>
            </a:r>
          </a:p>
          <a:p>
            <a:pPr marL="285750" indent="-285750"/>
            <a:r>
              <a:rPr lang="en-US" sz="1800" i="1" dirty="0">
                <a:solidFill>
                  <a:schemeClr val="accent6"/>
                </a:solidFill>
              </a:rPr>
              <a:t>Individual Users</a:t>
            </a:r>
          </a:p>
          <a:p>
            <a:pPr marL="285750" indent="-285750"/>
            <a:r>
              <a:rPr lang="en-US" sz="1800" i="1" dirty="0">
                <a:solidFill>
                  <a:schemeClr val="accent6"/>
                </a:solidFill>
              </a:rPr>
              <a:t>Enterprises</a:t>
            </a:r>
          </a:p>
          <a:p>
            <a:pPr marL="285750" indent="-285750"/>
            <a:r>
              <a:rPr lang="en-US" sz="1800" i="1" dirty="0">
                <a:solidFill>
                  <a:schemeClr val="accent6"/>
                </a:solidFill>
              </a:rPr>
              <a:t>Governments</a:t>
            </a:r>
          </a:p>
          <a:p>
            <a:pPr marL="285750" indent="-285750"/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There are three types of hackers: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Black hat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White Hat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Gray Hat</a:t>
            </a:r>
          </a:p>
        </p:txBody>
      </p:sp>
    </p:spTree>
    <p:extLst>
      <p:ext uri="{BB962C8B-B14F-4D97-AF65-F5344CB8AC3E}">
        <p14:creationId xmlns:p14="http://schemas.microsoft.com/office/powerpoint/2010/main" val="344338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>
            <a:spLocks noGrp="1"/>
          </p:cNvSpPr>
          <p:nvPr>
            <p:ph type="subTitle" idx="2"/>
          </p:nvPr>
        </p:nvSpPr>
        <p:spPr>
          <a:xfrm>
            <a:off x="1362714" y="1803474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Individuals who want to perform attacks, but lack techincial knowledge to carry them out. They download automated attack software and use it.</a:t>
            </a:r>
            <a:endParaRPr dirty="0"/>
          </a:p>
        </p:txBody>
      </p:sp>
      <p:sp>
        <p:nvSpPr>
          <p:cNvPr id="526" name="Google Shape;526;p36"/>
          <p:cNvSpPr txBox="1">
            <a:spLocks noGrp="1"/>
          </p:cNvSpPr>
          <p:nvPr>
            <p:ph type="subTitle" idx="3"/>
          </p:nvPr>
        </p:nvSpPr>
        <p:spPr>
          <a:xfrm>
            <a:off x="4814290" y="1803474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Individuals with strongly motivation for an ideology. They often break into a website and change its contnet as a means of a poticial statement, but sometimes are retaliatory as well.</a:t>
            </a:r>
            <a:endParaRPr dirty="0"/>
          </a:p>
        </p:txBody>
      </p:sp>
      <p:sp>
        <p:nvSpPr>
          <p:cNvPr id="527" name="Google Shape;527;p36"/>
          <p:cNvSpPr txBox="1">
            <a:spLocks noGrp="1"/>
          </p:cNvSpPr>
          <p:nvPr>
            <p:ph type="subTitle" idx="4"/>
          </p:nvPr>
        </p:nvSpPr>
        <p:spPr>
          <a:xfrm>
            <a:off x="1362714" y="355343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State-sponsored attackers employed by governments to attack their foes. They are believed to be the deadliest of any threat actor. They are often involved in multiyear intrustion campaigns.</a:t>
            </a:r>
            <a:endParaRPr dirty="0"/>
          </a:p>
        </p:txBody>
      </p:sp>
      <p:sp>
        <p:nvSpPr>
          <p:cNvPr id="528" name="Google Shape;528;p36"/>
          <p:cNvSpPr txBox="1">
            <a:spLocks noGrp="1"/>
          </p:cNvSpPr>
          <p:nvPr>
            <p:ph type="subTitle" idx="5"/>
          </p:nvPr>
        </p:nvSpPr>
        <p:spPr>
          <a:xfrm>
            <a:off x="4814290" y="355343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These attacks are harder to recongnize because they come from within the enterprise under the guise of an employee, contractor, or business partner. Six out of 10 enterprises reported being a victim of at least one since 2019.</a:t>
            </a:r>
            <a:endParaRPr dirty="0"/>
          </a:p>
        </p:txBody>
      </p:sp>
      <p:sp>
        <p:nvSpPr>
          <p:cNvPr id="529" name="Google Shape;52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Threat Actors</a:t>
            </a:r>
            <a:endParaRPr dirty="0"/>
          </a:p>
        </p:txBody>
      </p:sp>
      <p:sp>
        <p:nvSpPr>
          <p:cNvPr id="530" name="Google Shape;530;p36"/>
          <p:cNvSpPr txBox="1">
            <a:spLocks noGrp="1"/>
          </p:cNvSpPr>
          <p:nvPr>
            <p:ph type="subTitle" idx="1"/>
          </p:nvPr>
        </p:nvSpPr>
        <p:spPr>
          <a:xfrm>
            <a:off x="1362712" y="1306475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Script Kiddies</a:t>
            </a:r>
            <a:endParaRPr b="0" dirty="0"/>
          </a:p>
        </p:txBody>
      </p:sp>
      <p:sp>
        <p:nvSpPr>
          <p:cNvPr id="531" name="Google Shape;531;p36"/>
          <p:cNvSpPr txBox="1">
            <a:spLocks noGrp="1"/>
          </p:cNvSpPr>
          <p:nvPr>
            <p:ph type="subTitle" idx="6"/>
          </p:nvPr>
        </p:nvSpPr>
        <p:spPr>
          <a:xfrm>
            <a:off x="1362712" y="3054800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State Actors</a:t>
            </a:r>
            <a:endParaRPr b="0" dirty="0"/>
          </a:p>
        </p:txBody>
      </p:sp>
      <p:sp>
        <p:nvSpPr>
          <p:cNvPr id="532" name="Google Shape;532;p36"/>
          <p:cNvSpPr txBox="1">
            <a:spLocks noGrp="1"/>
          </p:cNvSpPr>
          <p:nvPr>
            <p:ph type="subTitle" idx="7"/>
          </p:nvPr>
        </p:nvSpPr>
        <p:spPr>
          <a:xfrm>
            <a:off x="4814288" y="1306475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Hacktivists</a:t>
            </a:r>
            <a:endParaRPr b="0" dirty="0"/>
          </a:p>
        </p:txBody>
      </p:sp>
      <p:sp>
        <p:nvSpPr>
          <p:cNvPr id="533" name="Google Shape;533;p36"/>
          <p:cNvSpPr txBox="1">
            <a:spLocks noGrp="1"/>
          </p:cNvSpPr>
          <p:nvPr>
            <p:ph type="subTitle" idx="8"/>
          </p:nvPr>
        </p:nvSpPr>
        <p:spPr>
          <a:xfrm>
            <a:off x="4814288" y="3054800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Insiders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0694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Threat Actors</a:t>
            </a:r>
            <a:endParaRPr dirty="0"/>
          </a:p>
        </p:txBody>
      </p:sp>
      <p:graphicFrame>
        <p:nvGraphicFramePr>
          <p:cNvPr id="600" name="Google Shape;600;p40"/>
          <p:cNvGraphicFramePr/>
          <p:nvPr>
            <p:extLst>
              <p:ext uri="{D42A27DB-BD31-4B8C-83A1-F6EECF244321}">
                <p14:modId xmlns:p14="http://schemas.microsoft.com/office/powerpoint/2010/main" val="4247904040"/>
              </p:ext>
            </p:extLst>
          </p:nvPr>
        </p:nvGraphicFramePr>
        <p:xfrm>
          <a:off x="720000" y="1017725"/>
          <a:ext cx="7704000" cy="3741167"/>
        </p:xfrm>
        <a:graphic>
          <a:graphicData uri="http://schemas.openxmlformats.org/drawingml/2006/table">
            <a:tbl>
              <a:tblPr>
                <a:noFill/>
                <a:tableStyleId>{12A09192-4C9E-4E0A-905A-5A25EAC9F904}</a:tableStyleId>
              </a:tblPr>
              <a:tblGrid>
                <a:gridCol w="2351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Threat Actor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Description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Explaination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Competitors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Launch attacks against an opponent’s system to steal classified informatino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May steal new product research or a list of current customers to gain a competitve advantage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Criminal Syndicates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Move from traditional criminal activities to more rewarding and less risky online attacks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Usually run by a small number of experienced online criminal networks that do not commit crimes themselves but act as entrepreneurs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Shadow IT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Employees become frustrated with the slow pace of acquiring technology, so they purchase and install their own equipement or resources in violation of company policies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Installing personal equipment, unauthorized software, or using external cloud resources can create a weakness or expose sensitive corporate data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Brokers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Sell their knowledge of a weakness to other attackers or governments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Individuals who uncover weaknesses do not report it to the software vendor, but instead sell them to the highest bidder who is willing to pay a high price for the unknown weakness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Cyberterrorists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Attack a nation’s network and computer infrastructure to cause distrubtion an panic among citizens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Target may include a small group of computers or networks that can affect the largest number of users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60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Vulnerabilities</a:t>
            </a:r>
            <a:endParaRPr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446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Vulnerabilities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7966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A </a:t>
            </a:r>
            <a:r>
              <a:rPr lang="en-US" sz="1800" i="1" dirty="0">
                <a:solidFill>
                  <a:schemeClr val="accent6"/>
                </a:solidFill>
              </a:rPr>
              <a:t>vulnerability</a:t>
            </a:r>
            <a:r>
              <a:rPr lang="en-US" sz="1800" dirty="0">
                <a:solidFill>
                  <a:schemeClr val="accent6"/>
                </a:solidFill>
              </a:rPr>
              <a:t> is the state of being exposed to an attack or harm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Cybersecurity vulnerabilities can be categorized into:</a:t>
            </a:r>
          </a:p>
          <a:p>
            <a:pPr marL="285750" indent="-285750"/>
            <a:endParaRPr lang="en-US" sz="1800" dirty="0">
              <a:solidFill>
                <a:schemeClr val="accent6"/>
              </a:solidFill>
            </a:endParaRPr>
          </a:p>
          <a:p>
            <a:pPr marL="285750" indent="-285750"/>
            <a:r>
              <a:rPr lang="en-US" sz="1800" dirty="0">
                <a:solidFill>
                  <a:schemeClr val="accent6"/>
                </a:solidFill>
              </a:rPr>
              <a:t>Platform</a:t>
            </a:r>
          </a:p>
          <a:p>
            <a:pPr marL="285750" indent="-285750"/>
            <a:r>
              <a:rPr lang="en-US" sz="1800" dirty="0">
                <a:solidFill>
                  <a:schemeClr val="accent6"/>
                </a:solidFill>
              </a:rPr>
              <a:t>Configurations</a:t>
            </a:r>
          </a:p>
          <a:p>
            <a:pPr marL="285750" indent="-285750"/>
            <a:r>
              <a:rPr lang="en-US" sz="1800" dirty="0">
                <a:solidFill>
                  <a:schemeClr val="accent6"/>
                </a:solidFill>
              </a:rPr>
              <a:t>Third Parties</a:t>
            </a:r>
          </a:p>
          <a:p>
            <a:pPr marL="285750" indent="-285750"/>
            <a:r>
              <a:rPr lang="en-US" sz="1800" dirty="0">
                <a:solidFill>
                  <a:schemeClr val="accent6"/>
                </a:solidFill>
              </a:rPr>
              <a:t>Patches</a:t>
            </a:r>
          </a:p>
          <a:p>
            <a:pPr marL="285750" indent="-285750"/>
            <a:r>
              <a:rPr lang="en-US" sz="1800" dirty="0">
                <a:solidFill>
                  <a:schemeClr val="accent6"/>
                </a:solidFill>
              </a:rPr>
              <a:t>Zero-day</a:t>
            </a:r>
          </a:p>
        </p:txBody>
      </p:sp>
      <p:grpSp>
        <p:nvGrpSpPr>
          <p:cNvPr id="841" name="Google Shape;446;p31">
            <a:extLst>
              <a:ext uri="{FF2B5EF4-FFF2-40B4-BE49-F238E27FC236}">
                <a16:creationId xmlns:a16="http://schemas.microsoft.com/office/drawing/2014/main" id="{757E2923-7350-FFFC-2A5E-8FDD00C13E02}"/>
              </a:ext>
            </a:extLst>
          </p:cNvPr>
          <p:cNvGrpSpPr/>
          <p:nvPr/>
        </p:nvGrpSpPr>
        <p:grpSpPr>
          <a:xfrm rot="2700252">
            <a:off x="4929794" y="4297280"/>
            <a:ext cx="5006600" cy="2547208"/>
            <a:chOff x="1977334" y="3761457"/>
            <a:chExt cx="5006600" cy="2547208"/>
          </a:xfrm>
        </p:grpSpPr>
        <p:sp>
          <p:nvSpPr>
            <p:cNvPr id="842" name="Google Shape;447;p31">
              <a:extLst>
                <a:ext uri="{FF2B5EF4-FFF2-40B4-BE49-F238E27FC236}">
                  <a16:creationId xmlns:a16="http://schemas.microsoft.com/office/drawing/2014/main" id="{54E86E5F-D02D-4FC3-DFBD-6CA94C8DB548}"/>
                </a:ext>
              </a:extLst>
            </p:cNvPr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448;p31">
              <a:extLst>
                <a:ext uri="{FF2B5EF4-FFF2-40B4-BE49-F238E27FC236}">
                  <a16:creationId xmlns:a16="http://schemas.microsoft.com/office/drawing/2014/main" id="{5077EFBE-B967-1EB7-FB85-D2CEDEBA3495}"/>
                </a:ext>
              </a:extLst>
            </p:cNvPr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852" name="Google Shape;449;p31">
                <a:extLst>
                  <a:ext uri="{FF2B5EF4-FFF2-40B4-BE49-F238E27FC236}">
                    <a16:creationId xmlns:a16="http://schemas.microsoft.com/office/drawing/2014/main" id="{A431E387-88E4-989D-521B-3D25B660B5AB}"/>
                  </a:ext>
                </a:extLst>
              </p:cNvPr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450;p31">
                <a:extLst>
                  <a:ext uri="{FF2B5EF4-FFF2-40B4-BE49-F238E27FC236}">
                    <a16:creationId xmlns:a16="http://schemas.microsoft.com/office/drawing/2014/main" id="{3637D967-430A-F083-CE15-6BEF61966BC5}"/>
                  </a:ext>
                </a:extLst>
              </p:cNvPr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451;p31">
                <a:extLst>
                  <a:ext uri="{FF2B5EF4-FFF2-40B4-BE49-F238E27FC236}">
                    <a16:creationId xmlns:a16="http://schemas.microsoft.com/office/drawing/2014/main" id="{5EA3ECE7-B92D-21D4-97DA-75D89DDDA300}"/>
                  </a:ext>
                </a:extLst>
              </p:cNvPr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452;p31">
                <a:extLst>
                  <a:ext uri="{FF2B5EF4-FFF2-40B4-BE49-F238E27FC236}">
                    <a16:creationId xmlns:a16="http://schemas.microsoft.com/office/drawing/2014/main" id="{93FB1A6B-46B3-F619-76F3-E593F25BB0FB}"/>
                  </a:ext>
                </a:extLst>
              </p:cNvPr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453;p31">
                <a:extLst>
                  <a:ext uri="{FF2B5EF4-FFF2-40B4-BE49-F238E27FC236}">
                    <a16:creationId xmlns:a16="http://schemas.microsoft.com/office/drawing/2014/main" id="{12040E48-95B3-EC5D-FD10-2B5AE192973D}"/>
                  </a:ext>
                </a:extLst>
              </p:cNvPr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4" name="Google Shape;454;p31">
              <a:extLst>
                <a:ext uri="{FF2B5EF4-FFF2-40B4-BE49-F238E27FC236}">
                  <a16:creationId xmlns:a16="http://schemas.microsoft.com/office/drawing/2014/main" id="{A2514D1A-B3C6-AEA3-F7FB-DB1D4AEEBC24}"/>
                </a:ext>
              </a:extLst>
            </p:cNvPr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55;p31">
              <a:extLst>
                <a:ext uri="{FF2B5EF4-FFF2-40B4-BE49-F238E27FC236}">
                  <a16:creationId xmlns:a16="http://schemas.microsoft.com/office/drawing/2014/main" id="{79E17A63-0367-F993-0569-F02AAD0F0A92}"/>
                </a:ext>
              </a:extLst>
            </p:cNvPr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56;p31">
              <a:extLst>
                <a:ext uri="{FF2B5EF4-FFF2-40B4-BE49-F238E27FC236}">
                  <a16:creationId xmlns:a16="http://schemas.microsoft.com/office/drawing/2014/main" id="{5AAC761B-1EE1-BBC2-D84D-3DB12494BBB8}"/>
                </a:ext>
              </a:extLst>
            </p:cNvPr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57;p31">
              <a:extLst>
                <a:ext uri="{FF2B5EF4-FFF2-40B4-BE49-F238E27FC236}">
                  <a16:creationId xmlns:a16="http://schemas.microsoft.com/office/drawing/2014/main" id="{3570A134-56B4-93C9-FB54-61674AAF125D}"/>
                </a:ext>
              </a:extLst>
            </p:cNvPr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58;p31">
              <a:extLst>
                <a:ext uri="{FF2B5EF4-FFF2-40B4-BE49-F238E27FC236}">
                  <a16:creationId xmlns:a16="http://schemas.microsoft.com/office/drawing/2014/main" id="{42260588-14FA-0B21-4134-58CAB7DE330F}"/>
                </a:ext>
              </a:extLst>
            </p:cNvPr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59;p31">
              <a:extLst>
                <a:ext uri="{FF2B5EF4-FFF2-40B4-BE49-F238E27FC236}">
                  <a16:creationId xmlns:a16="http://schemas.microsoft.com/office/drawing/2014/main" id="{354F7B9B-7DEF-4BED-5571-140648DA104D}"/>
                </a:ext>
              </a:extLst>
            </p:cNvPr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60;p31">
              <a:extLst>
                <a:ext uri="{FF2B5EF4-FFF2-40B4-BE49-F238E27FC236}">
                  <a16:creationId xmlns:a16="http://schemas.microsoft.com/office/drawing/2014/main" id="{C1586985-148C-0DF5-91D4-8D1B492714B6}"/>
                </a:ext>
              </a:extLst>
            </p:cNvPr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61;p31">
              <a:extLst>
                <a:ext uri="{FF2B5EF4-FFF2-40B4-BE49-F238E27FC236}">
                  <a16:creationId xmlns:a16="http://schemas.microsoft.com/office/drawing/2014/main" id="{0667BD05-EF8F-D1C9-4083-A4C051C531B5}"/>
                </a:ext>
              </a:extLst>
            </p:cNvPr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1032;p48">
            <a:extLst>
              <a:ext uri="{FF2B5EF4-FFF2-40B4-BE49-F238E27FC236}">
                <a16:creationId xmlns:a16="http://schemas.microsoft.com/office/drawing/2014/main" id="{0D4A486A-E36C-EB92-9240-1F0FF58D0491}"/>
              </a:ext>
            </a:extLst>
          </p:cNvPr>
          <p:cNvGrpSpPr/>
          <p:nvPr/>
        </p:nvGrpSpPr>
        <p:grpSpPr>
          <a:xfrm rot="10096822">
            <a:off x="-260334" y="4089635"/>
            <a:ext cx="3070713" cy="2349520"/>
            <a:chOff x="266225" y="3103488"/>
            <a:chExt cx="1946379" cy="1587658"/>
          </a:xfrm>
        </p:grpSpPr>
        <p:sp>
          <p:nvSpPr>
            <p:cNvPr id="858" name="Google Shape;1033;p48">
              <a:extLst>
                <a:ext uri="{FF2B5EF4-FFF2-40B4-BE49-F238E27FC236}">
                  <a16:creationId xmlns:a16="http://schemas.microsoft.com/office/drawing/2014/main" id="{7A043520-F768-A27D-271E-BFD7F2FEF933}"/>
                </a:ext>
              </a:extLst>
            </p:cNvPr>
            <p:cNvSpPr/>
            <p:nvPr/>
          </p:nvSpPr>
          <p:spPr>
            <a:xfrm>
              <a:off x="1228442" y="3124643"/>
              <a:ext cx="132387" cy="110460"/>
            </a:xfrm>
            <a:custGeom>
              <a:avLst/>
              <a:gdLst/>
              <a:ahLst/>
              <a:cxnLst/>
              <a:rect l="l" t="t" r="r" b="b"/>
              <a:pathLst>
                <a:path w="7716" h="6438" extrusionOk="0">
                  <a:moveTo>
                    <a:pt x="0" y="343"/>
                  </a:moveTo>
                  <a:lnTo>
                    <a:pt x="1507" y="343"/>
                  </a:lnTo>
                  <a:lnTo>
                    <a:pt x="7464" y="6437"/>
                  </a:lnTo>
                  <a:lnTo>
                    <a:pt x="7715" y="6209"/>
                  </a:lnTo>
                  <a:lnTo>
                    <a:pt x="1644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034;p48">
              <a:extLst>
                <a:ext uri="{FF2B5EF4-FFF2-40B4-BE49-F238E27FC236}">
                  <a16:creationId xmlns:a16="http://schemas.microsoft.com/office/drawing/2014/main" id="{3C1DFB46-8245-95AC-B12C-46FC23BE7B5F}"/>
                </a:ext>
              </a:extLst>
            </p:cNvPr>
            <p:cNvSpPr/>
            <p:nvPr/>
          </p:nvSpPr>
          <p:spPr>
            <a:xfrm>
              <a:off x="1721097" y="3398783"/>
              <a:ext cx="441771" cy="113977"/>
            </a:xfrm>
            <a:custGeom>
              <a:avLst/>
              <a:gdLst/>
              <a:ahLst/>
              <a:cxnLst/>
              <a:rect l="l" t="t" r="r" b="b"/>
              <a:pathLst>
                <a:path w="25748" h="6643" extrusionOk="0">
                  <a:moveTo>
                    <a:pt x="1" y="343"/>
                  </a:moveTo>
                  <a:lnTo>
                    <a:pt x="9633" y="434"/>
                  </a:lnTo>
                  <a:lnTo>
                    <a:pt x="12897" y="3766"/>
                  </a:lnTo>
                  <a:lnTo>
                    <a:pt x="22803" y="3880"/>
                  </a:lnTo>
                  <a:lnTo>
                    <a:pt x="25519" y="6642"/>
                  </a:lnTo>
                  <a:lnTo>
                    <a:pt x="25748" y="6414"/>
                  </a:lnTo>
                  <a:lnTo>
                    <a:pt x="22940" y="3538"/>
                  </a:lnTo>
                  <a:lnTo>
                    <a:pt x="13034" y="3447"/>
                  </a:lnTo>
                  <a:lnTo>
                    <a:pt x="9793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035;p48">
              <a:extLst>
                <a:ext uri="{FF2B5EF4-FFF2-40B4-BE49-F238E27FC236}">
                  <a16:creationId xmlns:a16="http://schemas.microsoft.com/office/drawing/2014/main" id="{C18BC0DB-EA2D-FB56-2D17-C2F7080712CF}"/>
                </a:ext>
              </a:extLst>
            </p:cNvPr>
            <p:cNvSpPr/>
            <p:nvPr/>
          </p:nvSpPr>
          <p:spPr>
            <a:xfrm>
              <a:off x="1208076" y="3205711"/>
              <a:ext cx="252215" cy="250259"/>
            </a:xfrm>
            <a:custGeom>
              <a:avLst/>
              <a:gdLst/>
              <a:ahLst/>
              <a:cxnLst/>
              <a:rect l="l" t="t" r="r" b="b"/>
              <a:pathLst>
                <a:path w="14700" h="14586" extrusionOk="0">
                  <a:moveTo>
                    <a:pt x="0" y="343"/>
                  </a:moveTo>
                  <a:lnTo>
                    <a:pt x="1484" y="343"/>
                  </a:lnTo>
                  <a:lnTo>
                    <a:pt x="2443" y="1324"/>
                  </a:lnTo>
                  <a:lnTo>
                    <a:pt x="2397" y="4953"/>
                  </a:lnTo>
                  <a:lnTo>
                    <a:pt x="6209" y="8834"/>
                  </a:lnTo>
                  <a:lnTo>
                    <a:pt x="8879" y="8857"/>
                  </a:lnTo>
                  <a:lnTo>
                    <a:pt x="14472" y="14586"/>
                  </a:lnTo>
                  <a:lnTo>
                    <a:pt x="14700" y="14335"/>
                  </a:lnTo>
                  <a:lnTo>
                    <a:pt x="9016" y="8537"/>
                  </a:lnTo>
                  <a:lnTo>
                    <a:pt x="6346" y="8514"/>
                  </a:lnTo>
                  <a:lnTo>
                    <a:pt x="2739" y="4816"/>
                  </a:lnTo>
                  <a:lnTo>
                    <a:pt x="2762" y="1187"/>
                  </a:lnTo>
                  <a:lnTo>
                    <a:pt x="1621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036;p48">
              <a:extLst>
                <a:ext uri="{FF2B5EF4-FFF2-40B4-BE49-F238E27FC236}">
                  <a16:creationId xmlns:a16="http://schemas.microsoft.com/office/drawing/2014/main" id="{B12240E5-ABBA-1FF6-C8F7-039A44C40B42}"/>
                </a:ext>
              </a:extLst>
            </p:cNvPr>
            <p:cNvSpPr/>
            <p:nvPr/>
          </p:nvSpPr>
          <p:spPr>
            <a:xfrm>
              <a:off x="949601" y="3417570"/>
              <a:ext cx="200142" cy="84226"/>
            </a:xfrm>
            <a:custGeom>
              <a:avLst/>
              <a:gdLst/>
              <a:ahLst/>
              <a:cxnLst/>
              <a:rect l="l" t="t" r="r" b="b"/>
              <a:pathLst>
                <a:path w="11665" h="4909" extrusionOk="0">
                  <a:moveTo>
                    <a:pt x="1" y="229"/>
                  </a:moveTo>
                  <a:lnTo>
                    <a:pt x="4497" y="4840"/>
                  </a:lnTo>
                  <a:lnTo>
                    <a:pt x="11642" y="4908"/>
                  </a:lnTo>
                  <a:lnTo>
                    <a:pt x="11664" y="4566"/>
                  </a:lnTo>
                  <a:lnTo>
                    <a:pt x="4657" y="4497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037;p48">
              <a:extLst>
                <a:ext uri="{FF2B5EF4-FFF2-40B4-BE49-F238E27FC236}">
                  <a16:creationId xmlns:a16="http://schemas.microsoft.com/office/drawing/2014/main" id="{096B8DE4-0635-DAD6-99C7-CD3AA1B59152}"/>
                </a:ext>
              </a:extLst>
            </p:cNvPr>
            <p:cNvSpPr/>
            <p:nvPr/>
          </p:nvSpPr>
          <p:spPr>
            <a:xfrm>
              <a:off x="1298546" y="3475150"/>
              <a:ext cx="233033" cy="147263"/>
            </a:xfrm>
            <a:custGeom>
              <a:avLst/>
              <a:gdLst/>
              <a:ahLst/>
              <a:cxnLst/>
              <a:rect l="l" t="t" r="r" b="b"/>
              <a:pathLst>
                <a:path w="13582" h="8583" extrusionOk="0">
                  <a:moveTo>
                    <a:pt x="11025" y="2260"/>
                  </a:moveTo>
                  <a:lnTo>
                    <a:pt x="6254" y="2214"/>
                  </a:lnTo>
                  <a:lnTo>
                    <a:pt x="0" y="8331"/>
                  </a:lnTo>
                  <a:lnTo>
                    <a:pt x="251" y="8582"/>
                  </a:lnTo>
                  <a:lnTo>
                    <a:pt x="6391" y="2534"/>
                  </a:lnTo>
                  <a:lnTo>
                    <a:pt x="11162" y="2602"/>
                  </a:lnTo>
                  <a:lnTo>
                    <a:pt x="13581" y="228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038;p48">
              <a:extLst>
                <a:ext uri="{FF2B5EF4-FFF2-40B4-BE49-F238E27FC236}">
                  <a16:creationId xmlns:a16="http://schemas.microsoft.com/office/drawing/2014/main" id="{45E6DAD3-61BD-206A-3791-927CD1F3C076}"/>
                </a:ext>
              </a:extLst>
            </p:cNvPr>
            <p:cNvSpPr/>
            <p:nvPr/>
          </p:nvSpPr>
          <p:spPr>
            <a:xfrm>
              <a:off x="1508449" y="3499034"/>
              <a:ext cx="159805" cy="83042"/>
            </a:xfrm>
            <a:custGeom>
              <a:avLst/>
              <a:gdLst/>
              <a:ahLst/>
              <a:cxnLst/>
              <a:rect l="l" t="t" r="r" b="b"/>
              <a:pathLst>
                <a:path w="9314" h="4840" extrusionOk="0">
                  <a:moveTo>
                    <a:pt x="7008" y="2032"/>
                  </a:moveTo>
                  <a:lnTo>
                    <a:pt x="2694" y="1986"/>
                  </a:lnTo>
                  <a:lnTo>
                    <a:pt x="0" y="4611"/>
                  </a:lnTo>
                  <a:lnTo>
                    <a:pt x="229" y="4839"/>
                  </a:lnTo>
                  <a:lnTo>
                    <a:pt x="2808" y="2306"/>
                  </a:lnTo>
                  <a:lnTo>
                    <a:pt x="7145" y="2351"/>
                  </a:lnTo>
                  <a:lnTo>
                    <a:pt x="9313" y="252"/>
                  </a:lnTo>
                  <a:lnTo>
                    <a:pt x="90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039;p48">
              <a:extLst>
                <a:ext uri="{FF2B5EF4-FFF2-40B4-BE49-F238E27FC236}">
                  <a16:creationId xmlns:a16="http://schemas.microsoft.com/office/drawing/2014/main" id="{15B0A1E4-E876-56B6-466D-AFB0DC1F11DF}"/>
                </a:ext>
              </a:extLst>
            </p:cNvPr>
            <p:cNvSpPr/>
            <p:nvPr/>
          </p:nvSpPr>
          <p:spPr>
            <a:xfrm>
              <a:off x="1725798" y="3543677"/>
              <a:ext cx="289824" cy="132387"/>
            </a:xfrm>
            <a:custGeom>
              <a:avLst/>
              <a:gdLst/>
              <a:ahLst/>
              <a:cxnLst/>
              <a:rect l="l" t="t" r="r" b="b"/>
              <a:pathLst>
                <a:path w="16892" h="7716" extrusionOk="0">
                  <a:moveTo>
                    <a:pt x="9108" y="7396"/>
                  </a:moveTo>
                  <a:lnTo>
                    <a:pt x="0" y="7282"/>
                  </a:lnTo>
                  <a:lnTo>
                    <a:pt x="0" y="7624"/>
                  </a:lnTo>
                  <a:lnTo>
                    <a:pt x="9176" y="7715"/>
                  </a:lnTo>
                  <a:lnTo>
                    <a:pt x="9245" y="7715"/>
                  </a:lnTo>
                  <a:lnTo>
                    <a:pt x="16891" y="252"/>
                  </a:lnTo>
                  <a:lnTo>
                    <a:pt x="166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040;p48">
              <a:extLst>
                <a:ext uri="{FF2B5EF4-FFF2-40B4-BE49-F238E27FC236}">
                  <a16:creationId xmlns:a16="http://schemas.microsoft.com/office/drawing/2014/main" id="{7BD003FD-81A8-98F8-F1A6-3C53D9551BBA}"/>
                </a:ext>
              </a:extLst>
            </p:cNvPr>
            <p:cNvSpPr/>
            <p:nvPr/>
          </p:nvSpPr>
          <p:spPr>
            <a:xfrm>
              <a:off x="1778660" y="3541326"/>
              <a:ext cx="195836" cy="85788"/>
            </a:xfrm>
            <a:custGeom>
              <a:avLst/>
              <a:gdLst/>
              <a:ahLst/>
              <a:cxnLst/>
              <a:rect l="l" t="t" r="r" b="b"/>
              <a:pathLst>
                <a:path w="11414" h="5000" extrusionOk="0">
                  <a:moveTo>
                    <a:pt x="6415" y="4680"/>
                  </a:moveTo>
                  <a:lnTo>
                    <a:pt x="2261" y="4634"/>
                  </a:lnTo>
                  <a:lnTo>
                    <a:pt x="252" y="2557"/>
                  </a:lnTo>
                  <a:lnTo>
                    <a:pt x="1" y="2808"/>
                  </a:lnTo>
                  <a:lnTo>
                    <a:pt x="2124" y="4954"/>
                  </a:lnTo>
                  <a:lnTo>
                    <a:pt x="6552" y="4999"/>
                  </a:lnTo>
                  <a:lnTo>
                    <a:pt x="11414" y="229"/>
                  </a:lnTo>
                  <a:lnTo>
                    <a:pt x="111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041;p48">
              <a:extLst>
                <a:ext uri="{FF2B5EF4-FFF2-40B4-BE49-F238E27FC236}">
                  <a16:creationId xmlns:a16="http://schemas.microsoft.com/office/drawing/2014/main" id="{7CBB34EF-1F2A-651F-10BA-811F5BE2182E}"/>
                </a:ext>
              </a:extLst>
            </p:cNvPr>
            <p:cNvSpPr/>
            <p:nvPr/>
          </p:nvSpPr>
          <p:spPr>
            <a:xfrm>
              <a:off x="1821347" y="3824475"/>
              <a:ext cx="190740" cy="105364"/>
            </a:xfrm>
            <a:custGeom>
              <a:avLst/>
              <a:gdLst/>
              <a:ahLst/>
              <a:cxnLst/>
              <a:rect l="l" t="t" r="r" b="b"/>
              <a:pathLst>
                <a:path w="11117" h="6141" extrusionOk="0">
                  <a:moveTo>
                    <a:pt x="4954" y="5821"/>
                  </a:moveTo>
                  <a:lnTo>
                    <a:pt x="1" y="5752"/>
                  </a:lnTo>
                  <a:lnTo>
                    <a:pt x="1" y="6095"/>
                  </a:lnTo>
                  <a:lnTo>
                    <a:pt x="5000" y="6140"/>
                  </a:lnTo>
                  <a:lnTo>
                    <a:pt x="5091" y="6140"/>
                  </a:lnTo>
                  <a:lnTo>
                    <a:pt x="11117" y="251"/>
                  </a:lnTo>
                  <a:lnTo>
                    <a:pt x="10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042;p48">
              <a:extLst>
                <a:ext uri="{FF2B5EF4-FFF2-40B4-BE49-F238E27FC236}">
                  <a16:creationId xmlns:a16="http://schemas.microsoft.com/office/drawing/2014/main" id="{9A6A89B3-A58B-4CC4-5580-37ADF961A1CE}"/>
                </a:ext>
              </a:extLst>
            </p:cNvPr>
            <p:cNvSpPr/>
            <p:nvPr/>
          </p:nvSpPr>
          <p:spPr>
            <a:xfrm>
              <a:off x="1319684" y="3899658"/>
              <a:ext cx="316848" cy="144929"/>
            </a:xfrm>
            <a:custGeom>
              <a:avLst/>
              <a:gdLst/>
              <a:ahLst/>
              <a:cxnLst/>
              <a:rect l="l" t="t" r="r" b="b"/>
              <a:pathLst>
                <a:path w="18467" h="8447" extrusionOk="0">
                  <a:moveTo>
                    <a:pt x="9952" y="8126"/>
                  </a:moveTo>
                  <a:lnTo>
                    <a:pt x="1" y="8012"/>
                  </a:lnTo>
                  <a:lnTo>
                    <a:pt x="1" y="8355"/>
                  </a:lnTo>
                  <a:lnTo>
                    <a:pt x="10021" y="8446"/>
                  </a:lnTo>
                  <a:lnTo>
                    <a:pt x="10089" y="8446"/>
                  </a:lnTo>
                  <a:lnTo>
                    <a:pt x="18466" y="229"/>
                  </a:lnTo>
                  <a:lnTo>
                    <a:pt x="182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043;p48">
              <a:extLst>
                <a:ext uri="{FF2B5EF4-FFF2-40B4-BE49-F238E27FC236}">
                  <a16:creationId xmlns:a16="http://schemas.microsoft.com/office/drawing/2014/main" id="{35681E9C-6672-274A-67F8-88343B106EBF}"/>
                </a:ext>
              </a:extLst>
            </p:cNvPr>
            <p:cNvSpPr/>
            <p:nvPr/>
          </p:nvSpPr>
          <p:spPr>
            <a:xfrm>
              <a:off x="1242545" y="3899264"/>
              <a:ext cx="357957" cy="107320"/>
            </a:xfrm>
            <a:custGeom>
              <a:avLst/>
              <a:gdLst/>
              <a:ahLst/>
              <a:cxnLst/>
              <a:rect l="l" t="t" r="r" b="b"/>
              <a:pathLst>
                <a:path w="20863" h="6255" extrusionOk="0">
                  <a:moveTo>
                    <a:pt x="14585" y="5913"/>
                  </a:moveTo>
                  <a:lnTo>
                    <a:pt x="6437" y="5821"/>
                  </a:lnTo>
                  <a:lnTo>
                    <a:pt x="3629" y="2968"/>
                  </a:lnTo>
                  <a:lnTo>
                    <a:pt x="0" y="2945"/>
                  </a:lnTo>
                  <a:lnTo>
                    <a:pt x="0" y="3265"/>
                  </a:lnTo>
                  <a:lnTo>
                    <a:pt x="3492" y="3311"/>
                  </a:lnTo>
                  <a:lnTo>
                    <a:pt x="6277" y="6164"/>
                  </a:lnTo>
                  <a:lnTo>
                    <a:pt x="14654" y="6255"/>
                  </a:lnTo>
                  <a:lnTo>
                    <a:pt x="14722" y="6255"/>
                  </a:lnTo>
                  <a:lnTo>
                    <a:pt x="20862" y="229"/>
                  </a:lnTo>
                  <a:lnTo>
                    <a:pt x="206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044;p48">
              <a:extLst>
                <a:ext uri="{FF2B5EF4-FFF2-40B4-BE49-F238E27FC236}">
                  <a16:creationId xmlns:a16="http://schemas.microsoft.com/office/drawing/2014/main" id="{94E16E3B-72DC-7B84-D583-6AC9318D7115}"/>
                </a:ext>
              </a:extLst>
            </p:cNvPr>
            <p:cNvSpPr/>
            <p:nvPr/>
          </p:nvSpPr>
          <p:spPr>
            <a:xfrm>
              <a:off x="1159898" y="3890256"/>
              <a:ext cx="409275" cy="88138"/>
            </a:xfrm>
            <a:custGeom>
              <a:avLst/>
              <a:gdLst/>
              <a:ahLst/>
              <a:cxnLst/>
              <a:rect l="l" t="t" r="r" b="b"/>
              <a:pathLst>
                <a:path w="23854" h="5137" extrusionOk="0">
                  <a:moveTo>
                    <a:pt x="18695" y="4817"/>
                  </a:moveTo>
                  <a:lnTo>
                    <a:pt x="12258" y="4749"/>
                  </a:lnTo>
                  <a:lnTo>
                    <a:pt x="9177" y="1621"/>
                  </a:lnTo>
                  <a:lnTo>
                    <a:pt x="1302" y="1530"/>
                  </a:lnTo>
                  <a:lnTo>
                    <a:pt x="1233" y="1530"/>
                  </a:lnTo>
                  <a:lnTo>
                    <a:pt x="1" y="2717"/>
                  </a:lnTo>
                  <a:lnTo>
                    <a:pt x="229" y="2968"/>
                  </a:lnTo>
                  <a:lnTo>
                    <a:pt x="1370" y="1873"/>
                  </a:lnTo>
                  <a:lnTo>
                    <a:pt x="9040" y="1941"/>
                  </a:lnTo>
                  <a:lnTo>
                    <a:pt x="12098" y="5068"/>
                  </a:lnTo>
                  <a:lnTo>
                    <a:pt x="18763" y="5137"/>
                  </a:lnTo>
                  <a:lnTo>
                    <a:pt x="18832" y="5137"/>
                  </a:lnTo>
                  <a:lnTo>
                    <a:pt x="23853" y="229"/>
                  </a:lnTo>
                  <a:lnTo>
                    <a:pt x="236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045;p48">
              <a:extLst>
                <a:ext uri="{FF2B5EF4-FFF2-40B4-BE49-F238E27FC236}">
                  <a16:creationId xmlns:a16="http://schemas.microsoft.com/office/drawing/2014/main" id="{A4B405EE-6C41-7621-97DE-CC192B5F0171}"/>
                </a:ext>
              </a:extLst>
            </p:cNvPr>
            <p:cNvSpPr/>
            <p:nvPr/>
          </p:nvSpPr>
          <p:spPr>
            <a:xfrm>
              <a:off x="1125841" y="3637665"/>
              <a:ext cx="173497" cy="126519"/>
            </a:xfrm>
            <a:custGeom>
              <a:avLst/>
              <a:gdLst/>
              <a:ahLst/>
              <a:cxnLst/>
              <a:rect l="l" t="t" r="r" b="b"/>
              <a:pathLst>
                <a:path w="10112" h="7374" extrusionOk="0">
                  <a:moveTo>
                    <a:pt x="0" y="252"/>
                  </a:moveTo>
                  <a:lnTo>
                    <a:pt x="1484" y="1758"/>
                  </a:lnTo>
                  <a:lnTo>
                    <a:pt x="4405" y="1804"/>
                  </a:lnTo>
                  <a:lnTo>
                    <a:pt x="9861" y="7373"/>
                  </a:lnTo>
                  <a:lnTo>
                    <a:pt x="10112" y="7122"/>
                  </a:lnTo>
                  <a:lnTo>
                    <a:pt x="4542" y="1461"/>
                  </a:lnTo>
                  <a:lnTo>
                    <a:pt x="1621" y="143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046;p48">
              <a:extLst>
                <a:ext uri="{FF2B5EF4-FFF2-40B4-BE49-F238E27FC236}">
                  <a16:creationId xmlns:a16="http://schemas.microsoft.com/office/drawing/2014/main" id="{81577FCE-6901-6696-A313-B8F05D52DE89}"/>
                </a:ext>
              </a:extLst>
            </p:cNvPr>
            <p:cNvSpPr/>
            <p:nvPr/>
          </p:nvSpPr>
          <p:spPr>
            <a:xfrm>
              <a:off x="1266033" y="4219609"/>
              <a:ext cx="165278" cy="54458"/>
            </a:xfrm>
            <a:custGeom>
              <a:avLst/>
              <a:gdLst/>
              <a:ahLst/>
              <a:cxnLst/>
              <a:rect l="l" t="t" r="r" b="b"/>
              <a:pathLst>
                <a:path w="9633" h="3174" extrusionOk="0">
                  <a:moveTo>
                    <a:pt x="7784" y="1576"/>
                  </a:moveTo>
                  <a:lnTo>
                    <a:pt x="1507" y="1507"/>
                  </a:lnTo>
                  <a:lnTo>
                    <a:pt x="1439" y="1507"/>
                  </a:lnTo>
                  <a:lnTo>
                    <a:pt x="1" y="2945"/>
                  </a:lnTo>
                  <a:lnTo>
                    <a:pt x="229" y="3174"/>
                  </a:lnTo>
                  <a:lnTo>
                    <a:pt x="1576" y="1850"/>
                  </a:lnTo>
                  <a:lnTo>
                    <a:pt x="7852" y="1918"/>
                  </a:lnTo>
                  <a:lnTo>
                    <a:pt x="7921" y="1918"/>
                  </a:lnTo>
                  <a:lnTo>
                    <a:pt x="9633" y="252"/>
                  </a:lnTo>
                  <a:lnTo>
                    <a:pt x="93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047;p48">
              <a:extLst>
                <a:ext uri="{FF2B5EF4-FFF2-40B4-BE49-F238E27FC236}">
                  <a16:creationId xmlns:a16="http://schemas.microsoft.com/office/drawing/2014/main" id="{2B4A187D-A65A-9184-A2CC-950114FA9006}"/>
                </a:ext>
              </a:extLst>
            </p:cNvPr>
            <p:cNvSpPr/>
            <p:nvPr/>
          </p:nvSpPr>
          <p:spPr>
            <a:xfrm>
              <a:off x="960187" y="4353556"/>
              <a:ext cx="85770" cy="112793"/>
            </a:xfrm>
            <a:custGeom>
              <a:avLst/>
              <a:gdLst/>
              <a:ahLst/>
              <a:cxnLst/>
              <a:rect l="l" t="t" r="r" b="b"/>
              <a:pathLst>
                <a:path w="4999" h="6574" extrusionOk="0">
                  <a:moveTo>
                    <a:pt x="23" y="4611"/>
                  </a:moveTo>
                  <a:lnTo>
                    <a:pt x="0" y="6574"/>
                  </a:lnTo>
                  <a:lnTo>
                    <a:pt x="342" y="6574"/>
                  </a:lnTo>
                  <a:lnTo>
                    <a:pt x="365" y="4771"/>
                  </a:lnTo>
                  <a:lnTo>
                    <a:pt x="4999" y="228"/>
                  </a:lnTo>
                  <a:lnTo>
                    <a:pt x="47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048;p48">
              <a:extLst>
                <a:ext uri="{FF2B5EF4-FFF2-40B4-BE49-F238E27FC236}">
                  <a16:creationId xmlns:a16="http://schemas.microsoft.com/office/drawing/2014/main" id="{61B8221E-609B-C58D-79A8-E9720EFE88B7}"/>
                </a:ext>
              </a:extLst>
            </p:cNvPr>
            <p:cNvSpPr/>
            <p:nvPr/>
          </p:nvSpPr>
          <p:spPr>
            <a:xfrm>
              <a:off x="1084715" y="4268953"/>
              <a:ext cx="134343" cy="47012"/>
            </a:xfrm>
            <a:custGeom>
              <a:avLst/>
              <a:gdLst/>
              <a:ahLst/>
              <a:cxnLst/>
              <a:rect l="l" t="t" r="r" b="b"/>
              <a:pathLst>
                <a:path w="7830" h="2740" extrusionOk="0">
                  <a:moveTo>
                    <a:pt x="0" y="2512"/>
                  </a:moveTo>
                  <a:lnTo>
                    <a:pt x="229" y="2740"/>
                  </a:lnTo>
                  <a:lnTo>
                    <a:pt x="2694" y="343"/>
                  </a:lnTo>
                  <a:lnTo>
                    <a:pt x="7830" y="389"/>
                  </a:lnTo>
                  <a:lnTo>
                    <a:pt x="7830" y="69"/>
                  </a:lnTo>
                  <a:lnTo>
                    <a:pt x="2625" y="1"/>
                  </a:lnTo>
                  <a:lnTo>
                    <a:pt x="25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049;p48">
              <a:extLst>
                <a:ext uri="{FF2B5EF4-FFF2-40B4-BE49-F238E27FC236}">
                  <a16:creationId xmlns:a16="http://schemas.microsoft.com/office/drawing/2014/main" id="{DAD76C3E-159C-1979-DB9B-4017B4E4F960}"/>
                </a:ext>
              </a:extLst>
            </p:cNvPr>
            <p:cNvSpPr/>
            <p:nvPr/>
          </p:nvSpPr>
          <p:spPr>
            <a:xfrm>
              <a:off x="1078452" y="4335147"/>
              <a:ext cx="365009" cy="108881"/>
            </a:xfrm>
            <a:custGeom>
              <a:avLst/>
              <a:gdLst/>
              <a:ahLst/>
              <a:cxnLst/>
              <a:rect l="l" t="t" r="r" b="b"/>
              <a:pathLst>
                <a:path w="21274" h="6346" extrusionOk="0">
                  <a:moveTo>
                    <a:pt x="12531" y="3652"/>
                  </a:moveTo>
                  <a:lnTo>
                    <a:pt x="2694" y="3538"/>
                  </a:lnTo>
                  <a:lnTo>
                    <a:pt x="2625" y="3538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95"/>
                  </a:lnTo>
                  <a:lnTo>
                    <a:pt x="12668" y="3995"/>
                  </a:lnTo>
                  <a:lnTo>
                    <a:pt x="16389" y="320"/>
                  </a:lnTo>
                  <a:lnTo>
                    <a:pt x="21273" y="388"/>
                  </a:lnTo>
                  <a:lnTo>
                    <a:pt x="21273" y="46"/>
                  </a:lnTo>
                  <a:lnTo>
                    <a:pt x="16320" y="0"/>
                  </a:lnTo>
                  <a:lnTo>
                    <a:pt x="16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050;p48">
              <a:extLst>
                <a:ext uri="{FF2B5EF4-FFF2-40B4-BE49-F238E27FC236}">
                  <a16:creationId xmlns:a16="http://schemas.microsoft.com/office/drawing/2014/main" id="{ABD657B2-95E4-3BF0-EBCA-9CB775E02A00}"/>
                </a:ext>
              </a:extLst>
            </p:cNvPr>
            <p:cNvSpPr/>
            <p:nvPr/>
          </p:nvSpPr>
          <p:spPr>
            <a:xfrm>
              <a:off x="1160293" y="4397805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7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051;p48">
              <a:extLst>
                <a:ext uri="{FF2B5EF4-FFF2-40B4-BE49-F238E27FC236}">
                  <a16:creationId xmlns:a16="http://schemas.microsoft.com/office/drawing/2014/main" id="{6B614857-9C6D-352C-3C6D-84FA83F3A68D}"/>
                </a:ext>
              </a:extLst>
            </p:cNvPr>
            <p:cNvSpPr/>
            <p:nvPr/>
          </p:nvSpPr>
          <p:spPr>
            <a:xfrm>
              <a:off x="1485733" y="4320649"/>
              <a:ext cx="106153" cy="104197"/>
            </a:xfrm>
            <a:custGeom>
              <a:avLst/>
              <a:gdLst/>
              <a:ahLst/>
              <a:cxnLst/>
              <a:rect l="l" t="t" r="r" b="b"/>
              <a:pathLst>
                <a:path w="6187" h="6073" extrusionOk="0">
                  <a:moveTo>
                    <a:pt x="1" y="5821"/>
                  </a:moveTo>
                  <a:lnTo>
                    <a:pt x="229" y="6072"/>
                  </a:lnTo>
                  <a:lnTo>
                    <a:pt x="6186" y="252"/>
                  </a:lnTo>
                  <a:lnTo>
                    <a:pt x="59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052;p48">
              <a:extLst>
                <a:ext uri="{FF2B5EF4-FFF2-40B4-BE49-F238E27FC236}">
                  <a16:creationId xmlns:a16="http://schemas.microsoft.com/office/drawing/2014/main" id="{C906BC92-8967-A795-10AF-4D12070C3074}"/>
                </a:ext>
              </a:extLst>
            </p:cNvPr>
            <p:cNvSpPr/>
            <p:nvPr/>
          </p:nvSpPr>
          <p:spPr>
            <a:xfrm>
              <a:off x="1794719" y="4111140"/>
              <a:ext cx="90094" cy="247909"/>
            </a:xfrm>
            <a:custGeom>
              <a:avLst/>
              <a:gdLst/>
              <a:ahLst/>
              <a:cxnLst/>
              <a:rect l="l" t="t" r="r" b="b"/>
              <a:pathLst>
                <a:path w="5251" h="14449" extrusionOk="0">
                  <a:moveTo>
                    <a:pt x="4817" y="9496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3"/>
                  </a:lnTo>
                  <a:lnTo>
                    <a:pt x="5251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053;p48">
              <a:extLst>
                <a:ext uri="{FF2B5EF4-FFF2-40B4-BE49-F238E27FC236}">
                  <a16:creationId xmlns:a16="http://schemas.microsoft.com/office/drawing/2014/main" id="{EE429CE6-F306-DCC0-88AC-39031B33A1CE}"/>
                </a:ext>
              </a:extLst>
            </p:cNvPr>
            <p:cNvSpPr/>
            <p:nvPr/>
          </p:nvSpPr>
          <p:spPr>
            <a:xfrm>
              <a:off x="1798631" y="4141680"/>
              <a:ext cx="54853" cy="146885"/>
            </a:xfrm>
            <a:custGeom>
              <a:avLst/>
              <a:gdLst/>
              <a:ahLst/>
              <a:cxnLst/>
              <a:rect l="l" t="t" r="r" b="b"/>
              <a:pathLst>
                <a:path w="3197" h="8561" extrusionOk="0">
                  <a:moveTo>
                    <a:pt x="2809" y="5570"/>
                  </a:moveTo>
                  <a:lnTo>
                    <a:pt x="1" y="8309"/>
                  </a:lnTo>
                  <a:lnTo>
                    <a:pt x="229" y="8560"/>
                  </a:lnTo>
                  <a:lnTo>
                    <a:pt x="3151" y="5707"/>
                  </a:lnTo>
                  <a:lnTo>
                    <a:pt x="3197" y="1"/>
                  </a:lnTo>
                  <a:lnTo>
                    <a:pt x="287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054;p48">
              <a:extLst>
                <a:ext uri="{FF2B5EF4-FFF2-40B4-BE49-F238E27FC236}">
                  <a16:creationId xmlns:a16="http://schemas.microsoft.com/office/drawing/2014/main" id="{AA92DE87-8434-8238-E082-E781DB539DA4}"/>
                </a:ext>
              </a:extLst>
            </p:cNvPr>
            <p:cNvSpPr/>
            <p:nvPr/>
          </p:nvSpPr>
          <p:spPr>
            <a:xfrm>
              <a:off x="1892636" y="4292854"/>
              <a:ext cx="93611" cy="91655"/>
            </a:xfrm>
            <a:custGeom>
              <a:avLst/>
              <a:gdLst/>
              <a:ahLst/>
              <a:cxnLst/>
              <a:rect l="l" t="t" r="r" b="b"/>
              <a:pathLst>
                <a:path w="5456" h="5342" extrusionOk="0">
                  <a:moveTo>
                    <a:pt x="0" y="5113"/>
                  </a:moveTo>
                  <a:lnTo>
                    <a:pt x="251" y="5341"/>
                  </a:lnTo>
                  <a:lnTo>
                    <a:pt x="5455" y="251"/>
                  </a:lnTo>
                  <a:lnTo>
                    <a:pt x="522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055;p48">
              <a:extLst>
                <a:ext uri="{FF2B5EF4-FFF2-40B4-BE49-F238E27FC236}">
                  <a16:creationId xmlns:a16="http://schemas.microsoft.com/office/drawing/2014/main" id="{2000BC13-74AF-2E8F-E2B1-61B58C6581D1}"/>
                </a:ext>
              </a:extLst>
            </p:cNvPr>
            <p:cNvSpPr/>
            <p:nvPr/>
          </p:nvSpPr>
          <p:spPr>
            <a:xfrm>
              <a:off x="1630626" y="3851103"/>
              <a:ext cx="521279" cy="531059"/>
            </a:xfrm>
            <a:custGeom>
              <a:avLst/>
              <a:gdLst/>
              <a:ahLst/>
              <a:cxnLst/>
              <a:rect l="l" t="t" r="r" b="b"/>
              <a:pathLst>
                <a:path w="30382" h="30952" extrusionOk="0">
                  <a:moveTo>
                    <a:pt x="24" y="29536"/>
                  </a:moveTo>
                  <a:lnTo>
                    <a:pt x="1" y="30951"/>
                  </a:lnTo>
                  <a:lnTo>
                    <a:pt x="343" y="30951"/>
                  </a:lnTo>
                  <a:lnTo>
                    <a:pt x="343" y="29673"/>
                  </a:lnTo>
                  <a:lnTo>
                    <a:pt x="30381" y="251"/>
                  </a:lnTo>
                  <a:lnTo>
                    <a:pt x="3015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056;p48">
              <a:extLst>
                <a:ext uri="{FF2B5EF4-FFF2-40B4-BE49-F238E27FC236}">
                  <a16:creationId xmlns:a16="http://schemas.microsoft.com/office/drawing/2014/main" id="{0C4691BE-C56E-9BAB-11F8-E6CCB96A6001}"/>
                </a:ext>
              </a:extLst>
            </p:cNvPr>
            <p:cNvSpPr/>
            <p:nvPr/>
          </p:nvSpPr>
          <p:spPr>
            <a:xfrm>
              <a:off x="1703476" y="4002654"/>
              <a:ext cx="285895" cy="159016"/>
            </a:xfrm>
            <a:custGeom>
              <a:avLst/>
              <a:gdLst/>
              <a:ahLst/>
              <a:cxnLst/>
              <a:rect l="l" t="t" r="r" b="b"/>
              <a:pathLst>
                <a:path w="16663" h="9268" extrusionOk="0">
                  <a:moveTo>
                    <a:pt x="0" y="9017"/>
                  </a:moveTo>
                  <a:lnTo>
                    <a:pt x="229" y="9268"/>
                  </a:lnTo>
                  <a:lnTo>
                    <a:pt x="9336" y="343"/>
                  </a:lnTo>
                  <a:lnTo>
                    <a:pt x="16663" y="412"/>
                  </a:lnTo>
                  <a:lnTo>
                    <a:pt x="16663" y="69"/>
                  </a:lnTo>
                  <a:lnTo>
                    <a:pt x="9268" y="1"/>
                  </a:lnTo>
                  <a:lnTo>
                    <a:pt x="919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057;p48">
              <a:extLst>
                <a:ext uri="{FF2B5EF4-FFF2-40B4-BE49-F238E27FC236}">
                  <a16:creationId xmlns:a16="http://schemas.microsoft.com/office/drawing/2014/main" id="{9BE6C048-2F71-CF53-F313-99BDAC9EA8D7}"/>
                </a:ext>
              </a:extLst>
            </p:cNvPr>
            <p:cNvSpPr/>
            <p:nvPr/>
          </p:nvSpPr>
          <p:spPr>
            <a:xfrm>
              <a:off x="1241756" y="4142864"/>
              <a:ext cx="173514" cy="7446"/>
            </a:xfrm>
            <a:custGeom>
              <a:avLst/>
              <a:gdLst/>
              <a:ahLst/>
              <a:cxnLst/>
              <a:rect l="l" t="t" r="r" b="b"/>
              <a:pathLst>
                <a:path w="10113" h="434" extrusionOk="0">
                  <a:moveTo>
                    <a:pt x="0" y="320"/>
                  </a:moveTo>
                  <a:lnTo>
                    <a:pt x="10112" y="434"/>
                  </a:lnTo>
                  <a:lnTo>
                    <a:pt x="10112" y="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058;p48">
              <a:extLst>
                <a:ext uri="{FF2B5EF4-FFF2-40B4-BE49-F238E27FC236}">
                  <a16:creationId xmlns:a16="http://schemas.microsoft.com/office/drawing/2014/main" id="{2560D408-460D-27BA-EEAD-69BCBB2E38E6}"/>
                </a:ext>
              </a:extLst>
            </p:cNvPr>
            <p:cNvSpPr/>
            <p:nvPr/>
          </p:nvSpPr>
          <p:spPr>
            <a:xfrm>
              <a:off x="1499441" y="4028905"/>
              <a:ext cx="333679" cy="112399"/>
            </a:xfrm>
            <a:custGeom>
              <a:avLst/>
              <a:gdLst/>
              <a:ahLst/>
              <a:cxnLst/>
              <a:rect l="l" t="t" r="r" b="b"/>
              <a:pathLst>
                <a:path w="19448" h="6551" extrusionOk="0">
                  <a:moveTo>
                    <a:pt x="0" y="6323"/>
                  </a:moveTo>
                  <a:lnTo>
                    <a:pt x="229" y="6551"/>
                  </a:lnTo>
                  <a:lnTo>
                    <a:pt x="6597" y="342"/>
                  </a:lnTo>
                  <a:lnTo>
                    <a:pt x="19448" y="457"/>
                  </a:lnTo>
                  <a:lnTo>
                    <a:pt x="19448" y="137"/>
                  </a:lnTo>
                  <a:lnTo>
                    <a:pt x="6528" y="0"/>
                  </a:lnTo>
                  <a:lnTo>
                    <a:pt x="64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059;p48">
              <a:extLst>
                <a:ext uri="{FF2B5EF4-FFF2-40B4-BE49-F238E27FC236}">
                  <a16:creationId xmlns:a16="http://schemas.microsoft.com/office/drawing/2014/main" id="{64EF5D2A-432F-8006-7392-8E38D4E830D3}"/>
                </a:ext>
              </a:extLst>
            </p:cNvPr>
            <p:cNvSpPr/>
            <p:nvPr/>
          </p:nvSpPr>
          <p:spPr>
            <a:xfrm>
              <a:off x="1004041" y="3782559"/>
              <a:ext cx="243208" cy="43889"/>
            </a:xfrm>
            <a:custGeom>
              <a:avLst/>
              <a:gdLst/>
              <a:ahLst/>
              <a:cxnLst/>
              <a:rect l="l" t="t" r="r" b="b"/>
              <a:pathLst>
                <a:path w="14175" h="2558" extrusionOk="0">
                  <a:moveTo>
                    <a:pt x="0" y="320"/>
                  </a:moveTo>
                  <a:lnTo>
                    <a:pt x="7190" y="412"/>
                  </a:lnTo>
                  <a:lnTo>
                    <a:pt x="9268" y="2512"/>
                  </a:lnTo>
                  <a:lnTo>
                    <a:pt x="14175" y="2557"/>
                  </a:lnTo>
                  <a:lnTo>
                    <a:pt x="14175" y="2238"/>
                  </a:lnTo>
                  <a:lnTo>
                    <a:pt x="9404" y="2169"/>
                  </a:lnTo>
                  <a:lnTo>
                    <a:pt x="7327" y="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060;p48">
              <a:extLst>
                <a:ext uri="{FF2B5EF4-FFF2-40B4-BE49-F238E27FC236}">
                  <a16:creationId xmlns:a16="http://schemas.microsoft.com/office/drawing/2014/main" id="{FA74F9DD-A929-B17C-0124-2E1382AAE322}"/>
                </a:ext>
              </a:extLst>
            </p:cNvPr>
            <p:cNvSpPr/>
            <p:nvPr/>
          </p:nvSpPr>
          <p:spPr>
            <a:xfrm>
              <a:off x="1356898" y="3746151"/>
              <a:ext cx="784441" cy="150403"/>
            </a:xfrm>
            <a:custGeom>
              <a:avLst/>
              <a:gdLst/>
              <a:ahLst/>
              <a:cxnLst/>
              <a:rect l="l" t="t" r="r" b="b"/>
              <a:pathLst>
                <a:path w="45720" h="8766" extrusionOk="0">
                  <a:moveTo>
                    <a:pt x="40835" y="4565"/>
                  </a:moveTo>
                  <a:lnTo>
                    <a:pt x="22894" y="4383"/>
                  </a:lnTo>
                  <a:lnTo>
                    <a:pt x="22825" y="4383"/>
                  </a:lnTo>
                  <a:lnTo>
                    <a:pt x="18694" y="8423"/>
                  </a:lnTo>
                  <a:lnTo>
                    <a:pt x="10911" y="8331"/>
                  </a:lnTo>
                  <a:lnTo>
                    <a:pt x="5935" y="3264"/>
                  </a:lnTo>
                  <a:lnTo>
                    <a:pt x="23" y="3196"/>
                  </a:lnTo>
                  <a:lnTo>
                    <a:pt x="0" y="3538"/>
                  </a:lnTo>
                  <a:lnTo>
                    <a:pt x="5798" y="3584"/>
                  </a:lnTo>
                  <a:lnTo>
                    <a:pt x="10774" y="8674"/>
                  </a:lnTo>
                  <a:lnTo>
                    <a:pt x="18762" y="8765"/>
                  </a:lnTo>
                  <a:lnTo>
                    <a:pt x="18831" y="8765"/>
                  </a:lnTo>
                  <a:lnTo>
                    <a:pt x="22962" y="4725"/>
                  </a:lnTo>
                  <a:lnTo>
                    <a:pt x="40903" y="4908"/>
                  </a:lnTo>
                  <a:lnTo>
                    <a:pt x="40971" y="4908"/>
                  </a:lnTo>
                  <a:lnTo>
                    <a:pt x="45719" y="251"/>
                  </a:lnTo>
                  <a:lnTo>
                    <a:pt x="454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061;p48">
              <a:extLst>
                <a:ext uri="{FF2B5EF4-FFF2-40B4-BE49-F238E27FC236}">
                  <a16:creationId xmlns:a16="http://schemas.microsoft.com/office/drawing/2014/main" id="{6255BD95-2B4D-BB84-6193-0763C9A5724E}"/>
                </a:ext>
              </a:extLst>
            </p:cNvPr>
            <p:cNvSpPr/>
            <p:nvPr/>
          </p:nvSpPr>
          <p:spPr>
            <a:xfrm>
              <a:off x="2023820" y="3907499"/>
              <a:ext cx="73640" cy="213439"/>
            </a:xfrm>
            <a:custGeom>
              <a:avLst/>
              <a:gdLst/>
              <a:ahLst/>
              <a:cxnLst/>
              <a:rect l="l" t="t" r="r" b="b"/>
              <a:pathLst>
                <a:path w="4292" h="12440" extrusionOk="0">
                  <a:moveTo>
                    <a:pt x="3858" y="8400"/>
                  </a:moveTo>
                  <a:lnTo>
                    <a:pt x="1" y="12189"/>
                  </a:lnTo>
                  <a:lnTo>
                    <a:pt x="229" y="12440"/>
                  </a:lnTo>
                  <a:lnTo>
                    <a:pt x="4200" y="8537"/>
                  </a:lnTo>
                  <a:lnTo>
                    <a:pt x="4292" y="23"/>
                  </a:lnTo>
                  <a:lnTo>
                    <a:pt x="394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062;p48">
              <a:extLst>
                <a:ext uri="{FF2B5EF4-FFF2-40B4-BE49-F238E27FC236}">
                  <a16:creationId xmlns:a16="http://schemas.microsoft.com/office/drawing/2014/main" id="{13B6BF9D-D655-F5B3-AC96-198B503F0F27}"/>
                </a:ext>
              </a:extLst>
            </p:cNvPr>
            <p:cNvSpPr/>
            <p:nvPr/>
          </p:nvSpPr>
          <p:spPr>
            <a:xfrm>
              <a:off x="1986229" y="4197682"/>
              <a:ext cx="7841" cy="191924"/>
            </a:xfrm>
            <a:custGeom>
              <a:avLst/>
              <a:gdLst/>
              <a:ahLst/>
              <a:cxnLst/>
              <a:rect l="l" t="t" r="r" b="b"/>
              <a:pathLst>
                <a:path w="457" h="11186" extrusionOk="0">
                  <a:moveTo>
                    <a:pt x="0" y="11185"/>
                  </a:moveTo>
                  <a:lnTo>
                    <a:pt x="343" y="11185"/>
                  </a:lnTo>
                  <a:lnTo>
                    <a:pt x="457" y="1"/>
                  </a:lnTo>
                  <a:lnTo>
                    <a:pt x="1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063;p48">
              <a:extLst>
                <a:ext uri="{FF2B5EF4-FFF2-40B4-BE49-F238E27FC236}">
                  <a16:creationId xmlns:a16="http://schemas.microsoft.com/office/drawing/2014/main" id="{F72FAA45-D696-3DBB-5644-2E7DCF1175E5}"/>
                </a:ext>
              </a:extLst>
            </p:cNvPr>
            <p:cNvSpPr/>
            <p:nvPr/>
          </p:nvSpPr>
          <p:spPr>
            <a:xfrm>
              <a:off x="1930999" y="4098993"/>
              <a:ext cx="119073" cy="113600"/>
            </a:xfrm>
            <a:custGeom>
              <a:avLst/>
              <a:gdLst/>
              <a:ahLst/>
              <a:cxnLst/>
              <a:rect l="l" t="t" r="r" b="b"/>
              <a:pathLst>
                <a:path w="6940" h="6621" extrusionOk="0">
                  <a:moveTo>
                    <a:pt x="1256" y="891"/>
                  </a:moveTo>
                  <a:cubicBezTo>
                    <a:pt x="24" y="2123"/>
                    <a:pt x="1" y="4109"/>
                    <a:pt x="1211" y="5365"/>
                  </a:cubicBezTo>
                  <a:lnTo>
                    <a:pt x="1211" y="5365"/>
                  </a:lnTo>
                  <a:cubicBezTo>
                    <a:pt x="2443" y="6597"/>
                    <a:pt x="4429" y="6620"/>
                    <a:pt x="5684" y="5410"/>
                  </a:cubicBezTo>
                  <a:lnTo>
                    <a:pt x="5684" y="5410"/>
                  </a:lnTo>
                  <a:cubicBezTo>
                    <a:pt x="6917" y="4178"/>
                    <a:pt x="6940" y="2192"/>
                    <a:pt x="5730" y="937"/>
                  </a:cubicBezTo>
                  <a:lnTo>
                    <a:pt x="5730" y="937"/>
                  </a:lnTo>
                  <a:cubicBezTo>
                    <a:pt x="5114" y="320"/>
                    <a:pt x="4292" y="1"/>
                    <a:pt x="3470" y="1"/>
                  </a:cubicBezTo>
                  <a:lnTo>
                    <a:pt x="3470" y="1"/>
                  </a:lnTo>
                  <a:cubicBezTo>
                    <a:pt x="2672" y="1"/>
                    <a:pt x="1873" y="297"/>
                    <a:pt x="1256" y="891"/>
                  </a:cubicBezTo>
                  <a:moveTo>
                    <a:pt x="1462" y="5114"/>
                  </a:moveTo>
                  <a:cubicBezTo>
                    <a:pt x="366" y="4018"/>
                    <a:pt x="389" y="2215"/>
                    <a:pt x="1507" y="1142"/>
                  </a:cubicBezTo>
                  <a:lnTo>
                    <a:pt x="1507" y="1142"/>
                  </a:lnTo>
                  <a:cubicBezTo>
                    <a:pt x="2603" y="46"/>
                    <a:pt x="4406" y="69"/>
                    <a:pt x="5502" y="1165"/>
                  </a:cubicBezTo>
                  <a:lnTo>
                    <a:pt x="5502" y="1165"/>
                  </a:lnTo>
                  <a:cubicBezTo>
                    <a:pt x="6575" y="2283"/>
                    <a:pt x="6552" y="4086"/>
                    <a:pt x="5456" y="5159"/>
                  </a:cubicBezTo>
                  <a:lnTo>
                    <a:pt x="5456" y="5159"/>
                  </a:lnTo>
                  <a:cubicBezTo>
                    <a:pt x="4908" y="5707"/>
                    <a:pt x="4178" y="5981"/>
                    <a:pt x="3470" y="5981"/>
                  </a:cubicBezTo>
                  <a:lnTo>
                    <a:pt x="3470" y="5981"/>
                  </a:lnTo>
                  <a:cubicBezTo>
                    <a:pt x="2740" y="5981"/>
                    <a:pt x="2010" y="5684"/>
                    <a:pt x="1462" y="51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064;p48">
              <a:extLst>
                <a:ext uri="{FF2B5EF4-FFF2-40B4-BE49-F238E27FC236}">
                  <a16:creationId xmlns:a16="http://schemas.microsoft.com/office/drawing/2014/main" id="{CF9D78E3-C660-6B29-42DF-82D674911AA9}"/>
                </a:ext>
              </a:extLst>
            </p:cNvPr>
            <p:cNvSpPr/>
            <p:nvPr/>
          </p:nvSpPr>
          <p:spPr>
            <a:xfrm>
              <a:off x="1948637" y="4386842"/>
              <a:ext cx="76763" cy="73245"/>
            </a:xfrm>
            <a:custGeom>
              <a:avLst/>
              <a:gdLst/>
              <a:ahLst/>
              <a:cxnLst/>
              <a:rect l="l" t="t" r="r" b="b"/>
              <a:pathLst>
                <a:path w="4474" h="4269" extrusionOk="0">
                  <a:moveTo>
                    <a:pt x="822" y="571"/>
                  </a:moveTo>
                  <a:cubicBezTo>
                    <a:pt x="23" y="1370"/>
                    <a:pt x="0" y="2648"/>
                    <a:pt x="776" y="3447"/>
                  </a:cubicBezTo>
                  <a:lnTo>
                    <a:pt x="776" y="3447"/>
                  </a:lnTo>
                  <a:cubicBezTo>
                    <a:pt x="1575" y="4246"/>
                    <a:pt x="2853" y="4269"/>
                    <a:pt x="3675" y="3493"/>
                  </a:cubicBezTo>
                  <a:lnTo>
                    <a:pt x="3675" y="3493"/>
                  </a:lnTo>
                  <a:cubicBezTo>
                    <a:pt x="4474" y="2694"/>
                    <a:pt x="4474" y="1415"/>
                    <a:pt x="3698" y="594"/>
                  </a:cubicBezTo>
                  <a:lnTo>
                    <a:pt x="3698" y="594"/>
                  </a:lnTo>
                  <a:cubicBezTo>
                    <a:pt x="3287" y="206"/>
                    <a:pt x="2762" y="0"/>
                    <a:pt x="2237" y="0"/>
                  </a:cubicBezTo>
                  <a:lnTo>
                    <a:pt x="2237" y="0"/>
                  </a:lnTo>
                  <a:cubicBezTo>
                    <a:pt x="1735" y="0"/>
                    <a:pt x="1210" y="183"/>
                    <a:pt x="822" y="571"/>
                  </a:cubicBezTo>
                  <a:moveTo>
                    <a:pt x="1027" y="3219"/>
                  </a:moveTo>
                  <a:cubicBezTo>
                    <a:pt x="365" y="2557"/>
                    <a:pt x="388" y="1461"/>
                    <a:pt x="1050" y="822"/>
                  </a:cubicBezTo>
                  <a:lnTo>
                    <a:pt x="1050" y="822"/>
                  </a:lnTo>
                  <a:cubicBezTo>
                    <a:pt x="1712" y="160"/>
                    <a:pt x="2808" y="160"/>
                    <a:pt x="3447" y="845"/>
                  </a:cubicBezTo>
                  <a:lnTo>
                    <a:pt x="3447" y="845"/>
                  </a:lnTo>
                  <a:cubicBezTo>
                    <a:pt x="4109" y="1507"/>
                    <a:pt x="4109" y="2580"/>
                    <a:pt x="3424" y="3241"/>
                  </a:cubicBezTo>
                  <a:lnTo>
                    <a:pt x="3424" y="3241"/>
                  </a:lnTo>
                  <a:cubicBezTo>
                    <a:pt x="3104" y="3561"/>
                    <a:pt x="2671" y="3721"/>
                    <a:pt x="2237" y="3721"/>
                  </a:cubicBezTo>
                  <a:lnTo>
                    <a:pt x="2237" y="3721"/>
                  </a:lnTo>
                  <a:cubicBezTo>
                    <a:pt x="1803" y="3721"/>
                    <a:pt x="1370" y="3561"/>
                    <a:pt x="102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065;p48">
              <a:extLst>
                <a:ext uri="{FF2B5EF4-FFF2-40B4-BE49-F238E27FC236}">
                  <a16:creationId xmlns:a16="http://schemas.microsoft.com/office/drawing/2014/main" id="{9C62BEEB-A0B9-517A-1180-30EE9A145C65}"/>
                </a:ext>
              </a:extLst>
            </p:cNvPr>
            <p:cNvSpPr/>
            <p:nvPr/>
          </p:nvSpPr>
          <p:spPr>
            <a:xfrm>
              <a:off x="1574625" y="4105255"/>
              <a:ext cx="137483" cy="130826"/>
            </a:xfrm>
            <a:custGeom>
              <a:avLst/>
              <a:gdLst/>
              <a:ahLst/>
              <a:cxnLst/>
              <a:rect l="l" t="t" r="r" b="b"/>
              <a:pathLst>
                <a:path w="8013" h="7625" extrusionOk="0">
                  <a:moveTo>
                    <a:pt x="1462" y="1028"/>
                  </a:moveTo>
                  <a:cubicBezTo>
                    <a:pt x="24" y="2420"/>
                    <a:pt x="1" y="4749"/>
                    <a:pt x="1393" y="6164"/>
                  </a:cubicBezTo>
                  <a:lnTo>
                    <a:pt x="1393" y="6164"/>
                  </a:lnTo>
                  <a:cubicBezTo>
                    <a:pt x="2808" y="7602"/>
                    <a:pt x="5114" y="7625"/>
                    <a:pt x="6552" y="6232"/>
                  </a:cubicBezTo>
                  <a:lnTo>
                    <a:pt x="6552" y="6232"/>
                  </a:lnTo>
                  <a:cubicBezTo>
                    <a:pt x="7990" y="4817"/>
                    <a:pt x="8013" y="2512"/>
                    <a:pt x="6597" y="1074"/>
                  </a:cubicBezTo>
                  <a:lnTo>
                    <a:pt x="6597" y="1074"/>
                  </a:lnTo>
                  <a:cubicBezTo>
                    <a:pt x="5890" y="366"/>
                    <a:pt x="4954" y="1"/>
                    <a:pt x="3995" y="1"/>
                  </a:cubicBezTo>
                  <a:lnTo>
                    <a:pt x="3995" y="1"/>
                  </a:lnTo>
                  <a:cubicBezTo>
                    <a:pt x="3082" y="1"/>
                    <a:pt x="2169" y="343"/>
                    <a:pt x="1462" y="1028"/>
                  </a:cubicBezTo>
                  <a:close/>
                  <a:moveTo>
                    <a:pt x="1644" y="5936"/>
                  </a:moveTo>
                  <a:cubicBezTo>
                    <a:pt x="366" y="4634"/>
                    <a:pt x="389" y="2535"/>
                    <a:pt x="1690" y="1256"/>
                  </a:cubicBezTo>
                  <a:lnTo>
                    <a:pt x="1690" y="1256"/>
                  </a:lnTo>
                  <a:cubicBezTo>
                    <a:pt x="2991" y="1"/>
                    <a:pt x="5091" y="24"/>
                    <a:pt x="6369" y="1325"/>
                  </a:cubicBezTo>
                  <a:lnTo>
                    <a:pt x="6369" y="1325"/>
                  </a:lnTo>
                  <a:cubicBezTo>
                    <a:pt x="7625" y="2626"/>
                    <a:pt x="7625" y="4703"/>
                    <a:pt x="6324" y="5981"/>
                  </a:cubicBezTo>
                  <a:lnTo>
                    <a:pt x="6324" y="5981"/>
                  </a:lnTo>
                  <a:cubicBezTo>
                    <a:pt x="5662" y="6620"/>
                    <a:pt x="4840" y="6917"/>
                    <a:pt x="3995" y="6917"/>
                  </a:cubicBezTo>
                  <a:lnTo>
                    <a:pt x="3995" y="6917"/>
                  </a:lnTo>
                  <a:cubicBezTo>
                    <a:pt x="3151" y="6917"/>
                    <a:pt x="2283" y="6597"/>
                    <a:pt x="1644" y="593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066;p48">
              <a:extLst>
                <a:ext uri="{FF2B5EF4-FFF2-40B4-BE49-F238E27FC236}">
                  <a16:creationId xmlns:a16="http://schemas.microsoft.com/office/drawing/2014/main" id="{C3B03F12-B20B-5FC3-2559-8EFBF1D6A91E}"/>
                </a:ext>
              </a:extLst>
            </p:cNvPr>
            <p:cNvSpPr/>
            <p:nvPr/>
          </p:nvSpPr>
          <p:spPr>
            <a:xfrm>
              <a:off x="1398797" y="4119358"/>
              <a:ext cx="127686" cy="121818"/>
            </a:xfrm>
            <a:custGeom>
              <a:avLst/>
              <a:gdLst/>
              <a:ahLst/>
              <a:cxnLst/>
              <a:rect l="l" t="t" r="r" b="b"/>
              <a:pathLst>
                <a:path w="7442" h="7100" extrusionOk="0">
                  <a:moveTo>
                    <a:pt x="1347" y="959"/>
                  </a:moveTo>
                  <a:cubicBezTo>
                    <a:pt x="23" y="2260"/>
                    <a:pt x="0" y="4406"/>
                    <a:pt x="1301" y="5730"/>
                  </a:cubicBezTo>
                  <a:lnTo>
                    <a:pt x="1301" y="5730"/>
                  </a:lnTo>
                  <a:cubicBezTo>
                    <a:pt x="2602" y="7076"/>
                    <a:pt x="4748" y="7099"/>
                    <a:pt x="6095" y="5798"/>
                  </a:cubicBezTo>
                  <a:lnTo>
                    <a:pt x="6095" y="5798"/>
                  </a:lnTo>
                  <a:cubicBezTo>
                    <a:pt x="7419" y="4474"/>
                    <a:pt x="7441" y="2329"/>
                    <a:pt x="6140" y="1005"/>
                  </a:cubicBezTo>
                  <a:lnTo>
                    <a:pt x="6140" y="1005"/>
                  </a:lnTo>
                  <a:cubicBezTo>
                    <a:pt x="5478" y="343"/>
                    <a:pt x="4611" y="1"/>
                    <a:pt x="3721" y="1"/>
                  </a:cubicBezTo>
                  <a:lnTo>
                    <a:pt x="3721" y="1"/>
                  </a:lnTo>
                  <a:cubicBezTo>
                    <a:pt x="2876" y="1"/>
                    <a:pt x="2009" y="320"/>
                    <a:pt x="1347" y="959"/>
                  </a:cubicBezTo>
                  <a:close/>
                  <a:moveTo>
                    <a:pt x="1552" y="5502"/>
                  </a:moveTo>
                  <a:cubicBezTo>
                    <a:pt x="366" y="4315"/>
                    <a:pt x="388" y="2374"/>
                    <a:pt x="1598" y="1188"/>
                  </a:cubicBezTo>
                  <a:lnTo>
                    <a:pt x="1598" y="1188"/>
                  </a:lnTo>
                  <a:cubicBezTo>
                    <a:pt x="2785" y="23"/>
                    <a:pt x="4725" y="46"/>
                    <a:pt x="5912" y="1233"/>
                  </a:cubicBezTo>
                  <a:lnTo>
                    <a:pt x="5912" y="1233"/>
                  </a:lnTo>
                  <a:cubicBezTo>
                    <a:pt x="7076" y="2443"/>
                    <a:pt x="7053" y="4383"/>
                    <a:pt x="5866" y="5547"/>
                  </a:cubicBezTo>
                  <a:lnTo>
                    <a:pt x="5866" y="5547"/>
                  </a:lnTo>
                  <a:cubicBezTo>
                    <a:pt x="5273" y="6141"/>
                    <a:pt x="4497" y="6415"/>
                    <a:pt x="3721" y="6415"/>
                  </a:cubicBezTo>
                  <a:lnTo>
                    <a:pt x="3721" y="6415"/>
                  </a:lnTo>
                  <a:cubicBezTo>
                    <a:pt x="2922" y="6415"/>
                    <a:pt x="2146" y="6118"/>
                    <a:pt x="1552" y="550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067;p48">
              <a:extLst>
                <a:ext uri="{FF2B5EF4-FFF2-40B4-BE49-F238E27FC236}">
                  <a16:creationId xmlns:a16="http://schemas.microsoft.com/office/drawing/2014/main" id="{48DABAF6-91B5-F277-5674-CDEC1E74E278}"/>
                </a:ext>
              </a:extLst>
            </p:cNvPr>
            <p:cNvSpPr/>
            <p:nvPr/>
          </p:nvSpPr>
          <p:spPr>
            <a:xfrm>
              <a:off x="1138760" y="4098598"/>
              <a:ext cx="110460" cy="105364"/>
            </a:xfrm>
            <a:custGeom>
              <a:avLst/>
              <a:gdLst/>
              <a:ahLst/>
              <a:cxnLst/>
              <a:rect l="l" t="t" r="r" b="b"/>
              <a:pathLst>
                <a:path w="6438" h="6141" extrusionOk="0">
                  <a:moveTo>
                    <a:pt x="1164" y="845"/>
                  </a:moveTo>
                  <a:cubicBezTo>
                    <a:pt x="23" y="1964"/>
                    <a:pt x="0" y="3813"/>
                    <a:pt x="1142" y="4954"/>
                  </a:cubicBezTo>
                  <a:lnTo>
                    <a:pt x="1142" y="4954"/>
                  </a:lnTo>
                  <a:cubicBezTo>
                    <a:pt x="2260" y="6118"/>
                    <a:pt x="4109" y="6141"/>
                    <a:pt x="5250" y="5000"/>
                  </a:cubicBezTo>
                  <a:lnTo>
                    <a:pt x="5250" y="5000"/>
                  </a:lnTo>
                  <a:cubicBezTo>
                    <a:pt x="6414" y="3881"/>
                    <a:pt x="6437" y="2032"/>
                    <a:pt x="5296" y="891"/>
                  </a:cubicBezTo>
                  <a:lnTo>
                    <a:pt x="5296" y="891"/>
                  </a:lnTo>
                  <a:cubicBezTo>
                    <a:pt x="4725" y="298"/>
                    <a:pt x="3972" y="1"/>
                    <a:pt x="3219" y="1"/>
                  </a:cubicBezTo>
                  <a:lnTo>
                    <a:pt x="3219" y="1"/>
                  </a:lnTo>
                  <a:cubicBezTo>
                    <a:pt x="2488" y="1"/>
                    <a:pt x="1735" y="275"/>
                    <a:pt x="1164" y="845"/>
                  </a:cubicBezTo>
                  <a:close/>
                  <a:moveTo>
                    <a:pt x="1370" y="4726"/>
                  </a:moveTo>
                  <a:cubicBezTo>
                    <a:pt x="366" y="3721"/>
                    <a:pt x="388" y="2078"/>
                    <a:pt x="1416" y="1074"/>
                  </a:cubicBezTo>
                  <a:lnTo>
                    <a:pt x="1416" y="1074"/>
                  </a:lnTo>
                  <a:cubicBezTo>
                    <a:pt x="2420" y="69"/>
                    <a:pt x="4063" y="92"/>
                    <a:pt x="5068" y="1119"/>
                  </a:cubicBezTo>
                  <a:lnTo>
                    <a:pt x="5068" y="1119"/>
                  </a:lnTo>
                  <a:cubicBezTo>
                    <a:pt x="6049" y="2124"/>
                    <a:pt x="6049" y="3767"/>
                    <a:pt x="5022" y="4771"/>
                  </a:cubicBezTo>
                  <a:lnTo>
                    <a:pt x="5022" y="4771"/>
                  </a:lnTo>
                  <a:cubicBezTo>
                    <a:pt x="4520" y="5251"/>
                    <a:pt x="3858" y="5502"/>
                    <a:pt x="3219" y="5502"/>
                  </a:cubicBezTo>
                  <a:lnTo>
                    <a:pt x="3219" y="5502"/>
                  </a:lnTo>
                  <a:cubicBezTo>
                    <a:pt x="2557" y="5502"/>
                    <a:pt x="1872" y="5251"/>
                    <a:pt x="1370" y="472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068;p48">
              <a:extLst>
                <a:ext uri="{FF2B5EF4-FFF2-40B4-BE49-F238E27FC236}">
                  <a16:creationId xmlns:a16="http://schemas.microsoft.com/office/drawing/2014/main" id="{A3881BEE-62E8-FF51-E0D0-6F81BA58044E}"/>
                </a:ext>
              </a:extLst>
            </p:cNvPr>
            <p:cNvSpPr/>
            <p:nvPr/>
          </p:nvSpPr>
          <p:spPr>
            <a:xfrm>
              <a:off x="1068261" y="3917279"/>
              <a:ext cx="120634" cy="114767"/>
            </a:xfrm>
            <a:custGeom>
              <a:avLst/>
              <a:gdLst/>
              <a:ahLst/>
              <a:cxnLst/>
              <a:rect l="l" t="t" r="r" b="b"/>
              <a:pathLst>
                <a:path w="7031" h="6689" extrusionOk="0">
                  <a:moveTo>
                    <a:pt x="1279" y="891"/>
                  </a:moveTo>
                  <a:cubicBezTo>
                    <a:pt x="24" y="2124"/>
                    <a:pt x="1" y="4155"/>
                    <a:pt x="1233" y="5410"/>
                  </a:cubicBezTo>
                  <a:lnTo>
                    <a:pt x="1233" y="5410"/>
                  </a:lnTo>
                  <a:cubicBezTo>
                    <a:pt x="2466" y="6666"/>
                    <a:pt x="4497" y="6689"/>
                    <a:pt x="5753" y="5456"/>
                  </a:cubicBezTo>
                  <a:lnTo>
                    <a:pt x="5753" y="5456"/>
                  </a:lnTo>
                  <a:cubicBezTo>
                    <a:pt x="7008" y="4223"/>
                    <a:pt x="7031" y="2215"/>
                    <a:pt x="5798" y="937"/>
                  </a:cubicBezTo>
                  <a:lnTo>
                    <a:pt x="5798" y="937"/>
                  </a:lnTo>
                  <a:cubicBezTo>
                    <a:pt x="5159" y="320"/>
                    <a:pt x="4338" y="1"/>
                    <a:pt x="3516" y="1"/>
                  </a:cubicBezTo>
                  <a:lnTo>
                    <a:pt x="3516" y="1"/>
                  </a:lnTo>
                  <a:cubicBezTo>
                    <a:pt x="2717" y="1"/>
                    <a:pt x="1895" y="298"/>
                    <a:pt x="1279" y="891"/>
                  </a:cubicBezTo>
                  <a:moveTo>
                    <a:pt x="1462" y="5182"/>
                  </a:moveTo>
                  <a:cubicBezTo>
                    <a:pt x="366" y="4064"/>
                    <a:pt x="389" y="2238"/>
                    <a:pt x="1507" y="1142"/>
                  </a:cubicBezTo>
                  <a:lnTo>
                    <a:pt x="1507" y="1142"/>
                  </a:lnTo>
                  <a:cubicBezTo>
                    <a:pt x="2649" y="46"/>
                    <a:pt x="4452" y="46"/>
                    <a:pt x="5547" y="1188"/>
                  </a:cubicBezTo>
                  <a:lnTo>
                    <a:pt x="5547" y="1188"/>
                  </a:lnTo>
                  <a:cubicBezTo>
                    <a:pt x="6666" y="2306"/>
                    <a:pt x="6643" y="4109"/>
                    <a:pt x="5525" y="5228"/>
                  </a:cubicBezTo>
                  <a:lnTo>
                    <a:pt x="5525" y="5228"/>
                  </a:lnTo>
                  <a:cubicBezTo>
                    <a:pt x="4954" y="5776"/>
                    <a:pt x="4246" y="6050"/>
                    <a:pt x="3516" y="6050"/>
                  </a:cubicBezTo>
                  <a:lnTo>
                    <a:pt x="3516" y="6050"/>
                  </a:lnTo>
                  <a:cubicBezTo>
                    <a:pt x="2763" y="6050"/>
                    <a:pt x="2032" y="5753"/>
                    <a:pt x="1462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069;p48">
              <a:extLst>
                <a:ext uri="{FF2B5EF4-FFF2-40B4-BE49-F238E27FC236}">
                  <a16:creationId xmlns:a16="http://schemas.microsoft.com/office/drawing/2014/main" id="{1D9E9A97-831E-46CD-CFEC-F9238BAA0FDA}"/>
                </a:ext>
              </a:extLst>
            </p:cNvPr>
            <p:cNvSpPr/>
            <p:nvPr/>
          </p:nvSpPr>
          <p:spPr>
            <a:xfrm>
              <a:off x="1237844" y="3758676"/>
              <a:ext cx="119845" cy="114767"/>
            </a:xfrm>
            <a:custGeom>
              <a:avLst/>
              <a:gdLst/>
              <a:ahLst/>
              <a:cxnLst/>
              <a:rect l="l" t="t" r="r" b="b"/>
              <a:pathLst>
                <a:path w="6985" h="6689" extrusionOk="0">
                  <a:moveTo>
                    <a:pt x="1256" y="914"/>
                  </a:moveTo>
                  <a:cubicBezTo>
                    <a:pt x="0" y="2146"/>
                    <a:pt x="0" y="4155"/>
                    <a:pt x="1210" y="5410"/>
                  </a:cubicBezTo>
                  <a:lnTo>
                    <a:pt x="1210" y="5410"/>
                  </a:lnTo>
                  <a:cubicBezTo>
                    <a:pt x="2442" y="6666"/>
                    <a:pt x="4474" y="6688"/>
                    <a:pt x="5706" y="5456"/>
                  </a:cubicBezTo>
                  <a:lnTo>
                    <a:pt x="5706" y="5456"/>
                  </a:lnTo>
                  <a:cubicBezTo>
                    <a:pt x="6962" y="4223"/>
                    <a:pt x="6985" y="2215"/>
                    <a:pt x="5752" y="959"/>
                  </a:cubicBezTo>
                  <a:lnTo>
                    <a:pt x="5752" y="959"/>
                  </a:lnTo>
                  <a:cubicBezTo>
                    <a:pt x="5136" y="320"/>
                    <a:pt x="4314" y="1"/>
                    <a:pt x="3492" y="1"/>
                  </a:cubicBezTo>
                  <a:lnTo>
                    <a:pt x="3492" y="1"/>
                  </a:lnTo>
                  <a:cubicBezTo>
                    <a:pt x="2694" y="1"/>
                    <a:pt x="1872" y="297"/>
                    <a:pt x="1256" y="914"/>
                  </a:cubicBezTo>
                  <a:moveTo>
                    <a:pt x="1461" y="5182"/>
                  </a:moveTo>
                  <a:cubicBezTo>
                    <a:pt x="365" y="4063"/>
                    <a:pt x="365" y="2237"/>
                    <a:pt x="1507" y="1142"/>
                  </a:cubicBezTo>
                  <a:lnTo>
                    <a:pt x="1507" y="1142"/>
                  </a:lnTo>
                  <a:cubicBezTo>
                    <a:pt x="2625" y="46"/>
                    <a:pt x="4428" y="69"/>
                    <a:pt x="5524" y="1187"/>
                  </a:cubicBezTo>
                  <a:lnTo>
                    <a:pt x="5524" y="1187"/>
                  </a:lnTo>
                  <a:cubicBezTo>
                    <a:pt x="6619" y="2306"/>
                    <a:pt x="6597" y="4109"/>
                    <a:pt x="5478" y="5228"/>
                  </a:cubicBezTo>
                  <a:lnTo>
                    <a:pt x="5478" y="5228"/>
                  </a:lnTo>
                  <a:cubicBezTo>
                    <a:pt x="4930" y="5753"/>
                    <a:pt x="4200" y="6026"/>
                    <a:pt x="3492" y="6026"/>
                  </a:cubicBezTo>
                  <a:lnTo>
                    <a:pt x="3492" y="6026"/>
                  </a:lnTo>
                  <a:cubicBezTo>
                    <a:pt x="2762" y="6026"/>
                    <a:pt x="2009" y="5753"/>
                    <a:pt x="1461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070;p48">
              <a:extLst>
                <a:ext uri="{FF2B5EF4-FFF2-40B4-BE49-F238E27FC236}">
                  <a16:creationId xmlns:a16="http://schemas.microsoft.com/office/drawing/2014/main" id="{B25CC16A-2B64-7EA0-99A4-DB16190EB035}"/>
                </a:ext>
              </a:extLst>
            </p:cNvPr>
            <p:cNvSpPr/>
            <p:nvPr/>
          </p:nvSpPr>
          <p:spPr>
            <a:xfrm>
              <a:off x="914360" y="3733609"/>
              <a:ext cx="96751" cy="92839"/>
            </a:xfrm>
            <a:custGeom>
              <a:avLst/>
              <a:gdLst/>
              <a:ahLst/>
              <a:cxnLst/>
              <a:rect l="l" t="t" r="r" b="b"/>
              <a:pathLst>
                <a:path w="5639" h="5411" extrusionOk="0">
                  <a:moveTo>
                    <a:pt x="1028" y="754"/>
                  </a:moveTo>
                  <a:cubicBezTo>
                    <a:pt x="23" y="1735"/>
                    <a:pt x="0" y="3356"/>
                    <a:pt x="982" y="4383"/>
                  </a:cubicBezTo>
                  <a:lnTo>
                    <a:pt x="982" y="4383"/>
                  </a:lnTo>
                  <a:cubicBezTo>
                    <a:pt x="1986" y="5388"/>
                    <a:pt x="3607" y="5410"/>
                    <a:pt x="4611" y="4406"/>
                  </a:cubicBezTo>
                  <a:lnTo>
                    <a:pt x="4611" y="4406"/>
                  </a:lnTo>
                  <a:cubicBezTo>
                    <a:pt x="5638" y="3425"/>
                    <a:pt x="5638" y="1804"/>
                    <a:pt x="4657" y="777"/>
                  </a:cubicBezTo>
                  <a:lnTo>
                    <a:pt x="4657" y="777"/>
                  </a:lnTo>
                  <a:cubicBezTo>
                    <a:pt x="4155" y="275"/>
                    <a:pt x="3493" y="1"/>
                    <a:pt x="2831" y="1"/>
                  </a:cubicBezTo>
                  <a:lnTo>
                    <a:pt x="2831" y="1"/>
                  </a:lnTo>
                  <a:cubicBezTo>
                    <a:pt x="2169" y="1"/>
                    <a:pt x="1530" y="252"/>
                    <a:pt x="1028" y="754"/>
                  </a:cubicBezTo>
                  <a:moveTo>
                    <a:pt x="1233" y="4132"/>
                  </a:moveTo>
                  <a:cubicBezTo>
                    <a:pt x="366" y="3265"/>
                    <a:pt x="388" y="1850"/>
                    <a:pt x="1256" y="982"/>
                  </a:cubicBezTo>
                  <a:lnTo>
                    <a:pt x="1256" y="982"/>
                  </a:lnTo>
                  <a:cubicBezTo>
                    <a:pt x="2146" y="115"/>
                    <a:pt x="3561" y="138"/>
                    <a:pt x="4429" y="1005"/>
                  </a:cubicBezTo>
                  <a:lnTo>
                    <a:pt x="4429" y="1005"/>
                  </a:lnTo>
                  <a:cubicBezTo>
                    <a:pt x="5273" y="1895"/>
                    <a:pt x="5273" y="3310"/>
                    <a:pt x="4383" y="4178"/>
                  </a:cubicBezTo>
                  <a:lnTo>
                    <a:pt x="4383" y="4178"/>
                  </a:lnTo>
                  <a:cubicBezTo>
                    <a:pt x="3949" y="4589"/>
                    <a:pt x="3379" y="4817"/>
                    <a:pt x="2831" y="4817"/>
                  </a:cubicBezTo>
                  <a:lnTo>
                    <a:pt x="2831" y="4817"/>
                  </a:lnTo>
                  <a:cubicBezTo>
                    <a:pt x="2237" y="4817"/>
                    <a:pt x="1667" y="4589"/>
                    <a:pt x="1233" y="413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71;p48">
              <a:extLst>
                <a:ext uri="{FF2B5EF4-FFF2-40B4-BE49-F238E27FC236}">
                  <a16:creationId xmlns:a16="http://schemas.microsoft.com/office/drawing/2014/main" id="{5453C4AC-A6D3-17D3-243E-A82E202FD550}"/>
                </a:ext>
              </a:extLst>
            </p:cNvPr>
            <p:cNvSpPr/>
            <p:nvPr/>
          </p:nvSpPr>
          <p:spPr>
            <a:xfrm>
              <a:off x="1067094" y="3583225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0" y="1348"/>
                    <a:pt x="0" y="2626"/>
                    <a:pt x="776" y="3425"/>
                  </a:cubicBezTo>
                  <a:lnTo>
                    <a:pt x="776" y="3425"/>
                  </a:lnTo>
                  <a:cubicBezTo>
                    <a:pt x="1552" y="4224"/>
                    <a:pt x="2831" y="4224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8" y="1393"/>
                    <a:pt x="3652" y="617"/>
                  </a:cubicBezTo>
                  <a:lnTo>
                    <a:pt x="3652" y="617"/>
                  </a:lnTo>
                  <a:cubicBezTo>
                    <a:pt x="3242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689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2"/>
                    <a:pt x="1027" y="823"/>
                  </a:cubicBezTo>
                  <a:lnTo>
                    <a:pt x="1027" y="823"/>
                  </a:lnTo>
                  <a:cubicBezTo>
                    <a:pt x="1689" y="161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0" y="2557"/>
                    <a:pt x="3378" y="3219"/>
                  </a:cubicBezTo>
                  <a:lnTo>
                    <a:pt x="3378" y="3219"/>
                  </a:lnTo>
                  <a:cubicBezTo>
                    <a:pt x="3059" y="3539"/>
                    <a:pt x="2625" y="3699"/>
                    <a:pt x="2214" y="3699"/>
                  </a:cubicBezTo>
                  <a:lnTo>
                    <a:pt x="2214" y="3699"/>
                  </a:lnTo>
                  <a:cubicBezTo>
                    <a:pt x="1781" y="3699"/>
                    <a:pt x="1324" y="3516"/>
                    <a:pt x="1005" y="319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072;p48">
              <a:extLst>
                <a:ext uri="{FF2B5EF4-FFF2-40B4-BE49-F238E27FC236}">
                  <a16:creationId xmlns:a16="http://schemas.microsoft.com/office/drawing/2014/main" id="{EFA9EAAB-FA5E-057B-8411-C2C1B1C8F317}"/>
                </a:ext>
              </a:extLst>
            </p:cNvPr>
            <p:cNvSpPr/>
            <p:nvPr/>
          </p:nvSpPr>
          <p:spPr>
            <a:xfrm>
              <a:off x="927674" y="3525662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617"/>
                  </a:cubicBezTo>
                  <a:lnTo>
                    <a:pt x="3653" y="617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2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60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1" y="2580"/>
                    <a:pt x="3379" y="3219"/>
                  </a:cubicBezTo>
                  <a:lnTo>
                    <a:pt x="3379" y="3219"/>
                  </a:lnTo>
                  <a:cubicBezTo>
                    <a:pt x="3059" y="3538"/>
                    <a:pt x="2625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38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073;p48">
              <a:extLst>
                <a:ext uri="{FF2B5EF4-FFF2-40B4-BE49-F238E27FC236}">
                  <a16:creationId xmlns:a16="http://schemas.microsoft.com/office/drawing/2014/main" id="{D2F8E209-A0E6-E58B-ECE1-0ABD19751AF3}"/>
                </a:ext>
              </a:extLst>
            </p:cNvPr>
            <p:cNvSpPr/>
            <p:nvPr/>
          </p:nvSpPr>
          <p:spPr>
            <a:xfrm>
              <a:off x="1260938" y="4005794"/>
              <a:ext cx="68956" cy="65799"/>
            </a:xfrm>
            <a:custGeom>
              <a:avLst/>
              <a:gdLst/>
              <a:ahLst/>
              <a:cxnLst/>
              <a:rect l="l" t="t" r="r" b="b"/>
              <a:pathLst>
                <a:path w="4019" h="3835" extrusionOk="0">
                  <a:moveTo>
                    <a:pt x="731" y="525"/>
                  </a:moveTo>
                  <a:cubicBezTo>
                    <a:pt x="24" y="1233"/>
                    <a:pt x="1" y="2374"/>
                    <a:pt x="708" y="3105"/>
                  </a:cubicBezTo>
                  <a:lnTo>
                    <a:pt x="708" y="3105"/>
                  </a:lnTo>
                  <a:cubicBezTo>
                    <a:pt x="1416" y="3812"/>
                    <a:pt x="2580" y="3835"/>
                    <a:pt x="3288" y="3127"/>
                  </a:cubicBezTo>
                  <a:lnTo>
                    <a:pt x="3288" y="3127"/>
                  </a:lnTo>
                  <a:cubicBezTo>
                    <a:pt x="4018" y="2420"/>
                    <a:pt x="4018" y="1256"/>
                    <a:pt x="3311" y="548"/>
                  </a:cubicBezTo>
                  <a:lnTo>
                    <a:pt x="3311" y="548"/>
                  </a:lnTo>
                  <a:cubicBezTo>
                    <a:pt x="2968" y="183"/>
                    <a:pt x="2489" y="0"/>
                    <a:pt x="2009" y="0"/>
                  </a:cubicBezTo>
                  <a:lnTo>
                    <a:pt x="2009" y="0"/>
                  </a:lnTo>
                  <a:cubicBezTo>
                    <a:pt x="1553" y="0"/>
                    <a:pt x="1096" y="160"/>
                    <a:pt x="731" y="525"/>
                  </a:cubicBezTo>
                  <a:close/>
                  <a:moveTo>
                    <a:pt x="960" y="2876"/>
                  </a:moveTo>
                  <a:cubicBezTo>
                    <a:pt x="366" y="2283"/>
                    <a:pt x="389" y="1324"/>
                    <a:pt x="960" y="754"/>
                  </a:cubicBezTo>
                  <a:lnTo>
                    <a:pt x="960" y="754"/>
                  </a:lnTo>
                  <a:cubicBezTo>
                    <a:pt x="1553" y="183"/>
                    <a:pt x="2512" y="183"/>
                    <a:pt x="3082" y="776"/>
                  </a:cubicBezTo>
                  <a:lnTo>
                    <a:pt x="3082" y="776"/>
                  </a:lnTo>
                  <a:cubicBezTo>
                    <a:pt x="3653" y="1370"/>
                    <a:pt x="3653" y="2306"/>
                    <a:pt x="3059" y="2899"/>
                  </a:cubicBezTo>
                  <a:lnTo>
                    <a:pt x="3059" y="2899"/>
                  </a:lnTo>
                  <a:cubicBezTo>
                    <a:pt x="2763" y="3173"/>
                    <a:pt x="2397" y="3310"/>
                    <a:pt x="2009" y="3310"/>
                  </a:cubicBezTo>
                  <a:lnTo>
                    <a:pt x="2009" y="3310"/>
                  </a:lnTo>
                  <a:cubicBezTo>
                    <a:pt x="1621" y="3310"/>
                    <a:pt x="1233" y="3173"/>
                    <a:pt x="960" y="28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074;p48">
              <a:extLst>
                <a:ext uri="{FF2B5EF4-FFF2-40B4-BE49-F238E27FC236}">
                  <a16:creationId xmlns:a16="http://schemas.microsoft.com/office/drawing/2014/main" id="{FC08613B-9926-68B2-9426-61AE4A44ED4A}"/>
                </a:ext>
              </a:extLst>
            </p:cNvPr>
            <p:cNvSpPr/>
            <p:nvPr/>
          </p:nvSpPr>
          <p:spPr>
            <a:xfrm>
              <a:off x="1203375" y="3946652"/>
              <a:ext cx="65816" cy="63071"/>
            </a:xfrm>
            <a:custGeom>
              <a:avLst/>
              <a:gdLst/>
              <a:ahLst/>
              <a:cxnLst/>
              <a:rect l="l" t="t" r="r" b="b"/>
              <a:pathLst>
                <a:path w="3836" h="3676" extrusionOk="0">
                  <a:moveTo>
                    <a:pt x="708" y="503"/>
                  </a:moveTo>
                  <a:cubicBezTo>
                    <a:pt x="23" y="1188"/>
                    <a:pt x="1" y="2283"/>
                    <a:pt x="685" y="2968"/>
                  </a:cubicBezTo>
                  <a:lnTo>
                    <a:pt x="685" y="2968"/>
                  </a:lnTo>
                  <a:cubicBezTo>
                    <a:pt x="1347" y="3653"/>
                    <a:pt x="2466" y="3676"/>
                    <a:pt x="3150" y="2991"/>
                  </a:cubicBezTo>
                  <a:lnTo>
                    <a:pt x="3150" y="2991"/>
                  </a:lnTo>
                  <a:cubicBezTo>
                    <a:pt x="3835" y="2329"/>
                    <a:pt x="3835" y="1210"/>
                    <a:pt x="3173" y="526"/>
                  </a:cubicBezTo>
                  <a:lnTo>
                    <a:pt x="3173" y="526"/>
                  </a:lnTo>
                  <a:cubicBezTo>
                    <a:pt x="2831" y="183"/>
                    <a:pt x="2374" y="1"/>
                    <a:pt x="1918" y="1"/>
                  </a:cubicBezTo>
                  <a:lnTo>
                    <a:pt x="1918" y="1"/>
                  </a:lnTo>
                  <a:cubicBezTo>
                    <a:pt x="1484" y="1"/>
                    <a:pt x="1050" y="183"/>
                    <a:pt x="708" y="503"/>
                  </a:cubicBezTo>
                  <a:moveTo>
                    <a:pt x="914" y="2740"/>
                  </a:moveTo>
                  <a:cubicBezTo>
                    <a:pt x="366" y="2192"/>
                    <a:pt x="389" y="1279"/>
                    <a:pt x="936" y="754"/>
                  </a:cubicBezTo>
                  <a:lnTo>
                    <a:pt x="936" y="754"/>
                  </a:lnTo>
                  <a:cubicBezTo>
                    <a:pt x="1507" y="206"/>
                    <a:pt x="2397" y="206"/>
                    <a:pt x="2945" y="777"/>
                  </a:cubicBezTo>
                  <a:lnTo>
                    <a:pt x="2945" y="777"/>
                  </a:lnTo>
                  <a:cubicBezTo>
                    <a:pt x="3470" y="1325"/>
                    <a:pt x="3470" y="2215"/>
                    <a:pt x="2922" y="2763"/>
                  </a:cubicBezTo>
                  <a:lnTo>
                    <a:pt x="2922" y="2763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14"/>
                    <a:pt x="914" y="274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075;p48">
              <a:extLst>
                <a:ext uri="{FF2B5EF4-FFF2-40B4-BE49-F238E27FC236}">
                  <a16:creationId xmlns:a16="http://schemas.microsoft.com/office/drawing/2014/main" id="{8AEA7917-763A-7EA1-8E9D-218FA0010EA7}"/>
                </a:ext>
              </a:extLst>
            </p:cNvPr>
            <p:cNvSpPr/>
            <p:nvPr/>
          </p:nvSpPr>
          <p:spPr>
            <a:xfrm>
              <a:off x="1211988" y="4248210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25"/>
                  </a:moveTo>
                  <a:cubicBezTo>
                    <a:pt x="1" y="1256"/>
                    <a:pt x="1" y="2465"/>
                    <a:pt x="731" y="3219"/>
                  </a:cubicBezTo>
                  <a:lnTo>
                    <a:pt x="731" y="3219"/>
                  </a:lnTo>
                  <a:cubicBezTo>
                    <a:pt x="1461" y="3949"/>
                    <a:pt x="2648" y="3972"/>
                    <a:pt x="3402" y="3241"/>
                  </a:cubicBezTo>
                  <a:lnTo>
                    <a:pt x="3402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80" y="0"/>
                    <a:pt x="2078" y="0"/>
                  </a:cubicBezTo>
                  <a:lnTo>
                    <a:pt x="2078" y="0"/>
                  </a:lnTo>
                  <a:cubicBezTo>
                    <a:pt x="1598" y="0"/>
                    <a:pt x="1119" y="183"/>
                    <a:pt x="754" y="525"/>
                  </a:cubicBezTo>
                  <a:moveTo>
                    <a:pt x="959" y="2967"/>
                  </a:moveTo>
                  <a:cubicBezTo>
                    <a:pt x="366" y="2351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60"/>
                    <a:pt x="2603" y="183"/>
                    <a:pt x="3196" y="799"/>
                  </a:cubicBezTo>
                  <a:lnTo>
                    <a:pt x="3196" y="799"/>
                  </a:lnTo>
                  <a:cubicBezTo>
                    <a:pt x="3790" y="1415"/>
                    <a:pt x="3790" y="2397"/>
                    <a:pt x="3173" y="2990"/>
                  </a:cubicBezTo>
                  <a:lnTo>
                    <a:pt x="3173" y="2990"/>
                  </a:lnTo>
                  <a:cubicBezTo>
                    <a:pt x="2877" y="3287"/>
                    <a:pt x="2466" y="3447"/>
                    <a:pt x="2078" y="3447"/>
                  </a:cubicBezTo>
                  <a:lnTo>
                    <a:pt x="2078" y="3447"/>
                  </a:lnTo>
                  <a:cubicBezTo>
                    <a:pt x="1667" y="3447"/>
                    <a:pt x="1279" y="3287"/>
                    <a:pt x="959" y="296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076;p48">
              <a:extLst>
                <a:ext uri="{FF2B5EF4-FFF2-40B4-BE49-F238E27FC236}">
                  <a16:creationId xmlns:a16="http://schemas.microsoft.com/office/drawing/2014/main" id="{C517F351-14E6-6EB0-A0D9-7601F9B5B49E}"/>
                </a:ext>
              </a:extLst>
            </p:cNvPr>
            <p:cNvSpPr/>
            <p:nvPr/>
          </p:nvSpPr>
          <p:spPr>
            <a:xfrm>
              <a:off x="928068" y="4463604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48"/>
                  </a:moveTo>
                  <a:cubicBezTo>
                    <a:pt x="0" y="1278"/>
                    <a:pt x="0" y="2465"/>
                    <a:pt x="731" y="3218"/>
                  </a:cubicBezTo>
                  <a:lnTo>
                    <a:pt x="731" y="3218"/>
                  </a:lnTo>
                  <a:cubicBezTo>
                    <a:pt x="1461" y="3949"/>
                    <a:pt x="2648" y="3972"/>
                    <a:pt x="3401" y="3241"/>
                  </a:cubicBezTo>
                  <a:lnTo>
                    <a:pt x="3401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57" y="0"/>
                    <a:pt x="2077" y="0"/>
                  </a:cubicBezTo>
                  <a:lnTo>
                    <a:pt x="2077" y="0"/>
                  </a:lnTo>
                  <a:cubicBezTo>
                    <a:pt x="1598" y="0"/>
                    <a:pt x="1119" y="183"/>
                    <a:pt x="754" y="548"/>
                  </a:cubicBezTo>
                  <a:close/>
                  <a:moveTo>
                    <a:pt x="959" y="2990"/>
                  </a:moveTo>
                  <a:cubicBezTo>
                    <a:pt x="366" y="2374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83"/>
                    <a:pt x="2580" y="183"/>
                    <a:pt x="3196" y="799"/>
                  </a:cubicBezTo>
                  <a:lnTo>
                    <a:pt x="3196" y="799"/>
                  </a:lnTo>
                  <a:cubicBezTo>
                    <a:pt x="3789" y="1415"/>
                    <a:pt x="3789" y="2397"/>
                    <a:pt x="3173" y="3013"/>
                  </a:cubicBezTo>
                  <a:lnTo>
                    <a:pt x="3173" y="3013"/>
                  </a:lnTo>
                  <a:cubicBezTo>
                    <a:pt x="2853" y="3310"/>
                    <a:pt x="2465" y="3447"/>
                    <a:pt x="2077" y="3447"/>
                  </a:cubicBezTo>
                  <a:lnTo>
                    <a:pt x="2077" y="3447"/>
                  </a:lnTo>
                  <a:cubicBezTo>
                    <a:pt x="1667" y="3447"/>
                    <a:pt x="1256" y="3287"/>
                    <a:pt x="959" y="299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77;p48">
              <a:extLst>
                <a:ext uri="{FF2B5EF4-FFF2-40B4-BE49-F238E27FC236}">
                  <a16:creationId xmlns:a16="http://schemas.microsoft.com/office/drawing/2014/main" id="{8C29A469-5298-EA2B-6C12-0C9A54812057}"/>
                </a:ext>
              </a:extLst>
            </p:cNvPr>
            <p:cNvSpPr/>
            <p:nvPr/>
          </p:nvSpPr>
          <p:spPr>
            <a:xfrm>
              <a:off x="1027924" y="4297555"/>
              <a:ext cx="77569" cy="74035"/>
            </a:xfrm>
            <a:custGeom>
              <a:avLst/>
              <a:gdLst/>
              <a:ahLst/>
              <a:cxnLst/>
              <a:rect l="l" t="t" r="r" b="b"/>
              <a:pathLst>
                <a:path w="4521" h="4315" extrusionOk="0">
                  <a:moveTo>
                    <a:pt x="822" y="594"/>
                  </a:moveTo>
                  <a:cubicBezTo>
                    <a:pt x="24" y="1370"/>
                    <a:pt x="1" y="2671"/>
                    <a:pt x="800" y="3492"/>
                  </a:cubicBezTo>
                  <a:lnTo>
                    <a:pt x="800" y="3492"/>
                  </a:lnTo>
                  <a:cubicBezTo>
                    <a:pt x="1599" y="4291"/>
                    <a:pt x="2900" y="4314"/>
                    <a:pt x="3698" y="3515"/>
                  </a:cubicBezTo>
                  <a:lnTo>
                    <a:pt x="3698" y="3515"/>
                  </a:lnTo>
                  <a:cubicBezTo>
                    <a:pt x="4520" y="2739"/>
                    <a:pt x="4520" y="1415"/>
                    <a:pt x="3744" y="616"/>
                  </a:cubicBezTo>
                  <a:lnTo>
                    <a:pt x="3744" y="616"/>
                  </a:lnTo>
                  <a:cubicBezTo>
                    <a:pt x="3333" y="206"/>
                    <a:pt x="2808" y="0"/>
                    <a:pt x="2260" y="0"/>
                  </a:cubicBezTo>
                  <a:lnTo>
                    <a:pt x="2260" y="0"/>
                  </a:lnTo>
                  <a:cubicBezTo>
                    <a:pt x="1758" y="0"/>
                    <a:pt x="1233" y="206"/>
                    <a:pt x="822" y="594"/>
                  </a:cubicBezTo>
                  <a:close/>
                  <a:moveTo>
                    <a:pt x="1051" y="3264"/>
                  </a:moveTo>
                  <a:cubicBezTo>
                    <a:pt x="389" y="2579"/>
                    <a:pt x="389" y="1484"/>
                    <a:pt x="1074" y="822"/>
                  </a:cubicBezTo>
                  <a:lnTo>
                    <a:pt x="1074" y="822"/>
                  </a:lnTo>
                  <a:cubicBezTo>
                    <a:pt x="1736" y="160"/>
                    <a:pt x="2831" y="183"/>
                    <a:pt x="3493" y="845"/>
                  </a:cubicBezTo>
                  <a:lnTo>
                    <a:pt x="3493" y="845"/>
                  </a:lnTo>
                  <a:cubicBezTo>
                    <a:pt x="4155" y="1529"/>
                    <a:pt x="4155" y="2625"/>
                    <a:pt x="3470" y="3287"/>
                  </a:cubicBezTo>
                  <a:lnTo>
                    <a:pt x="3470" y="3287"/>
                  </a:lnTo>
                  <a:cubicBezTo>
                    <a:pt x="3128" y="3607"/>
                    <a:pt x="2694" y="3766"/>
                    <a:pt x="2260" y="3766"/>
                  </a:cubicBezTo>
                  <a:lnTo>
                    <a:pt x="2260" y="3766"/>
                  </a:lnTo>
                  <a:cubicBezTo>
                    <a:pt x="1827" y="3766"/>
                    <a:pt x="1370" y="3607"/>
                    <a:pt x="1051" y="326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078;p48">
              <a:extLst>
                <a:ext uri="{FF2B5EF4-FFF2-40B4-BE49-F238E27FC236}">
                  <a16:creationId xmlns:a16="http://schemas.microsoft.com/office/drawing/2014/main" id="{6F2422E0-53CB-584D-DEE4-EA8362925268}"/>
                </a:ext>
              </a:extLst>
            </p:cNvPr>
            <p:cNvSpPr/>
            <p:nvPr/>
          </p:nvSpPr>
          <p:spPr>
            <a:xfrm>
              <a:off x="1012259" y="4403673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800" y="571"/>
                  </a:moveTo>
                  <a:cubicBezTo>
                    <a:pt x="24" y="1347"/>
                    <a:pt x="1" y="2626"/>
                    <a:pt x="777" y="3402"/>
                  </a:cubicBezTo>
                  <a:lnTo>
                    <a:pt x="777" y="3402"/>
                  </a:lnTo>
                  <a:cubicBezTo>
                    <a:pt x="1553" y="4201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594"/>
                  </a:cubicBezTo>
                  <a:lnTo>
                    <a:pt x="3653" y="594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3" y="1"/>
                    <a:pt x="1188" y="183"/>
                    <a:pt x="800" y="571"/>
                  </a:cubicBezTo>
                  <a:close/>
                  <a:moveTo>
                    <a:pt x="1028" y="3173"/>
                  </a:moveTo>
                  <a:cubicBezTo>
                    <a:pt x="366" y="2512"/>
                    <a:pt x="389" y="1462"/>
                    <a:pt x="1051" y="822"/>
                  </a:cubicBezTo>
                  <a:lnTo>
                    <a:pt x="1051" y="822"/>
                  </a:lnTo>
                  <a:cubicBezTo>
                    <a:pt x="1713" y="161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64" y="1507"/>
                    <a:pt x="4041" y="2557"/>
                    <a:pt x="3379" y="3196"/>
                  </a:cubicBezTo>
                  <a:lnTo>
                    <a:pt x="3379" y="3196"/>
                  </a:lnTo>
                  <a:cubicBezTo>
                    <a:pt x="3059" y="3516"/>
                    <a:pt x="2626" y="3676"/>
                    <a:pt x="2215" y="3676"/>
                  </a:cubicBezTo>
                  <a:lnTo>
                    <a:pt x="2215" y="3676"/>
                  </a:lnTo>
                  <a:cubicBezTo>
                    <a:pt x="1781" y="3676"/>
                    <a:pt x="1347" y="3516"/>
                    <a:pt x="1028" y="31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079;p48">
              <a:extLst>
                <a:ext uri="{FF2B5EF4-FFF2-40B4-BE49-F238E27FC236}">
                  <a16:creationId xmlns:a16="http://schemas.microsoft.com/office/drawing/2014/main" id="{CE1B5F1F-F95C-D568-0228-60B7F1722526}"/>
                </a:ext>
              </a:extLst>
            </p:cNvPr>
            <p:cNvSpPr/>
            <p:nvPr/>
          </p:nvSpPr>
          <p:spPr>
            <a:xfrm>
              <a:off x="1120350" y="4481224"/>
              <a:ext cx="88138" cy="84604"/>
            </a:xfrm>
            <a:custGeom>
              <a:avLst/>
              <a:gdLst/>
              <a:ahLst/>
              <a:cxnLst/>
              <a:rect l="l" t="t" r="r" b="b"/>
              <a:pathLst>
                <a:path w="5137" h="4931" extrusionOk="0">
                  <a:moveTo>
                    <a:pt x="936" y="685"/>
                  </a:moveTo>
                  <a:cubicBezTo>
                    <a:pt x="23" y="1575"/>
                    <a:pt x="1" y="3059"/>
                    <a:pt x="891" y="3995"/>
                  </a:cubicBezTo>
                  <a:lnTo>
                    <a:pt x="891" y="3995"/>
                  </a:lnTo>
                  <a:cubicBezTo>
                    <a:pt x="1804" y="4908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36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85"/>
                  </a:cubicBezTo>
                  <a:moveTo>
                    <a:pt x="1142" y="3744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3995" y="936"/>
                  </a:cubicBezTo>
                  <a:lnTo>
                    <a:pt x="3995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080;p48">
              <a:extLst>
                <a:ext uri="{FF2B5EF4-FFF2-40B4-BE49-F238E27FC236}">
                  <a16:creationId xmlns:a16="http://schemas.microsoft.com/office/drawing/2014/main" id="{B2F93CBF-E24A-1F2C-77E6-A05ACE86CDBD}"/>
                </a:ext>
              </a:extLst>
            </p:cNvPr>
            <p:cNvSpPr/>
            <p:nvPr/>
          </p:nvSpPr>
          <p:spPr>
            <a:xfrm>
              <a:off x="1423074" y="4407208"/>
              <a:ext cx="78736" cy="75201"/>
            </a:xfrm>
            <a:custGeom>
              <a:avLst/>
              <a:gdLst/>
              <a:ahLst/>
              <a:cxnLst/>
              <a:rect l="l" t="t" r="r" b="b"/>
              <a:pathLst>
                <a:path w="4589" h="4383" extrusionOk="0">
                  <a:moveTo>
                    <a:pt x="822" y="616"/>
                  </a:moveTo>
                  <a:cubicBezTo>
                    <a:pt x="1" y="1415"/>
                    <a:pt x="1" y="2739"/>
                    <a:pt x="799" y="3561"/>
                  </a:cubicBezTo>
                  <a:lnTo>
                    <a:pt x="799" y="3561"/>
                  </a:lnTo>
                  <a:cubicBezTo>
                    <a:pt x="1598" y="4383"/>
                    <a:pt x="2922" y="4383"/>
                    <a:pt x="3744" y="3584"/>
                  </a:cubicBezTo>
                  <a:lnTo>
                    <a:pt x="3744" y="3584"/>
                  </a:lnTo>
                  <a:cubicBezTo>
                    <a:pt x="4566" y="2785"/>
                    <a:pt x="4588" y="1461"/>
                    <a:pt x="3767" y="639"/>
                  </a:cubicBezTo>
                  <a:lnTo>
                    <a:pt x="3767" y="639"/>
                  </a:lnTo>
                  <a:cubicBezTo>
                    <a:pt x="3356" y="228"/>
                    <a:pt x="2831" y="0"/>
                    <a:pt x="2283" y="0"/>
                  </a:cubicBezTo>
                  <a:lnTo>
                    <a:pt x="2283" y="0"/>
                  </a:lnTo>
                  <a:cubicBezTo>
                    <a:pt x="1758" y="0"/>
                    <a:pt x="1233" y="206"/>
                    <a:pt x="822" y="616"/>
                  </a:cubicBezTo>
                  <a:close/>
                  <a:moveTo>
                    <a:pt x="1028" y="3310"/>
                  </a:moveTo>
                  <a:cubicBezTo>
                    <a:pt x="366" y="2625"/>
                    <a:pt x="366" y="1530"/>
                    <a:pt x="1050" y="845"/>
                  </a:cubicBezTo>
                  <a:lnTo>
                    <a:pt x="1050" y="845"/>
                  </a:lnTo>
                  <a:cubicBezTo>
                    <a:pt x="1758" y="160"/>
                    <a:pt x="2854" y="183"/>
                    <a:pt x="3538" y="868"/>
                  </a:cubicBezTo>
                  <a:lnTo>
                    <a:pt x="3538" y="868"/>
                  </a:lnTo>
                  <a:cubicBezTo>
                    <a:pt x="4200" y="1552"/>
                    <a:pt x="4200" y="2671"/>
                    <a:pt x="3516" y="3356"/>
                  </a:cubicBezTo>
                  <a:lnTo>
                    <a:pt x="3516" y="3356"/>
                  </a:lnTo>
                  <a:cubicBezTo>
                    <a:pt x="3173" y="3675"/>
                    <a:pt x="2717" y="3835"/>
                    <a:pt x="2283" y="3835"/>
                  </a:cubicBezTo>
                  <a:lnTo>
                    <a:pt x="2283" y="3835"/>
                  </a:lnTo>
                  <a:cubicBezTo>
                    <a:pt x="1827" y="3835"/>
                    <a:pt x="1370" y="3675"/>
                    <a:pt x="1028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081;p48">
              <a:extLst>
                <a:ext uri="{FF2B5EF4-FFF2-40B4-BE49-F238E27FC236}">
                  <a16:creationId xmlns:a16="http://schemas.microsoft.com/office/drawing/2014/main" id="{98EA2974-D397-4282-0219-7EEA3A455F06}"/>
                </a:ext>
              </a:extLst>
            </p:cNvPr>
            <p:cNvSpPr/>
            <p:nvPr/>
          </p:nvSpPr>
          <p:spPr>
            <a:xfrm>
              <a:off x="1598919" y="4373528"/>
              <a:ext cx="88121" cy="83814"/>
            </a:xfrm>
            <a:custGeom>
              <a:avLst/>
              <a:gdLst/>
              <a:ahLst/>
              <a:cxnLst/>
              <a:rect l="l" t="t" r="r" b="b"/>
              <a:pathLst>
                <a:path w="5136" h="4885" extrusionOk="0">
                  <a:moveTo>
                    <a:pt x="936" y="662"/>
                  </a:moveTo>
                  <a:cubicBezTo>
                    <a:pt x="23" y="1552"/>
                    <a:pt x="0" y="3036"/>
                    <a:pt x="890" y="3949"/>
                  </a:cubicBezTo>
                  <a:lnTo>
                    <a:pt x="890" y="3949"/>
                  </a:lnTo>
                  <a:cubicBezTo>
                    <a:pt x="1803" y="4862"/>
                    <a:pt x="3287" y="4885"/>
                    <a:pt x="4200" y="3995"/>
                  </a:cubicBezTo>
                  <a:lnTo>
                    <a:pt x="4200" y="3995"/>
                  </a:lnTo>
                  <a:cubicBezTo>
                    <a:pt x="5113" y="3082"/>
                    <a:pt x="5136" y="1621"/>
                    <a:pt x="4223" y="685"/>
                  </a:cubicBezTo>
                  <a:lnTo>
                    <a:pt x="4223" y="685"/>
                  </a:lnTo>
                  <a:cubicBezTo>
                    <a:pt x="3766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2" y="206"/>
                    <a:pt x="936" y="662"/>
                  </a:cubicBezTo>
                  <a:moveTo>
                    <a:pt x="1141" y="3721"/>
                  </a:moveTo>
                  <a:cubicBezTo>
                    <a:pt x="365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18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48" y="2990"/>
                    <a:pt x="3972" y="3744"/>
                  </a:cubicBezTo>
                  <a:lnTo>
                    <a:pt x="3972" y="3744"/>
                  </a:lnTo>
                  <a:cubicBezTo>
                    <a:pt x="3584" y="4132"/>
                    <a:pt x="3059" y="4314"/>
                    <a:pt x="2557" y="4314"/>
                  </a:cubicBezTo>
                  <a:lnTo>
                    <a:pt x="2557" y="4314"/>
                  </a:lnTo>
                  <a:cubicBezTo>
                    <a:pt x="2054" y="4314"/>
                    <a:pt x="1529" y="4109"/>
                    <a:pt x="1141" y="372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082;p48">
              <a:extLst>
                <a:ext uri="{FF2B5EF4-FFF2-40B4-BE49-F238E27FC236}">
                  <a16:creationId xmlns:a16="http://schemas.microsoft.com/office/drawing/2014/main" id="{D1171506-C997-3938-01C3-80DCF9D60511}"/>
                </a:ext>
              </a:extLst>
            </p:cNvPr>
            <p:cNvSpPr/>
            <p:nvPr/>
          </p:nvSpPr>
          <p:spPr>
            <a:xfrm>
              <a:off x="1238616" y="3589110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4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66"/>
                    <a:pt x="2534" y="3766"/>
                    <a:pt x="3242" y="3082"/>
                  </a:cubicBezTo>
                  <a:lnTo>
                    <a:pt x="3242" y="3082"/>
                  </a:lnTo>
                  <a:cubicBezTo>
                    <a:pt x="3950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83"/>
                    <a:pt x="2466" y="0"/>
                    <a:pt x="1987" y="0"/>
                  </a:cubicBezTo>
                  <a:lnTo>
                    <a:pt x="1987" y="0"/>
                  </a:lnTo>
                  <a:cubicBezTo>
                    <a:pt x="1530" y="0"/>
                    <a:pt x="1074" y="160"/>
                    <a:pt x="731" y="502"/>
                  </a:cubicBezTo>
                  <a:moveTo>
                    <a:pt x="937" y="2808"/>
                  </a:moveTo>
                  <a:cubicBezTo>
                    <a:pt x="389" y="2237"/>
                    <a:pt x="389" y="1301"/>
                    <a:pt x="959" y="753"/>
                  </a:cubicBezTo>
                  <a:lnTo>
                    <a:pt x="959" y="753"/>
                  </a:lnTo>
                  <a:cubicBezTo>
                    <a:pt x="1530" y="183"/>
                    <a:pt x="2466" y="183"/>
                    <a:pt x="3037" y="753"/>
                  </a:cubicBezTo>
                  <a:lnTo>
                    <a:pt x="3037" y="753"/>
                  </a:lnTo>
                  <a:cubicBezTo>
                    <a:pt x="3607" y="1347"/>
                    <a:pt x="3584" y="2260"/>
                    <a:pt x="3014" y="2831"/>
                  </a:cubicBezTo>
                  <a:lnTo>
                    <a:pt x="3014" y="2831"/>
                  </a:lnTo>
                  <a:cubicBezTo>
                    <a:pt x="2740" y="3104"/>
                    <a:pt x="2352" y="3241"/>
                    <a:pt x="1987" y="3241"/>
                  </a:cubicBezTo>
                  <a:lnTo>
                    <a:pt x="1987" y="3241"/>
                  </a:lnTo>
                  <a:cubicBezTo>
                    <a:pt x="1599" y="3241"/>
                    <a:pt x="1233" y="3104"/>
                    <a:pt x="937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083;p48">
              <a:extLst>
                <a:ext uri="{FF2B5EF4-FFF2-40B4-BE49-F238E27FC236}">
                  <a16:creationId xmlns:a16="http://schemas.microsoft.com/office/drawing/2014/main" id="{9C06227C-09C6-515B-A117-2BAB2A1788FC}"/>
                </a:ext>
              </a:extLst>
            </p:cNvPr>
            <p:cNvSpPr/>
            <p:nvPr/>
          </p:nvSpPr>
          <p:spPr>
            <a:xfrm>
              <a:off x="1372168" y="3555035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1" y="503"/>
                  </a:moveTo>
                  <a:cubicBezTo>
                    <a:pt x="23" y="1187"/>
                    <a:pt x="0" y="2329"/>
                    <a:pt x="708" y="3036"/>
                  </a:cubicBezTo>
                  <a:lnTo>
                    <a:pt x="708" y="3036"/>
                  </a:lnTo>
                  <a:cubicBezTo>
                    <a:pt x="1393" y="3744"/>
                    <a:pt x="2534" y="3767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3"/>
                  </a:cubicBezTo>
                  <a:moveTo>
                    <a:pt x="936" y="2808"/>
                  </a:moveTo>
                  <a:cubicBezTo>
                    <a:pt x="365" y="2237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30" y="183"/>
                    <a:pt x="2465" y="183"/>
                    <a:pt x="3036" y="754"/>
                  </a:cubicBezTo>
                  <a:lnTo>
                    <a:pt x="3036" y="754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5"/>
                    <a:pt x="2351" y="3242"/>
                    <a:pt x="1986" y="3242"/>
                  </a:cubicBezTo>
                  <a:lnTo>
                    <a:pt x="1986" y="3242"/>
                  </a:lnTo>
                  <a:cubicBezTo>
                    <a:pt x="1598" y="3242"/>
                    <a:pt x="1233" y="3105"/>
                    <a:pt x="936" y="28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084;p48">
              <a:extLst>
                <a:ext uri="{FF2B5EF4-FFF2-40B4-BE49-F238E27FC236}">
                  <a16:creationId xmlns:a16="http://schemas.microsoft.com/office/drawing/2014/main" id="{8C8E704F-D981-C47F-AB62-D8CA3A33FE5F}"/>
                </a:ext>
              </a:extLst>
            </p:cNvPr>
            <p:cNvSpPr/>
            <p:nvPr/>
          </p:nvSpPr>
          <p:spPr>
            <a:xfrm>
              <a:off x="1322035" y="3679186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3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43"/>
                    <a:pt x="2534" y="3766"/>
                    <a:pt x="3242" y="3081"/>
                  </a:cubicBezTo>
                  <a:lnTo>
                    <a:pt x="3242" y="3081"/>
                  </a:lnTo>
                  <a:cubicBezTo>
                    <a:pt x="3949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60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2"/>
                  </a:cubicBezTo>
                  <a:moveTo>
                    <a:pt x="936" y="2808"/>
                  </a:moveTo>
                  <a:cubicBezTo>
                    <a:pt x="366" y="2237"/>
                    <a:pt x="389" y="1301"/>
                    <a:pt x="959" y="730"/>
                  </a:cubicBezTo>
                  <a:lnTo>
                    <a:pt x="959" y="730"/>
                  </a:lnTo>
                  <a:cubicBezTo>
                    <a:pt x="1530" y="183"/>
                    <a:pt x="2466" y="183"/>
                    <a:pt x="3036" y="753"/>
                  </a:cubicBezTo>
                  <a:lnTo>
                    <a:pt x="3036" y="753"/>
                  </a:lnTo>
                  <a:cubicBezTo>
                    <a:pt x="3584" y="1347"/>
                    <a:pt x="3584" y="2260"/>
                    <a:pt x="3014" y="2830"/>
                  </a:cubicBezTo>
                  <a:lnTo>
                    <a:pt x="3014" y="2830"/>
                  </a:lnTo>
                  <a:cubicBezTo>
                    <a:pt x="2717" y="3104"/>
                    <a:pt x="2352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33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085;p48">
              <a:extLst>
                <a:ext uri="{FF2B5EF4-FFF2-40B4-BE49-F238E27FC236}">
                  <a16:creationId xmlns:a16="http://schemas.microsoft.com/office/drawing/2014/main" id="{D2B89982-5481-367F-C835-7B9C427B9A6C}"/>
                </a:ext>
              </a:extLst>
            </p:cNvPr>
            <p:cNvSpPr/>
            <p:nvPr/>
          </p:nvSpPr>
          <p:spPr>
            <a:xfrm>
              <a:off x="1453237" y="3557780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0" y="502"/>
                  </a:moveTo>
                  <a:cubicBezTo>
                    <a:pt x="23" y="1210"/>
                    <a:pt x="0" y="2328"/>
                    <a:pt x="685" y="3059"/>
                  </a:cubicBezTo>
                  <a:lnTo>
                    <a:pt x="685" y="3059"/>
                  </a:lnTo>
                  <a:cubicBezTo>
                    <a:pt x="1392" y="3766"/>
                    <a:pt x="2534" y="3766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2" y="0"/>
                    <a:pt x="1986" y="0"/>
                  </a:cubicBezTo>
                  <a:lnTo>
                    <a:pt x="1986" y="0"/>
                  </a:lnTo>
                  <a:cubicBezTo>
                    <a:pt x="1529" y="0"/>
                    <a:pt x="1073" y="160"/>
                    <a:pt x="730" y="502"/>
                  </a:cubicBezTo>
                  <a:close/>
                  <a:moveTo>
                    <a:pt x="936" y="2808"/>
                  </a:moveTo>
                  <a:cubicBezTo>
                    <a:pt x="365" y="2237"/>
                    <a:pt x="388" y="1301"/>
                    <a:pt x="959" y="753"/>
                  </a:cubicBezTo>
                  <a:lnTo>
                    <a:pt x="959" y="753"/>
                  </a:lnTo>
                  <a:cubicBezTo>
                    <a:pt x="1529" y="183"/>
                    <a:pt x="2465" y="183"/>
                    <a:pt x="3036" y="776"/>
                  </a:cubicBezTo>
                  <a:lnTo>
                    <a:pt x="3036" y="776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4"/>
                    <a:pt x="2351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10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086;p48">
              <a:extLst>
                <a:ext uri="{FF2B5EF4-FFF2-40B4-BE49-F238E27FC236}">
                  <a16:creationId xmlns:a16="http://schemas.microsoft.com/office/drawing/2014/main" id="{CAD868AE-BCA6-4228-CCE3-4A432892F396}"/>
                </a:ext>
              </a:extLst>
            </p:cNvPr>
            <p:cNvSpPr/>
            <p:nvPr/>
          </p:nvSpPr>
          <p:spPr>
            <a:xfrm>
              <a:off x="1335743" y="3216280"/>
              <a:ext cx="113583" cy="108504"/>
            </a:xfrm>
            <a:custGeom>
              <a:avLst/>
              <a:gdLst/>
              <a:ahLst/>
              <a:cxnLst/>
              <a:rect l="l" t="t" r="r" b="b"/>
              <a:pathLst>
                <a:path w="6620" h="6324" extrusionOk="0">
                  <a:moveTo>
                    <a:pt x="1210" y="868"/>
                  </a:moveTo>
                  <a:cubicBezTo>
                    <a:pt x="23" y="2032"/>
                    <a:pt x="0" y="3927"/>
                    <a:pt x="1165" y="5113"/>
                  </a:cubicBezTo>
                  <a:lnTo>
                    <a:pt x="1165" y="5113"/>
                  </a:lnTo>
                  <a:cubicBezTo>
                    <a:pt x="2329" y="6300"/>
                    <a:pt x="4246" y="6323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620" y="2101"/>
                    <a:pt x="5456" y="914"/>
                  </a:cubicBezTo>
                  <a:lnTo>
                    <a:pt x="5456" y="914"/>
                  </a:lnTo>
                  <a:cubicBezTo>
                    <a:pt x="4885" y="320"/>
                    <a:pt x="4086" y="1"/>
                    <a:pt x="3310" y="1"/>
                  </a:cubicBezTo>
                  <a:lnTo>
                    <a:pt x="3310" y="1"/>
                  </a:lnTo>
                  <a:cubicBezTo>
                    <a:pt x="2557" y="1"/>
                    <a:pt x="1804" y="297"/>
                    <a:pt x="1210" y="868"/>
                  </a:cubicBezTo>
                  <a:moveTo>
                    <a:pt x="1416" y="4885"/>
                  </a:moveTo>
                  <a:cubicBezTo>
                    <a:pt x="389" y="3835"/>
                    <a:pt x="389" y="2146"/>
                    <a:pt x="1438" y="1096"/>
                  </a:cubicBezTo>
                  <a:lnTo>
                    <a:pt x="1438" y="1096"/>
                  </a:lnTo>
                  <a:cubicBezTo>
                    <a:pt x="2511" y="69"/>
                    <a:pt x="4200" y="92"/>
                    <a:pt x="5227" y="1142"/>
                  </a:cubicBezTo>
                  <a:lnTo>
                    <a:pt x="5227" y="1142"/>
                  </a:lnTo>
                  <a:cubicBezTo>
                    <a:pt x="6255" y="2192"/>
                    <a:pt x="6232" y="3881"/>
                    <a:pt x="5182" y="4931"/>
                  </a:cubicBezTo>
                  <a:lnTo>
                    <a:pt x="5182" y="4931"/>
                  </a:lnTo>
                  <a:cubicBezTo>
                    <a:pt x="4657" y="5433"/>
                    <a:pt x="3995" y="5684"/>
                    <a:pt x="3310" y="5684"/>
                  </a:cubicBezTo>
                  <a:lnTo>
                    <a:pt x="3310" y="5684"/>
                  </a:lnTo>
                  <a:cubicBezTo>
                    <a:pt x="2625" y="5684"/>
                    <a:pt x="1941" y="5410"/>
                    <a:pt x="1416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087;p48">
              <a:extLst>
                <a:ext uri="{FF2B5EF4-FFF2-40B4-BE49-F238E27FC236}">
                  <a16:creationId xmlns:a16="http://schemas.microsoft.com/office/drawing/2014/main" id="{35F769FE-7E02-5661-CF1E-D0C9EF41715B}"/>
                </a:ext>
              </a:extLst>
            </p:cNvPr>
            <p:cNvSpPr/>
            <p:nvPr/>
          </p:nvSpPr>
          <p:spPr>
            <a:xfrm>
              <a:off x="1532332" y="3195520"/>
              <a:ext cx="113205" cy="108109"/>
            </a:xfrm>
            <a:custGeom>
              <a:avLst/>
              <a:gdLst/>
              <a:ahLst/>
              <a:cxnLst/>
              <a:rect l="l" t="t" r="r" b="b"/>
              <a:pathLst>
                <a:path w="6598" h="6301" extrusionOk="0">
                  <a:moveTo>
                    <a:pt x="1211" y="845"/>
                  </a:moveTo>
                  <a:cubicBezTo>
                    <a:pt x="24" y="2009"/>
                    <a:pt x="1" y="3927"/>
                    <a:pt x="1165" y="5114"/>
                  </a:cubicBezTo>
                  <a:lnTo>
                    <a:pt x="1165" y="5114"/>
                  </a:lnTo>
                  <a:cubicBezTo>
                    <a:pt x="2306" y="6278"/>
                    <a:pt x="4223" y="6301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597" y="2078"/>
                    <a:pt x="5456" y="891"/>
                  </a:cubicBezTo>
                  <a:lnTo>
                    <a:pt x="5456" y="891"/>
                  </a:lnTo>
                  <a:cubicBezTo>
                    <a:pt x="4863" y="298"/>
                    <a:pt x="4087" y="1"/>
                    <a:pt x="3310" y="1"/>
                  </a:cubicBezTo>
                  <a:lnTo>
                    <a:pt x="3310" y="1"/>
                  </a:lnTo>
                  <a:cubicBezTo>
                    <a:pt x="2534" y="1"/>
                    <a:pt x="1781" y="275"/>
                    <a:pt x="1211" y="845"/>
                  </a:cubicBezTo>
                  <a:moveTo>
                    <a:pt x="1393" y="4863"/>
                  </a:moveTo>
                  <a:cubicBezTo>
                    <a:pt x="366" y="3813"/>
                    <a:pt x="389" y="2124"/>
                    <a:pt x="1439" y="1096"/>
                  </a:cubicBezTo>
                  <a:lnTo>
                    <a:pt x="1439" y="1096"/>
                  </a:lnTo>
                  <a:cubicBezTo>
                    <a:pt x="2489" y="69"/>
                    <a:pt x="4178" y="92"/>
                    <a:pt x="5205" y="1142"/>
                  </a:cubicBezTo>
                  <a:lnTo>
                    <a:pt x="5205" y="1142"/>
                  </a:lnTo>
                  <a:cubicBezTo>
                    <a:pt x="6232" y="2192"/>
                    <a:pt x="6232" y="3881"/>
                    <a:pt x="5159" y="4908"/>
                  </a:cubicBezTo>
                  <a:lnTo>
                    <a:pt x="5159" y="4908"/>
                  </a:lnTo>
                  <a:cubicBezTo>
                    <a:pt x="4657" y="5410"/>
                    <a:pt x="3972" y="5662"/>
                    <a:pt x="3310" y="5662"/>
                  </a:cubicBezTo>
                  <a:lnTo>
                    <a:pt x="3310" y="5662"/>
                  </a:lnTo>
                  <a:cubicBezTo>
                    <a:pt x="2603" y="5662"/>
                    <a:pt x="1918" y="5410"/>
                    <a:pt x="1393" y="486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088;p48">
              <a:extLst>
                <a:ext uri="{FF2B5EF4-FFF2-40B4-BE49-F238E27FC236}">
                  <a16:creationId xmlns:a16="http://schemas.microsoft.com/office/drawing/2014/main" id="{120AEABC-C018-60A7-AF2C-2CEF278BAAA0}"/>
                </a:ext>
              </a:extLst>
            </p:cNvPr>
            <p:cNvSpPr/>
            <p:nvPr/>
          </p:nvSpPr>
          <p:spPr>
            <a:xfrm>
              <a:off x="1871875" y="3245259"/>
              <a:ext cx="113188" cy="108504"/>
            </a:xfrm>
            <a:custGeom>
              <a:avLst/>
              <a:gdLst/>
              <a:ahLst/>
              <a:cxnLst/>
              <a:rect l="l" t="t" r="r" b="b"/>
              <a:pathLst>
                <a:path w="6597" h="6324" extrusionOk="0">
                  <a:moveTo>
                    <a:pt x="1187" y="868"/>
                  </a:moveTo>
                  <a:cubicBezTo>
                    <a:pt x="23" y="2032"/>
                    <a:pt x="0" y="3927"/>
                    <a:pt x="1142" y="5114"/>
                  </a:cubicBezTo>
                  <a:lnTo>
                    <a:pt x="1142" y="5114"/>
                  </a:lnTo>
                  <a:cubicBezTo>
                    <a:pt x="2306" y="6300"/>
                    <a:pt x="4223" y="6323"/>
                    <a:pt x="5410" y="5159"/>
                  </a:cubicBezTo>
                  <a:lnTo>
                    <a:pt x="5410" y="5159"/>
                  </a:lnTo>
                  <a:cubicBezTo>
                    <a:pt x="6574" y="3995"/>
                    <a:pt x="6597" y="2101"/>
                    <a:pt x="5456" y="914"/>
                  </a:cubicBezTo>
                  <a:lnTo>
                    <a:pt x="5456" y="914"/>
                  </a:lnTo>
                  <a:cubicBezTo>
                    <a:pt x="4862" y="320"/>
                    <a:pt x="4086" y="1"/>
                    <a:pt x="3287" y="1"/>
                  </a:cubicBezTo>
                  <a:lnTo>
                    <a:pt x="3287" y="1"/>
                  </a:lnTo>
                  <a:cubicBezTo>
                    <a:pt x="2534" y="1"/>
                    <a:pt x="1781" y="297"/>
                    <a:pt x="1187" y="868"/>
                  </a:cubicBezTo>
                  <a:moveTo>
                    <a:pt x="1393" y="4885"/>
                  </a:moveTo>
                  <a:cubicBezTo>
                    <a:pt x="366" y="3835"/>
                    <a:pt x="388" y="2146"/>
                    <a:pt x="1438" y="1096"/>
                  </a:cubicBezTo>
                  <a:lnTo>
                    <a:pt x="1438" y="1096"/>
                  </a:lnTo>
                  <a:cubicBezTo>
                    <a:pt x="2488" y="69"/>
                    <a:pt x="4177" y="92"/>
                    <a:pt x="5204" y="1142"/>
                  </a:cubicBezTo>
                  <a:lnTo>
                    <a:pt x="5204" y="1142"/>
                  </a:lnTo>
                  <a:cubicBezTo>
                    <a:pt x="6232" y="2192"/>
                    <a:pt x="6209" y="3881"/>
                    <a:pt x="5159" y="4931"/>
                  </a:cubicBezTo>
                  <a:lnTo>
                    <a:pt x="5159" y="4931"/>
                  </a:lnTo>
                  <a:cubicBezTo>
                    <a:pt x="4657" y="5433"/>
                    <a:pt x="3972" y="5684"/>
                    <a:pt x="3287" y="5684"/>
                  </a:cubicBezTo>
                  <a:lnTo>
                    <a:pt x="3287" y="5684"/>
                  </a:lnTo>
                  <a:cubicBezTo>
                    <a:pt x="2602" y="5684"/>
                    <a:pt x="1918" y="5410"/>
                    <a:pt x="1393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089;p48">
              <a:extLst>
                <a:ext uri="{FF2B5EF4-FFF2-40B4-BE49-F238E27FC236}">
                  <a16:creationId xmlns:a16="http://schemas.microsoft.com/office/drawing/2014/main" id="{0CAD92EA-4141-7FBD-49FF-E51ED88F5902}"/>
                </a:ext>
              </a:extLst>
            </p:cNvPr>
            <p:cNvSpPr/>
            <p:nvPr/>
          </p:nvSpPr>
          <p:spPr>
            <a:xfrm>
              <a:off x="1127008" y="3334151"/>
              <a:ext cx="1011589" cy="285123"/>
            </a:xfrm>
            <a:custGeom>
              <a:avLst/>
              <a:gdLst/>
              <a:ahLst/>
              <a:cxnLst/>
              <a:rect l="l" t="t" r="r" b="b"/>
              <a:pathLst>
                <a:path w="58959" h="16618" extrusionOk="0">
                  <a:moveTo>
                    <a:pt x="1" y="343"/>
                  </a:moveTo>
                  <a:lnTo>
                    <a:pt x="7305" y="412"/>
                  </a:lnTo>
                  <a:lnTo>
                    <a:pt x="13833" y="7077"/>
                  </a:lnTo>
                  <a:lnTo>
                    <a:pt x="21890" y="7168"/>
                  </a:lnTo>
                  <a:lnTo>
                    <a:pt x="24355" y="9679"/>
                  </a:lnTo>
                  <a:lnTo>
                    <a:pt x="40835" y="9862"/>
                  </a:lnTo>
                  <a:lnTo>
                    <a:pt x="43483" y="12578"/>
                  </a:lnTo>
                  <a:lnTo>
                    <a:pt x="54895" y="12692"/>
                  </a:lnTo>
                  <a:lnTo>
                    <a:pt x="58730" y="16618"/>
                  </a:lnTo>
                  <a:cubicBezTo>
                    <a:pt x="58799" y="16526"/>
                    <a:pt x="58890" y="16435"/>
                    <a:pt x="58958" y="16367"/>
                  </a:cubicBezTo>
                  <a:lnTo>
                    <a:pt x="58958" y="16367"/>
                  </a:lnTo>
                  <a:lnTo>
                    <a:pt x="55032" y="12349"/>
                  </a:lnTo>
                  <a:lnTo>
                    <a:pt x="43620" y="12235"/>
                  </a:lnTo>
                  <a:lnTo>
                    <a:pt x="40972" y="9519"/>
                  </a:lnTo>
                  <a:lnTo>
                    <a:pt x="24492" y="9359"/>
                  </a:lnTo>
                  <a:lnTo>
                    <a:pt x="22027" y="6826"/>
                  </a:lnTo>
                  <a:lnTo>
                    <a:pt x="13970" y="6734"/>
                  </a:lnTo>
                  <a:lnTo>
                    <a:pt x="7442" y="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090;p48">
              <a:extLst>
                <a:ext uri="{FF2B5EF4-FFF2-40B4-BE49-F238E27FC236}">
                  <a16:creationId xmlns:a16="http://schemas.microsoft.com/office/drawing/2014/main" id="{94A20616-41F8-8945-97E8-E4FD880F211D}"/>
                </a:ext>
              </a:extLst>
            </p:cNvPr>
            <p:cNvSpPr/>
            <p:nvPr/>
          </p:nvSpPr>
          <p:spPr>
            <a:xfrm>
              <a:off x="1424635" y="3300866"/>
              <a:ext cx="188784" cy="192696"/>
            </a:xfrm>
            <a:custGeom>
              <a:avLst/>
              <a:gdLst/>
              <a:ahLst/>
              <a:cxnLst/>
              <a:rect l="l" t="t" r="r" b="b"/>
              <a:pathLst>
                <a:path w="11003" h="11231" extrusionOk="0">
                  <a:moveTo>
                    <a:pt x="1" y="229"/>
                  </a:moveTo>
                  <a:lnTo>
                    <a:pt x="10774" y="11231"/>
                  </a:lnTo>
                  <a:lnTo>
                    <a:pt x="11003" y="10980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091;p48">
              <a:extLst>
                <a:ext uri="{FF2B5EF4-FFF2-40B4-BE49-F238E27FC236}">
                  <a16:creationId xmlns:a16="http://schemas.microsoft.com/office/drawing/2014/main" id="{105FFD1C-8C2B-1699-D884-2276B1735AB0}"/>
                </a:ext>
              </a:extLst>
            </p:cNvPr>
            <p:cNvSpPr/>
            <p:nvPr/>
          </p:nvSpPr>
          <p:spPr>
            <a:xfrm>
              <a:off x="1157170" y="3184161"/>
              <a:ext cx="56019" cy="53669"/>
            </a:xfrm>
            <a:custGeom>
              <a:avLst/>
              <a:gdLst/>
              <a:ahLst/>
              <a:cxnLst/>
              <a:rect l="l" t="t" r="r" b="b"/>
              <a:pathLst>
                <a:path w="3265" h="3128" extrusionOk="0">
                  <a:moveTo>
                    <a:pt x="594" y="412"/>
                  </a:moveTo>
                  <a:cubicBezTo>
                    <a:pt x="0" y="982"/>
                    <a:pt x="0" y="1941"/>
                    <a:pt x="571" y="2535"/>
                  </a:cubicBezTo>
                  <a:lnTo>
                    <a:pt x="571" y="2535"/>
                  </a:lnTo>
                  <a:cubicBezTo>
                    <a:pt x="1141" y="3105"/>
                    <a:pt x="2077" y="3128"/>
                    <a:pt x="2671" y="2557"/>
                  </a:cubicBezTo>
                  <a:lnTo>
                    <a:pt x="2671" y="2557"/>
                  </a:lnTo>
                  <a:cubicBezTo>
                    <a:pt x="3264" y="1964"/>
                    <a:pt x="3264" y="1028"/>
                    <a:pt x="2694" y="435"/>
                  </a:cubicBezTo>
                  <a:lnTo>
                    <a:pt x="2694" y="435"/>
                  </a:lnTo>
                  <a:cubicBezTo>
                    <a:pt x="2397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7" y="138"/>
                    <a:pt x="594" y="412"/>
                  </a:cubicBezTo>
                  <a:close/>
                  <a:moveTo>
                    <a:pt x="799" y="2283"/>
                  </a:moveTo>
                  <a:cubicBezTo>
                    <a:pt x="365" y="1827"/>
                    <a:pt x="365" y="1097"/>
                    <a:pt x="822" y="663"/>
                  </a:cubicBezTo>
                  <a:lnTo>
                    <a:pt x="822" y="663"/>
                  </a:lnTo>
                  <a:cubicBezTo>
                    <a:pt x="1278" y="206"/>
                    <a:pt x="2009" y="206"/>
                    <a:pt x="2465" y="663"/>
                  </a:cubicBezTo>
                  <a:lnTo>
                    <a:pt x="2465" y="663"/>
                  </a:lnTo>
                  <a:cubicBezTo>
                    <a:pt x="2899" y="1119"/>
                    <a:pt x="2899" y="1873"/>
                    <a:pt x="2442" y="2306"/>
                  </a:cubicBezTo>
                  <a:lnTo>
                    <a:pt x="2442" y="2306"/>
                  </a:lnTo>
                  <a:cubicBezTo>
                    <a:pt x="2214" y="2535"/>
                    <a:pt x="1917" y="2626"/>
                    <a:pt x="1621" y="2626"/>
                  </a:cubicBezTo>
                  <a:lnTo>
                    <a:pt x="1621" y="2626"/>
                  </a:lnTo>
                  <a:cubicBezTo>
                    <a:pt x="1324" y="2626"/>
                    <a:pt x="1027" y="2512"/>
                    <a:pt x="799" y="228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092;p48">
              <a:extLst>
                <a:ext uri="{FF2B5EF4-FFF2-40B4-BE49-F238E27FC236}">
                  <a16:creationId xmlns:a16="http://schemas.microsoft.com/office/drawing/2014/main" id="{7D55B7BF-FF4C-9DEF-7F52-283704D06AB0}"/>
                </a:ext>
              </a:extLst>
            </p:cNvPr>
            <p:cNvSpPr/>
            <p:nvPr/>
          </p:nvSpPr>
          <p:spPr>
            <a:xfrm>
              <a:off x="1178308" y="3103488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24" y="1005"/>
                    <a:pt x="1" y="1964"/>
                    <a:pt x="571" y="2535"/>
                  </a:cubicBezTo>
                  <a:lnTo>
                    <a:pt x="571" y="2535"/>
                  </a:lnTo>
                  <a:cubicBezTo>
                    <a:pt x="1142" y="3128"/>
                    <a:pt x="2101" y="3128"/>
                    <a:pt x="2694" y="2557"/>
                  </a:cubicBezTo>
                  <a:lnTo>
                    <a:pt x="2694" y="2557"/>
                  </a:lnTo>
                  <a:cubicBezTo>
                    <a:pt x="3265" y="1987"/>
                    <a:pt x="3288" y="1051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61"/>
                    <a:pt x="594" y="435"/>
                  </a:cubicBezTo>
                  <a:close/>
                  <a:moveTo>
                    <a:pt x="822" y="2306"/>
                  </a:moveTo>
                  <a:cubicBezTo>
                    <a:pt x="366" y="1850"/>
                    <a:pt x="389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900" y="1873"/>
                    <a:pt x="2443" y="2329"/>
                  </a:cubicBezTo>
                  <a:lnTo>
                    <a:pt x="2443" y="2329"/>
                  </a:lnTo>
                  <a:cubicBezTo>
                    <a:pt x="2238" y="2535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1" y="2535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093;p48">
              <a:extLst>
                <a:ext uri="{FF2B5EF4-FFF2-40B4-BE49-F238E27FC236}">
                  <a16:creationId xmlns:a16="http://schemas.microsoft.com/office/drawing/2014/main" id="{39BA1BB5-0B3B-FB8C-5714-D2664097F9B9}"/>
                </a:ext>
              </a:extLst>
            </p:cNvPr>
            <p:cNvSpPr/>
            <p:nvPr/>
          </p:nvSpPr>
          <p:spPr>
            <a:xfrm>
              <a:off x="1053385" y="3137167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0" y="1005"/>
                    <a:pt x="0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94" y="2557"/>
                  </a:cubicBezTo>
                  <a:lnTo>
                    <a:pt x="2694" y="2557"/>
                  </a:lnTo>
                  <a:cubicBezTo>
                    <a:pt x="3264" y="1987"/>
                    <a:pt x="3287" y="1028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35"/>
                  </a:cubicBezTo>
                  <a:moveTo>
                    <a:pt x="822" y="2306"/>
                  </a:moveTo>
                  <a:cubicBezTo>
                    <a:pt x="366" y="1850"/>
                    <a:pt x="366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4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0" y="2534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094;p48">
              <a:extLst>
                <a:ext uri="{FF2B5EF4-FFF2-40B4-BE49-F238E27FC236}">
                  <a16:creationId xmlns:a16="http://schemas.microsoft.com/office/drawing/2014/main" id="{BF4F15D1-4D24-1FEC-D71C-9C8890417145}"/>
                </a:ext>
              </a:extLst>
            </p:cNvPr>
            <p:cNvSpPr/>
            <p:nvPr/>
          </p:nvSpPr>
          <p:spPr>
            <a:xfrm>
              <a:off x="1654526" y="3373321"/>
              <a:ext cx="66588" cy="66983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662" y="594"/>
                  </a:moveTo>
                  <a:cubicBezTo>
                    <a:pt x="0" y="1324"/>
                    <a:pt x="23" y="2443"/>
                    <a:pt x="708" y="3150"/>
                  </a:cubicBezTo>
                  <a:lnTo>
                    <a:pt x="708" y="3150"/>
                  </a:lnTo>
                  <a:cubicBezTo>
                    <a:pt x="731" y="3173"/>
                    <a:pt x="754" y="3173"/>
                    <a:pt x="776" y="3196"/>
                  </a:cubicBezTo>
                  <a:lnTo>
                    <a:pt x="776" y="3196"/>
                  </a:lnTo>
                  <a:cubicBezTo>
                    <a:pt x="1507" y="3904"/>
                    <a:pt x="2694" y="3858"/>
                    <a:pt x="3378" y="3105"/>
                  </a:cubicBezTo>
                  <a:lnTo>
                    <a:pt x="3378" y="3105"/>
                  </a:lnTo>
                  <a:cubicBezTo>
                    <a:pt x="3721" y="2740"/>
                    <a:pt x="3881" y="2283"/>
                    <a:pt x="3881" y="1781"/>
                  </a:cubicBezTo>
                  <a:lnTo>
                    <a:pt x="3881" y="1781"/>
                  </a:lnTo>
                  <a:cubicBezTo>
                    <a:pt x="3858" y="1279"/>
                    <a:pt x="3652" y="845"/>
                    <a:pt x="3287" y="503"/>
                  </a:cubicBezTo>
                  <a:lnTo>
                    <a:pt x="3287" y="503"/>
                  </a:lnTo>
                  <a:cubicBezTo>
                    <a:pt x="2922" y="160"/>
                    <a:pt x="2465" y="1"/>
                    <a:pt x="2032" y="1"/>
                  </a:cubicBezTo>
                  <a:lnTo>
                    <a:pt x="2032" y="1"/>
                  </a:lnTo>
                  <a:cubicBezTo>
                    <a:pt x="1530" y="1"/>
                    <a:pt x="1027" y="206"/>
                    <a:pt x="662" y="594"/>
                  </a:cubicBezTo>
                  <a:close/>
                  <a:moveTo>
                    <a:pt x="982" y="2968"/>
                  </a:moveTo>
                  <a:cubicBezTo>
                    <a:pt x="388" y="2397"/>
                    <a:pt x="343" y="1439"/>
                    <a:pt x="913" y="822"/>
                  </a:cubicBezTo>
                  <a:lnTo>
                    <a:pt x="913" y="822"/>
                  </a:lnTo>
                  <a:cubicBezTo>
                    <a:pt x="1484" y="206"/>
                    <a:pt x="2443" y="183"/>
                    <a:pt x="3059" y="731"/>
                  </a:cubicBezTo>
                  <a:lnTo>
                    <a:pt x="3059" y="731"/>
                  </a:lnTo>
                  <a:cubicBezTo>
                    <a:pt x="3082" y="754"/>
                    <a:pt x="3082" y="777"/>
                    <a:pt x="3105" y="799"/>
                  </a:cubicBezTo>
                  <a:lnTo>
                    <a:pt x="3105" y="799"/>
                  </a:lnTo>
                  <a:cubicBezTo>
                    <a:pt x="3675" y="1370"/>
                    <a:pt x="3675" y="2283"/>
                    <a:pt x="3127" y="2877"/>
                  </a:cubicBezTo>
                  <a:lnTo>
                    <a:pt x="3127" y="2877"/>
                  </a:lnTo>
                  <a:cubicBezTo>
                    <a:pt x="2831" y="3196"/>
                    <a:pt x="2420" y="3356"/>
                    <a:pt x="2032" y="3356"/>
                  </a:cubicBezTo>
                  <a:lnTo>
                    <a:pt x="2032" y="3356"/>
                  </a:lnTo>
                  <a:cubicBezTo>
                    <a:pt x="1644" y="3356"/>
                    <a:pt x="1278" y="3219"/>
                    <a:pt x="982" y="296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095;p48">
              <a:extLst>
                <a:ext uri="{FF2B5EF4-FFF2-40B4-BE49-F238E27FC236}">
                  <a16:creationId xmlns:a16="http://schemas.microsoft.com/office/drawing/2014/main" id="{EB3534EC-E429-6371-DFD2-C94629A381B9}"/>
                </a:ext>
              </a:extLst>
            </p:cNvPr>
            <p:cNvSpPr/>
            <p:nvPr/>
          </p:nvSpPr>
          <p:spPr>
            <a:xfrm>
              <a:off x="1963118" y="3327117"/>
              <a:ext cx="200142" cy="74807"/>
            </a:xfrm>
            <a:custGeom>
              <a:avLst/>
              <a:gdLst/>
              <a:ahLst/>
              <a:cxnLst/>
              <a:rect l="l" t="t" r="r" b="b"/>
              <a:pathLst>
                <a:path w="11665" h="4360" extrusionOk="0">
                  <a:moveTo>
                    <a:pt x="1" y="228"/>
                  </a:moveTo>
                  <a:lnTo>
                    <a:pt x="3972" y="4268"/>
                  </a:lnTo>
                  <a:lnTo>
                    <a:pt x="11664" y="4360"/>
                  </a:lnTo>
                  <a:lnTo>
                    <a:pt x="11664" y="4017"/>
                  </a:lnTo>
                  <a:lnTo>
                    <a:pt x="4109" y="3949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096;p48">
              <a:extLst>
                <a:ext uri="{FF2B5EF4-FFF2-40B4-BE49-F238E27FC236}">
                  <a16:creationId xmlns:a16="http://schemas.microsoft.com/office/drawing/2014/main" id="{416F2405-8536-1D78-6A3B-23210C993D02}"/>
                </a:ext>
              </a:extLst>
            </p:cNvPr>
            <p:cNvSpPr/>
            <p:nvPr/>
          </p:nvSpPr>
          <p:spPr>
            <a:xfrm>
              <a:off x="1620847" y="3279728"/>
              <a:ext cx="258872" cy="27435"/>
            </a:xfrm>
            <a:custGeom>
              <a:avLst/>
              <a:gdLst/>
              <a:ahLst/>
              <a:cxnLst/>
              <a:rect l="l" t="t" r="r" b="b"/>
              <a:pathLst>
                <a:path w="15088" h="1599" extrusionOk="0">
                  <a:moveTo>
                    <a:pt x="0" y="229"/>
                  </a:moveTo>
                  <a:lnTo>
                    <a:pt x="1187" y="1438"/>
                  </a:lnTo>
                  <a:lnTo>
                    <a:pt x="15088" y="1598"/>
                  </a:lnTo>
                  <a:lnTo>
                    <a:pt x="15088" y="1256"/>
                  </a:lnTo>
                  <a:lnTo>
                    <a:pt x="1324" y="1119"/>
                  </a:lnTo>
                  <a:lnTo>
                    <a:pt x="2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097;p48">
              <a:extLst>
                <a:ext uri="{FF2B5EF4-FFF2-40B4-BE49-F238E27FC236}">
                  <a16:creationId xmlns:a16="http://schemas.microsoft.com/office/drawing/2014/main" id="{2666A55D-0CC5-08AB-31B1-24C97BE27805}"/>
                </a:ext>
              </a:extLst>
            </p:cNvPr>
            <p:cNvSpPr/>
            <p:nvPr/>
          </p:nvSpPr>
          <p:spPr>
            <a:xfrm>
              <a:off x="1753215" y="3532713"/>
              <a:ext cx="66588" cy="63466"/>
            </a:xfrm>
            <a:custGeom>
              <a:avLst/>
              <a:gdLst/>
              <a:ahLst/>
              <a:cxnLst/>
              <a:rect l="l" t="t" r="r" b="b"/>
              <a:pathLst>
                <a:path w="3881" h="3699" extrusionOk="0">
                  <a:moveTo>
                    <a:pt x="708" y="503"/>
                  </a:moveTo>
                  <a:cubicBezTo>
                    <a:pt x="23" y="1187"/>
                    <a:pt x="0" y="2306"/>
                    <a:pt x="685" y="2991"/>
                  </a:cubicBezTo>
                  <a:lnTo>
                    <a:pt x="685" y="2991"/>
                  </a:lnTo>
                  <a:cubicBezTo>
                    <a:pt x="1370" y="3675"/>
                    <a:pt x="2488" y="3698"/>
                    <a:pt x="3173" y="3013"/>
                  </a:cubicBezTo>
                  <a:lnTo>
                    <a:pt x="3173" y="3013"/>
                  </a:lnTo>
                  <a:cubicBezTo>
                    <a:pt x="3858" y="2329"/>
                    <a:pt x="3881" y="1233"/>
                    <a:pt x="3196" y="525"/>
                  </a:cubicBezTo>
                  <a:lnTo>
                    <a:pt x="3196" y="525"/>
                  </a:lnTo>
                  <a:cubicBezTo>
                    <a:pt x="2853" y="183"/>
                    <a:pt x="2397" y="0"/>
                    <a:pt x="1940" y="0"/>
                  </a:cubicBezTo>
                  <a:lnTo>
                    <a:pt x="1940" y="0"/>
                  </a:lnTo>
                  <a:cubicBezTo>
                    <a:pt x="1507" y="0"/>
                    <a:pt x="1050" y="160"/>
                    <a:pt x="708" y="503"/>
                  </a:cubicBezTo>
                  <a:moveTo>
                    <a:pt x="936" y="2762"/>
                  </a:moveTo>
                  <a:cubicBezTo>
                    <a:pt x="388" y="2192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07" y="183"/>
                    <a:pt x="2420" y="206"/>
                    <a:pt x="2968" y="754"/>
                  </a:cubicBezTo>
                  <a:lnTo>
                    <a:pt x="2968" y="754"/>
                  </a:lnTo>
                  <a:cubicBezTo>
                    <a:pt x="3515" y="1324"/>
                    <a:pt x="3493" y="2237"/>
                    <a:pt x="2945" y="2785"/>
                  </a:cubicBezTo>
                  <a:lnTo>
                    <a:pt x="2945" y="2785"/>
                  </a:lnTo>
                  <a:cubicBezTo>
                    <a:pt x="2671" y="3036"/>
                    <a:pt x="2306" y="3173"/>
                    <a:pt x="1940" y="3173"/>
                  </a:cubicBezTo>
                  <a:lnTo>
                    <a:pt x="1940" y="3173"/>
                  </a:lnTo>
                  <a:cubicBezTo>
                    <a:pt x="1575" y="3173"/>
                    <a:pt x="1210" y="3036"/>
                    <a:pt x="936" y="27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098;p48">
              <a:extLst>
                <a:ext uri="{FF2B5EF4-FFF2-40B4-BE49-F238E27FC236}">
                  <a16:creationId xmlns:a16="http://schemas.microsoft.com/office/drawing/2014/main" id="{CE7548DE-1880-CBD8-669F-630F532512FB}"/>
                </a:ext>
              </a:extLst>
            </p:cNvPr>
            <p:cNvSpPr/>
            <p:nvPr/>
          </p:nvSpPr>
          <p:spPr>
            <a:xfrm>
              <a:off x="1668235" y="3634920"/>
              <a:ext cx="66588" cy="63071"/>
            </a:xfrm>
            <a:custGeom>
              <a:avLst/>
              <a:gdLst/>
              <a:ahLst/>
              <a:cxnLst/>
              <a:rect l="l" t="t" r="r" b="b"/>
              <a:pathLst>
                <a:path w="3881" h="3676" extrusionOk="0">
                  <a:moveTo>
                    <a:pt x="708" y="480"/>
                  </a:moveTo>
                  <a:cubicBezTo>
                    <a:pt x="23" y="1165"/>
                    <a:pt x="0" y="2283"/>
                    <a:pt x="685" y="2968"/>
                  </a:cubicBezTo>
                  <a:lnTo>
                    <a:pt x="685" y="2968"/>
                  </a:lnTo>
                  <a:cubicBezTo>
                    <a:pt x="1370" y="3676"/>
                    <a:pt x="2488" y="3676"/>
                    <a:pt x="3173" y="2991"/>
                  </a:cubicBezTo>
                  <a:lnTo>
                    <a:pt x="3173" y="2991"/>
                  </a:lnTo>
                  <a:cubicBezTo>
                    <a:pt x="3858" y="2329"/>
                    <a:pt x="3880" y="1211"/>
                    <a:pt x="3196" y="526"/>
                  </a:cubicBezTo>
                  <a:lnTo>
                    <a:pt x="3196" y="526"/>
                  </a:lnTo>
                  <a:cubicBezTo>
                    <a:pt x="2853" y="161"/>
                    <a:pt x="2397" y="1"/>
                    <a:pt x="1940" y="1"/>
                  </a:cubicBezTo>
                  <a:lnTo>
                    <a:pt x="1940" y="1"/>
                  </a:lnTo>
                  <a:cubicBezTo>
                    <a:pt x="1507" y="1"/>
                    <a:pt x="1050" y="161"/>
                    <a:pt x="708" y="480"/>
                  </a:cubicBezTo>
                  <a:moveTo>
                    <a:pt x="936" y="2740"/>
                  </a:moveTo>
                  <a:cubicBezTo>
                    <a:pt x="388" y="2192"/>
                    <a:pt x="388" y="1279"/>
                    <a:pt x="959" y="731"/>
                  </a:cubicBezTo>
                  <a:lnTo>
                    <a:pt x="959" y="731"/>
                  </a:lnTo>
                  <a:cubicBezTo>
                    <a:pt x="1507" y="183"/>
                    <a:pt x="2420" y="183"/>
                    <a:pt x="2967" y="754"/>
                  </a:cubicBezTo>
                  <a:lnTo>
                    <a:pt x="2967" y="754"/>
                  </a:lnTo>
                  <a:cubicBezTo>
                    <a:pt x="3515" y="1302"/>
                    <a:pt x="3492" y="2215"/>
                    <a:pt x="2945" y="2763"/>
                  </a:cubicBezTo>
                  <a:lnTo>
                    <a:pt x="2945" y="2763"/>
                  </a:lnTo>
                  <a:cubicBezTo>
                    <a:pt x="2671" y="3037"/>
                    <a:pt x="2306" y="3174"/>
                    <a:pt x="1940" y="3174"/>
                  </a:cubicBezTo>
                  <a:lnTo>
                    <a:pt x="1940" y="3174"/>
                  </a:lnTo>
                  <a:cubicBezTo>
                    <a:pt x="1575" y="3174"/>
                    <a:pt x="1210" y="3037"/>
                    <a:pt x="936" y="274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099;p48">
              <a:extLst>
                <a:ext uri="{FF2B5EF4-FFF2-40B4-BE49-F238E27FC236}">
                  <a16:creationId xmlns:a16="http://schemas.microsoft.com/office/drawing/2014/main" id="{361411B2-CA69-AAB5-63D5-04E00AC2CC27}"/>
                </a:ext>
              </a:extLst>
            </p:cNvPr>
            <p:cNvSpPr/>
            <p:nvPr/>
          </p:nvSpPr>
          <p:spPr>
            <a:xfrm>
              <a:off x="1544874" y="3694061"/>
              <a:ext cx="117495" cy="112021"/>
            </a:xfrm>
            <a:custGeom>
              <a:avLst/>
              <a:gdLst/>
              <a:ahLst/>
              <a:cxnLst/>
              <a:rect l="l" t="t" r="r" b="b"/>
              <a:pathLst>
                <a:path w="6848" h="6529" extrusionOk="0">
                  <a:moveTo>
                    <a:pt x="1256" y="891"/>
                  </a:moveTo>
                  <a:cubicBezTo>
                    <a:pt x="23" y="2078"/>
                    <a:pt x="0" y="4063"/>
                    <a:pt x="1210" y="5296"/>
                  </a:cubicBezTo>
                  <a:lnTo>
                    <a:pt x="1210" y="5296"/>
                  </a:lnTo>
                  <a:cubicBezTo>
                    <a:pt x="2397" y="6506"/>
                    <a:pt x="4383" y="6528"/>
                    <a:pt x="5615" y="5342"/>
                  </a:cubicBezTo>
                  <a:lnTo>
                    <a:pt x="5615" y="5342"/>
                  </a:lnTo>
                  <a:cubicBezTo>
                    <a:pt x="6825" y="4132"/>
                    <a:pt x="6848" y="2169"/>
                    <a:pt x="5661" y="936"/>
                  </a:cubicBezTo>
                  <a:lnTo>
                    <a:pt x="5661" y="936"/>
                  </a:lnTo>
                  <a:cubicBezTo>
                    <a:pt x="5045" y="320"/>
                    <a:pt x="4246" y="0"/>
                    <a:pt x="3424" y="0"/>
                  </a:cubicBezTo>
                  <a:lnTo>
                    <a:pt x="3424" y="0"/>
                  </a:lnTo>
                  <a:cubicBezTo>
                    <a:pt x="2648" y="0"/>
                    <a:pt x="1849" y="297"/>
                    <a:pt x="1256" y="891"/>
                  </a:cubicBezTo>
                  <a:close/>
                  <a:moveTo>
                    <a:pt x="1438" y="5045"/>
                  </a:moveTo>
                  <a:cubicBezTo>
                    <a:pt x="365" y="3949"/>
                    <a:pt x="388" y="2192"/>
                    <a:pt x="1484" y="1119"/>
                  </a:cubicBezTo>
                  <a:lnTo>
                    <a:pt x="1484" y="1119"/>
                  </a:lnTo>
                  <a:cubicBezTo>
                    <a:pt x="2579" y="46"/>
                    <a:pt x="4337" y="69"/>
                    <a:pt x="5410" y="1164"/>
                  </a:cubicBezTo>
                  <a:lnTo>
                    <a:pt x="5410" y="1164"/>
                  </a:lnTo>
                  <a:cubicBezTo>
                    <a:pt x="6483" y="2260"/>
                    <a:pt x="6460" y="4018"/>
                    <a:pt x="5364" y="5090"/>
                  </a:cubicBezTo>
                  <a:lnTo>
                    <a:pt x="5364" y="5090"/>
                  </a:lnTo>
                  <a:cubicBezTo>
                    <a:pt x="4839" y="5615"/>
                    <a:pt x="4132" y="5889"/>
                    <a:pt x="3424" y="5889"/>
                  </a:cubicBezTo>
                  <a:lnTo>
                    <a:pt x="3424" y="5889"/>
                  </a:lnTo>
                  <a:cubicBezTo>
                    <a:pt x="2716" y="5889"/>
                    <a:pt x="1986" y="5615"/>
                    <a:pt x="1438" y="5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100;p48">
              <a:extLst>
                <a:ext uri="{FF2B5EF4-FFF2-40B4-BE49-F238E27FC236}">
                  <a16:creationId xmlns:a16="http://schemas.microsoft.com/office/drawing/2014/main" id="{57D0B719-9F95-E10E-2B2A-3308FFA50314}"/>
                </a:ext>
              </a:extLst>
            </p:cNvPr>
            <p:cNvSpPr/>
            <p:nvPr/>
          </p:nvSpPr>
          <p:spPr>
            <a:xfrm>
              <a:off x="1759478" y="3895746"/>
              <a:ext cx="66194" cy="63071"/>
            </a:xfrm>
            <a:custGeom>
              <a:avLst/>
              <a:gdLst/>
              <a:ahLst/>
              <a:cxnLst/>
              <a:rect l="l" t="t" r="r" b="b"/>
              <a:pathLst>
                <a:path w="3858" h="3676" extrusionOk="0">
                  <a:moveTo>
                    <a:pt x="708" y="503"/>
                  </a:moveTo>
                  <a:cubicBezTo>
                    <a:pt x="0" y="1165"/>
                    <a:pt x="0" y="2283"/>
                    <a:pt x="662" y="2968"/>
                  </a:cubicBezTo>
                  <a:lnTo>
                    <a:pt x="662" y="2968"/>
                  </a:lnTo>
                  <a:cubicBezTo>
                    <a:pt x="1347" y="3675"/>
                    <a:pt x="2466" y="3675"/>
                    <a:pt x="3150" y="2991"/>
                  </a:cubicBezTo>
                  <a:lnTo>
                    <a:pt x="3150" y="2991"/>
                  </a:lnTo>
                  <a:cubicBezTo>
                    <a:pt x="3858" y="2329"/>
                    <a:pt x="3858" y="1210"/>
                    <a:pt x="3173" y="525"/>
                  </a:cubicBezTo>
                  <a:lnTo>
                    <a:pt x="3173" y="525"/>
                  </a:lnTo>
                  <a:cubicBezTo>
                    <a:pt x="2831" y="160"/>
                    <a:pt x="2374" y="0"/>
                    <a:pt x="1918" y="0"/>
                  </a:cubicBezTo>
                  <a:lnTo>
                    <a:pt x="1918" y="0"/>
                  </a:lnTo>
                  <a:cubicBezTo>
                    <a:pt x="1484" y="0"/>
                    <a:pt x="1028" y="160"/>
                    <a:pt x="708" y="503"/>
                  </a:cubicBezTo>
                  <a:moveTo>
                    <a:pt x="913" y="2739"/>
                  </a:moveTo>
                  <a:cubicBezTo>
                    <a:pt x="366" y="2192"/>
                    <a:pt x="366" y="1279"/>
                    <a:pt x="936" y="731"/>
                  </a:cubicBezTo>
                  <a:lnTo>
                    <a:pt x="936" y="731"/>
                  </a:lnTo>
                  <a:cubicBezTo>
                    <a:pt x="1484" y="183"/>
                    <a:pt x="2397" y="183"/>
                    <a:pt x="2945" y="754"/>
                  </a:cubicBezTo>
                  <a:lnTo>
                    <a:pt x="2945" y="754"/>
                  </a:lnTo>
                  <a:cubicBezTo>
                    <a:pt x="3493" y="1301"/>
                    <a:pt x="3493" y="2214"/>
                    <a:pt x="2922" y="2762"/>
                  </a:cubicBezTo>
                  <a:lnTo>
                    <a:pt x="2922" y="2762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36"/>
                    <a:pt x="913" y="27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101;p48">
              <a:extLst>
                <a:ext uri="{FF2B5EF4-FFF2-40B4-BE49-F238E27FC236}">
                  <a16:creationId xmlns:a16="http://schemas.microsoft.com/office/drawing/2014/main" id="{B77E4814-1F36-BAA4-D7BA-07EB68CD6742}"/>
                </a:ext>
              </a:extLst>
            </p:cNvPr>
            <p:cNvSpPr/>
            <p:nvPr/>
          </p:nvSpPr>
          <p:spPr>
            <a:xfrm>
              <a:off x="1656088" y="3748879"/>
              <a:ext cx="228332" cy="78736"/>
            </a:xfrm>
            <a:custGeom>
              <a:avLst/>
              <a:gdLst/>
              <a:ahLst/>
              <a:cxnLst/>
              <a:rect l="l" t="t" r="r" b="b"/>
              <a:pathLst>
                <a:path w="13308" h="4589" extrusionOk="0">
                  <a:moveTo>
                    <a:pt x="1" y="321"/>
                  </a:moveTo>
                  <a:lnTo>
                    <a:pt x="8994" y="435"/>
                  </a:lnTo>
                  <a:lnTo>
                    <a:pt x="13079" y="4589"/>
                  </a:lnTo>
                  <a:lnTo>
                    <a:pt x="13308" y="4361"/>
                  </a:lnTo>
                  <a:lnTo>
                    <a:pt x="9131" y="9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102;p48">
              <a:extLst>
                <a:ext uri="{FF2B5EF4-FFF2-40B4-BE49-F238E27FC236}">
                  <a16:creationId xmlns:a16="http://schemas.microsoft.com/office/drawing/2014/main" id="{CCB2CDAB-34FE-5CEB-88BC-94C0D82B8D25}"/>
                </a:ext>
              </a:extLst>
            </p:cNvPr>
            <p:cNvSpPr/>
            <p:nvPr/>
          </p:nvSpPr>
          <p:spPr>
            <a:xfrm>
              <a:off x="1424241" y="3496683"/>
              <a:ext cx="125353" cy="71684"/>
            </a:xfrm>
            <a:custGeom>
              <a:avLst/>
              <a:gdLst/>
              <a:ahLst/>
              <a:cxnLst/>
              <a:rect l="l" t="t" r="r" b="b"/>
              <a:pathLst>
                <a:path w="7306" h="4178" extrusionOk="0">
                  <a:moveTo>
                    <a:pt x="4657" y="2351"/>
                  </a:moveTo>
                  <a:lnTo>
                    <a:pt x="1644" y="2329"/>
                  </a:lnTo>
                  <a:lnTo>
                    <a:pt x="1" y="3926"/>
                  </a:lnTo>
                  <a:lnTo>
                    <a:pt x="229" y="4177"/>
                  </a:lnTo>
                  <a:lnTo>
                    <a:pt x="1781" y="2648"/>
                  </a:lnTo>
                  <a:lnTo>
                    <a:pt x="4794" y="2694"/>
                  </a:lnTo>
                  <a:lnTo>
                    <a:pt x="7305" y="252"/>
                  </a:lnTo>
                  <a:lnTo>
                    <a:pt x="705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103;p48">
              <a:extLst>
                <a:ext uri="{FF2B5EF4-FFF2-40B4-BE49-F238E27FC236}">
                  <a16:creationId xmlns:a16="http://schemas.microsoft.com/office/drawing/2014/main" id="{DAA88EA5-BE71-7F24-5F33-A331CAE1FC12}"/>
                </a:ext>
              </a:extLst>
            </p:cNvPr>
            <p:cNvSpPr/>
            <p:nvPr/>
          </p:nvSpPr>
          <p:spPr>
            <a:xfrm>
              <a:off x="890854" y="3358446"/>
              <a:ext cx="84621" cy="81069"/>
            </a:xfrm>
            <a:custGeom>
              <a:avLst/>
              <a:gdLst/>
              <a:ahLst/>
              <a:cxnLst/>
              <a:rect l="l" t="t" r="r" b="b"/>
              <a:pathLst>
                <a:path w="4932" h="4725" extrusionOk="0">
                  <a:moveTo>
                    <a:pt x="891" y="639"/>
                  </a:moveTo>
                  <a:cubicBezTo>
                    <a:pt x="1" y="1507"/>
                    <a:pt x="1" y="2945"/>
                    <a:pt x="845" y="3812"/>
                  </a:cubicBezTo>
                  <a:lnTo>
                    <a:pt x="845" y="3812"/>
                  </a:lnTo>
                  <a:cubicBezTo>
                    <a:pt x="1713" y="4702"/>
                    <a:pt x="3151" y="4725"/>
                    <a:pt x="4018" y="3858"/>
                  </a:cubicBezTo>
                  <a:lnTo>
                    <a:pt x="4018" y="3858"/>
                  </a:lnTo>
                  <a:cubicBezTo>
                    <a:pt x="4908" y="2990"/>
                    <a:pt x="4931" y="1575"/>
                    <a:pt x="4064" y="685"/>
                  </a:cubicBezTo>
                  <a:lnTo>
                    <a:pt x="4064" y="685"/>
                  </a:lnTo>
                  <a:cubicBezTo>
                    <a:pt x="3630" y="228"/>
                    <a:pt x="3037" y="0"/>
                    <a:pt x="2466" y="0"/>
                  </a:cubicBezTo>
                  <a:lnTo>
                    <a:pt x="2466" y="0"/>
                  </a:lnTo>
                  <a:cubicBezTo>
                    <a:pt x="1895" y="0"/>
                    <a:pt x="1325" y="228"/>
                    <a:pt x="891" y="639"/>
                  </a:cubicBezTo>
                  <a:moveTo>
                    <a:pt x="1097" y="3584"/>
                  </a:moveTo>
                  <a:cubicBezTo>
                    <a:pt x="366" y="2830"/>
                    <a:pt x="366" y="1621"/>
                    <a:pt x="1119" y="890"/>
                  </a:cubicBezTo>
                  <a:lnTo>
                    <a:pt x="1119" y="890"/>
                  </a:lnTo>
                  <a:cubicBezTo>
                    <a:pt x="1873" y="160"/>
                    <a:pt x="3082" y="160"/>
                    <a:pt x="3813" y="913"/>
                  </a:cubicBezTo>
                  <a:lnTo>
                    <a:pt x="3813" y="913"/>
                  </a:lnTo>
                  <a:cubicBezTo>
                    <a:pt x="4566" y="1666"/>
                    <a:pt x="4543" y="2876"/>
                    <a:pt x="3790" y="3607"/>
                  </a:cubicBezTo>
                  <a:lnTo>
                    <a:pt x="3790" y="3607"/>
                  </a:lnTo>
                  <a:cubicBezTo>
                    <a:pt x="3425" y="3972"/>
                    <a:pt x="2945" y="4154"/>
                    <a:pt x="2466" y="4154"/>
                  </a:cubicBezTo>
                  <a:lnTo>
                    <a:pt x="2466" y="4154"/>
                  </a:lnTo>
                  <a:cubicBezTo>
                    <a:pt x="1964" y="4154"/>
                    <a:pt x="1462" y="3972"/>
                    <a:pt x="1097" y="35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104;p48">
              <a:extLst>
                <a:ext uri="{FF2B5EF4-FFF2-40B4-BE49-F238E27FC236}">
                  <a16:creationId xmlns:a16="http://schemas.microsoft.com/office/drawing/2014/main" id="{634A2450-1236-1E2C-561D-5B154EE4C0A2}"/>
                </a:ext>
              </a:extLst>
            </p:cNvPr>
            <p:cNvSpPr/>
            <p:nvPr/>
          </p:nvSpPr>
          <p:spPr>
            <a:xfrm>
              <a:off x="1141505" y="3445382"/>
              <a:ext cx="99874" cy="95567"/>
            </a:xfrm>
            <a:custGeom>
              <a:avLst/>
              <a:gdLst/>
              <a:ahLst/>
              <a:cxnLst/>
              <a:rect l="l" t="t" r="r" b="b"/>
              <a:pathLst>
                <a:path w="5821" h="5570" extrusionOk="0">
                  <a:moveTo>
                    <a:pt x="1050" y="754"/>
                  </a:moveTo>
                  <a:cubicBezTo>
                    <a:pt x="23" y="1781"/>
                    <a:pt x="0" y="3447"/>
                    <a:pt x="1027" y="4497"/>
                  </a:cubicBezTo>
                  <a:lnTo>
                    <a:pt x="1027" y="4497"/>
                  </a:lnTo>
                  <a:cubicBezTo>
                    <a:pt x="2032" y="5547"/>
                    <a:pt x="3721" y="5570"/>
                    <a:pt x="4771" y="4543"/>
                  </a:cubicBezTo>
                  <a:lnTo>
                    <a:pt x="4771" y="4543"/>
                  </a:lnTo>
                  <a:cubicBezTo>
                    <a:pt x="5798" y="3515"/>
                    <a:pt x="5821" y="1849"/>
                    <a:pt x="4793" y="799"/>
                  </a:cubicBezTo>
                  <a:lnTo>
                    <a:pt x="4793" y="799"/>
                  </a:lnTo>
                  <a:cubicBezTo>
                    <a:pt x="4291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69"/>
                  </a:moveTo>
                  <a:cubicBezTo>
                    <a:pt x="365" y="3356"/>
                    <a:pt x="388" y="1895"/>
                    <a:pt x="1301" y="1005"/>
                  </a:cubicBezTo>
                  <a:lnTo>
                    <a:pt x="1301" y="1005"/>
                  </a:lnTo>
                  <a:cubicBezTo>
                    <a:pt x="2191" y="114"/>
                    <a:pt x="3675" y="114"/>
                    <a:pt x="4565" y="1028"/>
                  </a:cubicBezTo>
                  <a:lnTo>
                    <a:pt x="4565" y="1028"/>
                  </a:lnTo>
                  <a:cubicBezTo>
                    <a:pt x="5455" y="1941"/>
                    <a:pt x="5433" y="3401"/>
                    <a:pt x="4520" y="4292"/>
                  </a:cubicBezTo>
                  <a:lnTo>
                    <a:pt x="4520" y="4292"/>
                  </a:lnTo>
                  <a:cubicBezTo>
                    <a:pt x="4086" y="4748"/>
                    <a:pt x="3492" y="4953"/>
                    <a:pt x="2899" y="4953"/>
                  </a:cubicBezTo>
                  <a:lnTo>
                    <a:pt x="2899" y="4953"/>
                  </a:lnTo>
                  <a:cubicBezTo>
                    <a:pt x="2305" y="4953"/>
                    <a:pt x="1712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105;p48">
              <a:extLst>
                <a:ext uri="{FF2B5EF4-FFF2-40B4-BE49-F238E27FC236}">
                  <a16:creationId xmlns:a16="http://schemas.microsoft.com/office/drawing/2014/main" id="{09CFCD84-A35A-6E28-0F57-CB5BA1E65E9E}"/>
                </a:ext>
              </a:extLst>
            </p:cNvPr>
            <p:cNvSpPr/>
            <p:nvPr/>
          </p:nvSpPr>
          <p:spPr>
            <a:xfrm>
              <a:off x="1034581" y="3294603"/>
              <a:ext cx="99891" cy="95190"/>
            </a:xfrm>
            <a:custGeom>
              <a:avLst/>
              <a:gdLst/>
              <a:ahLst/>
              <a:cxnLst/>
              <a:rect l="l" t="t" r="r" b="b"/>
              <a:pathLst>
                <a:path w="5822" h="5548" extrusionOk="0">
                  <a:moveTo>
                    <a:pt x="1051" y="754"/>
                  </a:moveTo>
                  <a:cubicBezTo>
                    <a:pt x="24" y="1781"/>
                    <a:pt x="1" y="3447"/>
                    <a:pt x="1028" y="4497"/>
                  </a:cubicBezTo>
                  <a:lnTo>
                    <a:pt x="1028" y="4497"/>
                  </a:lnTo>
                  <a:cubicBezTo>
                    <a:pt x="2032" y="5547"/>
                    <a:pt x="3721" y="5547"/>
                    <a:pt x="4748" y="4543"/>
                  </a:cubicBezTo>
                  <a:lnTo>
                    <a:pt x="4748" y="4543"/>
                  </a:lnTo>
                  <a:cubicBezTo>
                    <a:pt x="5798" y="3516"/>
                    <a:pt x="5821" y="1827"/>
                    <a:pt x="4794" y="800"/>
                  </a:cubicBezTo>
                  <a:lnTo>
                    <a:pt x="4794" y="800"/>
                  </a:lnTo>
                  <a:cubicBezTo>
                    <a:pt x="4292" y="275"/>
                    <a:pt x="3584" y="1"/>
                    <a:pt x="2900" y="1"/>
                  </a:cubicBezTo>
                  <a:lnTo>
                    <a:pt x="2900" y="1"/>
                  </a:lnTo>
                  <a:cubicBezTo>
                    <a:pt x="2238" y="1"/>
                    <a:pt x="1576" y="252"/>
                    <a:pt x="1051" y="754"/>
                  </a:cubicBezTo>
                  <a:close/>
                  <a:moveTo>
                    <a:pt x="1256" y="4269"/>
                  </a:moveTo>
                  <a:cubicBezTo>
                    <a:pt x="366" y="3356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192" y="92"/>
                    <a:pt x="3676" y="115"/>
                    <a:pt x="4566" y="1028"/>
                  </a:cubicBezTo>
                  <a:lnTo>
                    <a:pt x="4566" y="1028"/>
                  </a:lnTo>
                  <a:cubicBezTo>
                    <a:pt x="5456" y="1941"/>
                    <a:pt x="5433" y="3402"/>
                    <a:pt x="4520" y="4292"/>
                  </a:cubicBezTo>
                  <a:lnTo>
                    <a:pt x="4520" y="4292"/>
                  </a:lnTo>
                  <a:cubicBezTo>
                    <a:pt x="4087" y="4725"/>
                    <a:pt x="3493" y="4954"/>
                    <a:pt x="2900" y="4954"/>
                  </a:cubicBezTo>
                  <a:lnTo>
                    <a:pt x="2900" y="4954"/>
                  </a:lnTo>
                  <a:cubicBezTo>
                    <a:pt x="2306" y="4954"/>
                    <a:pt x="1713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106;p48">
              <a:extLst>
                <a:ext uri="{FF2B5EF4-FFF2-40B4-BE49-F238E27FC236}">
                  <a16:creationId xmlns:a16="http://schemas.microsoft.com/office/drawing/2014/main" id="{8C781A4B-7387-A79E-1459-B17339A32270}"/>
                </a:ext>
              </a:extLst>
            </p:cNvPr>
            <p:cNvSpPr/>
            <p:nvPr/>
          </p:nvSpPr>
          <p:spPr>
            <a:xfrm>
              <a:off x="1233915" y="3450478"/>
              <a:ext cx="133571" cy="45828"/>
            </a:xfrm>
            <a:custGeom>
              <a:avLst/>
              <a:gdLst/>
              <a:ahLst/>
              <a:cxnLst/>
              <a:rect l="l" t="t" r="r" b="b"/>
              <a:pathLst>
                <a:path w="7785" h="2671" extrusionOk="0">
                  <a:moveTo>
                    <a:pt x="5182" y="2328"/>
                  </a:moveTo>
                  <a:lnTo>
                    <a:pt x="1" y="2283"/>
                  </a:lnTo>
                  <a:lnTo>
                    <a:pt x="1" y="2625"/>
                  </a:lnTo>
                  <a:lnTo>
                    <a:pt x="5251" y="2671"/>
                  </a:lnTo>
                  <a:lnTo>
                    <a:pt x="5319" y="2671"/>
                  </a:lnTo>
                  <a:lnTo>
                    <a:pt x="7784" y="251"/>
                  </a:lnTo>
                  <a:lnTo>
                    <a:pt x="755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107;p48">
              <a:extLst>
                <a:ext uri="{FF2B5EF4-FFF2-40B4-BE49-F238E27FC236}">
                  <a16:creationId xmlns:a16="http://schemas.microsoft.com/office/drawing/2014/main" id="{5D562D2C-C96A-CAA1-EF6A-6BB61C43D658}"/>
                </a:ext>
              </a:extLst>
            </p:cNvPr>
            <p:cNvSpPr/>
            <p:nvPr/>
          </p:nvSpPr>
          <p:spPr>
            <a:xfrm>
              <a:off x="1322429" y="4312430"/>
              <a:ext cx="353650" cy="143746"/>
            </a:xfrm>
            <a:custGeom>
              <a:avLst/>
              <a:gdLst/>
              <a:ahLst/>
              <a:cxnLst/>
              <a:rect l="l" t="t" r="r" b="b"/>
              <a:pathLst>
                <a:path w="20612" h="8378" extrusionOk="0">
                  <a:moveTo>
                    <a:pt x="0" y="8149"/>
                  </a:moveTo>
                  <a:lnTo>
                    <a:pt x="251" y="8377"/>
                  </a:lnTo>
                  <a:lnTo>
                    <a:pt x="8446" y="343"/>
                  </a:lnTo>
                  <a:lnTo>
                    <a:pt x="20612" y="480"/>
                  </a:lnTo>
                  <a:lnTo>
                    <a:pt x="20612" y="137"/>
                  </a:lnTo>
                  <a:lnTo>
                    <a:pt x="8400" y="0"/>
                  </a:lnTo>
                  <a:lnTo>
                    <a:pt x="833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108;p48">
              <a:extLst>
                <a:ext uri="{FF2B5EF4-FFF2-40B4-BE49-F238E27FC236}">
                  <a16:creationId xmlns:a16="http://schemas.microsoft.com/office/drawing/2014/main" id="{08A4D925-7737-1D9B-CE33-93C3814DBAAE}"/>
                </a:ext>
              </a:extLst>
            </p:cNvPr>
            <p:cNvSpPr/>
            <p:nvPr/>
          </p:nvSpPr>
          <p:spPr>
            <a:xfrm>
              <a:off x="1248413" y="4436186"/>
              <a:ext cx="99874" cy="95173"/>
            </a:xfrm>
            <a:custGeom>
              <a:avLst/>
              <a:gdLst/>
              <a:ahLst/>
              <a:cxnLst/>
              <a:rect l="l" t="t" r="r" b="b"/>
              <a:pathLst>
                <a:path w="5821" h="5547" extrusionOk="0">
                  <a:moveTo>
                    <a:pt x="1050" y="754"/>
                  </a:moveTo>
                  <a:cubicBezTo>
                    <a:pt x="23" y="1758"/>
                    <a:pt x="0" y="3447"/>
                    <a:pt x="1028" y="4474"/>
                  </a:cubicBezTo>
                  <a:lnTo>
                    <a:pt x="1028" y="4474"/>
                  </a:lnTo>
                  <a:cubicBezTo>
                    <a:pt x="2032" y="5524"/>
                    <a:pt x="3721" y="5547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6"/>
                    <a:pt x="4794" y="799"/>
                  </a:cubicBezTo>
                  <a:lnTo>
                    <a:pt x="4794" y="799"/>
                  </a:lnTo>
                  <a:cubicBezTo>
                    <a:pt x="4269" y="251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46"/>
                  </a:moveTo>
                  <a:cubicBezTo>
                    <a:pt x="366" y="3333"/>
                    <a:pt x="388" y="1872"/>
                    <a:pt x="1301" y="982"/>
                  </a:cubicBezTo>
                  <a:lnTo>
                    <a:pt x="1301" y="982"/>
                  </a:lnTo>
                  <a:cubicBezTo>
                    <a:pt x="2192" y="92"/>
                    <a:pt x="3675" y="114"/>
                    <a:pt x="4543" y="1027"/>
                  </a:cubicBezTo>
                  <a:lnTo>
                    <a:pt x="4543" y="1027"/>
                  </a:lnTo>
                  <a:cubicBezTo>
                    <a:pt x="5433" y="1940"/>
                    <a:pt x="5433" y="3401"/>
                    <a:pt x="4520" y="4291"/>
                  </a:cubicBezTo>
                  <a:lnTo>
                    <a:pt x="4520" y="4291"/>
                  </a:lnTo>
                  <a:cubicBezTo>
                    <a:pt x="4063" y="4725"/>
                    <a:pt x="3493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2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109;p48">
              <a:extLst>
                <a:ext uri="{FF2B5EF4-FFF2-40B4-BE49-F238E27FC236}">
                  <a16:creationId xmlns:a16="http://schemas.microsoft.com/office/drawing/2014/main" id="{E21C9BB8-7A85-183D-9DC4-1C6BBB01EFE1}"/>
                </a:ext>
              </a:extLst>
            </p:cNvPr>
            <p:cNvSpPr/>
            <p:nvPr/>
          </p:nvSpPr>
          <p:spPr>
            <a:xfrm>
              <a:off x="1753215" y="4347672"/>
              <a:ext cx="55230" cy="52502"/>
            </a:xfrm>
            <a:custGeom>
              <a:avLst/>
              <a:gdLst/>
              <a:ahLst/>
              <a:cxnLst/>
              <a:rect l="l" t="t" r="r" b="b"/>
              <a:pathLst>
                <a:path w="3219" h="3060" extrusionOk="0">
                  <a:moveTo>
                    <a:pt x="594" y="412"/>
                  </a:moveTo>
                  <a:cubicBezTo>
                    <a:pt x="23" y="959"/>
                    <a:pt x="0" y="1895"/>
                    <a:pt x="571" y="2466"/>
                  </a:cubicBezTo>
                  <a:lnTo>
                    <a:pt x="571" y="2466"/>
                  </a:lnTo>
                  <a:cubicBezTo>
                    <a:pt x="1142" y="3059"/>
                    <a:pt x="2055" y="3059"/>
                    <a:pt x="2648" y="2489"/>
                  </a:cubicBezTo>
                  <a:lnTo>
                    <a:pt x="2648" y="2489"/>
                  </a:lnTo>
                  <a:cubicBezTo>
                    <a:pt x="3219" y="1941"/>
                    <a:pt x="3219" y="1005"/>
                    <a:pt x="2671" y="434"/>
                  </a:cubicBezTo>
                  <a:lnTo>
                    <a:pt x="2671" y="434"/>
                  </a:lnTo>
                  <a:cubicBezTo>
                    <a:pt x="2374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90" y="138"/>
                    <a:pt x="594" y="412"/>
                  </a:cubicBezTo>
                  <a:close/>
                  <a:moveTo>
                    <a:pt x="822" y="2238"/>
                  </a:moveTo>
                  <a:cubicBezTo>
                    <a:pt x="388" y="1804"/>
                    <a:pt x="388" y="1074"/>
                    <a:pt x="822" y="640"/>
                  </a:cubicBezTo>
                  <a:lnTo>
                    <a:pt x="822" y="640"/>
                  </a:lnTo>
                  <a:cubicBezTo>
                    <a:pt x="1278" y="206"/>
                    <a:pt x="1986" y="206"/>
                    <a:pt x="2420" y="663"/>
                  </a:cubicBezTo>
                  <a:lnTo>
                    <a:pt x="2420" y="663"/>
                  </a:lnTo>
                  <a:cubicBezTo>
                    <a:pt x="2853" y="1096"/>
                    <a:pt x="2853" y="1827"/>
                    <a:pt x="2397" y="2260"/>
                  </a:cubicBezTo>
                  <a:lnTo>
                    <a:pt x="2397" y="2260"/>
                  </a:lnTo>
                  <a:cubicBezTo>
                    <a:pt x="2191" y="2466"/>
                    <a:pt x="1895" y="2580"/>
                    <a:pt x="1621" y="2580"/>
                  </a:cubicBezTo>
                  <a:lnTo>
                    <a:pt x="1621" y="2580"/>
                  </a:lnTo>
                  <a:cubicBezTo>
                    <a:pt x="1324" y="2580"/>
                    <a:pt x="1027" y="2466"/>
                    <a:pt x="822" y="2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110;p48">
              <a:extLst>
                <a:ext uri="{FF2B5EF4-FFF2-40B4-BE49-F238E27FC236}">
                  <a16:creationId xmlns:a16="http://schemas.microsoft.com/office/drawing/2014/main" id="{777A6C29-FBA3-61A9-C044-F5E714277014}"/>
                </a:ext>
              </a:extLst>
            </p:cNvPr>
            <p:cNvSpPr/>
            <p:nvPr/>
          </p:nvSpPr>
          <p:spPr>
            <a:xfrm>
              <a:off x="1757916" y="4275233"/>
              <a:ext cx="55230" cy="52879"/>
            </a:xfrm>
            <a:custGeom>
              <a:avLst/>
              <a:gdLst/>
              <a:ahLst/>
              <a:cxnLst/>
              <a:rect l="l" t="t" r="r" b="b"/>
              <a:pathLst>
                <a:path w="3219" h="3082" extrusionOk="0">
                  <a:moveTo>
                    <a:pt x="594" y="434"/>
                  </a:moveTo>
                  <a:cubicBezTo>
                    <a:pt x="23" y="982"/>
                    <a:pt x="0" y="1917"/>
                    <a:pt x="571" y="2488"/>
                  </a:cubicBezTo>
                  <a:lnTo>
                    <a:pt x="571" y="2488"/>
                  </a:lnTo>
                  <a:cubicBezTo>
                    <a:pt x="1141" y="3059"/>
                    <a:pt x="2054" y="3082"/>
                    <a:pt x="2648" y="2511"/>
                  </a:cubicBezTo>
                  <a:lnTo>
                    <a:pt x="2648" y="2511"/>
                  </a:lnTo>
                  <a:cubicBezTo>
                    <a:pt x="3219" y="1940"/>
                    <a:pt x="3219" y="1027"/>
                    <a:pt x="2648" y="457"/>
                  </a:cubicBezTo>
                  <a:lnTo>
                    <a:pt x="2648" y="457"/>
                  </a:lnTo>
                  <a:cubicBezTo>
                    <a:pt x="2374" y="160"/>
                    <a:pt x="1986" y="0"/>
                    <a:pt x="1621" y="0"/>
                  </a:cubicBezTo>
                  <a:lnTo>
                    <a:pt x="1621" y="0"/>
                  </a:lnTo>
                  <a:cubicBezTo>
                    <a:pt x="1256" y="0"/>
                    <a:pt x="868" y="137"/>
                    <a:pt x="594" y="434"/>
                  </a:cubicBezTo>
                  <a:moveTo>
                    <a:pt x="799" y="2260"/>
                  </a:moveTo>
                  <a:cubicBezTo>
                    <a:pt x="365" y="1803"/>
                    <a:pt x="388" y="1096"/>
                    <a:pt x="822" y="662"/>
                  </a:cubicBezTo>
                  <a:lnTo>
                    <a:pt x="822" y="662"/>
                  </a:lnTo>
                  <a:cubicBezTo>
                    <a:pt x="1278" y="228"/>
                    <a:pt x="1986" y="228"/>
                    <a:pt x="2420" y="685"/>
                  </a:cubicBezTo>
                  <a:lnTo>
                    <a:pt x="2420" y="685"/>
                  </a:lnTo>
                  <a:cubicBezTo>
                    <a:pt x="2853" y="1119"/>
                    <a:pt x="2853" y="1849"/>
                    <a:pt x="2397" y="2283"/>
                  </a:cubicBezTo>
                  <a:lnTo>
                    <a:pt x="2397" y="2283"/>
                  </a:lnTo>
                  <a:cubicBezTo>
                    <a:pt x="2191" y="2488"/>
                    <a:pt x="1895" y="2602"/>
                    <a:pt x="1621" y="2602"/>
                  </a:cubicBezTo>
                  <a:lnTo>
                    <a:pt x="1621" y="2602"/>
                  </a:lnTo>
                  <a:cubicBezTo>
                    <a:pt x="1324" y="2602"/>
                    <a:pt x="1027" y="2488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111;p48">
              <a:extLst>
                <a:ext uri="{FF2B5EF4-FFF2-40B4-BE49-F238E27FC236}">
                  <a16:creationId xmlns:a16="http://schemas.microsoft.com/office/drawing/2014/main" id="{300B02E8-C508-F532-4613-21F7DF61C6D9}"/>
                </a:ext>
              </a:extLst>
            </p:cNvPr>
            <p:cNvSpPr/>
            <p:nvPr/>
          </p:nvSpPr>
          <p:spPr>
            <a:xfrm>
              <a:off x="1761039" y="4306562"/>
              <a:ext cx="90489" cy="247909"/>
            </a:xfrm>
            <a:custGeom>
              <a:avLst/>
              <a:gdLst/>
              <a:ahLst/>
              <a:cxnLst/>
              <a:rect l="l" t="t" r="r" b="b"/>
              <a:pathLst>
                <a:path w="5274" h="14449" extrusionOk="0">
                  <a:moveTo>
                    <a:pt x="4840" y="9495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2"/>
                  </a:lnTo>
                  <a:lnTo>
                    <a:pt x="5273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112;p48">
              <a:extLst>
                <a:ext uri="{FF2B5EF4-FFF2-40B4-BE49-F238E27FC236}">
                  <a16:creationId xmlns:a16="http://schemas.microsoft.com/office/drawing/2014/main" id="{9C290F05-58F8-97A2-4511-D712E45CA61E}"/>
                </a:ext>
              </a:extLst>
            </p:cNvPr>
            <p:cNvSpPr/>
            <p:nvPr/>
          </p:nvSpPr>
          <p:spPr>
            <a:xfrm>
              <a:off x="1764968" y="4337103"/>
              <a:ext cx="54835" cy="146868"/>
            </a:xfrm>
            <a:custGeom>
              <a:avLst/>
              <a:gdLst/>
              <a:ahLst/>
              <a:cxnLst/>
              <a:rect l="l" t="t" r="r" b="b"/>
              <a:pathLst>
                <a:path w="3196" h="8560" extrusionOk="0">
                  <a:moveTo>
                    <a:pt x="2808" y="5570"/>
                  </a:moveTo>
                  <a:lnTo>
                    <a:pt x="0" y="8309"/>
                  </a:lnTo>
                  <a:lnTo>
                    <a:pt x="228" y="8560"/>
                  </a:lnTo>
                  <a:lnTo>
                    <a:pt x="3150" y="5707"/>
                  </a:lnTo>
                  <a:lnTo>
                    <a:pt x="3196" y="0"/>
                  </a:lnTo>
                  <a:lnTo>
                    <a:pt x="287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113;p48">
              <a:extLst>
                <a:ext uri="{FF2B5EF4-FFF2-40B4-BE49-F238E27FC236}">
                  <a16:creationId xmlns:a16="http://schemas.microsoft.com/office/drawing/2014/main" id="{4CDB7978-9F23-DA61-D6E8-9581C88B0DA8}"/>
                </a:ext>
              </a:extLst>
            </p:cNvPr>
            <p:cNvSpPr/>
            <p:nvPr/>
          </p:nvSpPr>
          <p:spPr>
            <a:xfrm>
              <a:off x="1719930" y="4542699"/>
              <a:ext cx="54835" cy="52897"/>
            </a:xfrm>
            <a:custGeom>
              <a:avLst/>
              <a:gdLst/>
              <a:ahLst/>
              <a:cxnLst/>
              <a:rect l="l" t="t" r="r" b="b"/>
              <a:pathLst>
                <a:path w="3196" h="3083" extrusionOk="0">
                  <a:moveTo>
                    <a:pt x="571" y="434"/>
                  </a:moveTo>
                  <a:cubicBezTo>
                    <a:pt x="0" y="982"/>
                    <a:pt x="0" y="1918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4" y="3082"/>
                    <a:pt x="2625" y="2512"/>
                  </a:cubicBezTo>
                  <a:lnTo>
                    <a:pt x="2625" y="2512"/>
                  </a:lnTo>
                  <a:cubicBezTo>
                    <a:pt x="3196" y="1941"/>
                    <a:pt x="3196" y="1028"/>
                    <a:pt x="2648" y="457"/>
                  </a:cubicBezTo>
                  <a:lnTo>
                    <a:pt x="2648" y="457"/>
                  </a:lnTo>
                  <a:cubicBezTo>
                    <a:pt x="2351" y="161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7" y="161"/>
                    <a:pt x="571" y="434"/>
                  </a:cubicBezTo>
                  <a:close/>
                  <a:moveTo>
                    <a:pt x="799" y="2260"/>
                  </a:moveTo>
                  <a:cubicBezTo>
                    <a:pt x="365" y="1827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5" y="229"/>
                    <a:pt x="1963" y="229"/>
                    <a:pt x="2397" y="686"/>
                  </a:cubicBezTo>
                  <a:lnTo>
                    <a:pt x="2397" y="686"/>
                  </a:lnTo>
                  <a:cubicBezTo>
                    <a:pt x="2830" y="1119"/>
                    <a:pt x="2830" y="1850"/>
                    <a:pt x="2397" y="2283"/>
                  </a:cubicBezTo>
                  <a:lnTo>
                    <a:pt x="2397" y="2283"/>
                  </a:lnTo>
                  <a:cubicBezTo>
                    <a:pt x="2169" y="2489"/>
                    <a:pt x="1872" y="2603"/>
                    <a:pt x="1598" y="2603"/>
                  </a:cubicBezTo>
                  <a:lnTo>
                    <a:pt x="1598" y="2603"/>
                  </a:lnTo>
                  <a:cubicBezTo>
                    <a:pt x="1301" y="2603"/>
                    <a:pt x="1004" y="2489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114;p48">
              <a:extLst>
                <a:ext uri="{FF2B5EF4-FFF2-40B4-BE49-F238E27FC236}">
                  <a16:creationId xmlns:a16="http://schemas.microsoft.com/office/drawing/2014/main" id="{4880F3BE-0C2E-BB2D-AA80-F74BDB2DA176}"/>
                </a:ext>
              </a:extLst>
            </p:cNvPr>
            <p:cNvSpPr/>
            <p:nvPr/>
          </p:nvSpPr>
          <p:spPr>
            <a:xfrm>
              <a:off x="1724237" y="4470638"/>
              <a:ext cx="55230" cy="52897"/>
            </a:xfrm>
            <a:custGeom>
              <a:avLst/>
              <a:gdLst/>
              <a:ahLst/>
              <a:cxnLst/>
              <a:rect l="l" t="t" r="r" b="b"/>
              <a:pathLst>
                <a:path w="3219" h="3083" extrusionOk="0">
                  <a:moveTo>
                    <a:pt x="594" y="435"/>
                  </a:moveTo>
                  <a:cubicBezTo>
                    <a:pt x="23" y="982"/>
                    <a:pt x="0" y="1918"/>
                    <a:pt x="571" y="2489"/>
                  </a:cubicBezTo>
                  <a:lnTo>
                    <a:pt x="571" y="2489"/>
                  </a:lnTo>
                  <a:cubicBezTo>
                    <a:pt x="1141" y="3059"/>
                    <a:pt x="2054" y="3082"/>
                    <a:pt x="2648" y="2512"/>
                  </a:cubicBezTo>
                  <a:lnTo>
                    <a:pt x="2648" y="2512"/>
                  </a:lnTo>
                  <a:cubicBezTo>
                    <a:pt x="3219" y="1941"/>
                    <a:pt x="3219" y="1028"/>
                    <a:pt x="2671" y="435"/>
                  </a:cubicBezTo>
                  <a:lnTo>
                    <a:pt x="2671" y="435"/>
                  </a:lnTo>
                  <a:cubicBezTo>
                    <a:pt x="2374" y="161"/>
                    <a:pt x="1986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8" y="138"/>
                    <a:pt x="594" y="435"/>
                  </a:cubicBezTo>
                  <a:moveTo>
                    <a:pt x="822" y="2261"/>
                  </a:moveTo>
                  <a:cubicBezTo>
                    <a:pt x="365" y="1804"/>
                    <a:pt x="388" y="1097"/>
                    <a:pt x="822" y="663"/>
                  </a:cubicBezTo>
                  <a:lnTo>
                    <a:pt x="822" y="663"/>
                  </a:lnTo>
                  <a:cubicBezTo>
                    <a:pt x="1278" y="229"/>
                    <a:pt x="1986" y="229"/>
                    <a:pt x="2420" y="686"/>
                  </a:cubicBezTo>
                  <a:lnTo>
                    <a:pt x="2420" y="686"/>
                  </a:lnTo>
                  <a:cubicBezTo>
                    <a:pt x="2853" y="1119"/>
                    <a:pt x="2853" y="1850"/>
                    <a:pt x="2397" y="2283"/>
                  </a:cubicBezTo>
                  <a:lnTo>
                    <a:pt x="2397" y="2283"/>
                  </a:lnTo>
                  <a:cubicBezTo>
                    <a:pt x="2191" y="2489"/>
                    <a:pt x="1895" y="2603"/>
                    <a:pt x="1621" y="2603"/>
                  </a:cubicBezTo>
                  <a:lnTo>
                    <a:pt x="1621" y="2603"/>
                  </a:lnTo>
                  <a:cubicBezTo>
                    <a:pt x="1324" y="2603"/>
                    <a:pt x="1027" y="2489"/>
                    <a:pt x="822" y="226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115;p48">
              <a:extLst>
                <a:ext uri="{FF2B5EF4-FFF2-40B4-BE49-F238E27FC236}">
                  <a16:creationId xmlns:a16="http://schemas.microsoft.com/office/drawing/2014/main" id="{853D4B7E-6C1C-20F0-2ADC-C0BE7DCF6B96}"/>
                </a:ext>
              </a:extLst>
            </p:cNvPr>
            <p:cNvSpPr/>
            <p:nvPr/>
          </p:nvSpPr>
          <p:spPr>
            <a:xfrm>
              <a:off x="1851904" y="4372738"/>
              <a:ext cx="54835" cy="52502"/>
            </a:xfrm>
            <a:custGeom>
              <a:avLst/>
              <a:gdLst/>
              <a:ahLst/>
              <a:cxnLst/>
              <a:rect l="l" t="t" r="r" b="b"/>
              <a:pathLst>
                <a:path w="3196" h="3060" extrusionOk="0">
                  <a:moveTo>
                    <a:pt x="571" y="411"/>
                  </a:moveTo>
                  <a:cubicBezTo>
                    <a:pt x="0" y="982"/>
                    <a:pt x="0" y="1895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5" y="3059"/>
                    <a:pt x="2625" y="2511"/>
                  </a:cubicBezTo>
                  <a:lnTo>
                    <a:pt x="2625" y="2511"/>
                  </a:lnTo>
                  <a:cubicBezTo>
                    <a:pt x="3196" y="1941"/>
                    <a:pt x="3196" y="1005"/>
                    <a:pt x="2648" y="434"/>
                  </a:cubicBezTo>
                  <a:lnTo>
                    <a:pt x="2648" y="434"/>
                  </a:lnTo>
                  <a:cubicBezTo>
                    <a:pt x="2351" y="138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8" y="138"/>
                    <a:pt x="571" y="411"/>
                  </a:cubicBezTo>
                  <a:moveTo>
                    <a:pt x="799" y="2237"/>
                  </a:moveTo>
                  <a:cubicBezTo>
                    <a:pt x="365" y="1804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6" y="206"/>
                    <a:pt x="1963" y="229"/>
                    <a:pt x="2397" y="663"/>
                  </a:cubicBezTo>
                  <a:lnTo>
                    <a:pt x="2397" y="663"/>
                  </a:lnTo>
                  <a:cubicBezTo>
                    <a:pt x="2831" y="1119"/>
                    <a:pt x="2831" y="1827"/>
                    <a:pt x="2397" y="2260"/>
                  </a:cubicBezTo>
                  <a:lnTo>
                    <a:pt x="2397" y="2260"/>
                  </a:lnTo>
                  <a:cubicBezTo>
                    <a:pt x="2169" y="2466"/>
                    <a:pt x="1895" y="2580"/>
                    <a:pt x="1598" y="2580"/>
                  </a:cubicBezTo>
                  <a:lnTo>
                    <a:pt x="1598" y="2580"/>
                  </a:lnTo>
                  <a:cubicBezTo>
                    <a:pt x="1301" y="2580"/>
                    <a:pt x="1005" y="2466"/>
                    <a:pt x="799" y="223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116;p48">
              <a:extLst>
                <a:ext uri="{FF2B5EF4-FFF2-40B4-BE49-F238E27FC236}">
                  <a16:creationId xmlns:a16="http://schemas.microsoft.com/office/drawing/2014/main" id="{6B5D9874-70EE-DEEA-E5BA-7D96C90811CD}"/>
                </a:ext>
              </a:extLst>
            </p:cNvPr>
            <p:cNvSpPr/>
            <p:nvPr/>
          </p:nvSpPr>
          <p:spPr>
            <a:xfrm>
              <a:off x="2076305" y="3899264"/>
              <a:ext cx="136299" cy="410047"/>
            </a:xfrm>
            <a:custGeom>
              <a:avLst/>
              <a:gdLst/>
              <a:ahLst/>
              <a:cxnLst/>
              <a:rect l="l" t="t" r="r" b="b"/>
              <a:pathLst>
                <a:path w="7944" h="23899" extrusionOk="0">
                  <a:moveTo>
                    <a:pt x="4017" y="3607"/>
                  </a:moveTo>
                  <a:lnTo>
                    <a:pt x="3903" y="15248"/>
                  </a:lnTo>
                  <a:lnTo>
                    <a:pt x="69" y="19014"/>
                  </a:lnTo>
                  <a:lnTo>
                    <a:pt x="0" y="23876"/>
                  </a:lnTo>
                  <a:lnTo>
                    <a:pt x="343" y="23899"/>
                  </a:lnTo>
                  <a:lnTo>
                    <a:pt x="388" y="19174"/>
                  </a:lnTo>
                  <a:lnTo>
                    <a:pt x="4223" y="15408"/>
                  </a:lnTo>
                  <a:lnTo>
                    <a:pt x="4360" y="3744"/>
                  </a:lnTo>
                  <a:lnTo>
                    <a:pt x="7943" y="252"/>
                  </a:lnTo>
                  <a:lnTo>
                    <a:pt x="771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117;p48">
              <a:extLst>
                <a:ext uri="{FF2B5EF4-FFF2-40B4-BE49-F238E27FC236}">
                  <a16:creationId xmlns:a16="http://schemas.microsoft.com/office/drawing/2014/main" id="{E2447A68-A48A-2EA0-F667-7AF39DAC28A4}"/>
                </a:ext>
              </a:extLst>
            </p:cNvPr>
            <p:cNvSpPr/>
            <p:nvPr/>
          </p:nvSpPr>
          <p:spPr>
            <a:xfrm>
              <a:off x="2065719" y="4370782"/>
              <a:ext cx="24690" cy="100663"/>
            </a:xfrm>
            <a:custGeom>
              <a:avLst/>
              <a:gdLst/>
              <a:ahLst/>
              <a:cxnLst/>
              <a:rect l="l" t="t" r="r" b="b"/>
              <a:pathLst>
                <a:path w="1439" h="5867" extrusionOk="0">
                  <a:moveTo>
                    <a:pt x="1051" y="4588"/>
                  </a:moveTo>
                  <a:lnTo>
                    <a:pt x="1" y="5638"/>
                  </a:lnTo>
                  <a:lnTo>
                    <a:pt x="229" y="5867"/>
                  </a:lnTo>
                  <a:lnTo>
                    <a:pt x="1393" y="4725"/>
                  </a:lnTo>
                  <a:lnTo>
                    <a:pt x="1439" y="0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118;p48">
              <a:extLst>
                <a:ext uri="{FF2B5EF4-FFF2-40B4-BE49-F238E27FC236}">
                  <a16:creationId xmlns:a16="http://schemas.microsoft.com/office/drawing/2014/main" id="{3E22946D-976B-41F7-5883-7F9B1B596452}"/>
                </a:ext>
              </a:extLst>
            </p:cNvPr>
            <p:cNvSpPr/>
            <p:nvPr/>
          </p:nvSpPr>
          <p:spPr>
            <a:xfrm>
              <a:off x="2046142" y="4305773"/>
              <a:ext cx="77174" cy="73640"/>
            </a:xfrm>
            <a:custGeom>
              <a:avLst/>
              <a:gdLst/>
              <a:ahLst/>
              <a:cxnLst/>
              <a:rect l="l" t="t" r="r" b="b"/>
              <a:pathLst>
                <a:path w="4498" h="4292" extrusionOk="0">
                  <a:moveTo>
                    <a:pt x="822" y="594"/>
                  </a:moveTo>
                  <a:cubicBezTo>
                    <a:pt x="23" y="1370"/>
                    <a:pt x="1" y="2671"/>
                    <a:pt x="799" y="3470"/>
                  </a:cubicBezTo>
                  <a:lnTo>
                    <a:pt x="799" y="3470"/>
                  </a:lnTo>
                  <a:cubicBezTo>
                    <a:pt x="1576" y="4292"/>
                    <a:pt x="2877" y="4292"/>
                    <a:pt x="3698" y="3516"/>
                  </a:cubicBezTo>
                  <a:lnTo>
                    <a:pt x="3698" y="3516"/>
                  </a:lnTo>
                  <a:cubicBezTo>
                    <a:pt x="4497" y="2717"/>
                    <a:pt x="4497" y="1416"/>
                    <a:pt x="3721" y="617"/>
                  </a:cubicBezTo>
                  <a:lnTo>
                    <a:pt x="3721" y="617"/>
                  </a:lnTo>
                  <a:cubicBezTo>
                    <a:pt x="3310" y="206"/>
                    <a:pt x="2785" y="0"/>
                    <a:pt x="2260" y="0"/>
                  </a:cubicBezTo>
                  <a:lnTo>
                    <a:pt x="2260" y="0"/>
                  </a:lnTo>
                  <a:cubicBezTo>
                    <a:pt x="1735" y="0"/>
                    <a:pt x="1210" y="206"/>
                    <a:pt x="822" y="594"/>
                  </a:cubicBezTo>
                  <a:moveTo>
                    <a:pt x="1028" y="3242"/>
                  </a:moveTo>
                  <a:cubicBezTo>
                    <a:pt x="366" y="2580"/>
                    <a:pt x="389" y="1484"/>
                    <a:pt x="1051" y="822"/>
                  </a:cubicBezTo>
                  <a:lnTo>
                    <a:pt x="1051" y="822"/>
                  </a:lnTo>
                  <a:cubicBezTo>
                    <a:pt x="1735" y="160"/>
                    <a:pt x="2808" y="183"/>
                    <a:pt x="3470" y="845"/>
                  </a:cubicBezTo>
                  <a:lnTo>
                    <a:pt x="3470" y="845"/>
                  </a:lnTo>
                  <a:cubicBezTo>
                    <a:pt x="4132" y="1530"/>
                    <a:pt x="4132" y="2603"/>
                    <a:pt x="3447" y="3264"/>
                  </a:cubicBezTo>
                  <a:lnTo>
                    <a:pt x="3447" y="3264"/>
                  </a:lnTo>
                  <a:cubicBezTo>
                    <a:pt x="3128" y="3607"/>
                    <a:pt x="2694" y="3767"/>
                    <a:pt x="2260" y="3767"/>
                  </a:cubicBezTo>
                  <a:lnTo>
                    <a:pt x="2260" y="3767"/>
                  </a:lnTo>
                  <a:cubicBezTo>
                    <a:pt x="1804" y="3767"/>
                    <a:pt x="1370" y="3584"/>
                    <a:pt x="1028" y="324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119;p48">
              <a:extLst>
                <a:ext uri="{FF2B5EF4-FFF2-40B4-BE49-F238E27FC236}">
                  <a16:creationId xmlns:a16="http://schemas.microsoft.com/office/drawing/2014/main" id="{F8086DB3-7B7D-6CE1-3796-37BA569266F1}"/>
                </a:ext>
              </a:extLst>
            </p:cNvPr>
            <p:cNvSpPr/>
            <p:nvPr/>
          </p:nvSpPr>
          <p:spPr>
            <a:xfrm>
              <a:off x="2025776" y="4460464"/>
              <a:ext cx="52897" cy="50151"/>
            </a:xfrm>
            <a:custGeom>
              <a:avLst/>
              <a:gdLst/>
              <a:ahLst/>
              <a:cxnLst/>
              <a:rect l="l" t="t" r="r" b="b"/>
              <a:pathLst>
                <a:path w="3083" h="2923" extrusionOk="0">
                  <a:moveTo>
                    <a:pt x="571" y="388"/>
                  </a:moveTo>
                  <a:cubicBezTo>
                    <a:pt x="23" y="936"/>
                    <a:pt x="1" y="1826"/>
                    <a:pt x="548" y="2374"/>
                  </a:cubicBezTo>
                  <a:lnTo>
                    <a:pt x="548" y="2374"/>
                  </a:lnTo>
                  <a:cubicBezTo>
                    <a:pt x="1096" y="2922"/>
                    <a:pt x="1964" y="2922"/>
                    <a:pt x="2534" y="2397"/>
                  </a:cubicBezTo>
                  <a:lnTo>
                    <a:pt x="2534" y="2397"/>
                  </a:lnTo>
                  <a:cubicBezTo>
                    <a:pt x="3082" y="1849"/>
                    <a:pt x="3082" y="959"/>
                    <a:pt x="2534" y="411"/>
                  </a:cubicBezTo>
                  <a:lnTo>
                    <a:pt x="2534" y="411"/>
                  </a:lnTo>
                  <a:cubicBezTo>
                    <a:pt x="2260" y="137"/>
                    <a:pt x="1918" y="0"/>
                    <a:pt x="1553" y="0"/>
                  </a:cubicBezTo>
                  <a:lnTo>
                    <a:pt x="1553" y="0"/>
                  </a:lnTo>
                  <a:cubicBezTo>
                    <a:pt x="1188" y="0"/>
                    <a:pt x="845" y="137"/>
                    <a:pt x="571" y="388"/>
                  </a:cubicBezTo>
                  <a:close/>
                  <a:moveTo>
                    <a:pt x="777" y="2146"/>
                  </a:moveTo>
                  <a:cubicBezTo>
                    <a:pt x="366" y="1712"/>
                    <a:pt x="389" y="1050"/>
                    <a:pt x="800" y="640"/>
                  </a:cubicBezTo>
                  <a:lnTo>
                    <a:pt x="800" y="640"/>
                  </a:lnTo>
                  <a:cubicBezTo>
                    <a:pt x="1210" y="229"/>
                    <a:pt x="1895" y="229"/>
                    <a:pt x="2306" y="662"/>
                  </a:cubicBezTo>
                  <a:lnTo>
                    <a:pt x="2306" y="662"/>
                  </a:lnTo>
                  <a:cubicBezTo>
                    <a:pt x="2717" y="1073"/>
                    <a:pt x="2717" y="1735"/>
                    <a:pt x="2283" y="2146"/>
                  </a:cubicBezTo>
                  <a:lnTo>
                    <a:pt x="2283" y="2146"/>
                  </a:lnTo>
                  <a:cubicBezTo>
                    <a:pt x="2078" y="2351"/>
                    <a:pt x="1804" y="2466"/>
                    <a:pt x="1553" y="2466"/>
                  </a:cubicBezTo>
                  <a:lnTo>
                    <a:pt x="1553" y="2466"/>
                  </a:lnTo>
                  <a:cubicBezTo>
                    <a:pt x="1279" y="2466"/>
                    <a:pt x="1005" y="2351"/>
                    <a:pt x="777" y="21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120;p48">
              <a:extLst>
                <a:ext uri="{FF2B5EF4-FFF2-40B4-BE49-F238E27FC236}">
                  <a16:creationId xmlns:a16="http://schemas.microsoft.com/office/drawing/2014/main" id="{D88E5BE2-5AAB-4B36-7396-A5AC448619D8}"/>
                </a:ext>
              </a:extLst>
            </p:cNvPr>
            <p:cNvSpPr/>
            <p:nvPr/>
          </p:nvSpPr>
          <p:spPr>
            <a:xfrm>
              <a:off x="1647080" y="3578918"/>
              <a:ext cx="456269" cy="149236"/>
            </a:xfrm>
            <a:custGeom>
              <a:avLst/>
              <a:gdLst/>
              <a:ahLst/>
              <a:cxnLst/>
              <a:rect l="l" t="t" r="r" b="b"/>
              <a:pathLst>
                <a:path w="26593" h="8698" extrusionOk="0">
                  <a:moveTo>
                    <a:pt x="17827" y="8355"/>
                  </a:moveTo>
                  <a:lnTo>
                    <a:pt x="1" y="8172"/>
                  </a:lnTo>
                  <a:lnTo>
                    <a:pt x="1" y="8515"/>
                  </a:lnTo>
                  <a:lnTo>
                    <a:pt x="17896" y="8697"/>
                  </a:lnTo>
                  <a:lnTo>
                    <a:pt x="17964" y="8697"/>
                  </a:lnTo>
                  <a:lnTo>
                    <a:pt x="26592" y="229"/>
                  </a:lnTo>
                  <a:lnTo>
                    <a:pt x="26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121;p48">
              <a:extLst>
                <a:ext uri="{FF2B5EF4-FFF2-40B4-BE49-F238E27FC236}">
                  <a16:creationId xmlns:a16="http://schemas.microsoft.com/office/drawing/2014/main" id="{F46272A8-16F1-184A-9C53-CCC3F3D386D0}"/>
                </a:ext>
              </a:extLst>
            </p:cNvPr>
            <p:cNvSpPr/>
            <p:nvPr/>
          </p:nvSpPr>
          <p:spPr>
            <a:xfrm>
              <a:off x="1840151" y="3659198"/>
              <a:ext cx="282773" cy="127686"/>
            </a:xfrm>
            <a:custGeom>
              <a:avLst/>
              <a:gdLst/>
              <a:ahLst/>
              <a:cxnLst/>
              <a:rect l="l" t="t" r="r" b="b"/>
              <a:pathLst>
                <a:path w="16481" h="7442" extrusionOk="0">
                  <a:moveTo>
                    <a:pt x="8971" y="7122"/>
                  </a:moveTo>
                  <a:lnTo>
                    <a:pt x="0" y="7031"/>
                  </a:lnTo>
                  <a:lnTo>
                    <a:pt x="0" y="7351"/>
                  </a:lnTo>
                  <a:lnTo>
                    <a:pt x="9039" y="7442"/>
                  </a:lnTo>
                  <a:lnTo>
                    <a:pt x="9108" y="7442"/>
                  </a:lnTo>
                  <a:lnTo>
                    <a:pt x="16480" y="252"/>
                  </a:lnTo>
                  <a:lnTo>
                    <a:pt x="16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122;p48">
              <a:extLst>
                <a:ext uri="{FF2B5EF4-FFF2-40B4-BE49-F238E27FC236}">
                  <a16:creationId xmlns:a16="http://schemas.microsoft.com/office/drawing/2014/main" id="{A3E66772-3577-21CE-A8FC-48BB001429C9}"/>
                </a:ext>
              </a:extLst>
            </p:cNvPr>
            <p:cNvSpPr/>
            <p:nvPr/>
          </p:nvSpPr>
          <p:spPr>
            <a:xfrm>
              <a:off x="1876182" y="3553851"/>
              <a:ext cx="176636" cy="173119"/>
            </a:xfrm>
            <a:custGeom>
              <a:avLst/>
              <a:gdLst/>
              <a:ahLst/>
              <a:cxnLst/>
              <a:rect l="l" t="t" r="r" b="b"/>
              <a:pathLst>
                <a:path w="10295" h="10090" extrusionOk="0">
                  <a:moveTo>
                    <a:pt x="0" y="9839"/>
                  </a:moveTo>
                  <a:lnTo>
                    <a:pt x="229" y="10090"/>
                  </a:lnTo>
                  <a:lnTo>
                    <a:pt x="10295" y="229"/>
                  </a:lnTo>
                  <a:lnTo>
                    <a:pt x="1006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123;p48">
              <a:extLst>
                <a:ext uri="{FF2B5EF4-FFF2-40B4-BE49-F238E27FC236}">
                  <a16:creationId xmlns:a16="http://schemas.microsoft.com/office/drawing/2014/main" id="{8BCCD663-FEEA-D475-574B-F16A44D40B18}"/>
                </a:ext>
              </a:extLst>
            </p:cNvPr>
            <p:cNvSpPr/>
            <p:nvPr/>
          </p:nvSpPr>
          <p:spPr>
            <a:xfrm>
              <a:off x="1383132" y="3496683"/>
              <a:ext cx="358746" cy="215807"/>
            </a:xfrm>
            <a:custGeom>
              <a:avLst/>
              <a:gdLst/>
              <a:ahLst/>
              <a:cxnLst/>
              <a:rect l="l" t="t" r="r" b="b"/>
              <a:pathLst>
                <a:path w="20909" h="12578" extrusionOk="0">
                  <a:moveTo>
                    <a:pt x="13399" y="7259"/>
                  </a:moveTo>
                  <a:lnTo>
                    <a:pt x="9861" y="7213"/>
                  </a:lnTo>
                  <a:lnTo>
                    <a:pt x="4725" y="12235"/>
                  </a:lnTo>
                  <a:lnTo>
                    <a:pt x="23" y="12189"/>
                  </a:lnTo>
                  <a:lnTo>
                    <a:pt x="0" y="12532"/>
                  </a:lnTo>
                  <a:lnTo>
                    <a:pt x="4862" y="12577"/>
                  </a:lnTo>
                  <a:lnTo>
                    <a:pt x="9998" y="7556"/>
                  </a:lnTo>
                  <a:lnTo>
                    <a:pt x="13536" y="7578"/>
                  </a:lnTo>
                  <a:lnTo>
                    <a:pt x="13604" y="7533"/>
                  </a:lnTo>
                  <a:cubicBezTo>
                    <a:pt x="16183" y="4839"/>
                    <a:pt x="20475" y="503"/>
                    <a:pt x="20908" y="320"/>
                  </a:cubicBezTo>
                  <a:lnTo>
                    <a:pt x="20908" y="320"/>
                  </a:lnTo>
                  <a:lnTo>
                    <a:pt x="20885" y="160"/>
                  </a:lnTo>
                  <a:lnTo>
                    <a:pt x="20885" y="0"/>
                  </a:lnTo>
                  <a:lnTo>
                    <a:pt x="20885" y="0"/>
                  </a:lnTo>
                  <a:lnTo>
                    <a:pt x="20885" y="0"/>
                  </a:lnTo>
                  <a:cubicBezTo>
                    <a:pt x="20429" y="0"/>
                    <a:pt x="16024" y="4520"/>
                    <a:pt x="13399" y="72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124;p48">
              <a:extLst>
                <a:ext uri="{FF2B5EF4-FFF2-40B4-BE49-F238E27FC236}">
                  <a16:creationId xmlns:a16="http://schemas.microsoft.com/office/drawing/2014/main" id="{E844DD70-6583-0B69-E0DE-2FDA70263A8B}"/>
                </a:ext>
              </a:extLst>
            </p:cNvPr>
            <p:cNvSpPr/>
            <p:nvPr/>
          </p:nvSpPr>
          <p:spPr>
            <a:xfrm>
              <a:off x="1296968" y="3753975"/>
              <a:ext cx="416704" cy="108504"/>
            </a:xfrm>
            <a:custGeom>
              <a:avLst/>
              <a:gdLst/>
              <a:ahLst/>
              <a:cxnLst/>
              <a:rect l="l" t="t" r="r" b="b"/>
              <a:pathLst>
                <a:path w="24287" h="6324" extrusionOk="0">
                  <a:moveTo>
                    <a:pt x="1" y="343"/>
                  </a:moveTo>
                  <a:lnTo>
                    <a:pt x="10409" y="457"/>
                  </a:lnTo>
                  <a:lnTo>
                    <a:pt x="16070" y="6232"/>
                  </a:lnTo>
                  <a:lnTo>
                    <a:pt x="24287" y="6323"/>
                  </a:lnTo>
                  <a:lnTo>
                    <a:pt x="24287" y="5981"/>
                  </a:lnTo>
                  <a:lnTo>
                    <a:pt x="16207" y="5912"/>
                  </a:lnTo>
                  <a:lnTo>
                    <a:pt x="10546" y="115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125;p48">
              <a:extLst>
                <a:ext uri="{FF2B5EF4-FFF2-40B4-BE49-F238E27FC236}">
                  <a16:creationId xmlns:a16="http://schemas.microsoft.com/office/drawing/2014/main" id="{B64B3EF8-2AB3-A701-F8B6-94FDF8D92FE5}"/>
                </a:ext>
              </a:extLst>
            </p:cNvPr>
            <p:cNvSpPr/>
            <p:nvPr/>
          </p:nvSpPr>
          <p:spPr>
            <a:xfrm>
              <a:off x="984465" y="3579313"/>
              <a:ext cx="271020" cy="209545"/>
            </a:xfrm>
            <a:custGeom>
              <a:avLst/>
              <a:gdLst/>
              <a:ahLst/>
              <a:cxnLst/>
              <a:rect l="l" t="t" r="r" b="b"/>
              <a:pathLst>
                <a:path w="15796" h="12213" extrusionOk="0">
                  <a:moveTo>
                    <a:pt x="0" y="252"/>
                  </a:moveTo>
                  <a:lnTo>
                    <a:pt x="8537" y="8971"/>
                  </a:lnTo>
                  <a:lnTo>
                    <a:pt x="12394" y="9017"/>
                  </a:lnTo>
                  <a:lnTo>
                    <a:pt x="15544" y="12212"/>
                  </a:lnTo>
                  <a:lnTo>
                    <a:pt x="15795" y="11984"/>
                  </a:lnTo>
                  <a:lnTo>
                    <a:pt x="12554" y="8674"/>
                  </a:lnTo>
                  <a:lnTo>
                    <a:pt x="8674" y="862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126;p48">
              <a:extLst>
                <a:ext uri="{FF2B5EF4-FFF2-40B4-BE49-F238E27FC236}">
                  <a16:creationId xmlns:a16="http://schemas.microsoft.com/office/drawing/2014/main" id="{2693C221-4A10-7836-E882-B5E7AE97AA64}"/>
                </a:ext>
              </a:extLst>
            </p:cNvPr>
            <p:cNvSpPr/>
            <p:nvPr/>
          </p:nvSpPr>
          <p:spPr>
            <a:xfrm>
              <a:off x="1102730" y="3159884"/>
              <a:ext cx="68544" cy="35653"/>
            </a:xfrm>
            <a:custGeom>
              <a:avLst/>
              <a:gdLst/>
              <a:ahLst/>
              <a:cxnLst/>
              <a:rect l="l" t="t" r="r" b="b"/>
              <a:pathLst>
                <a:path w="3995" h="2078" extrusionOk="0">
                  <a:moveTo>
                    <a:pt x="0" y="320"/>
                  </a:moveTo>
                  <a:lnTo>
                    <a:pt x="2078" y="343"/>
                  </a:lnTo>
                  <a:lnTo>
                    <a:pt x="3767" y="2078"/>
                  </a:lnTo>
                  <a:lnTo>
                    <a:pt x="3995" y="1827"/>
                  </a:lnTo>
                  <a:lnTo>
                    <a:pt x="2214" y="24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127;p48">
              <a:extLst>
                <a:ext uri="{FF2B5EF4-FFF2-40B4-BE49-F238E27FC236}">
                  <a16:creationId xmlns:a16="http://schemas.microsoft.com/office/drawing/2014/main" id="{84D8DD68-3359-45EB-A13D-47BA0D8F8FF9}"/>
                </a:ext>
              </a:extLst>
            </p:cNvPr>
            <p:cNvSpPr/>
            <p:nvPr/>
          </p:nvSpPr>
          <p:spPr>
            <a:xfrm>
              <a:off x="1289539" y="4575985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5"/>
                  </a:moveTo>
                  <a:cubicBezTo>
                    <a:pt x="0" y="1895"/>
                    <a:pt x="160" y="2261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8"/>
                    <a:pt x="1484" y="2991"/>
                  </a:cubicBezTo>
                  <a:lnTo>
                    <a:pt x="1484" y="2991"/>
                  </a:lnTo>
                  <a:cubicBezTo>
                    <a:pt x="2305" y="2991"/>
                    <a:pt x="2967" y="2329"/>
                    <a:pt x="2990" y="1507"/>
                  </a:cubicBezTo>
                  <a:lnTo>
                    <a:pt x="2990" y="1507"/>
                  </a:lnTo>
                  <a:cubicBezTo>
                    <a:pt x="2990" y="708"/>
                    <a:pt x="2305" y="1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0" y="663"/>
                    <a:pt x="0" y="1485"/>
                  </a:cubicBezTo>
                  <a:close/>
                  <a:moveTo>
                    <a:pt x="1484" y="2649"/>
                  </a:moveTo>
                  <a:cubicBezTo>
                    <a:pt x="867" y="2649"/>
                    <a:pt x="320" y="2101"/>
                    <a:pt x="342" y="1485"/>
                  </a:cubicBezTo>
                  <a:lnTo>
                    <a:pt x="342" y="1485"/>
                  </a:lnTo>
                  <a:cubicBezTo>
                    <a:pt x="342" y="1165"/>
                    <a:pt x="457" y="891"/>
                    <a:pt x="685" y="663"/>
                  </a:cubicBezTo>
                  <a:lnTo>
                    <a:pt x="685" y="663"/>
                  </a:lnTo>
                  <a:cubicBezTo>
                    <a:pt x="890" y="457"/>
                    <a:pt x="1187" y="320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57"/>
                    <a:pt x="2305" y="686"/>
                  </a:cubicBezTo>
                  <a:lnTo>
                    <a:pt x="2305" y="686"/>
                  </a:lnTo>
                  <a:cubicBezTo>
                    <a:pt x="2534" y="891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2146"/>
                    <a:pt x="2123" y="2649"/>
                    <a:pt x="1484" y="2649"/>
                  </a:cubicBezTo>
                  <a:lnTo>
                    <a:pt x="1484" y="2649"/>
                  </a:lnTo>
                  <a:lnTo>
                    <a:pt x="1484" y="2649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128;p48">
              <a:extLst>
                <a:ext uri="{FF2B5EF4-FFF2-40B4-BE49-F238E27FC236}">
                  <a16:creationId xmlns:a16="http://schemas.microsoft.com/office/drawing/2014/main" id="{D2C7C62D-8862-DC88-B9F0-F5A8B6186B06}"/>
                </a:ext>
              </a:extLst>
            </p:cNvPr>
            <p:cNvSpPr/>
            <p:nvPr/>
          </p:nvSpPr>
          <p:spPr>
            <a:xfrm>
              <a:off x="1271524" y="4518027"/>
              <a:ext cx="30558" cy="70517"/>
            </a:xfrm>
            <a:custGeom>
              <a:avLst/>
              <a:gdLst/>
              <a:ahLst/>
              <a:cxnLst/>
              <a:rect l="l" t="t" r="r" b="b"/>
              <a:pathLst>
                <a:path w="1781" h="4110" extrusionOk="0">
                  <a:moveTo>
                    <a:pt x="0" y="2534"/>
                  </a:moveTo>
                  <a:lnTo>
                    <a:pt x="1529" y="4109"/>
                  </a:lnTo>
                  <a:lnTo>
                    <a:pt x="1780" y="3881"/>
                  </a:lnTo>
                  <a:lnTo>
                    <a:pt x="320" y="2397"/>
                  </a:lnTo>
                  <a:lnTo>
                    <a:pt x="343" y="1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129;p48">
              <a:extLst>
                <a:ext uri="{FF2B5EF4-FFF2-40B4-BE49-F238E27FC236}">
                  <a16:creationId xmlns:a16="http://schemas.microsoft.com/office/drawing/2014/main" id="{76162E45-1036-A5E9-51A3-0789C346E212}"/>
                </a:ext>
              </a:extLst>
            </p:cNvPr>
            <p:cNvSpPr/>
            <p:nvPr/>
          </p:nvSpPr>
          <p:spPr>
            <a:xfrm>
              <a:off x="561897" y="4019108"/>
              <a:ext cx="355624" cy="108487"/>
            </a:xfrm>
            <a:custGeom>
              <a:avLst/>
              <a:gdLst/>
              <a:ahLst/>
              <a:cxnLst/>
              <a:rect l="l" t="t" r="r" b="b"/>
              <a:pathLst>
                <a:path w="20727" h="6323" extrusionOk="0">
                  <a:moveTo>
                    <a:pt x="1" y="229"/>
                  </a:moveTo>
                  <a:lnTo>
                    <a:pt x="2146" y="2420"/>
                  </a:lnTo>
                  <a:lnTo>
                    <a:pt x="12052" y="2534"/>
                  </a:lnTo>
                  <a:lnTo>
                    <a:pt x="15704" y="6254"/>
                  </a:lnTo>
                  <a:lnTo>
                    <a:pt x="20726" y="6323"/>
                  </a:lnTo>
                  <a:lnTo>
                    <a:pt x="20726" y="5981"/>
                  </a:lnTo>
                  <a:lnTo>
                    <a:pt x="15841" y="5935"/>
                  </a:lnTo>
                  <a:lnTo>
                    <a:pt x="12189" y="2192"/>
                  </a:lnTo>
                  <a:lnTo>
                    <a:pt x="2283" y="2100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130;p48">
              <a:extLst>
                <a:ext uri="{FF2B5EF4-FFF2-40B4-BE49-F238E27FC236}">
                  <a16:creationId xmlns:a16="http://schemas.microsoft.com/office/drawing/2014/main" id="{9749B190-3EC0-9425-C3D0-28FE24C04DEB}"/>
                </a:ext>
              </a:extLst>
            </p:cNvPr>
            <p:cNvSpPr/>
            <p:nvPr/>
          </p:nvSpPr>
          <p:spPr>
            <a:xfrm>
              <a:off x="637098" y="3970158"/>
              <a:ext cx="58747" cy="90866"/>
            </a:xfrm>
            <a:custGeom>
              <a:avLst/>
              <a:gdLst/>
              <a:ahLst/>
              <a:cxnLst/>
              <a:rect l="l" t="t" r="r" b="b"/>
              <a:pathLst>
                <a:path w="3424" h="5296" extrusionOk="0">
                  <a:moveTo>
                    <a:pt x="0" y="2032"/>
                  </a:moveTo>
                  <a:lnTo>
                    <a:pt x="3196" y="5296"/>
                  </a:lnTo>
                  <a:lnTo>
                    <a:pt x="3424" y="5045"/>
                  </a:lnTo>
                  <a:lnTo>
                    <a:pt x="320" y="1895"/>
                  </a:lnTo>
                  <a:lnTo>
                    <a:pt x="343" y="0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131;p48">
              <a:extLst>
                <a:ext uri="{FF2B5EF4-FFF2-40B4-BE49-F238E27FC236}">
                  <a16:creationId xmlns:a16="http://schemas.microsoft.com/office/drawing/2014/main" id="{DFFF52D1-9292-CA50-69BD-9DE6DC3181D4}"/>
                </a:ext>
              </a:extLst>
            </p:cNvPr>
            <p:cNvSpPr/>
            <p:nvPr/>
          </p:nvSpPr>
          <p:spPr>
            <a:xfrm>
              <a:off x="961354" y="4039474"/>
              <a:ext cx="104197" cy="106136"/>
            </a:xfrm>
            <a:custGeom>
              <a:avLst/>
              <a:gdLst/>
              <a:ahLst/>
              <a:cxnLst/>
              <a:rect l="l" t="t" r="r" b="b"/>
              <a:pathLst>
                <a:path w="6073" h="6186" extrusionOk="0">
                  <a:moveTo>
                    <a:pt x="0" y="229"/>
                  </a:moveTo>
                  <a:lnTo>
                    <a:pt x="5844" y="6186"/>
                  </a:lnTo>
                  <a:lnTo>
                    <a:pt x="6072" y="5958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132;p48">
              <a:extLst>
                <a:ext uri="{FF2B5EF4-FFF2-40B4-BE49-F238E27FC236}">
                  <a16:creationId xmlns:a16="http://schemas.microsoft.com/office/drawing/2014/main" id="{D1F56A82-4989-3850-40C1-B1F0DD623951}"/>
                </a:ext>
              </a:extLst>
            </p:cNvPr>
            <p:cNvSpPr/>
            <p:nvPr/>
          </p:nvSpPr>
          <p:spPr>
            <a:xfrm>
              <a:off x="494537" y="3988568"/>
              <a:ext cx="75596" cy="72456"/>
            </a:xfrm>
            <a:custGeom>
              <a:avLst/>
              <a:gdLst/>
              <a:ahLst/>
              <a:cxnLst/>
              <a:rect l="l" t="t" r="r" b="b"/>
              <a:pathLst>
                <a:path w="4406" h="4223" extrusionOk="0">
                  <a:moveTo>
                    <a:pt x="800" y="593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08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06" y="1392"/>
                    <a:pt x="3630" y="616"/>
                  </a:cubicBezTo>
                  <a:lnTo>
                    <a:pt x="3630" y="616"/>
                  </a:lnTo>
                  <a:cubicBezTo>
                    <a:pt x="3242" y="205"/>
                    <a:pt x="2717" y="0"/>
                    <a:pt x="2215" y="0"/>
                  </a:cubicBezTo>
                  <a:lnTo>
                    <a:pt x="2215" y="0"/>
                  </a:lnTo>
                  <a:cubicBezTo>
                    <a:pt x="1690" y="0"/>
                    <a:pt x="1188" y="205"/>
                    <a:pt x="800" y="593"/>
                  </a:cubicBezTo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83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41" y="1506"/>
                    <a:pt x="4041" y="2556"/>
                    <a:pt x="3379" y="3218"/>
                  </a:cubicBezTo>
                  <a:lnTo>
                    <a:pt x="3379" y="3218"/>
                  </a:lnTo>
                  <a:cubicBezTo>
                    <a:pt x="3059" y="3538"/>
                    <a:pt x="2626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15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133;p48">
              <a:extLst>
                <a:ext uri="{FF2B5EF4-FFF2-40B4-BE49-F238E27FC236}">
                  <a16:creationId xmlns:a16="http://schemas.microsoft.com/office/drawing/2014/main" id="{7DF4F13A-32F7-EC22-600B-7C968AC0EC2D}"/>
                </a:ext>
              </a:extLst>
            </p:cNvPr>
            <p:cNvSpPr/>
            <p:nvPr/>
          </p:nvSpPr>
          <p:spPr>
            <a:xfrm>
              <a:off x="598322" y="3896141"/>
              <a:ext cx="88138" cy="84209"/>
            </a:xfrm>
            <a:custGeom>
              <a:avLst/>
              <a:gdLst/>
              <a:ahLst/>
              <a:cxnLst/>
              <a:rect l="l" t="t" r="r" b="b"/>
              <a:pathLst>
                <a:path w="5137" h="4908" extrusionOk="0">
                  <a:moveTo>
                    <a:pt x="936" y="662"/>
                  </a:moveTo>
                  <a:cubicBezTo>
                    <a:pt x="0" y="1552"/>
                    <a:pt x="0" y="3036"/>
                    <a:pt x="891" y="3972"/>
                  </a:cubicBezTo>
                  <a:lnTo>
                    <a:pt x="891" y="3972"/>
                  </a:lnTo>
                  <a:cubicBezTo>
                    <a:pt x="1804" y="4885"/>
                    <a:pt x="3287" y="4908"/>
                    <a:pt x="4200" y="3995"/>
                  </a:cubicBezTo>
                  <a:lnTo>
                    <a:pt x="4200" y="3995"/>
                  </a:lnTo>
                  <a:cubicBezTo>
                    <a:pt x="5136" y="3104"/>
                    <a:pt x="5136" y="1621"/>
                    <a:pt x="4246" y="685"/>
                  </a:cubicBezTo>
                  <a:lnTo>
                    <a:pt x="4246" y="685"/>
                  </a:lnTo>
                  <a:cubicBezTo>
                    <a:pt x="3789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3" y="206"/>
                    <a:pt x="936" y="662"/>
                  </a:cubicBezTo>
                  <a:close/>
                  <a:moveTo>
                    <a:pt x="1142" y="3744"/>
                  </a:moveTo>
                  <a:cubicBezTo>
                    <a:pt x="366" y="2945"/>
                    <a:pt x="366" y="1666"/>
                    <a:pt x="1165" y="890"/>
                  </a:cubicBezTo>
                  <a:lnTo>
                    <a:pt x="1165" y="890"/>
                  </a:lnTo>
                  <a:cubicBezTo>
                    <a:pt x="1963" y="114"/>
                    <a:pt x="3219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2"/>
                    <a:pt x="1142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134;p48">
              <a:extLst>
                <a:ext uri="{FF2B5EF4-FFF2-40B4-BE49-F238E27FC236}">
                  <a16:creationId xmlns:a16="http://schemas.microsoft.com/office/drawing/2014/main" id="{D54E1555-23B0-DFED-78EB-78E57913961E}"/>
                </a:ext>
              </a:extLst>
            </p:cNvPr>
            <p:cNvSpPr/>
            <p:nvPr/>
          </p:nvSpPr>
          <p:spPr>
            <a:xfrm>
              <a:off x="899090" y="3985033"/>
              <a:ext cx="78736" cy="74824"/>
            </a:xfrm>
            <a:custGeom>
              <a:avLst/>
              <a:gdLst/>
              <a:ahLst/>
              <a:cxnLst/>
              <a:rect l="l" t="t" r="r" b="b"/>
              <a:pathLst>
                <a:path w="4589" h="4361" extrusionOk="0">
                  <a:moveTo>
                    <a:pt x="845" y="594"/>
                  </a:moveTo>
                  <a:cubicBezTo>
                    <a:pt x="23" y="1393"/>
                    <a:pt x="0" y="2717"/>
                    <a:pt x="799" y="3538"/>
                  </a:cubicBezTo>
                  <a:lnTo>
                    <a:pt x="799" y="3538"/>
                  </a:lnTo>
                  <a:cubicBezTo>
                    <a:pt x="1621" y="4360"/>
                    <a:pt x="2922" y="4360"/>
                    <a:pt x="3744" y="3561"/>
                  </a:cubicBezTo>
                  <a:lnTo>
                    <a:pt x="3744" y="3561"/>
                  </a:lnTo>
                  <a:cubicBezTo>
                    <a:pt x="4565" y="2762"/>
                    <a:pt x="4588" y="1439"/>
                    <a:pt x="3789" y="617"/>
                  </a:cubicBezTo>
                  <a:lnTo>
                    <a:pt x="3789" y="617"/>
                  </a:lnTo>
                  <a:cubicBezTo>
                    <a:pt x="3378" y="206"/>
                    <a:pt x="2831" y="1"/>
                    <a:pt x="2306" y="1"/>
                  </a:cubicBezTo>
                  <a:lnTo>
                    <a:pt x="2306" y="1"/>
                  </a:lnTo>
                  <a:cubicBezTo>
                    <a:pt x="1758" y="1"/>
                    <a:pt x="1233" y="183"/>
                    <a:pt x="845" y="594"/>
                  </a:cubicBezTo>
                  <a:moveTo>
                    <a:pt x="1050" y="3310"/>
                  </a:moveTo>
                  <a:cubicBezTo>
                    <a:pt x="365" y="2603"/>
                    <a:pt x="388" y="1507"/>
                    <a:pt x="1073" y="822"/>
                  </a:cubicBezTo>
                  <a:lnTo>
                    <a:pt x="1073" y="822"/>
                  </a:lnTo>
                  <a:cubicBezTo>
                    <a:pt x="1758" y="138"/>
                    <a:pt x="2876" y="160"/>
                    <a:pt x="3538" y="845"/>
                  </a:cubicBezTo>
                  <a:lnTo>
                    <a:pt x="3538" y="845"/>
                  </a:lnTo>
                  <a:cubicBezTo>
                    <a:pt x="4223" y="1530"/>
                    <a:pt x="4200" y="2648"/>
                    <a:pt x="3515" y="3333"/>
                  </a:cubicBezTo>
                  <a:lnTo>
                    <a:pt x="3515" y="3333"/>
                  </a:lnTo>
                  <a:cubicBezTo>
                    <a:pt x="3173" y="3653"/>
                    <a:pt x="2739" y="3835"/>
                    <a:pt x="2306" y="3835"/>
                  </a:cubicBezTo>
                  <a:lnTo>
                    <a:pt x="2306" y="3835"/>
                  </a:lnTo>
                  <a:cubicBezTo>
                    <a:pt x="1849" y="3835"/>
                    <a:pt x="1393" y="3653"/>
                    <a:pt x="1050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135;p48">
              <a:extLst>
                <a:ext uri="{FF2B5EF4-FFF2-40B4-BE49-F238E27FC236}">
                  <a16:creationId xmlns:a16="http://schemas.microsoft.com/office/drawing/2014/main" id="{1F659138-617E-FF05-E9D7-09B428863535}"/>
                </a:ext>
              </a:extLst>
            </p:cNvPr>
            <p:cNvSpPr/>
            <p:nvPr/>
          </p:nvSpPr>
          <p:spPr>
            <a:xfrm>
              <a:off x="798822" y="4004610"/>
              <a:ext cx="350528" cy="148841"/>
            </a:xfrm>
            <a:custGeom>
              <a:avLst/>
              <a:gdLst/>
              <a:ahLst/>
              <a:cxnLst/>
              <a:rect l="l" t="t" r="r" b="b"/>
              <a:pathLst>
                <a:path w="20430" h="8675" extrusionOk="0">
                  <a:moveTo>
                    <a:pt x="1" y="229"/>
                  </a:moveTo>
                  <a:lnTo>
                    <a:pt x="8150" y="8537"/>
                  </a:lnTo>
                  <a:lnTo>
                    <a:pt x="20430" y="8674"/>
                  </a:lnTo>
                  <a:lnTo>
                    <a:pt x="20430" y="8332"/>
                  </a:lnTo>
                  <a:lnTo>
                    <a:pt x="8287" y="8218"/>
                  </a:lnTo>
                  <a:lnTo>
                    <a:pt x="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136;p48">
              <a:extLst>
                <a:ext uri="{FF2B5EF4-FFF2-40B4-BE49-F238E27FC236}">
                  <a16:creationId xmlns:a16="http://schemas.microsoft.com/office/drawing/2014/main" id="{B3D29E5D-233B-B49E-7BFA-2022A596C003}"/>
                </a:ext>
              </a:extLst>
            </p:cNvPr>
            <p:cNvSpPr/>
            <p:nvPr/>
          </p:nvSpPr>
          <p:spPr>
            <a:xfrm>
              <a:off x="725595" y="3933733"/>
              <a:ext cx="99496" cy="95173"/>
            </a:xfrm>
            <a:custGeom>
              <a:avLst/>
              <a:gdLst/>
              <a:ahLst/>
              <a:cxnLst/>
              <a:rect l="l" t="t" r="r" b="b"/>
              <a:pathLst>
                <a:path w="5799" h="5547" extrusionOk="0">
                  <a:moveTo>
                    <a:pt x="1051" y="754"/>
                  </a:moveTo>
                  <a:cubicBezTo>
                    <a:pt x="23" y="1781"/>
                    <a:pt x="1" y="3447"/>
                    <a:pt x="1005" y="4474"/>
                  </a:cubicBezTo>
                  <a:lnTo>
                    <a:pt x="1005" y="4474"/>
                  </a:lnTo>
                  <a:cubicBezTo>
                    <a:pt x="2032" y="5524"/>
                    <a:pt x="3698" y="5547"/>
                    <a:pt x="4748" y="4520"/>
                  </a:cubicBezTo>
                  <a:lnTo>
                    <a:pt x="4748" y="4520"/>
                  </a:lnTo>
                  <a:cubicBezTo>
                    <a:pt x="5775" y="3516"/>
                    <a:pt x="5798" y="1826"/>
                    <a:pt x="4794" y="799"/>
                  </a:cubicBezTo>
                  <a:lnTo>
                    <a:pt x="4794" y="799"/>
                  </a:lnTo>
                  <a:cubicBezTo>
                    <a:pt x="4269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8" y="0"/>
                    <a:pt x="1576" y="252"/>
                    <a:pt x="1051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279" y="982"/>
                  </a:cubicBezTo>
                  <a:lnTo>
                    <a:pt x="1279" y="982"/>
                  </a:lnTo>
                  <a:cubicBezTo>
                    <a:pt x="2192" y="115"/>
                    <a:pt x="3653" y="115"/>
                    <a:pt x="4543" y="1028"/>
                  </a:cubicBezTo>
                  <a:lnTo>
                    <a:pt x="4543" y="1028"/>
                  </a:lnTo>
                  <a:cubicBezTo>
                    <a:pt x="5433" y="1941"/>
                    <a:pt x="5410" y="3401"/>
                    <a:pt x="4520" y="4292"/>
                  </a:cubicBezTo>
                  <a:lnTo>
                    <a:pt x="4520" y="4292"/>
                  </a:lnTo>
                  <a:cubicBezTo>
                    <a:pt x="4064" y="4725"/>
                    <a:pt x="3470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3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137;p48">
              <a:extLst>
                <a:ext uri="{FF2B5EF4-FFF2-40B4-BE49-F238E27FC236}">
                  <a16:creationId xmlns:a16="http://schemas.microsoft.com/office/drawing/2014/main" id="{B79A8750-96E3-97C6-7E3C-479B19A36BCC}"/>
                </a:ext>
              </a:extLst>
            </p:cNvPr>
            <p:cNvSpPr/>
            <p:nvPr/>
          </p:nvSpPr>
          <p:spPr>
            <a:xfrm>
              <a:off x="769072" y="3833482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4"/>
                  </a:moveTo>
                  <a:cubicBezTo>
                    <a:pt x="0" y="1895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90"/>
                    <a:pt x="1484" y="2990"/>
                  </a:cubicBezTo>
                  <a:lnTo>
                    <a:pt x="1484" y="2990"/>
                  </a:lnTo>
                  <a:cubicBezTo>
                    <a:pt x="2306" y="2990"/>
                    <a:pt x="2968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23"/>
                    <a:pt x="1507" y="0"/>
                  </a:cubicBezTo>
                  <a:lnTo>
                    <a:pt x="1507" y="0"/>
                  </a:lnTo>
                  <a:cubicBezTo>
                    <a:pt x="1507" y="0"/>
                    <a:pt x="1484" y="0"/>
                    <a:pt x="1484" y="0"/>
                  </a:cubicBezTo>
                  <a:lnTo>
                    <a:pt x="1484" y="0"/>
                  </a:lnTo>
                  <a:cubicBezTo>
                    <a:pt x="662" y="0"/>
                    <a:pt x="0" y="662"/>
                    <a:pt x="0" y="1484"/>
                  </a:cubicBezTo>
                  <a:close/>
                  <a:moveTo>
                    <a:pt x="1484" y="2648"/>
                  </a:moveTo>
                  <a:cubicBezTo>
                    <a:pt x="845" y="2648"/>
                    <a:pt x="320" y="2123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80"/>
                    <a:pt x="2306" y="685"/>
                  </a:cubicBezTo>
                  <a:lnTo>
                    <a:pt x="2306" y="685"/>
                  </a:lnTo>
                  <a:cubicBezTo>
                    <a:pt x="2534" y="913"/>
                    <a:pt x="2648" y="1210"/>
                    <a:pt x="2648" y="1507"/>
                  </a:cubicBezTo>
                  <a:lnTo>
                    <a:pt x="2648" y="1507"/>
                  </a:lnTo>
                  <a:cubicBezTo>
                    <a:pt x="2648" y="1826"/>
                    <a:pt x="2511" y="2100"/>
                    <a:pt x="2306" y="2328"/>
                  </a:cubicBezTo>
                  <a:lnTo>
                    <a:pt x="2306" y="2328"/>
                  </a:lnTo>
                  <a:cubicBezTo>
                    <a:pt x="2077" y="2534"/>
                    <a:pt x="1803" y="2648"/>
                    <a:pt x="1484" y="2648"/>
                  </a:cubicBezTo>
                  <a:lnTo>
                    <a:pt x="1484" y="2648"/>
                  </a:lnTo>
                  <a:cubicBezTo>
                    <a:pt x="1484" y="2648"/>
                    <a:pt x="1484" y="2648"/>
                    <a:pt x="1484" y="264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138;p48">
              <a:extLst>
                <a:ext uri="{FF2B5EF4-FFF2-40B4-BE49-F238E27FC236}">
                  <a16:creationId xmlns:a16="http://schemas.microsoft.com/office/drawing/2014/main" id="{00AE4D50-AE14-68C3-0403-63587D598681}"/>
                </a:ext>
              </a:extLst>
            </p:cNvPr>
            <p:cNvSpPr/>
            <p:nvPr/>
          </p:nvSpPr>
          <p:spPr>
            <a:xfrm>
              <a:off x="749478" y="3871863"/>
              <a:ext cx="31741" cy="70106"/>
            </a:xfrm>
            <a:custGeom>
              <a:avLst/>
              <a:gdLst/>
              <a:ahLst/>
              <a:cxnLst/>
              <a:rect l="l" t="t" r="r" b="b"/>
              <a:pathLst>
                <a:path w="1850" h="4086" extrusionOk="0">
                  <a:moveTo>
                    <a:pt x="47" y="1552"/>
                  </a:moveTo>
                  <a:lnTo>
                    <a:pt x="1" y="4086"/>
                  </a:lnTo>
                  <a:lnTo>
                    <a:pt x="343" y="4086"/>
                  </a:lnTo>
                  <a:lnTo>
                    <a:pt x="366" y="1689"/>
                  </a:lnTo>
                  <a:lnTo>
                    <a:pt x="1850" y="228"/>
                  </a:lnTo>
                  <a:lnTo>
                    <a:pt x="15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139;p48">
              <a:extLst>
                <a:ext uri="{FF2B5EF4-FFF2-40B4-BE49-F238E27FC236}">
                  <a16:creationId xmlns:a16="http://schemas.microsoft.com/office/drawing/2014/main" id="{4E06D3C4-7CB9-E4FF-DAF9-5361D196B46C}"/>
                </a:ext>
              </a:extLst>
            </p:cNvPr>
            <p:cNvSpPr/>
            <p:nvPr/>
          </p:nvSpPr>
          <p:spPr>
            <a:xfrm>
              <a:off x="560336" y="4202383"/>
              <a:ext cx="365009" cy="108899"/>
            </a:xfrm>
            <a:custGeom>
              <a:avLst/>
              <a:gdLst/>
              <a:ahLst/>
              <a:cxnLst/>
              <a:rect l="l" t="t" r="r" b="b"/>
              <a:pathLst>
                <a:path w="21274" h="6347" extrusionOk="0">
                  <a:moveTo>
                    <a:pt x="12531" y="3653"/>
                  </a:moveTo>
                  <a:lnTo>
                    <a:pt x="2694" y="3539"/>
                  </a:lnTo>
                  <a:lnTo>
                    <a:pt x="2625" y="3539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72"/>
                  </a:lnTo>
                  <a:lnTo>
                    <a:pt x="12668" y="3972"/>
                  </a:lnTo>
                  <a:lnTo>
                    <a:pt x="16389" y="320"/>
                  </a:lnTo>
                  <a:lnTo>
                    <a:pt x="21274" y="389"/>
                  </a:lnTo>
                  <a:lnTo>
                    <a:pt x="21274" y="46"/>
                  </a:lnTo>
                  <a:lnTo>
                    <a:pt x="16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140;p48">
              <a:extLst>
                <a:ext uri="{FF2B5EF4-FFF2-40B4-BE49-F238E27FC236}">
                  <a16:creationId xmlns:a16="http://schemas.microsoft.com/office/drawing/2014/main" id="{2D600496-B761-3474-BA8D-EC7A915A0529}"/>
                </a:ext>
              </a:extLst>
            </p:cNvPr>
            <p:cNvSpPr/>
            <p:nvPr/>
          </p:nvSpPr>
          <p:spPr>
            <a:xfrm>
              <a:off x="642176" y="4265042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8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141;p48">
              <a:extLst>
                <a:ext uri="{FF2B5EF4-FFF2-40B4-BE49-F238E27FC236}">
                  <a16:creationId xmlns:a16="http://schemas.microsoft.com/office/drawing/2014/main" id="{C9878857-0CBC-4741-A8F9-81813594D735}"/>
                </a:ext>
              </a:extLst>
            </p:cNvPr>
            <p:cNvSpPr/>
            <p:nvPr/>
          </p:nvSpPr>
          <p:spPr>
            <a:xfrm>
              <a:off x="493765" y="4264252"/>
              <a:ext cx="75991" cy="72079"/>
            </a:xfrm>
            <a:custGeom>
              <a:avLst/>
              <a:gdLst/>
              <a:ahLst/>
              <a:cxnLst/>
              <a:rect l="l" t="t" r="r" b="b"/>
              <a:pathLst>
                <a:path w="4429" h="4201" extrusionOk="0">
                  <a:moveTo>
                    <a:pt x="799" y="572"/>
                  </a:moveTo>
                  <a:cubicBezTo>
                    <a:pt x="23" y="1348"/>
                    <a:pt x="0" y="2603"/>
                    <a:pt x="776" y="3402"/>
                  </a:cubicBezTo>
                  <a:lnTo>
                    <a:pt x="776" y="3402"/>
                  </a:lnTo>
                  <a:cubicBezTo>
                    <a:pt x="1552" y="4201"/>
                    <a:pt x="2830" y="4201"/>
                    <a:pt x="3606" y="3425"/>
                  </a:cubicBezTo>
                  <a:lnTo>
                    <a:pt x="3606" y="3425"/>
                  </a:lnTo>
                  <a:cubicBezTo>
                    <a:pt x="4405" y="2649"/>
                    <a:pt x="4428" y="1393"/>
                    <a:pt x="3652" y="594"/>
                  </a:cubicBezTo>
                  <a:lnTo>
                    <a:pt x="3652" y="594"/>
                  </a:lnTo>
                  <a:cubicBezTo>
                    <a:pt x="3241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712" y="1"/>
                    <a:pt x="1187" y="184"/>
                    <a:pt x="799" y="572"/>
                  </a:cubicBezTo>
                  <a:moveTo>
                    <a:pt x="1004" y="3174"/>
                  </a:moveTo>
                  <a:cubicBezTo>
                    <a:pt x="365" y="2512"/>
                    <a:pt x="388" y="1439"/>
                    <a:pt x="1050" y="800"/>
                  </a:cubicBezTo>
                  <a:lnTo>
                    <a:pt x="1050" y="800"/>
                  </a:lnTo>
                  <a:cubicBezTo>
                    <a:pt x="1689" y="161"/>
                    <a:pt x="2762" y="161"/>
                    <a:pt x="3401" y="823"/>
                  </a:cubicBezTo>
                  <a:lnTo>
                    <a:pt x="3401" y="823"/>
                  </a:lnTo>
                  <a:cubicBezTo>
                    <a:pt x="4063" y="1485"/>
                    <a:pt x="4040" y="2557"/>
                    <a:pt x="3378" y="3197"/>
                  </a:cubicBezTo>
                  <a:lnTo>
                    <a:pt x="3378" y="3197"/>
                  </a:lnTo>
                  <a:cubicBezTo>
                    <a:pt x="3059" y="3516"/>
                    <a:pt x="2625" y="3676"/>
                    <a:pt x="2214" y="3676"/>
                  </a:cubicBezTo>
                  <a:lnTo>
                    <a:pt x="2214" y="3676"/>
                  </a:lnTo>
                  <a:cubicBezTo>
                    <a:pt x="1780" y="3676"/>
                    <a:pt x="1347" y="3516"/>
                    <a:pt x="1004" y="317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142;p48">
              <a:extLst>
                <a:ext uri="{FF2B5EF4-FFF2-40B4-BE49-F238E27FC236}">
                  <a16:creationId xmlns:a16="http://schemas.microsoft.com/office/drawing/2014/main" id="{B7B76124-EEEE-EEFA-4C80-B45A7C29ED65}"/>
                </a:ext>
              </a:extLst>
            </p:cNvPr>
            <p:cNvSpPr/>
            <p:nvPr/>
          </p:nvSpPr>
          <p:spPr>
            <a:xfrm>
              <a:off x="602234" y="4348461"/>
              <a:ext cx="88533" cy="84209"/>
            </a:xfrm>
            <a:custGeom>
              <a:avLst/>
              <a:gdLst/>
              <a:ahLst/>
              <a:cxnLst/>
              <a:rect l="l" t="t" r="r" b="b"/>
              <a:pathLst>
                <a:path w="5160" h="4908" extrusionOk="0">
                  <a:moveTo>
                    <a:pt x="937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8"/>
                    <a:pt x="3288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29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9"/>
                    <a:pt x="937" y="662"/>
                  </a:cubicBezTo>
                  <a:moveTo>
                    <a:pt x="1142" y="3744"/>
                  </a:moveTo>
                  <a:cubicBezTo>
                    <a:pt x="366" y="2968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94" y="1735"/>
                    <a:pt x="4771" y="3013"/>
                    <a:pt x="3972" y="3767"/>
                  </a:cubicBezTo>
                  <a:lnTo>
                    <a:pt x="3972" y="3767"/>
                  </a:lnTo>
                  <a:cubicBezTo>
                    <a:pt x="3584" y="4155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5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143;p48">
              <a:extLst>
                <a:ext uri="{FF2B5EF4-FFF2-40B4-BE49-F238E27FC236}">
                  <a16:creationId xmlns:a16="http://schemas.microsoft.com/office/drawing/2014/main" id="{C51FBF31-BFE2-F954-30E8-5C49A8A13F0B}"/>
                </a:ext>
              </a:extLst>
            </p:cNvPr>
            <p:cNvSpPr/>
            <p:nvPr/>
          </p:nvSpPr>
          <p:spPr>
            <a:xfrm>
              <a:off x="479267" y="4523123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3" y="3196"/>
                  </a:moveTo>
                  <a:lnTo>
                    <a:pt x="1" y="5227"/>
                  </a:lnTo>
                  <a:lnTo>
                    <a:pt x="343" y="5227"/>
                  </a:lnTo>
                  <a:lnTo>
                    <a:pt x="343" y="3356"/>
                  </a:lnTo>
                  <a:lnTo>
                    <a:pt x="3516" y="252"/>
                  </a:lnTo>
                  <a:lnTo>
                    <a:pt x="328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144;p48">
              <a:extLst>
                <a:ext uri="{FF2B5EF4-FFF2-40B4-BE49-F238E27FC236}">
                  <a16:creationId xmlns:a16="http://schemas.microsoft.com/office/drawing/2014/main" id="{686C1333-FF28-1770-88B0-33F03F668AA6}"/>
                </a:ext>
              </a:extLst>
            </p:cNvPr>
            <p:cNvSpPr/>
            <p:nvPr/>
          </p:nvSpPr>
          <p:spPr>
            <a:xfrm>
              <a:off x="439325" y="460693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2"/>
                  </a:moveTo>
                  <a:cubicBezTo>
                    <a:pt x="23" y="1575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04" y="4885"/>
                    <a:pt x="3287" y="4908"/>
                    <a:pt x="4223" y="3995"/>
                  </a:cubicBezTo>
                  <a:lnTo>
                    <a:pt x="4223" y="3995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8"/>
                    <a:pt x="3196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42" y="137"/>
                    <a:pt x="4018" y="936"/>
                  </a:cubicBezTo>
                  <a:lnTo>
                    <a:pt x="4018" y="936"/>
                  </a:lnTo>
                  <a:cubicBezTo>
                    <a:pt x="4794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1"/>
                    <a:pt x="1142" y="37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145;p48">
              <a:extLst>
                <a:ext uri="{FF2B5EF4-FFF2-40B4-BE49-F238E27FC236}">
                  <a16:creationId xmlns:a16="http://schemas.microsoft.com/office/drawing/2014/main" id="{65304A39-4D78-DF72-92D8-D8F8439BA0B2}"/>
                </a:ext>
              </a:extLst>
            </p:cNvPr>
            <p:cNvSpPr/>
            <p:nvPr/>
          </p:nvSpPr>
          <p:spPr>
            <a:xfrm>
              <a:off x="675084" y="4085284"/>
              <a:ext cx="123757" cy="90883"/>
            </a:xfrm>
            <a:custGeom>
              <a:avLst/>
              <a:gdLst/>
              <a:ahLst/>
              <a:cxnLst/>
              <a:rect l="l" t="t" r="r" b="b"/>
              <a:pathLst>
                <a:path w="7213" h="5297" extrusionOk="0">
                  <a:moveTo>
                    <a:pt x="1895" y="4977"/>
                  </a:moveTo>
                  <a:lnTo>
                    <a:pt x="0" y="4954"/>
                  </a:lnTo>
                  <a:lnTo>
                    <a:pt x="0" y="5273"/>
                  </a:lnTo>
                  <a:lnTo>
                    <a:pt x="2032" y="5296"/>
                  </a:lnTo>
                  <a:lnTo>
                    <a:pt x="7213" y="229"/>
                  </a:lnTo>
                  <a:lnTo>
                    <a:pt x="69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146;p48">
              <a:extLst>
                <a:ext uri="{FF2B5EF4-FFF2-40B4-BE49-F238E27FC236}">
                  <a16:creationId xmlns:a16="http://schemas.microsoft.com/office/drawing/2014/main" id="{1FA5A2C8-6490-12A1-2370-6264D94D6F69}"/>
                </a:ext>
              </a:extLst>
            </p:cNvPr>
            <p:cNvSpPr/>
            <p:nvPr/>
          </p:nvSpPr>
          <p:spPr>
            <a:xfrm>
              <a:off x="596761" y="413071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3"/>
                  </a:moveTo>
                  <a:cubicBezTo>
                    <a:pt x="23" y="1576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26" y="4908"/>
                    <a:pt x="3310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9"/>
                    <a:pt x="3196" y="1"/>
                    <a:pt x="2579" y="1"/>
                  </a:cubicBezTo>
                  <a:lnTo>
                    <a:pt x="2579" y="1"/>
                  </a:lnTo>
                  <a:cubicBezTo>
                    <a:pt x="1986" y="1"/>
                    <a:pt x="1392" y="229"/>
                    <a:pt x="936" y="663"/>
                  </a:cubicBezTo>
                  <a:close/>
                  <a:moveTo>
                    <a:pt x="1141" y="3744"/>
                  </a:moveTo>
                  <a:cubicBezTo>
                    <a:pt x="388" y="2945"/>
                    <a:pt x="388" y="1690"/>
                    <a:pt x="1187" y="914"/>
                  </a:cubicBezTo>
                  <a:lnTo>
                    <a:pt x="1187" y="914"/>
                  </a:lnTo>
                  <a:cubicBezTo>
                    <a:pt x="1963" y="138"/>
                    <a:pt x="3241" y="138"/>
                    <a:pt x="4017" y="936"/>
                  </a:cubicBezTo>
                  <a:lnTo>
                    <a:pt x="4017" y="936"/>
                  </a:lnTo>
                  <a:cubicBezTo>
                    <a:pt x="4793" y="1735"/>
                    <a:pt x="4771" y="2991"/>
                    <a:pt x="3995" y="3767"/>
                  </a:cubicBezTo>
                  <a:lnTo>
                    <a:pt x="3995" y="3767"/>
                  </a:lnTo>
                  <a:cubicBezTo>
                    <a:pt x="3607" y="4155"/>
                    <a:pt x="3082" y="4337"/>
                    <a:pt x="2579" y="4337"/>
                  </a:cubicBezTo>
                  <a:lnTo>
                    <a:pt x="2579" y="4337"/>
                  </a:lnTo>
                  <a:cubicBezTo>
                    <a:pt x="2054" y="4337"/>
                    <a:pt x="1552" y="4155"/>
                    <a:pt x="1141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147;p48">
              <a:extLst>
                <a:ext uri="{FF2B5EF4-FFF2-40B4-BE49-F238E27FC236}">
                  <a16:creationId xmlns:a16="http://schemas.microsoft.com/office/drawing/2014/main" id="{4729021F-BD96-1B03-94A5-DC00C24318E5}"/>
                </a:ext>
              </a:extLst>
            </p:cNvPr>
            <p:cNvSpPr/>
            <p:nvPr/>
          </p:nvSpPr>
          <p:spPr>
            <a:xfrm>
              <a:off x="467909" y="4418943"/>
              <a:ext cx="136694" cy="108504"/>
            </a:xfrm>
            <a:custGeom>
              <a:avLst/>
              <a:gdLst/>
              <a:ahLst/>
              <a:cxnLst/>
              <a:rect l="l" t="t" r="r" b="b"/>
              <a:pathLst>
                <a:path w="7967" h="6324" extrusionOk="0">
                  <a:moveTo>
                    <a:pt x="1" y="321"/>
                  </a:moveTo>
                  <a:lnTo>
                    <a:pt x="1872" y="343"/>
                  </a:lnTo>
                  <a:lnTo>
                    <a:pt x="7716" y="6324"/>
                  </a:lnTo>
                  <a:lnTo>
                    <a:pt x="7967" y="6072"/>
                  </a:lnTo>
                  <a:lnTo>
                    <a:pt x="2032" y="2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148;p48">
              <a:extLst>
                <a:ext uri="{FF2B5EF4-FFF2-40B4-BE49-F238E27FC236}">
                  <a16:creationId xmlns:a16="http://schemas.microsoft.com/office/drawing/2014/main" id="{326310CA-F003-8375-3191-494999504E7A}"/>
                </a:ext>
              </a:extLst>
            </p:cNvPr>
            <p:cNvSpPr/>
            <p:nvPr/>
          </p:nvSpPr>
          <p:spPr>
            <a:xfrm>
              <a:off x="389586" y="4382930"/>
              <a:ext cx="88533" cy="84604"/>
            </a:xfrm>
            <a:custGeom>
              <a:avLst/>
              <a:gdLst/>
              <a:ahLst/>
              <a:cxnLst/>
              <a:rect l="l" t="t" r="r" b="b"/>
              <a:pathLst>
                <a:path w="5160" h="4931" extrusionOk="0">
                  <a:moveTo>
                    <a:pt x="936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7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149;p48">
              <a:extLst>
                <a:ext uri="{FF2B5EF4-FFF2-40B4-BE49-F238E27FC236}">
                  <a16:creationId xmlns:a16="http://schemas.microsoft.com/office/drawing/2014/main" id="{A30B0D8C-DA21-FB90-D263-F2B56B8C4CEC}"/>
                </a:ext>
              </a:extLst>
            </p:cNvPr>
            <p:cNvSpPr/>
            <p:nvPr/>
          </p:nvSpPr>
          <p:spPr>
            <a:xfrm>
              <a:off x="804707" y="4179667"/>
              <a:ext cx="353256" cy="143746"/>
            </a:xfrm>
            <a:custGeom>
              <a:avLst/>
              <a:gdLst/>
              <a:ahLst/>
              <a:cxnLst/>
              <a:rect l="l" t="t" r="r" b="b"/>
              <a:pathLst>
                <a:path w="20589" h="8378" extrusionOk="0">
                  <a:moveTo>
                    <a:pt x="0" y="8149"/>
                  </a:moveTo>
                  <a:lnTo>
                    <a:pt x="229" y="8378"/>
                  </a:lnTo>
                  <a:lnTo>
                    <a:pt x="8446" y="343"/>
                  </a:lnTo>
                  <a:lnTo>
                    <a:pt x="20589" y="457"/>
                  </a:lnTo>
                  <a:lnTo>
                    <a:pt x="20589" y="138"/>
                  </a:lnTo>
                  <a:lnTo>
                    <a:pt x="8377" y="1"/>
                  </a:lnTo>
                  <a:lnTo>
                    <a:pt x="830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150;p48">
              <a:extLst>
                <a:ext uri="{FF2B5EF4-FFF2-40B4-BE49-F238E27FC236}">
                  <a16:creationId xmlns:a16="http://schemas.microsoft.com/office/drawing/2014/main" id="{9977D3BA-F071-8CB8-7C7E-CA479E9C1823}"/>
                </a:ext>
              </a:extLst>
            </p:cNvPr>
            <p:cNvSpPr/>
            <p:nvPr/>
          </p:nvSpPr>
          <p:spPr>
            <a:xfrm>
              <a:off x="730296" y="4303423"/>
              <a:ext cx="99874" cy="94795"/>
            </a:xfrm>
            <a:custGeom>
              <a:avLst/>
              <a:gdLst/>
              <a:ahLst/>
              <a:cxnLst/>
              <a:rect l="l" t="t" r="r" b="b"/>
              <a:pathLst>
                <a:path w="5821" h="5525" extrusionOk="0">
                  <a:moveTo>
                    <a:pt x="1073" y="754"/>
                  </a:moveTo>
                  <a:cubicBezTo>
                    <a:pt x="23" y="1758"/>
                    <a:pt x="1" y="3447"/>
                    <a:pt x="1028" y="4474"/>
                  </a:cubicBezTo>
                  <a:lnTo>
                    <a:pt x="1028" y="4474"/>
                  </a:lnTo>
                  <a:cubicBezTo>
                    <a:pt x="2055" y="5524"/>
                    <a:pt x="3721" y="5524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7"/>
                    <a:pt x="4794" y="777"/>
                  </a:cubicBezTo>
                  <a:lnTo>
                    <a:pt x="4794" y="777"/>
                  </a:lnTo>
                  <a:cubicBezTo>
                    <a:pt x="4269" y="252"/>
                    <a:pt x="3607" y="1"/>
                    <a:pt x="2922" y="1"/>
                  </a:cubicBezTo>
                  <a:lnTo>
                    <a:pt x="2922" y="1"/>
                  </a:lnTo>
                  <a:cubicBezTo>
                    <a:pt x="2237" y="1"/>
                    <a:pt x="1575" y="252"/>
                    <a:pt x="1073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215" y="92"/>
                    <a:pt x="3675" y="115"/>
                    <a:pt x="4566" y="1028"/>
                  </a:cubicBezTo>
                  <a:lnTo>
                    <a:pt x="4566" y="1028"/>
                  </a:lnTo>
                  <a:cubicBezTo>
                    <a:pt x="5456" y="1918"/>
                    <a:pt x="5433" y="3379"/>
                    <a:pt x="4520" y="4269"/>
                  </a:cubicBezTo>
                  <a:lnTo>
                    <a:pt x="4520" y="4269"/>
                  </a:lnTo>
                  <a:cubicBezTo>
                    <a:pt x="4086" y="4725"/>
                    <a:pt x="3493" y="4931"/>
                    <a:pt x="2922" y="4931"/>
                  </a:cubicBezTo>
                  <a:lnTo>
                    <a:pt x="2922" y="4931"/>
                  </a:lnTo>
                  <a:cubicBezTo>
                    <a:pt x="2306" y="4931"/>
                    <a:pt x="1712" y="4703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151;p48">
              <a:extLst>
                <a:ext uri="{FF2B5EF4-FFF2-40B4-BE49-F238E27FC236}">
                  <a16:creationId xmlns:a16="http://schemas.microsoft.com/office/drawing/2014/main" id="{25FC0132-7A4F-5B6B-C4FC-EDC407987854}"/>
                </a:ext>
              </a:extLst>
            </p:cNvPr>
            <p:cNvSpPr/>
            <p:nvPr/>
          </p:nvSpPr>
          <p:spPr>
            <a:xfrm>
              <a:off x="771422" y="4443238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61"/>
                  </a:moveTo>
                  <a:cubicBezTo>
                    <a:pt x="0" y="1872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7"/>
                    <a:pt x="1484" y="2967"/>
                  </a:cubicBezTo>
                  <a:lnTo>
                    <a:pt x="1484" y="2967"/>
                  </a:lnTo>
                  <a:cubicBezTo>
                    <a:pt x="2306" y="2990"/>
                    <a:pt x="2967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0"/>
                    <a:pt x="1507" y="0"/>
                  </a:cubicBezTo>
                  <a:lnTo>
                    <a:pt x="1507" y="0"/>
                  </a:lnTo>
                  <a:lnTo>
                    <a:pt x="1484" y="0"/>
                  </a:lnTo>
                  <a:lnTo>
                    <a:pt x="1484" y="0"/>
                  </a:lnTo>
                  <a:cubicBezTo>
                    <a:pt x="685" y="0"/>
                    <a:pt x="0" y="662"/>
                    <a:pt x="0" y="1461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20" y="2100"/>
                    <a:pt x="343" y="1484"/>
                  </a:cubicBezTo>
                  <a:lnTo>
                    <a:pt x="343" y="1484"/>
                  </a:lnTo>
                  <a:cubicBezTo>
                    <a:pt x="343" y="1164"/>
                    <a:pt x="457" y="867"/>
                    <a:pt x="685" y="662"/>
                  </a:cubicBezTo>
                  <a:lnTo>
                    <a:pt x="685" y="662"/>
                  </a:lnTo>
                  <a:cubicBezTo>
                    <a:pt x="913" y="434"/>
                    <a:pt x="1187" y="320"/>
                    <a:pt x="1507" y="320"/>
                  </a:cubicBezTo>
                  <a:lnTo>
                    <a:pt x="1507" y="320"/>
                  </a:lnTo>
                  <a:cubicBezTo>
                    <a:pt x="1826" y="343"/>
                    <a:pt x="2123" y="457"/>
                    <a:pt x="2328" y="685"/>
                  </a:cubicBezTo>
                  <a:lnTo>
                    <a:pt x="2328" y="685"/>
                  </a:lnTo>
                  <a:cubicBezTo>
                    <a:pt x="2534" y="890"/>
                    <a:pt x="2648" y="1187"/>
                    <a:pt x="2648" y="1507"/>
                  </a:cubicBezTo>
                  <a:lnTo>
                    <a:pt x="2648" y="1507"/>
                  </a:lnTo>
                  <a:cubicBezTo>
                    <a:pt x="2648" y="2123"/>
                    <a:pt x="2123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152;p48">
              <a:extLst>
                <a:ext uri="{FF2B5EF4-FFF2-40B4-BE49-F238E27FC236}">
                  <a16:creationId xmlns:a16="http://schemas.microsoft.com/office/drawing/2014/main" id="{19329761-5838-A201-E085-91BAD816B0E0}"/>
                </a:ext>
              </a:extLst>
            </p:cNvPr>
            <p:cNvSpPr/>
            <p:nvPr/>
          </p:nvSpPr>
          <p:spPr>
            <a:xfrm>
              <a:off x="753407" y="4384886"/>
              <a:ext cx="30558" cy="70895"/>
            </a:xfrm>
            <a:custGeom>
              <a:avLst/>
              <a:gdLst/>
              <a:ahLst/>
              <a:cxnLst/>
              <a:rect l="l" t="t" r="r" b="b"/>
              <a:pathLst>
                <a:path w="1781" h="4132" extrusionOk="0">
                  <a:moveTo>
                    <a:pt x="0" y="2557"/>
                  </a:moveTo>
                  <a:lnTo>
                    <a:pt x="1530" y="4132"/>
                  </a:lnTo>
                  <a:lnTo>
                    <a:pt x="1781" y="3903"/>
                  </a:lnTo>
                  <a:lnTo>
                    <a:pt x="343" y="2420"/>
                  </a:lnTo>
                  <a:lnTo>
                    <a:pt x="365" y="23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153;p48">
              <a:extLst>
                <a:ext uri="{FF2B5EF4-FFF2-40B4-BE49-F238E27FC236}">
                  <a16:creationId xmlns:a16="http://schemas.microsoft.com/office/drawing/2014/main" id="{1A24F8B8-0B64-7911-5DBC-CF90458088EF}"/>
                </a:ext>
              </a:extLst>
            </p:cNvPr>
            <p:cNvSpPr/>
            <p:nvPr/>
          </p:nvSpPr>
          <p:spPr>
            <a:xfrm>
              <a:off x="402900" y="4377440"/>
              <a:ext cx="350528" cy="151569"/>
            </a:xfrm>
            <a:custGeom>
              <a:avLst/>
              <a:gdLst/>
              <a:ahLst/>
              <a:cxnLst/>
              <a:rect l="l" t="t" r="r" b="b"/>
              <a:pathLst>
                <a:path w="20430" h="8834" extrusionOk="0">
                  <a:moveTo>
                    <a:pt x="11505" y="8514"/>
                  </a:moveTo>
                  <a:lnTo>
                    <a:pt x="23" y="8377"/>
                  </a:lnTo>
                  <a:lnTo>
                    <a:pt x="1" y="8720"/>
                  </a:lnTo>
                  <a:lnTo>
                    <a:pt x="11573" y="8834"/>
                  </a:lnTo>
                  <a:lnTo>
                    <a:pt x="11641" y="8834"/>
                  </a:lnTo>
                  <a:lnTo>
                    <a:pt x="20429" y="252"/>
                  </a:lnTo>
                  <a:lnTo>
                    <a:pt x="20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154;p48">
              <a:extLst>
                <a:ext uri="{FF2B5EF4-FFF2-40B4-BE49-F238E27FC236}">
                  <a16:creationId xmlns:a16="http://schemas.microsoft.com/office/drawing/2014/main" id="{C5879EDF-DC45-7967-CFAC-FD3FC4C8EA2F}"/>
                </a:ext>
              </a:extLst>
            </p:cNvPr>
            <p:cNvSpPr/>
            <p:nvPr/>
          </p:nvSpPr>
          <p:spPr>
            <a:xfrm>
              <a:off x="319876" y="4477690"/>
              <a:ext cx="90883" cy="90883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800" y="754"/>
                  </a:moveTo>
                  <a:cubicBezTo>
                    <a:pt x="297" y="1233"/>
                    <a:pt x="23" y="1895"/>
                    <a:pt x="23" y="2603"/>
                  </a:cubicBezTo>
                  <a:lnTo>
                    <a:pt x="23" y="2603"/>
                  </a:lnTo>
                  <a:cubicBezTo>
                    <a:pt x="1" y="3333"/>
                    <a:pt x="297" y="3995"/>
                    <a:pt x="777" y="4475"/>
                  </a:cubicBezTo>
                  <a:lnTo>
                    <a:pt x="777" y="4475"/>
                  </a:lnTo>
                  <a:cubicBezTo>
                    <a:pt x="1233" y="4954"/>
                    <a:pt x="1895" y="5273"/>
                    <a:pt x="2626" y="5273"/>
                  </a:cubicBezTo>
                  <a:lnTo>
                    <a:pt x="2626" y="5273"/>
                  </a:lnTo>
                  <a:cubicBezTo>
                    <a:pt x="4086" y="5296"/>
                    <a:pt x="5273" y="4109"/>
                    <a:pt x="5296" y="2648"/>
                  </a:cubicBezTo>
                  <a:lnTo>
                    <a:pt x="5296" y="2648"/>
                  </a:lnTo>
                  <a:cubicBezTo>
                    <a:pt x="5296" y="1210"/>
                    <a:pt x="4132" y="1"/>
                    <a:pt x="2671" y="1"/>
                  </a:cubicBezTo>
                  <a:lnTo>
                    <a:pt x="2671" y="1"/>
                  </a:lnTo>
                  <a:lnTo>
                    <a:pt x="2648" y="1"/>
                  </a:lnTo>
                  <a:lnTo>
                    <a:pt x="2648" y="1"/>
                  </a:lnTo>
                  <a:cubicBezTo>
                    <a:pt x="1964" y="1"/>
                    <a:pt x="1302" y="252"/>
                    <a:pt x="800" y="754"/>
                  </a:cubicBezTo>
                  <a:close/>
                  <a:moveTo>
                    <a:pt x="2626" y="4931"/>
                  </a:moveTo>
                  <a:cubicBezTo>
                    <a:pt x="1347" y="4931"/>
                    <a:pt x="343" y="3881"/>
                    <a:pt x="343" y="2603"/>
                  </a:cubicBezTo>
                  <a:lnTo>
                    <a:pt x="343" y="2603"/>
                  </a:lnTo>
                  <a:cubicBezTo>
                    <a:pt x="366" y="1347"/>
                    <a:pt x="1416" y="320"/>
                    <a:pt x="2671" y="320"/>
                  </a:cubicBezTo>
                  <a:lnTo>
                    <a:pt x="2671" y="320"/>
                  </a:lnTo>
                  <a:cubicBezTo>
                    <a:pt x="3310" y="343"/>
                    <a:pt x="3881" y="594"/>
                    <a:pt x="4292" y="1028"/>
                  </a:cubicBezTo>
                  <a:lnTo>
                    <a:pt x="4292" y="1028"/>
                  </a:lnTo>
                  <a:cubicBezTo>
                    <a:pt x="4703" y="1439"/>
                    <a:pt x="4954" y="2009"/>
                    <a:pt x="4954" y="2648"/>
                  </a:cubicBezTo>
                  <a:lnTo>
                    <a:pt x="4954" y="2648"/>
                  </a:lnTo>
                  <a:cubicBezTo>
                    <a:pt x="4954" y="3927"/>
                    <a:pt x="3904" y="4931"/>
                    <a:pt x="2648" y="4931"/>
                  </a:cubicBezTo>
                  <a:lnTo>
                    <a:pt x="2648" y="4931"/>
                  </a:lnTo>
                  <a:lnTo>
                    <a:pt x="2626" y="493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155;p48">
              <a:extLst>
                <a:ext uri="{FF2B5EF4-FFF2-40B4-BE49-F238E27FC236}">
                  <a16:creationId xmlns:a16="http://schemas.microsoft.com/office/drawing/2014/main" id="{17C5549C-7A74-F362-40CC-2DB7581EED94}"/>
                </a:ext>
              </a:extLst>
            </p:cNvPr>
            <p:cNvSpPr/>
            <p:nvPr/>
          </p:nvSpPr>
          <p:spPr>
            <a:xfrm>
              <a:off x="266225" y="4398972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12"/>
                  </a:moveTo>
                  <a:cubicBezTo>
                    <a:pt x="1" y="1005"/>
                    <a:pt x="1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71" y="2557"/>
                  </a:cubicBezTo>
                  <a:lnTo>
                    <a:pt x="2671" y="2557"/>
                  </a:lnTo>
                  <a:cubicBezTo>
                    <a:pt x="3265" y="1987"/>
                    <a:pt x="3287" y="1028"/>
                    <a:pt x="2694" y="435"/>
                  </a:cubicBezTo>
                  <a:lnTo>
                    <a:pt x="2694" y="435"/>
                  </a:lnTo>
                  <a:cubicBezTo>
                    <a:pt x="2420" y="138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12"/>
                  </a:cubicBezTo>
                  <a:moveTo>
                    <a:pt x="822" y="2306"/>
                  </a:moveTo>
                  <a:cubicBezTo>
                    <a:pt x="366" y="1850"/>
                    <a:pt x="366" y="1096"/>
                    <a:pt x="822" y="663"/>
                  </a:cubicBezTo>
                  <a:lnTo>
                    <a:pt x="822" y="663"/>
                  </a:lnTo>
                  <a:cubicBezTo>
                    <a:pt x="1279" y="206"/>
                    <a:pt x="2009" y="229"/>
                    <a:pt x="2466" y="686"/>
                  </a:cubicBezTo>
                  <a:lnTo>
                    <a:pt x="2466" y="686"/>
                  </a:lnTo>
                  <a:cubicBezTo>
                    <a:pt x="2899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5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28" y="2534"/>
                    <a:pt x="822" y="23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156;p48">
              <a:extLst>
                <a:ext uri="{FF2B5EF4-FFF2-40B4-BE49-F238E27FC236}">
                  <a16:creationId xmlns:a16="http://schemas.microsoft.com/office/drawing/2014/main" id="{C0B2C0A7-BACA-43D0-69B3-4AC34CF5194D}"/>
                </a:ext>
              </a:extLst>
            </p:cNvPr>
            <p:cNvSpPr/>
            <p:nvPr/>
          </p:nvSpPr>
          <p:spPr>
            <a:xfrm>
              <a:off x="290503" y="4445966"/>
              <a:ext cx="34487" cy="68956"/>
            </a:xfrm>
            <a:custGeom>
              <a:avLst/>
              <a:gdLst/>
              <a:ahLst/>
              <a:cxnLst/>
              <a:rect l="l" t="t" r="r" b="b"/>
              <a:pathLst>
                <a:path w="2010" h="4019" extrusionOk="0">
                  <a:moveTo>
                    <a:pt x="1" y="2192"/>
                  </a:moveTo>
                  <a:lnTo>
                    <a:pt x="1781" y="4018"/>
                  </a:lnTo>
                  <a:lnTo>
                    <a:pt x="2009" y="3790"/>
                  </a:lnTo>
                  <a:lnTo>
                    <a:pt x="343" y="2055"/>
                  </a:lnTo>
                  <a:lnTo>
                    <a:pt x="366" y="1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157;p48">
              <a:extLst>
                <a:ext uri="{FF2B5EF4-FFF2-40B4-BE49-F238E27FC236}">
                  <a16:creationId xmlns:a16="http://schemas.microsoft.com/office/drawing/2014/main" id="{31985F1E-4EA7-C651-FFB7-835759B6D2FF}"/>
                </a:ext>
              </a:extLst>
            </p:cNvPr>
            <p:cNvSpPr/>
            <p:nvPr/>
          </p:nvSpPr>
          <p:spPr>
            <a:xfrm>
              <a:off x="807830" y="3692878"/>
              <a:ext cx="51713" cy="51335"/>
            </a:xfrm>
            <a:custGeom>
              <a:avLst/>
              <a:gdLst/>
              <a:ahLst/>
              <a:cxnLst/>
              <a:rect l="l" t="t" r="r" b="b"/>
              <a:pathLst>
                <a:path w="3014" h="2992" extrusionOk="0">
                  <a:moveTo>
                    <a:pt x="24" y="1485"/>
                  </a:moveTo>
                  <a:cubicBezTo>
                    <a:pt x="1" y="1895"/>
                    <a:pt x="184" y="2261"/>
                    <a:pt x="435" y="2535"/>
                  </a:cubicBezTo>
                  <a:lnTo>
                    <a:pt x="435" y="2535"/>
                  </a:lnTo>
                  <a:cubicBezTo>
                    <a:pt x="709" y="2808"/>
                    <a:pt x="1074" y="2968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31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895"/>
                    <a:pt x="2991" y="1507"/>
                  </a:cubicBezTo>
                  <a:lnTo>
                    <a:pt x="2991" y="1507"/>
                  </a:lnTo>
                  <a:cubicBezTo>
                    <a:pt x="3014" y="686"/>
                    <a:pt x="2352" y="1"/>
                    <a:pt x="1530" y="1"/>
                  </a:cubicBezTo>
                  <a:lnTo>
                    <a:pt x="1530" y="1"/>
                  </a:lnTo>
                  <a:cubicBezTo>
                    <a:pt x="1507" y="1"/>
                    <a:pt x="1507" y="1"/>
                    <a:pt x="1507" y="1"/>
                  </a:cubicBezTo>
                  <a:lnTo>
                    <a:pt x="1507" y="1"/>
                  </a:lnTo>
                  <a:cubicBezTo>
                    <a:pt x="686" y="1"/>
                    <a:pt x="24" y="663"/>
                    <a:pt x="24" y="1485"/>
                  </a:cubicBezTo>
                  <a:moveTo>
                    <a:pt x="1485" y="2649"/>
                  </a:moveTo>
                  <a:cubicBezTo>
                    <a:pt x="845" y="2649"/>
                    <a:pt x="343" y="2124"/>
                    <a:pt x="343" y="1485"/>
                  </a:cubicBezTo>
                  <a:lnTo>
                    <a:pt x="343" y="1485"/>
                  </a:lnTo>
                  <a:cubicBezTo>
                    <a:pt x="343" y="1165"/>
                    <a:pt x="480" y="891"/>
                    <a:pt x="686" y="663"/>
                  </a:cubicBezTo>
                  <a:lnTo>
                    <a:pt x="686" y="663"/>
                  </a:lnTo>
                  <a:cubicBezTo>
                    <a:pt x="914" y="457"/>
                    <a:pt x="1211" y="320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57"/>
                    <a:pt x="2329" y="686"/>
                  </a:cubicBezTo>
                  <a:lnTo>
                    <a:pt x="2329" y="686"/>
                  </a:lnTo>
                  <a:cubicBezTo>
                    <a:pt x="2557" y="891"/>
                    <a:pt x="2672" y="1188"/>
                    <a:pt x="2672" y="1507"/>
                  </a:cubicBezTo>
                  <a:lnTo>
                    <a:pt x="2672" y="1507"/>
                  </a:lnTo>
                  <a:cubicBezTo>
                    <a:pt x="2649" y="1804"/>
                    <a:pt x="2535" y="2101"/>
                    <a:pt x="2306" y="2306"/>
                  </a:cubicBezTo>
                  <a:lnTo>
                    <a:pt x="2306" y="2306"/>
                  </a:lnTo>
                  <a:cubicBezTo>
                    <a:pt x="2101" y="2535"/>
                    <a:pt x="1804" y="2649"/>
                    <a:pt x="1507" y="2649"/>
                  </a:cubicBezTo>
                  <a:lnTo>
                    <a:pt x="1507" y="2649"/>
                  </a:lnTo>
                  <a:cubicBezTo>
                    <a:pt x="1507" y="2649"/>
                    <a:pt x="1507" y="2649"/>
                    <a:pt x="1485" y="264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158;p48">
              <a:extLst>
                <a:ext uri="{FF2B5EF4-FFF2-40B4-BE49-F238E27FC236}">
                  <a16:creationId xmlns:a16="http://schemas.microsoft.com/office/drawing/2014/main" id="{D2F4A7BF-43C0-BE28-2B79-9517987E3FA9}"/>
                </a:ext>
              </a:extLst>
            </p:cNvPr>
            <p:cNvSpPr/>
            <p:nvPr/>
          </p:nvSpPr>
          <p:spPr>
            <a:xfrm>
              <a:off x="846211" y="3732048"/>
              <a:ext cx="80314" cy="31347"/>
            </a:xfrm>
            <a:custGeom>
              <a:avLst/>
              <a:gdLst/>
              <a:ahLst/>
              <a:cxnLst/>
              <a:rect l="l" t="t" r="r" b="b"/>
              <a:pathLst>
                <a:path w="4681" h="1827" extrusionOk="0">
                  <a:moveTo>
                    <a:pt x="1" y="229"/>
                  </a:moveTo>
                  <a:lnTo>
                    <a:pt x="1553" y="1804"/>
                  </a:lnTo>
                  <a:lnTo>
                    <a:pt x="4680" y="1826"/>
                  </a:lnTo>
                  <a:lnTo>
                    <a:pt x="4680" y="1507"/>
                  </a:lnTo>
                  <a:lnTo>
                    <a:pt x="1690" y="1461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159;p48">
              <a:extLst>
                <a:ext uri="{FF2B5EF4-FFF2-40B4-BE49-F238E27FC236}">
                  <a16:creationId xmlns:a16="http://schemas.microsoft.com/office/drawing/2014/main" id="{AB25E168-817D-5367-7B14-9AE23823DCFD}"/>
                </a:ext>
              </a:extLst>
            </p:cNvPr>
            <p:cNvSpPr/>
            <p:nvPr/>
          </p:nvSpPr>
          <p:spPr>
            <a:xfrm>
              <a:off x="830546" y="4407980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5"/>
                  </a:moveTo>
                  <a:cubicBezTo>
                    <a:pt x="1" y="1895"/>
                    <a:pt x="161" y="2261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91" y="2329"/>
                    <a:pt x="2991" y="1507"/>
                  </a:cubicBezTo>
                  <a:lnTo>
                    <a:pt x="2991" y="1507"/>
                  </a:lnTo>
                  <a:cubicBezTo>
                    <a:pt x="2991" y="686"/>
                    <a:pt x="2329" y="24"/>
                    <a:pt x="1507" y="1"/>
                  </a:cubicBezTo>
                  <a:lnTo>
                    <a:pt x="1507" y="1"/>
                  </a:lnTo>
                  <a:lnTo>
                    <a:pt x="1507" y="1"/>
                  </a:lnTo>
                  <a:lnTo>
                    <a:pt x="1507" y="1"/>
                  </a:lnTo>
                  <a:cubicBezTo>
                    <a:pt x="686" y="1"/>
                    <a:pt x="24" y="663"/>
                    <a:pt x="1" y="1485"/>
                  </a:cubicBezTo>
                  <a:close/>
                  <a:moveTo>
                    <a:pt x="1484" y="2649"/>
                  </a:moveTo>
                  <a:cubicBezTo>
                    <a:pt x="868" y="2649"/>
                    <a:pt x="343" y="2101"/>
                    <a:pt x="343" y="1485"/>
                  </a:cubicBezTo>
                  <a:lnTo>
                    <a:pt x="343" y="1485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2146" y="343"/>
                    <a:pt x="2671" y="868"/>
                    <a:pt x="2649" y="1507"/>
                  </a:cubicBezTo>
                  <a:lnTo>
                    <a:pt x="2649" y="1507"/>
                  </a:lnTo>
                  <a:cubicBezTo>
                    <a:pt x="2649" y="2146"/>
                    <a:pt x="2124" y="2649"/>
                    <a:pt x="1507" y="2649"/>
                  </a:cubicBezTo>
                  <a:lnTo>
                    <a:pt x="1507" y="2649"/>
                  </a:lnTo>
                  <a:lnTo>
                    <a:pt x="1484" y="26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160;p48">
              <a:extLst>
                <a:ext uri="{FF2B5EF4-FFF2-40B4-BE49-F238E27FC236}">
                  <a16:creationId xmlns:a16="http://schemas.microsoft.com/office/drawing/2014/main" id="{3E362660-145D-E14C-8125-8B1EAE1109DF}"/>
                </a:ext>
              </a:extLst>
            </p:cNvPr>
            <p:cNvSpPr/>
            <p:nvPr/>
          </p:nvSpPr>
          <p:spPr>
            <a:xfrm>
              <a:off x="868927" y="4447150"/>
              <a:ext cx="74035" cy="31741"/>
            </a:xfrm>
            <a:custGeom>
              <a:avLst/>
              <a:gdLst/>
              <a:ahLst/>
              <a:cxnLst/>
              <a:rect l="l" t="t" r="r" b="b"/>
              <a:pathLst>
                <a:path w="4315" h="1850" extrusionOk="0">
                  <a:moveTo>
                    <a:pt x="1" y="229"/>
                  </a:moveTo>
                  <a:lnTo>
                    <a:pt x="1553" y="1804"/>
                  </a:lnTo>
                  <a:lnTo>
                    <a:pt x="4315" y="1849"/>
                  </a:lnTo>
                  <a:lnTo>
                    <a:pt x="4315" y="1507"/>
                  </a:lnTo>
                  <a:lnTo>
                    <a:pt x="1690" y="1484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161;p48">
              <a:extLst>
                <a:ext uri="{FF2B5EF4-FFF2-40B4-BE49-F238E27FC236}">
                  <a16:creationId xmlns:a16="http://schemas.microsoft.com/office/drawing/2014/main" id="{D1DB685C-B1A3-2010-E580-3D302CF02F7E}"/>
                </a:ext>
              </a:extLst>
            </p:cNvPr>
            <p:cNvSpPr/>
            <p:nvPr/>
          </p:nvSpPr>
          <p:spPr>
            <a:xfrm>
              <a:off x="1094889" y="4050437"/>
              <a:ext cx="51713" cy="51318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24" y="1484"/>
                  </a:moveTo>
                  <a:cubicBezTo>
                    <a:pt x="1" y="1895"/>
                    <a:pt x="184" y="2260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54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918"/>
                    <a:pt x="2991" y="1507"/>
                  </a:cubicBezTo>
                  <a:lnTo>
                    <a:pt x="2991" y="1507"/>
                  </a:lnTo>
                  <a:cubicBezTo>
                    <a:pt x="3014" y="685"/>
                    <a:pt x="2352" y="23"/>
                    <a:pt x="1530" y="0"/>
                  </a:cubicBezTo>
                  <a:lnTo>
                    <a:pt x="1530" y="0"/>
                  </a:lnTo>
                  <a:lnTo>
                    <a:pt x="1507" y="0"/>
                  </a:lnTo>
                  <a:lnTo>
                    <a:pt x="1507" y="0"/>
                  </a:lnTo>
                  <a:cubicBezTo>
                    <a:pt x="686" y="0"/>
                    <a:pt x="24" y="662"/>
                    <a:pt x="24" y="1484"/>
                  </a:cubicBezTo>
                  <a:moveTo>
                    <a:pt x="1485" y="2648"/>
                  </a:moveTo>
                  <a:cubicBezTo>
                    <a:pt x="868" y="2648"/>
                    <a:pt x="343" y="2100"/>
                    <a:pt x="343" y="1484"/>
                  </a:cubicBezTo>
                  <a:lnTo>
                    <a:pt x="343" y="1484"/>
                  </a:lnTo>
                  <a:cubicBezTo>
                    <a:pt x="366" y="845"/>
                    <a:pt x="891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80"/>
                    <a:pt x="2329" y="685"/>
                  </a:cubicBezTo>
                  <a:lnTo>
                    <a:pt x="2329" y="685"/>
                  </a:lnTo>
                  <a:cubicBezTo>
                    <a:pt x="2535" y="913"/>
                    <a:pt x="2671" y="1187"/>
                    <a:pt x="2671" y="1507"/>
                  </a:cubicBezTo>
                  <a:lnTo>
                    <a:pt x="2671" y="1507"/>
                  </a:lnTo>
                  <a:cubicBezTo>
                    <a:pt x="2649" y="1826"/>
                    <a:pt x="2535" y="2100"/>
                    <a:pt x="2306" y="2329"/>
                  </a:cubicBezTo>
                  <a:lnTo>
                    <a:pt x="2306" y="2329"/>
                  </a:lnTo>
                  <a:cubicBezTo>
                    <a:pt x="2101" y="2534"/>
                    <a:pt x="1804" y="2648"/>
                    <a:pt x="1507" y="2648"/>
                  </a:cubicBezTo>
                  <a:lnTo>
                    <a:pt x="1507" y="2648"/>
                  </a:lnTo>
                  <a:lnTo>
                    <a:pt x="1485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162;p48">
              <a:extLst>
                <a:ext uri="{FF2B5EF4-FFF2-40B4-BE49-F238E27FC236}">
                  <a16:creationId xmlns:a16="http://schemas.microsoft.com/office/drawing/2014/main" id="{2BF85D46-F206-4A2B-1EBC-3276D65E0039}"/>
                </a:ext>
              </a:extLst>
            </p:cNvPr>
            <p:cNvSpPr/>
            <p:nvPr/>
          </p:nvSpPr>
          <p:spPr>
            <a:xfrm>
              <a:off x="1076874" y="3992480"/>
              <a:ext cx="30575" cy="70500"/>
            </a:xfrm>
            <a:custGeom>
              <a:avLst/>
              <a:gdLst/>
              <a:ahLst/>
              <a:cxnLst/>
              <a:rect l="l" t="t" r="r" b="b"/>
              <a:pathLst>
                <a:path w="1782" h="4109" extrusionOk="0">
                  <a:moveTo>
                    <a:pt x="1" y="2557"/>
                  </a:moveTo>
                  <a:lnTo>
                    <a:pt x="1553" y="4109"/>
                  </a:lnTo>
                  <a:lnTo>
                    <a:pt x="1781" y="3881"/>
                  </a:lnTo>
                  <a:lnTo>
                    <a:pt x="343" y="2420"/>
                  </a:lnTo>
                  <a:lnTo>
                    <a:pt x="366" y="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163;p48">
              <a:extLst>
                <a:ext uri="{FF2B5EF4-FFF2-40B4-BE49-F238E27FC236}">
                  <a16:creationId xmlns:a16="http://schemas.microsoft.com/office/drawing/2014/main" id="{6BA412F9-8D6E-CF1D-DA03-C4F17C7F0E92}"/>
                </a:ext>
              </a:extLst>
            </p:cNvPr>
            <p:cNvSpPr/>
            <p:nvPr/>
          </p:nvSpPr>
          <p:spPr>
            <a:xfrm>
              <a:off x="965266" y="3902009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4"/>
                  </a:moveTo>
                  <a:cubicBezTo>
                    <a:pt x="1" y="1872"/>
                    <a:pt x="161" y="2260"/>
                    <a:pt x="434" y="2534"/>
                  </a:cubicBezTo>
                  <a:lnTo>
                    <a:pt x="434" y="2534"/>
                  </a:lnTo>
                  <a:cubicBezTo>
                    <a:pt x="708" y="2831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68" y="2329"/>
                    <a:pt x="2991" y="1507"/>
                  </a:cubicBezTo>
                  <a:lnTo>
                    <a:pt x="2991" y="1507"/>
                  </a:lnTo>
                  <a:cubicBezTo>
                    <a:pt x="2991" y="708"/>
                    <a:pt x="2306" y="23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24" y="663"/>
                    <a:pt x="1" y="1484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43" y="2101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01" y="457"/>
                    <a:pt x="2329" y="685"/>
                  </a:cubicBezTo>
                  <a:lnTo>
                    <a:pt x="2329" y="685"/>
                  </a:lnTo>
                  <a:cubicBezTo>
                    <a:pt x="2534" y="914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1827"/>
                    <a:pt x="2534" y="2101"/>
                    <a:pt x="2306" y="2329"/>
                  </a:cubicBezTo>
                  <a:lnTo>
                    <a:pt x="2306" y="2329"/>
                  </a:lnTo>
                  <a:cubicBezTo>
                    <a:pt x="2078" y="2534"/>
                    <a:pt x="1804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164;p48">
              <a:extLst>
                <a:ext uri="{FF2B5EF4-FFF2-40B4-BE49-F238E27FC236}">
                  <a16:creationId xmlns:a16="http://schemas.microsoft.com/office/drawing/2014/main" id="{5984378D-2F66-4860-985B-465A35E7C6D0}"/>
                </a:ext>
              </a:extLst>
            </p:cNvPr>
            <p:cNvSpPr/>
            <p:nvPr/>
          </p:nvSpPr>
          <p:spPr>
            <a:xfrm>
              <a:off x="1003646" y="3941179"/>
              <a:ext cx="70123" cy="31347"/>
            </a:xfrm>
            <a:custGeom>
              <a:avLst/>
              <a:gdLst/>
              <a:ahLst/>
              <a:cxnLst/>
              <a:rect l="l" t="t" r="r" b="b"/>
              <a:pathLst>
                <a:path w="4087" h="1827" extrusionOk="0">
                  <a:moveTo>
                    <a:pt x="1" y="228"/>
                  </a:moveTo>
                  <a:lnTo>
                    <a:pt x="1530" y="1803"/>
                  </a:lnTo>
                  <a:lnTo>
                    <a:pt x="4086" y="1826"/>
                  </a:lnTo>
                  <a:lnTo>
                    <a:pt x="4086" y="1507"/>
                  </a:lnTo>
                  <a:lnTo>
                    <a:pt x="1690" y="1484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998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>
            <a:spLocks noGrp="1"/>
          </p:cNvSpPr>
          <p:nvPr>
            <p:ph type="subTitle" idx="2"/>
          </p:nvPr>
        </p:nvSpPr>
        <p:spPr>
          <a:xfrm>
            <a:off x="1362714" y="1803474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platform is a system that consists of the hardware device and an OS that runs software. All platforms have vulnerabilities to some degree, some are more serious such as legacy, cloud, and on-premises.</a:t>
            </a:r>
            <a:endParaRPr dirty="0"/>
          </a:p>
        </p:txBody>
      </p:sp>
      <p:sp>
        <p:nvSpPr>
          <p:cNvPr id="526" name="Google Shape;526;p36"/>
          <p:cNvSpPr txBox="1">
            <a:spLocks noGrp="1"/>
          </p:cNvSpPr>
          <p:nvPr>
            <p:ph type="subTitle" idx="3"/>
          </p:nvPr>
        </p:nvSpPr>
        <p:spPr>
          <a:xfrm>
            <a:off x="4814290" y="1803474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Almost all businesses use third parties. System intergration between the third party and the organization comes with the major risk of the weakest link.</a:t>
            </a:r>
            <a:endParaRPr dirty="0"/>
          </a:p>
        </p:txBody>
      </p:sp>
      <p:sp>
        <p:nvSpPr>
          <p:cNvPr id="527" name="Google Shape;527;p36"/>
          <p:cNvSpPr txBox="1">
            <a:spLocks noGrp="1"/>
          </p:cNvSpPr>
          <p:nvPr>
            <p:ph type="subTitle" idx="4"/>
          </p:nvPr>
        </p:nvSpPr>
        <p:spPr>
          <a:xfrm>
            <a:off x="1362714" y="355343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important as patches are, they can create vulnerabilities such as delays in patching O</a:t>
            </a:r>
            <a:r>
              <a:rPr lang="en-US" dirty="0"/>
              <a:t>S</a:t>
            </a:r>
            <a:r>
              <a:rPr lang="en" dirty="0"/>
              <a:t>s, few patches for application software, or difficulty patching firmware.</a:t>
            </a:r>
            <a:endParaRPr dirty="0"/>
          </a:p>
        </p:txBody>
      </p:sp>
      <p:sp>
        <p:nvSpPr>
          <p:cNvPr id="528" name="Google Shape;528;p36"/>
          <p:cNvSpPr txBox="1">
            <a:spLocks noGrp="1"/>
          </p:cNvSpPr>
          <p:nvPr>
            <p:ph type="subTitle" idx="5"/>
          </p:nvPr>
        </p:nvSpPr>
        <p:spPr>
          <a:xfrm>
            <a:off x="4814290" y="355343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Vulnerability that is exploited by attackers before anyone else knows it exists. They provide zero days of warning and are considered extremely serious.</a:t>
            </a:r>
            <a:endParaRPr dirty="0"/>
          </a:p>
        </p:txBody>
      </p:sp>
      <p:sp>
        <p:nvSpPr>
          <p:cNvPr id="529" name="Google Shape;52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Threat Actors</a:t>
            </a:r>
            <a:endParaRPr dirty="0"/>
          </a:p>
        </p:txBody>
      </p:sp>
      <p:sp>
        <p:nvSpPr>
          <p:cNvPr id="530" name="Google Shape;530;p36"/>
          <p:cNvSpPr txBox="1">
            <a:spLocks noGrp="1"/>
          </p:cNvSpPr>
          <p:nvPr>
            <p:ph type="subTitle" idx="1"/>
          </p:nvPr>
        </p:nvSpPr>
        <p:spPr>
          <a:xfrm>
            <a:off x="1362712" y="1306475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Platforms</a:t>
            </a:r>
            <a:endParaRPr b="0" dirty="0"/>
          </a:p>
        </p:txBody>
      </p:sp>
      <p:sp>
        <p:nvSpPr>
          <p:cNvPr id="531" name="Google Shape;531;p36"/>
          <p:cNvSpPr txBox="1">
            <a:spLocks noGrp="1"/>
          </p:cNvSpPr>
          <p:nvPr>
            <p:ph type="subTitle" idx="6"/>
          </p:nvPr>
        </p:nvSpPr>
        <p:spPr>
          <a:xfrm>
            <a:off x="1362712" y="3054800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Patches</a:t>
            </a:r>
            <a:endParaRPr b="0" dirty="0"/>
          </a:p>
        </p:txBody>
      </p:sp>
      <p:sp>
        <p:nvSpPr>
          <p:cNvPr id="532" name="Google Shape;532;p36"/>
          <p:cNvSpPr txBox="1">
            <a:spLocks noGrp="1"/>
          </p:cNvSpPr>
          <p:nvPr>
            <p:ph type="subTitle" idx="7"/>
          </p:nvPr>
        </p:nvSpPr>
        <p:spPr>
          <a:xfrm>
            <a:off x="4814288" y="1306475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Third Parties</a:t>
            </a:r>
            <a:endParaRPr b="0" dirty="0"/>
          </a:p>
        </p:txBody>
      </p:sp>
      <p:sp>
        <p:nvSpPr>
          <p:cNvPr id="533" name="Google Shape;533;p36"/>
          <p:cNvSpPr txBox="1">
            <a:spLocks noGrp="1"/>
          </p:cNvSpPr>
          <p:nvPr>
            <p:ph type="subTitle" idx="8"/>
          </p:nvPr>
        </p:nvSpPr>
        <p:spPr>
          <a:xfrm>
            <a:off x="4814288" y="3054800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Zero Day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28083631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966</Words>
  <Application>Microsoft Office PowerPoint</Application>
  <PresentationFormat>On-screen Show (16:9)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Albert Sans</vt:lpstr>
      <vt:lpstr>Bebas Neue</vt:lpstr>
      <vt:lpstr>Alata</vt:lpstr>
      <vt:lpstr>Proxima Nova Semibold</vt:lpstr>
      <vt:lpstr>Arial</vt:lpstr>
      <vt:lpstr>Proxima Nova</vt:lpstr>
      <vt:lpstr>Tech Startup Newsletter by Slidesgo </vt:lpstr>
      <vt:lpstr>Slidesgo Final Pages</vt:lpstr>
      <vt:lpstr>Introduction to Cybersecurity</vt:lpstr>
      <vt:lpstr>What is Security</vt:lpstr>
      <vt:lpstr>What is Information Security</vt:lpstr>
      <vt:lpstr>Who Are The Threat Actors</vt:lpstr>
      <vt:lpstr>Types of Threat Actors</vt:lpstr>
      <vt:lpstr>Other Threat Actors</vt:lpstr>
      <vt:lpstr>Vulnerabilities</vt:lpstr>
      <vt:lpstr>Vulnerabilities</vt:lpstr>
      <vt:lpstr>Types of Threat Actors</vt:lpstr>
      <vt:lpstr>Attack Vectors</vt:lpstr>
      <vt:lpstr>Social Engineering Attacks</vt:lpstr>
      <vt:lpstr>Types of Social Engineering Attacks</vt:lpstr>
      <vt:lpstr>Social Engineering Attacks: Physical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Cybersecurity</dc:title>
  <dc:creator>Isaiah Ervin</dc:creator>
  <cp:lastModifiedBy>Isaiah Ervin</cp:lastModifiedBy>
  <cp:revision>2</cp:revision>
  <dcterms:modified xsi:type="dcterms:W3CDTF">2024-04-25T02:01:12Z</dcterms:modified>
</cp:coreProperties>
</file>