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9"/>
  </p:notesMasterIdLst>
  <p:sldIdLst>
    <p:sldId id="256" r:id="rId3"/>
    <p:sldId id="303" r:id="rId4"/>
    <p:sldId id="297" r:id="rId5"/>
    <p:sldId id="298" r:id="rId6"/>
    <p:sldId id="299" r:id="rId7"/>
    <p:sldId id="300" r:id="rId8"/>
    <p:sldId id="304" r:id="rId9"/>
    <p:sldId id="296" r:id="rId10"/>
    <p:sldId id="301" r:id="rId11"/>
    <p:sldId id="302" r:id="rId12"/>
    <p:sldId id="257" r:id="rId13"/>
    <p:sldId id="305" r:id="rId14"/>
    <p:sldId id="308" r:id="rId15"/>
    <p:sldId id="309" r:id="rId16"/>
    <p:sldId id="276" r:id="rId17"/>
    <p:sldId id="295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Albert Sans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311ED-2B97-4655-A7E2-32D3C2EF96E7}">
  <a:tblStyle styleId="{CAC311ED-2B97-4655-A7E2-32D3C2EF9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A09192-4C9E-4E0A-905A-5A25EAC9F9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f97afb56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f97afb56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03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4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37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5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Google Shape;8279;g245a9042fe5_1_17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0" name="Google Shape;8280;g245a9042fe5_1_17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6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81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9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f97afb56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f97afb56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5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12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5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4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6" y="1755052"/>
            <a:ext cx="1534613" cy="2378626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5" y="1114097"/>
            <a:ext cx="3164167" cy="2923198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28815"/>
            <a:ext cx="3111009" cy="2934907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7" y="1104256"/>
            <a:ext cx="2900704" cy="2934979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36721"/>
            <a:ext cx="2962868" cy="2926137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15067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940975" y="5350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60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09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slide" Target="slide15.xml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ompTIA-Security-Guide-Network-Fundamentals/dp/0357424379/ref=asc_df_0357424379/?tag=hyprod-20&amp;linkCode=df0&amp;hvadid=475772560923&amp;hvpos=&amp;hvnetw=g&amp;hvrand=16355907989223556516&amp;hvpone=&amp;hvptwo=&amp;hvqmt=&amp;hvdev=c&amp;hvdvcmdl=&amp;hvlocint=&amp;hvlocphy=9010706&amp;hvtargid=pla-1146967382633&amp;psc=1&amp;mcid=d3953584ecee3299accc06da7f2199e2&amp;gclid=Cj0KCQjwztOwBhD7ARIsAPDKnkCeLsBOoGq53MlCTJKoqu_V8mcgGwq7gD40AAHVGWW7OcIYqLqe5CsaAuktEALw_wc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Device Security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by Isaiah Ervin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Connection Vulnerabilities</a:t>
            </a:r>
            <a:endParaRPr dirty="0"/>
          </a:p>
        </p:txBody>
      </p:sp>
      <p:graphicFrame>
        <p:nvGraphicFramePr>
          <p:cNvPr id="600" name="Google Shape;600;p40"/>
          <p:cNvGraphicFramePr/>
          <p:nvPr>
            <p:extLst>
              <p:ext uri="{D42A27DB-BD31-4B8C-83A1-F6EECF244321}">
                <p14:modId xmlns:p14="http://schemas.microsoft.com/office/powerpoint/2010/main" val="1628582144"/>
              </p:ext>
            </p:extLst>
          </p:nvPr>
        </p:nvGraphicFramePr>
        <p:xfrm>
          <a:off x="719962" y="1017725"/>
          <a:ext cx="7704000" cy="3785172"/>
        </p:xfrm>
        <a:graphic>
          <a:graphicData uri="http://schemas.openxmlformats.org/drawingml/2006/table">
            <a:tbl>
              <a:tblPr>
                <a:noFill/>
                <a:tableStyleId>{12A09192-4C9E-4E0A-905A-5A25EAC9F904}</a:tableStyleId>
              </a:tblPr>
              <a:tblGrid>
                <a:gridCol w="235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Name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Description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Vulnerability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Tethering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 mobile device with an active internet connection can be userd to share that connection with other mobile devices through Bluetooth or WiFi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unsecured mobile device may infect other tethered mobile devices or the corporate network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8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USB On-the-Go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OTG mobile device with a USB connection can funcation as either a host for external media access or as a peripheral to another host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Connecting a malicious flash drive infected with malware to a mobile device could result in an infection, just as using a device as a peripheral while connected to an infected computer could allow malware to be sent to the device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8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Malicious USB cable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 USB cable could be embedded with a WiFI controller that can receive commands from a nearby device to send malicious commands to the connected mobile device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 device will recognize the cable as a Human Interface Device (similar to a mouse or keyboard), giving the attacker enough permissions to exploit the system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2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Hotspots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 hotspot is a location where users can access the Internet with a wireless signal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Because public hotspots are beyond the control of the organization, attackers can eavesdrop on the data transmission and view sensitive information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6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412" name="Google Shape;412;p29"/>
          <p:cNvGraphicFramePr/>
          <p:nvPr/>
        </p:nvGraphicFramePr>
        <p:xfrm>
          <a:off x="720000" y="16148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{CAC311ED-2B97-4655-A7E2-32D3C2EF96E7}</a:tableStyleId>
              </a:tblPr>
              <a:tblGrid>
                <a:gridCol w="24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100" b="1" u="sng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 </a:t>
                      </a:r>
                      <a:r>
                        <a:rPr lang="en" sz="1100" b="1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and </a:t>
                      </a: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100" b="1" u="sng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100" b="1" u="sng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100" b="1" u="sng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colors used in this presentation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 </a:t>
                      </a:r>
                      <a:r>
                        <a:rPr lang="en" sz="1100" b="1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and</a:t>
                      </a:r>
                      <a:r>
                        <a:rPr lang="en" sz="1100" b="1" u="sng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infographic resources</a:t>
                      </a:r>
                      <a:endParaRPr sz="1100" b="1" u="sng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Editable presentation theme </a:t>
                      </a:r>
                      <a:endParaRPr sz="1100" b="1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can edit the master slides easily. For more info, click </a:t>
                      </a:r>
                      <a:r>
                        <a:rPr lang="en" sz="1100" u="sng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3" name="Google Shape;413;p29"/>
          <p:cNvSpPr txBox="1"/>
          <p:nvPr/>
        </p:nvSpPr>
        <p:spPr>
          <a:xfrm>
            <a:off x="758549" y="4092000"/>
            <a:ext cx="21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endParaRPr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777040" y="4092000"/>
            <a:ext cx="360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visit our sister projects:</a:t>
            </a:r>
            <a:b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375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3062982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Verifying the authentic user of a device involves a strong passcode and restricting users with a screen lock until the user enters the correct passcode. Options include: a passcode, a pin, a fingerprint, or a pattern connecting dots</a:t>
            </a:r>
            <a:endParaRPr dirty="0"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306298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versions of both mobile O</a:t>
            </a:r>
            <a:r>
              <a:rPr lang="en-US" dirty="0"/>
              <a:t>s</a:t>
            </a:r>
            <a:r>
              <a:rPr lang="en" dirty="0"/>
              <a:t>s encrypt all user data on their devices (</a:t>
            </a:r>
            <a:r>
              <a:rPr lang="en" dirty="0">
                <a:solidFill>
                  <a:schemeClr val="accent4"/>
                </a:solidFill>
              </a:rPr>
              <a:t>full disk encryption</a:t>
            </a:r>
            <a:r>
              <a:rPr lang="en" dirty="0"/>
              <a:t>) by defaul when the device is lock; however, the data can still be accessed through remote data-at-rest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3062978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separate storage of bussiness data and personal data into “containers” (</a:t>
            </a:r>
            <a:r>
              <a:rPr lang="en" dirty="0">
                <a:solidFill>
                  <a:schemeClr val="accent4"/>
                </a:solidFill>
              </a:rPr>
              <a:t>containerization</a:t>
            </a:r>
            <a:r>
              <a:rPr lang="en" dirty="0"/>
              <a:t>). This allows companies to avoid data ownership privacy isses and legal concerns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3062978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 device cannot be loacted, it may be necessary to perform a remote wipe to erase sensitive data stored on it. Some service can be an alarm, last known location, locate, remote lockout, and theft picture</a:t>
            </a:r>
            <a:endParaRPr dirty="0"/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 Configuration</a:t>
            </a:r>
            <a:endParaRPr dirty="0"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3062982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Use Strong Authentication</a:t>
            </a:r>
            <a:endParaRPr b="0" dirty="0"/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3062978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Segment Storage</a:t>
            </a:r>
            <a:endParaRPr b="0" dirty="0"/>
          </a:p>
        </p:txBody>
      </p:sp>
      <p:sp>
        <p:nvSpPr>
          <p:cNvPr id="532" name="Google Shape;532;p36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3062982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Manage Encryption</a:t>
            </a:r>
            <a:endParaRPr b="0" dirty="0"/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306298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Loss or Theft Services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34834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Management Tools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Mobile Device Management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>
                <a:solidFill>
                  <a:schemeClr val="accent4"/>
                </a:solidFill>
              </a:rPr>
              <a:t>MDM</a:t>
            </a:r>
            <a:r>
              <a:rPr lang="en-US" sz="1800" dirty="0">
                <a:solidFill>
                  <a:schemeClr val="accent6"/>
                </a:solidFill>
              </a:rPr>
              <a:t>) tools allow a device to be managed remotely by an organization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Mobile Application Management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>
                <a:solidFill>
                  <a:schemeClr val="accent4"/>
                </a:solidFill>
              </a:rPr>
              <a:t>MAM</a:t>
            </a:r>
            <a:r>
              <a:rPr lang="en-US" sz="1800" dirty="0">
                <a:solidFill>
                  <a:schemeClr val="accent6"/>
                </a:solidFill>
              </a:rPr>
              <a:t>) comprise the tools and services responsible for distributing and controlling access to apps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Mobile Content Management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>
                <a:solidFill>
                  <a:schemeClr val="accent4"/>
                </a:solidFill>
              </a:rPr>
              <a:t>MCM</a:t>
            </a:r>
            <a:r>
              <a:rPr lang="en-US" sz="1800" dirty="0">
                <a:solidFill>
                  <a:schemeClr val="accent6"/>
                </a:solidFill>
              </a:rPr>
              <a:t>) supports the creation and subsequent editing and modification of digital content by employees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Unified Endpoint Management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>
                <a:solidFill>
                  <a:schemeClr val="accent4"/>
                </a:solidFill>
              </a:rPr>
              <a:t>UEM</a:t>
            </a:r>
            <a:r>
              <a:rPr lang="en-US" sz="1800" dirty="0">
                <a:solidFill>
                  <a:schemeClr val="accent6"/>
                </a:solidFill>
              </a:rPr>
              <a:t>) is a class of software tools with a single management interface for mobile devices, and provides capabilities for managing and securing mobile devices, applications, and content</a:t>
            </a:r>
          </a:p>
        </p:txBody>
      </p:sp>
    </p:spTree>
    <p:extLst>
      <p:ext uri="{BB962C8B-B14F-4D97-AF65-F5344CB8AC3E}">
        <p14:creationId xmlns:p14="http://schemas.microsoft.com/office/powerpoint/2010/main" val="37130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7725"/>
            <a:ext cx="77040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CompTIA Security+ Guide to Fundamental, 7</a:t>
            </a:r>
            <a:r>
              <a:rPr lang="en-US" sz="1800" baseline="30000" dirty="0">
                <a:latin typeface="Alata"/>
                <a:ea typeface="Alata"/>
                <a:cs typeface="Alata"/>
                <a:sym typeface="Alata"/>
              </a:rPr>
              <a:t>th</a:t>
            </a: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 Edition</a:t>
            </a:r>
            <a:endParaRPr sz="1800" dirty="0">
              <a:latin typeface="Alata"/>
              <a:ea typeface="Alata"/>
              <a:cs typeface="Alata"/>
              <a:sym typeface="Alata"/>
            </a:endParaRPr>
          </a:p>
          <a:p>
            <a:r>
              <a:rPr lang="en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link to book</a:t>
            </a:r>
            <a:endParaRPr dirty="0">
              <a:solidFill>
                <a:schemeClr val="hlink"/>
              </a:solidFill>
            </a:endParaRPr>
          </a:p>
        </p:txBody>
      </p:sp>
      <p:sp>
        <p:nvSpPr>
          <p:cNvPr id="803" name="Google Shape;803;p48"/>
          <p:cNvSpPr/>
          <p:nvPr/>
        </p:nvSpPr>
        <p:spPr>
          <a:xfrm>
            <a:off x="5132752" y="2239653"/>
            <a:ext cx="196823" cy="1000272"/>
          </a:xfrm>
          <a:custGeom>
            <a:avLst/>
            <a:gdLst/>
            <a:ahLst/>
            <a:cxnLst/>
            <a:rect l="l" t="t" r="r" b="b"/>
            <a:pathLst>
              <a:path w="9405" h="47797" extrusionOk="0">
                <a:moveTo>
                  <a:pt x="5296" y="6164"/>
                </a:moveTo>
                <a:lnTo>
                  <a:pt x="92" y="11276"/>
                </a:lnTo>
                <a:lnTo>
                  <a:pt x="0" y="18923"/>
                </a:lnTo>
                <a:lnTo>
                  <a:pt x="0" y="18991"/>
                </a:lnTo>
                <a:lnTo>
                  <a:pt x="4497" y="23579"/>
                </a:lnTo>
                <a:lnTo>
                  <a:pt x="4292" y="42867"/>
                </a:lnTo>
                <a:lnTo>
                  <a:pt x="4292" y="42935"/>
                </a:lnTo>
                <a:lnTo>
                  <a:pt x="9062" y="47797"/>
                </a:lnTo>
                <a:cubicBezTo>
                  <a:pt x="9176" y="47751"/>
                  <a:pt x="9290" y="47706"/>
                  <a:pt x="9404" y="47660"/>
                </a:cubicBezTo>
                <a:lnTo>
                  <a:pt x="9404" y="47660"/>
                </a:lnTo>
                <a:lnTo>
                  <a:pt x="4634" y="42798"/>
                </a:lnTo>
                <a:lnTo>
                  <a:pt x="4817" y="23511"/>
                </a:lnTo>
                <a:lnTo>
                  <a:pt x="4817" y="23442"/>
                </a:lnTo>
                <a:lnTo>
                  <a:pt x="343" y="18854"/>
                </a:lnTo>
                <a:lnTo>
                  <a:pt x="411" y="11413"/>
                </a:lnTo>
                <a:lnTo>
                  <a:pt x="5638" y="6300"/>
                </a:lnTo>
                <a:lnTo>
                  <a:pt x="5684" y="1"/>
                </a:lnTo>
                <a:lnTo>
                  <a:pt x="536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5171926" y="2104486"/>
            <a:ext cx="151431" cy="144274"/>
          </a:xfrm>
          <a:custGeom>
            <a:avLst/>
            <a:gdLst/>
            <a:ahLst/>
            <a:cxnLst/>
            <a:rect l="l" t="t" r="r" b="b"/>
            <a:pathLst>
              <a:path w="7236" h="6894" extrusionOk="0">
                <a:moveTo>
                  <a:pt x="1324" y="936"/>
                </a:moveTo>
                <a:cubicBezTo>
                  <a:pt x="23" y="2191"/>
                  <a:pt x="0" y="4291"/>
                  <a:pt x="1278" y="5570"/>
                </a:cubicBezTo>
                <a:lnTo>
                  <a:pt x="1278" y="5570"/>
                </a:lnTo>
                <a:cubicBezTo>
                  <a:pt x="2534" y="6871"/>
                  <a:pt x="4611" y="6893"/>
                  <a:pt x="5912" y="5638"/>
                </a:cubicBezTo>
                <a:lnTo>
                  <a:pt x="5912" y="5638"/>
                </a:lnTo>
                <a:cubicBezTo>
                  <a:pt x="7213" y="4360"/>
                  <a:pt x="7236" y="2283"/>
                  <a:pt x="5958" y="982"/>
                </a:cubicBezTo>
                <a:lnTo>
                  <a:pt x="5958" y="982"/>
                </a:lnTo>
                <a:cubicBezTo>
                  <a:pt x="5318" y="320"/>
                  <a:pt x="4474" y="0"/>
                  <a:pt x="3607" y="0"/>
                </a:cubicBezTo>
                <a:lnTo>
                  <a:pt x="3607" y="0"/>
                </a:lnTo>
                <a:cubicBezTo>
                  <a:pt x="2785" y="0"/>
                  <a:pt x="1963" y="297"/>
                  <a:pt x="1324" y="936"/>
                </a:cubicBezTo>
                <a:close/>
                <a:moveTo>
                  <a:pt x="1507" y="5341"/>
                </a:moveTo>
                <a:cubicBezTo>
                  <a:pt x="365" y="4177"/>
                  <a:pt x="388" y="2306"/>
                  <a:pt x="1552" y="1164"/>
                </a:cubicBezTo>
                <a:lnTo>
                  <a:pt x="1552" y="1164"/>
                </a:lnTo>
                <a:cubicBezTo>
                  <a:pt x="2716" y="23"/>
                  <a:pt x="4588" y="46"/>
                  <a:pt x="5729" y="1210"/>
                </a:cubicBezTo>
                <a:lnTo>
                  <a:pt x="5729" y="1210"/>
                </a:lnTo>
                <a:cubicBezTo>
                  <a:pt x="6871" y="2374"/>
                  <a:pt x="6848" y="4246"/>
                  <a:pt x="5684" y="5387"/>
                </a:cubicBezTo>
                <a:lnTo>
                  <a:pt x="5684" y="5387"/>
                </a:lnTo>
                <a:cubicBezTo>
                  <a:pt x="5113" y="5958"/>
                  <a:pt x="4360" y="6231"/>
                  <a:pt x="3607" y="6231"/>
                </a:cubicBezTo>
                <a:lnTo>
                  <a:pt x="3607" y="6231"/>
                </a:lnTo>
                <a:cubicBezTo>
                  <a:pt x="2853" y="6231"/>
                  <a:pt x="2077" y="5935"/>
                  <a:pt x="1507" y="534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5043437" y="2146507"/>
            <a:ext cx="96978" cy="353507"/>
          </a:xfrm>
          <a:custGeom>
            <a:avLst/>
            <a:gdLst/>
            <a:ahLst/>
            <a:cxnLst/>
            <a:rect l="l" t="t" r="r" b="b"/>
            <a:pathLst>
              <a:path w="4634" h="16892" extrusionOk="0">
                <a:moveTo>
                  <a:pt x="3447" y="4931"/>
                </a:moveTo>
                <a:lnTo>
                  <a:pt x="46" y="8241"/>
                </a:lnTo>
                <a:lnTo>
                  <a:pt x="0" y="12418"/>
                </a:lnTo>
                <a:lnTo>
                  <a:pt x="4383" y="16891"/>
                </a:lnTo>
                <a:lnTo>
                  <a:pt x="4634" y="16663"/>
                </a:lnTo>
                <a:lnTo>
                  <a:pt x="342" y="12281"/>
                </a:lnTo>
                <a:lnTo>
                  <a:pt x="388" y="8400"/>
                </a:lnTo>
                <a:lnTo>
                  <a:pt x="3789" y="5068"/>
                </a:lnTo>
                <a:lnTo>
                  <a:pt x="3835" y="1"/>
                </a:lnTo>
                <a:lnTo>
                  <a:pt x="34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4998047" y="2138869"/>
            <a:ext cx="141888" cy="404131"/>
          </a:xfrm>
          <a:custGeom>
            <a:avLst/>
            <a:gdLst/>
            <a:ahLst/>
            <a:cxnLst/>
            <a:rect l="l" t="t" r="r" b="b"/>
            <a:pathLst>
              <a:path w="6780" h="19311" extrusionOk="0">
                <a:moveTo>
                  <a:pt x="2694" y="2557"/>
                </a:moveTo>
                <a:lnTo>
                  <a:pt x="92" y="5113"/>
                </a:lnTo>
                <a:lnTo>
                  <a:pt x="1" y="12554"/>
                </a:lnTo>
                <a:lnTo>
                  <a:pt x="1" y="12646"/>
                </a:lnTo>
                <a:lnTo>
                  <a:pt x="6529" y="19311"/>
                </a:lnTo>
                <a:lnTo>
                  <a:pt x="6780" y="19060"/>
                </a:lnTo>
                <a:lnTo>
                  <a:pt x="343" y="12509"/>
                </a:lnTo>
                <a:lnTo>
                  <a:pt x="412" y="5250"/>
                </a:lnTo>
                <a:lnTo>
                  <a:pt x="3036" y="2694"/>
                </a:lnTo>
                <a:lnTo>
                  <a:pt x="3059" y="1"/>
                </a:lnTo>
                <a:lnTo>
                  <a:pt x="271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929742" y="2325160"/>
            <a:ext cx="209714" cy="259396"/>
          </a:xfrm>
          <a:custGeom>
            <a:avLst/>
            <a:gdLst/>
            <a:ahLst/>
            <a:cxnLst/>
            <a:rect l="l" t="t" r="r" b="b"/>
            <a:pathLst>
              <a:path w="10021" h="12395" extrusionOk="0">
                <a:moveTo>
                  <a:pt x="1" y="2397"/>
                </a:moveTo>
                <a:lnTo>
                  <a:pt x="9770" y="12395"/>
                </a:lnTo>
                <a:lnTo>
                  <a:pt x="10021" y="12143"/>
                </a:lnTo>
                <a:lnTo>
                  <a:pt x="320" y="2260"/>
                </a:lnTo>
                <a:lnTo>
                  <a:pt x="343" y="23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719094" y="2286466"/>
            <a:ext cx="65461" cy="108446"/>
          </a:xfrm>
          <a:custGeom>
            <a:avLst/>
            <a:gdLst/>
            <a:ahLst/>
            <a:cxnLst/>
            <a:rect l="l" t="t" r="r" b="b"/>
            <a:pathLst>
              <a:path w="3128" h="5182" extrusionOk="0">
                <a:moveTo>
                  <a:pt x="1" y="229"/>
                </a:moveTo>
                <a:lnTo>
                  <a:pt x="1005" y="1256"/>
                </a:lnTo>
                <a:lnTo>
                  <a:pt x="982" y="3242"/>
                </a:lnTo>
                <a:lnTo>
                  <a:pt x="2900" y="5182"/>
                </a:lnTo>
                <a:lnTo>
                  <a:pt x="3128" y="4954"/>
                </a:lnTo>
                <a:lnTo>
                  <a:pt x="1325" y="3105"/>
                </a:lnTo>
                <a:lnTo>
                  <a:pt x="1347" y="111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4586796" y="2244424"/>
            <a:ext cx="8141" cy="120396"/>
          </a:xfrm>
          <a:custGeom>
            <a:avLst/>
            <a:gdLst/>
            <a:ahLst/>
            <a:cxnLst/>
            <a:rect l="l" t="t" r="r" b="b"/>
            <a:pathLst>
              <a:path w="389" h="5753" extrusionOk="0">
                <a:moveTo>
                  <a:pt x="0" y="5753"/>
                </a:moveTo>
                <a:lnTo>
                  <a:pt x="342" y="5753"/>
                </a:lnTo>
                <a:lnTo>
                  <a:pt x="388" y="24"/>
                </a:lnTo>
                <a:lnTo>
                  <a:pt x="6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4521358" y="2462733"/>
            <a:ext cx="124686" cy="127553"/>
          </a:xfrm>
          <a:custGeom>
            <a:avLst/>
            <a:gdLst/>
            <a:ahLst/>
            <a:cxnLst/>
            <a:rect l="l" t="t" r="r" b="b"/>
            <a:pathLst>
              <a:path w="5958" h="6095" extrusionOk="0">
                <a:moveTo>
                  <a:pt x="0" y="251"/>
                </a:moveTo>
                <a:lnTo>
                  <a:pt x="5729" y="6094"/>
                </a:lnTo>
                <a:lnTo>
                  <a:pt x="5957" y="584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4674207" y="2840085"/>
            <a:ext cx="159070" cy="68328"/>
          </a:xfrm>
          <a:custGeom>
            <a:avLst/>
            <a:gdLst/>
            <a:ahLst/>
            <a:cxnLst/>
            <a:rect l="l" t="t" r="r" b="b"/>
            <a:pathLst>
              <a:path w="7601" h="3265" extrusionOk="0">
                <a:moveTo>
                  <a:pt x="0" y="228"/>
                </a:moveTo>
                <a:lnTo>
                  <a:pt x="2922" y="3218"/>
                </a:lnTo>
                <a:lnTo>
                  <a:pt x="7578" y="3264"/>
                </a:lnTo>
                <a:lnTo>
                  <a:pt x="7601" y="2945"/>
                </a:lnTo>
                <a:lnTo>
                  <a:pt x="3059" y="2876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4476931" y="2836256"/>
            <a:ext cx="410828" cy="123263"/>
          </a:xfrm>
          <a:custGeom>
            <a:avLst/>
            <a:gdLst/>
            <a:ahLst/>
            <a:cxnLst/>
            <a:rect l="l" t="t" r="r" b="b"/>
            <a:pathLst>
              <a:path w="19631" h="5890" extrusionOk="0">
                <a:moveTo>
                  <a:pt x="0" y="229"/>
                </a:moveTo>
                <a:lnTo>
                  <a:pt x="5410" y="5752"/>
                </a:lnTo>
                <a:lnTo>
                  <a:pt x="19630" y="5889"/>
                </a:lnTo>
                <a:lnTo>
                  <a:pt x="19630" y="5570"/>
                </a:lnTo>
                <a:lnTo>
                  <a:pt x="5547" y="5410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4189859" y="2569711"/>
            <a:ext cx="129458" cy="308137"/>
          </a:xfrm>
          <a:custGeom>
            <a:avLst/>
            <a:gdLst/>
            <a:ahLst/>
            <a:cxnLst/>
            <a:rect l="l" t="t" r="r" b="b"/>
            <a:pathLst>
              <a:path w="6186" h="14724" extrusionOk="0">
                <a:moveTo>
                  <a:pt x="0" y="229"/>
                </a:moveTo>
                <a:lnTo>
                  <a:pt x="5844" y="6209"/>
                </a:lnTo>
                <a:lnTo>
                  <a:pt x="5775" y="14700"/>
                </a:lnTo>
                <a:lnTo>
                  <a:pt x="6095" y="14723"/>
                </a:lnTo>
                <a:lnTo>
                  <a:pt x="6186" y="6141"/>
                </a:lnTo>
                <a:lnTo>
                  <a:pt x="6186" y="6072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4002126" y="2542485"/>
            <a:ext cx="242215" cy="87916"/>
          </a:xfrm>
          <a:custGeom>
            <a:avLst/>
            <a:gdLst/>
            <a:ahLst/>
            <a:cxnLst/>
            <a:rect l="l" t="t" r="r" b="b"/>
            <a:pathLst>
              <a:path w="11574" h="4201" extrusionOk="0">
                <a:moveTo>
                  <a:pt x="1" y="1485"/>
                </a:moveTo>
                <a:lnTo>
                  <a:pt x="2557" y="4109"/>
                </a:lnTo>
                <a:lnTo>
                  <a:pt x="11573" y="4201"/>
                </a:lnTo>
                <a:lnTo>
                  <a:pt x="11573" y="3858"/>
                </a:lnTo>
                <a:lnTo>
                  <a:pt x="2694" y="3767"/>
                </a:lnTo>
                <a:lnTo>
                  <a:pt x="343" y="137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934303" y="2570673"/>
            <a:ext cx="331533" cy="253202"/>
          </a:xfrm>
          <a:custGeom>
            <a:avLst/>
            <a:gdLst/>
            <a:ahLst/>
            <a:cxnLst/>
            <a:rect l="l" t="t" r="r" b="b"/>
            <a:pathLst>
              <a:path w="15842" h="12099" extrusionOk="0">
                <a:moveTo>
                  <a:pt x="1" y="229"/>
                </a:moveTo>
                <a:lnTo>
                  <a:pt x="6072" y="6415"/>
                </a:lnTo>
                <a:lnTo>
                  <a:pt x="13742" y="6506"/>
                </a:lnTo>
                <a:lnTo>
                  <a:pt x="15499" y="8309"/>
                </a:lnTo>
                <a:lnTo>
                  <a:pt x="15453" y="12098"/>
                </a:lnTo>
                <a:lnTo>
                  <a:pt x="15796" y="12098"/>
                </a:lnTo>
                <a:lnTo>
                  <a:pt x="15841" y="8172"/>
                </a:lnTo>
                <a:lnTo>
                  <a:pt x="13879" y="6163"/>
                </a:lnTo>
                <a:lnTo>
                  <a:pt x="6209" y="609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4122006" y="4165451"/>
            <a:ext cx="93630" cy="89339"/>
          </a:xfrm>
          <a:custGeom>
            <a:avLst/>
            <a:gdLst/>
            <a:ahLst/>
            <a:cxnLst/>
            <a:rect l="l" t="t" r="r" b="b"/>
            <a:pathLst>
              <a:path w="4474" h="4269" extrusionOk="0">
                <a:moveTo>
                  <a:pt x="822" y="571"/>
                </a:moveTo>
                <a:cubicBezTo>
                  <a:pt x="23" y="1347"/>
                  <a:pt x="0" y="2648"/>
                  <a:pt x="799" y="3447"/>
                </a:cubicBezTo>
                <a:lnTo>
                  <a:pt x="799" y="3447"/>
                </a:lnTo>
                <a:cubicBezTo>
                  <a:pt x="1575" y="4246"/>
                  <a:pt x="2876" y="4269"/>
                  <a:pt x="3675" y="3470"/>
                </a:cubicBezTo>
                <a:lnTo>
                  <a:pt x="3675" y="3470"/>
                </a:lnTo>
                <a:cubicBezTo>
                  <a:pt x="4474" y="2694"/>
                  <a:pt x="4474" y="1415"/>
                  <a:pt x="3698" y="594"/>
                </a:cubicBezTo>
                <a:lnTo>
                  <a:pt x="3698" y="594"/>
                </a:lnTo>
                <a:cubicBezTo>
                  <a:pt x="3310" y="206"/>
                  <a:pt x="2785" y="0"/>
                  <a:pt x="2237" y="0"/>
                </a:cubicBezTo>
                <a:lnTo>
                  <a:pt x="2237" y="0"/>
                </a:lnTo>
                <a:cubicBezTo>
                  <a:pt x="1735" y="0"/>
                  <a:pt x="1210" y="183"/>
                  <a:pt x="822" y="571"/>
                </a:cubicBezTo>
                <a:close/>
                <a:moveTo>
                  <a:pt x="1027" y="3219"/>
                </a:moveTo>
                <a:cubicBezTo>
                  <a:pt x="365" y="2557"/>
                  <a:pt x="388" y="1461"/>
                  <a:pt x="1050" y="822"/>
                </a:cubicBezTo>
                <a:lnTo>
                  <a:pt x="1050" y="822"/>
                </a:lnTo>
                <a:cubicBezTo>
                  <a:pt x="1735" y="160"/>
                  <a:pt x="2808" y="160"/>
                  <a:pt x="3470" y="845"/>
                </a:cubicBezTo>
                <a:lnTo>
                  <a:pt x="3470" y="845"/>
                </a:lnTo>
                <a:cubicBezTo>
                  <a:pt x="4109" y="1507"/>
                  <a:pt x="4109" y="2580"/>
                  <a:pt x="3447" y="3242"/>
                </a:cubicBezTo>
                <a:lnTo>
                  <a:pt x="3447" y="3242"/>
                </a:lnTo>
                <a:cubicBezTo>
                  <a:pt x="3104" y="3561"/>
                  <a:pt x="2671" y="3721"/>
                  <a:pt x="2237" y="3721"/>
                </a:cubicBezTo>
                <a:lnTo>
                  <a:pt x="2237" y="3721"/>
                </a:lnTo>
                <a:cubicBezTo>
                  <a:pt x="1803" y="3721"/>
                  <a:pt x="1370" y="3561"/>
                  <a:pt x="1027" y="321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3829690" y="2660470"/>
            <a:ext cx="138080" cy="131864"/>
          </a:xfrm>
          <a:custGeom>
            <a:avLst/>
            <a:gdLst/>
            <a:ahLst/>
            <a:cxnLst/>
            <a:rect l="l" t="t" r="r" b="b"/>
            <a:pathLst>
              <a:path w="6598" h="6301" extrusionOk="0">
                <a:moveTo>
                  <a:pt x="1188" y="845"/>
                </a:moveTo>
                <a:cubicBezTo>
                  <a:pt x="24" y="2009"/>
                  <a:pt x="1" y="3904"/>
                  <a:pt x="1142" y="5091"/>
                </a:cubicBezTo>
                <a:lnTo>
                  <a:pt x="1142" y="5091"/>
                </a:lnTo>
                <a:cubicBezTo>
                  <a:pt x="2306" y="6278"/>
                  <a:pt x="4224" y="6301"/>
                  <a:pt x="5411" y="5136"/>
                </a:cubicBezTo>
                <a:lnTo>
                  <a:pt x="5411" y="5136"/>
                </a:lnTo>
                <a:cubicBezTo>
                  <a:pt x="6575" y="3972"/>
                  <a:pt x="6598" y="2078"/>
                  <a:pt x="5433" y="891"/>
                </a:cubicBezTo>
                <a:lnTo>
                  <a:pt x="5433" y="891"/>
                </a:lnTo>
                <a:cubicBezTo>
                  <a:pt x="4863" y="298"/>
                  <a:pt x="4087" y="1"/>
                  <a:pt x="3288" y="1"/>
                </a:cubicBezTo>
                <a:lnTo>
                  <a:pt x="3288" y="1"/>
                </a:lnTo>
                <a:cubicBezTo>
                  <a:pt x="2535" y="1"/>
                  <a:pt x="1781" y="275"/>
                  <a:pt x="1188" y="845"/>
                </a:cubicBezTo>
                <a:close/>
                <a:moveTo>
                  <a:pt x="1393" y="4863"/>
                </a:moveTo>
                <a:cubicBezTo>
                  <a:pt x="366" y="3813"/>
                  <a:pt x="389" y="2124"/>
                  <a:pt x="1439" y="1096"/>
                </a:cubicBezTo>
                <a:lnTo>
                  <a:pt x="1439" y="1096"/>
                </a:lnTo>
                <a:cubicBezTo>
                  <a:pt x="2489" y="46"/>
                  <a:pt x="4178" y="69"/>
                  <a:pt x="5205" y="1119"/>
                </a:cubicBezTo>
                <a:lnTo>
                  <a:pt x="5205" y="1119"/>
                </a:lnTo>
                <a:cubicBezTo>
                  <a:pt x="6232" y="2169"/>
                  <a:pt x="6209" y="3881"/>
                  <a:pt x="5160" y="4908"/>
                </a:cubicBezTo>
                <a:lnTo>
                  <a:pt x="5160" y="4908"/>
                </a:lnTo>
                <a:cubicBezTo>
                  <a:pt x="4657" y="5410"/>
                  <a:pt x="3973" y="5661"/>
                  <a:pt x="3288" y="5661"/>
                </a:cubicBezTo>
                <a:lnTo>
                  <a:pt x="3288" y="5661"/>
                </a:lnTo>
                <a:cubicBezTo>
                  <a:pt x="2603" y="5661"/>
                  <a:pt x="1918" y="5388"/>
                  <a:pt x="1393" y="486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086690" y="2348556"/>
            <a:ext cx="132806" cy="126611"/>
          </a:xfrm>
          <a:custGeom>
            <a:avLst/>
            <a:gdLst/>
            <a:ahLst/>
            <a:cxnLst/>
            <a:rect l="l" t="t" r="r" b="b"/>
            <a:pathLst>
              <a:path w="6346" h="6050" extrusionOk="0">
                <a:moveTo>
                  <a:pt x="1164" y="823"/>
                </a:moveTo>
                <a:cubicBezTo>
                  <a:pt x="23" y="1941"/>
                  <a:pt x="0" y="3767"/>
                  <a:pt x="1118" y="4885"/>
                </a:cubicBezTo>
                <a:lnTo>
                  <a:pt x="1118" y="4885"/>
                </a:lnTo>
                <a:cubicBezTo>
                  <a:pt x="2237" y="6027"/>
                  <a:pt x="4063" y="6050"/>
                  <a:pt x="5181" y="4931"/>
                </a:cubicBezTo>
                <a:lnTo>
                  <a:pt x="5181" y="4931"/>
                </a:lnTo>
                <a:cubicBezTo>
                  <a:pt x="6323" y="3813"/>
                  <a:pt x="6345" y="2010"/>
                  <a:pt x="5227" y="868"/>
                </a:cubicBezTo>
                <a:lnTo>
                  <a:pt x="5227" y="868"/>
                </a:lnTo>
                <a:cubicBezTo>
                  <a:pt x="4656" y="298"/>
                  <a:pt x="3926" y="1"/>
                  <a:pt x="3173" y="1"/>
                </a:cubicBezTo>
                <a:lnTo>
                  <a:pt x="3173" y="1"/>
                </a:lnTo>
                <a:cubicBezTo>
                  <a:pt x="2442" y="1"/>
                  <a:pt x="1712" y="275"/>
                  <a:pt x="1164" y="823"/>
                </a:cubicBezTo>
                <a:moveTo>
                  <a:pt x="1347" y="4657"/>
                </a:moveTo>
                <a:cubicBezTo>
                  <a:pt x="388" y="3653"/>
                  <a:pt x="388" y="2032"/>
                  <a:pt x="1392" y="1074"/>
                </a:cubicBezTo>
                <a:lnTo>
                  <a:pt x="1392" y="1074"/>
                </a:lnTo>
                <a:cubicBezTo>
                  <a:pt x="2397" y="92"/>
                  <a:pt x="4017" y="92"/>
                  <a:pt x="4999" y="1096"/>
                </a:cubicBezTo>
                <a:lnTo>
                  <a:pt x="4999" y="1096"/>
                </a:lnTo>
                <a:cubicBezTo>
                  <a:pt x="5957" y="2101"/>
                  <a:pt x="5957" y="3721"/>
                  <a:pt x="4953" y="4703"/>
                </a:cubicBezTo>
                <a:lnTo>
                  <a:pt x="4953" y="4703"/>
                </a:lnTo>
                <a:cubicBezTo>
                  <a:pt x="4451" y="5182"/>
                  <a:pt x="3812" y="5410"/>
                  <a:pt x="3173" y="5410"/>
                </a:cubicBezTo>
                <a:lnTo>
                  <a:pt x="3173" y="5410"/>
                </a:lnTo>
                <a:cubicBezTo>
                  <a:pt x="2511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4294471" y="2297934"/>
            <a:ext cx="132325" cy="126611"/>
          </a:xfrm>
          <a:custGeom>
            <a:avLst/>
            <a:gdLst/>
            <a:ahLst/>
            <a:cxnLst/>
            <a:rect l="l" t="t" r="r" b="b"/>
            <a:pathLst>
              <a:path w="6323" h="6050" extrusionOk="0">
                <a:moveTo>
                  <a:pt x="1141" y="822"/>
                </a:moveTo>
                <a:cubicBezTo>
                  <a:pt x="23" y="1941"/>
                  <a:pt x="0" y="3767"/>
                  <a:pt x="1096" y="4885"/>
                </a:cubicBezTo>
                <a:lnTo>
                  <a:pt x="1096" y="4885"/>
                </a:lnTo>
                <a:cubicBezTo>
                  <a:pt x="2214" y="6026"/>
                  <a:pt x="4040" y="6049"/>
                  <a:pt x="5159" y="4931"/>
                </a:cubicBezTo>
                <a:lnTo>
                  <a:pt x="5159" y="4931"/>
                </a:lnTo>
                <a:cubicBezTo>
                  <a:pt x="6300" y="3812"/>
                  <a:pt x="6323" y="2009"/>
                  <a:pt x="5204" y="868"/>
                </a:cubicBezTo>
                <a:lnTo>
                  <a:pt x="5204" y="868"/>
                </a:lnTo>
                <a:cubicBezTo>
                  <a:pt x="4656" y="297"/>
                  <a:pt x="3903" y="0"/>
                  <a:pt x="3150" y="0"/>
                </a:cubicBezTo>
                <a:lnTo>
                  <a:pt x="3150" y="0"/>
                </a:lnTo>
                <a:cubicBezTo>
                  <a:pt x="2419" y="0"/>
                  <a:pt x="1712" y="274"/>
                  <a:pt x="1141" y="822"/>
                </a:cubicBezTo>
                <a:moveTo>
                  <a:pt x="1347" y="4657"/>
                </a:moveTo>
                <a:cubicBezTo>
                  <a:pt x="365" y="3652"/>
                  <a:pt x="388" y="2055"/>
                  <a:pt x="1370" y="1073"/>
                </a:cubicBezTo>
                <a:lnTo>
                  <a:pt x="1370" y="1073"/>
                </a:lnTo>
                <a:cubicBezTo>
                  <a:pt x="2374" y="92"/>
                  <a:pt x="3994" y="92"/>
                  <a:pt x="4976" y="1096"/>
                </a:cubicBezTo>
                <a:lnTo>
                  <a:pt x="4976" y="1096"/>
                </a:lnTo>
                <a:cubicBezTo>
                  <a:pt x="5957" y="2100"/>
                  <a:pt x="5935" y="3721"/>
                  <a:pt x="4930" y="4702"/>
                </a:cubicBezTo>
                <a:lnTo>
                  <a:pt x="4930" y="4702"/>
                </a:lnTo>
                <a:cubicBezTo>
                  <a:pt x="4451" y="5182"/>
                  <a:pt x="3789" y="5410"/>
                  <a:pt x="3150" y="5410"/>
                </a:cubicBezTo>
                <a:lnTo>
                  <a:pt x="3150" y="5410"/>
                </a:lnTo>
                <a:cubicBezTo>
                  <a:pt x="2488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4126326" y="2507140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54" y="526"/>
                </a:moveTo>
                <a:cubicBezTo>
                  <a:pt x="23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39" y="3858"/>
                  <a:pt x="2603" y="3881"/>
                  <a:pt x="3333" y="3174"/>
                </a:cubicBezTo>
                <a:lnTo>
                  <a:pt x="3333" y="3174"/>
                </a:lnTo>
                <a:cubicBezTo>
                  <a:pt x="4063" y="2466"/>
                  <a:pt x="4063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75" y="1"/>
                  <a:pt x="1096" y="183"/>
                  <a:pt x="754" y="526"/>
                </a:cubicBezTo>
                <a:moveTo>
                  <a:pt x="959" y="2900"/>
                </a:moveTo>
                <a:cubicBezTo>
                  <a:pt x="366" y="2306"/>
                  <a:pt x="389" y="1348"/>
                  <a:pt x="982" y="777"/>
                </a:cubicBezTo>
                <a:lnTo>
                  <a:pt x="982" y="777"/>
                </a:lnTo>
                <a:cubicBezTo>
                  <a:pt x="1575" y="183"/>
                  <a:pt x="2534" y="183"/>
                  <a:pt x="3128" y="800"/>
                </a:cubicBezTo>
                <a:lnTo>
                  <a:pt x="3128" y="800"/>
                </a:lnTo>
                <a:cubicBezTo>
                  <a:pt x="3698" y="1393"/>
                  <a:pt x="3698" y="2352"/>
                  <a:pt x="3105" y="2922"/>
                </a:cubicBezTo>
                <a:lnTo>
                  <a:pt x="3105" y="2922"/>
                </a:lnTo>
                <a:cubicBezTo>
                  <a:pt x="2808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4414360" y="2777033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0" y="1233"/>
                  <a:pt x="0" y="2397"/>
                  <a:pt x="708" y="3127"/>
                </a:cubicBezTo>
                <a:lnTo>
                  <a:pt x="708" y="3127"/>
                </a:lnTo>
                <a:cubicBezTo>
                  <a:pt x="1415" y="3858"/>
                  <a:pt x="2579" y="3880"/>
                  <a:pt x="3310" y="3150"/>
                </a:cubicBezTo>
                <a:lnTo>
                  <a:pt x="3310" y="3150"/>
                </a:lnTo>
                <a:cubicBezTo>
                  <a:pt x="4040" y="2442"/>
                  <a:pt x="4063" y="1278"/>
                  <a:pt x="3333" y="548"/>
                </a:cubicBezTo>
                <a:lnTo>
                  <a:pt x="3333" y="548"/>
                </a:lnTo>
                <a:cubicBezTo>
                  <a:pt x="2990" y="183"/>
                  <a:pt x="2511" y="0"/>
                  <a:pt x="2032" y="0"/>
                </a:cubicBezTo>
                <a:lnTo>
                  <a:pt x="2032" y="0"/>
                </a:lnTo>
                <a:cubicBezTo>
                  <a:pt x="1552" y="0"/>
                  <a:pt x="1096" y="160"/>
                  <a:pt x="731" y="525"/>
                </a:cubicBezTo>
                <a:moveTo>
                  <a:pt x="936" y="2899"/>
                </a:moveTo>
                <a:cubicBezTo>
                  <a:pt x="365" y="2305"/>
                  <a:pt x="365" y="1347"/>
                  <a:pt x="959" y="753"/>
                </a:cubicBezTo>
                <a:lnTo>
                  <a:pt x="959" y="753"/>
                </a:lnTo>
                <a:cubicBezTo>
                  <a:pt x="1552" y="183"/>
                  <a:pt x="2511" y="183"/>
                  <a:pt x="3104" y="776"/>
                </a:cubicBezTo>
                <a:lnTo>
                  <a:pt x="3104" y="776"/>
                </a:lnTo>
                <a:cubicBezTo>
                  <a:pt x="3698" y="1370"/>
                  <a:pt x="3675" y="2328"/>
                  <a:pt x="3082" y="2922"/>
                </a:cubicBezTo>
                <a:lnTo>
                  <a:pt x="3082" y="2922"/>
                </a:lnTo>
                <a:cubicBezTo>
                  <a:pt x="2785" y="3219"/>
                  <a:pt x="2397" y="3355"/>
                  <a:pt x="2032" y="3355"/>
                </a:cubicBezTo>
                <a:lnTo>
                  <a:pt x="2032" y="3355"/>
                </a:lnTo>
                <a:cubicBezTo>
                  <a:pt x="1621" y="3355"/>
                  <a:pt x="1233" y="3196"/>
                  <a:pt x="936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4057540" y="2187105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4"/>
                  <a:pt x="1" y="2398"/>
                  <a:pt x="708" y="3128"/>
                </a:cubicBezTo>
                <a:lnTo>
                  <a:pt x="708" y="3128"/>
                </a:lnTo>
                <a:cubicBezTo>
                  <a:pt x="1416" y="3858"/>
                  <a:pt x="2603" y="3881"/>
                  <a:pt x="3333" y="3151"/>
                </a:cubicBezTo>
                <a:lnTo>
                  <a:pt x="3333" y="3151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4"/>
                  <a:pt x="2511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1"/>
                  <a:pt x="731" y="526"/>
                </a:cubicBezTo>
                <a:moveTo>
                  <a:pt x="959" y="2900"/>
                </a:moveTo>
                <a:cubicBezTo>
                  <a:pt x="366" y="2306"/>
                  <a:pt x="366" y="1348"/>
                  <a:pt x="982" y="754"/>
                </a:cubicBezTo>
                <a:lnTo>
                  <a:pt x="982" y="754"/>
                </a:lnTo>
                <a:cubicBezTo>
                  <a:pt x="1576" y="161"/>
                  <a:pt x="2534" y="184"/>
                  <a:pt x="3105" y="777"/>
                </a:cubicBezTo>
                <a:lnTo>
                  <a:pt x="3105" y="777"/>
                </a:lnTo>
                <a:cubicBezTo>
                  <a:pt x="3698" y="1370"/>
                  <a:pt x="3698" y="2329"/>
                  <a:pt x="3082" y="2923"/>
                </a:cubicBezTo>
                <a:lnTo>
                  <a:pt x="3082" y="2923"/>
                </a:lnTo>
                <a:cubicBezTo>
                  <a:pt x="2808" y="3196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196"/>
                  <a:pt x="959" y="290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4608769" y="2779419"/>
            <a:ext cx="81220" cy="77871"/>
          </a:xfrm>
          <a:custGeom>
            <a:avLst/>
            <a:gdLst/>
            <a:ahLst/>
            <a:cxnLst/>
            <a:rect l="l" t="t" r="r" b="b"/>
            <a:pathLst>
              <a:path w="3881" h="3721" extrusionOk="0">
                <a:moveTo>
                  <a:pt x="1963" y="0"/>
                </a:moveTo>
                <a:cubicBezTo>
                  <a:pt x="1461" y="23"/>
                  <a:pt x="1004" y="229"/>
                  <a:pt x="662" y="594"/>
                </a:cubicBezTo>
                <a:lnTo>
                  <a:pt x="662" y="594"/>
                </a:lnTo>
                <a:cubicBezTo>
                  <a:pt x="0" y="1324"/>
                  <a:pt x="23" y="2443"/>
                  <a:pt x="708" y="3150"/>
                </a:cubicBezTo>
                <a:lnTo>
                  <a:pt x="708" y="3150"/>
                </a:lnTo>
                <a:cubicBezTo>
                  <a:pt x="730" y="3173"/>
                  <a:pt x="753" y="3196"/>
                  <a:pt x="776" y="3219"/>
                </a:cubicBezTo>
                <a:lnTo>
                  <a:pt x="776" y="3219"/>
                </a:lnTo>
                <a:cubicBezTo>
                  <a:pt x="1119" y="3538"/>
                  <a:pt x="1598" y="3721"/>
                  <a:pt x="2100" y="3698"/>
                </a:cubicBezTo>
                <a:lnTo>
                  <a:pt x="2100" y="3698"/>
                </a:lnTo>
                <a:cubicBezTo>
                  <a:pt x="2579" y="3675"/>
                  <a:pt x="3036" y="3470"/>
                  <a:pt x="3378" y="3105"/>
                </a:cubicBezTo>
                <a:lnTo>
                  <a:pt x="3378" y="3105"/>
                </a:lnTo>
                <a:cubicBezTo>
                  <a:pt x="3721" y="2739"/>
                  <a:pt x="3880" y="2283"/>
                  <a:pt x="3880" y="1781"/>
                </a:cubicBezTo>
                <a:lnTo>
                  <a:pt x="3880" y="1781"/>
                </a:lnTo>
                <a:cubicBezTo>
                  <a:pt x="3858" y="1301"/>
                  <a:pt x="3652" y="845"/>
                  <a:pt x="3287" y="502"/>
                </a:cubicBezTo>
                <a:lnTo>
                  <a:pt x="3287" y="502"/>
                </a:lnTo>
                <a:cubicBezTo>
                  <a:pt x="2945" y="183"/>
                  <a:pt x="2488" y="0"/>
                  <a:pt x="2032" y="0"/>
                </a:cubicBezTo>
                <a:lnTo>
                  <a:pt x="2032" y="0"/>
                </a:lnTo>
                <a:cubicBezTo>
                  <a:pt x="2009" y="0"/>
                  <a:pt x="1986" y="0"/>
                  <a:pt x="1963" y="0"/>
                </a:cubicBezTo>
                <a:moveTo>
                  <a:pt x="982" y="2968"/>
                </a:moveTo>
                <a:cubicBezTo>
                  <a:pt x="388" y="2397"/>
                  <a:pt x="342" y="1438"/>
                  <a:pt x="913" y="822"/>
                </a:cubicBezTo>
                <a:lnTo>
                  <a:pt x="913" y="822"/>
                </a:lnTo>
                <a:cubicBezTo>
                  <a:pt x="1187" y="525"/>
                  <a:pt x="1575" y="365"/>
                  <a:pt x="1963" y="343"/>
                </a:cubicBezTo>
                <a:lnTo>
                  <a:pt x="1963" y="343"/>
                </a:lnTo>
                <a:cubicBezTo>
                  <a:pt x="2374" y="320"/>
                  <a:pt x="2762" y="480"/>
                  <a:pt x="3059" y="753"/>
                </a:cubicBezTo>
                <a:lnTo>
                  <a:pt x="3059" y="753"/>
                </a:lnTo>
                <a:cubicBezTo>
                  <a:pt x="3081" y="753"/>
                  <a:pt x="3081" y="776"/>
                  <a:pt x="3104" y="799"/>
                </a:cubicBezTo>
                <a:lnTo>
                  <a:pt x="3104" y="799"/>
                </a:lnTo>
                <a:cubicBezTo>
                  <a:pt x="3675" y="1370"/>
                  <a:pt x="3675" y="2283"/>
                  <a:pt x="3127" y="2876"/>
                </a:cubicBezTo>
                <a:lnTo>
                  <a:pt x="3127" y="2876"/>
                </a:lnTo>
                <a:cubicBezTo>
                  <a:pt x="2830" y="3196"/>
                  <a:pt x="2420" y="3378"/>
                  <a:pt x="2032" y="3378"/>
                </a:cubicBezTo>
                <a:lnTo>
                  <a:pt x="2032" y="3378"/>
                </a:lnTo>
                <a:cubicBezTo>
                  <a:pt x="1643" y="3378"/>
                  <a:pt x="1278" y="3241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4450187" y="2230110"/>
            <a:ext cx="103194" cy="102712"/>
          </a:xfrm>
          <a:custGeom>
            <a:avLst/>
            <a:gdLst/>
            <a:ahLst/>
            <a:cxnLst/>
            <a:rect l="l" t="t" r="r" b="b"/>
            <a:pathLst>
              <a:path w="4931" h="4908" extrusionOk="0">
                <a:moveTo>
                  <a:pt x="662" y="776"/>
                </a:moveTo>
                <a:cubicBezTo>
                  <a:pt x="228" y="1256"/>
                  <a:pt x="0" y="1872"/>
                  <a:pt x="23" y="2534"/>
                </a:cubicBezTo>
                <a:lnTo>
                  <a:pt x="23" y="2534"/>
                </a:lnTo>
                <a:cubicBezTo>
                  <a:pt x="46" y="3150"/>
                  <a:pt x="274" y="3721"/>
                  <a:pt x="708" y="4154"/>
                </a:cubicBezTo>
                <a:lnTo>
                  <a:pt x="708" y="4154"/>
                </a:lnTo>
                <a:cubicBezTo>
                  <a:pt x="730" y="4177"/>
                  <a:pt x="776" y="4200"/>
                  <a:pt x="799" y="4223"/>
                </a:cubicBezTo>
                <a:lnTo>
                  <a:pt x="799" y="4223"/>
                </a:lnTo>
                <a:cubicBezTo>
                  <a:pt x="1278" y="4679"/>
                  <a:pt x="1895" y="4908"/>
                  <a:pt x="2556" y="4885"/>
                </a:cubicBezTo>
                <a:lnTo>
                  <a:pt x="2556" y="4885"/>
                </a:lnTo>
                <a:cubicBezTo>
                  <a:pt x="3196" y="4862"/>
                  <a:pt x="3812" y="4588"/>
                  <a:pt x="4246" y="4109"/>
                </a:cubicBezTo>
                <a:lnTo>
                  <a:pt x="4246" y="4109"/>
                </a:lnTo>
                <a:cubicBezTo>
                  <a:pt x="4702" y="3629"/>
                  <a:pt x="4930" y="3013"/>
                  <a:pt x="4908" y="2351"/>
                </a:cubicBezTo>
                <a:lnTo>
                  <a:pt x="4908" y="2351"/>
                </a:lnTo>
                <a:cubicBezTo>
                  <a:pt x="4885" y="1689"/>
                  <a:pt x="4611" y="1096"/>
                  <a:pt x="4131" y="662"/>
                </a:cubicBezTo>
                <a:lnTo>
                  <a:pt x="4131" y="662"/>
                </a:lnTo>
                <a:cubicBezTo>
                  <a:pt x="3652" y="206"/>
                  <a:pt x="3059" y="0"/>
                  <a:pt x="2465" y="0"/>
                </a:cubicBezTo>
                <a:lnTo>
                  <a:pt x="2465" y="0"/>
                </a:lnTo>
                <a:cubicBezTo>
                  <a:pt x="1803" y="0"/>
                  <a:pt x="1141" y="251"/>
                  <a:pt x="662" y="776"/>
                </a:cubicBezTo>
                <a:moveTo>
                  <a:pt x="1027" y="3995"/>
                </a:moveTo>
                <a:cubicBezTo>
                  <a:pt x="616" y="3607"/>
                  <a:pt x="365" y="3082"/>
                  <a:pt x="342" y="2511"/>
                </a:cubicBezTo>
                <a:lnTo>
                  <a:pt x="342" y="2511"/>
                </a:lnTo>
                <a:cubicBezTo>
                  <a:pt x="320" y="1963"/>
                  <a:pt x="525" y="1415"/>
                  <a:pt x="913" y="1005"/>
                </a:cubicBezTo>
                <a:lnTo>
                  <a:pt x="913" y="1005"/>
                </a:lnTo>
                <a:cubicBezTo>
                  <a:pt x="1712" y="160"/>
                  <a:pt x="3036" y="114"/>
                  <a:pt x="3903" y="890"/>
                </a:cubicBezTo>
                <a:lnTo>
                  <a:pt x="3903" y="890"/>
                </a:lnTo>
                <a:cubicBezTo>
                  <a:pt x="3926" y="913"/>
                  <a:pt x="3949" y="936"/>
                  <a:pt x="3972" y="959"/>
                </a:cubicBezTo>
                <a:lnTo>
                  <a:pt x="3972" y="959"/>
                </a:lnTo>
                <a:cubicBezTo>
                  <a:pt x="4337" y="1347"/>
                  <a:pt x="4542" y="1826"/>
                  <a:pt x="4565" y="2374"/>
                </a:cubicBezTo>
                <a:lnTo>
                  <a:pt x="4565" y="2374"/>
                </a:lnTo>
                <a:cubicBezTo>
                  <a:pt x="4588" y="2922"/>
                  <a:pt x="4383" y="3470"/>
                  <a:pt x="3994" y="3881"/>
                </a:cubicBezTo>
                <a:lnTo>
                  <a:pt x="3994" y="3881"/>
                </a:lnTo>
                <a:cubicBezTo>
                  <a:pt x="3629" y="4291"/>
                  <a:pt x="3104" y="4520"/>
                  <a:pt x="2534" y="4542"/>
                </a:cubicBezTo>
                <a:lnTo>
                  <a:pt x="2534" y="4542"/>
                </a:lnTo>
                <a:cubicBezTo>
                  <a:pt x="2511" y="4542"/>
                  <a:pt x="2488" y="4542"/>
                  <a:pt x="2465" y="4542"/>
                </a:cubicBezTo>
                <a:lnTo>
                  <a:pt x="2465" y="4542"/>
                </a:lnTo>
                <a:cubicBezTo>
                  <a:pt x="1917" y="4542"/>
                  <a:pt x="1415" y="4360"/>
                  <a:pt x="1027" y="399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4462115" y="2398718"/>
            <a:ext cx="77892" cy="77892"/>
          </a:xfrm>
          <a:custGeom>
            <a:avLst/>
            <a:gdLst/>
            <a:ahLst/>
            <a:cxnLst/>
            <a:rect l="l" t="t" r="r" b="b"/>
            <a:pathLst>
              <a:path w="3722" h="3722" extrusionOk="0">
                <a:moveTo>
                  <a:pt x="1781" y="1"/>
                </a:moveTo>
                <a:cubicBezTo>
                  <a:pt x="1302" y="23"/>
                  <a:pt x="845" y="229"/>
                  <a:pt x="503" y="594"/>
                </a:cubicBezTo>
                <a:lnTo>
                  <a:pt x="503" y="594"/>
                </a:lnTo>
                <a:cubicBezTo>
                  <a:pt x="160" y="959"/>
                  <a:pt x="1" y="1416"/>
                  <a:pt x="1" y="1918"/>
                </a:cubicBezTo>
                <a:lnTo>
                  <a:pt x="1" y="1918"/>
                </a:lnTo>
                <a:cubicBezTo>
                  <a:pt x="24" y="2374"/>
                  <a:pt x="206" y="2808"/>
                  <a:pt x="526" y="3128"/>
                </a:cubicBezTo>
                <a:lnTo>
                  <a:pt x="526" y="3128"/>
                </a:lnTo>
                <a:cubicBezTo>
                  <a:pt x="549" y="3150"/>
                  <a:pt x="571" y="3173"/>
                  <a:pt x="594" y="3196"/>
                </a:cubicBezTo>
                <a:lnTo>
                  <a:pt x="594" y="3196"/>
                </a:lnTo>
                <a:cubicBezTo>
                  <a:pt x="959" y="3538"/>
                  <a:pt x="1439" y="3721"/>
                  <a:pt x="1918" y="3698"/>
                </a:cubicBezTo>
                <a:lnTo>
                  <a:pt x="1918" y="3698"/>
                </a:lnTo>
                <a:cubicBezTo>
                  <a:pt x="2420" y="3675"/>
                  <a:pt x="2877" y="3470"/>
                  <a:pt x="3219" y="3105"/>
                </a:cubicBezTo>
                <a:lnTo>
                  <a:pt x="3219" y="3105"/>
                </a:lnTo>
                <a:cubicBezTo>
                  <a:pt x="3539" y="2740"/>
                  <a:pt x="3721" y="2260"/>
                  <a:pt x="3698" y="1781"/>
                </a:cubicBezTo>
                <a:lnTo>
                  <a:pt x="3698" y="1781"/>
                </a:lnTo>
                <a:cubicBezTo>
                  <a:pt x="3676" y="1279"/>
                  <a:pt x="3470" y="822"/>
                  <a:pt x="3105" y="503"/>
                </a:cubicBezTo>
                <a:lnTo>
                  <a:pt x="3105" y="503"/>
                </a:lnTo>
                <a:cubicBezTo>
                  <a:pt x="2763" y="183"/>
                  <a:pt x="2329" y="1"/>
                  <a:pt x="1850" y="1"/>
                </a:cubicBezTo>
                <a:lnTo>
                  <a:pt x="1850" y="1"/>
                </a:lnTo>
                <a:cubicBezTo>
                  <a:pt x="1827" y="1"/>
                  <a:pt x="1804" y="1"/>
                  <a:pt x="1781" y="1"/>
                </a:cubicBezTo>
                <a:moveTo>
                  <a:pt x="822" y="2945"/>
                </a:moveTo>
                <a:cubicBezTo>
                  <a:pt x="526" y="2694"/>
                  <a:pt x="366" y="2306"/>
                  <a:pt x="343" y="1895"/>
                </a:cubicBezTo>
                <a:lnTo>
                  <a:pt x="343" y="1895"/>
                </a:lnTo>
                <a:cubicBezTo>
                  <a:pt x="320" y="1507"/>
                  <a:pt x="480" y="1119"/>
                  <a:pt x="754" y="822"/>
                </a:cubicBezTo>
                <a:lnTo>
                  <a:pt x="754" y="822"/>
                </a:lnTo>
                <a:cubicBezTo>
                  <a:pt x="1325" y="206"/>
                  <a:pt x="2283" y="160"/>
                  <a:pt x="2877" y="731"/>
                </a:cubicBezTo>
                <a:lnTo>
                  <a:pt x="2877" y="731"/>
                </a:lnTo>
                <a:cubicBezTo>
                  <a:pt x="2900" y="754"/>
                  <a:pt x="2922" y="777"/>
                  <a:pt x="2945" y="777"/>
                </a:cubicBezTo>
                <a:lnTo>
                  <a:pt x="2945" y="777"/>
                </a:lnTo>
                <a:cubicBezTo>
                  <a:pt x="3493" y="1370"/>
                  <a:pt x="3516" y="2283"/>
                  <a:pt x="2968" y="2877"/>
                </a:cubicBezTo>
                <a:lnTo>
                  <a:pt x="2968" y="2877"/>
                </a:lnTo>
                <a:cubicBezTo>
                  <a:pt x="2671" y="3196"/>
                  <a:pt x="2260" y="3356"/>
                  <a:pt x="1850" y="3356"/>
                </a:cubicBezTo>
                <a:lnTo>
                  <a:pt x="1850" y="3356"/>
                </a:lnTo>
                <a:cubicBezTo>
                  <a:pt x="1484" y="3356"/>
                  <a:pt x="1119" y="3219"/>
                  <a:pt x="822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964395" y="246560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1" y="1233"/>
                  <a:pt x="1" y="2397"/>
                  <a:pt x="708" y="3127"/>
                </a:cubicBezTo>
                <a:lnTo>
                  <a:pt x="708" y="3127"/>
                </a:lnTo>
                <a:cubicBezTo>
                  <a:pt x="1416" y="3858"/>
                  <a:pt x="2603" y="3880"/>
                  <a:pt x="3310" y="3173"/>
                </a:cubicBezTo>
                <a:lnTo>
                  <a:pt x="3310" y="3173"/>
                </a:lnTo>
                <a:cubicBezTo>
                  <a:pt x="4041" y="2442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53" y="0"/>
                  <a:pt x="1096" y="160"/>
                  <a:pt x="731" y="525"/>
                </a:cubicBezTo>
                <a:close/>
                <a:moveTo>
                  <a:pt x="937" y="2899"/>
                </a:moveTo>
                <a:cubicBezTo>
                  <a:pt x="366" y="2305"/>
                  <a:pt x="366" y="1347"/>
                  <a:pt x="959" y="753"/>
                </a:cubicBezTo>
                <a:lnTo>
                  <a:pt x="959" y="753"/>
                </a:lnTo>
                <a:cubicBezTo>
                  <a:pt x="1576" y="183"/>
                  <a:pt x="2534" y="183"/>
                  <a:pt x="3105" y="776"/>
                </a:cubicBezTo>
                <a:lnTo>
                  <a:pt x="3105" y="776"/>
                </a:lnTo>
                <a:cubicBezTo>
                  <a:pt x="3698" y="1370"/>
                  <a:pt x="3676" y="2351"/>
                  <a:pt x="3082" y="2922"/>
                </a:cubicBezTo>
                <a:lnTo>
                  <a:pt x="3082" y="2922"/>
                </a:lnTo>
                <a:cubicBezTo>
                  <a:pt x="2785" y="3218"/>
                  <a:pt x="2420" y="3355"/>
                  <a:pt x="2032" y="3355"/>
                </a:cubicBezTo>
                <a:lnTo>
                  <a:pt x="2032" y="3355"/>
                </a:lnTo>
                <a:cubicBezTo>
                  <a:pt x="1644" y="3355"/>
                  <a:pt x="1233" y="3196"/>
                  <a:pt x="937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3859783" y="2536291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54" y="525"/>
                </a:moveTo>
                <a:cubicBezTo>
                  <a:pt x="24" y="1256"/>
                  <a:pt x="1" y="2420"/>
                  <a:pt x="709" y="3150"/>
                </a:cubicBezTo>
                <a:lnTo>
                  <a:pt x="709" y="3150"/>
                </a:lnTo>
                <a:cubicBezTo>
                  <a:pt x="1439" y="3880"/>
                  <a:pt x="2603" y="3880"/>
                  <a:pt x="3333" y="3173"/>
                </a:cubicBezTo>
                <a:lnTo>
                  <a:pt x="3333" y="3173"/>
                </a:lnTo>
                <a:cubicBezTo>
                  <a:pt x="4064" y="2465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76" y="0"/>
                  <a:pt x="1097" y="183"/>
                  <a:pt x="754" y="525"/>
                </a:cubicBezTo>
                <a:moveTo>
                  <a:pt x="960" y="2922"/>
                </a:moveTo>
                <a:cubicBezTo>
                  <a:pt x="366" y="2306"/>
                  <a:pt x="389" y="1347"/>
                  <a:pt x="982" y="776"/>
                </a:cubicBezTo>
                <a:lnTo>
                  <a:pt x="982" y="776"/>
                </a:lnTo>
                <a:cubicBezTo>
                  <a:pt x="1576" y="183"/>
                  <a:pt x="2535" y="206"/>
                  <a:pt x="3128" y="799"/>
                </a:cubicBezTo>
                <a:lnTo>
                  <a:pt x="3128" y="799"/>
                </a:lnTo>
                <a:cubicBezTo>
                  <a:pt x="3699" y="1393"/>
                  <a:pt x="3699" y="2351"/>
                  <a:pt x="3105" y="2945"/>
                </a:cubicBezTo>
                <a:lnTo>
                  <a:pt x="3105" y="2945"/>
                </a:lnTo>
                <a:cubicBezTo>
                  <a:pt x="2809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60" y="2922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3952927" y="2703475"/>
            <a:ext cx="450485" cy="265591"/>
          </a:xfrm>
          <a:custGeom>
            <a:avLst/>
            <a:gdLst/>
            <a:ahLst/>
            <a:cxnLst/>
            <a:rect l="l" t="t" r="r" b="b"/>
            <a:pathLst>
              <a:path w="21526" h="12691" extrusionOk="0">
                <a:moveTo>
                  <a:pt x="1" y="228"/>
                </a:moveTo>
                <a:lnTo>
                  <a:pt x="3813" y="4109"/>
                </a:lnTo>
                <a:lnTo>
                  <a:pt x="12966" y="4200"/>
                </a:lnTo>
                <a:lnTo>
                  <a:pt x="21274" y="12691"/>
                </a:lnTo>
                <a:lnTo>
                  <a:pt x="21525" y="12463"/>
                </a:lnTo>
                <a:lnTo>
                  <a:pt x="13103" y="3858"/>
                </a:lnTo>
                <a:lnTo>
                  <a:pt x="3950" y="3766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4205135" y="2397295"/>
            <a:ext cx="1028461" cy="888958"/>
          </a:xfrm>
          <a:custGeom>
            <a:avLst/>
            <a:gdLst/>
            <a:ahLst/>
            <a:cxnLst/>
            <a:rect l="l" t="t" r="r" b="b"/>
            <a:pathLst>
              <a:path w="49144" h="42478" extrusionOk="0">
                <a:moveTo>
                  <a:pt x="1" y="251"/>
                </a:moveTo>
                <a:lnTo>
                  <a:pt x="11436" y="11915"/>
                </a:lnTo>
                <a:lnTo>
                  <a:pt x="18946" y="11983"/>
                </a:lnTo>
                <a:lnTo>
                  <a:pt x="48824" y="42478"/>
                </a:lnTo>
                <a:cubicBezTo>
                  <a:pt x="48915" y="42432"/>
                  <a:pt x="49029" y="42387"/>
                  <a:pt x="49144" y="42341"/>
                </a:cubicBezTo>
                <a:lnTo>
                  <a:pt x="49144" y="42341"/>
                </a:lnTo>
                <a:lnTo>
                  <a:pt x="19105" y="11664"/>
                </a:lnTo>
                <a:lnTo>
                  <a:pt x="11573" y="11572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4532345" y="2313211"/>
            <a:ext cx="118471" cy="374037"/>
          </a:xfrm>
          <a:custGeom>
            <a:avLst/>
            <a:gdLst/>
            <a:ahLst/>
            <a:cxnLst/>
            <a:rect l="l" t="t" r="r" b="b"/>
            <a:pathLst>
              <a:path w="5661" h="17873" extrusionOk="0">
                <a:moveTo>
                  <a:pt x="0" y="229"/>
                </a:moveTo>
                <a:lnTo>
                  <a:pt x="5318" y="5661"/>
                </a:lnTo>
                <a:lnTo>
                  <a:pt x="5204" y="17850"/>
                </a:lnTo>
                <a:lnTo>
                  <a:pt x="5524" y="17873"/>
                </a:lnTo>
                <a:lnTo>
                  <a:pt x="5661" y="5593"/>
                </a:lnTo>
                <a:lnTo>
                  <a:pt x="5661" y="5525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4556703" y="2175177"/>
            <a:ext cx="74062" cy="71195"/>
          </a:xfrm>
          <a:custGeom>
            <a:avLst/>
            <a:gdLst/>
            <a:ahLst/>
            <a:cxnLst/>
            <a:rect l="l" t="t" r="r" b="b"/>
            <a:pathLst>
              <a:path w="3539" h="3402" extrusionOk="0">
                <a:moveTo>
                  <a:pt x="639" y="457"/>
                </a:moveTo>
                <a:cubicBezTo>
                  <a:pt x="0" y="1096"/>
                  <a:pt x="0" y="2123"/>
                  <a:pt x="616" y="2739"/>
                </a:cubicBezTo>
                <a:lnTo>
                  <a:pt x="616" y="2739"/>
                </a:lnTo>
                <a:cubicBezTo>
                  <a:pt x="1233" y="3378"/>
                  <a:pt x="2260" y="3401"/>
                  <a:pt x="2899" y="2762"/>
                </a:cubicBezTo>
                <a:lnTo>
                  <a:pt x="2899" y="2762"/>
                </a:lnTo>
                <a:cubicBezTo>
                  <a:pt x="3538" y="2146"/>
                  <a:pt x="3538" y="1119"/>
                  <a:pt x="2922" y="502"/>
                </a:cubicBezTo>
                <a:lnTo>
                  <a:pt x="2922" y="502"/>
                </a:lnTo>
                <a:cubicBezTo>
                  <a:pt x="2602" y="160"/>
                  <a:pt x="2191" y="0"/>
                  <a:pt x="1780" y="0"/>
                </a:cubicBezTo>
                <a:lnTo>
                  <a:pt x="1780" y="0"/>
                </a:lnTo>
                <a:cubicBezTo>
                  <a:pt x="1370" y="0"/>
                  <a:pt x="959" y="160"/>
                  <a:pt x="639" y="457"/>
                </a:cubicBezTo>
                <a:moveTo>
                  <a:pt x="867" y="2511"/>
                </a:moveTo>
                <a:cubicBezTo>
                  <a:pt x="365" y="2009"/>
                  <a:pt x="365" y="1210"/>
                  <a:pt x="867" y="708"/>
                </a:cubicBezTo>
                <a:lnTo>
                  <a:pt x="867" y="708"/>
                </a:lnTo>
                <a:cubicBezTo>
                  <a:pt x="1370" y="206"/>
                  <a:pt x="2191" y="229"/>
                  <a:pt x="2693" y="731"/>
                </a:cubicBezTo>
                <a:lnTo>
                  <a:pt x="2693" y="731"/>
                </a:lnTo>
                <a:cubicBezTo>
                  <a:pt x="3173" y="1233"/>
                  <a:pt x="3173" y="2032"/>
                  <a:pt x="2671" y="2534"/>
                </a:cubicBezTo>
                <a:lnTo>
                  <a:pt x="2671" y="2534"/>
                </a:lnTo>
                <a:cubicBezTo>
                  <a:pt x="2420" y="2785"/>
                  <a:pt x="2100" y="2899"/>
                  <a:pt x="1780" y="2899"/>
                </a:cubicBezTo>
                <a:lnTo>
                  <a:pt x="1780" y="2899"/>
                </a:lnTo>
                <a:cubicBezTo>
                  <a:pt x="1438" y="2899"/>
                  <a:pt x="1096" y="2762"/>
                  <a:pt x="867" y="251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4644574" y="2216257"/>
            <a:ext cx="101289" cy="96497"/>
          </a:xfrm>
          <a:custGeom>
            <a:avLst/>
            <a:gdLst/>
            <a:ahLst/>
            <a:cxnLst/>
            <a:rect l="l" t="t" r="r" b="b"/>
            <a:pathLst>
              <a:path w="4840" h="4611" extrusionOk="0">
                <a:moveTo>
                  <a:pt x="891" y="617"/>
                </a:moveTo>
                <a:cubicBezTo>
                  <a:pt x="24" y="1461"/>
                  <a:pt x="1" y="2853"/>
                  <a:pt x="846" y="3721"/>
                </a:cubicBezTo>
                <a:lnTo>
                  <a:pt x="846" y="3721"/>
                </a:lnTo>
                <a:cubicBezTo>
                  <a:pt x="1690" y="4588"/>
                  <a:pt x="3082" y="4611"/>
                  <a:pt x="3950" y="3766"/>
                </a:cubicBezTo>
                <a:lnTo>
                  <a:pt x="3950" y="3766"/>
                </a:lnTo>
                <a:cubicBezTo>
                  <a:pt x="4817" y="2922"/>
                  <a:pt x="4840" y="1507"/>
                  <a:pt x="3995" y="662"/>
                </a:cubicBezTo>
                <a:lnTo>
                  <a:pt x="3995" y="662"/>
                </a:lnTo>
                <a:cubicBezTo>
                  <a:pt x="3562" y="206"/>
                  <a:pt x="2991" y="0"/>
                  <a:pt x="2420" y="0"/>
                </a:cubicBezTo>
                <a:lnTo>
                  <a:pt x="2420" y="0"/>
                </a:lnTo>
                <a:cubicBezTo>
                  <a:pt x="1873" y="0"/>
                  <a:pt x="1302" y="206"/>
                  <a:pt x="891" y="617"/>
                </a:cubicBezTo>
                <a:close/>
                <a:moveTo>
                  <a:pt x="1097" y="3493"/>
                </a:moveTo>
                <a:cubicBezTo>
                  <a:pt x="366" y="2762"/>
                  <a:pt x="389" y="1575"/>
                  <a:pt x="1119" y="868"/>
                </a:cubicBezTo>
                <a:lnTo>
                  <a:pt x="1119" y="868"/>
                </a:lnTo>
                <a:cubicBezTo>
                  <a:pt x="1850" y="137"/>
                  <a:pt x="3037" y="160"/>
                  <a:pt x="3744" y="890"/>
                </a:cubicBezTo>
                <a:lnTo>
                  <a:pt x="3744" y="890"/>
                </a:lnTo>
                <a:cubicBezTo>
                  <a:pt x="4475" y="1621"/>
                  <a:pt x="4452" y="2808"/>
                  <a:pt x="3721" y="3515"/>
                </a:cubicBezTo>
                <a:lnTo>
                  <a:pt x="3721" y="3515"/>
                </a:lnTo>
                <a:cubicBezTo>
                  <a:pt x="3356" y="3881"/>
                  <a:pt x="2900" y="4040"/>
                  <a:pt x="2420" y="4040"/>
                </a:cubicBezTo>
                <a:lnTo>
                  <a:pt x="2420" y="4040"/>
                </a:lnTo>
                <a:cubicBezTo>
                  <a:pt x="1941" y="4040"/>
                  <a:pt x="1462" y="3858"/>
                  <a:pt x="1097" y="349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4754921" y="2372454"/>
            <a:ext cx="135673" cy="128976"/>
          </a:xfrm>
          <a:custGeom>
            <a:avLst/>
            <a:gdLst/>
            <a:ahLst/>
            <a:cxnLst/>
            <a:rect l="l" t="t" r="r" b="b"/>
            <a:pathLst>
              <a:path w="6483" h="6163" extrusionOk="0">
                <a:moveTo>
                  <a:pt x="1188" y="845"/>
                </a:moveTo>
                <a:cubicBezTo>
                  <a:pt x="23" y="1963"/>
                  <a:pt x="1" y="3835"/>
                  <a:pt x="1142" y="4999"/>
                </a:cubicBezTo>
                <a:lnTo>
                  <a:pt x="1142" y="4999"/>
                </a:lnTo>
                <a:cubicBezTo>
                  <a:pt x="2283" y="6163"/>
                  <a:pt x="4132" y="6163"/>
                  <a:pt x="5296" y="5045"/>
                </a:cubicBezTo>
                <a:lnTo>
                  <a:pt x="5296" y="5045"/>
                </a:lnTo>
                <a:cubicBezTo>
                  <a:pt x="6460" y="3903"/>
                  <a:pt x="6483" y="2032"/>
                  <a:pt x="5342" y="890"/>
                </a:cubicBezTo>
                <a:lnTo>
                  <a:pt x="5342" y="890"/>
                </a:lnTo>
                <a:cubicBezTo>
                  <a:pt x="4771" y="297"/>
                  <a:pt x="3995" y="0"/>
                  <a:pt x="3242" y="0"/>
                </a:cubicBezTo>
                <a:lnTo>
                  <a:pt x="3242" y="0"/>
                </a:lnTo>
                <a:cubicBezTo>
                  <a:pt x="2511" y="0"/>
                  <a:pt x="1758" y="274"/>
                  <a:pt x="1188" y="845"/>
                </a:cubicBezTo>
                <a:close/>
                <a:moveTo>
                  <a:pt x="1393" y="4771"/>
                </a:moveTo>
                <a:cubicBezTo>
                  <a:pt x="389" y="3743"/>
                  <a:pt x="389" y="2077"/>
                  <a:pt x="1416" y="1073"/>
                </a:cubicBezTo>
                <a:lnTo>
                  <a:pt x="1416" y="1073"/>
                </a:lnTo>
                <a:cubicBezTo>
                  <a:pt x="2443" y="69"/>
                  <a:pt x="4109" y="91"/>
                  <a:pt x="5113" y="1119"/>
                </a:cubicBezTo>
                <a:lnTo>
                  <a:pt x="5113" y="1119"/>
                </a:lnTo>
                <a:cubicBezTo>
                  <a:pt x="6118" y="2146"/>
                  <a:pt x="6095" y="3789"/>
                  <a:pt x="5068" y="4793"/>
                </a:cubicBezTo>
                <a:lnTo>
                  <a:pt x="5068" y="4793"/>
                </a:lnTo>
                <a:cubicBezTo>
                  <a:pt x="4566" y="5296"/>
                  <a:pt x="3904" y="5547"/>
                  <a:pt x="3242" y="5547"/>
                </a:cubicBezTo>
                <a:lnTo>
                  <a:pt x="3242" y="5547"/>
                </a:lnTo>
                <a:cubicBezTo>
                  <a:pt x="2557" y="5547"/>
                  <a:pt x="1895" y="5273"/>
                  <a:pt x="1393" y="47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4751112" y="2110681"/>
            <a:ext cx="140444" cy="133769"/>
          </a:xfrm>
          <a:custGeom>
            <a:avLst/>
            <a:gdLst/>
            <a:ahLst/>
            <a:cxnLst/>
            <a:rect l="l" t="t" r="r" b="b"/>
            <a:pathLst>
              <a:path w="6711" h="6392" extrusionOk="0">
                <a:moveTo>
                  <a:pt x="1210" y="868"/>
                </a:moveTo>
                <a:cubicBezTo>
                  <a:pt x="23" y="2032"/>
                  <a:pt x="0" y="3972"/>
                  <a:pt x="1164" y="5182"/>
                </a:cubicBezTo>
                <a:lnTo>
                  <a:pt x="1164" y="5182"/>
                </a:lnTo>
                <a:cubicBezTo>
                  <a:pt x="2351" y="6369"/>
                  <a:pt x="4291" y="6392"/>
                  <a:pt x="5478" y="5228"/>
                </a:cubicBezTo>
                <a:lnTo>
                  <a:pt x="5478" y="5228"/>
                </a:lnTo>
                <a:cubicBezTo>
                  <a:pt x="6688" y="4041"/>
                  <a:pt x="6711" y="2101"/>
                  <a:pt x="5524" y="914"/>
                </a:cubicBezTo>
                <a:lnTo>
                  <a:pt x="5524" y="914"/>
                </a:lnTo>
                <a:cubicBezTo>
                  <a:pt x="4930" y="298"/>
                  <a:pt x="4131" y="1"/>
                  <a:pt x="3355" y="1"/>
                </a:cubicBezTo>
                <a:lnTo>
                  <a:pt x="3355" y="1"/>
                </a:lnTo>
                <a:cubicBezTo>
                  <a:pt x="2579" y="1"/>
                  <a:pt x="1803" y="275"/>
                  <a:pt x="1210" y="868"/>
                </a:cubicBezTo>
                <a:moveTo>
                  <a:pt x="1415" y="4931"/>
                </a:moveTo>
                <a:cubicBezTo>
                  <a:pt x="365" y="3881"/>
                  <a:pt x="388" y="2146"/>
                  <a:pt x="1461" y="1097"/>
                </a:cubicBezTo>
                <a:lnTo>
                  <a:pt x="1461" y="1097"/>
                </a:lnTo>
                <a:cubicBezTo>
                  <a:pt x="2511" y="47"/>
                  <a:pt x="4246" y="69"/>
                  <a:pt x="5295" y="1142"/>
                </a:cubicBezTo>
                <a:lnTo>
                  <a:pt x="5295" y="1142"/>
                </a:lnTo>
                <a:cubicBezTo>
                  <a:pt x="6345" y="2215"/>
                  <a:pt x="6323" y="3927"/>
                  <a:pt x="5250" y="4977"/>
                </a:cubicBezTo>
                <a:lnTo>
                  <a:pt x="5250" y="4977"/>
                </a:lnTo>
                <a:cubicBezTo>
                  <a:pt x="4725" y="5502"/>
                  <a:pt x="4040" y="5753"/>
                  <a:pt x="3355" y="5753"/>
                </a:cubicBezTo>
                <a:lnTo>
                  <a:pt x="3355" y="5753"/>
                </a:lnTo>
                <a:cubicBezTo>
                  <a:pt x="2648" y="5753"/>
                  <a:pt x="1940" y="5479"/>
                  <a:pt x="1415" y="493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4888663" y="2247772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10" y="3173"/>
                </a:cubicBezTo>
                <a:lnTo>
                  <a:pt x="3310" y="3173"/>
                </a:lnTo>
                <a:cubicBezTo>
                  <a:pt x="4041" y="2466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53" y="1"/>
                  <a:pt x="1096" y="183"/>
                  <a:pt x="731" y="526"/>
                </a:cubicBezTo>
                <a:close/>
                <a:moveTo>
                  <a:pt x="937" y="2900"/>
                </a:moveTo>
                <a:cubicBezTo>
                  <a:pt x="366" y="2306"/>
                  <a:pt x="366" y="1347"/>
                  <a:pt x="959" y="777"/>
                </a:cubicBezTo>
                <a:lnTo>
                  <a:pt x="959" y="777"/>
                </a:lnTo>
                <a:cubicBezTo>
                  <a:pt x="1576" y="183"/>
                  <a:pt x="2534" y="206"/>
                  <a:pt x="3105" y="800"/>
                </a:cubicBezTo>
                <a:lnTo>
                  <a:pt x="3105" y="800"/>
                </a:lnTo>
                <a:cubicBezTo>
                  <a:pt x="3698" y="1393"/>
                  <a:pt x="3676" y="2352"/>
                  <a:pt x="3082" y="2922"/>
                </a:cubicBezTo>
                <a:lnTo>
                  <a:pt x="3082" y="2922"/>
                </a:lnTo>
                <a:cubicBezTo>
                  <a:pt x="2785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33" y="3219"/>
                  <a:pt x="937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4978941" y="2072950"/>
            <a:ext cx="94613" cy="90302"/>
          </a:xfrm>
          <a:custGeom>
            <a:avLst/>
            <a:gdLst/>
            <a:ahLst/>
            <a:cxnLst/>
            <a:rect l="l" t="t" r="r" b="b"/>
            <a:pathLst>
              <a:path w="4521" h="4315" extrusionOk="0">
                <a:moveTo>
                  <a:pt x="822" y="594"/>
                </a:moveTo>
                <a:cubicBezTo>
                  <a:pt x="24" y="1393"/>
                  <a:pt x="1" y="2694"/>
                  <a:pt x="800" y="3493"/>
                </a:cubicBezTo>
                <a:lnTo>
                  <a:pt x="800" y="3493"/>
                </a:lnTo>
                <a:cubicBezTo>
                  <a:pt x="1576" y="4292"/>
                  <a:pt x="2877" y="4315"/>
                  <a:pt x="3698" y="3516"/>
                </a:cubicBezTo>
                <a:lnTo>
                  <a:pt x="3698" y="3516"/>
                </a:lnTo>
                <a:cubicBezTo>
                  <a:pt x="4497" y="2740"/>
                  <a:pt x="4520" y="1439"/>
                  <a:pt x="3721" y="617"/>
                </a:cubicBezTo>
                <a:lnTo>
                  <a:pt x="3721" y="617"/>
                </a:lnTo>
                <a:cubicBezTo>
                  <a:pt x="3333" y="206"/>
                  <a:pt x="2785" y="1"/>
                  <a:pt x="2260" y="1"/>
                </a:cubicBezTo>
                <a:lnTo>
                  <a:pt x="2260" y="1"/>
                </a:lnTo>
                <a:cubicBezTo>
                  <a:pt x="1735" y="1"/>
                  <a:pt x="1233" y="206"/>
                  <a:pt x="822" y="594"/>
                </a:cubicBezTo>
                <a:moveTo>
                  <a:pt x="1028" y="3265"/>
                </a:moveTo>
                <a:cubicBezTo>
                  <a:pt x="366" y="2580"/>
                  <a:pt x="389" y="1484"/>
                  <a:pt x="1051" y="822"/>
                </a:cubicBezTo>
                <a:lnTo>
                  <a:pt x="1051" y="822"/>
                </a:lnTo>
                <a:cubicBezTo>
                  <a:pt x="1735" y="160"/>
                  <a:pt x="2831" y="183"/>
                  <a:pt x="3493" y="868"/>
                </a:cubicBezTo>
                <a:lnTo>
                  <a:pt x="3493" y="868"/>
                </a:lnTo>
                <a:cubicBezTo>
                  <a:pt x="4155" y="1530"/>
                  <a:pt x="4132" y="2626"/>
                  <a:pt x="3470" y="3288"/>
                </a:cubicBezTo>
                <a:lnTo>
                  <a:pt x="3470" y="3288"/>
                </a:lnTo>
                <a:cubicBezTo>
                  <a:pt x="3128" y="3607"/>
                  <a:pt x="2694" y="3767"/>
                  <a:pt x="2260" y="3767"/>
                </a:cubicBezTo>
                <a:lnTo>
                  <a:pt x="2260" y="3767"/>
                </a:lnTo>
                <a:cubicBezTo>
                  <a:pt x="1804" y="3767"/>
                  <a:pt x="1370" y="3607"/>
                  <a:pt x="1028" y="326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5090710" y="207295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33" y="3173"/>
                </a:cubicBezTo>
                <a:lnTo>
                  <a:pt x="3333" y="3173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2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0"/>
                  <a:pt x="731" y="526"/>
                </a:cubicBezTo>
                <a:close/>
                <a:moveTo>
                  <a:pt x="959" y="2900"/>
                </a:moveTo>
                <a:cubicBezTo>
                  <a:pt x="389" y="2306"/>
                  <a:pt x="389" y="1347"/>
                  <a:pt x="982" y="777"/>
                </a:cubicBezTo>
                <a:lnTo>
                  <a:pt x="982" y="777"/>
                </a:lnTo>
                <a:cubicBezTo>
                  <a:pt x="1576" y="206"/>
                  <a:pt x="2534" y="206"/>
                  <a:pt x="3105" y="800"/>
                </a:cubicBezTo>
                <a:lnTo>
                  <a:pt x="3105" y="800"/>
                </a:lnTo>
                <a:cubicBezTo>
                  <a:pt x="3676" y="1393"/>
                  <a:pt x="3676" y="2329"/>
                  <a:pt x="3082" y="2922"/>
                </a:cubicBezTo>
                <a:lnTo>
                  <a:pt x="3082" y="2922"/>
                </a:lnTo>
                <a:cubicBezTo>
                  <a:pt x="2785" y="3196"/>
                  <a:pt x="2420" y="3333"/>
                  <a:pt x="2032" y="3333"/>
                </a:cubicBezTo>
                <a:lnTo>
                  <a:pt x="2032" y="3333"/>
                </a:lnTo>
                <a:cubicBezTo>
                  <a:pt x="1644" y="3333"/>
                  <a:pt x="1256" y="3196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5259797" y="2487092"/>
            <a:ext cx="138080" cy="131843"/>
          </a:xfrm>
          <a:custGeom>
            <a:avLst/>
            <a:gdLst/>
            <a:ahLst/>
            <a:cxnLst/>
            <a:rect l="l" t="t" r="r" b="b"/>
            <a:pathLst>
              <a:path w="6598" h="6300" extrusionOk="0">
                <a:moveTo>
                  <a:pt x="1188" y="868"/>
                </a:moveTo>
                <a:cubicBezTo>
                  <a:pt x="24" y="2032"/>
                  <a:pt x="1" y="3926"/>
                  <a:pt x="1142" y="5113"/>
                </a:cubicBezTo>
                <a:lnTo>
                  <a:pt x="1142" y="5113"/>
                </a:lnTo>
                <a:cubicBezTo>
                  <a:pt x="2306" y="6300"/>
                  <a:pt x="4201" y="6300"/>
                  <a:pt x="5388" y="5159"/>
                </a:cubicBezTo>
                <a:lnTo>
                  <a:pt x="5388" y="5159"/>
                </a:lnTo>
                <a:cubicBezTo>
                  <a:pt x="6575" y="3995"/>
                  <a:pt x="6597" y="2100"/>
                  <a:pt x="5433" y="913"/>
                </a:cubicBezTo>
                <a:lnTo>
                  <a:pt x="5433" y="913"/>
                </a:lnTo>
                <a:cubicBezTo>
                  <a:pt x="4840" y="320"/>
                  <a:pt x="4064" y="0"/>
                  <a:pt x="3288" y="0"/>
                </a:cubicBezTo>
                <a:lnTo>
                  <a:pt x="3288" y="0"/>
                </a:lnTo>
                <a:cubicBezTo>
                  <a:pt x="2535" y="0"/>
                  <a:pt x="1781" y="297"/>
                  <a:pt x="1188" y="868"/>
                </a:cubicBezTo>
                <a:close/>
                <a:moveTo>
                  <a:pt x="1393" y="4885"/>
                </a:moveTo>
                <a:cubicBezTo>
                  <a:pt x="366" y="3835"/>
                  <a:pt x="389" y="2123"/>
                  <a:pt x="1439" y="1096"/>
                </a:cubicBezTo>
                <a:lnTo>
                  <a:pt x="1439" y="1096"/>
                </a:lnTo>
                <a:cubicBezTo>
                  <a:pt x="2489" y="69"/>
                  <a:pt x="4178" y="92"/>
                  <a:pt x="5205" y="1141"/>
                </a:cubicBezTo>
                <a:lnTo>
                  <a:pt x="5205" y="1141"/>
                </a:lnTo>
                <a:cubicBezTo>
                  <a:pt x="6232" y="2191"/>
                  <a:pt x="6209" y="3880"/>
                  <a:pt x="5159" y="4908"/>
                </a:cubicBezTo>
                <a:lnTo>
                  <a:pt x="5159" y="4908"/>
                </a:lnTo>
                <a:cubicBezTo>
                  <a:pt x="4634" y="5410"/>
                  <a:pt x="3973" y="5684"/>
                  <a:pt x="3288" y="5684"/>
                </a:cubicBezTo>
                <a:lnTo>
                  <a:pt x="3288" y="5684"/>
                </a:lnTo>
                <a:cubicBezTo>
                  <a:pt x="2603" y="5684"/>
                  <a:pt x="1918" y="5410"/>
                  <a:pt x="1393" y="488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361543" y="2122149"/>
            <a:ext cx="83626" cy="80278"/>
          </a:xfrm>
          <a:custGeom>
            <a:avLst/>
            <a:gdLst/>
            <a:ahLst/>
            <a:cxnLst/>
            <a:rect l="l" t="t" r="r" b="b"/>
            <a:pathLst>
              <a:path w="3996" h="3836" extrusionOk="0">
                <a:moveTo>
                  <a:pt x="731" y="526"/>
                </a:moveTo>
                <a:cubicBezTo>
                  <a:pt x="1" y="1233"/>
                  <a:pt x="1" y="2375"/>
                  <a:pt x="708" y="3105"/>
                </a:cubicBezTo>
                <a:lnTo>
                  <a:pt x="708" y="3105"/>
                </a:lnTo>
                <a:cubicBezTo>
                  <a:pt x="1393" y="3813"/>
                  <a:pt x="2557" y="3835"/>
                  <a:pt x="3265" y="3128"/>
                </a:cubicBezTo>
                <a:lnTo>
                  <a:pt x="3265" y="3128"/>
                </a:lnTo>
                <a:cubicBezTo>
                  <a:pt x="3995" y="2420"/>
                  <a:pt x="3995" y="1279"/>
                  <a:pt x="3310" y="549"/>
                </a:cubicBezTo>
                <a:lnTo>
                  <a:pt x="3310" y="549"/>
                </a:lnTo>
                <a:cubicBezTo>
                  <a:pt x="2945" y="183"/>
                  <a:pt x="2466" y="1"/>
                  <a:pt x="2009" y="1"/>
                </a:cubicBezTo>
                <a:lnTo>
                  <a:pt x="2009" y="1"/>
                </a:lnTo>
                <a:cubicBezTo>
                  <a:pt x="1530" y="1"/>
                  <a:pt x="1074" y="183"/>
                  <a:pt x="731" y="526"/>
                </a:cubicBezTo>
                <a:close/>
                <a:moveTo>
                  <a:pt x="937" y="2877"/>
                </a:moveTo>
                <a:cubicBezTo>
                  <a:pt x="366" y="2283"/>
                  <a:pt x="366" y="1347"/>
                  <a:pt x="959" y="754"/>
                </a:cubicBezTo>
                <a:lnTo>
                  <a:pt x="959" y="754"/>
                </a:lnTo>
                <a:cubicBezTo>
                  <a:pt x="1553" y="183"/>
                  <a:pt x="2489" y="206"/>
                  <a:pt x="3059" y="777"/>
                </a:cubicBezTo>
                <a:lnTo>
                  <a:pt x="3059" y="777"/>
                </a:lnTo>
                <a:cubicBezTo>
                  <a:pt x="3630" y="1370"/>
                  <a:pt x="3630" y="2306"/>
                  <a:pt x="3037" y="2900"/>
                </a:cubicBezTo>
                <a:lnTo>
                  <a:pt x="3037" y="2900"/>
                </a:lnTo>
                <a:cubicBezTo>
                  <a:pt x="2763" y="3173"/>
                  <a:pt x="2375" y="3310"/>
                  <a:pt x="2009" y="3310"/>
                </a:cubicBezTo>
                <a:lnTo>
                  <a:pt x="2009" y="3310"/>
                </a:lnTo>
                <a:cubicBezTo>
                  <a:pt x="1621" y="3310"/>
                  <a:pt x="1233" y="3173"/>
                  <a:pt x="937" y="287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5224934" y="2608886"/>
            <a:ext cx="104638" cy="279947"/>
          </a:xfrm>
          <a:custGeom>
            <a:avLst/>
            <a:gdLst/>
            <a:ahLst/>
            <a:cxnLst/>
            <a:rect l="l" t="t" r="r" b="b"/>
            <a:pathLst>
              <a:path w="5000" h="13377" extrusionOk="0">
                <a:moveTo>
                  <a:pt x="4566" y="8766"/>
                </a:moveTo>
                <a:cubicBezTo>
                  <a:pt x="24" y="13080"/>
                  <a:pt x="1" y="13216"/>
                  <a:pt x="1" y="13308"/>
                </a:cubicBezTo>
                <a:lnTo>
                  <a:pt x="1" y="13308"/>
                </a:lnTo>
                <a:lnTo>
                  <a:pt x="229" y="13308"/>
                </a:lnTo>
                <a:lnTo>
                  <a:pt x="320" y="13376"/>
                </a:lnTo>
                <a:cubicBezTo>
                  <a:pt x="480" y="13125"/>
                  <a:pt x="3173" y="10546"/>
                  <a:pt x="4863" y="8971"/>
                </a:cubicBezTo>
                <a:lnTo>
                  <a:pt x="4863" y="8971"/>
                </a:lnTo>
                <a:lnTo>
                  <a:pt x="4908" y="8902"/>
                </a:lnTo>
                <a:lnTo>
                  <a:pt x="4999" y="23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5327160" y="2194765"/>
            <a:ext cx="78353" cy="296166"/>
          </a:xfrm>
          <a:custGeom>
            <a:avLst/>
            <a:gdLst/>
            <a:ahLst/>
            <a:cxnLst/>
            <a:rect l="l" t="t" r="r" b="b"/>
            <a:pathLst>
              <a:path w="3744" h="14152" extrusionOk="0">
                <a:moveTo>
                  <a:pt x="3378" y="1781"/>
                </a:moveTo>
                <a:lnTo>
                  <a:pt x="92" y="4999"/>
                </a:lnTo>
                <a:lnTo>
                  <a:pt x="0" y="14152"/>
                </a:lnTo>
                <a:lnTo>
                  <a:pt x="320" y="14152"/>
                </a:lnTo>
                <a:lnTo>
                  <a:pt x="411" y="5159"/>
                </a:lnTo>
                <a:lnTo>
                  <a:pt x="3721" y="1917"/>
                </a:lnTo>
                <a:lnTo>
                  <a:pt x="3744" y="0"/>
                </a:lnTo>
                <a:lnTo>
                  <a:pt x="34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4848547" y="2725909"/>
            <a:ext cx="185355" cy="353507"/>
          </a:xfrm>
          <a:custGeom>
            <a:avLst/>
            <a:gdLst/>
            <a:ahLst/>
            <a:cxnLst/>
            <a:rect l="l" t="t" r="r" b="b"/>
            <a:pathLst>
              <a:path w="8857" h="16892" extrusionOk="0">
                <a:moveTo>
                  <a:pt x="0" y="229"/>
                </a:moveTo>
                <a:lnTo>
                  <a:pt x="8514" y="8926"/>
                </a:lnTo>
                <a:lnTo>
                  <a:pt x="8446" y="16869"/>
                </a:lnTo>
                <a:lnTo>
                  <a:pt x="8765" y="16892"/>
                </a:lnTo>
                <a:lnTo>
                  <a:pt x="8857" y="8857"/>
                </a:lnTo>
                <a:lnTo>
                  <a:pt x="8857" y="878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4860956" y="2472757"/>
            <a:ext cx="142370" cy="407479"/>
          </a:xfrm>
          <a:custGeom>
            <a:avLst/>
            <a:gdLst/>
            <a:ahLst/>
            <a:cxnLst/>
            <a:rect l="l" t="t" r="r" b="b"/>
            <a:pathLst>
              <a:path w="6803" h="19471" extrusionOk="0">
                <a:moveTo>
                  <a:pt x="1" y="252"/>
                </a:moveTo>
                <a:lnTo>
                  <a:pt x="6460" y="6848"/>
                </a:lnTo>
                <a:lnTo>
                  <a:pt x="6323" y="19470"/>
                </a:lnTo>
                <a:lnTo>
                  <a:pt x="6666" y="19470"/>
                </a:lnTo>
                <a:lnTo>
                  <a:pt x="6803" y="6780"/>
                </a:lnTo>
                <a:lnTo>
                  <a:pt x="6803" y="6711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4750631" y="2581660"/>
            <a:ext cx="160033" cy="152394"/>
          </a:xfrm>
          <a:custGeom>
            <a:avLst/>
            <a:gdLst/>
            <a:ahLst/>
            <a:cxnLst/>
            <a:rect l="l" t="t" r="r" b="b"/>
            <a:pathLst>
              <a:path w="7647" h="7282" extrusionOk="0">
                <a:moveTo>
                  <a:pt x="1393" y="982"/>
                </a:moveTo>
                <a:cubicBezTo>
                  <a:pt x="23" y="2329"/>
                  <a:pt x="0" y="4520"/>
                  <a:pt x="1324" y="5890"/>
                </a:cubicBezTo>
                <a:lnTo>
                  <a:pt x="1324" y="5890"/>
                </a:lnTo>
                <a:cubicBezTo>
                  <a:pt x="2671" y="7259"/>
                  <a:pt x="4885" y="7282"/>
                  <a:pt x="6254" y="5958"/>
                </a:cubicBezTo>
                <a:lnTo>
                  <a:pt x="6254" y="5958"/>
                </a:lnTo>
                <a:cubicBezTo>
                  <a:pt x="7624" y="4611"/>
                  <a:pt x="7647" y="2397"/>
                  <a:pt x="6300" y="1028"/>
                </a:cubicBezTo>
                <a:lnTo>
                  <a:pt x="6300" y="1028"/>
                </a:lnTo>
                <a:cubicBezTo>
                  <a:pt x="5615" y="343"/>
                  <a:pt x="4725" y="1"/>
                  <a:pt x="3812" y="1"/>
                </a:cubicBezTo>
                <a:lnTo>
                  <a:pt x="3812" y="1"/>
                </a:lnTo>
                <a:cubicBezTo>
                  <a:pt x="2945" y="1"/>
                  <a:pt x="2054" y="320"/>
                  <a:pt x="1393" y="982"/>
                </a:cubicBezTo>
                <a:moveTo>
                  <a:pt x="1575" y="5661"/>
                </a:moveTo>
                <a:cubicBezTo>
                  <a:pt x="365" y="4429"/>
                  <a:pt x="388" y="2443"/>
                  <a:pt x="1621" y="1233"/>
                </a:cubicBezTo>
                <a:lnTo>
                  <a:pt x="1621" y="1233"/>
                </a:lnTo>
                <a:cubicBezTo>
                  <a:pt x="2853" y="23"/>
                  <a:pt x="4839" y="23"/>
                  <a:pt x="6049" y="1279"/>
                </a:cubicBezTo>
                <a:lnTo>
                  <a:pt x="6049" y="1279"/>
                </a:lnTo>
                <a:cubicBezTo>
                  <a:pt x="7259" y="2511"/>
                  <a:pt x="7259" y="4497"/>
                  <a:pt x="6003" y="5707"/>
                </a:cubicBezTo>
                <a:lnTo>
                  <a:pt x="6003" y="5707"/>
                </a:lnTo>
                <a:cubicBezTo>
                  <a:pt x="5410" y="6300"/>
                  <a:pt x="4611" y="6597"/>
                  <a:pt x="3812" y="6597"/>
                </a:cubicBezTo>
                <a:lnTo>
                  <a:pt x="3812" y="6597"/>
                </a:lnTo>
                <a:cubicBezTo>
                  <a:pt x="2990" y="6597"/>
                  <a:pt x="2191" y="6300"/>
                  <a:pt x="1575" y="566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4827055" y="2235844"/>
            <a:ext cx="8622" cy="142370"/>
          </a:xfrm>
          <a:custGeom>
            <a:avLst/>
            <a:gdLst/>
            <a:ahLst/>
            <a:cxnLst/>
            <a:rect l="l" t="t" r="r" b="b"/>
            <a:pathLst>
              <a:path w="412" h="6803" extrusionOk="0">
                <a:moveTo>
                  <a:pt x="0" y="6779"/>
                </a:moveTo>
                <a:lnTo>
                  <a:pt x="343" y="6802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4205587" y="3440357"/>
            <a:ext cx="164344" cy="744726"/>
          </a:xfrm>
          <a:custGeom>
            <a:avLst/>
            <a:gdLst/>
            <a:ahLst/>
            <a:cxnLst/>
            <a:rect l="l" t="t" r="r" b="b"/>
            <a:pathLst>
              <a:path w="7853" h="35586" extrusionOk="0">
                <a:moveTo>
                  <a:pt x="4520" y="3014"/>
                </a:moveTo>
                <a:lnTo>
                  <a:pt x="4383" y="16207"/>
                </a:lnTo>
                <a:lnTo>
                  <a:pt x="1781" y="18763"/>
                </a:lnTo>
                <a:lnTo>
                  <a:pt x="1644" y="33759"/>
                </a:lnTo>
                <a:lnTo>
                  <a:pt x="1" y="35357"/>
                </a:lnTo>
                <a:lnTo>
                  <a:pt x="229" y="35585"/>
                </a:lnTo>
                <a:lnTo>
                  <a:pt x="1964" y="33896"/>
                </a:lnTo>
                <a:lnTo>
                  <a:pt x="2123" y="18900"/>
                </a:lnTo>
                <a:lnTo>
                  <a:pt x="4725" y="16343"/>
                </a:lnTo>
                <a:lnTo>
                  <a:pt x="4862" y="3150"/>
                </a:lnTo>
                <a:lnTo>
                  <a:pt x="7852" y="229"/>
                </a:lnTo>
                <a:lnTo>
                  <a:pt x="760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241895" y="4032189"/>
            <a:ext cx="129458" cy="216872"/>
          </a:xfrm>
          <a:custGeom>
            <a:avLst/>
            <a:gdLst/>
            <a:ahLst/>
            <a:cxnLst/>
            <a:rect l="l" t="t" r="r" b="b"/>
            <a:pathLst>
              <a:path w="6186" h="10363" extrusionOk="0">
                <a:moveTo>
                  <a:pt x="0" y="228"/>
                </a:moveTo>
                <a:lnTo>
                  <a:pt x="2625" y="2922"/>
                </a:lnTo>
                <a:lnTo>
                  <a:pt x="2602" y="6939"/>
                </a:lnTo>
                <a:lnTo>
                  <a:pt x="5935" y="10363"/>
                </a:lnTo>
                <a:lnTo>
                  <a:pt x="6186" y="10134"/>
                </a:lnTo>
                <a:lnTo>
                  <a:pt x="2922" y="6802"/>
                </a:lnTo>
                <a:lnTo>
                  <a:pt x="2968" y="2785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4351760" y="4233275"/>
            <a:ext cx="72618" cy="69291"/>
          </a:xfrm>
          <a:custGeom>
            <a:avLst/>
            <a:gdLst/>
            <a:ahLst/>
            <a:cxnLst/>
            <a:rect l="l" t="t" r="r" b="b"/>
            <a:pathLst>
              <a:path w="3470" h="3311" extrusionOk="0">
                <a:moveTo>
                  <a:pt x="639" y="457"/>
                </a:moveTo>
                <a:cubicBezTo>
                  <a:pt x="23" y="1073"/>
                  <a:pt x="0" y="2055"/>
                  <a:pt x="616" y="2671"/>
                </a:cubicBezTo>
                <a:lnTo>
                  <a:pt x="616" y="2671"/>
                </a:lnTo>
                <a:cubicBezTo>
                  <a:pt x="1233" y="3310"/>
                  <a:pt x="2214" y="3310"/>
                  <a:pt x="2830" y="2694"/>
                </a:cubicBezTo>
                <a:lnTo>
                  <a:pt x="2830" y="2694"/>
                </a:lnTo>
                <a:cubicBezTo>
                  <a:pt x="3470" y="2100"/>
                  <a:pt x="3470" y="1096"/>
                  <a:pt x="2853" y="480"/>
                </a:cubicBezTo>
                <a:lnTo>
                  <a:pt x="2853" y="480"/>
                </a:lnTo>
                <a:cubicBezTo>
                  <a:pt x="2557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60"/>
                  <a:pt x="639" y="457"/>
                </a:cubicBezTo>
                <a:moveTo>
                  <a:pt x="845" y="2443"/>
                </a:moveTo>
                <a:cubicBezTo>
                  <a:pt x="388" y="1963"/>
                  <a:pt x="388" y="1165"/>
                  <a:pt x="867" y="708"/>
                </a:cubicBezTo>
                <a:lnTo>
                  <a:pt x="867" y="708"/>
                </a:lnTo>
                <a:cubicBezTo>
                  <a:pt x="1370" y="229"/>
                  <a:pt x="2146" y="229"/>
                  <a:pt x="2625" y="708"/>
                </a:cubicBezTo>
                <a:lnTo>
                  <a:pt x="2625" y="708"/>
                </a:lnTo>
                <a:cubicBezTo>
                  <a:pt x="3104" y="1210"/>
                  <a:pt x="3104" y="1986"/>
                  <a:pt x="2602" y="2466"/>
                </a:cubicBezTo>
                <a:lnTo>
                  <a:pt x="2602" y="2466"/>
                </a:lnTo>
                <a:cubicBezTo>
                  <a:pt x="2374" y="2694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4313548" y="3885052"/>
            <a:ext cx="72137" cy="69291"/>
          </a:xfrm>
          <a:custGeom>
            <a:avLst/>
            <a:gdLst/>
            <a:ahLst/>
            <a:cxnLst/>
            <a:rect l="l" t="t" r="r" b="b"/>
            <a:pathLst>
              <a:path w="3447" h="3311" extrusionOk="0">
                <a:moveTo>
                  <a:pt x="616" y="457"/>
                </a:moveTo>
                <a:cubicBezTo>
                  <a:pt x="0" y="1074"/>
                  <a:pt x="0" y="2055"/>
                  <a:pt x="594" y="2671"/>
                </a:cubicBezTo>
                <a:lnTo>
                  <a:pt x="594" y="2671"/>
                </a:lnTo>
                <a:cubicBezTo>
                  <a:pt x="1210" y="3288"/>
                  <a:pt x="2191" y="3311"/>
                  <a:pt x="2830" y="2694"/>
                </a:cubicBezTo>
                <a:lnTo>
                  <a:pt x="2830" y="2694"/>
                </a:lnTo>
                <a:cubicBezTo>
                  <a:pt x="3447" y="2101"/>
                  <a:pt x="3447" y="1096"/>
                  <a:pt x="2853" y="480"/>
                </a:cubicBezTo>
                <a:lnTo>
                  <a:pt x="2853" y="480"/>
                </a:lnTo>
                <a:cubicBezTo>
                  <a:pt x="2534" y="161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36" y="161"/>
                  <a:pt x="616" y="457"/>
                </a:cubicBezTo>
                <a:moveTo>
                  <a:pt x="845" y="2443"/>
                </a:moveTo>
                <a:cubicBezTo>
                  <a:pt x="365" y="1964"/>
                  <a:pt x="365" y="1165"/>
                  <a:pt x="845" y="686"/>
                </a:cubicBezTo>
                <a:lnTo>
                  <a:pt x="845" y="686"/>
                </a:lnTo>
                <a:cubicBezTo>
                  <a:pt x="1347" y="206"/>
                  <a:pt x="2123" y="229"/>
                  <a:pt x="2602" y="708"/>
                </a:cubicBezTo>
                <a:lnTo>
                  <a:pt x="2602" y="708"/>
                </a:lnTo>
                <a:cubicBezTo>
                  <a:pt x="3082" y="1211"/>
                  <a:pt x="3082" y="1987"/>
                  <a:pt x="2579" y="2466"/>
                </a:cubicBezTo>
                <a:lnTo>
                  <a:pt x="2579" y="2466"/>
                </a:lnTo>
                <a:cubicBezTo>
                  <a:pt x="2351" y="2694"/>
                  <a:pt x="2032" y="2808"/>
                  <a:pt x="1712" y="2808"/>
                </a:cubicBezTo>
                <a:lnTo>
                  <a:pt x="1712" y="2808"/>
                </a:lnTo>
                <a:cubicBezTo>
                  <a:pt x="1392" y="2808"/>
                  <a:pt x="1073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4417679" y="4082330"/>
            <a:ext cx="72618" cy="68810"/>
          </a:xfrm>
          <a:custGeom>
            <a:avLst/>
            <a:gdLst/>
            <a:ahLst/>
            <a:cxnLst/>
            <a:rect l="l" t="t" r="r" b="b"/>
            <a:pathLst>
              <a:path w="3470" h="3288" extrusionOk="0">
                <a:moveTo>
                  <a:pt x="639" y="434"/>
                </a:moveTo>
                <a:cubicBezTo>
                  <a:pt x="23" y="1051"/>
                  <a:pt x="0" y="2032"/>
                  <a:pt x="616" y="2671"/>
                </a:cubicBezTo>
                <a:lnTo>
                  <a:pt x="616" y="2671"/>
                </a:lnTo>
                <a:cubicBezTo>
                  <a:pt x="1210" y="3288"/>
                  <a:pt x="2214" y="3288"/>
                  <a:pt x="2830" y="2694"/>
                </a:cubicBezTo>
                <a:lnTo>
                  <a:pt x="2830" y="2694"/>
                </a:lnTo>
                <a:cubicBezTo>
                  <a:pt x="3447" y="2078"/>
                  <a:pt x="3469" y="1074"/>
                  <a:pt x="2853" y="457"/>
                </a:cubicBezTo>
                <a:lnTo>
                  <a:pt x="2853" y="457"/>
                </a:lnTo>
                <a:cubicBezTo>
                  <a:pt x="2556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38"/>
                  <a:pt x="639" y="434"/>
                </a:cubicBezTo>
                <a:moveTo>
                  <a:pt x="845" y="2420"/>
                </a:moveTo>
                <a:cubicBezTo>
                  <a:pt x="365" y="1941"/>
                  <a:pt x="388" y="1165"/>
                  <a:pt x="867" y="685"/>
                </a:cubicBezTo>
                <a:lnTo>
                  <a:pt x="867" y="685"/>
                </a:lnTo>
                <a:cubicBezTo>
                  <a:pt x="1347" y="206"/>
                  <a:pt x="2146" y="206"/>
                  <a:pt x="2625" y="685"/>
                </a:cubicBezTo>
                <a:lnTo>
                  <a:pt x="2625" y="685"/>
                </a:lnTo>
                <a:cubicBezTo>
                  <a:pt x="3104" y="1188"/>
                  <a:pt x="3081" y="1964"/>
                  <a:pt x="2602" y="2443"/>
                </a:cubicBezTo>
                <a:lnTo>
                  <a:pt x="2602" y="2443"/>
                </a:lnTo>
                <a:cubicBezTo>
                  <a:pt x="2351" y="2671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71"/>
                  <a:pt x="845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4301599" y="3638597"/>
            <a:ext cx="116106" cy="261301"/>
          </a:xfrm>
          <a:custGeom>
            <a:avLst/>
            <a:gdLst/>
            <a:ahLst/>
            <a:cxnLst/>
            <a:rect l="l" t="t" r="r" b="b"/>
            <a:pathLst>
              <a:path w="5548" h="12486" extrusionOk="0">
                <a:moveTo>
                  <a:pt x="0" y="228"/>
                </a:moveTo>
                <a:lnTo>
                  <a:pt x="5205" y="5547"/>
                </a:lnTo>
                <a:lnTo>
                  <a:pt x="5159" y="10317"/>
                </a:lnTo>
                <a:lnTo>
                  <a:pt x="3173" y="12257"/>
                </a:lnTo>
                <a:lnTo>
                  <a:pt x="3401" y="12485"/>
                </a:lnTo>
                <a:lnTo>
                  <a:pt x="5479" y="10454"/>
                </a:lnTo>
                <a:lnTo>
                  <a:pt x="5547" y="541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4300155" y="3603712"/>
            <a:ext cx="164825" cy="482002"/>
          </a:xfrm>
          <a:custGeom>
            <a:avLst/>
            <a:gdLst/>
            <a:ahLst/>
            <a:cxnLst/>
            <a:rect l="l" t="t" r="r" b="b"/>
            <a:pathLst>
              <a:path w="7876" h="23032" extrusionOk="0">
                <a:moveTo>
                  <a:pt x="1" y="252"/>
                </a:moveTo>
                <a:lnTo>
                  <a:pt x="7533" y="7921"/>
                </a:lnTo>
                <a:lnTo>
                  <a:pt x="7374" y="23031"/>
                </a:lnTo>
                <a:lnTo>
                  <a:pt x="7716" y="23031"/>
                </a:lnTo>
                <a:lnTo>
                  <a:pt x="7876" y="7876"/>
                </a:lnTo>
                <a:lnTo>
                  <a:pt x="7876" y="7807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86939" y="2587165"/>
            <a:ext cx="138540" cy="689791"/>
          </a:xfrm>
          <a:custGeom>
            <a:avLst/>
            <a:gdLst/>
            <a:ahLst/>
            <a:cxnLst/>
            <a:rect l="l" t="t" r="r" b="b"/>
            <a:pathLst>
              <a:path w="6620" h="32961" extrusionOk="0">
                <a:moveTo>
                  <a:pt x="0" y="252"/>
                </a:moveTo>
                <a:lnTo>
                  <a:pt x="4428" y="4771"/>
                </a:lnTo>
                <a:lnTo>
                  <a:pt x="4405" y="7761"/>
                </a:lnTo>
                <a:lnTo>
                  <a:pt x="1666" y="10455"/>
                </a:lnTo>
                <a:lnTo>
                  <a:pt x="1575" y="18512"/>
                </a:lnTo>
                <a:lnTo>
                  <a:pt x="1575" y="18580"/>
                </a:lnTo>
                <a:lnTo>
                  <a:pt x="6277" y="23374"/>
                </a:lnTo>
                <a:lnTo>
                  <a:pt x="6209" y="30792"/>
                </a:lnTo>
                <a:lnTo>
                  <a:pt x="4337" y="32618"/>
                </a:lnTo>
                <a:lnTo>
                  <a:pt x="2009" y="32595"/>
                </a:lnTo>
                <a:lnTo>
                  <a:pt x="2009" y="32937"/>
                </a:lnTo>
                <a:lnTo>
                  <a:pt x="4474" y="32960"/>
                </a:lnTo>
                <a:lnTo>
                  <a:pt x="6528" y="30952"/>
                </a:lnTo>
                <a:lnTo>
                  <a:pt x="6619" y="23305"/>
                </a:lnTo>
                <a:lnTo>
                  <a:pt x="6619" y="23237"/>
                </a:lnTo>
                <a:lnTo>
                  <a:pt x="1917" y="18443"/>
                </a:lnTo>
                <a:lnTo>
                  <a:pt x="1986" y="10592"/>
                </a:lnTo>
                <a:lnTo>
                  <a:pt x="4725" y="7921"/>
                </a:lnTo>
                <a:lnTo>
                  <a:pt x="4771" y="4634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4576261" y="3693990"/>
            <a:ext cx="93148" cy="168173"/>
          </a:xfrm>
          <a:custGeom>
            <a:avLst/>
            <a:gdLst/>
            <a:ahLst/>
            <a:cxnLst/>
            <a:rect l="l" t="t" r="r" b="b"/>
            <a:pathLst>
              <a:path w="4451" h="8036" extrusionOk="0">
                <a:moveTo>
                  <a:pt x="23" y="4109"/>
                </a:moveTo>
                <a:lnTo>
                  <a:pt x="0" y="8035"/>
                </a:lnTo>
                <a:lnTo>
                  <a:pt x="320" y="8035"/>
                </a:lnTo>
                <a:lnTo>
                  <a:pt x="365" y="4246"/>
                </a:lnTo>
                <a:lnTo>
                  <a:pt x="4451" y="229"/>
                </a:lnTo>
                <a:lnTo>
                  <a:pt x="42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6318756" y="3129316"/>
            <a:ext cx="173908" cy="302863"/>
          </a:xfrm>
          <a:custGeom>
            <a:avLst/>
            <a:gdLst/>
            <a:ahLst/>
            <a:cxnLst/>
            <a:rect l="l" t="t" r="r" b="b"/>
            <a:pathLst>
              <a:path w="8310" h="14472" extrusionOk="0">
                <a:moveTo>
                  <a:pt x="1" y="229"/>
                </a:moveTo>
                <a:lnTo>
                  <a:pt x="7967" y="8354"/>
                </a:lnTo>
                <a:lnTo>
                  <a:pt x="7898" y="14449"/>
                </a:lnTo>
                <a:lnTo>
                  <a:pt x="8241" y="14471"/>
                </a:lnTo>
                <a:lnTo>
                  <a:pt x="8309" y="8286"/>
                </a:lnTo>
                <a:lnTo>
                  <a:pt x="8309" y="8217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6255725" y="2772493"/>
            <a:ext cx="110832" cy="165788"/>
          </a:xfrm>
          <a:custGeom>
            <a:avLst/>
            <a:gdLst/>
            <a:ahLst/>
            <a:cxnLst/>
            <a:rect l="l" t="t" r="r" b="b"/>
            <a:pathLst>
              <a:path w="5296" h="7922" extrusionOk="0">
                <a:moveTo>
                  <a:pt x="0" y="229"/>
                </a:moveTo>
                <a:lnTo>
                  <a:pt x="4953" y="5273"/>
                </a:lnTo>
                <a:lnTo>
                  <a:pt x="4930" y="7921"/>
                </a:lnTo>
                <a:lnTo>
                  <a:pt x="5250" y="7921"/>
                </a:lnTo>
                <a:lnTo>
                  <a:pt x="5295" y="513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6322105" y="2935387"/>
            <a:ext cx="76929" cy="73581"/>
          </a:xfrm>
          <a:custGeom>
            <a:avLst/>
            <a:gdLst/>
            <a:ahLst/>
            <a:cxnLst/>
            <a:rect l="l" t="t" r="r" b="b"/>
            <a:pathLst>
              <a:path w="3676" h="3516" extrusionOk="0">
                <a:moveTo>
                  <a:pt x="663" y="480"/>
                </a:moveTo>
                <a:cubicBezTo>
                  <a:pt x="1" y="1141"/>
                  <a:pt x="1" y="2191"/>
                  <a:pt x="640" y="2853"/>
                </a:cubicBezTo>
                <a:lnTo>
                  <a:pt x="640" y="2853"/>
                </a:lnTo>
                <a:cubicBezTo>
                  <a:pt x="1302" y="3515"/>
                  <a:pt x="2352" y="3515"/>
                  <a:pt x="3014" y="2876"/>
                </a:cubicBezTo>
                <a:lnTo>
                  <a:pt x="3014" y="2876"/>
                </a:lnTo>
                <a:cubicBezTo>
                  <a:pt x="3676" y="2237"/>
                  <a:pt x="3676" y="1164"/>
                  <a:pt x="3036" y="502"/>
                </a:cubicBezTo>
                <a:lnTo>
                  <a:pt x="3036" y="502"/>
                </a:lnTo>
                <a:cubicBezTo>
                  <a:pt x="2717" y="183"/>
                  <a:pt x="2283" y="0"/>
                  <a:pt x="1850" y="0"/>
                </a:cubicBezTo>
                <a:lnTo>
                  <a:pt x="1850" y="0"/>
                </a:lnTo>
                <a:cubicBezTo>
                  <a:pt x="1416" y="0"/>
                  <a:pt x="1005" y="160"/>
                  <a:pt x="663" y="480"/>
                </a:cubicBezTo>
                <a:close/>
                <a:moveTo>
                  <a:pt x="891" y="2625"/>
                </a:moveTo>
                <a:cubicBezTo>
                  <a:pt x="366" y="2100"/>
                  <a:pt x="366" y="1233"/>
                  <a:pt x="914" y="731"/>
                </a:cubicBezTo>
                <a:lnTo>
                  <a:pt x="914" y="731"/>
                </a:lnTo>
                <a:cubicBezTo>
                  <a:pt x="1439" y="206"/>
                  <a:pt x="2283" y="206"/>
                  <a:pt x="2808" y="753"/>
                </a:cubicBezTo>
                <a:lnTo>
                  <a:pt x="2808" y="753"/>
                </a:lnTo>
                <a:cubicBezTo>
                  <a:pt x="3310" y="1278"/>
                  <a:pt x="3310" y="2123"/>
                  <a:pt x="2785" y="2648"/>
                </a:cubicBezTo>
                <a:lnTo>
                  <a:pt x="2785" y="2648"/>
                </a:lnTo>
                <a:cubicBezTo>
                  <a:pt x="2512" y="2899"/>
                  <a:pt x="2169" y="3013"/>
                  <a:pt x="1850" y="3013"/>
                </a:cubicBezTo>
                <a:lnTo>
                  <a:pt x="1850" y="3013"/>
                </a:lnTo>
                <a:cubicBezTo>
                  <a:pt x="1484" y="3013"/>
                  <a:pt x="1142" y="2899"/>
                  <a:pt x="891" y="262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6440089" y="3426896"/>
            <a:ext cx="86472" cy="83124"/>
          </a:xfrm>
          <a:custGeom>
            <a:avLst/>
            <a:gdLst/>
            <a:ahLst/>
            <a:cxnLst/>
            <a:rect l="l" t="t" r="r" b="b"/>
            <a:pathLst>
              <a:path w="4132" h="3972" extrusionOk="0">
                <a:moveTo>
                  <a:pt x="754" y="548"/>
                </a:moveTo>
                <a:cubicBezTo>
                  <a:pt x="1" y="1279"/>
                  <a:pt x="1" y="2466"/>
                  <a:pt x="731" y="3219"/>
                </a:cubicBezTo>
                <a:lnTo>
                  <a:pt x="731" y="3219"/>
                </a:lnTo>
                <a:cubicBezTo>
                  <a:pt x="1439" y="3949"/>
                  <a:pt x="2648" y="3972"/>
                  <a:pt x="3379" y="3242"/>
                </a:cubicBezTo>
                <a:lnTo>
                  <a:pt x="3379" y="3242"/>
                </a:lnTo>
                <a:cubicBezTo>
                  <a:pt x="4132" y="2511"/>
                  <a:pt x="4132" y="1324"/>
                  <a:pt x="3424" y="571"/>
                </a:cubicBezTo>
                <a:lnTo>
                  <a:pt x="3424" y="571"/>
                </a:lnTo>
                <a:cubicBezTo>
                  <a:pt x="3036" y="206"/>
                  <a:pt x="2557" y="0"/>
                  <a:pt x="2078" y="0"/>
                </a:cubicBezTo>
                <a:lnTo>
                  <a:pt x="2078" y="0"/>
                </a:lnTo>
                <a:cubicBezTo>
                  <a:pt x="1598" y="0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74"/>
                  <a:pt x="366" y="1393"/>
                  <a:pt x="982" y="776"/>
                </a:cubicBezTo>
                <a:lnTo>
                  <a:pt x="982" y="776"/>
                </a:lnTo>
                <a:cubicBezTo>
                  <a:pt x="1598" y="183"/>
                  <a:pt x="2580" y="206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47"/>
                  <a:pt x="2078" y="3447"/>
                </a:cubicBezTo>
                <a:lnTo>
                  <a:pt x="2078" y="3447"/>
                </a:lnTo>
                <a:cubicBezTo>
                  <a:pt x="1667" y="3447"/>
                  <a:pt x="1256" y="3287"/>
                  <a:pt x="959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4565275" y="4093798"/>
            <a:ext cx="114662" cy="108928"/>
          </a:xfrm>
          <a:custGeom>
            <a:avLst/>
            <a:gdLst/>
            <a:ahLst/>
            <a:cxnLst/>
            <a:rect l="l" t="t" r="r" b="b"/>
            <a:pathLst>
              <a:path w="5479" h="5205" extrusionOk="0">
                <a:moveTo>
                  <a:pt x="1004" y="708"/>
                </a:moveTo>
                <a:cubicBezTo>
                  <a:pt x="23" y="1667"/>
                  <a:pt x="0" y="3242"/>
                  <a:pt x="959" y="4223"/>
                </a:cubicBezTo>
                <a:lnTo>
                  <a:pt x="959" y="4223"/>
                </a:lnTo>
                <a:cubicBezTo>
                  <a:pt x="1917" y="5205"/>
                  <a:pt x="3492" y="5205"/>
                  <a:pt x="4474" y="4246"/>
                </a:cubicBezTo>
                <a:lnTo>
                  <a:pt x="4474" y="4246"/>
                </a:lnTo>
                <a:cubicBezTo>
                  <a:pt x="5455" y="3287"/>
                  <a:pt x="5478" y="1712"/>
                  <a:pt x="4519" y="731"/>
                </a:cubicBezTo>
                <a:lnTo>
                  <a:pt x="4519" y="731"/>
                </a:lnTo>
                <a:cubicBezTo>
                  <a:pt x="4017" y="252"/>
                  <a:pt x="3378" y="1"/>
                  <a:pt x="2739" y="1"/>
                </a:cubicBezTo>
                <a:lnTo>
                  <a:pt x="2739" y="1"/>
                </a:lnTo>
                <a:cubicBezTo>
                  <a:pt x="2100" y="1"/>
                  <a:pt x="1484" y="229"/>
                  <a:pt x="1004" y="708"/>
                </a:cubicBezTo>
                <a:moveTo>
                  <a:pt x="1210" y="3972"/>
                </a:moveTo>
                <a:cubicBezTo>
                  <a:pt x="365" y="3128"/>
                  <a:pt x="388" y="1781"/>
                  <a:pt x="1233" y="936"/>
                </a:cubicBezTo>
                <a:lnTo>
                  <a:pt x="1233" y="936"/>
                </a:lnTo>
                <a:cubicBezTo>
                  <a:pt x="2077" y="115"/>
                  <a:pt x="3447" y="115"/>
                  <a:pt x="4268" y="982"/>
                </a:cubicBezTo>
                <a:lnTo>
                  <a:pt x="4268" y="982"/>
                </a:lnTo>
                <a:cubicBezTo>
                  <a:pt x="5113" y="1827"/>
                  <a:pt x="5090" y="3196"/>
                  <a:pt x="4246" y="4018"/>
                </a:cubicBezTo>
                <a:lnTo>
                  <a:pt x="4246" y="4018"/>
                </a:lnTo>
                <a:cubicBezTo>
                  <a:pt x="3835" y="4429"/>
                  <a:pt x="3287" y="4634"/>
                  <a:pt x="2739" y="4634"/>
                </a:cubicBezTo>
                <a:lnTo>
                  <a:pt x="2739" y="4634"/>
                </a:lnTo>
                <a:cubicBezTo>
                  <a:pt x="2168" y="4634"/>
                  <a:pt x="1621" y="4406"/>
                  <a:pt x="1210" y="397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4509380" y="3855441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800"/>
                </a:moveTo>
                <a:cubicBezTo>
                  <a:pt x="23" y="1872"/>
                  <a:pt x="0" y="3607"/>
                  <a:pt x="1073" y="4703"/>
                </a:cubicBezTo>
                <a:lnTo>
                  <a:pt x="1073" y="4703"/>
                </a:lnTo>
                <a:cubicBezTo>
                  <a:pt x="2123" y="5798"/>
                  <a:pt x="3881" y="5821"/>
                  <a:pt x="4976" y="4748"/>
                </a:cubicBezTo>
                <a:lnTo>
                  <a:pt x="4976" y="4748"/>
                </a:lnTo>
                <a:cubicBezTo>
                  <a:pt x="6072" y="3676"/>
                  <a:pt x="6072" y="1918"/>
                  <a:pt x="5022" y="845"/>
                </a:cubicBezTo>
                <a:lnTo>
                  <a:pt x="5022" y="845"/>
                </a:lnTo>
                <a:cubicBezTo>
                  <a:pt x="4474" y="297"/>
                  <a:pt x="3767" y="1"/>
                  <a:pt x="3036" y="1"/>
                </a:cubicBezTo>
                <a:lnTo>
                  <a:pt x="3036" y="1"/>
                </a:lnTo>
                <a:cubicBezTo>
                  <a:pt x="2351" y="1"/>
                  <a:pt x="1644" y="275"/>
                  <a:pt x="1096" y="800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47" y="1028"/>
                </a:cubicBezTo>
                <a:lnTo>
                  <a:pt x="1347" y="1028"/>
                </a:lnTo>
                <a:cubicBezTo>
                  <a:pt x="2306" y="92"/>
                  <a:pt x="3835" y="115"/>
                  <a:pt x="4771" y="1074"/>
                </a:cubicBezTo>
                <a:lnTo>
                  <a:pt x="4771" y="1074"/>
                </a:lnTo>
                <a:cubicBezTo>
                  <a:pt x="5707" y="2032"/>
                  <a:pt x="5707" y="3561"/>
                  <a:pt x="4748" y="4520"/>
                </a:cubicBezTo>
                <a:lnTo>
                  <a:pt x="4748" y="4520"/>
                </a:lnTo>
                <a:cubicBezTo>
                  <a:pt x="4269" y="4977"/>
                  <a:pt x="3653" y="5205"/>
                  <a:pt x="3036" y="5205"/>
                </a:cubicBezTo>
                <a:lnTo>
                  <a:pt x="3036" y="5205"/>
                </a:lnTo>
                <a:cubicBezTo>
                  <a:pt x="2420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6592456" y="3554905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799"/>
                </a:moveTo>
                <a:cubicBezTo>
                  <a:pt x="24" y="1872"/>
                  <a:pt x="1" y="3607"/>
                  <a:pt x="1051" y="4703"/>
                </a:cubicBezTo>
                <a:lnTo>
                  <a:pt x="1051" y="4703"/>
                </a:lnTo>
                <a:cubicBezTo>
                  <a:pt x="2124" y="5798"/>
                  <a:pt x="3881" y="5821"/>
                  <a:pt x="4977" y="4748"/>
                </a:cubicBezTo>
                <a:lnTo>
                  <a:pt x="4977" y="4748"/>
                </a:lnTo>
                <a:cubicBezTo>
                  <a:pt x="6050" y="3675"/>
                  <a:pt x="6072" y="1918"/>
                  <a:pt x="5000" y="845"/>
                </a:cubicBezTo>
                <a:lnTo>
                  <a:pt x="5000" y="845"/>
                </a:lnTo>
                <a:cubicBezTo>
                  <a:pt x="4475" y="274"/>
                  <a:pt x="3744" y="1"/>
                  <a:pt x="3037" y="1"/>
                </a:cubicBezTo>
                <a:lnTo>
                  <a:pt x="3037" y="1"/>
                </a:lnTo>
                <a:cubicBezTo>
                  <a:pt x="2329" y="1"/>
                  <a:pt x="1644" y="274"/>
                  <a:pt x="1096" y="799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25" y="1028"/>
                </a:cubicBezTo>
                <a:lnTo>
                  <a:pt x="1325" y="1028"/>
                </a:lnTo>
                <a:cubicBezTo>
                  <a:pt x="2283" y="92"/>
                  <a:pt x="3835" y="115"/>
                  <a:pt x="4771" y="1073"/>
                </a:cubicBezTo>
                <a:lnTo>
                  <a:pt x="4771" y="1073"/>
                </a:lnTo>
                <a:cubicBezTo>
                  <a:pt x="5707" y="2032"/>
                  <a:pt x="5684" y="3561"/>
                  <a:pt x="4726" y="4497"/>
                </a:cubicBezTo>
                <a:lnTo>
                  <a:pt x="4726" y="4497"/>
                </a:lnTo>
                <a:cubicBezTo>
                  <a:pt x="4269" y="4976"/>
                  <a:pt x="3653" y="5205"/>
                  <a:pt x="3037" y="5205"/>
                </a:cubicBezTo>
                <a:lnTo>
                  <a:pt x="3037" y="5205"/>
                </a:lnTo>
                <a:cubicBezTo>
                  <a:pt x="2398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6602982" y="3042846"/>
            <a:ext cx="127553" cy="121840"/>
          </a:xfrm>
          <a:custGeom>
            <a:avLst/>
            <a:gdLst/>
            <a:ahLst/>
            <a:cxnLst/>
            <a:rect l="l" t="t" r="r" b="b"/>
            <a:pathLst>
              <a:path w="6095" h="5822" extrusionOk="0">
                <a:moveTo>
                  <a:pt x="1118" y="800"/>
                </a:moveTo>
                <a:cubicBezTo>
                  <a:pt x="23" y="1873"/>
                  <a:pt x="0" y="3607"/>
                  <a:pt x="1073" y="4703"/>
                </a:cubicBezTo>
                <a:lnTo>
                  <a:pt x="1073" y="4703"/>
                </a:lnTo>
                <a:cubicBezTo>
                  <a:pt x="2146" y="5799"/>
                  <a:pt x="3903" y="5821"/>
                  <a:pt x="4976" y="4749"/>
                </a:cubicBezTo>
                <a:lnTo>
                  <a:pt x="4976" y="4749"/>
                </a:lnTo>
                <a:cubicBezTo>
                  <a:pt x="6072" y="3676"/>
                  <a:pt x="6094" y="1918"/>
                  <a:pt x="5022" y="845"/>
                </a:cubicBezTo>
                <a:lnTo>
                  <a:pt x="5022" y="845"/>
                </a:lnTo>
                <a:cubicBezTo>
                  <a:pt x="4474" y="275"/>
                  <a:pt x="3766" y="1"/>
                  <a:pt x="3059" y="1"/>
                </a:cubicBezTo>
                <a:lnTo>
                  <a:pt x="3059" y="1"/>
                </a:lnTo>
                <a:cubicBezTo>
                  <a:pt x="2351" y="1"/>
                  <a:pt x="1643" y="275"/>
                  <a:pt x="1118" y="800"/>
                </a:cubicBezTo>
                <a:close/>
                <a:moveTo>
                  <a:pt x="1301" y="4475"/>
                </a:moveTo>
                <a:cubicBezTo>
                  <a:pt x="365" y="3516"/>
                  <a:pt x="388" y="1964"/>
                  <a:pt x="1347" y="1028"/>
                </a:cubicBezTo>
                <a:lnTo>
                  <a:pt x="1347" y="1028"/>
                </a:lnTo>
                <a:cubicBezTo>
                  <a:pt x="2305" y="92"/>
                  <a:pt x="3857" y="115"/>
                  <a:pt x="4793" y="1074"/>
                </a:cubicBezTo>
                <a:lnTo>
                  <a:pt x="4793" y="1074"/>
                </a:lnTo>
                <a:cubicBezTo>
                  <a:pt x="5729" y="2032"/>
                  <a:pt x="5706" y="3562"/>
                  <a:pt x="4748" y="4497"/>
                </a:cubicBezTo>
                <a:lnTo>
                  <a:pt x="4748" y="4497"/>
                </a:lnTo>
                <a:cubicBezTo>
                  <a:pt x="4268" y="4977"/>
                  <a:pt x="3652" y="5205"/>
                  <a:pt x="3059" y="5205"/>
                </a:cubicBezTo>
                <a:lnTo>
                  <a:pt x="3059" y="5205"/>
                </a:lnTo>
                <a:cubicBezTo>
                  <a:pt x="2419" y="5205"/>
                  <a:pt x="1780" y="4954"/>
                  <a:pt x="1301" y="447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6317815" y="3205741"/>
            <a:ext cx="70714" cy="159551"/>
          </a:xfrm>
          <a:custGeom>
            <a:avLst/>
            <a:gdLst/>
            <a:ahLst/>
            <a:cxnLst/>
            <a:rect l="l" t="t" r="r" b="b"/>
            <a:pathLst>
              <a:path w="3379" h="7624" extrusionOk="0">
                <a:moveTo>
                  <a:pt x="0" y="229"/>
                </a:moveTo>
                <a:lnTo>
                  <a:pt x="3036" y="3310"/>
                </a:lnTo>
                <a:lnTo>
                  <a:pt x="2990" y="7624"/>
                </a:lnTo>
                <a:lnTo>
                  <a:pt x="3333" y="7624"/>
                </a:lnTo>
                <a:lnTo>
                  <a:pt x="3378" y="317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6315889" y="3348567"/>
            <a:ext cx="82182" cy="78353"/>
          </a:xfrm>
          <a:custGeom>
            <a:avLst/>
            <a:gdLst/>
            <a:ahLst/>
            <a:cxnLst/>
            <a:rect l="l" t="t" r="r" b="b"/>
            <a:pathLst>
              <a:path w="3927" h="3744" extrusionOk="0">
                <a:moveTo>
                  <a:pt x="731" y="502"/>
                </a:moveTo>
                <a:cubicBezTo>
                  <a:pt x="24" y="1187"/>
                  <a:pt x="1" y="2328"/>
                  <a:pt x="686" y="3036"/>
                </a:cubicBezTo>
                <a:lnTo>
                  <a:pt x="686" y="3036"/>
                </a:lnTo>
                <a:cubicBezTo>
                  <a:pt x="1393" y="3721"/>
                  <a:pt x="2512" y="3743"/>
                  <a:pt x="3219" y="3059"/>
                </a:cubicBezTo>
                <a:lnTo>
                  <a:pt x="3219" y="3059"/>
                </a:lnTo>
                <a:cubicBezTo>
                  <a:pt x="3927" y="2374"/>
                  <a:pt x="3927" y="1233"/>
                  <a:pt x="3242" y="525"/>
                </a:cubicBezTo>
                <a:lnTo>
                  <a:pt x="3242" y="525"/>
                </a:lnTo>
                <a:cubicBezTo>
                  <a:pt x="2900" y="183"/>
                  <a:pt x="2420" y="0"/>
                  <a:pt x="1964" y="0"/>
                </a:cubicBezTo>
                <a:lnTo>
                  <a:pt x="1964" y="0"/>
                </a:lnTo>
                <a:cubicBezTo>
                  <a:pt x="1507" y="0"/>
                  <a:pt x="1074" y="160"/>
                  <a:pt x="731" y="502"/>
                </a:cubicBezTo>
                <a:moveTo>
                  <a:pt x="937" y="2785"/>
                </a:moveTo>
                <a:cubicBezTo>
                  <a:pt x="366" y="2214"/>
                  <a:pt x="389" y="1301"/>
                  <a:pt x="960" y="753"/>
                </a:cubicBezTo>
                <a:lnTo>
                  <a:pt x="960" y="753"/>
                </a:lnTo>
                <a:cubicBezTo>
                  <a:pt x="1530" y="183"/>
                  <a:pt x="2443" y="205"/>
                  <a:pt x="2991" y="776"/>
                </a:cubicBezTo>
                <a:lnTo>
                  <a:pt x="2991" y="776"/>
                </a:lnTo>
                <a:cubicBezTo>
                  <a:pt x="3562" y="1347"/>
                  <a:pt x="3539" y="2260"/>
                  <a:pt x="2991" y="2808"/>
                </a:cubicBezTo>
                <a:lnTo>
                  <a:pt x="2991" y="2808"/>
                </a:lnTo>
                <a:cubicBezTo>
                  <a:pt x="2694" y="3081"/>
                  <a:pt x="2329" y="3218"/>
                  <a:pt x="1964" y="3218"/>
                </a:cubicBezTo>
                <a:lnTo>
                  <a:pt x="1964" y="3218"/>
                </a:lnTo>
                <a:cubicBezTo>
                  <a:pt x="1599" y="3218"/>
                  <a:pt x="1211" y="3081"/>
                  <a:pt x="937" y="278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6254763" y="2497368"/>
            <a:ext cx="1059036" cy="951071"/>
          </a:xfrm>
          <a:custGeom>
            <a:avLst/>
            <a:gdLst/>
            <a:ahLst/>
            <a:cxnLst/>
            <a:rect l="l" t="t" r="r" b="b"/>
            <a:pathLst>
              <a:path w="50605" h="45446" extrusionOk="0">
                <a:moveTo>
                  <a:pt x="0" y="229"/>
                </a:moveTo>
                <a:lnTo>
                  <a:pt x="30061" y="30906"/>
                </a:lnTo>
                <a:lnTo>
                  <a:pt x="36178" y="30974"/>
                </a:lnTo>
                <a:lnTo>
                  <a:pt x="50353" y="45446"/>
                </a:lnTo>
                <a:lnTo>
                  <a:pt x="50604" y="45217"/>
                </a:lnTo>
                <a:lnTo>
                  <a:pt x="36315" y="30632"/>
                </a:lnTo>
                <a:lnTo>
                  <a:pt x="30198" y="3056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6441533" y="2692720"/>
            <a:ext cx="189645" cy="371672"/>
          </a:xfrm>
          <a:custGeom>
            <a:avLst/>
            <a:gdLst/>
            <a:ahLst/>
            <a:cxnLst/>
            <a:rect l="l" t="t" r="r" b="b"/>
            <a:pathLst>
              <a:path w="9062" h="17760" extrusionOk="0">
                <a:moveTo>
                  <a:pt x="0" y="8675"/>
                </a:moveTo>
                <a:lnTo>
                  <a:pt x="0" y="8743"/>
                </a:lnTo>
                <a:lnTo>
                  <a:pt x="8833" y="17759"/>
                </a:lnTo>
                <a:lnTo>
                  <a:pt x="9062" y="17531"/>
                </a:lnTo>
                <a:lnTo>
                  <a:pt x="320" y="8606"/>
                </a:lnTo>
                <a:lnTo>
                  <a:pt x="411" y="24"/>
                </a:lnTo>
                <a:lnTo>
                  <a:pt x="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6614911" y="3400633"/>
            <a:ext cx="52570" cy="161456"/>
          </a:xfrm>
          <a:custGeom>
            <a:avLst/>
            <a:gdLst/>
            <a:ahLst/>
            <a:cxnLst/>
            <a:rect l="l" t="t" r="r" b="b"/>
            <a:pathLst>
              <a:path w="2512" h="7715" extrusionOk="0">
                <a:moveTo>
                  <a:pt x="1" y="5318"/>
                </a:moveTo>
                <a:lnTo>
                  <a:pt x="1" y="5387"/>
                </a:lnTo>
                <a:lnTo>
                  <a:pt x="2260" y="7715"/>
                </a:lnTo>
                <a:lnTo>
                  <a:pt x="2511" y="7487"/>
                </a:lnTo>
                <a:lnTo>
                  <a:pt x="320" y="5250"/>
                </a:lnTo>
                <a:lnTo>
                  <a:pt x="389" y="23"/>
                </a:lnTo>
                <a:lnTo>
                  <a:pt x="4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6477820" y="2921534"/>
            <a:ext cx="118973" cy="388373"/>
          </a:xfrm>
          <a:custGeom>
            <a:avLst/>
            <a:gdLst/>
            <a:ahLst/>
            <a:cxnLst/>
            <a:rect l="l" t="t" r="r" b="b"/>
            <a:pathLst>
              <a:path w="5685" h="18558" extrusionOk="0">
                <a:moveTo>
                  <a:pt x="1" y="12942"/>
                </a:moveTo>
                <a:lnTo>
                  <a:pt x="1" y="13011"/>
                </a:lnTo>
                <a:lnTo>
                  <a:pt x="5456" y="18557"/>
                </a:lnTo>
                <a:lnTo>
                  <a:pt x="5684" y="18329"/>
                </a:lnTo>
                <a:lnTo>
                  <a:pt x="343" y="12874"/>
                </a:lnTo>
                <a:lnTo>
                  <a:pt x="480" y="0"/>
                </a:lnTo>
                <a:lnTo>
                  <a:pt x="1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6827002" y="3099223"/>
            <a:ext cx="124686" cy="383580"/>
          </a:xfrm>
          <a:custGeom>
            <a:avLst/>
            <a:gdLst/>
            <a:ahLst/>
            <a:cxnLst/>
            <a:rect l="l" t="t" r="r" b="b"/>
            <a:pathLst>
              <a:path w="5958" h="18329" extrusionOk="0">
                <a:moveTo>
                  <a:pt x="0" y="12417"/>
                </a:moveTo>
                <a:lnTo>
                  <a:pt x="0" y="12486"/>
                </a:lnTo>
                <a:lnTo>
                  <a:pt x="5729" y="18329"/>
                </a:lnTo>
                <a:lnTo>
                  <a:pt x="5957" y="18101"/>
                </a:lnTo>
                <a:lnTo>
                  <a:pt x="342" y="12349"/>
                </a:lnTo>
                <a:lnTo>
                  <a:pt x="479" y="0"/>
                </a:lnTo>
                <a:lnTo>
                  <a:pt x="13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6835582" y="3143170"/>
            <a:ext cx="316256" cy="332957"/>
          </a:xfrm>
          <a:custGeom>
            <a:avLst/>
            <a:gdLst/>
            <a:ahLst/>
            <a:cxnLst/>
            <a:rect l="l" t="t" r="r" b="b"/>
            <a:pathLst>
              <a:path w="15112" h="15910" extrusionOk="0">
                <a:moveTo>
                  <a:pt x="1" y="228"/>
                </a:moveTo>
                <a:lnTo>
                  <a:pt x="3904" y="4223"/>
                </a:lnTo>
                <a:lnTo>
                  <a:pt x="6734" y="4246"/>
                </a:lnTo>
                <a:lnTo>
                  <a:pt x="13125" y="10774"/>
                </a:lnTo>
                <a:lnTo>
                  <a:pt x="13103" y="14106"/>
                </a:lnTo>
                <a:lnTo>
                  <a:pt x="14883" y="15909"/>
                </a:lnTo>
                <a:lnTo>
                  <a:pt x="15111" y="15681"/>
                </a:lnTo>
                <a:lnTo>
                  <a:pt x="13445" y="13969"/>
                </a:lnTo>
                <a:lnTo>
                  <a:pt x="13468" y="10637"/>
                </a:lnTo>
                <a:lnTo>
                  <a:pt x="6871" y="3903"/>
                </a:lnTo>
                <a:lnTo>
                  <a:pt x="4064" y="388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6687986" y="3388683"/>
            <a:ext cx="76448" cy="150490"/>
          </a:xfrm>
          <a:custGeom>
            <a:avLst/>
            <a:gdLst/>
            <a:ahLst/>
            <a:cxnLst/>
            <a:rect l="l" t="t" r="r" b="b"/>
            <a:pathLst>
              <a:path w="3653" h="7191" extrusionOk="0">
                <a:moveTo>
                  <a:pt x="1" y="251"/>
                </a:moveTo>
                <a:lnTo>
                  <a:pt x="1827" y="2100"/>
                </a:lnTo>
                <a:lnTo>
                  <a:pt x="1781" y="5547"/>
                </a:lnTo>
                <a:lnTo>
                  <a:pt x="3402" y="7190"/>
                </a:lnTo>
                <a:lnTo>
                  <a:pt x="3653" y="6962"/>
                </a:lnTo>
                <a:lnTo>
                  <a:pt x="2124" y="5410"/>
                </a:lnTo>
                <a:lnTo>
                  <a:pt x="2169" y="1963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6577180" y="3283128"/>
            <a:ext cx="140465" cy="134710"/>
          </a:xfrm>
          <a:custGeom>
            <a:avLst/>
            <a:gdLst/>
            <a:ahLst/>
            <a:cxnLst/>
            <a:rect l="l" t="t" r="r" b="b"/>
            <a:pathLst>
              <a:path w="6712" h="6437" extrusionOk="0">
                <a:moveTo>
                  <a:pt x="1210" y="890"/>
                </a:moveTo>
                <a:cubicBezTo>
                  <a:pt x="23" y="2054"/>
                  <a:pt x="0" y="3994"/>
                  <a:pt x="1165" y="5204"/>
                </a:cubicBezTo>
                <a:lnTo>
                  <a:pt x="1165" y="5204"/>
                </a:lnTo>
                <a:cubicBezTo>
                  <a:pt x="2351" y="6414"/>
                  <a:pt x="4292" y="6437"/>
                  <a:pt x="5501" y="5250"/>
                </a:cubicBezTo>
                <a:lnTo>
                  <a:pt x="5501" y="5250"/>
                </a:lnTo>
                <a:cubicBezTo>
                  <a:pt x="6711" y="4063"/>
                  <a:pt x="6711" y="2123"/>
                  <a:pt x="5547" y="936"/>
                </a:cubicBezTo>
                <a:lnTo>
                  <a:pt x="5547" y="936"/>
                </a:lnTo>
                <a:cubicBezTo>
                  <a:pt x="4954" y="320"/>
                  <a:pt x="4155" y="0"/>
                  <a:pt x="3356" y="0"/>
                </a:cubicBezTo>
                <a:lnTo>
                  <a:pt x="3356" y="0"/>
                </a:lnTo>
                <a:cubicBezTo>
                  <a:pt x="2580" y="0"/>
                  <a:pt x="1804" y="297"/>
                  <a:pt x="1210" y="890"/>
                </a:cubicBezTo>
                <a:moveTo>
                  <a:pt x="1416" y="4976"/>
                </a:moveTo>
                <a:cubicBezTo>
                  <a:pt x="366" y="3903"/>
                  <a:pt x="388" y="2168"/>
                  <a:pt x="1461" y="1118"/>
                </a:cubicBezTo>
                <a:lnTo>
                  <a:pt x="1461" y="1118"/>
                </a:lnTo>
                <a:cubicBezTo>
                  <a:pt x="2534" y="68"/>
                  <a:pt x="4246" y="91"/>
                  <a:pt x="5296" y="1164"/>
                </a:cubicBezTo>
                <a:lnTo>
                  <a:pt x="5296" y="1164"/>
                </a:lnTo>
                <a:cubicBezTo>
                  <a:pt x="6346" y="2237"/>
                  <a:pt x="6346" y="3949"/>
                  <a:pt x="5273" y="4999"/>
                </a:cubicBezTo>
                <a:lnTo>
                  <a:pt x="5273" y="4999"/>
                </a:lnTo>
                <a:cubicBezTo>
                  <a:pt x="4725" y="5524"/>
                  <a:pt x="4041" y="5775"/>
                  <a:pt x="3356" y="5775"/>
                </a:cubicBezTo>
                <a:lnTo>
                  <a:pt x="3356" y="5775"/>
                </a:lnTo>
                <a:cubicBezTo>
                  <a:pt x="2648" y="5775"/>
                  <a:pt x="1941" y="5524"/>
                  <a:pt x="1416" y="497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6858037" y="3392492"/>
            <a:ext cx="37753" cy="276117"/>
          </a:xfrm>
          <a:custGeom>
            <a:avLst/>
            <a:gdLst/>
            <a:ahLst/>
            <a:cxnLst/>
            <a:rect l="l" t="t" r="r" b="b"/>
            <a:pathLst>
              <a:path w="1804" h="13194" extrusionOk="0">
                <a:moveTo>
                  <a:pt x="1" y="8903"/>
                </a:moveTo>
                <a:lnTo>
                  <a:pt x="1" y="8971"/>
                </a:lnTo>
                <a:lnTo>
                  <a:pt x="1462" y="10478"/>
                </a:lnTo>
                <a:lnTo>
                  <a:pt x="1439" y="13194"/>
                </a:lnTo>
                <a:lnTo>
                  <a:pt x="1758" y="13194"/>
                </a:lnTo>
                <a:lnTo>
                  <a:pt x="1804" y="10341"/>
                </a:lnTo>
                <a:lnTo>
                  <a:pt x="343" y="8857"/>
                </a:lnTo>
                <a:lnTo>
                  <a:pt x="434" y="1"/>
                </a:lnTo>
                <a:lnTo>
                  <a:pt x="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746749" y="3524812"/>
            <a:ext cx="71677" cy="68328"/>
          </a:xfrm>
          <a:custGeom>
            <a:avLst/>
            <a:gdLst/>
            <a:ahLst/>
            <a:cxnLst/>
            <a:rect l="l" t="t" r="r" b="b"/>
            <a:pathLst>
              <a:path w="3425" h="3265" extrusionOk="0">
                <a:moveTo>
                  <a:pt x="617" y="434"/>
                </a:moveTo>
                <a:cubicBezTo>
                  <a:pt x="0" y="1028"/>
                  <a:pt x="0" y="2032"/>
                  <a:pt x="594" y="2648"/>
                </a:cubicBezTo>
                <a:lnTo>
                  <a:pt x="594" y="2648"/>
                </a:lnTo>
                <a:cubicBezTo>
                  <a:pt x="1187" y="3265"/>
                  <a:pt x="2192" y="3265"/>
                  <a:pt x="2808" y="2671"/>
                </a:cubicBezTo>
                <a:lnTo>
                  <a:pt x="2808" y="2671"/>
                </a:lnTo>
                <a:cubicBezTo>
                  <a:pt x="3424" y="2078"/>
                  <a:pt x="3424" y="1073"/>
                  <a:pt x="2831" y="457"/>
                </a:cubicBezTo>
                <a:lnTo>
                  <a:pt x="2831" y="457"/>
                </a:lnTo>
                <a:cubicBezTo>
                  <a:pt x="2534" y="138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13" y="138"/>
                  <a:pt x="617" y="434"/>
                </a:cubicBezTo>
                <a:close/>
                <a:moveTo>
                  <a:pt x="822" y="2420"/>
                </a:moveTo>
                <a:cubicBezTo>
                  <a:pt x="366" y="1918"/>
                  <a:pt x="366" y="1142"/>
                  <a:pt x="845" y="663"/>
                </a:cubicBezTo>
                <a:lnTo>
                  <a:pt x="845" y="663"/>
                </a:lnTo>
                <a:cubicBezTo>
                  <a:pt x="1347" y="206"/>
                  <a:pt x="2123" y="206"/>
                  <a:pt x="2603" y="685"/>
                </a:cubicBezTo>
                <a:lnTo>
                  <a:pt x="2603" y="685"/>
                </a:lnTo>
                <a:cubicBezTo>
                  <a:pt x="3059" y="1187"/>
                  <a:pt x="3059" y="1964"/>
                  <a:pt x="2580" y="2443"/>
                </a:cubicBezTo>
                <a:lnTo>
                  <a:pt x="2580" y="2443"/>
                </a:lnTo>
                <a:cubicBezTo>
                  <a:pt x="2329" y="2671"/>
                  <a:pt x="2032" y="2785"/>
                  <a:pt x="1712" y="2785"/>
                </a:cubicBezTo>
                <a:lnTo>
                  <a:pt x="1712" y="2785"/>
                </a:lnTo>
                <a:cubicBezTo>
                  <a:pt x="1393" y="2785"/>
                  <a:pt x="1073" y="2648"/>
                  <a:pt x="822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837507" y="3660460"/>
            <a:ext cx="89821" cy="85531"/>
          </a:xfrm>
          <a:custGeom>
            <a:avLst/>
            <a:gdLst/>
            <a:ahLst/>
            <a:cxnLst/>
            <a:rect l="l" t="t" r="r" b="b"/>
            <a:pathLst>
              <a:path w="4292" h="4087" extrusionOk="0">
                <a:moveTo>
                  <a:pt x="776" y="549"/>
                </a:moveTo>
                <a:cubicBezTo>
                  <a:pt x="23" y="1302"/>
                  <a:pt x="0" y="2535"/>
                  <a:pt x="753" y="3288"/>
                </a:cubicBezTo>
                <a:lnTo>
                  <a:pt x="753" y="3288"/>
                </a:lnTo>
                <a:cubicBezTo>
                  <a:pt x="1507" y="4064"/>
                  <a:pt x="2739" y="4087"/>
                  <a:pt x="3515" y="3333"/>
                </a:cubicBezTo>
                <a:lnTo>
                  <a:pt x="3515" y="3333"/>
                </a:lnTo>
                <a:cubicBezTo>
                  <a:pt x="4269" y="2580"/>
                  <a:pt x="4291" y="1348"/>
                  <a:pt x="3538" y="572"/>
                </a:cubicBezTo>
                <a:lnTo>
                  <a:pt x="3538" y="572"/>
                </a:lnTo>
                <a:cubicBezTo>
                  <a:pt x="3150" y="184"/>
                  <a:pt x="2648" y="1"/>
                  <a:pt x="2146" y="1"/>
                </a:cubicBezTo>
                <a:lnTo>
                  <a:pt x="2146" y="1"/>
                </a:lnTo>
                <a:cubicBezTo>
                  <a:pt x="1644" y="1"/>
                  <a:pt x="1164" y="184"/>
                  <a:pt x="776" y="549"/>
                </a:cubicBezTo>
                <a:close/>
                <a:moveTo>
                  <a:pt x="1005" y="3060"/>
                </a:moveTo>
                <a:cubicBezTo>
                  <a:pt x="365" y="2420"/>
                  <a:pt x="388" y="1416"/>
                  <a:pt x="1027" y="777"/>
                </a:cubicBezTo>
                <a:lnTo>
                  <a:pt x="1027" y="777"/>
                </a:lnTo>
                <a:cubicBezTo>
                  <a:pt x="1644" y="161"/>
                  <a:pt x="2671" y="184"/>
                  <a:pt x="3287" y="823"/>
                </a:cubicBezTo>
                <a:lnTo>
                  <a:pt x="3287" y="823"/>
                </a:lnTo>
                <a:cubicBezTo>
                  <a:pt x="3926" y="1439"/>
                  <a:pt x="3903" y="2466"/>
                  <a:pt x="3264" y="3082"/>
                </a:cubicBezTo>
                <a:lnTo>
                  <a:pt x="3264" y="3082"/>
                </a:lnTo>
                <a:cubicBezTo>
                  <a:pt x="2968" y="3402"/>
                  <a:pt x="2557" y="3539"/>
                  <a:pt x="2146" y="3539"/>
                </a:cubicBezTo>
                <a:lnTo>
                  <a:pt x="2146" y="3539"/>
                </a:lnTo>
                <a:cubicBezTo>
                  <a:pt x="1735" y="3539"/>
                  <a:pt x="1301" y="3379"/>
                  <a:pt x="1005" y="306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6859480" y="3517655"/>
            <a:ext cx="354930" cy="88858"/>
          </a:xfrm>
          <a:custGeom>
            <a:avLst/>
            <a:gdLst/>
            <a:ahLst/>
            <a:cxnLst/>
            <a:rect l="l" t="t" r="r" b="b"/>
            <a:pathLst>
              <a:path w="16960" h="4246" extrusionOk="0">
                <a:moveTo>
                  <a:pt x="0" y="251"/>
                </a:moveTo>
                <a:lnTo>
                  <a:pt x="3812" y="4109"/>
                </a:lnTo>
                <a:lnTo>
                  <a:pt x="16937" y="4246"/>
                </a:lnTo>
                <a:lnTo>
                  <a:pt x="16959" y="3926"/>
                </a:lnTo>
                <a:lnTo>
                  <a:pt x="3949" y="3789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7206256" y="3562543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49"/>
                </a:moveTo>
                <a:cubicBezTo>
                  <a:pt x="0" y="1256"/>
                  <a:pt x="0" y="2443"/>
                  <a:pt x="708" y="3196"/>
                </a:cubicBezTo>
                <a:lnTo>
                  <a:pt x="708" y="3196"/>
                </a:lnTo>
                <a:cubicBezTo>
                  <a:pt x="1438" y="3927"/>
                  <a:pt x="2625" y="3927"/>
                  <a:pt x="3356" y="3219"/>
                </a:cubicBezTo>
                <a:lnTo>
                  <a:pt x="3356" y="3219"/>
                </a:lnTo>
                <a:cubicBezTo>
                  <a:pt x="4109" y="2489"/>
                  <a:pt x="4109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3"/>
                  <a:pt x="754" y="549"/>
                </a:cubicBezTo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3"/>
                  <a:pt x="2557" y="206"/>
                  <a:pt x="3150" y="800"/>
                </a:cubicBezTo>
                <a:lnTo>
                  <a:pt x="3150" y="800"/>
                </a:lnTo>
                <a:cubicBezTo>
                  <a:pt x="3744" y="1416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25"/>
                  <a:pt x="2055" y="3425"/>
                </a:cubicBezTo>
                <a:lnTo>
                  <a:pt x="2055" y="3425"/>
                </a:lnTo>
                <a:cubicBezTo>
                  <a:pt x="1667" y="3425"/>
                  <a:pt x="1256" y="3265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6932075" y="3307487"/>
            <a:ext cx="86012" cy="82182"/>
          </a:xfrm>
          <a:custGeom>
            <a:avLst/>
            <a:gdLst/>
            <a:ahLst/>
            <a:cxnLst/>
            <a:rect l="l" t="t" r="r" b="b"/>
            <a:pathLst>
              <a:path w="4110" h="3927" extrusionOk="0">
                <a:moveTo>
                  <a:pt x="754" y="525"/>
                </a:moveTo>
                <a:cubicBezTo>
                  <a:pt x="1" y="1255"/>
                  <a:pt x="1" y="2442"/>
                  <a:pt x="708" y="3173"/>
                </a:cubicBezTo>
                <a:lnTo>
                  <a:pt x="708" y="3173"/>
                </a:lnTo>
                <a:cubicBezTo>
                  <a:pt x="1439" y="3926"/>
                  <a:pt x="2626" y="3926"/>
                  <a:pt x="3356" y="3218"/>
                </a:cubicBezTo>
                <a:lnTo>
                  <a:pt x="3356" y="3218"/>
                </a:lnTo>
                <a:cubicBezTo>
                  <a:pt x="4109" y="2488"/>
                  <a:pt x="4109" y="1301"/>
                  <a:pt x="3402" y="571"/>
                </a:cubicBezTo>
                <a:lnTo>
                  <a:pt x="3402" y="571"/>
                </a:lnTo>
                <a:cubicBezTo>
                  <a:pt x="3014" y="183"/>
                  <a:pt x="2534" y="0"/>
                  <a:pt x="2055" y="0"/>
                </a:cubicBezTo>
                <a:lnTo>
                  <a:pt x="2055" y="0"/>
                </a:lnTo>
                <a:cubicBezTo>
                  <a:pt x="1576" y="0"/>
                  <a:pt x="1096" y="183"/>
                  <a:pt x="754" y="525"/>
                </a:cubicBezTo>
                <a:close/>
                <a:moveTo>
                  <a:pt x="959" y="2945"/>
                </a:moveTo>
                <a:cubicBezTo>
                  <a:pt x="366" y="2351"/>
                  <a:pt x="366" y="1370"/>
                  <a:pt x="982" y="776"/>
                </a:cubicBezTo>
                <a:lnTo>
                  <a:pt x="982" y="776"/>
                </a:lnTo>
                <a:cubicBezTo>
                  <a:pt x="1576" y="183"/>
                  <a:pt x="2557" y="183"/>
                  <a:pt x="3151" y="799"/>
                </a:cubicBezTo>
                <a:lnTo>
                  <a:pt x="3151" y="799"/>
                </a:lnTo>
                <a:cubicBezTo>
                  <a:pt x="3744" y="1392"/>
                  <a:pt x="3744" y="2374"/>
                  <a:pt x="3128" y="2967"/>
                </a:cubicBezTo>
                <a:lnTo>
                  <a:pt x="3128" y="2967"/>
                </a:lnTo>
                <a:cubicBezTo>
                  <a:pt x="2831" y="3264"/>
                  <a:pt x="2443" y="3401"/>
                  <a:pt x="2055" y="3401"/>
                </a:cubicBezTo>
                <a:lnTo>
                  <a:pt x="2055" y="3401"/>
                </a:lnTo>
                <a:cubicBezTo>
                  <a:pt x="1644" y="3401"/>
                  <a:pt x="1256" y="3264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7125061" y="3454122"/>
            <a:ext cx="86472" cy="82182"/>
          </a:xfrm>
          <a:custGeom>
            <a:avLst/>
            <a:gdLst/>
            <a:ahLst/>
            <a:cxnLst/>
            <a:rect l="l" t="t" r="r" b="b"/>
            <a:pathLst>
              <a:path w="4132" h="3927" extrusionOk="0">
                <a:moveTo>
                  <a:pt x="753" y="525"/>
                </a:moveTo>
                <a:cubicBezTo>
                  <a:pt x="23" y="1256"/>
                  <a:pt x="0" y="2443"/>
                  <a:pt x="730" y="3173"/>
                </a:cubicBezTo>
                <a:lnTo>
                  <a:pt x="730" y="3173"/>
                </a:lnTo>
                <a:cubicBezTo>
                  <a:pt x="1461" y="3904"/>
                  <a:pt x="2648" y="3926"/>
                  <a:pt x="3378" y="3196"/>
                </a:cubicBezTo>
                <a:lnTo>
                  <a:pt x="3378" y="3196"/>
                </a:lnTo>
                <a:cubicBezTo>
                  <a:pt x="4109" y="2466"/>
                  <a:pt x="4131" y="1279"/>
                  <a:pt x="3401" y="548"/>
                </a:cubicBezTo>
                <a:lnTo>
                  <a:pt x="3401" y="548"/>
                </a:lnTo>
                <a:cubicBezTo>
                  <a:pt x="3036" y="183"/>
                  <a:pt x="2556" y="0"/>
                  <a:pt x="2077" y="0"/>
                </a:cubicBezTo>
                <a:lnTo>
                  <a:pt x="2077" y="0"/>
                </a:lnTo>
                <a:cubicBezTo>
                  <a:pt x="1598" y="0"/>
                  <a:pt x="1118" y="160"/>
                  <a:pt x="753" y="525"/>
                </a:cubicBezTo>
                <a:close/>
                <a:moveTo>
                  <a:pt x="982" y="2945"/>
                </a:moveTo>
                <a:cubicBezTo>
                  <a:pt x="388" y="2329"/>
                  <a:pt x="388" y="1347"/>
                  <a:pt x="1004" y="754"/>
                </a:cubicBezTo>
                <a:lnTo>
                  <a:pt x="1004" y="754"/>
                </a:lnTo>
                <a:cubicBezTo>
                  <a:pt x="1598" y="160"/>
                  <a:pt x="2579" y="183"/>
                  <a:pt x="3173" y="777"/>
                </a:cubicBezTo>
                <a:lnTo>
                  <a:pt x="3173" y="777"/>
                </a:lnTo>
                <a:cubicBezTo>
                  <a:pt x="3766" y="1393"/>
                  <a:pt x="3743" y="2374"/>
                  <a:pt x="3150" y="2968"/>
                </a:cubicBezTo>
                <a:lnTo>
                  <a:pt x="3150" y="2968"/>
                </a:lnTo>
                <a:cubicBezTo>
                  <a:pt x="2853" y="3242"/>
                  <a:pt x="2465" y="3401"/>
                  <a:pt x="2077" y="3401"/>
                </a:cubicBezTo>
                <a:lnTo>
                  <a:pt x="2077" y="3401"/>
                </a:lnTo>
                <a:cubicBezTo>
                  <a:pt x="1666" y="3401"/>
                  <a:pt x="1278" y="3242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927785" y="3455084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23" y="4017"/>
                </a:cubicBezTo>
                <a:lnTo>
                  <a:pt x="4223" y="4017"/>
                </a:lnTo>
                <a:cubicBezTo>
                  <a:pt x="5136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3" y="228"/>
                  <a:pt x="936" y="662"/>
                </a:cubicBezTo>
                <a:moveTo>
                  <a:pt x="1141" y="3743"/>
                </a:moveTo>
                <a:cubicBezTo>
                  <a:pt x="365" y="2945"/>
                  <a:pt x="388" y="1689"/>
                  <a:pt x="1187" y="913"/>
                </a:cubicBezTo>
                <a:lnTo>
                  <a:pt x="1187" y="913"/>
                </a:lnTo>
                <a:cubicBezTo>
                  <a:pt x="1963" y="137"/>
                  <a:pt x="3241" y="160"/>
                  <a:pt x="4017" y="936"/>
                </a:cubicBezTo>
                <a:lnTo>
                  <a:pt x="4017" y="936"/>
                </a:lnTo>
                <a:cubicBezTo>
                  <a:pt x="4771" y="1735"/>
                  <a:pt x="4771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2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30" y="4131"/>
                  <a:pt x="1141" y="374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6829869" y="3198563"/>
            <a:ext cx="122782" cy="125188"/>
          </a:xfrm>
          <a:custGeom>
            <a:avLst/>
            <a:gdLst/>
            <a:ahLst/>
            <a:cxnLst/>
            <a:rect l="l" t="t" r="r" b="b"/>
            <a:pathLst>
              <a:path w="5867" h="5982" extrusionOk="0">
                <a:moveTo>
                  <a:pt x="0" y="229"/>
                </a:moveTo>
                <a:lnTo>
                  <a:pt x="5615" y="5981"/>
                </a:lnTo>
                <a:lnTo>
                  <a:pt x="5866" y="5753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7296052" y="3382468"/>
            <a:ext cx="172464" cy="164825"/>
          </a:xfrm>
          <a:custGeom>
            <a:avLst/>
            <a:gdLst/>
            <a:ahLst/>
            <a:cxnLst/>
            <a:rect l="l" t="t" r="r" b="b"/>
            <a:pathLst>
              <a:path w="8241" h="7876" extrusionOk="0">
                <a:moveTo>
                  <a:pt x="1507" y="1073"/>
                </a:moveTo>
                <a:cubicBezTo>
                  <a:pt x="23" y="2511"/>
                  <a:pt x="1" y="4908"/>
                  <a:pt x="1461" y="6369"/>
                </a:cubicBezTo>
                <a:lnTo>
                  <a:pt x="1461" y="6369"/>
                </a:lnTo>
                <a:cubicBezTo>
                  <a:pt x="2899" y="7853"/>
                  <a:pt x="5273" y="7875"/>
                  <a:pt x="6757" y="6437"/>
                </a:cubicBezTo>
                <a:lnTo>
                  <a:pt x="6757" y="6437"/>
                </a:lnTo>
                <a:cubicBezTo>
                  <a:pt x="8218" y="4977"/>
                  <a:pt x="8240" y="2603"/>
                  <a:pt x="6802" y="1119"/>
                </a:cubicBezTo>
                <a:lnTo>
                  <a:pt x="6802" y="1119"/>
                </a:lnTo>
                <a:cubicBezTo>
                  <a:pt x="6072" y="389"/>
                  <a:pt x="5091" y="1"/>
                  <a:pt x="4132" y="1"/>
                </a:cubicBezTo>
                <a:lnTo>
                  <a:pt x="4132" y="1"/>
                </a:lnTo>
                <a:cubicBezTo>
                  <a:pt x="3173" y="1"/>
                  <a:pt x="2237" y="366"/>
                  <a:pt x="1507" y="1073"/>
                </a:cubicBezTo>
                <a:close/>
                <a:moveTo>
                  <a:pt x="1690" y="6141"/>
                </a:moveTo>
                <a:cubicBezTo>
                  <a:pt x="366" y="4794"/>
                  <a:pt x="389" y="2626"/>
                  <a:pt x="1735" y="1302"/>
                </a:cubicBezTo>
                <a:lnTo>
                  <a:pt x="1735" y="1302"/>
                </a:lnTo>
                <a:cubicBezTo>
                  <a:pt x="3082" y="1"/>
                  <a:pt x="5250" y="23"/>
                  <a:pt x="6574" y="1370"/>
                </a:cubicBezTo>
                <a:lnTo>
                  <a:pt x="6574" y="1370"/>
                </a:lnTo>
                <a:cubicBezTo>
                  <a:pt x="7875" y="2717"/>
                  <a:pt x="7852" y="4885"/>
                  <a:pt x="6529" y="6186"/>
                </a:cubicBezTo>
                <a:lnTo>
                  <a:pt x="6529" y="6186"/>
                </a:lnTo>
                <a:cubicBezTo>
                  <a:pt x="5844" y="6848"/>
                  <a:pt x="4999" y="7168"/>
                  <a:pt x="4132" y="7168"/>
                </a:cubicBezTo>
                <a:lnTo>
                  <a:pt x="4132" y="7168"/>
                </a:lnTo>
                <a:cubicBezTo>
                  <a:pt x="3242" y="7168"/>
                  <a:pt x="2352" y="6825"/>
                  <a:pt x="1690" y="61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6591033" y="2835064"/>
            <a:ext cx="409865" cy="155742"/>
          </a:xfrm>
          <a:custGeom>
            <a:avLst/>
            <a:gdLst/>
            <a:ahLst/>
            <a:cxnLst/>
            <a:rect l="l" t="t" r="r" b="b"/>
            <a:pathLst>
              <a:path w="19585" h="7442" extrusionOk="0">
                <a:moveTo>
                  <a:pt x="0" y="320"/>
                </a:moveTo>
                <a:lnTo>
                  <a:pt x="12509" y="457"/>
                </a:lnTo>
                <a:lnTo>
                  <a:pt x="19356" y="7442"/>
                </a:lnTo>
                <a:lnTo>
                  <a:pt x="19584" y="7214"/>
                </a:lnTo>
                <a:lnTo>
                  <a:pt x="12646" y="115"/>
                </a:lnTo>
                <a:lnTo>
                  <a:pt x="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623993" y="2869949"/>
            <a:ext cx="175812" cy="68328"/>
          </a:xfrm>
          <a:custGeom>
            <a:avLst/>
            <a:gdLst/>
            <a:ahLst/>
            <a:cxnLst/>
            <a:rect l="l" t="t" r="r" b="b"/>
            <a:pathLst>
              <a:path w="8401" h="3265" extrusionOk="0">
                <a:moveTo>
                  <a:pt x="0" y="343"/>
                </a:moveTo>
                <a:lnTo>
                  <a:pt x="5364" y="388"/>
                </a:lnTo>
                <a:lnTo>
                  <a:pt x="8172" y="3264"/>
                </a:lnTo>
                <a:lnTo>
                  <a:pt x="8400" y="3036"/>
                </a:lnTo>
                <a:lnTo>
                  <a:pt x="5501" y="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6976984" y="2981238"/>
            <a:ext cx="75967" cy="72158"/>
          </a:xfrm>
          <a:custGeom>
            <a:avLst/>
            <a:gdLst/>
            <a:ahLst/>
            <a:cxnLst/>
            <a:rect l="l" t="t" r="r" b="b"/>
            <a:pathLst>
              <a:path w="3630" h="3448" extrusionOk="0">
                <a:moveTo>
                  <a:pt x="662" y="457"/>
                </a:moveTo>
                <a:cubicBezTo>
                  <a:pt x="23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78" y="3447"/>
                  <a:pt x="2306" y="3447"/>
                  <a:pt x="2968" y="2808"/>
                </a:cubicBezTo>
                <a:lnTo>
                  <a:pt x="2968" y="2808"/>
                </a:lnTo>
                <a:cubicBezTo>
                  <a:pt x="3607" y="2192"/>
                  <a:pt x="3629" y="1142"/>
                  <a:pt x="2990" y="480"/>
                </a:cubicBezTo>
                <a:lnTo>
                  <a:pt x="2990" y="480"/>
                </a:lnTo>
                <a:cubicBezTo>
                  <a:pt x="2671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32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64" y="1233"/>
                  <a:pt x="3241" y="2078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41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6811224" y="234020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38"/>
                  <a:pt x="663" y="2900"/>
                </a:cubicBezTo>
                <a:lnTo>
                  <a:pt x="663" y="2900"/>
                </a:lnTo>
                <a:cubicBezTo>
                  <a:pt x="1325" y="3585"/>
                  <a:pt x="2420" y="3585"/>
                  <a:pt x="3082" y="2923"/>
                </a:cubicBezTo>
                <a:lnTo>
                  <a:pt x="3082" y="2923"/>
                </a:lnTo>
                <a:cubicBezTo>
                  <a:pt x="3767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86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close/>
                <a:moveTo>
                  <a:pt x="914" y="2671"/>
                </a:moveTo>
                <a:cubicBezTo>
                  <a:pt x="366" y="2124"/>
                  <a:pt x="389" y="1256"/>
                  <a:pt x="937" y="731"/>
                </a:cubicBezTo>
                <a:lnTo>
                  <a:pt x="937" y="731"/>
                </a:lnTo>
                <a:cubicBezTo>
                  <a:pt x="1462" y="184"/>
                  <a:pt x="2352" y="206"/>
                  <a:pt x="2877" y="754"/>
                </a:cubicBezTo>
                <a:lnTo>
                  <a:pt x="2877" y="754"/>
                </a:lnTo>
                <a:cubicBezTo>
                  <a:pt x="3402" y="1279"/>
                  <a:pt x="3402" y="2169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914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5788587" y="4353598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15"/>
                  <a:pt x="663" y="2900"/>
                </a:cubicBezTo>
                <a:lnTo>
                  <a:pt x="663" y="2900"/>
                </a:lnTo>
                <a:cubicBezTo>
                  <a:pt x="1325" y="3562"/>
                  <a:pt x="2397" y="3584"/>
                  <a:pt x="3082" y="2923"/>
                </a:cubicBezTo>
                <a:lnTo>
                  <a:pt x="3082" y="2923"/>
                </a:lnTo>
                <a:cubicBezTo>
                  <a:pt x="3744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63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moveTo>
                  <a:pt x="891" y="2671"/>
                </a:moveTo>
                <a:cubicBezTo>
                  <a:pt x="366" y="2124"/>
                  <a:pt x="389" y="1256"/>
                  <a:pt x="914" y="709"/>
                </a:cubicBezTo>
                <a:lnTo>
                  <a:pt x="914" y="709"/>
                </a:lnTo>
                <a:cubicBezTo>
                  <a:pt x="1462" y="184"/>
                  <a:pt x="2329" y="184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7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6310184" y="4319215"/>
            <a:ext cx="78855" cy="75025"/>
          </a:xfrm>
          <a:custGeom>
            <a:avLst/>
            <a:gdLst/>
            <a:ahLst/>
            <a:cxnLst/>
            <a:rect l="l" t="t" r="r" b="b"/>
            <a:pathLst>
              <a:path w="3768" h="3585" extrusionOk="0">
                <a:moveTo>
                  <a:pt x="686" y="480"/>
                </a:moveTo>
                <a:cubicBezTo>
                  <a:pt x="24" y="1142"/>
                  <a:pt x="1" y="2215"/>
                  <a:pt x="663" y="2899"/>
                </a:cubicBezTo>
                <a:lnTo>
                  <a:pt x="663" y="2899"/>
                </a:lnTo>
                <a:cubicBezTo>
                  <a:pt x="1325" y="3561"/>
                  <a:pt x="2398" y="3584"/>
                  <a:pt x="3082" y="2922"/>
                </a:cubicBezTo>
                <a:lnTo>
                  <a:pt x="3082" y="2922"/>
                </a:lnTo>
                <a:cubicBezTo>
                  <a:pt x="3744" y="2260"/>
                  <a:pt x="3767" y="1187"/>
                  <a:pt x="3105" y="503"/>
                </a:cubicBezTo>
                <a:lnTo>
                  <a:pt x="3105" y="503"/>
                </a:lnTo>
                <a:cubicBezTo>
                  <a:pt x="2763" y="160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0"/>
                  <a:pt x="686" y="480"/>
                </a:cubicBezTo>
                <a:moveTo>
                  <a:pt x="891" y="2671"/>
                </a:moveTo>
                <a:cubicBezTo>
                  <a:pt x="366" y="2123"/>
                  <a:pt x="389" y="1256"/>
                  <a:pt x="914" y="708"/>
                </a:cubicBezTo>
                <a:lnTo>
                  <a:pt x="914" y="708"/>
                </a:lnTo>
                <a:cubicBezTo>
                  <a:pt x="1462" y="183"/>
                  <a:pt x="2329" y="206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6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8"/>
          <p:cNvSpPr/>
          <p:nvPr/>
        </p:nvSpPr>
        <p:spPr>
          <a:xfrm>
            <a:off x="6356537" y="413817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5" y="480"/>
                </a:moveTo>
                <a:cubicBezTo>
                  <a:pt x="23" y="1142"/>
                  <a:pt x="0" y="2215"/>
                  <a:pt x="662" y="2900"/>
                </a:cubicBezTo>
                <a:lnTo>
                  <a:pt x="662" y="2900"/>
                </a:lnTo>
                <a:cubicBezTo>
                  <a:pt x="1324" y="3561"/>
                  <a:pt x="2397" y="3584"/>
                  <a:pt x="3081" y="2922"/>
                </a:cubicBezTo>
                <a:lnTo>
                  <a:pt x="3081" y="2922"/>
                </a:lnTo>
                <a:cubicBezTo>
                  <a:pt x="3743" y="2260"/>
                  <a:pt x="3766" y="1188"/>
                  <a:pt x="3104" y="503"/>
                </a:cubicBezTo>
                <a:lnTo>
                  <a:pt x="3104" y="503"/>
                </a:lnTo>
                <a:cubicBezTo>
                  <a:pt x="2762" y="161"/>
                  <a:pt x="2328" y="1"/>
                  <a:pt x="1872" y="1"/>
                </a:cubicBezTo>
                <a:lnTo>
                  <a:pt x="1872" y="1"/>
                </a:lnTo>
                <a:cubicBezTo>
                  <a:pt x="1461" y="1"/>
                  <a:pt x="1027" y="161"/>
                  <a:pt x="685" y="480"/>
                </a:cubicBezTo>
                <a:close/>
                <a:moveTo>
                  <a:pt x="890" y="2671"/>
                </a:moveTo>
                <a:cubicBezTo>
                  <a:pt x="365" y="2123"/>
                  <a:pt x="388" y="1256"/>
                  <a:pt x="913" y="708"/>
                </a:cubicBezTo>
                <a:lnTo>
                  <a:pt x="913" y="708"/>
                </a:lnTo>
                <a:cubicBezTo>
                  <a:pt x="1461" y="183"/>
                  <a:pt x="2328" y="206"/>
                  <a:pt x="2876" y="731"/>
                </a:cubicBezTo>
                <a:lnTo>
                  <a:pt x="2876" y="731"/>
                </a:lnTo>
                <a:cubicBezTo>
                  <a:pt x="3401" y="1279"/>
                  <a:pt x="3378" y="2146"/>
                  <a:pt x="2853" y="2694"/>
                </a:cubicBezTo>
                <a:lnTo>
                  <a:pt x="2853" y="2694"/>
                </a:lnTo>
                <a:cubicBezTo>
                  <a:pt x="2579" y="2945"/>
                  <a:pt x="2237" y="3082"/>
                  <a:pt x="1895" y="3082"/>
                </a:cubicBezTo>
                <a:lnTo>
                  <a:pt x="1895" y="3082"/>
                </a:lnTo>
                <a:cubicBezTo>
                  <a:pt x="1529" y="3082"/>
                  <a:pt x="1164" y="2945"/>
                  <a:pt x="890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/>
          <p:nvPr/>
        </p:nvSpPr>
        <p:spPr>
          <a:xfrm>
            <a:off x="6426746" y="4304880"/>
            <a:ext cx="125649" cy="125167"/>
          </a:xfrm>
          <a:custGeom>
            <a:avLst/>
            <a:gdLst/>
            <a:ahLst/>
            <a:cxnLst/>
            <a:rect l="l" t="t" r="r" b="b"/>
            <a:pathLst>
              <a:path w="6004" h="5981" extrusionOk="0">
                <a:moveTo>
                  <a:pt x="0" y="2968"/>
                </a:moveTo>
                <a:cubicBezTo>
                  <a:pt x="0" y="3744"/>
                  <a:pt x="297" y="4497"/>
                  <a:pt x="868" y="5068"/>
                </a:cubicBezTo>
                <a:lnTo>
                  <a:pt x="868" y="5068"/>
                </a:lnTo>
                <a:cubicBezTo>
                  <a:pt x="1416" y="5639"/>
                  <a:pt x="2169" y="5958"/>
                  <a:pt x="2968" y="5981"/>
                </a:cubicBezTo>
                <a:lnTo>
                  <a:pt x="2968" y="5981"/>
                </a:lnTo>
                <a:cubicBezTo>
                  <a:pt x="4611" y="5981"/>
                  <a:pt x="5958" y="4657"/>
                  <a:pt x="5981" y="3014"/>
                </a:cubicBezTo>
                <a:lnTo>
                  <a:pt x="5981" y="3014"/>
                </a:lnTo>
                <a:cubicBezTo>
                  <a:pt x="6003" y="1370"/>
                  <a:pt x="4680" y="24"/>
                  <a:pt x="3013" y="1"/>
                </a:cubicBezTo>
                <a:lnTo>
                  <a:pt x="3013" y="1"/>
                </a:lnTo>
                <a:lnTo>
                  <a:pt x="2990" y="1"/>
                </a:lnTo>
                <a:lnTo>
                  <a:pt x="2990" y="1"/>
                </a:lnTo>
                <a:cubicBezTo>
                  <a:pt x="1370" y="1"/>
                  <a:pt x="23" y="1325"/>
                  <a:pt x="0" y="2968"/>
                </a:cubicBezTo>
                <a:close/>
                <a:moveTo>
                  <a:pt x="2968" y="5639"/>
                </a:moveTo>
                <a:cubicBezTo>
                  <a:pt x="2260" y="5639"/>
                  <a:pt x="1598" y="5342"/>
                  <a:pt x="1096" y="4840"/>
                </a:cubicBezTo>
                <a:lnTo>
                  <a:pt x="1096" y="4840"/>
                </a:lnTo>
                <a:cubicBezTo>
                  <a:pt x="594" y="4338"/>
                  <a:pt x="343" y="3676"/>
                  <a:pt x="343" y="2968"/>
                </a:cubicBezTo>
                <a:lnTo>
                  <a:pt x="343" y="2968"/>
                </a:lnTo>
                <a:cubicBezTo>
                  <a:pt x="343" y="2260"/>
                  <a:pt x="639" y="1599"/>
                  <a:pt x="1142" y="1096"/>
                </a:cubicBezTo>
                <a:lnTo>
                  <a:pt x="1142" y="1096"/>
                </a:lnTo>
                <a:cubicBezTo>
                  <a:pt x="1644" y="594"/>
                  <a:pt x="2306" y="320"/>
                  <a:pt x="3013" y="343"/>
                </a:cubicBezTo>
                <a:lnTo>
                  <a:pt x="3013" y="343"/>
                </a:lnTo>
                <a:cubicBezTo>
                  <a:pt x="3721" y="343"/>
                  <a:pt x="4383" y="617"/>
                  <a:pt x="4885" y="1142"/>
                </a:cubicBezTo>
                <a:lnTo>
                  <a:pt x="4885" y="1142"/>
                </a:lnTo>
                <a:cubicBezTo>
                  <a:pt x="5387" y="1644"/>
                  <a:pt x="5661" y="2306"/>
                  <a:pt x="5638" y="3014"/>
                </a:cubicBezTo>
                <a:lnTo>
                  <a:pt x="5638" y="3014"/>
                </a:lnTo>
                <a:cubicBezTo>
                  <a:pt x="5638" y="3721"/>
                  <a:pt x="5364" y="4383"/>
                  <a:pt x="4839" y="4885"/>
                </a:cubicBezTo>
                <a:lnTo>
                  <a:pt x="4839" y="4885"/>
                </a:lnTo>
                <a:cubicBezTo>
                  <a:pt x="4360" y="5365"/>
                  <a:pt x="3698" y="5639"/>
                  <a:pt x="2990" y="5639"/>
                </a:cubicBezTo>
                <a:lnTo>
                  <a:pt x="2990" y="5639"/>
                </a:lnTo>
                <a:cubicBezTo>
                  <a:pt x="2990" y="5639"/>
                  <a:pt x="2968" y="5639"/>
                  <a:pt x="2968" y="5639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7306076" y="3221499"/>
            <a:ext cx="75506" cy="72158"/>
          </a:xfrm>
          <a:custGeom>
            <a:avLst/>
            <a:gdLst/>
            <a:ahLst/>
            <a:cxnLst/>
            <a:rect l="l" t="t" r="r" b="b"/>
            <a:pathLst>
              <a:path w="3608" h="3448" extrusionOk="0">
                <a:moveTo>
                  <a:pt x="640" y="480"/>
                </a:moveTo>
                <a:cubicBezTo>
                  <a:pt x="1" y="1096"/>
                  <a:pt x="1" y="2146"/>
                  <a:pt x="617" y="2808"/>
                </a:cubicBezTo>
                <a:lnTo>
                  <a:pt x="617" y="2808"/>
                </a:lnTo>
                <a:cubicBezTo>
                  <a:pt x="1256" y="3447"/>
                  <a:pt x="2306" y="3447"/>
                  <a:pt x="2945" y="2831"/>
                </a:cubicBezTo>
                <a:lnTo>
                  <a:pt x="2945" y="2831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9" y="160"/>
                  <a:pt x="2238" y="1"/>
                  <a:pt x="1804" y="1"/>
                </a:cubicBezTo>
                <a:lnTo>
                  <a:pt x="1804" y="1"/>
                </a:lnTo>
                <a:cubicBezTo>
                  <a:pt x="1393" y="1"/>
                  <a:pt x="960" y="160"/>
                  <a:pt x="640" y="480"/>
                </a:cubicBezTo>
                <a:moveTo>
                  <a:pt x="868" y="2557"/>
                </a:moveTo>
                <a:cubicBezTo>
                  <a:pt x="366" y="2055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56"/>
                  <a:pt x="3242" y="2078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68"/>
                  <a:pt x="1804" y="2968"/>
                </a:cubicBezTo>
                <a:lnTo>
                  <a:pt x="1804" y="2968"/>
                </a:lnTo>
                <a:cubicBezTo>
                  <a:pt x="1462" y="2968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7570715" y="3246820"/>
            <a:ext cx="75967" cy="72618"/>
          </a:xfrm>
          <a:custGeom>
            <a:avLst/>
            <a:gdLst/>
            <a:ahLst/>
            <a:cxnLst/>
            <a:rect l="l" t="t" r="r" b="b"/>
            <a:pathLst>
              <a:path w="3630" h="3470" extrusionOk="0">
                <a:moveTo>
                  <a:pt x="662" y="480"/>
                </a:moveTo>
                <a:cubicBezTo>
                  <a:pt x="23" y="1119"/>
                  <a:pt x="0" y="2146"/>
                  <a:pt x="639" y="2808"/>
                </a:cubicBezTo>
                <a:lnTo>
                  <a:pt x="639" y="2808"/>
                </a:lnTo>
                <a:cubicBezTo>
                  <a:pt x="1278" y="3447"/>
                  <a:pt x="2305" y="3470"/>
                  <a:pt x="2967" y="2831"/>
                </a:cubicBezTo>
                <a:lnTo>
                  <a:pt x="2967" y="2831"/>
                </a:lnTo>
                <a:cubicBezTo>
                  <a:pt x="3606" y="2192"/>
                  <a:pt x="3629" y="1142"/>
                  <a:pt x="2990" y="502"/>
                </a:cubicBezTo>
                <a:lnTo>
                  <a:pt x="2990" y="502"/>
                </a:lnTo>
                <a:cubicBezTo>
                  <a:pt x="2671" y="183"/>
                  <a:pt x="2237" y="0"/>
                  <a:pt x="1803" y="0"/>
                </a:cubicBezTo>
                <a:lnTo>
                  <a:pt x="1803" y="0"/>
                </a:lnTo>
                <a:cubicBezTo>
                  <a:pt x="1392" y="0"/>
                  <a:pt x="982" y="160"/>
                  <a:pt x="662" y="480"/>
                </a:cubicBezTo>
                <a:moveTo>
                  <a:pt x="867" y="2580"/>
                </a:moveTo>
                <a:cubicBezTo>
                  <a:pt x="365" y="2055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29"/>
                  <a:pt x="2739" y="731"/>
                </a:cubicBezTo>
                <a:lnTo>
                  <a:pt x="2739" y="731"/>
                </a:lnTo>
                <a:cubicBezTo>
                  <a:pt x="3264" y="1256"/>
                  <a:pt x="3241" y="2077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68"/>
                  <a:pt x="1803" y="2968"/>
                </a:cubicBezTo>
                <a:lnTo>
                  <a:pt x="1803" y="2968"/>
                </a:lnTo>
                <a:cubicBezTo>
                  <a:pt x="1484" y="2968"/>
                  <a:pt x="1141" y="2831"/>
                  <a:pt x="867" y="258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8"/>
          <p:cNvSpPr/>
          <p:nvPr/>
        </p:nvSpPr>
        <p:spPr>
          <a:xfrm>
            <a:off x="7543950" y="3140303"/>
            <a:ext cx="75506" cy="72137"/>
          </a:xfrm>
          <a:custGeom>
            <a:avLst/>
            <a:gdLst/>
            <a:ahLst/>
            <a:cxnLst/>
            <a:rect l="l" t="t" r="r" b="b"/>
            <a:pathLst>
              <a:path w="3608" h="3447" extrusionOk="0">
                <a:moveTo>
                  <a:pt x="640" y="457"/>
                </a:moveTo>
                <a:cubicBezTo>
                  <a:pt x="1" y="1096"/>
                  <a:pt x="1" y="2146"/>
                  <a:pt x="617" y="2785"/>
                </a:cubicBezTo>
                <a:lnTo>
                  <a:pt x="617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1"/>
                  <a:pt x="3607" y="1142"/>
                  <a:pt x="2968" y="480"/>
                </a:cubicBezTo>
                <a:lnTo>
                  <a:pt x="2968" y="480"/>
                </a:lnTo>
                <a:cubicBezTo>
                  <a:pt x="2649" y="160"/>
                  <a:pt x="2215" y="0"/>
                  <a:pt x="1804" y="0"/>
                </a:cubicBezTo>
                <a:lnTo>
                  <a:pt x="1804" y="0"/>
                </a:lnTo>
                <a:cubicBezTo>
                  <a:pt x="1393" y="0"/>
                  <a:pt x="960" y="160"/>
                  <a:pt x="640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45"/>
                  <a:pt x="1804" y="2945"/>
                </a:cubicBezTo>
                <a:lnTo>
                  <a:pt x="1804" y="2945"/>
                </a:lnTo>
                <a:cubicBezTo>
                  <a:pt x="1462" y="2945"/>
                  <a:pt x="1119" y="2808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7667668" y="2858481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3" y="457"/>
                </a:moveTo>
                <a:cubicBezTo>
                  <a:pt x="1" y="1096"/>
                  <a:pt x="1" y="2146"/>
                  <a:pt x="640" y="2785"/>
                </a:cubicBezTo>
                <a:lnTo>
                  <a:pt x="640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8" y="160"/>
                  <a:pt x="2237" y="0"/>
                  <a:pt x="1804" y="0"/>
                </a:cubicBezTo>
                <a:lnTo>
                  <a:pt x="1804" y="0"/>
                </a:lnTo>
                <a:cubicBezTo>
                  <a:pt x="1393" y="0"/>
                  <a:pt x="982" y="160"/>
                  <a:pt x="663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7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46" y="2945"/>
                  <a:pt x="1804" y="2945"/>
                </a:cubicBezTo>
                <a:lnTo>
                  <a:pt x="1804" y="2945"/>
                </a:lnTo>
                <a:cubicBezTo>
                  <a:pt x="1461" y="2945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7485690" y="2593380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2" y="457"/>
                </a:moveTo>
                <a:cubicBezTo>
                  <a:pt x="0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7" y="502"/>
                </a:cubicBezTo>
                <a:lnTo>
                  <a:pt x="2967" y="502"/>
                </a:lnTo>
                <a:cubicBezTo>
                  <a:pt x="2648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55"/>
                  <a:pt x="365" y="1210"/>
                  <a:pt x="890" y="708"/>
                </a:cubicBezTo>
                <a:lnTo>
                  <a:pt x="890" y="708"/>
                </a:lnTo>
                <a:cubicBezTo>
                  <a:pt x="1393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41" y="1233"/>
                  <a:pt x="3241" y="2077"/>
                  <a:pt x="2716" y="2580"/>
                </a:cubicBezTo>
                <a:lnTo>
                  <a:pt x="2716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19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7436952" y="230630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77" y="571"/>
                </a:moveTo>
                <a:cubicBezTo>
                  <a:pt x="1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07" y="4132"/>
                  <a:pt x="2763" y="4132"/>
                  <a:pt x="3539" y="3378"/>
                </a:cubicBezTo>
                <a:lnTo>
                  <a:pt x="3539" y="3378"/>
                </a:lnTo>
                <a:cubicBezTo>
                  <a:pt x="4315" y="2625"/>
                  <a:pt x="4338" y="1370"/>
                  <a:pt x="3562" y="594"/>
                </a:cubicBezTo>
                <a:lnTo>
                  <a:pt x="3562" y="594"/>
                </a:lnTo>
                <a:cubicBezTo>
                  <a:pt x="3197" y="206"/>
                  <a:pt x="2672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77" y="571"/>
                </a:cubicBezTo>
                <a:close/>
                <a:moveTo>
                  <a:pt x="982" y="3105"/>
                </a:moveTo>
                <a:cubicBezTo>
                  <a:pt x="366" y="2465"/>
                  <a:pt x="366" y="1438"/>
                  <a:pt x="1028" y="799"/>
                </a:cubicBezTo>
                <a:lnTo>
                  <a:pt x="1028" y="799"/>
                </a:lnTo>
                <a:cubicBezTo>
                  <a:pt x="1667" y="160"/>
                  <a:pt x="2694" y="183"/>
                  <a:pt x="3333" y="822"/>
                </a:cubicBezTo>
                <a:lnTo>
                  <a:pt x="3333" y="822"/>
                </a:lnTo>
                <a:cubicBezTo>
                  <a:pt x="3973" y="1461"/>
                  <a:pt x="3950" y="2511"/>
                  <a:pt x="3311" y="3150"/>
                </a:cubicBezTo>
                <a:lnTo>
                  <a:pt x="3311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6" y="3607"/>
                  <a:pt x="1325" y="3447"/>
                  <a:pt x="982" y="310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7120269" y="2265708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800" y="548"/>
                </a:moveTo>
                <a:cubicBezTo>
                  <a:pt x="24" y="1324"/>
                  <a:pt x="1" y="2557"/>
                  <a:pt x="754" y="3333"/>
                </a:cubicBezTo>
                <a:lnTo>
                  <a:pt x="754" y="3333"/>
                </a:lnTo>
                <a:cubicBezTo>
                  <a:pt x="1530" y="4109"/>
                  <a:pt x="2785" y="4132"/>
                  <a:pt x="3562" y="3378"/>
                </a:cubicBezTo>
                <a:lnTo>
                  <a:pt x="3562" y="3378"/>
                </a:lnTo>
                <a:cubicBezTo>
                  <a:pt x="4338" y="2602"/>
                  <a:pt x="4338" y="1370"/>
                  <a:pt x="3584" y="594"/>
                </a:cubicBezTo>
                <a:lnTo>
                  <a:pt x="3584" y="594"/>
                </a:lnTo>
                <a:cubicBezTo>
                  <a:pt x="3196" y="183"/>
                  <a:pt x="2694" y="0"/>
                  <a:pt x="2169" y="0"/>
                </a:cubicBezTo>
                <a:lnTo>
                  <a:pt x="2169" y="0"/>
                </a:lnTo>
                <a:cubicBezTo>
                  <a:pt x="1667" y="0"/>
                  <a:pt x="1188" y="183"/>
                  <a:pt x="800" y="548"/>
                </a:cubicBezTo>
                <a:close/>
                <a:moveTo>
                  <a:pt x="1005" y="3104"/>
                </a:moveTo>
                <a:cubicBezTo>
                  <a:pt x="366" y="2465"/>
                  <a:pt x="389" y="1415"/>
                  <a:pt x="1028" y="799"/>
                </a:cubicBezTo>
                <a:lnTo>
                  <a:pt x="1028" y="799"/>
                </a:lnTo>
                <a:cubicBezTo>
                  <a:pt x="1667" y="160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61"/>
                  <a:pt x="3972" y="2511"/>
                  <a:pt x="3310" y="3127"/>
                </a:cubicBezTo>
                <a:lnTo>
                  <a:pt x="3310" y="3127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58" y="3607"/>
                  <a:pt x="1325" y="3424"/>
                  <a:pt x="1005" y="3104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6878105" y="2131001"/>
            <a:ext cx="140465" cy="133769"/>
          </a:xfrm>
          <a:custGeom>
            <a:avLst/>
            <a:gdLst/>
            <a:ahLst/>
            <a:cxnLst/>
            <a:rect l="l" t="t" r="r" b="b"/>
            <a:pathLst>
              <a:path w="6712" h="6392" extrusionOk="0">
                <a:moveTo>
                  <a:pt x="1233" y="868"/>
                </a:moveTo>
                <a:cubicBezTo>
                  <a:pt x="23" y="2032"/>
                  <a:pt x="0" y="3972"/>
                  <a:pt x="1187" y="5182"/>
                </a:cubicBezTo>
                <a:lnTo>
                  <a:pt x="1187" y="5182"/>
                </a:lnTo>
                <a:cubicBezTo>
                  <a:pt x="2351" y="6369"/>
                  <a:pt x="4292" y="6392"/>
                  <a:pt x="5501" y="5227"/>
                </a:cubicBezTo>
                <a:lnTo>
                  <a:pt x="5501" y="5227"/>
                </a:lnTo>
                <a:cubicBezTo>
                  <a:pt x="6688" y="4041"/>
                  <a:pt x="6711" y="2100"/>
                  <a:pt x="5547" y="913"/>
                </a:cubicBezTo>
                <a:lnTo>
                  <a:pt x="5547" y="913"/>
                </a:lnTo>
                <a:cubicBezTo>
                  <a:pt x="4953" y="297"/>
                  <a:pt x="4155" y="0"/>
                  <a:pt x="3356" y="0"/>
                </a:cubicBezTo>
                <a:lnTo>
                  <a:pt x="3356" y="0"/>
                </a:lnTo>
                <a:cubicBezTo>
                  <a:pt x="2602" y="0"/>
                  <a:pt x="1826" y="274"/>
                  <a:pt x="1233" y="868"/>
                </a:cubicBezTo>
                <a:close/>
                <a:moveTo>
                  <a:pt x="1416" y="4931"/>
                </a:moveTo>
                <a:cubicBezTo>
                  <a:pt x="388" y="3881"/>
                  <a:pt x="388" y="2146"/>
                  <a:pt x="1461" y="1096"/>
                </a:cubicBezTo>
                <a:lnTo>
                  <a:pt x="1461" y="1096"/>
                </a:lnTo>
                <a:cubicBezTo>
                  <a:pt x="2534" y="46"/>
                  <a:pt x="4246" y="69"/>
                  <a:pt x="5296" y="1142"/>
                </a:cubicBezTo>
                <a:lnTo>
                  <a:pt x="5296" y="1142"/>
                </a:lnTo>
                <a:cubicBezTo>
                  <a:pt x="6346" y="2215"/>
                  <a:pt x="6323" y="3926"/>
                  <a:pt x="5273" y="4976"/>
                </a:cubicBezTo>
                <a:lnTo>
                  <a:pt x="5273" y="4976"/>
                </a:lnTo>
                <a:cubicBezTo>
                  <a:pt x="4725" y="5501"/>
                  <a:pt x="4040" y="5752"/>
                  <a:pt x="3356" y="5752"/>
                </a:cubicBezTo>
                <a:lnTo>
                  <a:pt x="3356" y="5752"/>
                </a:lnTo>
                <a:cubicBezTo>
                  <a:pt x="2671" y="5752"/>
                  <a:pt x="1963" y="5479"/>
                  <a:pt x="1416" y="493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7276946" y="226522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99" y="571"/>
                </a:moveTo>
                <a:cubicBezTo>
                  <a:pt x="23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30" y="4132"/>
                  <a:pt x="2762" y="4132"/>
                  <a:pt x="3538" y="3379"/>
                </a:cubicBezTo>
                <a:lnTo>
                  <a:pt x="3538" y="3379"/>
                </a:lnTo>
                <a:cubicBezTo>
                  <a:pt x="4314" y="2625"/>
                  <a:pt x="4337" y="1370"/>
                  <a:pt x="3584" y="594"/>
                </a:cubicBezTo>
                <a:lnTo>
                  <a:pt x="3584" y="594"/>
                </a:lnTo>
                <a:cubicBezTo>
                  <a:pt x="3196" y="206"/>
                  <a:pt x="2671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99" y="571"/>
                </a:cubicBezTo>
                <a:close/>
                <a:moveTo>
                  <a:pt x="1005" y="3127"/>
                </a:moveTo>
                <a:cubicBezTo>
                  <a:pt x="366" y="2465"/>
                  <a:pt x="389" y="1438"/>
                  <a:pt x="1028" y="799"/>
                </a:cubicBezTo>
                <a:lnTo>
                  <a:pt x="1028" y="799"/>
                </a:lnTo>
                <a:cubicBezTo>
                  <a:pt x="1667" y="183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84"/>
                  <a:pt x="3949" y="2511"/>
                  <a:pt x="3310" y="3150"/>
                </a:cubicBezTo>
                <a:lnTo>
                  <a:pt x="3310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5" y="3607"/>
                  <a:pt x="1324" y="3447"/>
                  <a:pt x="1005" y="312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7551609" y="2241349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00" y="3995"/>
                </a:cubicBezTo>
                <a:lnTo>
                  <a:pt x="4200" y="3995"/>
                </a:lnTo>
                <a:cubicBezTo>
                  <a:pt x="5113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2" y="228"/>
                  <a:pt x="936" y="662"/>
                </a:cubicBezTo>
                <a:close/>
                <a:moveTo>
                  <a:pt x="1141" y="3743"/>
                </a:moveTo>
                <a:cubicBezTo>
                  <a:pt x="365" y="2945"/>
                  <a:pt x="388" y="1689"/>
                  <a:pt x="1164" y="913"/>
                </a:cubicBezTo>
                <a:lnTo>
                  <a:pt x="1164" y="913"/>
                </a:lnTo>
                <a:cubicBezTo>
                  <a:pt x="1963" y="137"/>
                  <a:pt x="3218" y="160"/>
                  <a:pt x="3994" y="936"/>
                </a:cubicBezTo>
                <a:lnTo>
                  <a:pt x="3994" y="936"/>
                </a:lnTo>
                <a:cubicBezTo>
                  <a:pt x="4771" y="1735"/>
                  <a:pt x="4748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1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29" y="4131"/>
                  <a:pt x="1141" y="37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6338854" y="4454402"/>
            <a:ext cx="149046" cy="142349"/>
          </a:xfrm>
          <a:custGeom>
            <a:avLst/>
            <a:gdLst/>
            <a:ahLst/>
            <a:cxnLst/>
            <a:rect l="l" t="t" r="r" b="b"/>
            <a:pathLst>
              <a:path w="7122" h="6802" extrusionOk="0">
                <a:moveTo>
                  <a:pt x="1302" y="913"/>
                </a:moveTo>
                <a:cubicBezTo>
                  <a:pt x="23" y="2168"/>
                  <a:pt x="0" y="4223"/>
                  <a:pt x="1233" y="5501"/>
                </a:cubicBezTo>
                <a:lnTo>
                  <a:pt x="1233" y="5501"/>
                </a:lnTo>
                <a:cubicBezTo>
                  <a:pt x="2488" y="6779"/>
                  <a:pt x="4543" y="6802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177"/>
                  <a:pt x="5593" y="5318"/>
                </a:cubicBezTo>
                <a:lnTo>
                  <a:pt x="5593" y="5318"/>
                </a:lnTo>
                <a:cubicBezTo>
                  <a:pt x="5022" y="5866"/>
                  <a:pt x="4292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43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5951480" y="3998699"/>
            <a:ext cx="149046" cy="142370"/>
          </a:xfrm>
          <a:custGeom>
            <a:avLst/>
            <a:gdLst/>
            <a:ahLst/>
            <a:cxnLst/>
            <a:rect l="l" t="t" r="r" b="b"/>
            <a:pathLst>
              <a:path w="7122" h="6803" extrusionOk="0">
                <a:moveTo>
                  <a:pt x="1301" y="914"/>
                </a:moveTo>
                <a:cubicBezTo>
                  <a:pt x="23" y="2169"/>
                  <a:pt x="0" y="4223"/>
                  <a:pt x="1256" y="5502"/>
                </a:cubicBezTo>
                <a:lnTo>
                  <a:pt x="1256" y="5502"/>
                </a:lnTo>
                <a:cubicBezTo>
                  <a:pt x="2488" y="6780"/>
                  <a:pt x="4542" y="6803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8"/>
                  <a:pt x="5866" y="959"/>
                </a:cubicBezTo>
                <a:lnTo>
                  <a:pt x="5866" y="959"/>
                </a:lnTo>
                <a:cubicBezTo>
                  <a:pt x="5250" y="320"/>
                  <a:pt x="4405" y="1"/>
                  <a:pt x="3561" y="1"/>
                </a:cubicBezTo>
                <a:lnTo>
                  <a:pt x="3561" y="1"/>
                </a:lnTo>
                <a:cubicBezTo>
                  <a:pt x="2739" y="1"/>
                  <a:pt x="1918" y="297"/>
                  <a:pt x="1301" y="914"/>
                </a:cubicBezTo>
                <a:moveTo>
                  <a:pt x="1484" y="5273"/>
                </a:moveTo>
                <a:cubicBezTo>
                  <a:pt x="365" y="4132"/>
                  <a:pt x="388" y="2283"/>
                  <a:pt x="1529" y="1165"/>
                </a:cubicBezTo>
                <a:lnTo>
                  <a:pt x="1529" y="1165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6" y="2352"/>
                  <a:pt x="6734" y="4178"/>
                  <a:pt x="5592" y="5319"/>
                </a:cubicBezTo>
                <a:lnTo>
                  <a:pt x="5592" y="5319"/>
                </a:lnTo>
                <a:cubicBezTo>
                  <a:pt x="5022" y="5867"/>
                  <a:pt x="4291" y="6141"/>
                  <a:pt x="3561" y="6141"/>
                </a:cubicBezTo>
                <a:lnTo>
                  <a:pt x="3561" y="6141"/>
                </a:lnTo>
                <a:cubicBezTo>
                  <a:pt x="2808" y="6141"/>
                  <a:pt x="2054" y="5844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5438945" y="3776603"/>
            <a:ext cx="149067" cy="142349"/>
          </a:xfrm>
          <a:custGeom>
            <a:avLst/>
            <a:gdLst/>
            <a:ahLst/>
            <a:cxnLst/>
            <a:rect l="l" t="t" r="r" b="b"/>
            <a:pathLst>
              <a:path w="7123" h="6802" extrusionOk="0">
                <a:moveTo>
                  <a:pt x="1302" y="936"/>
                </a:moveTo>
                <a:cubicBezTo>
                  <a:pt x="23" y="2191"/>
                  <a:pt x="1" y="4246"/>
                  <a:pt x="1256" y="5501"/>
                </a:cubicBezTo>
                <a:lnTo>
                  <a:pt x="1256" y="5501"/>
                </a:lnTo>
                <a:cubicBezTo>
                  <a:pt x="2511" y="6779"/>
                  <a:pt x="4566" y="6802"/>
                  <a:pt x="5844" y="5547"/>
                </a:cubicBezTo>
                <a:lnTo>
                  <a:pt x="5844" y="5547"/>
                </a:lnTo>
                <a:cubicBezTo>
                  <a:pt x="7099" y="4314"/>
                  <a:pt x="7122" y="2260"/>
                  <a:pt x="5890" y="982"/>
                </a:cubicBezTo>
                <a:lnTo>
                  <a:pt x="5890" y="982"/>
                </a:lnTo>
                <a:cubicBezTo>
                  <a:pt x="5250" y="342"/>
                  <a:pt x="4406" y="0"/>
                  <a:pt x="3561" y="0"/>
                </a:cubicBezTo>
                <a:lnTo>
                  <a:pt x="3561" y="0"/>
                </a:lnTo>
                <a:cubicBezTo>
                  <a:pt x="2762" y="0"/>
                  <a:pt x="1941" y="320"/>
                  <a:pt x="1302" y="936"/>
                </a:cubicBezTo>
                <a:moveTo>
                  <a:pt x="1507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8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200"/>
                  <a:pt x="5593" y="5318"/>
                </a:cubicBezTo>
                <a:lnTo>
                  <a:pt x="5593" y="5318"/>
                </a:lnTo>
                <a:cubicBezTo>
                  <a:pt x="5045" y="5866"/>
                  <a:pt x="4315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66"/>
                  <a:pt x="1507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5376374" y="4149645"/>
            <a:ext cx="149046" cy="141888"/>
          </a:xfrm>
          <a:custGeom>
            <a:avLst/>
            <a:gdLst/>
            <a:ahLst/>
            <a:cxnLst/>
            <a:rect l="l" t="t" r="r" b="b"/>
            <a:pathLst>
              <a:path w="7122" h="6780" extrusionOk="0">
                <a:moveTo>
                  <a:pt x="1302" y="914"/>
                </a:moveTo>
                <a:cubicBezTo>
                  <a:pt x="23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8" y="6757"/>
                  <a:pt x="4543" y="6780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1"/>
                  <a:pt x="3561" y="1"/>
                </a:cubicBezTo>
                <a:lnTo>
                  <a:pt x="3561" y="1"/>
                </a:lnTo>
                <a:cubicBezTo>
                  <a:pt x="2740" y="1"/>
                  <a:pt x="1918" y="297"/>
                  <a:pt x="1302" y="914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42"/>
                </a:cubicBezTo>
                <a:lnTo>
                  <a:pt x="1530" y="1142"/>
                </a:lnTo>
                <a:cubicBezTo>
                  <a:pt x="2671" y="23"/>
                  <a:pt x="4520" y="46"/>
                  <a:pt x="5638" y="1187"/>
                </a:cubicBezTo>
                <a:lnTo>
                  <a:pt x="5638" y="1187"/>
                </a:lnTo>
                <a:cubicBezTo>
                  <a:pt x="6757" y="2329"/>
                  <a:pt x="6734" y="4178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8"/>
                  <a:pt x="3561" y="6118"/>
                </a:cubicBezTo>
                <a:lnTo>
                  <a:pt x="3561" y="6118"/>
                </a:lnTo>
                <a:cubicBezTo>
                  <a:pt x="2808" y="6118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5578902" y="3455125"/>
            <a:ext cx="113699" cy="108446"/>
          </a:xfrm>
          <a:custGeom>
            <a:avLst/>
            <a:gdLst/>
            <a:ahLst/>
            <a:cxnLst/>
            <a:rect l="l" t="t" r="r" b="b"/>
            <a:pathLst>
              <a:path w="5433" h="5182" extrusionOk="0">
                <a:moveTo>
                  <a:pt x="1005" y="708"/>
                </a:moveTo>
                <a:cubicBezTo>
                  <a:pt x="23" y="1644"/>
                  <a:pt x="0" y="3219"/>
                  <a:pt x="959" y="4178"/>
                </a:cubicBezTo>
                <a:lnTo>
                  <a:pt x="959" y="4178"/>
                </a:lnTo>
                <a:cubicBezTo>
                  <a:pt x="1918" y="5159"/>
                  <a:pt x="3470" y="5182"/>
                  <a:pt x="4451" y="4223"/>
                </a:cubicBezTo>
                <a:lnTo>
                  <a:pt x="4451" y="4223"/>
                </a:lnTo>
                <a:cubicBezTo>
                  <a:pt x="5410" y="3265"/>
                  <a:pt x="5433" y="1713"/>
                  <a:pt x="4474" y="731"/>
                </a:cubicBezTo>
                <a:lnTo>
                  <a:pt x="4474" y="731"/>
                </a:lnTo>
                <a:cubicBezTo>
                  <a:pt x="3995" y="252"/>
                  <a:pt x="3356" y="1"/>
                  <a:pt x="2717" y="1"/>
                </a:cubicBezTo>
                <a:lnTo>
                  <a:pt x="2717" y="1"/>
                </a:lnTo>
                <a:cubicBezTo>
                  <a:pt x="2100" y="1"/>
                  <a:pt x="1461" y="229"/>
                  <a:pt x="1005" y="708"/>
                </a:cubicBezTo>
                <a:close/>
                <a:moveTo>
                  <a:pt x="1187" y="3949"/>
                </a:moveTo>
                <a:cubicBezTo>
                  <a:pt x="366" y="3105"/>
                  <a:pt x="388" y="1758"/>
                  <a:pt x="1233" y="936"/>
                </a:cubicBezTo>
                <a:lnTo>
                  <a:pt x="1233" y="936"/>
                </a:lnTo>
                <a:cubicBezTo>
                  <a:pt x="2078" y="115"/>
                  <a:pt x="3424" y="138"/>
                  <a:pt x="4246" y="982"/>
                </a:cubicBezTo>
                <a:lnTo>
                  <a:pt x="4246" y="982"/>
                </a:lnTo>
                <a:cubicBezTo>
                  <a:pt x="5068" y="1804"/>
                  <a:pt x="5045" y="3173"/>
                  <a:pt x="4200" y="3995"/>
                </a:cubicBezTo>
                <a:lnTo>
                  <a:pt x="4200" y="3995"/>
                </a:lnTo>
                <a:cubicBezTo>
                  <a:pt x="3789" y="4383"/>
                  <a:pt x="3264" y="4588"/>
                  <a:pt x="2717" y="4588"/>
                </a:cubicBezTo>
                <a:lnTo>
                  <a:pt x="2717" y="4588"/>
                </a:lnTo>
                <a:cubicBezTo>
                  <a:pt x="2169" y="4588"/>
                  <a:pt x="1621" y="4383"/>
                  <a:pt x="1187" y="39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5423187" y="3517215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26"/>
                </a:moveTo>
                <a:cubicBezTo>
                  <a:pt x="0" y="1256"/>
                  <a:pt x="0" y="2443"/>
                  <a:pt x="731" y="3174"/>
                </a:cubicBezTo>
                <a:lnTo>
                  <a:pt x="731" y="3174"/>
                </a:lnTo>
                <a:cubicBezTo>
                  <a:pt x="1438" y="3927"/>
                  <a:pt x="2625" y="3927"/>
                  <a:pt x="3356" y="3196"/>
                </a:cubicBezTo>
                <a:lnTo>
                  <a:pt x="3356" y="3196"/>
                </a:lnTo>
                <a:cubicBezTo>
                  <a:pt x="4109" y="2489"/>
                  <a:pt x="4109" y="1302"/>
                  <a:pt x="3379" y="572"/>
                </a:cubicBezTo>
                <a:lnTo>
                  <a:pt x="3379" y="572"/>
                </a:lnTo>
                <a:cubicBezTo>
                  <a:pt x="3013" y="184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4"/>
                  <a:pt x="754" y="526"/>
                </a:cubicBezTo>
                <a:close/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4"/>
                  <a:pt x="2557" y="184"/>
                  <a:pt x="3150" y="800"/>
                </a:cubicBezTo>
                <a:lnTo>
                  <a:pt x="3150" y="800"/>
                </a:lnTo>
                <a:cubicBezTo>
                  <a:pt x="3744" y="1393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02"/>
                  <a:pt x="2055" y="3402"/>
                </a:cubicBezTo>
                <a:lnTo>
                  <a:pt x="2055" y="3402"/>
                </a:lnTo>
                <a:cubicBezTo>
                  <a:pt x="1667" y="3402"/>
                  <a:pt x="1256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5449450" y="3399711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26"/>
                </a:moveTo>
                <a:cubicBezTo>
                  <a:pt x="24" y="1256"/>
                  <a:pt x="1" y="2443"/>
                  <a:pt x="731" y="3174"/>
                </a:cubicBezTo>
                <a:lnTo>
                  <a:pt x="731" y="3174"/>
                </a:lnTo>
                <a:cubicBezTo>
                  <a:pt x="1462" y="3904"/>
                  <a:pt x="2649" y="3927"/>
                  <a:pt x="3379" y="3196"/>
                </a:cubicBezTo>
                <a:lnTo>
                  <a:pt x="3379" y="3196"/>
                </a:lnTo>
                <a:cubicBezTo>
                  <a:pt x="4109" y="2489"/>
                  <a:pt x="4132" y="1302"/>
                  <a:pt x="3402" y="572"/>
                </a:cubicBezTo>
                <a:lnTo>
                  <a:pt x="3402" y="572"/>
                </a:lnTo>
                <a:cubicBezTo>
                  <a:pt x="3037" y="183"/>
                  <a:pt x="2557" y="1"/>
                  <a:pt x="2078" y="1"/>
                </a:cubicBezTo>
                <a:lnTo>
                  <a:pt x="2078" y="1"/>
                </a:lnTo>
                <a:cubicBezTo>
                  <a:pt x="1599" y="1"/>
                  <a:pt x="1119" y="183"/>
                  <a:pt x="754" y="526"/>
                </a:cubicBezTo>
                <a:close/>
                <a:moveTo>
                  <a:pt x="959" y="2945"/>
                </a:moveTo>
                <a:cubicBezTo>
                  <a:pt x="389" y="2329"/>
                  <a:pt x="389" y="1370"/>
                  <a:pt x="982" y="777"/>
                </a:cubicBezTo>
                <a:lnTo>
                  <a:pt x="982" y="777"/>
                </a:lnTo>
                <a:cubicBezTo>
                  <a:pt x="1599" y="183"/>
                  <a:pt x="2580" y="183"/>
                  <a:pt x="3173" y="800"/>
                </a:cubicBezTo>
                <a:lnTo>
                  <a:pt x="3173" y="800"/>
                </a:lnTo>
                <a:cubicBezTo>
                  <a:pt x="3744" y="1393"/>
                  <a:pt x="3744" y="2375"/>
                  <a:pt x="3151" y="2968"/>
                </a:cubicBezTo>
                <a:lnTo>
                  <a:pt x="3151" y="2968"/>
                </a:lnTo>
                <a:cubicBezTo>
                  <a:pt x="2854" y="3265"/>
                  <a:pt x="2466" y="3402"/>
                  <a:pt x="2078" y="3402"/>
                </a:cubicBezTo>
                <a:lnTo>
                  <a:pt x="2078" y="3402"/>
                </a:lnTo>
                <a:cubicBezTo>
                  <a:pt x="1667" y="3402"/>
                  <a:pt x="1279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6421948" y="3750232"/>
            <a:ext cx="106542" cy="101750"/>
          </a:xfrm>
          <a:custGeom>
            <a:avLst/>
            <a:gdLst/>
            <a:ahLst/>
            <a:cxnLst/>
            <a:rect l="l" t="t" r="r" b="b"/>
            <a:pathLst>
              <a:path w="5091" h="4862" extrusionOk="0">
                <a:moveTo>
                  <a:pt x="913" y="662"/>
                </a:moveTo>
                <a:cubicBezTo>
                  <a:pt x="0" y="1575"/>
                  <a:pt x="0" y="3036"/>
                  <a:pt x="890" y="3949"/>
                </a:cubicBezTo>
                <a:lnTo>
                  <a:pt x="890" y="3949"/>
                </a:lnTo>
                <a:cubicBezTo>
                  <a:pt x="1780" y="4862"/>
                  <a:pt x="3241" y="4862"/>
                  <a:pt x="4154" y="3972"/>
                </a:cubicBezTo>
                <a:lnTo>
                  <a:pt x="4154" y="3972"/>
                </a:lnTo>
                <a:cubicBezTo>
                  <a:pt x="5067" y="3081"/>
                  <a:pt x="5090" y="1621"/>
                  <a:pt x="4200" y="708"/>
                </a:cubicBezTo>
                <a:lnTo>
                  <a:pt x="4200" y="708"/>
                </a:lnTo>
                <a:cubicBezTo>
                  <a:pt x="3743" y="251"/>
                  <a:pt x="3150" y="0"/>
                  <a:pt x="2534" y="0"/>
                </a:cubicBezTo>
                <a:lnTo>
                  <a:pt x="2534" y="0"/>
                </a:lnTo>
                <a:cubicBezTo>
                  <a:pt x="1963" y="23"/>
                  <a:pt x="1370" y="228"/>
                  <a:pt x="913" y="662"/>
                </a:cubicBezTo>
                <a:moveTo>
                  <a:pt x="1118" y="3721"/>
                </a:moveTo>
                <a:cubicBezTo>
                  <a:pt x="365" y="2922"/>
                  <a:pt x="365" y="1666"/>
                  <a:pt x="1141" y="913"/>
                </a:cubicBezTo>
                <a:lnTo>
                  <a:pt x="1141" y="913"/>
                </a:lnTo>
                <a:cubicBezTo>
                  <a:pt x="1940" y="137"/>
                  <a:pt x="3196" y="160"/>
                  <a:pt x="3949" y="936"/>
                </a:cubicBezTo>
                <a:lnTo>
                  <a:pt x="3949" y="936"/>
                </a:lnTo>
                <a:cubicBezTo>
                  <a:pt x="4725" y="1712"/>
                  <a:pt x="4702" y="2967"/>
                  <a:pt x="3926" y="3743"/>
                </a:cubicBezTo>
                <a:lnTo>
                  <a:pt x="3926" y="3743"/>
                </a:lnTo>
                <a:cubicBezTo>
                  <a:pt x="3538" y="4109"/>
                  <a:pt x="3036" y="4314"/>
                  <a:pt x="2534" y="4314"/>
                </a:cubicBezTo>
                <a:lnTo>
                  <a:pt x="2534" y="4314"/>
                </a:lnTo>
                <a:cubicBezTo>
                  <a:pt x="2031" y="4314"/>
                  <a:pt x="1506" y="4109"/>
                  <a:pt x="1118" y="372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6196029" y="3978170"/>
            <a:ext cx="149067" cy="141888"/>
          </a:xfrm>
          <a:custGeom>
            <a:avLst/>
            <a:gdLst/>
            <a:ahLst/>
            <a:cxnLst/>
            <a:rect l="l" t="t" r="r" b="b"/>
            <a:pathLst>
              <a:path w="7123" h="6780" extrusionOk="0">
                <a:moveTo>
                  <a:pt x="1302" y="913"/>
                </a:moveTo>
                <a:cubicBezTo>
                  <a:pt x="24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9" y="6757"/>
                  <a:pt x="4543" y="6779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8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23"/>
                  <a:pt x="4520" y="46"/>
                  <a:pt x="5639" y="1187"/>
                </a:cubicBezTo>
                <a:lnTo>
                  <a:pt x="5639" y="1187"/>
                </a:lnTo>
                <a:cubicBezTo>
                  <a:pt x="6757" y="2328"/>
                  <a:pt x="6734" y="4177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7"/>
                  <a:pt x="3561" y="6117"/>
                </a:cubicBezTo>
                <a:lnTo>
                  <a:pt x="3561" y="6117"/>
                </a:lnTo>
                <a:cubicBezTo>
                  <a:pt x="2808" y="6117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8"/>
          <p:cNvSpPr/>
          <p:nvPr/>
        </p:nvSpPr>
        <p:spPr>
          <a:xfrm>
            <a:off x="5867878" y="3881195"/>
            <a:ext cx="128997" cy="123263"/>
          </a:xfrm>
          <a:custGeom>
            <a:avLst/>
            <a:gdLst/>
            <a:ahLst/>
            <a:cxnLst/>
            <a:rect l="l" t="t" r="r" b="b"/>
            <a:pathLst>
              <a:path w="6164" h="5890" extrusionOk="0">
                <a:moveTo>
                  <a:pt x="1119" y="800"/>
                </a:moveTo>
                <a:cubicBezTo>
                  <a:pt x="1" y="1872"/>
                  <a:pt x="1" y="3653"/>
                  <a:pt x="1074" y="4748"/>
                </a:cubicBezTo>
                <a:lnTo>
                  <a:pt x="1074" y="4748"/>
                </a:lnTo>
                <a:cubicBezTo>
                  <a:pt x="2146" y="5867"/>
                  <a:pt x="3927" y="5890"/>
                  <a:pt x="5022" y="4794"/>
                </a:cubicBezTo>
                <a:lnTo>
                  <a:pt x="5022" y="4794"/>
                </a:lnTo>
                <a:cubicBezTo>
                  <a:pt x="6141" y="3721"/>
                  <a:pt x="6164" y="1941"/>
                  <a:pt x="5068" y="845"/>
                </a:cubicBezTo>
                <a:lnTo>
                  <a:pt x="5068" y="845"/>
                </a:lnTo>
                <a:cubicBezTo>
                  <a:pt x="4520" y="275"/>
                  <a:pt x="3790" y="1"/>
                  <a:pt x="3082" y="1"/>
                </a:cubicBezTo>
                <a:lnTo>
                  <a:pt x="3082" y="1"/>
                </a:lnTo>
                <a:cubicBezTo>
                  <a:pt x="2375" y="1"/>
                  <a:pt x="1667" y="275"/>
                  <a:pt x="1119" y="800"/>
                </a:cubicBezTo>
                <a:moveTo>
                  <a:pt x="1302" y="4520"/>
                </a:moveTo>
                <a:cubicBezTo>
                  <a:pt x="366" y="3561"/>
                  <a:pt x="366" y="1987"/>
                  <a:pt x="1347" y="1028"/>
                </a:cubicBezTo>
                <a:lnTo>
                  <a:pt x="1347" y="1028"/>
                </a:lnTo>
                <a:cubicBezTo>
                  <a:pt x="2329" y="92"/>
                  <a:pt x="3881" y="92"/>
                  <a:pt x="4840" y="1074"/>
                </a:cubicBezTo>
                <a:lnTo>
                  <a:pt x="4840" y="1074"/>
                </a:lnTo>
                <a:cubicBezTo>
                  <a:pt x="5798" y="2055"/>
                  <a:pt x="5776" y="3607"/>
                  <a:pt x="4794" y="4566"/>
                </a:cubicBezTo>
                <a:lnTo>
                  <a:pt x="4794" y="4566"/>
                </a:lnTo>
                <a:cubicBezTo>
                  <a:pt x="4315" y="5022"/>
                  <a:pt x="3698" y="5273"/>
                  <a:pt x="3082" y="5273"/>
                </a:cubicBezTo>
                <a:lnTo>
                  <a:pt x="3082" y="5273"/>
                </a:lnTo>
                <a:cubicBezTo>
                  <a:pt x="2443" y="5273"/>
                  <a:pt x="1804" y="5022"/>
                  <a:pt x="1302" y="45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6517965" y="4464426"/>
            <a:ext cx="112757" cy="107965"/>
          </a:xfrm>
          <a:custGeom>
            <a:avLst/>
            <a:gdLst/>
            <a:ahLst/>
            <a:cxnLst/>
            <a:rect l="l" t="t" r="r" b="b"/>
            <a:pathLst>
              <a:path w="5388" h="5159" extrusionOk="0">
                <a:moveTo>
                  <a:pt x="960" y="708"/>
                </a:moveTo>
                <a:cubicBezTo>
                  <a:pt x="1" y="1644"/>
                  <a:pt x="1" y="3196"/>
                  <a:pt x="937" y="4177"/>
                </a:cubicBezTo>
                <a:lnTo>
                  <a:pt x="937" y="4177"/>
                </a:lnTo>
                <a:cubicBezTo>
                  <a:pt x="1873" y="5136"/>
                  <a:pt x="3425" y="5159"/>
                  <a:pt x="4406" y="4200"/>
                </a:cubicBezTo>
                <a:lnTo>
                  <a:pt x="4406" y="4200"/>
                </a:lnTo>
                <a:cubicBezTo>
                  <a:pt x="5365" y="3264"/>
                  <a:pt x="5388" y="1712"/>
                  <a:pt x="4429" y="731"/>
                </a:cubicBezTo>
                <a:lnTo>
                  <a:pt x="4429" y="731"/>
                </a:lnTo>
                <a:cubicBezTo>
                  <a:pt x="3950" y="251"/>
                  <a:pt x="3311" y="0"/>
                  <a:pt x="2694" y="0"/>
                </a:cubicBezTo>
                <a:lnTo>
                  <a:pt x="2694" y="0"/>
                </a:lnTo>
                <a:cubicBezTo>
                  <a:pt x="2055" y="0"/>
                  <a:pt x="1439" y="229"/>
                  <a:pt x="960" y="708"/>
                </a:cubicBezTo>
                <a:close/>
                <a:moveTo>
                  <a:pt x="1165" y="3926"/>
                </a:moveTo>
                <a:cubicBezTo>
                  <a:pt x="366" y="3105"/>
                  <a:pt x="366" y="1758"/>
                  <a:pt x="1211" y="936"/>
                </a:cubicBezTo>
                <a:lnTo>
                  <a:pt x="1211" y="936"/>
                </a:lnTo>
                <a:cubicBezTo>
                  <a:pt x="2032" y="137"/>
                  <a:pt x="3379" y="137"/>
                  <a:pt x="4201" y="982"/>
                </a:cubicBezTo>
                <a:lnTo>
                  <a:pt x="4201" y="982"/>
                </a:lnTo>
                <a:cubicBezTo>
                  <a:pt x="5023" y="1804"/>
                  <a:pt x="5000" y="3150"/>
                  <a:pt x="4155" y="3972"/>
                </a:cubicBezTo>
                <a:lnTo>
                  <a:pt x="4155" y="3972"/>
                </a:lnTo>
                <a:cubicBezTo>
                  <a:pt x="3744" y="4360"/>
                  <a:pt x="3219" y="4565"/>
                  <a:pt x="2694" y="4565"/>
                </a:cubicBezTo>
                <a:lnTo>
                  <a:pt x="2694" y="4565"/>
                </a:lnTo>
                <a:cubicBezTo>
                  <a:pt x="2147" y="4565"/>
                  <a:pt x="1576" y="4360"/>
                  <a:pt x="1165" y="392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7598401" y="2456770"/>
            <a:ext cx="75988" cy="72137"/>
          </a:xfrm>
          <a:custGeom>
            <a:avLst/>
            <a:gdLst/>
            <a:ahLst/>
            <a:cxnLst/>
            <a:rect l="l" t="t" r="r" b="b"/>
            <a:pathLst>
              <a:path w="3631" h="3447" extrusionOk="0">
                <a:moveTo>
                  <a:pt x="663" y="480"/>
                </a:moveTo>
                <a:cubicBezTo>
                  <a:pt x="24" y="1119"/>
                  <a:pt x="1" y="2146"/>
                  <a:pt x="640" y="2808"/>
                </a:cubicBezTo>
                <a:lnTo>
                  <a:pt x="640" y="2808"/>
                </a:lnTo>
                <a:cubicBezTo>
                  <a:pt x="1279" y="3447"/>
                  <a:pt x="2329" y="3447"/>
                  <a:pt x="2968" y="2831"/>
                </a:cubicBezTo>
                <a:lnTo>
                  <a:pt x="2968" y="2831"/>
                </a:lnTo>
                <a:cubicBezTo>
                  <a:pt x="3607" y="2192"/>
                  <a:pt x="3630" y="1142"/>
                  <a:pt x="2991" y="502"/>
                </a:cubicBezTo>
                <a:lnTo>
                  <a:pt x="2991" y="502"/>
                </a:lnTo>
                <a:cubicBezTo>
                  <a:pt x="2671" y="160"/>
                  <a:pt x="2238" y="0"/>
                  <a:pt x="1827" y="0"/>
                </a:cubicBezTo>
                <a:lnTo>
                  <a:pt x="1827" y="0"/>
                </a:lnTo>
                <a:cubicBezTo>
                  <a:pt x="1393" y="0"/>
                  <a:pt x="982" y="160"/>
                  <a:pt x="663" y="480"/>
                </a:cubicBezTo>
                <a:close/>
                <a:moveTo>
                  <a:pt x="891" y="2557"/>
                </a:moveTo>
                <a:cubicBezTo>
                  <a:pt x="366" y="2055"/>
                  <a:pt x="389" y="1210"/>
                  <a:pt x="891" y="708"/>
                </a:cubicBezTo>
                <a:lnTo>
                  <a:pt x="891" y="708"/>
                </a:lnTo>
                <a:cubicBezTo>
                  <a:pt x="1416" y="206"/>
                  <a:pt x="2261" y="206"/>
                  <a:pt x="2763" y="731"/>
                </a:cubicBezTo>
                <a:lnTo>
                  <a:pt x="2763" y="731"/>
                </a:lnTo>
                <a:cubicBezTo>
                  <a:pt x="3265" y="1256"/>
                  <a:pt x="3242" y="2077"/>
                  <a:pt x="2740" y="2580"/>
                </a:cubicBezTo>
                <a:lnTo>
                  <a:pt x="2740" y="2580"/>
                </a:lnTo>
                <a:cubicBezTo>
                  <a:pt x="2489" y="2831"/>
                  <a:pt x="2147" y="2968"/>
                  <a:pt x="1827" y="2968"/>
                </a:cubicBezTo>
                <a:lnTo>
                  <a:pt x="1827" y="2968"/>
                </a:lnTo>
                <a:cubicBezTo>
                  <a:pt x="1485" y="2968"/>
                  <a:pt x="1142" y="2831"/>
                  <a:pt x="891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7449382" y="2433352"/>
            <a:ext cx="118010" cy="112757"/>
          </a:xfrm>
          <a:custGeom>
            <a:avLst/>
            <a:gdLst/>
            <a:ahLst/>
            <a:cxnLst/>
            <a:rect l="l" t="t" r="r" b="b"/>
            <a:pathLst>
              <a:path w="5639" h="5388" extrusionOk="0">
                <a:moveTo>
                  <a:pt x="1028" y="731"/>
                </a:moveTo>
                <a:cubicBezTo>
                  <a:pt x="23" y="1713"/>
                  <a:pt x="0" y="3356"/>
                  <a:pt x="982" y="4360"/>
                </a:cubicBezTo>
                <a:lnTo>
                  <a:pt x="982" y="4360"/>
                </a:lnTo>
                <a:cubicBezTo>
                  <a:pt x="1963" y="5365"/>
                  <a:pt x="3607" y="5388"/>
                  <a:pt x="4611" y="4406"/>
                </a:cubicBezTo>
                <a:lnTo>
                  <a:pt x="4611" y="4406"/>
                </a:lnTo>
                <a:cubicBezTo>
                  <a:pt x="5615" y="3402"/>
                  <a:pt x="5638" y="1781"/>
                  <a:pt x="4634" y="777"/>
                </a:cubicBezTo>
                <a:lnTo>
                  <a:pt x="4634" y="777"/>
                </a:lnTo>
                <a:cubicBezTo>
                  <a:pt x="4155" y="252"/>
                  <a:pt x="3470" y="1"/>
                  <a:pt x="2808" y="1"/>
                </a:cubicBezTo>
                <a:lnTo>
                  <a:pt x="2808" y="1"/>
                </a:lnTo>
                <a:cubicBezTo>
                  <a:pt x="2169" y="1"/>
                  <a:pt x="1530" y="252"/>
                  <a:pt x="1028" y="731"/>
                </a:cubicBezTo>
                <a:close/>
                <a:moveTo>
                  <a:pt x="1233" y="4132"/>
                </a:moveTo>
                <a:cubicBezTo>
                  <a:pt x="366" y="3242"/>
                  <a:pt x="388" y="1827"/>
                  <a:pt x="1256" y="982"/>
                </a:cubicBezTo>
                <a:lnTo>
                  <a:pt x="1256" y="982"/>
                </a:lnTo>
                <a:cubicBezTo>
                  <a:pt x="2123" y="115"/>
                  <a:pt x="3538" y="138"/>
                  <a:pt x="4406" y="1005"/>
                </a:cubicBezTo>
                <a:lnTo>
                  <a:pt x="4406" y="1005"/>
                </a:lnTo>
                <a:cubicBezTo>
                  <a:pt x="5273" y="1895"/>
                  <a:pt x="5250" y="3288"/>
                  <a:pt x="4383" y="4155"/>
                </a:cubicBezTo>
                <a:lnTo>
                  <a:pt x="4383" y="4155"/>
                </a:lnTo>
                <a:cubicBezTo>
                  <a:pt x="3949" y="4589"/>
                  <a:pt x="3379" y="4794"/>
                  <a:pt x="2808" y="4794"/>
                </a:cubicBezTo>
                <a:lnTo>
                  <a:pt x="2808" y="4794"/>
                </a:lnTo>
                <a:cubicBezTo>
                  <a:pt x="2237" y="4794"/>
                  <a:pt x="1667" y="4566"/>
                  <a:pt x="1233" y="413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7483304" y="2786828"/>
            <a:ext cx="88377" cy="84087"/>
          </a:xfrm>
          <a:custGeom>
            <a:avLst/>
            <a:gdLst/>
            <a:ahLst/>
            <a:cxnLst/>
            <a:rect l="l" t="t" r="r" b="b"/>
            <a:pathLst>
              <a:path w="4223" h="4018" extrusionOk="0">
                <a:moveTo>
                  <a:pt x="753" y="548"/>
                </a:moveTo>
                <a:cubicBezTo>
                  <a:pt x="0" y="1279"/>
                  <a:pt x="0" y="2489"/>
                  <a:pt x="730" y="3265"/>
                </a:cubicBezTo>
                <a:lnTo>
                  <a:pt x="730" y="3265"/>
                </a:lnTo>
                <a:cubicBezTo>
                  <a:pt x="1484" y="4018"/>
                  <a:pt x="2693" y="4018"/>
                  <a:pt x="3447" y="3287"/>
                </a:cubicBezTo>
                <a:lnTo>
                  <a:pt x="3447" y="3287"/>
                </a:lnTo>
                <a:cubicBezTo>
                  <a:pt x="4200" y="2534"/>
                  <a:pt x="4223" y="1324"/>
                  <a:pt x="3469" y="571"/>
                </a:cubicBezTo>
                <a:lnTo>
                  <a:pt x="3469" y="571"/>
                </a:lnTo>
                <a:cubicBezTo>
                  <a:pt x="3104" y="183"/>
                  <a:pt x="2602" y="1"/>
                  <a:pt x="2100" y="1"/>
                </a:cubicBezTo>
                <a:lnTo>
                  <a:pt x="2100" y="1"/>
                </a:lnTo>
                <a:cubicBezTo>
                  <a:pt x="1621" y="1"/>
                  <a:pt x="1141" y="183"/>
                  <a:pt x="753" y="548"/>
                </a:cubicBezTo>
                <a:moveTo>
                  <a:pt x="982" y="3013"/>
                </a:moveTo>
                <a:cubicBezTo>
                  <a:pt x="365" y="2397"/>
                  <a:pt x="365" y="1393"/>
                  <a:pt x="1004" y="777"/>
                </a:cubicBezTo>
                <a:lnTo>
                  <a:pt x="1004" y="777"/>
                </a:lnTo>
                <a:cubicBezTo>
                  <a:pt x="1621" y="160"/>
                  <a:pt x="2625" y="183"/>
                  <a:pt x="3241" y="799"/>
                </a:cubicBezTo>
                <a:lnTo>
                  <a:pt x="3241" y="799"/>
                </a:lnTo>
                <a:cubicBezTo>
                  <a:pt x="3858" y="1439"/>
                  <a:pt x="3835" y="2443"/>
                  <a:pt x="3218" y="3036"/>
                </a:cubicBezTo>
                <a:lnTo>
                  <a:pt x="3218" y="3036"/>
                </a:lnTo>
                <a:cubicBezTo>
                  <a:pt x="2899" y="3356"/>
                  <a:pt x="2511" y="3493"/>
                  <a:pt x="2100" y="3493"/>
                </a:cubicBezTo>
                <a:lnTo>
                  <a:pt x="2100" y="3493"/>
                </a:lnTo>
                <a:cubicBezTo>
                  <a:pt x="1689" y="3493"/>
                  <a:pt x="1278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7597941" y="2657855"/>
            <a:ext cx="136154" cy="129960"/>
          </a:xfrm>
          <a:custGeom>
            <a:avLst/>
            <a:gdLst/>
            <a:ahLst/>
            <a:cxnLst/>
            <a:rect l="l" t="t" r="r" b="b"/>
            <a:pathLst>
              <a:path w="6506" h="6210" extrusionOk="0">
                <a:moveTo>
                  <a:pt x="1187" y="845"/>
                </a:moveTo>
                <a:cubicBezTo>
                  <a:pt x="23" y="1987"/>
                  <a:pt x="0" y="3858"/>
                  <a:pt x="1141" y="5022"/>
                </a:cubicBezTo>
                <a:lnTo>
                  <a:pt x="1141" y="5022"/>
                </a:lnTo>
                <a:cubicBezTo>
                  <a:pt x="2283" y="6186"/>
                  <a:pt x="4154" y="6209"/>
                  <a:pt x="5318" y="5068"/>
                </a:cubicBezTo>
                <a:lnTo>
                  <a:pt x="5318" y="5068"/>
                </a:lnTo>
                <a:cubicBezTo>
                  <a:pt x="6482" y="3927"/>
                  <a:pt x="6505" y="2055"/>
                  <a:pt x="5364" y="891"/>
                </a:cubicBezTo>
                <a:lnTo>
                  <a:pt x="5364" y="891"/>
                </a:lnTo>
                <a:cubicBezTo>
                  <a:pt x="4793" y="297"/>
                  <a:pt x="4017" y="1"/>
                  <a:pt x="3241" y="1"/>
                </a:cubicBezTo>
                <a:lnTo>
                  <a:pt x="3241" y="1"/>
                </a:lnTo>
                <a:cubicBezTo>
                  <a:pt x="2511" y="1"/>
                  <a:pt x="1758" y="275"/>
                  <a:pt x="1187" y="845"/>
                </a:cubicBezTo>
                <a:close/>
                <a:moveTo>
                  <a:pt x="1370" y="4794"/>
                </a:moveTo>
                <a:cubicBezTo>
                  <a:pt x="365" y="3767"/>
                  <a:pt x="388" y="2101"/>
                  <a:pt x="1415" y="1074"/>
                </a:cubicBezTo>
                <a:lnTo>
                  <a:pt x="1415" y="1074"/>
                </a:lnTo>
                <a:cubicBezTo>
                  <a:pt x="2442" y="69"/>
                  <a:pt x="4109" y="92"/>
                  <a:pt x="5136" y="1119"/>
                </a:cubicBezTo>
                <a:lnTo>
                  <a:pt x="5136" y="1119"/>
                </a:lnTo>
                <a:cubicBezTo>
                  <a:pt x="6140" y="2146"/>
                  <a:pt x="6117" y="3813"/>
                  <a:pt x="5090" y="4840"/>
                </a:cubicBezTo>
                <a:lnTo>
                  <a:pt x="5090" y="4840"/>
                </a:lnTo>
                <a:cubicBezTo>
                  <a:pt x="4588" y="5342"/>
                  <a:pt x="3926" y="5593"/>
                  <a:pt x="3264" y="5593"/>
                </a:cubicBezTo>
                <a:lnTo>
                  <a:pt x="3264" y="5593"/>
                </a:lnTo>
                <a:cubicBezTo>
                  <a:pt x="2579" y="5593"/>
                  <a:pt x="1895" y="5319"/>
                  <a:pt x="1370" y="479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7447938" y="3277394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48"/>
                </a:moveTo>
                <a:cubicBezTo>
                  <a:pt x="24" y="1255"/>
                  <a:pt x="1" y="2442"/>
                  <a:pt x="731" y="3196"/>
                </a:cubicBezTo>
                <a:lnTo>
                  <a:pt x="731" y="3196"/>
                </a:lnTo>
                <a:cubicBezTo>
                  <a:pt x="1462" y="3926"/>
                  <a:pt x="2649" y="3926"/>
                  <a:pt x="3379" y="3218"/>
                </a:cubicBezTo>
                <a:lnTo>
                  <a:pt x="3379" y="3218"/>
                </a:lnTo>
                <a:cubicBezTo>
                  <a:pt x="4110" y="2488"/>
                  <a:pt x="4132" y="1301"/>
                  <a:pt x="3402" y="571"/>
                </a:cubicBezTo>
                <a:lnTo>
                  <a:pt x="3402" y="571"/>
                </a:lnTo>
                <a:cubicBezTo>
                  <a:pt x="3037" y="183"/>
                  <a:pt x="2557" y="0"/>
                  <a:pt x="2078" y="0"/>
                </a:cubicBezTo>
                <a:lnTo>
                  <a:pt x="2078" y="0"/>
                </a:lnTo>
                <a:cubicBezTo>
                  <a:pt x="1599" y="0"/>
                  <a:pt x="1119" y="183"/>
                  <a:pt x="754" y="548"/>
                </a:cubicBezTo>
                <a:moveTo>
                  <a:pt x="982" y="2945"/>
                </a:moveTo>
                <a:cubicBezTo>
                  <a:pt x="366" y="2351"/>
                  <a:pt x="389" y="1370"/>
                  <a:pt x="1005" y="776"/>
                </a:cubicBezTo>
                <a:lnTo>
                  <a:pt x="1005" y="776"/>
                </a:lnTo>
                <a:cubicBezTo>
                  <a:pt x="1599" y="183"/>
                  <a:pt x="2580" y="183"/>
                  <a:pt x="3174" y="799"/>
                </a:cubicBezTo>
                <a:lnTo>
                  <a:pt x="3174" y="799"/>
                </a:lnTo>
                <a:cubicBezTo>
                  <a:pt x="3767" y="1415"/>
                  <a:pt x="3744" y="2374"/>
                  <a:pt x="3151" y="2967"/>
                </a:cubicBezTo>
                <a:lnTo>
                  <a:pt x="3151" y="2967"/>
                </a:lnTo>
                <a:cubicBezTo>
                  <a:pt x="2854" y="3264"/>
                  <a:pt x="2466" y="3424"/>
                  <a:pt x="2078" y="3424"/>
                </a:cubicBezTo>
                <a:lnTo>
                  <a:pt x="2078" y="3424"/>
                </a:lnTo>
                <a:cubicBezTo>
                  <a:pt x="1667" y="3424"/>
                  <a:pt x="1279" y="3264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6778745" y="2922015"/>
            <a:ext cx="88398" cy="84087"/>
          </a:xfrm>
          <a:custGeom>
            <a:avLst/>
            <a:gdLst/>
            <a:ahLst/>
            <a:cxnLst/>
            <a:rect l="l" t="t" r="r" b="b"/>
            <a:pathLst>
              <a:path w="4224" h="4018" extrusionOk="0">
                <a:moveTo>
                  <a:pt x="777" y="548"/>
                </a:moveTo>
                <a:cubicBezTo>
                  <a:pt x="24" y="1278"/>
                  <a:pt x="1" y="2488"/>
                  <a:pt x="754" y="3241"/>
                </a:cubicBezTo>
                <a:lnTo>
                  <a:pt x="754" y="3241"/>
                </a:lnTo>
                <a:cubicBezTo>
                  <a:pt x="1484" y="3995"/>
                  <a:pt x="2694" y="4017"/>
                  <a:pt x="3447" y="3264"/>
                </a:cubicBezTo>
                <a:lnTo>
                  <a:pt x="3447" y="3264"/>
                </a:lnTo>
                <a:cubicBezTo>
                  <a:pt x="4201" y="2534"/>
                  <a:pt x="4223" y="1324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0"/>
                  <a:pt x="2123" y="0"/>
                </a:cubicBezTo>
                <a:lnTo>
                  <a:pt x="2123" y="0"/>
                </a:lnTo>
                <a:cubicBezTo>
                  <a:pt x="1621" y="0"/>
                  <a:pt x="1142" y="183"/>
                  <a:pt x="777" y="548"/>
                </a:cubicBezTo>
                <a:moveTo>
                  <a:pt x="982" y="3013"/>
                </a:moveTo>
                <a:cubicBezTo>
                  <a:pt x="366" y="2397"/>
                  <a:pt x="389" y="1392"/>
                  <a:pt x="1005" y="776"/>
                </a:cubicBezTo>
                <a:lnTo>
                  <a:pt x="1005" y="776"/>
                </a:lnTo>
                <a:cubicBezTo>
                  <a:pt x="1621" y="160"/>
                  <a:pt x="2626" y="183"/>
                  <a:pt x="3242" y="799"/>
                </a:cubicBezTo>
                <a:lnTo>
                  <a:pt x="3242" y="799"/>
                </a:lnTo>
                <a:cubicBezTo>
                  <a:pt x="3858" y="1415"/>
                  <a:pt x="3835" y="2420"/>
                  <a:pt x="3219" y="3036"/>
                </a:cubicBezTo>
                <a:lnTo>
                  <a:pt x="3219" y="3036"/>
                </a:lnTo>
                <a:cubicBezTo>
                  <a:pt x="2922" y="3333"/>
                  <a:pt x="2511" y="3492"/>
                  <a:pt x="2123" y="3492"/>
                </a:cubicBezTo>
                <a:lnTo>
                  <a:pt x="2123" y="3492"/>
                </a:lnTo>
                <a:cubicBezTo>
                  <a:pt x="1713" y="3492"/>
                  <a:pt x="1302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6335016" y="2441953"/>
            <a:ext cx="267035" cy="215930"/>
          </a:xfrm>
          <a:custGeom>
            <a:avLst/>
            <a:gdLst/>
            <a:ahLst/>
            <a:cxnLst/>
            <a:rect l="l" t="t" r="r" b="b"/>
            <a:pathLst>
              <a:path w="12760" h="10318" extrusionOk="0">
                <a:moveTo>
                  <a:pt x="0" y="229"/>
                </a:moveTo>
                <a:lnTo>
                  <a:pt x="6094" y="6437"/>
                </a:lnTo>
                <a:lnTo>
                  <a:pt x="8742" y="6483"/>
                </a:lnTo>
                <a:lnTo>
                  <a:pt x="12508" y="10318"/>
                </a:lnTo>
                <a:lnTo>
                  <a:pt x="12759" y="10089"/>
                </a:lnTo>
                <a:lnTo>
                  <a:pt x="8902" y="6141"/>
                </a:lnTo>
                <a:lnTo>
                  <a:pt x="6231" y="611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7075862" y="2805934"/>
            <a:ext cx="431839" cy="186318"/>
          </a:xfrm>
          <a:custGeom>
            <a:avLst/>
            <a:gdLst/>
            <a:ahLst/>
            <a:cxnLst/>
            <a:rect l="l" t="t" r="r" b="b"/>
            <a:pathLst>
              <a:path w="20635" h="8903" extrusionOk="0">
                <a:moveTo>
                  <a:pt x="0" y="229"/>
                </a:moveTo>
                <a:lnTo>
                  <a:pt x="8400" y="8788"/>
                </a:lnTo>
                <a:lnTo>
                  <a:pt x="20634" y="8902"/>
                </a:lnTo>
                <a:lnTo>
                  <a:pt x="20634" y="8583"/>
                </a:lnTo>
                <a:lnTo>
                  <a:pt x="8537" y="844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8"/>
          <p:cNvSpPr/>
          <p:nvPr/>
        </p:nvSpPr>
        <p:spPr>
          <a:xfrm>
            <a:off x="6688949" y="2699897"/>
            <a:ext cx="300958" cy="27248"/>
          </a:xfrm>
          <a:custGeom>
            <a:avLst/>
            <a:gdLst/>
            <a:ahLst/>
            <a:cxnLst/>
            <a:rect l="l" t="t" r="r" b="b"/>
            <a:pathLst>
              <a:path w="14381" h="1302" extrusionOk="0">
                <a:moveTo>
                  <a:pt x="1" y="343"/>
                </a:moveTo>
                <a:lnTo>
                  <a:pt x="13331" y="480"/>
                </a:lnTo>
                <a:lnTo>
                  <a:pt x="14129" y="1301"/>
                </a:lnTo>
                <a:lnTo>
                  <a:pt x="14380" y="1073"/>
                </a:lnTo>
                <a:lnTo>
                  <a:pt x="13467" y="137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6961686" y="2693201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7"/>
                </a:moveTo>
                <a:cubicBezTo>
                  <a:pt x="24" y="2215"/>
                  <a:pt x="1" y="4315"/>
                  <a:pt x="1279" y="5616"/>
                </a:cubicBezTo>
                <a:lnTo>
                  <a:pt x="1279" y="5616"/>
                </a:lnTo>
                <a:cubicBezTo>
                  <a:pt x="2534" y="6917"/>
                  <a:pt x="4634" y="6940"/>
                  <a:pt x="5935" y="5661"/>
                </a:cubicBezTo>
                <a:lnTo>
                  <a:pt x="5935" y="5661"/>
                </a:lnTo>
                <a:cubicBezTo>
                  <a:pt x="7236" y="4383"/>
                  <a:pt x="7259" y="2306"/>
                  <a:pt x="5981" y="1005"/>
                </a:cubicBezTo>
                <a:lnTo>
                  <a:pt x="5981" y="1005"/>
                </a:lnTo>
                <a:cubicBezTo>
                  <a:pt x="5342" y="343"/>
                  <a:pt x="4497" y="1"/>
                  <a:pt x="3630" y="1"/>
                </a:cubicBezTo>
                <a:lnTo>
                  <a:pt x="3630" y="1"/>
                </a:lnTo>
                <a:cubicBezTo>
                  <a:pt x="2785" y="1"/>
                  <a:pt x="1964" y="320"/>
                  <a:pt x="1325" y="937"/>
                </a:cubicBezTo>
                <a:close/>
                <a:moveTo>
                  <a:pt x="1507" y="5388"/>
                </a:moveTo>
                <a:cubicBezTo>
                  <a:pt x="366" y="4223"/>
                  <a:pt x="389" y="2329"/>
                  <a:pt x="1553" y="1188"/>
                </a:cubicBezTo>
                <a:lnTo>
                  <a:pt x="1553" y="1188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2"/>
                  <a:pt x="5707" y="5433"/>
                </a:cubicBezTo>
                <a:lnTo>
                  <a:pt x="5707" y="5433"/>
                </a:lnTo>
                <a:cubicBezTo>
                  <a:pt x="5136" y="6004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8"/>
          <p:cNvSpPr/>
          <p:nvPr/>
        </p:nvSpPr>
        <p:spPr>
          <a:xfrm>
            <a:off x="7259263" y="2692259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24" y="2214"/>
                  <a:pt x="1" y="4314"/>
                  <a:pt x="1279" y="5615"/>
                </a:cubicBezTo>
                <a:lnTo>
                  <a:pt x="1279" y="5615"/>
                </a:lnTo>
                <a:cubicBezTo>
                  <a:pt x="2535" y="6916"/>
                  <a:pt x="4635" y="6939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306"/>
                  <a:pt x="5981" y="1004"/>
                </a:cubicBezTo>
                <a:lnTo>
                  <a:pt x="5981" y="1004"/>
                </a:lnTo>
                <a:cubicBezTo>
                  <a:pt x="5342" y="343"/>
                  <a:pt x="4498" y="0"/>
                  <a:pt x="3630" y="0"/>
                </a:cubicBezTo>
                <a:lnTo>
                  <a:pt x="3630" y="0"/>
                </a:lnTo>
                <a:cubicBezTo>
                  <a:pt x="2786" y="0"/>
                  <a:pt x="1964" y="320"/>
                  <a:pt x="1325" y="936"/>
                </a:cubicBezTo>
                <a:moveTo>
                  <a:pt x="1507" y="5387"/>
                </a:moveTo>
                <a:cubicBezTo>
                  <a:pt x="366" y="4223"/>
                  <a:pt x="389" y="2328"/>
                  <a:pt x="1553" y="1187"/>
                </a:cubicBezTo>
                <a:lnTo>
                  <a:pt x="1553" y="1187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1"/>
                  <a:pt x="5707" y="5433"/>
                </a:cubicBezTo>
                <a:lnTo>
                  <a:pt x="5707" y="5433"/>
                </a:lnTo>
                <a:cubicBezTo>
                  <a:pt x="5137" y="6003"/>
                  <a:pt x="4383" y="6277"/>
                  <a:pt x="3630" y="6277"/>
                </a:cubicBezTo>
                <a:lnTo>
                  <a:pt x="3630" y="6277"/>
                </a:lnTo>
                <a:cubicBezTo>
                  <a:pt x="2854" y="6277"/>
                  <a:pt x="2101" y="5980"/>
                  <a:pt x="1507" y="538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8"/>
          <p:cNvSpPr/>
          <p:nvPr/>
        </p:nvSpPr>
        <p:spPr>
          <a:xfrm>
            <a:off x="7469911" y="2958783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1" y="2215"/>
                  <a:pt x="1" y="4315"/>
                  <a:pt x="1256" y="5616"/>
                </a:cubicBezTo>
                <a:lnTo>
                  <a:pt x="1256" y="5616"/>
                </a:lnTo>
                <a:cubicBezTo>
                  <a:pt x="2535" y="6917"/>
                  <a:pt x="4634" y="6940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283"/>
                  <a:pt x="5981" y="982"/>
                </a:cubicBezTo>
                <a:lnTo>
                  <a:pt x="5981" y="982"/>
                </a:lnTo>
                <a:cubicBezTo>
                  <a:pt x="5342" y="320"/>
                  <a:pt x="4475" y="1"/>
                  <a:pt x="3630" y="1"/>
                </a:cubicBezTo>
                <a:lnTo>
                  <a:pt x="3630" y="1"/>
                </a:lnTo>
                <a:cubicBezTo>
                  <a:pt x="2786" y="1"/>
                  <a:pt x="1964" y="320"/>
                  <a:pt x="1325" y="936"/>
                </a:cubicBezTo>
                <a:close/>
                <a:moveTo>
                  <a:pt x="1507" y="5387"/>
                </a:moveTo>
                <a:cubicBezTo>
                  <a:pt x="366" y="4200"/>
                  <a:pt x="366" y="2329"/>
                  <a:pt x="1553" y="1188"/>
                </a:cubicBezTo>
                <a:lnTo>
                  <a:pt x="1553" y="1188"/>
                </a:lnTo>
                <a:cubicBezTo>
                  <a:pt x="2717" y="23"/>
                  <a:pt x="4612" y="46"/>
                  <a:pt x="5753" y="1210"/>
                </a:cubicBezTo>
                <a:lnTo>
                  <a:pt x="5753" y="1210"/>
                </a:lnTo>
                <a:cubicBezTo>
                  <a:pt x="6894" y="2397"/>
                  <a:pt x="6871" y="4269"/>
                  <a:pt x="5707" y="5410"/>
                </a:cubicBezTo>
                <a:lnTo>
                  <a:pt x="5707" y="5410"/>
                </a:lnTo>
                <a:cubicBezTo>
                  <a:pt x="5137" y="5981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6552821" y="2635882"/>
            <a:ext cx="152394" cy="145237"/>
          </a:xfrm>
          <a:custGeom>
            <a:avLst/>
            <a:gdLst/>
            <a:ahLst/>
            <a:cxnLst/>
            <a:rect l="l" t="t" r="r" b="b"/>
            <a:pathLst>
              <a:path w="7282" h="6940" extrusionOk="0">
                <a:moveTo>
                  <a:pt x="1324" y="937"/>
                </a:moveTo>
                <a:cubicBezTo>
                  <a:pt x="23" y="2215"/>
                  <a:pt x="0" y="4315"/>
                  <a:pt x="1279" y="5616"/>
                </a:cubicBezTo>
                <a:lnTo>
                  <a:pt x="1279" y="5616"/>
                </a:lnTo>
                <a:cubicBezTo>
                  <a:pt x="2557" y="6917"/>
                  <a:pt x="4657" y="6940"/>
                  <a:pt x="5958" y="5661"/>
                </a:cubicBezTo>
                <a:lnTo>
                  <a:pt x="5958" y="5661"/>
                </a:lnTo>
                <a:cubicBezTo>
                  <a:pt x="7259" y="4383"/>
                  <a:pt x="7282" y="2283"/>
                  <a:pt x="6003" y="982"/>
                </a:cubicBezTo>
                <a:lnTo>
                  <a:pt x="6003" y="982"/>
                </a:lnTo>
                <a:cubicBezTo>
                  <a:pt x="5341" y="320"/>
                  <a:pt x="4497" y="1"/>
                  <a:pt x="3630" y="1"/>
                </a:cubicBezTo>
                <a:lnTo>
                  <a:pt x="3630" y="1"/>
                </a:lnTo>
                <a:cubicBezTo>
                  <a:pt x="2808" y="1"/>
                  <a:pt x="1963" y="298"/>
                  <a:pt x="1324" y="937"/>
                </a:cubicBezTo>
                <a:moveTo>
                  <a:pt x="1507" y="5365"/>
                </a:moveTo>
                <a:cubicBezTo>
                  <a:pt x="366" y="4201"/>
                  <a:pt x="388" y="2329"/>
                  <a:pt x="1552" y="1165"/>
                </a:cubicBezTo>
                <a:lnTo>
                  <a:pt x="1552" y="1165"/>
                </a:lnTo>
                <a:cubicBezTo>
                  <a:pt x="2739" y="24"/>
                  <a:pt x="4611" y="46"/>
                  <a:pt x="5752" y="1211"/>
                </a:cubicBezTo>
                <a:lnTo>
                  <a:pt x="5752" y="1211"/>
                </a:lnTo>
                <a:cubicBezTo>
                  <a:pt x="6916" y="2397"/>
                  <a:pt x="6894" y="4269"/>
                  <a:pt x="5707" y="5410"/>
                </a:cubicBezTo>
                <a:lnTo>
                  <a:pt x="5707" y="5410"/>
                </a:lnTo>
                <a:cubicBezTo>
                  <a:pt x="5136" y="5981"/>
                  <a:pt x="4383" y="6255"/>
                  <a:pt x="3630" y="6255"/>
                </a:cubicBezTo>
                <a:lnTo>
                  <a:pt x="3630" y="6255"/>
                </a:lnTo>
                <a:cubicBezTo>
                  <a:pt x="2876" y="6255"/>
                  <a:pt x="2100" y="5958"/>
                  <a:pt x="1507" y="536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7162310" y="2899079"/>
            <a:ext cx="162439" cy="337268"/>
          </a:xfrm>
          <a:custGeom>
            <a:avLst/>
            <a:gdLst/>
            <a:ahLst/>
            <a:cxnLst/>
            <a:rect l="l" t="t" r="r" b="b"/>
            <a:pathLst>
              <a:path w="7762" h="16116" extrusionOk="0">
                <a:moveTo>
                  <a:pt x="0" y="8355"/>
                </a:moveTo>
                <a:lnTo>
                  <a:pt x="0" y="8423"/>
                </a:lnTo>
                <a:lnTo>
                  <a:pt x="7510" y="16115"/>
                </a:lnTo>
                <a:lnTo>
                  <a:pt x="7761" y="15887"/>
                </a:lnTo>
                <a:lnTo>
                  <a:pt x="320" y="8309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7211027" y="2947797"/>
            <a:ext cx="345869" cy="242215"/>
          </a:xfrm>
          <a:custGeom>
            <a:avLst/>
            <a:gdLst/>
            <a:ahLst/>
            <a:cxnLst/>
            <a:rect l="l" t="t" r="r" b="b"/>
            <a:pathLst>
              <a:path w="16527" h="11574" extrusionOk="0">
                <a:moveTo>
                  <a:pt x="1" y="4223"/>
                </a:moveTo>
                <a:lnTo>
                  <a:pt x="2032" y="6300"/>
                </a:lnTo>
                <a:lnTo>
                  <a:pt x="11231" y="6392"/>
                </a:lnTo>
                <a:lnTo>
                  <a:pt x="16298" y="11573"/>
                </a:lnTo>
                <a:lnTo>
                  <a:pt x="16526" y="11345"/>
                </a:lnTo>
                <a:lnTo>
                  <a:pt x="11368" y="6049"/>
                </a:lnTo>
                <a:lnTo>
                  <a:pt x="2169" y="5958"/>
                </a:lnTo>
                <a:lnTo>
                  <a:pt x="343" y="4086"/>
                </a:lnTo>
                <a:lnTo>
                  <a:pt x="389" y="1"/>
                </a:lnTo>
                <a:lnTo>
                  <a:pt x="4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7200522" y="3106380"/>
            <a:ext cx="389796" cy="156224"/>
          </a:xfrm>
          <a:custGeom>
            <a:avLst/>
            <a:gdLst/>
            <a:ahLst/>
            <a:cxnLst/>
            <a:rect l="l" t="t" r="r" b="b"/>
            <a:pathLst>
              <a:path w="18626" h="7465" extrusionOk="0">
                <a:moveTo>
                  <a:pt x="0" y="320"/>
                </a:moveTo>
                <a:lnTo>
                  <a:pt x="11527" y="457"/>
                </a:lnTo>
                <a:lnTo>
                  <a:pt x="18375" y="7465"/>
                </a:lnTo>
                <a:lnTo>
                  <a:pt x="18626" y="7213"/>
                </a:lnTo>
                <a:lnTo>
                  <a:pt x="11664" y="11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7239216" y="3145555"/>
            <a:ext cx="264168" cy="137577"/>
          </a:xfrm>
          <a:custGeom>
            <a:avLst/>
            <a:gdLst/>
            <a:ahLst/>
            <a:cxnLst/>
            <a:rect l="l" t="t" r="r" b="b"/>
            <a:pathLst>
              <a:path w="12623" h="6574" extrusionOk="0">
                <a:moveTo>
                  <a:pt x="0" y="0"/>
                </a:moveTo>
                <a:lnTo>
                  <a:pt x="0" y="343"/>
                </a:lnTo>
                <a:cubicBezTo>
                  <a:pt x="3401" y="320"/>
                  <a:pt x="8537" y="320"/>
                  <a:pt x="9062" y="411"/>
                </a:cubicBezTo>
                <a:lnTo>
                  <a:pt x="9062" y="411"/>
                </a:lnTo>
                <a:lnTo>
                  <a:pt x="12303" y="3721"/>
                </a:lnTo>
                <a:lnTo>
                  <a:pt x="12257" y="6574"/>
                </a:lnTo>
                <a:lnTo>
                  <a:pt x="12600" y="6574"/>
                </a:lnTo>
                <a:lnTo>
                  <a:pt x="12623" y="3584"/>
                </a:lnTo>
                <a:lnTo>
                  <a:pt x="9267" y="160"/>
                </a:lnTo>
                <a:cubicBezTo>
                  <a:pt x="9222" y="92"/>
                  <a:pt x="9108" y="0"/>
                  <a:pt x="3698" y="0"/>
                </a:cubicBezTo>
                <a:lnTo>
                  <a:pt x="3698" y="0"/>
                </a:lnTo>
                <a:cubicBezTo>
                  <a:pt x="2671" y="0"/>
                  <a:pt x="1461" y="0"/>
                  <a:pt x="0" y="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6394239" y="2360757"/>
            <a:ext cx="906161" cy="348255"/>
          </a:xfrm>
          <a:custGeom>
            <a:avLst/>
            <a:gdLst/>
            <a:ahLst/>
            <a:cxnLst/>
            <a:rect l="l" t="t" r="r" b="b"/>
            <a:pathLst>
              <a:path w="43300" h="16641" extrusionOk="0">
                <a:moveTo>
                  <a:pt x="0" y="229"/>
                </a:moveTo>
                <a:lnTo>
                  <a:pt x="2922" y="3196"/>
                </a:lnTo>
                <a:lnTo>
                  <a:pt x="4794" y="3219"/>
                </a:lnTo>
                <a:lnTo>
                  <a:pt x="6734" y="1324"/>
                </a:lnTo>
                <a:lnTo>
                  <a:pt x="11961" y="1370"/>
                </a:lnTo>
                <a:lnTo>
                  <a:pt x="16001" y="5501"/>
                </a:lnTo>
                <a:lnTo>
                  <a:pt x="32321" y="5684"/>
                </a:lnTo>
                <a:lnTo>
                  <a:pt x="43049" y="16640"/>
                </a:lnTo>
                <a:lnTo>
                  <a:pt x="43300" y="16389"/>
                </a:lnTo>
                <a:lnTo>
                  <a:pt x="32458" y="5342"/>
                </a:lnTo>
                <a:lnTo>
                  <a:pt x="16138" y="5182"/>
                </a:lnTo>
                <a:lnTo>
                  <a:pt x="12098" y="1050"/>
                </a:lnTo>
                <a:lnTo>
                  <a:pt x="6665" y="982"/>
                </a:lnTo>
                <a:lnTo>
                  <a:pt x="6597" y="982"/>
                </a:lnTo>
                <a:lnTo>
                  <a:pt x="4657" y="2876"/>
                </a:lnTo>
                <a:lnTo>
                  <a:pt x="3059" y="2876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6575736" y="2298186"/>
            <a:ext cx="281852" cy="91244"/>
          </a:xfrm>
          <a:custGeom>
            <a:avLst/>
            <a:gdLst/>
            <a:ahLst/>
            <a:cxnLst/>
            <a:rect l="l" t="t" r="r" b="b"/>
            <a:pathLst>
              <a:path w="13468" h="4360" extrusionOk="0">
                <a:moveTo>
                  <a:pt x="1" y="4132"/>
                </a:moveTo>
                <a:lnTo>
                  <a:pt x="229" y="4360"/>
                </a:lnTo>
                <a:lnTo>
                  <a:pt x="4338" y="320"/>
                </a:lnTo>
                <a:lnTo>
                  <a:pt x="11345" y="411"/>
                </a:lnTo>
                <a:lnTo>
                  <a:pt x="13217" y="2306"/>
                </a:lnTo>
                <a:lnTo>
                  <a:pt x="13468" y="2077"/>
                </a:lnTo>
                <a:lnTo>
                  <a:pt x="11505" y="69"/>
                </a:lnTo>
                <a:lnTo>
                  <a:pt x="4269" y="0"/>
                </a:lnTo>
                <a:lnTo>
                  <a:pt x="42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382040" y="2802585"/>
            <a:ext cx="294743" cy="100347"/>
          </a:xfrm>
          <a:custGeom>
            <a:avLst/>
            <a:gdLst/>
            <a:ahLst/>
            <a:cxnLst/>
            <a:rect l="l" t="t" r="r" b="b"/>
            <a:pathLst>
              <a:path w="14084" h="4795" extrusionOk="0">
                <a:moveTo>
                  <a:pt x="0" y="252"/>
                </a:moveTo>
                <a:lnTo>
                  <a:pt x="4360" y="4703"/>
                </a:lnTo>
                <a:lnTo>
                  <a:pt x="14083" y="4794"/>
                </a:lnTo>
                <a:lnTo>
                  <a:pt x="14083" y="4475"/>
                </a:lnTo>
                <a:lnTo>
                  <a:pt x="4497" y="4360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7183321" y="2528423"/>
            <a:ext cx="307174" cy="305730"/>
          </a:xfrm>
          <a:custGeom>
            <a:avLst/>
            <a:gdLst/>
            <a:ahLst/>
            <a:cxnLst/>
            <a:rect l="l" t="t" r="r" b="b"/>
            <a:pathLst>
              <a:path w="14678" h="14609" extrusionOk="0">
                <a:moveTo>
                  <a:pt x="1" y="228"/>
                </a:moveTo>
                <a:lnTo>
                  <a:pt x="5753" y="6094"/>
                </a:lnTo>
                <a:lnTo>
                  <a:pt x="8309" y="6117"/>
                </a:lnTo>
                <a:lnTo>
                  <a:pt x="11893" y="9792"/>
                </a:lnTo>
                <a:lnTo>
                  <a:pt x="11870" y="13239"/>
                </a:lnTo>
                <a:lnTo>
                  <a:pt x="13194" y="14608"/>
                </a:lnTo>
                <a:lnTo>
                  <a:pt x="14677" y="14608"/>
                </a:lnTo>
                <a:lnTo>
                  <a:pt x="14677" y="14289"/>
                </a:lnTo>
                <a:lnTo>
                  <a:pt x="13331" y="14266"/>
                </a:lnTo>
                <a:lnTo>
                  <a:pt x="12189" y="13102"/>
                </a:lnTo>
                <a:lnTo>
                  <a:pt x="12235" y="9655"/>
                </a:lnTo>
                <a:lnTo>
                  <a:pt x="8446" y="5798"/>
                </a:lnTo>
                <a:lnTo>
                  <a:pt x="5913" y="5775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7128869" y="2529365"/>
            <a:ext cx="482002" cy="198748"/>
          </a:xfrm>
          <a:custGeom>
            <a:avLst/>
            <a:gdLst/>
            <a:ahLst/>
            <a:cxnLst/>
            <a:rect l="l" t="t" r="r" b="b"/>
            <a:pathLst>
              <a:path w="23032" h="9497" extrusionOk="0">
                <a:moveTo>
                  <a:pt x="1" y="343"/>
                </a:moveTo>
                <a:lnTo>
                  <a:pt x="8560" y="434"/>
                </a:lnTo>
                <a:lnTo>
                  <a:pt x="17371" y="9428"/>
                </a:lnTo>
                <a:lnTo>
                  <a:pt x="23031" y="9496"/>
                </a:lnTo>
                <a:lnTo>
                  <a:pt x="23031" y="9154"/>
                </a:lnTo>
                <a:lnTo>
                  <a:pt x="17530" y="9085"/>
                </a:lnTo>
                <a:lnTo>
                  <a:pt x="8697" y="9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7403051" y="2626821"/>
            <a:ext cx="89821" cy="8601"/>
          </a:xfrm>
          <a:custGeom>
            <a:avLst/>
            <a:gdLst/>
            <a:ahLst/>
            <a:cxnLst/>
            <a:rect l="l" t="t" r="r" b="b"/>
            <a:pathLst>
              <a:path w="4292" h="411" extrusionOk="0">
                <a:moveTo>
                  <a:pt x="0" y="69"/>
                </a:moveTo>
                <a:lnTo>
                  <a:pt x="137" y="206"/>
                </a:lnTo>
                <a:lnTo>
                  <a:pt x="160" y="365"/>
                </a:lnTo>
                <a:cubicBezTo>
                  <a:pt x="343" y="320"/>
                  <a:pt x="2785" y="365"/>
                  <a:pt x="4292" y="411"/>
                </a:cubicBezTo>
                <a:lnTo>
                  <a:pt x="4292" y="411"/>
                </a:lnTo>
                <a:lnTo>
                  <a:pt x="4292" y="69"/>
                </a:lnTo>
                <a:cubicBezTo>
                  <a:pt x="2466" y="23"/>
                  <a:pt x="1416" y="0"/>
                  <a:pt x="822" y="0"/>
                </a:cubicBezTo>
                <a:lnTo>
                  <a:pt x="822" y="0"/>
                </a:lnTo>
                <a:cubicBezTo>
                  <a:pt x="69" y="0"/>
                  <a:pt x="46" y="46"/>
                  <a:pt x="0" y="6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07039" y="2485900"/>
            <a:ext cx="150008" cy="51126"/>
          </a:xfrm>
          <a:custGeom>
            <a:avLst/>
            <a:gdLst/>
            <a:ahLst/>
            <a:cxnLst/>
            <a:rect l="l" t="t" r="r" b="b"/>
            <a:pathLst>
              <a:path w="7168" h="2443" extrusionOk="0">
                <a:moveTo>
                  <a:pt x="1" y="2215"/>
                </a:moveTo>
                <a:lnTo>
                  <a:pt x="229" y="2443"/>
                </a:lnTo>
                <a:lnTo>
                  <a:pt x="2374" y="343"/>
                </a:lnTo>
                <a:lnTo>
                  <a:pt x="7145" y="389"/>
                </a:lnTo>
                <a:lnTo>
                  <a:pt x="7168" y="46"/>
                </a:lnTo>
                <a:lnTo>
                  <a:pt x="226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7558766" y="2491152"/>
            <a:ext cx="45873" cy="7199"/>
          </a:xfrm>
          <a:custGeom>
            <a:avLst/>
            <a:gdLst/>
            <a:ahLst/>
            <a:cxnLst/>
            <a:rect l="l" t="t" r="r" b="b"/>
            <a:pathLst>
              <a:path w="2192" h="344" extrusionOk="0">
                <a:moveTo>
                  <a:pt x="0" y="320"/>
                </a:moveTo>
                <a:lnTo>
                  <a:pt x="2169" y="343"/>
                </a:lnTo>
                <a:lnTo>
                  <a:pt x="2192" y="2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6923955" y="2331627"/>
            <a:ext cx="216411" cy="148564"/>
          </a:xfrm>
          <a:custGeom>
            <a:avLst/>
            <a:gdLst/>
            <a:ahLst/>
            <a:cxnLst/>
            <a:rect l="l" t="t" r="r" b="b"/>
            <a:pathLst>
              <a:path w="10341" h="7099" extrusionOk="0">
                <a:moveTo>
                  <a:pt x="4908" y="5090"/>
                </a:moveTo>
                <a:lnTo>
                  <a:pt x="1849" y="5044"/>
                </a:lnTo>
                <a:lnTo>
                  <a:pt x="1" y="6870"/>
                </a:lnTo>
                <a:lnTo>
                  <a:pt x="229" y="7099"/>
                </a:lnTo>
                <a:lnTo>
                  <a:pt x="1986" y="5387"/>
                </a:lnTo>
                <a:lnTo>
                  <a:pt x="5045" y="5410"/>
                </a:lnTo>
                <a:lnTo>
                  <a:pt x="10340" y="228"/>
                </a:lnTo>
                <a:lnTo>
                  <a:pt x="1011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7069647" y="2326835"/>
            <a:ext cx="231688" cy="151934"/>
          </a:xfrm>
          <a:custGeom>
            <a:avLst/>
            <a:gdLst/>
            <a:ahLst/>
            <a:cxnLst/>
            <a:rect l="l" t="t" r="r" b="b"/>
            <a:pathLst>
              <a:path w="11071" h="7260" extrusionOk="0">
                <a:moveTo>
                  <a:pt x="5821" y="4908"/>
                </a:moveTo>
                <a:lnTo>
                  <a:pt x="2192" y="4885"/>
                </a:lnTo>
                <a:lnTo>
                  <a:pt x="0" y="7008"/>
                </a:lnTo>
                <a:lnTo>
                  <a:pt x="251" y="7259"/>
                </a:lnTo>
                <a:lnTo>
                  <a:pt x="2329" y="5205"/>
                </a:lnTo>
                <a:lnTo>
                  <a:pt x="5958" y="5251"/>
                </a:lnTo>
                <a:lnTo>
                  <a:pt x="11071" y="252"/>
                </a:lnTo>
                <a:lnTo>
                  <a:pt x="1084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8"/>
          <p:cNvSpPr/>
          <p:nvPr/>
        </p:nvSpPr>
        <p:spPr>
          <a:xfrm>
            <a:off x="7099258" y="2371262"/>
            <a:ext cx="358279" cy="136154"/>
          </a:xfrm>
          <a:custGeom>
            <a:avLst/>
            <a:gdLst/>
            <a:ahLst/>
            <a:cxnLst/>
            <a:rect l="l" t="t" r="r" b="b"/>
            <a:pathLst>
              <a:path w="17120" h="6506" extrusionOk="0">
                <a:moveTo>
                  <a:pt x="15818" y="1051"/>
                </a:moveTo>
                <a:lnTo>
                  <a:pt x="10363" y="1005"/>
                </a:lnTo>
                <a:lnTo>
                  <a:pt x="10295" y="1005"/>
                </a:lnTo>
                <a:lnTo>
                  <a:pt x="6802" y="4406"/>
                </a:lnTo>
                <a:lnTo>
                  <a:pt x="1963" y="4360"/>
                </a:lnTo>
                <a:lnTo>
                  <a:pt x="0" y="6278"/>
                </a:lnTo>
                <a:lnTo>
                  <a:pt x="229" y="6506"/>
                </a:lnTo>
                <a:lnTo>
                  <a:pt x="2100" y="4703"/>
                </a:lnTo>
                <a:lnTo>
                  <a:pt x="6939" y="4748"/>
                </a:lnTo>
                <a:lnTo>
                  <a:pt x="10432" y="1347"/>
                </a:lnTo>
                <a:lnTo>
                  <a:pt x="15887" y="1393"/>
                </a:lnTo>
                <a:lnTo>
                  <a:pt x="15955" y="1393"/>
                </a:lnTo>
                <a:lnTo>
                  <a:pt x="17119" y="252"/>
                </a:lnTo>
                <a:lnTo>
                  <a:pt x="168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8"/>
          <p:cNvSpPr/>
          <p:nvPr/>
        </p:nvSpPr>
        <p:spPr>
          <a:xfrm>
            <a:off x="7369128" y="2156804"/>
            <a:ext cx="207329" cy="103675"/>
          </a:xfrm>
          <a:custGeom>
            <a:avLst/>
            <a:gdLst/>
            <a:ahLst/>
            <a:cxnLst/>
            <a:rect l="l" t="t" r="r" b="b"/>
            <a:pathLst>
              <a:path w="9907" h="4954" extrusionOk="0">
                <a:moveTo>
                  <a:pt x="1" y="251"/>
                </a:moveTo>
                <a:lnTo>
                  <a:pt x="2671" y="2967"/>
                </a:lnTo>
                <a:lnTo>
                  <a:pt x="7784" y="3036"/>
                </a:lnTo>
                <a:lnTo>
                  <a:pt x="9656" y="4953"/>
                </a:lnTo>
                <a:lnTo>
                  <a:pt x="9907" y="4702"/>
                </a:lnTo>
                <a:lnTo>
                  <a:pt x="7921" y="2693"/>
                </a:lnTo>
                <a:lnTo>
                  <a:pt x="2808" y="2648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5491010" y="4414265"/>
            <a:ext cx="863657" cy="121359"/>
          </a:xfrm>
          <a:custGeom>
            <a:avLst/>
            <a:gdLst/>
            <a:ahLst/>
            <a:cxnLst/>
            <a:rect l="l" t="t" r="r" b="b"/>
            <a:pathLst>
              <a:path w="41269" h="5799" extrusionOk="0">
                <a:moveTo>
                  <a:pt x="17325" y="4406"/>
                </a:moveTo>
                <a:lnTo>
                  <a:pt x="8126" y="4315"/>
                </a:lnTo>
                <a:lnTo>
                  <a:pt x="5753" y="1895"/>
                </a:lnTo>
                <a:lnTo>
                  <a:pt x="2899" y="1872"/>
                </a:lnTo>
                <a:lnTo>
                  <a:pt x="1" y="4703"/>
                </a:lnTo>
                <a:lnTo>
                  <a:pt x="229" y="4931"/>
                </a:lnTo>
                <a:lnTo>
                  <a:pt x="3036" y="2192"/>
                </a:lnTo>
                <a:lnTo>
                  <a:pt x="5616" y="2238"/>
                </a:lnTo>
                <a:lnTo>
                  <a:pt x="7989" y="4657"/>
                </a:lnTo>
                <a:lnTo>
                  <a:pt x="17393" y="4748"/>
                </a:lnTo>
                <a:lnTo>
                  <a:pt x="17462" y="4748"/>
                </a:lnTo>
                <a:lnTo>
                  <a:pt x="21981" y="320"/>
                </a:lnTo>
                <a:lnTo>
                  <a:pt x="29400" y="412"/>
                </a:lnTo>
                <a:lnTo>
                  <a:pt x="34604" y="5730"/>
                </a:lnTo>
                <a:lnTo>
                  <a:pt x="41269" y="5798"/>
                </a:lnTo>
                <a:lnTo>
                  <a:pt x="41269" y="5456"/>
                </a:lnTo>
                <a:lnTo>
                  <a:pt x="34764" y="5387"/>
                </a:lnTo>
                <a:lnTo>
                  <a:pt x="29537" y="69"/>
                </a:lnTo>
                <a:lnTo>
                  <a:pt x="21913" y="1"/>
                </a:lnTo>
                <a:lnTo>
                  <a:pt x="2184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8"/>
          <p:cNvSpPr/>
          <p:nvPr/>
        </p:nvSpPr>
        <p:spPr>
          <a:xfrm>
            <a:off x="6477368" y="4519359"/>
            <a:ext cx="53533" cy="7659"/>
          </a:xfrm>
          <a:custGeom>
            <a:avLst/>
            <a:gdLst/>
            <a:ahLst/>
            <a:cxnLst/>
            <a:rect l="l" t="t" r="r" b="b"/>
            <a:pathLst>
              <a:path w="2558" h="366" extrusionOk="0">
                <a:moveTo>
                  <a:pt x="1" y="320"/>
                </a:moveTo>
                <a:lnTo>
                  <a:pt x="2557" y="365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5706429" y="4505987"/>
            <a:ext cx="281370" cy="94111"/>
          </a:xfrm>
          <a:custGeom>
            <a:avLst/>
            <a:gdLst/>
            <a:ahLst/>
            <a:cxnLst/>
            <a:rect l="l" t="t" r="r" b="b"/>
            <a:pathLst>
              <a:path w="13445" h="4497" extrusionOk="0">
                <a:moveTo>
                  <a:pt x="1" y="251"/>
                </a:moveTo>
                <a:lnTo>
                  <a:pt x="4064" y="4405"/>
                </a:lnTo>
                <a:lnTo>
                  <a:pt x="13445" y="4497"/>
                </a:lnTo>
                <a:lnTo>
                  <a:pt x="13445" y="4177"/>
                </a:lnTo>
                <a:lnTo>
                  <a:pt x="4201" y="4063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5607551" y="4381305"/>
            <a:ext cx="188703" cy="78373"/>
          </a:xfrm>
          <a:custGeom>
            <a:avLst/>
            <a:gdLst/>
            <a:ahLst/>
            <a:cxnLst/>
            <a:rect l="l" t="t" r="r" b="b"/>
            <a:pathLst>
              <a:path w="9017" h="3745" extrusionOk="0">
                <a:moveTo>
                  <a:pt x="1" y="3516"/>
                </a:moveTo>
                <a:lnTo>
                  <a:pt x="229" y="3744"/>
                </a:lnTo>
                <a:lnTo>
                  <a:pt x="3721" y="343"/>
                </a:lnTo>
                <a:lnTo>
                  <a:pt x="8994" y="389"/>
                </a:lnTo>
                <a:lnTo>
                  <a:pt x="9017" y="69"/>
                </a:lnTo>
                <a:lnTo>
                  <a:pt x="3653" y="1"/>
                </a:lnTo>
                <a:lnTo>
                  <a:pt x="358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6080452" y="4356946"/>
            <a:ext cx="369245" cy="77892"/>
          </a:xfrm>
          <a:custGeom>
            <a:avLst/>
            <a:gdLst/>
            <a:ahLst/>
            <a:cxnLst/>
            <a:rect l="l" t="t" r="r" b="b"/>
            <a:pathLst>
              <a:path w="17644" h="3722" extrusionOk="0">
                <a:moveTo>
                  <a:pt x="0" y="3014"/>
                </a:moveTo>
                <a:lnTo>
                  <a:pt x="228" y="3242"/>
                </a:lnTo>
                <a:lnTo>
                  <a:pt x="3218" y="343"/>
                </a:lnTo>
                <a:lnTo>
                  <a:pt x="5113" y="366"/>
                </a:lnTo>
                <a:lnTo>
                  <a:pt x="8331" y="3630"/>
                </a:lnTo>
                <a:lnTo>
                  <a:pt x="16434" y="3721"/>
                </a:lnTo>
                <a:lnTo>
                  <a:pt x="16503" y="3721"/>
                </a:lnTo>
                <a:lnTo>
                  <a:pt x="17644" y="2603"/>
                </a:lnTo>
                <a:lnTo>
                  <a:pt x="17416" y="2352"/>
                </a:lnTo>
                <a:lnTo>
                  <a:pt x="16366" y="3379"/>
                </a:lnTo>
                <a:lnTo>
                  <a:pt x="8468" y="3288"/>
                </a:lnTo>
                <a:lnTo>
                  <a:pt x="5273" y="24"/>
                </a:lnTo>
                <a:lnTo>
                  <a:pt x="30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6041758" y="4315385"/>
            <a:ext cx="287104" cy="105600"/>
          </a:xfrm>
          <a:custGeom>
            <a:avLst/>
            <a:gdLst/>
            <a:ahLst/>
            <a:cxnLst/>
            <a:rect l="l" t="t" r="r" b="b"/>
            <a:pathLst>
              <a:path w="13719" h="5046" extrusionOk="0">
                <a:moveTo>
                  <a:pt x="0" y="4817"/>
                </a:moveTo>
                <a:lnTo>
                  <a:pt x="251" y="5045"/>
                </a:lnTo>
                <a:lnTo>
                  <a:pt x="5045" y="343"/>
                </a:lnTo>
                <a:lnTo>
                  <a:pt x="8674" y="366"/>
                </a:lnTo>
                <a:lnTo>
                  <a:pt x="11253" y="3014"/>
                </a:lnTo>
                <a:lnTo>
                  <a:pt x="13718" y="3037"/>
                </a:lnTo>
                <a:lnTo>
                  <a:pt x="13718" y="2694"/>
                </a:lnTo>
                <a:lnTo>
                  <a:pt x="11390" y="2671"/>
                </a:lnTo>
                <a:lnTo>
                  <a:pt x="8811" y="47"/>
                </a:lnTo>
                <a:lnTo>
                  <a:pt x="490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6002583" y="4174966"/>
            <a:ext cx="361627" cy="245542"/>
          </a:xfrm>
          <a:custGeom>
            <a:avLst/>
            <a:gdLst/>
            <a:ahLst/>
            <a:cxnLst/>
            <a:rect l="l" t="t" r="r" b="b"/>
            <a:pathLst>
              <a:path w="17280" h="11733" extrusionOk="0">
                <a:moveTo>
                  <a:pt x="0" y="11504"/>
                </a:moveTo>
                <a:lnTo>
                  <a:pt x="229" y="11732"/>
                </a:lnTo>
                <a:lnTo>
                  <a:pt x="11870" y="343"/>
                </a:lnTo>
                <a:lnTo>
                  <a:pt x="17279" y="388"/>
                </a:lnTo>
                <a:lnTo>
                  <a:pt x="17279" y="69"/>
                </a:lnTo>
                <a:lnTo>
                  <a:pt x="11824" y="0"/>
                </a:lnTo>
                <a:lnTo>
                  <a:pt x="117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8"/>
          <p:cNvSpPr/>
          <p:nvPr/>
        </p:nvSpPr>
        <p:spPr>
          <a:xfrm>
            <a:off x="5396903" y="4087555"/>
            <a:ext cx="829754" cy="377386"/>
          </a:xfrm>
          <a:custGeom>
            <a:avLst/>
            <a:gdLst/>
            <a:ahLst/>
            <a:cxnLst/>
            <a:rect l="l" t="t" r="r" b="b"/>
            <a:pathLst>
              <a:path w="39649" h="18033" extrusionOk="0">
                <a:moveTo>
                  <a:pt x="32093" y="7190"/>
                </a:moveTo>
                <a:lnTo>
                  <a:pt x="19151" y="7053"/>
                </a:lnTo>
                <a:lnTo>
                  <a:pt x="19083" y="7053"/>
                </a:lnTo>
                <a:lnTo>
                  <a:pt x="17234" y="8856"/>
                </a:lnTo>
                <a:lnTo>
                  <a:pt x="9268" y="8765"/>
                </a:lnTo>
                <a:lnTo>
                  <a:pt x="9200" y="8765"/>
                </a:lnTo>
                <a:lnTo>
                  <a:pt x="1" y="17781"/>
                </a:lnTo>
                <a:lnTo>
                  <a:pt x="229" y="18032"/>
                </a:lnTo>
                <a:lnTo>
                  <a:pt x="9337" y="9108"/>
                </a:lnTo>
                <a:lnTo>
                  <a:pt x="17303" y="9199"/>
                </a:lnTo>
                <a:lnTo>
                  <a:pt x="17371" y="9199"/>
                </a:lnTo>
                <a:lnTo>
                  <a:pt x="19220" y="7373"/>
                </a:lnTo>
                <a:lnTo>
                  <a:pt x="32162" y="7510"/>
                </a:lnTo>
                <a:lnTo>
                  <a:pt x="32230" y="7510"/>
                </a:lnTo>
                <a:lnTo>
                  <a:pt x="39649" y="251"/>
                </a:lnTo>
                <a:lnTo>
                  <a:pt x="3942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5798151" y="4077510"/>
            <a:ext cx="170078" cy="166729"/>
          </a:xfrm>
          <a:custGeom>
            <a:avLst/>
            <a:gdLst/>
            <a:ahLst/>
            <a:cxnLst/>
            <a:rect l="l" t="t" r="r" b="b"/>
            <a:pathLst>
              <a:path w="8127" h="7967" extrusionOk="0">
                <a:moveTo>
                  <a:pt x="0" y="7716"/>
                </a:moveTo>
                <a:lnTo>
                  <a:pt x="229" y="7967"/>
                </a:lnTo>
                <a:lnTo>
                  <a:pt x="8126" y="229"/>
                </a:lnTo>
                <a:lnTo>
                  <a:pt x="78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5588445" y="3979112"/>
            <a:ext cx="304307" cy="298091"/>
          </a:xfrm>
          <a:custGeom>
            <a:avLst/>
            <a:gdLst/>
            <a:ahLst/>
            <a:cxnLst/>
            <a:rect l="l" t="t" r="r" b="b"/>
            <a:pathLst>
              <a:path w="14541" h="14244" extrusionOk="0">
                <a:moveTo>
                  <a:pt x="1" y="13993"/>
                </a:moveTo>
                <a:lnTo>
                  <a:pt x="229" y="14244"/>
                </a:lnTo>
                <a:lnTo>
                  <a:pt x="14541" y="229"/>
                </a:lnTo>
                <a:lnTo>
                  <a:pt x="1429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5747027" y="3721189"/>
            <a:ext cx="172945" cy="399841"/>
          </a:xfrm>
          <a:custGeom>
            <a:avLst/>
            <a:gdLst/>
            <a:ahLst/>
            <a:cxnLst/>
            <a:rect l="l" t="t" r="r" b="b"/>
            <a:pathLst>
              <a:path w="8264" h="19106" extrusionOk="0">
                <a:moveTo>
                  <a:pt x="115" y="7761"/>
                </a:moveTo>
                <a:lnTo>
                  <a:pt x="115" y="7829"/>
                </a:lnTo>
                <a:cubicBezTo>
                  <a:pt x="92" y="10819"/>
                  <a:pt x="24" y="18671"/>
                  <a:pt x="1" y="18945"/>
                </a:cubicBezTo>
                <a:lnTo>
                  <a:pt x="1" y="18945"/>
                </a:lnTo>
                <a:lnTo>
                  <a:pt x="161" y="18991"/>
                </a:lnTo>
                <a:lnTo>
                  <a:pt x="47" y="18854"/>
                </a:lnTo>
                <a:lnTo>
                  <a:pt x="275" y="19105"/>
                </a:lnTo>
                <a:cubicBezTo>
                  <a:pt x="343" y="19037"/>
                  <a:pt x="366" y="19014"/>
                  <a:pt x="435" y="7898"/>
                </a:cubicBezTo>
                <a:lnTo>
                  <a:pt x="435" y="7898"/>
                </a:lnTo>
                <a:lnTo>
                  <a:pt x="8264" y="229"/>
                </a:lnTo>
                <a:lnTo>
                  <a:pt x="803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5749894" y="3782316"/>
            <a:ext cx="221664" cy="151934"/>
          </a:xfrm>
          <a:custGeom>
            <a:avLst/>
            <a:gdLst/>
            <a:ahLst/>
            <a:cxnLst/>
            <a:rect l="l" t="t" r="r" b="b"/>
            <a:pathLst>
              <a:path w="10592" h="7260" extrusionOk="0">
                <a:moveTo>
                  <a:pt x="1" y="7008"/>
                </a:moveTo>
                <a:lnTo>
                  <a:pt x="252" y="7259"/>
                </a:lnTo>
                <a:lnTo>
                  <a:pt x="7305" y="320"/>
                </a:lnTo>
                <a:lnTo>
                  <a:pt x="10592" y="366"/>
                </a:lnTo>
                <a:lnTo>
                  <a:pt x="10592" y="24"/>
                </a:lnTo>
                <a:lnTo>
                  <a:pt x="716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5796707" y="3705891"/>
            <a:ext cx="30115" cy="107986"/>
          </a:xfrm>
          <a:custGeom>
            <a:avLst/>
            <a:gdLst/>
            <a:ahLst/>
            <a:cxnLst/>
            <a:rect l="l" t="t" r="r" b="b"/>
            <a:pathLst>
              <a:path w="1439" h="5160" extrusionOk="0">
                <a:moveTo>
                  <a:pt x="1" y="252"/>
                </a:moveTo>
                <a:lnTo>
                  <a:pt x="1119" y="1370"/>
                </a:lnTo>
                <a:lnTo>
                  <a:pt x="1074" y="5159"/>
                </a:lnTo>
                <a:lnTo>
                  <a:pt x="1393" y="5159"/>
                </a:lnTo>
                <a:lnTo>
                  <a:pt x="1439" y="1233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5961986" y="374506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48"/>
                </a:moveTo>
                <a:cubicBezTo>
                  <a:pt x="0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38" y="3949"/>
                  <a:pt x="2648" y="3949"/>
                  <a:pt x="3378" y="3219"/>
                </a:cubicBezTo>
                <a:lnTo>
                  <a:pt x="3378" y="3219"/>
                </a:lnTo>
                <a:cubicBezTo>
                  <a:pt x="4132" y="2511"/>
                  <a:pt x="4132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57" y="1"/>
                  <a:pt x="2077" y="1"/>
                </a:cubicBezTo>
                <a:lnTo>
                  <a:pt x="2077" y="1"/>
                </a:lnTo>
                <a:cubicBezTo>
                  <a:pt x="1598" y="1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83"/>
                  <a:pt x="2580" y="183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3" y="3287"/>
                  <a:pt x="2465" y="3424"/>
                  <a:pt x="2077" y="3424"/>
                </a:cubicBezTo>
                <a:lnTo>
                  <a:pt x="2077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5897490" y="3657173"/>
            <a:ext cx="88398" cy="84568"/>
          </a:xfrm>
          <a:custGeom>
            <a:avLst/>
            <a:gdLst/>
            <a:ahLst/>
            <a:cxnLst/>
            <a:rect l="l" t="t" r="r" b="b"/>
            <a:pathLst>
              <a:path w="4224" h="4041" extrusionOk="0">
                <a:moveTo>
                  <a:pt x="754" y="549"/>
                </a:moveTo>
                <a:cubicBezTo>
                  <a:pt x="1" y="1279"/>
                  <a:pt x="1" y="2511"/>
                  <a:pt x="731" y="3265"/>
                </a:cubicBezTo>
                <a:lnTo>
                  <a:pt x="731" y="3265"/>
                </a:lnTo>
                <a:cubicBezTo>
                  <a:pt x="1485" y="4018"/>
                  <a:pt x="2694" y="4041"/>
                  <a:pt x="3470" y="3288"/>
                </a:cubicBezTo>
                <a:lnTo>
                  <a:pt x="3470" y="3288"/>
                </a:lnTo>
                <a:cubicBezTo>
                  <a:pt x="4224" y="2557"/>
                  <a:pt x="4224" y="1325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1"/>
                  <a:pt x="2101" y="1"/>
                </a:cubicBezTo>
                <a:lnTo>
                  <a:pt x="2101" y="1"/>
                </a:lnTo>
                <a:cubicBezTo>
                  <a:pt x="1622" y="1"/>
                  <a:pt x="1142" y="183"/>
                  <a:pt x="754" y="549"/>
                </a:cubicBezTo>
                <a:moveTo>
                  <a:pt x="982" y="3036"/>
                </a:moveTo>
                <a:cubicBezTo>
                  <a:pt x="366" y="2397"/>
                  <a:pt x="366" y="1393"/>
                  <a:pt x="1005" y="777"/>
                </a:cubicBezTo>
                <a:lnTo>
                  <a:pt x="1005" y="777"/>
                </a:lnTo>
                <a:cubicBezTo>
                  <a:pt x="1622" y="160"/>
                  <a:pt x="2626" y="183"/>
                  <a:pt x="3242" y="800"/>
                </a:cubicBezTo>
                <a:lnTo>
                  <a:pt x="3242" y="800"/>
                </a:lnTo>
                <a:cubicBezTo>
                  <a:pt x="3858" y="1439"/>
                  <a:pt x="3858" y="2443"/>
                  <a:pt x="3219" y="3059"/>
                </a:cubicBezTo>
                <a:lnTo>
                  <a:pt x="3219" y="3059"/>
                </a:lnTo>
                <a:cubicBezTo>
                  <a:pt x="2923" y="3356"/>
                  <a:pt x="2512" y="3516"/>
                  <a:pt x="2124" y="3516"/>
                </a:cubicBezTo>
                <a:lnTo>
                  <a:pt x="2124" y="3516"/>
                </a:lnTo>
                <a:cubicBezTo>
                  <a:pt x="1690" y="3516"/>
                  <a:pt x="1279" y="3356"/>
                  <a:pt x="982" y="303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8"/>
          <p:cNvSpPr/>
          <p:nvPr/>
        </p:nvSpPr>
        <p:spPr>
          <a:xfrm>
            <a:off x="5728402" y="3637586"/>
            <a:ext cx="91746" cy="87435"/>
          </a:xfrm>
          <a:custGeom>
            <a:avLst/>
            <a:gdLst/>
            <a:ahLst/>
            <a:cxnLst/>
            <a:rect l="l" t="t" r="r" b="b"/>
            <a:pathLst>
              <a:path w="4384" h="4178" extrusionOk="0">
                <a:moveTo>
                  <a:pt x="800" y="571"/>
                </a:moveTo>
                <a:cubicBezTo>
                  <a:pt x="1" y="1348"/>
                  <a:pt x="1" y="2603"/>
                  <a:pt x="754" y="3379"/>
                </a:cubicBezTo>
                <a:lnTo>
                  <a:pt x="754" y="3379"/>
                </a:lnTo>
                <a:cubicBezTo>
                  <a:pt x="1530" y="4178"/>
                  <a:pt x="2785" y="4178"/>
                  <a:pt x="3584" y="3425"/>
                </a:cubicBezTo>
                <a:lnTo>
                  <a:pt x="3584" y="3425"/>
                </a:lnTo>
                <a:cubicBezTo>
                  <a:pt x="4360" y="2649"/>
                  <a:pt x="4383" y="1393"/>
                  <a:pt x="3607" y="594"/>
                </a:cubicBezTo>
                <a:lnTo>
                  <a:pt x="3607" y="594"/>
                </a:lnTo>
                <a:cubicBezTo>
                  <a:pt x="3219" y="206"/>
                  <a:pt x="2694" y="1"/>
                  <a:pt x="2192" y="1"/>
                </a:cubicBezTo>
                <a:lnTo>
                  <a:pt x="2192" y="1"/>
                </a:lnTo>
                <a:cubicBezTo>
                  <a:pt x="1690" y="1"/>
                  <a:pt x="1188" y="183"/>
                  <a:pt x="800" y="571"/>
                </a:cubicBezTo>
                <a:moveTo>
                  <a:pt x="1005" y="3151"/>
                </a:moveTo>
                <a:cubicBezTo>
                  <a:pt x="366" y="2512"/>
                  <a:pt x="366" y="1439"/>
                  <a:pt x="1028" y="800"/>
                </a:cubicBezTo>
                <a:lnTo>
                  <a:pt x="1028" y="800"/>
                </a:lnTo>
                <a:cubicBezTo>
                  <a:pt x="1667" y="161"/>
                  <a:pt x="2740" y="183"/>
                  <a:pt x="3379" y="823"/>
                </a:cubicBezTo>
                <a:lnTo>
                  <a:pt x="3379" y="823"/>
                </a:lnTo>
                <a:cubicBezTo>
                  <a:pt x="4018" y="1485"/>
                  <a:pt x="3995" y="2534"/>
                  <a:pt x="3356" y="3174"/>
                </a:cubicBezTo>
                <a:lnTo>
                  <a:pt x="3356" y="3174"/>
                </a:lnTo>
                <a:cubicBezTo>
                  <a:pt x="3037" y="3493"/>
                  <a:pt x="2603" y="3653"/>
                  <a:pt x="2192" y="3653"/>
                </a:cubicBezTo>
                <a:lnTo>
                  <a:pt x="2192" y="3653"/>
                </a:lnTo>
                <a:cubicBezTo>
                  <a:pt x="1758" y="3653"/>
                  <a:pt x="1325" y="3493"/>
                  <a:pt x="1005" y="315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5330042" y="4275268"/>
            <a:ext cx="106542" cy="105119"/>
          </a:xfrm>
          <a:custGeom>
            <a:avLst/>
            <a:gdLst/>
            <a:ahLst/>
            <a:cxnLst/>
            <a:rect l="l" t="t" r="r" b="b"/>
            <a:pathLst>
              <a:path w="5091" h="5023" extrusionOk="0">
                <a:moveTo>
                  <a:pt x="0" y="4771"/>
                </a:moveTo>
                <a:lnTo>
                  <a:pt x="229" y="5022"/>
                </a:lnTo>
                <a:lnTo>
                  <a:pt x="5090" y="252"/>
                </a:lnTo>
                <a:lnTo>
                  <a:pt x="48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8"/>
          <p:cNvSpPr/>
          <p:nvPr/>
        </p:nvSpPr>
        <p:spPr>
          <a:xfrm>
            <a:off x="5444679" y="3889315"/>
            <a:ext cx="39679" cy="272309"/>
          </a:xfrm>
          <a:custGeom>
            <a:avLst/>
            <a:gdLst/>
            <a:ahLst/>
            <a:cxnLst/>
            <a:rect l="l" t="t" r="r" b="b"/>
            <a:pathLst>
              <a:path w="1896" h="13012" extrusionOk="0">
                <a:moveTo>
                  <a:pt x="115" y="1530"/>
                </a:moveTo>
                <a:lnTo>
                  <a:pt x="1" y="13011"/>
                </a:lnTo>
                <a:lnTo>
                  <a:pt x="343" y="13011"/>
                </a:lnTo>
                <a:lnTo>
                  <a:pt x="457" y="1667"/>
                </a:lnTo>
                <a:lnTo>
                  <a:pt x="1895" y="252"/>
                </a:lnTo>
                <a:lnTo>
                  <a:pt x="166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5545461" y="3558776"/>
            <a:ext cx="94132" cy="246024"/>
          </a:xfrm>
          <a:custGeom>
            <a:avLst/>
            <a:gdLst/>
            <a:ahLst/>
            <a:cxnLst/>
            <a:rect l="l" t="t" r="r" b="b"/>
            <a:pathLst>
              <a:path w="4498" h="11756" extrusionOk="0">
                <a:moveTo>
                  <a:pt x="4086" y="7510"/>
                </a:moveTo>
                <a:lnTo>
                  <a:pt x="1" y="11505"/>
                </a:lnTo>
                <a:lnTo>
                  <a:pt x="229" y="11756"/>
                </a:lnTo>
                <a:lnTo>
                  <a:pt x="4406" y="7647"/>
                </a:lnTo>
                <a:lnTo>
                  <a:pt x="4497" y="1"/>
                </a:lnTo>
                <a:lnTo>
                  <a:pt x="415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5383531" y="3416431"/>
            <a:ext cx="9103" cy="222627"/>
          </a:xfrm>
          <a:custGeom>
            <a:avLst/>
            <a:gdLst/>
            <a:ahLst/>
            <a:cxnLst/>
            <a:rect l="l" t="t" r="r" b="b"/>
            <a:pathLst>
              <a:path w="435" h="10638" extrusionOk="0">
                <a:moveTo>
                  <a:pt x="1" y="10637"/>
                </a:moveTo>
                <a:lnTo>
                  <a:pt x="343" y="10637"/>
                </a:lnTo>
                <a:lnTo>
                  <a:pt x="435" y="1"/>
                </a:lnTo>
                <a:lnTo>
                  <a:pt x="11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5235475" y="3577882"/>
            <a:ext cx="214005" cy="763351"/>
          </a:xfrm>
          <a:custGeom>
            <a:avLst/>
            <a:gdLst/>
            <a:ahLst/>
            <a:cxnLst/>
            <a:rect l="l" t="t" r="r" b="b"/>
            <a:pathLst>
              <a:path w="10226" h="36476" extrusionOk="0">
                <a:moveTo>
                  <a:pt x="4474" y="5387"/>
                </a:moveTo>
                <a:lnTo>
                  <a:pt x="4497" y="31933"/>
                </a:lnTo>
                <a:lnTo>
                  <a:pt x="0" y="36316"/>
                </a:lnTo>
                <a:cubicBezTo>
                  <a:pt x="114" y="36361"/>
                  <a:pt x="228" y="36407"/>
                  <a:pt x="320" y="36475"/>
                </a:cubicBezTo>
                <a:lnTo>
                  <a:pt x="320" y="36475"/>
                </a:lnTo>
                <a:lnTo>
                  <a:pt x="4816" y="32070"/>
                </a:lnTo>
                <a:lnTo>
                  <a:pt x="4816" y="5524"/>
                </a:lnTo>
                <a:lnTo>
                  <a:pt x="10226" y="229"/>
                </a:lnTo>
                <a:lnTo>
                  <a:pt x="99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5173846" y="3883121"/>
            <a:ext cx="162439" cy="300477"/>
          </a:xfrm>
          <a:custGeom>
            <a:avLst/>
            <a:gdLst/>
            <a:ahLst/>
            <a:cxnLst/>
            <a:rect l="l" t="t" r="r" b="b"/>
            <a:pathLst>
              <a:path w="7762" h="14358" extrusionOk="0">
                <a:moveTo>
                  <a:pt x="46" y="1940"/>
                </a:moveTo>
                <a:lnTo>
                  <a:pt x="1" y="6665"/>
                </a:lnTo>
                <a:lnTo>
                  <a:pt x="7533" y="14357"/>
                </a:lnTo>
                <a:lnTo>
                  <a:pt x="7761" y="14129"/>
                </a:lnTo>
                <a:lnTo>
                  <a:pt x="320" y="6528"/>
                </a:lnTo>
                <a:lnTo>
                  <a:pt x="366" y="2077"/>
                </a:lnTo>
                <a:lnTo>
                  <a:pt x="2260" y="251"/>
                </a:lnTo>
                <a:lnTo>
                  <a:pt x="20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5142791" y="3846812"/>
            <a:ext cx="192533" cy="385505"/>
          </a:xfrm>
          <a:custGeom>
            <a:avLst/>
            <a:gdLst/>
            <a:ahLst/>
            <a:cxnLst/>
            <a:rect l="l" t="t" r="r" b="b"/>
            <a:pathLst>
              <a:path w="9200" h="18421" extrusionOk="0">
                <a:moveTo>
                  <a:pt x="1" y="9199"/>
                </a:moveTo>
                <a:lnTo>
                  <a:pt x="1" y="9267"/>
                </a:lnTo>
                <a:lnTo>
                  <a:pt x="8971" y="18420"/>
                </a:lnTo>
                <a:lnTo>
                  <a:pt x="9200" y="18192"/>
                </a:lnTo>
                <a:lnTo>
                  <a:pt x="343" y="9130"/>
                </a:lnTo>
                <a:lnTo>
                  <a:pt x="435" y="0"/>
                </a:lnTo>
                <a:lnTo>
                  <a:pt x="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469985" y="2745978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503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75"/>
                  <a:pt x="2465" y="3675"/>
                  <a:pt x="3150" y="2991"/>
                </a:cubicBezTo>
                <a:lnTo>
                  <a:pt x="3150" y="2991"/>
                </a:lnTo>
                <a:cubicBezTo>
                  <a:pt x="3835" y="2329"/>
                  <a:pt x="3858" y="1210"/>
                  <a:pt x="3173" y="525"/>
                </a:cubicBezTo>
                <a:lnTo>
                  <a:pt x="3173" y="525"/>
                </a:lnTo>
                <a:cubicBezTo>
                  <a:pt x="2830" y="183"/>
                  <a:pt x="2374" y="0"/>
                  <a:pt x="1940" y="0"/>
                </a:cubicBezTo>
                <a:lnTo>
                  <a:pt x="1940" y="0"/>
                </a:lnTo>
                <a:cubicBezTo>
                  <a:pt x="1484" y="0"/>
                  <a:pt x="1050" y="160"/>
                  <a:pt x="708" y="503"/>
                </a:cubicBezTo>
                <a:moveTo>
                  <a:pt x="913" y="2740"/>
                </a:moveTo>
                <a:cubicBezTo>
                  <a:pt x="365" y="2192"/>
                  <a:pt x="388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206"/>
                  <a:pt x="2945" y="754"/>
                </a:cubicBezTo>
                <a:lnTo>
                  <a:pt x="2945" y="754"/>
                </a:lnTo>
                <a:cubicBezTo>
                  <a:pt x="3492" y="1324"/>
                  <a:pt x="3470" y="2215"/>
                  <a:pt x="2922" y="2762"/>
                </a:cubicBezTo>
                <a:lnTo>
                  <a:pt x="2922" y="2762"/>
                </a:lnTo>
                <a:cubicBezTo>
                  <a:pt x="2648" y="3036"/>
                  <a:pt x="2283" y="3173"/>
                  <a:pt x="1940" y="3173"/>
                </a:cubicBezTo>
                <a:lnTo>
                  <a:pt x="1940" y="3173"/>
                </a:lnTo>
                <a:cubicBezTo>
                  <a:pt x="1552" y="3173"/>
                  <a:pt x="1187" y="3013"/>
                  <a:pt x="913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6601060" y="3737320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480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53"/>
                  <a:pt x="2466" y="3676"/>
                  <a:pt x="3150" y="2991"/>
                </a:cubicBezTo>
                <a:lnTo>
                  <a:pt x="3150" y="2991"/>
                </a:lnTo>
                <a:cubicBezTo>
                  <a:pt x="3858" y="2306"/>
                  <a:pt x="3858" y="1210"/>
                  <a:pt x="3173" y="526"/>
                </a:cubicBezTo>
                <a:lnTo>
                  <a:pt x="3173" y="526"/>
                </a:lnTo>
                <a:cubicBezTo>
                  <a:pt x="2831" y="161"/>
                  <a:pt x="2397" y="1"/>
                  <a:pt x="1941" y="1"/>
                </a:cubicBezTo>
                <a:lnTo>
                  <a:pt x="1941" y="1"/>
                </a:lnTo>
                <a:cubicBezTo>
                  <a:pt x="1484" y="1"/>
                  <a:pt x="1050" y="161"/>
                  <a:pt x="708" y="480"/>
                </a:cubicBezTo>
                <a:close/>
                <a:moveTo>
                  <a:pt x="914" y="2740"/>
                </a:moveTo>
                <a:cubicBezTo>
                  <a:pt x="366" y="2169"/>
                  <a:pt x="389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183"/>
                  <a:pt x="2945" y="754"/>
                </a:cubicBezTo>
                <a:lnTo>
                  <a:pt x="2945" y="754"/>
                </a:lnTo>
                <a:cubicBezTo>
                  <a:pt x="3493" y="1302"/>
                  <a:pt x="3493" y="2215"/>
                  <a:pt x="2922" y="2763"/>
                </a:cubicBezTo>
                <a:lnTo>
                  <a:pt x="2922" y="2763"/>
                </a:lnTo>
                <a:cubicBezTo>
                  <a:pt x="2648" y="3014"/>
                  <a:pt x="2283" y="3151"/>
                  <a:pt x="1941" y="3151"/>
                </a:cubicBezTo>
                <a:lnTo>
                  <a:pt x="1941" y="3151"/>
                </a:lnTo>
                <a:cubicBezTo>
                  <a:pt x="1575" y="3151"/>
                  <a:pt x="1187" y="3014"/>
                  <a:pt x="914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8"/>
          <p:cNvSpPr/>
          <p:nvPr/>
        </p:nvSpPr>
        <p:spPr>
          <a:xfrm>
            <a:off x="5437025" y="2512392"/>
            <a:ext cx="86954" cy="82664"/>
          </a:xfrm>
          <a:custGeom>
            <a:avLst/>
            <a:gdLst/>
            <a:ahLst/>
            <a:cxnLst/>
            <a:rect l="l" t="t" r="r" b="b"/>
            <a:pathLst>
              <a:path w="4155" h="3950" extrusionOk="0">
                <a:moveTo>
                  <a:pt x="753" y="526"/>
                </a:moveTo>
                <a:cubicBezTo>
                  <a:pt x="23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61" y="3950"/>
                  <a:pt x="2671" y="3950"/>
                  <a:pt x="3401" y="3219"/>
                </a:cubicBezTo>
                <a:lnTo>
                  <a:pt x="3401" y="3219"/>
                </a:lnTo>
                <a:cubicBezTo>
                  <a:pt x="4154" y="2489"/>
                  <a:pt x="4154" y="1302"/>
                  <a:pt x="3424" y="572"/>
                </a:cubicBezTo>
                <a:lnTo>
                  <a:pt x="3424" y="572"/>
                </a:lnTo>
                <a:cubicBezTo>
                  <a:pt x="3059" y="184"/>
                  <a:pt x="2579" y="1"/>
                  <a:pt x="2077" y="1"/>
                </a:cubicBezTo>
                <a:lnTo>
                  <a:pt x="2077" y="1"/>
                </a:lnTo>
                <a:cubicBezTo>
                  <a:pt x="1598" y="1"/>
                  <a:pt x="1141" y="184"/>
                  <a:pt x="753" y="526"/>
                </a:cubicBezTo>
                <a:close/>
                <a:moveTo>
                  <a:pt x="982" y="2968"/>
                </a:moveTo>
                <a:cubicBezTo>
                  <a:pt x="388" y="2352"/>
                  <a:pt x="388" y="1370"/>
                  <a:pt x="1004" y="777"/>
                </a:cubicBezTo>
                <a:lnTo>
                  <a:pt x="1004" y="777"/>
                </a:lnTo>
                <a:cubicBezTo>
                  <a:pt x="1621" y="184"/>
                  <a:pt x="2602" y="184"/>
                  <a:pt x="3196" y="800"/>
                </a:cubicBezTo>
                <a:lnTo>
                  <a:pt x="3196" y="800"/>
                </a:lnTo>
                <a:cubicBezTo>
                  <a:pt x="3789" y="1416"/>
                  <a:pt x="3789" y="2398"/>
                  <a:pt x="3173" y="2991"/>
                </a:cubicBezTo>
                <a:lnTo>
                  <a:pt x="3173" y="2991"/>
                </a:lnTo>
                <a:cubicBezTo>
                  <a:pt x="2876" y="3288"/>
                  <a:pt x="2465" y="3425"/>
                  <a:pt x="2077" y="3425"/>
                </a:cubicBezTo>
                <a:lnTo>
                  <a:pt x="2077" y="3425"/>
                </a:lnTo>
                <a:cubicBezTo>
                  <a:pt x="1689" y="3425"/>
                  <a:pt x="1278" y="3265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8"/>
          <p:cNvSpPr/>
          <p:nvPr/>
        </p:nvSpPr>
        <p:spPr>
          <a:xfrm>
            <a:off x="5370144" y="229458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26"/>
                </a:moveTo>
                <a:cubicBezTo>
                  <a:pt x="1" y="1256"/>
                  <a:pt x="1" y="2443"/>
                  <a:pt x="708" y="3196"/>
                </a:cubicBezTo>
                <a:lnTo>
                  <a:pt x="708" y="3196"/>
                </a:lnTo>
                <a:cubicBezTo>
                  <a:pt x="1439" y="3949"/>
                  <a:pt x="2648" y="3949"/>
                  <a:pt x="3379" y="3219"/>
                </a:cubicBezTo>
                <a:lnTo>
                  <a:pt x="3379" y="3219"/>
                </a:lnTo>
                <a:cubicBezTo>
                  <a:pt x="4132" y="2489"/>
                  <a:pt x="4132" y="1302"/>
                  <a:pt x="3402" y="548"/>
                </a:cubicBezTo>
                <a:lnTo>
                  <a:pt x="3402" y="548"/>
                </a:lnTo>
                <a:cubicBezTo>
                  <a:pt x="3036" y="183"/>
                  <a:pt x="2557" y="1"/>
                  <a:pt x="2055" y="1"/>
                </a:cubicBezTo>
                <a:lnTo>
                  <a:pt x="2055" y="1"/>
                </a:lnTo>
                <a:cubicBezTo>
                  <a:pt x="1598" y="1"/>
                  <a:pt x="1119" y="160"/>
                  <a:pt x="754" y="526"/>
                </a:cubicBezTo>
                <a:close/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60"/>
                  <a:pt x="2580" y="183"/>
                  <a:pt x="3173" y="800"/>
                </a:cubicBezTo>
                <a:lnTo>
                  <a:pt x="3173" y="800"/>
                </a:lnTo>
                <a:cubicBezTo>
                  <a:pt x="3767" y="1393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24"/>
                  <a:pt x="2055" y="3424"/>
                </a:cubicBezTo>
                <a:lnTo>
                  <a:pt x="2055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8"/>
          <p:cNvSpPr/>
          <p:nvPr/>
        </p:nvSpPr>
        <p:spPr>
          <a:xfrm>
            <a:off x="5452302" y="2213390"/>
            <a:ext cx="86954" cy="83124"/>
          </a:xfrm>
          <a:custGeom>
            <a:avLst/>
            <a:gdLst/>
            <a:ahLst/>
            <a:cxnLst/>
            <a:rect l="l" t="t" r="r" b="b"/>
            <a:pathLst>
              <a:path w="4155" h="3972" extrusionOk="0">
                <a:moveTo>
                  <a:pt x="777" y="548"/>
                </a:moveTo>
                <a:cubicBezTo>
                  <a:pt x="23" y="1279"/>
                  <a:pt x="1" y="2465"/>
                  <a:pt x="731" y="3219"/>
                </a:cubicBezTo>
                <a:lnTo>
                  <a:pt x="731" y="3219"/>
                </a:lnTo>
                <a:cubicBezTo>
                  <a:pt x="1461" y="3949"/>
                  <a:pt x="2671" y="3972"/>
                  <a:pt x="3402" y="3242"/>
                </a:cubicBezTo>
                <a:lnTo>
                  <a:pt x="3402" y="3242"/>
                </a:lnTo>
                <a:cubicBezTo>
                  <a:pt x="4155" y="2511"/>
                  <a:pt x="4155" y="1324"/>
                  <a:pt x="3424" y="571"/>
                </a:cubicBezTo>
                <a:lnTo>
                  <a:pt x="3424" y="571"/>
                </a:lnTo>
                <a:cubicBezTo>
                  <a:pt x="3059" y="206"/>
                  <a:pt x="2580" y="0"/>
                  <a:pt x="2078" y="0"/>
                </a:cubicBezTo>
                <a:lnTo>
                  <a:pt x="2078" y="0"/>
                </a:lnTo>
                <a:cubicBezTo>
                  <a:pt x="1598" y="0"/>
                  <a:pt x="1142" y="183"/>
                  <a:pt x="777" y="548"/>
                </a:cubicBezTo>
                <a:close/>
                <a:moveTo>
                  <a:pt x="982" y="2968"/>
                </a:moveTo>
                <a:cubicBezTo>
                  <a:pt x="389" y="2374"/>
                  <a:pt x="389" y="1370"/>
                  <a:pt x="1005" y="776"/>
                </a:cubicBezTo>
                <a:lnTo>
                  <a:pt x="1005" y="776"/>
                </a:lnTo>
                <a:cubicBezTo>
                  <a:pt x="1621" y="183"/>
                  <a:pt x="2603" y="183"/>
                  <a:pt x="3196" y="799"/>
                </a:cubicBezTo>
                <a:lnTo>
                  <a:pt x="3196" y="799"/>
                </a:lnTo>
                <a:cubicBezTo>
                  <a:pt x="3790" y="1415"/>
                  <a:pt x="3790" y="2397"/>
                  <a:pt x="3173" y="2990"/>
                </a:cubicBezTo>
                <a:lnTo>
                  <a:pt x="3173" y="2990"/>
                </a:lnTo>
                <a:cubicBezTo>
                  <a:pt x="2877" y="3287"/>
                  <a:pt x="2489" y="3447"/>
                  <a:pt x="2078" y="3447"/>
                </a:cubicBezTo>
                <a:lnTo>
                  <a:pt x="2078" y="3447"/>
                </a:lnTo>
                <a:cubicBezTo>
                  <a:pt x="1690" y="3447"/>
                  <a:pt x="1279" y="3287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5361061" y="2664781"/>
            <a:ext cx="92709" cy="88858"/>
          </a:xfrm>
          <a:custGeom>
            <a:avLst/>
            <a:gdLst/>
            <a:ahLst/>
            <a:cxnLst/>
            <a:rect l="l" t="t" r="r" b="b"/>
            <a:pathLst>
              <a:path w="4430" h="4246" extrusionOk="0">
                <a:moveTo>
                  <a:pt x="800" y="571"/>
                </a:moveTo>
                <a:cubicBezTo>
                  <a:pt x="1" y="1370"/>
                  <a:pt x="1" y="2625"/>
                  <a:pt x="777" y="3424"/>
                </a:cubicBezTo>
                <a:lnTo>
                  <a:pt x="777" y="3424"/>
                </a:lnTo>
                <a:cubicBezTo>
                  <a:pt x="1553" y="4223"/>
                  <a:pt x="2831" y="4246"/>
                  <a:pt x="3607" y="3447"/>
                </a:cubicBezTo>
                <a:lnTo>
                  <a:pt x="3607" y="3447"/>
                </a:lnTo>
                <a:cubicBezTo>
                  <a:pt x="4406" y="2671"/>
                  <a:pt x="4429" y="1415"/>
                  <a:pt x="3653" y="616"/>
                </a:cubicBezTo>
                <a:lnTo>
                  <a:pt x="3653" y="616"/>
                </a:lnTo>
                <a:cubicBezTo>
                  <a:pt x="3242" y="206"/>
                  <a:pt x="2717" y="0"/>
                  <a:pt x="2215" y="0"/>
                </a:cubicBezTo>
                <a:lnTo>
                  <a:pt x="2215" y="0"/>
                </a:lnTo>
                <a:cubicBezTo>
                  <a:pt x="1690" y="0"/>
                  <a:pt x="1188" y="206"/>
                  <a:pt x="800" y="571"/>
                </a:cubicBezTo>
                <a:moveTo>
                  <a:pt x="1005" y="3196"/>
                </a:moveTo>
                <a:cubicBezTo>
                  <a:pt x="366" y="2534"/>
                  <a:pt x="366" y="1461"/>
                  <a:pt x="1028" y="822"/>
                </a:cubicBezTo>
                <a:lnTo>
                  <a:pt x="1028" y="822"/>
                </a:lnTo>
                <a:cubicBezTo>
                  <a:pt x="1690" y="183"/>
                  <a:pt x="2763" y="183"/>
                  <a:pt x="3402" y="845"/>
                </a:cubicBezTo>
                <a:lnTo>
                  <a:pt x="3402" y="845"/>
                </a:lnTo>
                <a:cubicBezTo>
                  <a:pt x="4064" y="1507"/>
                  <a:pt x="4041" y="2579"/>
                  <a:pt x="3379" y="3219"/>
                </a:cubicBezTo>
                <a:lnTo>
                  <a:pt x="3379" y="3219"/>
                </a:lnTo>
                <a:cubicBezTo>
                  <a:pt x="3060" y="3538"/>
                  <a:pt x="2626" y="3698"/>
                  <a:pt x="2215" y="3698"/>
                </a:cubicBezTo>
                <a:lnTo>
                  <a:pt x="2215" y="3698"/>
                </a:lnTo>
                <a:cubicBezTo>
                  <a:pt x="1758" y="3698"/>
                  <a:pt x="1325" y="3538"/>
                  <a:pt x="1005" y="319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8"/>
          <p:cNvSpPr/>
          <p:nvPr/>
        </p:nvSpPr>
        <p:spPr>
          <a:xfrm>
            <a:off x="5237860" y="3677724"/>
            <a:ext cx="97459" cy="157647"/>
          </a:xfrm>
          <a:custGeom>
            <a:avLst/>
            <a:gdLst/>
            <a:ahLst/>
            <a:cxnLst/>
            <a:rect l="l" t="t" r="r" b="b"/>
            <a:pathLst>
              <a:path w="4657" h="7533" extrusionOk="0">
                <a:moveTo>
                  <a:pt x="0" y="228"/>
                </a:moveTo>
                <a:lnTo>
                  <a:pt x="2328" y="2602"/>
                </a:lnTo>
                <a:lnTo>
                  <a:pt x="2306" y="5387"/>
                </a:lnTo>
                <a:lnTo>
                  <a:pt x="4428" y="7533"/>
                </a:lnTo>
                <a:lnTo>
                  <a:pt x="4657" y="7304"/>
                </a:lnTo>
                <a:lnTo>
                  <a:pt x="2648" y="5250"/>
                </a:lnTo>
                <a:lnTo>
                  <a:pt x="2671" y="2465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5385456" y="3458955"/>
            <a:ext cx="82182" cy="80257"/>
          </a:xfrm>
          <a:custGeom>
            <a:avLst/>
            <a:gdLst/>
            <a:ahLst/>
            <a:cxnLst/>
            <a:rect l="l" t="t" r="r" b="b"/>
            <a:pathLst>
              <a:path w="3927" h="3835" extrusionOk="0">
                <a:moveTo>
                  <a:pt x="0" y="3607"/>
                </a:moveTo>
                <a:lnTo>
                  <a:pt x="251" y="3835"/>
                </a:lnTo>
                <a:lnTo>
                  <a:pt x="3926" y="228"/>
                </a:lnTo>
                <a:lnTo>
                  <a:pt x="367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8"/>
          <p:cNvSpPr/>
          <p:nvPr/>
        </p:nvSpPr>
        <p:spPr>
          <a:xfrm>
            <a:off x="5175750" y="3454644"/>
            <a:ext cx="164344" cy="235037"/>
          </a:xfrm>
          <a:custGeom>
            <a:avLst/>
            <a:gdLst/>
            <a:ahLst/>
            <a:cxnLst/>
            <a:rect l="l" t="t" r="r" b="b"/>
            <a:pathLst>
              <a:path w="7853" h="11231" extrusionOk="0">
                <a:moveTo>
                  <a:pt x="1" y="252"/>
                </a:moveTo>
                <a:lnTo>
                  <a:pt x="4977" y="5342"/>
                </a:lnTo>
                <a:lnTo>
                  <a:pt x="4954" y="8492"/>
                </a:lnTo>
                <a:lnTo>
                  <a:pt x="7625" y="11231"/>
                </a:lnTo>
                <a:lnTo>
                  <a:pt x="7853" y="11003"/>
                </a:lnTo>
                <a:lnTo>
                  <a:pt x="5274" y="8355"/>
                </a:lnTo>
                <a:lnTo>
                  <a:pt x="5319" y="520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243594" y="3380144"/>
            <a:ext cx="120396" cy="286623"/>
          </a:xfrm>
          <a:custGeom>
            <a:avLst/>
            <a:gdLst/>
            <a:ahLst/>
            <a:cxnLst/>
            <a:rect l="l" t="t" r="r" b="b"/>
            <a:pathLst>
              <a:path w="5753" h="13696" extrusionOk="0">
                <a:moveTo>
                  <a:pt x="0" y="228"/>
                </a:moveTo>
                <a:lnTo>
                  <a:pt x="3218" y="3538"/>
                </a:lnTo>
                <a:lnTo>
                  <a:pt x="3150" y="11207"/>
                </a:lnTo>
                <a:lnTo>
                  <a:pt x="3150" y="11276"/>
                </a:lnTo>
                <a:lnTo>
                  <a:pt x="5501" y="13695"/>
                </a:lnTo>
                <a:lnTo>
                  <a:pt x="5752" y="13444"/>
                </a:lnTo>
                <a:lnTo>
                  <a:pt x="3492" y="11139"/>
                </a:lnTo>
                <a:lnTo>
                  <a:pt x="3561" y="3469"/>
                </a:lnTo>
                <a:lnTo>
                  <a:pt x="3561" y="3401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8"/>
          <p:cNvSpPr/>
          <p:nvPr/>
        </p:nvSpPr>
        <p:spPr>
          <a:xfrm>
            <a:off x="5271746" y="2731161"/>
            <a:ext cx="263707" cy="498723"/>
          </a:xfrm>
          <a:custGeom>
            <a:avLst/>
            <a:gdLst/>
            <a:ahLst/>
            <a:cxnLst/>
            <a:rect l="l" t="t" r="r" b="b"/>
            <a:pathLst>
              <a:path w="12601" h="23831" extrusionOk="0">
                <a:moveTo>
                  <a:pt x="4543" y="11505"/>
                </a:moveTo>
                <a:lnTo>
                  <a:pt x="4520" y="11573"/>
                </a:lnTo>
                <a:lnTo>
                  <a:pt x="12121" y="19334"/>
                </a:lnTo>
                <a:lnTo>
                  <a:pt x="8012" y="23374"/>
                </a:lnTo>
                <a:lnTo>
                  <a:pt x="366" y="15568"/>
                </a:lnTo>
                <a:cubicBezTo>
                  <a:pt x="366" y="14860"/>
                  <a:pt x="457" y="7807"/>
                  <a:pt x="480" y="5045"/>
                </a:cubicBezTo>
                <a:lnTo>
                  <a:pt x="480" y="5045"/>
                </a:lnTo>
                <a:lnTo>
                  <a:pt x="160" y="5045"/>
                </a:lnTo>
                <a:cubicBezTo>
                  <a:pt x="1" y="15659"/>
                  <a:pt x="23" y="15682"/>
                  <a:pt x="92" y="15750"/>
                </a:cubicBezTo>
                <a:lnTo>
                  <a:pt x="92" y="15750"/>
                </a:lnTo>
                <a:lnTo>
                  <a:pt x="8012" y="23830"/>
                </a:lnTo>
                <a:lnTo>
                  <a:pt x="12600" y="19334"/>
                </a:lnTo>
                <a:lnTo>
                  <a:pt x="4862" y="11436"/>
                </a:lnTo>
                <a:lnTo>
                  <a:pt x="4977" y="1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5223992" y="3073169"/>
            <a:ext cx="141407" cy="143814"/>
          </a:xfrm>
          <a:custGeom>
            <a:avLst/>
            <a:gdLst/>
            <a:ahLst/>
            <a:cxnLst/>
            <a:rect l="l" t="t" r="r" b="b"/>
            <a:pathLst>
              <a:path w="6757" h="6872" extrusionOk="0">
                <a:moveTo>
                  <a:pt x="0" y="252"/>
                </a:moveTo>
                <a:lnTo>
                  <a:pt x="6505" y="6871"/>
                </a:lnTo>
                <a:lnTo>
                  <a:pt x="6756" y="6643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5301839" y="2608405"/>
            <a:ext cx="175331" cy="572765"/>
          </a:xfrm>
          <a:custGeom>
            <a:avLst/>
            <a:gdLst/>
            <a:ahLst/>
            <a:cxnLst/>
            <a:rect l="l" t="t" r="r" b="b"/>
            <a:pathLst>
              <a:path w="8378" h="27369" extrusionOk="0">
                <a:moveTo>
                  <a:pt x="1598" y="19037"/>
                </a:moveTo>
                <a:lnTo>
                  <a:pt x="1598" y="19106"/>
                </a:lnTo>
                <a:lnTo>
                  <a:pt x="7898" y="25542"/>
                </a:lnTo>
                <a:lnTo>
                  <a:pt x="6529" y="26889"/>
                </a:lnTo>
                <a:lnTo>
                  <a:pt x="320" y="20566"/>
                </a:lnTo>
                <a:lnTo>
                  <a:pt x="434" y="9633"/>
                </a:lnTo>
                <a:lnTo>
                  <a:pt x="115" y="9610"/>
                </a:lnTo>
                <a:lnTo>
                  <a:pt x="1" y="20635"/>
                </a:lnTo>
                <a:lnTo>
                  <a:pt x="1" y="20703"/>
                </a:lnTo>
                <a:lnTo>
                  <a:pt x="6529" y="27368"/>
                </a:lnTo>
                <a:lnTo>
                  <a:pt x="8377" y="25565"/>
                </a:lnTo>
                <a:lnTo>
                  <a:pt x="1941" y="18991"/>
                </a:lnTo>
                <a:lnTo>
                  <a:pt x="2146" y="1"/>
                </a:lnTo>
                <a:lnTo>
                  <a:pt x="180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8"/>
          <p:cNvSpPr/>
          <p:nvPr/>
        </p:nvSpPr>
        <p:spPr>
          <a:xfrm>
            <a:off x="4449676" y="3404530"/>
            <a:ext cx="175812" cy="480558"/>
          </a:xfrm>
          <a:custGeom>
            <a:avLst/>
            <a:gdLst/>
            <a:ahLst/>
            <a:cxnLst/>
            <a:rect l="l" t="t" r="r" b="b"/>
            <a:pathLst>
              <a:path w="8401" h="22963" extrusionOk="0">
                <a:moveTo>
                  <a:pt x="0" y="1827"/>
                </a:moveTo>
                <a:lnTo>
                  <a:pt x="6437" y="8400"/>
                </a:lnTo>
                <a:lnTo>
                  <a:pt x="6346" y="17690"/>
                </a:lnTo>
                <a:lnTo>
                  <a:pt x="6688" y="17713"/>
                </a:lnTo>
                <a:lnTo>
                  <a:pt x="6779" y="8332"/>
                </a:lnTo>
                <a:lnTo>
                  <a:pt x="6779" y="8263"/>
                </a:lnTo>
                <a:lnTo>
                  <a:pt x="480" y="1827"/>
                </a:lnTo>
                <a:lnTo>
                  <a:pt x="1849" y="480"/>
                </a:lnTo>
                <a:lnTo>
                  <a:pt x="8058" y="6825"/>
                </a:lnTo>
                <a:lnTo>
                  <a:pt x="7898" y="22963"/>
                </a:lnTo>
                <a:lnTo>
                  <a:pt x="8217" y="22963"/>
                </a:lnTo>
                <a:lnTo>
                  <a:pt x="8400" y="6757"/>
                </a:lnTo>
                <a:lnTo>
                  <a:pt x="8400" y="6688"/>
                </a:lnTo>
                <a:lnTo>
                  <a:pt x="184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4337907" y="3419828"/>
            <a:ext cx="210196" cy="483907"/>
          </a:xfrm>
          <a:custGeom>
            <a:avLst/>
            <a:gdLst/>
            <a:ahLst/>
            <a:cxnLst/>
            <a:rect l="l" t="t" r="r" b="b"/>
            <a:pathLst>
              <a:path w="10044" h="23123" extrusionOk="0">
                <a:moveTo>
                  <a:pt x="0" y="1803"/>
                </a:moveTo>
                <a:lnTo>
                  <a:pt x="8103" y="10089"/>
                </a:lnTo>
                <a:lnTo>
                  <a:pt x="8012" y="19036"/>
                </a:lnTo>
                <a:lnTo>
                  <a:pt x="5707" y="21296"/>
                </a:lnTo>
                <a:lnTo>
                  <a:pt x="5935" y="21524"/>
                </a:lnTo>
                <a:lnTo>
                  <a:pt x="8354" y="19173"/>
                </a:lnTo>
                <a:lnTo>
                  <a:pt x="8446" y="10020"/>
                </a:lnTo>
                <a:lnTo>
                  <a:pt x="8446" y="9952"/>
                </a:lnTo>
                <a:lnTo>
                  <a:pt x="457" y="1803"/>
                </a:lnTo>
                <a:lnTo>
                  <a:pt x="1826" y="457"/>
                </a:lnTo>
                <a:lnTo>
                  <a:pt x="9724" y="8514"/>
                </a:lnTo>
                <a:lnTo>
                  <a:pt x="9610" y="18991"/>
                </a:lnTo>
                <a:cubicBezTo>
                  <a:pt x="8126" y="20452"/>
                  <a:pt x="5935" y="22643"/>
                  <a:pt x="5752" y="22757"/>
                </a:cubicBezTo>
                <a:lnTo>
                  <a:pt x="5752" y="22757"/>
                </a:lnTo>
                <a:lnTo>
                  <a:pt x="5843" y="22917"/>
                </a:lnTo>
                <a:lnTo>
                  <a:pt x="5661" y="22917"/>
                </a:lnTo>
                <a:lnTo>
                  <a:pt x="5661" y="23031"/>
                </a:lnTo>
                <a:lnTo>
                  <a:pt x="5775" y="23076"/>
                </a:lnTo>
                <a:cubicBezTo>
                  <a:pt x="5912" y="23122"/>
                  <a:pt x="5935" y="23122"/>
                  <a:pt x="9884" y="19173"/>
                </a:cubicBezTo>
                <a:lnTo>
                  <a:pt x="9884" y="19173"/>
                </a:lnTo>
                <a:lnTo>
                  <a:pt x="9929" y="19128"/>
                </a:lnTo>
                <a:lnTo>
                  <a:pt x="10043" y="8445"/>
                </a:lnTo>
                <a:lnTo>
                  <a:pt x="10043" y="8377"/>
                </a:lnTo>
                <a:lnTo>
                  <a:pt x="184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5195819" y="3905094"/>
            <a:ext cx="132346" cy="242675"/>
          </a:xfrm>
          <a:custGeom>
            <a:avLst/>
            <a:gdLst/>
            <a:ahLst/>
            <a:cxnLst/>
            <a:rect l="l" t="t" r="r" b="b"/>
            <a:pathLst>
              <a:path w="6324" h="11596" extrusionOk="0">
                <a:moveTo>
                  <a:pt x="46" y="1461"/>
                </a:moveTo>
                <a:lnTo>
                  <a:pt x="1" y="5387"/>
                </a:lnTo>
                <a:lnTo>
                  <a:pt x="6072" y="11595"/>
                </a:lnTo>
                <a:lnTo>
                  <a:pt x="6323" y="11367"/>
                </a:lnTo>
                <a:lnTo>
                  <a:pt x="343" y="5250"/>
                </a:lnTo>
                <a:lnTo>
                  <a:pt x="366" y="1621"/>
                </a:lnTo>
                <a:lnTo>
                  <a:pt x="1781" y="251"/>
                </a:lnTo>
                <a:lnTo>
                  <a:pt x="1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5217310" y="3911769"/>
            <a:ext cx="107505" cy="193956"/>
          </a:xfrm>
          <a:custGeom>
            <a:avLst/>
            <a:gdLst/>
            <a:ahLst/>
            <a:cxnLst/>
            <a:rect l="l" t="t" r="r" b="b"/>
            <a:pathLst>
              <a:path w="5137" h="9268" extrusionOk="0">
                <a:moveTo>
                  <a:pt x="24" y="1553"/>
                </a:moveTo>
                <a:lnTo>
                  <a:pt x="1" y="4246"/>
                </a:lnTo>
                <a:lnTo>
                  <a:pt x="4908" y="9268"/>
                </a:lnTo>
                <a:lnTo>
                  <a:pt x="5136" y="9017"/>
                </a:lnTo>
                <a:lnTo>
                  <a:pt x="343" y="4109"/>
                </a:lnTo>
                <a:lnTo>
                  <a:pt x="366" y="1690"/>
                </a:lnTo>
                <a:lnTo>
                  <a:pt x="1827" y="252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8"/>
          <p:cNvSpPr/>
          <p:nvPr/>
        </p:nvSpPr>
        <p:spPr>
          <a:xfrm>
            <a:off x="5242632" y="3879291"/>
            <a:ext cx="92688" cy="203499"/>
          </a:xfrm>
          <a:custGeom>
            <a:avLst/>
            <a:gdLst/>
            <a:ahLst/>
            <a:cxnLst/>
            <a:rect l="l" t="t" r="r" b="b"/>
            <a:pathLst>
              <a:path w="4429" h="9724" extrusionOk="0">
                <a:moveTo>
                  <a:pt x="23" y="4086"/>
                </a:moveTo>
                <a:lnTo>
                  <a:pt x="0" y="5456"/>
                </a:lnTo>
                <a:lnTo>
                  <a:pt x="4200" y="9724"/>
                </a:lnTo>
                <a:lnTo>
                  <a:pt x="4429" y="9496"/>
                </a:lnTo>
                <a:lnTo>
                  <a:pt x="343" y="5319"/>
                </a:lnTo>
                <a:lnTo>
                  <a:pt x="343" y="4246"/>
                </a:lnTo>
                <a:lnTo>
                  <a:pt x="4429" y="252"/>
                </a:lnTo>
                <a:lnTo>
                  <a:pt x="420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5200575" y="2219605"/>
            <a:ext cx="96036" cy="620982"/>
          </a:xfrm>
          <a:custGeom>
            <a:avLst/>
            <a:gdLst/>
            <a:ahLst/>
            <a:cxnLst/>
            <a:rect l="l" t="t" r="r" b="b"/>
            <a:pathLst>
              <a:path w="4589" h="29673" extrusionOk="0">
                <a:moveTo>
                  <a:pt x="4155" y="9815"/>
                </a:moveTo>
                <a:lnTo>
                  <a:pt x="46" y="13855"/>
                </a:lnTo>
                <a:lnTo>
                  <a:pt x="1" y="18671"/>
                </a:lnTo>
                <a:lnTo>
                  <a:pt x="3493" y="22232"/>
                </a:lnTo>
                <a:lnTo>
                  <a:pt x="3424" y="29650"/>
                </a:lnTo>
                <a:lnTo>
                  <a:pt x="3744" y="29673"/>
                </a:lnTo>
                <a:lnTo>
                  <a:pt x="3835" y="22163"/>
                </a:lnTo>
                <a:lnTo>
                  <a:pt x="3835" y="22095"/>
                </a:lnTo>
                <a:lnTo>
                  <a:pt x="343" y="18534"/>
                </a:lnTo>
                <a:lnTo>
                  <a:pt x="389" y="13992"/>
                </a:lnTo>
                <a:lnTo>
                  <a:pt x="4497" y="9975"/>
                </a:lnTo>
                <a:lnTo>
                  <a:pt x="4589" y="0"/>
                </a:lnTo>
                <a:lnTo>
                  <a:pt x="42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5105045" y="2118800"/>
            <a:ext cx="66905" cy="327243"/>
          </a:xfrm>
          <a:custGeom>
            <a:avLst/>
            <a:gdLst/>
            <a:ahLst/>
            <a:cxnLst/>
            <a:rect l="l" t="t" r="r" b="b"/>
            <a:pathLst>
              <a:path w="3197" h="15637" extrusionOk="0">
                <a:moveTo>
                  <a:pt x="2694" y="7670"/>
                </a:moveTo>
                <a:lnTo>
                  <a:pt x="23" y="10272"/>
                </a:lnTo>
                <a:lnTo>
                  <a:pt x="1" y="12623"/>
                </a:lnTo>
                <a:lnTo>
                  <a:pt x="2945" y="15636"/>
                </a:lnTo>
                <a:lnTo>
                  <a:pt x="3196" y="15408"/>
                </a:lnTo>
                <a:lnTo>
                  <a:pt x="343" y="12486"/>
                </a:lnTo>
                <a:lnTo>
                  <a:pt x="366" y="10409"/>
                </a:lnTo>
                <a:lnTo>
                  <a:pt x="3013" y="7807"/>
                </a:lnTo>
                <a:lnTo>
                  <a:pt x="3105" y="24"/>
                </a:lnTo>
                <a:lnTo>
                  <a:pt x="27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881987" y="2430715"/>
            <a:ext cx="385024" cy="835489"/>
          </a:xfrm>
          <a:custGeom>
            <a:avLst/>
            <a:gdLst/>
            <a:ahLst/>
            <a:cxnLst/>
            <a:rect l="l" t="t" r="r" b="b"/>
            <a:pathLst>
              <a:path w="18398" h="39923" extrusionOk="0">
                <a:moveTo>
                  <a:pt x="0" y="229"/>
                </a:moveTo>
                <a:lnTo>
                  <a:pt x="12782" y="13285"/>
                </a:lnTo>
                <a:lnTo>
                  <a:pt x="12577" y="34147"/>
                </a:lnTo>
                <a:lnTo>
                  <a:pt x="12577" y="34216"/>
                </a:lnTo>
                <a:lnTo>
                  <a:pt x="18146" y="39922"/>
                </a:lnTo>
                <a:lnTo>
                  <a:pt x="18397" y="39671"/>
                </a:lnTo>
                <a:lnTo>
                  <a:pt x="12896" y="34079"/>
                </a:lnTo>
                <a:lnTo>
                  <a:pt x="13125" y="13217"/>
                </a:lnTo>
                <a:lnTo>
                  <a:pt x="13125" y="1314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4996624" y="2650447"/>
            <a:ext cx="96497" cy="480558"/>
          </a:xfrm>
          <a:custGeom>
            <a:avLst/>
            <a:gdLst/>
            <a:ahLst/>
            <a:cxnLst/>
            <a:rect l="l" t="t" r="r" b="b"/>
            <a:pathLst>
              <a:path w="4611" h="22963" extrusionOk="0">
                <a:moveTo>
                  <a:pt x="0" y="252"/>
                </a:moveTo>
                <a:lnTo>
                  <a:pt x="4269" y="4611"/>
                </a:lnTo>
                <a:lnTo>
                  <a:pt x="4086" y="22963"/>
                </a:lnTo>
                <a:lnTo>
                  <a:pt x="4428" y="22963"/>
                </a:lnTo>
                <a:lnTo>
                  <a:pt x="4611" y="4543"/>
                </a:lnTo>
                <a:lnTo>
                  <a:pt x="4611" y="4474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4642670" y="2613197"/>
            <a:ext cx="395069" cy="403168"/>
          </a:xfrm>
          <a:custGeom>
            <a:avLst/>
            <a:gdLst/>
            <a:ahLst/>
            <a:cxnLst/>
            <a:rect l="l" t="t" r="r" b="b"/>
            <a:pathLst>
              <a:path w="18878" h="19265" extrusionOk="0">
                <a:moveTo>
                  <a:pt x="1" y="228"/>
                </a:moveTo>
                <a:lnTo>
                  <a:pt x="18649" y="19265"/>
                </a:lnTo>
                <a:lnTo>
                  <a:pt x="18877" y="19036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4641247" y="2301764"/>
            <a:ext cx="75967" cy="266072"/>
          </a:xfrm>
          <a:custGeom>
            <a:avLst/>
            <a:gdLst/>
            <a:ahLst/>
            <a:cxnLst/>
            <a:rect l="l" t="t" r="r" b="b"/>
            <a:pathLst>
              <a:path w="3630" h="12714" extrusionOk="0">
                <a:moveTo>
                  <a:pt x="3173" y="11915"/>
                </a:moveTo>
                <a:lnTo>
                  <a:pt x="228" y="8925"/>
                </a:lnTo>
                <a:lnTo>
                  <a:pt x="0" y="9153"/>
                </a:lnTo>
                <a:lnTo>
                  <a:pt x="3492" y="12714"/>
                </a:lnTo>
                <a:lnTo>
                  <a:pt x="3629" y="0"/>
                </a:lnTo>
                <a:lnTo>
                  <a:pt x="328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8"/>
          <p:cNvSpPr/>
          <p:nvPr/>
        </p:nvSpPr>
        <p:spPr>
          <a:xfrm>
            <a:off x="4643633" y="2537232"/>
            <a:ext cx="120396" cy="122321"/>
          </a:xfrm>
          <a:custGeom>
            <a:avLst/>
            <a:gdLst/>
            <a:ahLst/>
            <a:cxnLst/>
            <a:rect l="l" t="t" r="r" b="b"/>
            <a:pathLst>
              <a:path w="5753" h="5845" extrusionOk="0">
                <a:moveTo>
                  <a:pt x="0" y="229"/>
                </a:moveTo>
                <a:lnTo>
                  <a:pt x="5501" y="5844"/>
                </a:lnTo>
                <a:lnTo>
                  <a:pt x="5752" y="5616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8"/>
          <p:cNvSpPr/>
          <p:nvPr/>
        </p:nvSpPr>
        <p:spPr>
          <a:xfrm>
            <a:off x="4709552" y="2443145"/>
            <a:ext cx="140926" cy="143793"/>
          </a:xfrm>
          <a:custGeom>
            <a:avLst/>
            <a:gdLst/>
            <a:ahLst/>
            <a:cxnLst/>
            <a:rect l="l" t="t" r="r" b="b"/>
            <a:pathLst>
              <a:path w="6734" h="6871" extrusionOk="0">
                <a:moveTo>
                  <a:pt x="0" y="229"/>
                </a:moveTo>
                <a:lnTo>
                  <a:pt x="6505" y="6871"/>
                </a:lnTo>
                <a:lnTo>
                  <a:pt x="6734" y="6642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4340322" y="2409704"/>
            <a:ext cx="240290" cy="245061"/>
          </a:xfrm>
          <a:custGeom>
            <a:avLst/>
            <a:gdLst/>
            <a:ahLst/>
            <a:cxnLst/>
            <a:rect l="l" t="t" r="r" b="b"/>
            <a:pathLst>
              <a:path w="11482" h="11710" extrusionOk="0">
                <a:moveTo>
                  <a:pt x="0" y="229"/>
                </a:moveTo>
                <a:lnTo>
                  <a:pt x="11230" y="11710"/>
                </a:lnTo>
                <a:lnTo>
                  <a:pt x="11481" y="11459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>
            <a:off x="4122036" y="2248254"/>
            <a:ext cx="390277" cy="397936"/>
          </a:xfrm>
          <a:custGeom>
            <a:avLst/>
            <a:gdLst/>
            <a:ahLst/>
            <a:cxnLst/>
            <a:rect l="l" t="t" r="r" b="b"/>
            <a:pathLst>
              <a:path w="18649" h="19015" extrusionOk="0">
                <a:moveTo>
                  <a:pt x="0" y="229"/>
                </a:moveTo>
                <a:lnTo>
                  <a:pt x="18397" y="19014"/>
                </a:lnTo>
                <a:lnTo>
                  <a:pt x="18648" y="1878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335958" y="2359313"/>
            <a:ext cx="1092478" cy="631048"/>
          </a:xfrm>
          <a:custGeom>
            <a:avLst/>
            <a:gdLst/>
            <a:ahLst/>
            <a:cxnLst/>
            <a:rect l="l" t="t" r="r" b="b"/>
            <a:pathLst>
              <a:path w="52203" h="30154" extrusionOk="0">
                <a:moveTo>
                  <a:pt x="1" y="229"/>
                </a:moveTo>
                <a:lnTo>
                  <a:pt x="5502" y="5844"/>
                </a:lnTo>
                <a:lnTo>
                  <a:pt x="13582" y="5936"/>
                </a:lnTo>
                <a:lnTo>
                  <a:pt x="18489" y="10957"/>
                </a:lnTo>
                <a:lnTo>
                  <a:pt x="33303" y="11117"/>
                </a:lnTo>
                <a:lnTo>
                  <a:pt x="51974" y="30153"/>
                </a:lnTo>
                <a:lnTo>
                  <a:pt x="52202" y="29925"/>
                </a:lnTo>
                <a:lnTo>
                  <a:pt x="33463" y="10774"/>
                </a:lnTo>
                <a:lnTo>
                  <a:pt x="18649" y="10615"/>
                </a:lnTo>
                <a:lnTo>
                  <a:pt x="13719" y="5593"/>
                </a:lnTo>
                <a:lnTo>
                  <a:pt x="5639" y="552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6373689" y="2159650"/>
            <a:ext cx="1038506" cy="184413"/>
          </a:xfrm>
          <a:custGeom>
            <a:avLst/>
            <a:gdLst/>
            <a:ahLst/>
            <a:cxnLst/>
            <a:rect l="l" t="t" r="r" b="b"/>
            <a:pathLst>
              <a:path w="49624" h="8812" extrusionOk="0">
                <a:moveTo>
                  <a:pt x="1" y="3836"/>
                </a:moveTo>
                <a:lnTo>
                  <a:pt x="229" y="4064"/>
                </a:lnTo>
                <a:lnTo>
                  <a:pt x="4018" y="343"/>
                </a:lnTo>
                <a:lnTo>
                  <a:pt x="8241" y="389"/>
                </a:lnTo>
                <a:lnTo>
                  <a:pt x="12235" y="4475"/>
                </a:lnTo>
                <a:lnTo>
                  <a:pt x="22621" y="4566"/>
                </a:lnTo>
                <a:lnTo>
                  <a:pt x="26798" y="8812"/>
                </a:lnTo>
                <a:lnTo>
                  <a:pt x="33714" y="2032"/>
                </a:lnTo>
                <a:lnTo>
                  <a:pt x="49623" y="2192"/>
                </a:lnTo>
                <a:lnTo>
                  <a:pt x="49623" y="1873"/>
                </a:lnTo>
                <a:lnTo>
                  <a:pt x="33645" y="1690"/>
                </a:lnTo>
                <a:lnTo>
                  <a:pt x="33577" y="1690"/>
                </a:lnTo>
                <a:lnTo>
                  <a:pt x="26798" y="8355"/>
                </a:lnTo>
                <a:lnTo>
                  <a:pt x="22758" y="4246"/>
                </a:lnTo>
                <a:lnTo>
                  <a:pt x="12395" y="4132"/>
                </a:lnTo>
                <a:lnTo>
                  <a:pt x="8401" y="47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6374170" y="2235133"/>
            <a:ext cx="259396" cy="107505"/>
          </a:xfrm>
          <a:custGeom>
            <a:avLst/>
            <a:gdLst/>
            <a:ahLst/>
            <a:cxnLst/>
            <a:rect l="l" t="t" r="r" b="b"/>
            <a:pathLst>
              <a:path w="12395" h="5137" extrusionOk="0">
                <a:moveTo>
                  <a:pt x="1" y="4908"/>
                </a:moveTo>
                <a:lnTo>
                  <a:pt x="252" y="5136"/>
                </a:lnTo>
                <a:lnTo>
                  <a:pt x="5159" y="343"/>
                </a:lnTo>
                <a:lnTo>
                  <a:pt x="7716" y="366"/>
                </a:lnTo>
                <a:lnTo>
                  <a:pt x="12167" y="4885"/>
                </a:lnTo>
                <a:lnTo>
                  <a:pt x="12395" y="4657"/>
                </a:lnTo>
                <a:lnTo>
                  <a:pt x="7875" y="23"/>
                </a:lnTo>
                <a:lnTo>
                  <a:pt x="502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/>
          <p:cNvSpPr/>
          <p:nvPr/>
        </p:nvSpPr>
        <p:spPr>
          <a:xfrm>
            <a:off x="6406167" y="2306787"/>
            <a:ext cx="187762" cy="70714"/>
          </a:xfrm>
          <a:custGeom>
            <a:avLst/>
            <a:gdLst/>
            <a:ahLst/>
            <a:cxnLst/>
            <a:rect l="l" t="t" r="r" b="b"/>
            <a:pathLst>
              <a:path w="8972" h="3379" extrusionOk="0">
                <a:moveTo>
                  <a:pt x="1" y="3150"/>
                </a:moveTo>
                <a:lnTo>
                  <a:pt x="229" y="3378"/>
                </a:lnTo>
                <a:lnTo>
                  <a:pt x="3333" y="343"/>
                </a:lnTo>
                <a:lnTo>
                  <a:pt x="5867" y="365"/>
                </a:lnTo>
                <a:lnTo>
                  <a:pt x="8743" y="3310"/>
                </a:lnTo>
                <a:lnTo>
                  <a:pt x="8971" y="3082"/>
                </a:lnTo>
                <a:lnTo>
                  <a:pt x="6004" y="46"/>
                </a:lnTo>
                <a:lnTo>
                  <a:pt x="319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/>
          <p:cNvSpPr/>
          <p:nvPr/>
        </p:nvSpPr>
        <p:spPr>
          <a:xfrm>
            <a:off x="6659338" y="2359313"/>
            <a:ext cx="166729" cy="45413"/>
          </a:xfrm>
          <a:custGeom>
            <a:avLst/>
            <a:gdLst/>
            <a:ahLst/>
            <a:cxnLst/>
            <a:rect l="l" t="t" r="r" b="b"/>
            <a:pathLst>
              <a:path w="7967" h="2170" extrusionOk="0">
                <a:moveTo>
                  <a:pt x="0" y="1918"/>
                </a:moveTo>
                <a:lnTo>
                  <a:pt x="229" y="2169"/>
                </a:lnTo>
                <a:lnTo>
                  <a:pt x="2100" y="343"/>
                </a:lnTo>
                <a:lnTo>
                  <a:pt x="6528" y="389"/>
                </a:lnTo>
                <a:lnTo>
                  <a:pt x="7738" y="1622"/>
                </a:lnTo>
                <a:lnTo>
                  <a:pt x="7966" y="1393"/>
                </a:lnTo>
                <a:lnTo>
                  <a:pt x="6665" y="47"/>
                </a:lnTo>
                <a:lnTo>
                  <a:pt x="19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8"/>
          <p:cNvSpPr/>
          <p:nvPr/>
        </p:nvSpPr>
        <p:spPr>
          <a:xfrm>
            <a:off x="6698513" y="2197402"/>
            <a:ext cx="477691" cy="248409"/>
          </a:xfrm>
          <a:custGeom>
            <a:avLst/>
            <a:gdLst/>
            <a:ahLst/>
            <a:cxnLst/>
            <a:rect l="l" t="t" r="r" b="b"/>
            <a:pathLst>
              <a:path w="22826" h="11870" extrusionOk="0">
                <a:moveTo>
                  <a:pt x="10705" y="11550"/>
                </a:moveTo>
                <a:lnTo>
                  <a:pt x="0" y="11436"/>
                </a:lnTo>
                <a:lnTo>
                  <a:pt x="0" y="11755"/>
                </a:lnTo>
                <a:lnTo>
                  <a:pt x="10842" y="11869"/>
                </a:lnTo>
                <a:lnTo>
                  <a:pt x="10888" y="11824"/>
                </a:lnTo>
                <a:cubicBezTo>
                  <a:pt x="10888" y="11824"/>
                  <a:pt x="13855" y="8948"/>
                  <a:pt x="16822" y="6049"/>
                </a:cubicBezTo>
                <a:lnTo>
                  <a:pt x="16822" y="6049"/>
                </a:lnTo>
                <a:cubicBezTo>
                  <a:pt x="22825" y="160"/>
                  <a:pt x="22825" y="160"/>
                  <a:pt x="22780" y="46"/>
                </a:cubicBezTo>
                <a:lnTo>
                  <a:pt x="22780" y="46"/>
                </a:lnTo>
                <a:lnTo>
                  <a:pt x="22620" y="114"/>
                </a:lnTo>
                <a:lnTo>
                  <a:pt x="22483" y="0"/>
                </a:lnTo>
                <a:cubicBezTo>
                  <a:pt x="22300" y="228"/>
                  <a:pt x="14722" y="7624"/>
                  <a:pt x="10705" y="115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5445160" y="4325911"/>
            <a:ext cx="647748" cy="187741"/>
          </a:xfrm>
          <a:custGeom>
            <a:avLst/>
            <a:gdLst/>
            <a:ahLst/>
            <a:cxnLst/>
            <a:rect l="l" t="t" r="r" b="b"/>
            <a:pathLst>
              <a:path w="30952" h="8971" extrusionOk="0">
                <a:moveTo>
                  <a:pt x="16252" y="1233"/>
                </a:moveTo>
                <a:lnTo>
                  <a:pt x="7807" y="1141"/>
                </a:lnTo>
                <a:lnTo>
                  <a:pt x="7738" y="1141"/>
                </a:lnTo>
                <a:lnTo>
                  <a:pt x="0" y="8742"/>
                </a:lnTo>
                <a:lnTo>
                  <a:pt x="229" y="8970"/>
                </a:lnTo>
                <a:lnTo>
                  <a:pt x="7875" y="1484"/>
                </a:lnTo>
                <a:lnTo>
                  <a:pt x="16320" y="1575"/>
                </a:lnTo>
                <a:lnTo>
                  <a:pt x="16389" y="1575"/>
                </a:lnTo>
                <a:lnTo>
                  <a:pt x="17667" y="320"/>
                </a:lnTo>
                <a:lnTo>
                  <a:pt x="30951" y="457"/>
                </a:lnTo>
                <a:lnTo>
                  <a:pt x="30951" y="137"/>
                </a:lnTo>
                <a:lnTo>
                  <a:pt x="17599" y="0"/>
                </a:lnTo>
                <a:lnTo>
                  <a:pt x="17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8"/>
          <p:cNvSpPr/>
          <p:nvPr/>
        </p:nvSpPr>
        <p:spPr>
          <a:xfrm>
            <a:off x="5374470" y="3751281"/>
            <a:ext cx="293780" cy="676879"/>
          </a:xfrm>
          <a:custGeom>
            <a:avLst/>
            <a:gdLst/>
            <a:ahLst/>
            <a:cxnLst/>
            <a:rect l="l" t="t" r="r" b="b"/>
            <a:pathLst>
              <a:path w="14038" h="32344" extrusionOk="0">
                <a:moveTo>
                  <a:pt x="10979" y="229"/>
                </a:moveTo>
                <a:lnTo>
                  <a:pt x="13695" y="3013"/>
                </a:lnTo>
                <a:lnTo>
                  <a:pt x="13536" y="18831"/>
                </a:lnTo>
                <a:lnTo>
                  <a:pt x="0" y="32115"/>
                </a:lnTo>
                <a:lnTo>
                  <a:pt x="228" y="32344"/>
                </a:lnTo>
                <a:lnTo>
                  <a:pt x="13878" y="18991"/>
                </a:lnTo>
                <a:lnTo>
                  <a:pt x="14038" y="2945"/>
                </a:lnTo>
                <a:lnTo>
                  <a:pt x="14038" y="2876"/>
                </a:lnTo>
                <a:lnTo>
                  <a:pt x="1120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8"/>
          <p:cNvSpPr/>
          <p:nvPr/>
        </p:nvSpPr>
        <p:spPr>
          <a:xfrm>
            <a:off x="5509635" y="3887892"/>
            <a:ext cx="95074" cy="307634"/>
          </a:xfrm>
          <a:custGeom>
            <a:avLst/>
            <a:gdLst/>
            <a:ahLst/>
            <a:cxnLst/>
            <a:rect l="l" t="t" r="r" b="b"/>
            <a:pathLst>
              <a:path w="4543" h="14700" extrusionOk="0">
                <a:moveTo>
                  <a:pt x="2215" y="229"/>
                </a:moveTo>
                <a:lnTo>
                  <a:pt x="4223" y="2283"/>
                </a:lnTo>
                <a:lnTo>
                  <a:pt x="4132" y="10409"/>
                </a:lnTo>
                <a:lnTo>
                  <a:pt x="1" y="14449"/>
                </a:lnTo>
                <a:lnTo>
                  <a:pt x="229" y="14700"/>
                </a:lnTo>
                <a:lnTo>
                  <a:pt x="4475" y="10546"/>
                </a:lnTo>
                <a:lnTo>
                  <a:pt x="4543" y="2214"/>
                </a:lnTo>
                <a:lnTo>
                  <a:pt x="4543" y="2146"/>
                </a:lnTo>
                <a:lnTo>
                  <a:pt x="24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/>
          <p:cNvSpPr/>
          <p:nvPr/>
        </p:nvSpPr>
        <p:spPr>
          <a:xfrm>
            <a:off x="5477638" y="3919408"/>
            <a:ext cx="78834" cy="243638"/>
          </a:xfrm>
          <a:custGeom>
            <a:avLst/>
            <a:gdLst/>
            <a:ahLst/>
            <a:cxnLst/>
            <a:rect l="l" t="t" r="r" b="b"/>
            <a:pathLst>
              <a:path w="3767" h="11642" extrusionOk="0">
                <a:moveTo>
                  <a:pt x="1849" y="229"/>
                </a:moveTo>
                <a:lnTo>
                  <a:pt x="3424" y="1850"/>
                </a:lnTo>
                <a:lnTo>
                  <a:pt x="3356" y="8104"/>
                </a:lnTo>
                <a:lnTo>
                  <a:pt x="0" y="11391"/>
                </a:lnTo>
                <a:lnTo>
                  <a:pt x="229" y="11642"/>
                </a:lnTo>
                <a:lnTo>
                  <a:pt x="3698" y="8241"/>
                </a:lnTo>
                <a:lnTo>
                  <a:pt x="3767" y="1781"/>
                </a:lnTo>
                <a:lnTo>
                  <a:pt x="3767" y="1713"/>
                </a:lnTo>
                <a:lnTo>
                  <a:pt x="207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8"/>
          <p:cNvSpPr/>
          <p:nvPr/>
        </p:nvSpPr>
        <p:spPr>
          <a:xfrm>
            <a:off x="5517273" y="3540151"/>
            <a:ext cx="87435" cy="236941"/>
          </a:xfrm>
          <a:custGeom>
            <a:avLst/>
            <a:gdLst/>
            <a:ahLst/>
            <a:cxnLst/>
            <a:rect l="l" t="t" r="r" b="b"/>
            <a:pathLst>
              <a:path w="4178" h="11322" extrusionOk="0">
                <a:moveTo>
                  <a:pt x="3767" y="7396"/>
                </a:moveTo>
                <a:lnTo>
                  <a:pt x="1" y="11094"/>
                </a:lnTo>
                <a:lnTo>
                  <a:pt x="252" y="11322"/>
                </a:lnTo>
                <a:lnTo>
                  <a:pt x="4110" y="7533"/>
                </a:lnTo>
                <a:lnTo>
                  <a:pt x="4178" y="1"/>
                </a:lnTo>
                <a:lnTo>
                  <a:pt x="38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5378278" y="3376796"/>
            <a:ext cx="181065" cy="794387"/>
          </a:xfrm>
          <a:custGeom>
            <a:avLst/>
            <a:gdLst/>
            <a:ahLst/>
            <a:cxnLst/>
            <a:rect l="l" t="t" r="r" b="b"/>
            <a:pathLst>
              <a:path w="8652" h="37959" extrusionOk="0">
                <a:moveTo>
                  <a:pt x="8172" y="14015"/>
                </a:moveTo>
                <a:lnTo>
                  <a:pt x="5022" y="17096"/>
                </a:lnTo>
                <a:lnTo>
                  <a:pt x="3310" y="17074"/>
                </a:lnTo>
                <a:lnTo>
                  <a:pt x="46" y="20269"/>
                </a:lnTo>
                <a:lnTo>
                  <a:pt x="1" y="23967"/>
                </a:lnTo>
                <a:lnTo>
                  <a:pt x="1347" y="25336"/>
                </a:lnTo>
                <a:lnTo>
                  <a:pt x="1211" y="37959"/>
                </a:lnTo>
                <a:lnTo>
                  <a:pt x="1553" y="37959"/>
                </a:lnTo>
                <a:lnTo>
                  <a:pt x="1667" y="25268"/>
                </a:lnTo>
                <a:lnTo>
                  <a:pt x="1667" y="25199"/>
                </a:lnTo>
                <a:lnTo>
                  <a:pt x="343" y="23830"/>
                </a:lnTo>
                <a:lnTo>
                  <a:pt x="366" y="20406"/>
                </a:lnTo>
                <a:lnTo>
                  <a:pt x="3447" y="17416"/>
                </a:lnTo>
                <a:lnTo>
                  <a:pt x="5159" y="17439"/>
                </a:lnTo>
                <a:lnTo>
                  <a:pt x="8515" y="14152"/>
                </a:lnTo>
                <a:lnTo>
                  <a:pt x="8652" y="0"/>
                </a:lnTo>
                <a:lnTo>
                  <a:pt x="83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8"/>
          <p:cNvSpPr/>
          <p:nvPr/>
        </p:nvSpPr>
        <p:spPr>
          <a:xfrm>
            <a:off x="5328138" y="3579807"/>
            <a:ext cx="228821" cy="224050"/>
          </a:xfrm>
          <a:custGeom>
            <a:avLst/>
            <a:gdLst/>
            <a:ahLst/>
            <a:cxnLst/>
            <a:rect l="l" t="t" r="r" b="b"/>
            <a:pathLst>
              <a:path w="10934" h="10706" extrusionOk="0">
                <a:moveTo>
                  <a:pt x="0" y="10477"/>
                </a:moveTo>
                <a:lnTo>
                  <a:pt x="228" y="10705"/>
                </a:lnTo>
                <a:lnTo>
                  <a:pt x="10933" y="228"/>
                </a:lnTo>
                <a:lnTo>
                  <a:pt x="1068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8"/>
          <p:cNvSpPr/>
          <p:nvPr/>
        </p:nvSpPr>
        <p:spPr>
          <a:xfrm>
            <a:off x="4303985" y="3511048"/>
            <a:ext cx="136636" cy="231688"/>
          </a:xfrm>
          <a:custGeom>
            <a:avLst/>
            <a:gdLst/>
            <a:ahLst/>
            <a:cxnLst/>
            <a:rect l="l" t="t" r="r" b="b"/>
            <a:pathLst>
              <a:path w="6529" h="11071" extrusionOk="0">
                <a:moveTo>
                  <a:pt x="1" y="229"/>
                </a:moveTo>
                <a:lnTo>
                  <a:pt x="6209" y="6574"/>
                </a:lnTo>
                <a:lnTo>
                  <a:pt x="6163" y="11071"/>
                </a:lnTo>
                <a:lnTo>
                  <a:pt x="6483" y="11071"/>
                </a:lnTo>
                <a:lnTo>
                  <a:pt x="6529" y="6437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8"/>
          <p:cNvSpPr/>
          <p:nvPr/>
        </p:nvSpPr>
        <p:spPr>
          <a:xfrm>
            <a:off x="4197978" y="2181853"/>
            <a:ext cx="68810" cy="65461"/>
          </a:xfrm>
          <a:custGeom>
            <a:avLst/>
            <a:gdLst/>
            <a:ahLst/>
            <a:cxnLst/>
            <a:rect l="l" t="t" r="r" b="b"/>
            <a:pathLst>
              <a:path w="3288" h="3128" extrusionOk="0">
                <a:moveTo>
                  <a:pt x="594" y="435"/>
                </a:moveTo>
                <a:cubicBezTo>
                  <a:pt x="0" y="1005"/>
                  <a:pt x="0" y="1964"/>
                  <a:pt x="571" y="2534"/>
                </a:cubicBezTo>
                <a:lnTo>
                  <a:pt x="571" y="2534"/>
                </a:lnTo>
                <a:cubicBezTo>
                  <a:pt x="1142" y="3128"/>
                  <a:pt x="2100" y="3128"/>
                  <a:pt x="2671" y="2557"/>
                </a:cubicBezTo>
                <a:lnTo>
                  <a:pt x="2671" y="2557"/>
                </a:lnTo>
                <a:cubicBezTo>
                  <a:pt x="3264" y="1987"/>
                  <a:pt x="3287" y="1051"/>
                  <a:pt x="2694" y="457"/>
                </a:cubicBezTo>
                <a:lnTo>
                  <a:pt x="2694" y="457"/>
                </a:lnTo>
                <a:cubicBezTo>
                  <a:pt x="2420" y="161"/>
                  <a:pt x="2032" y="1"/>
                  <a:pt x="1644" y="1"/>
                </a:cubicBezTo>
                <a:lnTo>
                  <a:pt x="1644" y="1"/>
                </a:lnTo>
                <a:cubicBezTo>
                  <a:pt x="1256" y="1"/>
                  <a:pt x="890" y="138"/>
                  <a:pt x="594" y="435"/>
                </a:cubicBezTo>
                <a:close/>
                <a:moveTo>
                  <a:pt x="822" y="2306"/>
                </a:moveTo>
                <a:cubicBezTo>
                  <a:pt x="366" y="1850"/>
                  <a:pt x="366" y="1119"/>
                  <a:pt x="822" y="663"/>
                </a:cubicBezTo>
                <a:lnTo>
                  <a:pt x="822" y="663"/>
                </a:lnTo>
                <a:cubicBezTo>
                  <a:pt x="1279" y="229"/>
                  <a:pt x="2009" y="229"/>
                  <a:pt x="2465" y="686"/>
                </a:cubicBezTo>
                <a:lnTo>
                  <a:pt x="2465" y="686"/>
                </a:lnTo>
                <a:cubicBezTo>
                  <a:pt x="2899" y="1142"/>
                  <a:pt x="2899" y="1873"/>
                  <a:pt x="2443" y="2329"/>
                </a:cubicBezTo>
                <a:lnTo>
                  <a:pt x="2443" y="2329"/>
                </a:lnTo>
                <a:cubicBezTo>
                  <a:pt x="2214" y="2534"/>
                  <a:pt x="1940" y="2649"/>
                  <a:pt x="1644" y="2649"/>
                </a:cubicBezTo>
                <a:lnTo>
                  <a:pt x="1644" y="2649"/>
                </a:lnTo>
                <a:cubicBezTo>
                  <a:pt x="1347" y="2649"/>
                  <a:pt x="1027" y="2534"/>
                  <a:pt x="822" y="2306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8"/>
          <p:cNvSpPr/>
          <p:nvPr/>
        </p:nvSpPr>
        <p:spPr>
          <a:xfrm>
            <a:off x="4192245" y="2239171"/>
            <a:ext cx="43487" cy="83626"/>
          </a:xfrm>
          <a:custGeom>
            <a:avLst/>
            <a:gdLst/>
            <a:ahLst/>
            <a:cxnLst/>
            <a:rect l="l" t="t" r="r" b="b"/>
            <a:pathLst>
              <a:path w="2078" h="3996" extrusionOk="0">
                <a:moveTo>
                  <a:pt x="1735" y="2078"/>
                </a:moveTo>
                <a:lnTo>
                  <a:pt x="0" y="3744"/>
                </a:lnTo>
                <a:lnTo>
                  <a:pt x="251" y="3995"/>
                </a:lnTo>
                <a:lnTo>
                  <a:pt x="2055" y="2215"/>
                </a:lnTo>
                <a:lnTo>
                  <a:pt x="2078" y="1"/>
                </a:lnTo>
                <a:lnTo>
                  <a:pt x="17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8"/>
          <p:cNvSpPr/>
          <p:nvPr/>
        </p:nvSpPr>
        <p:spPr>
          <a:xfrm>
            <a:off x="4473072" y="4218459"/>
            <a:ext cx="62594" cy="62615"/>
          </a:xfrm>
          <a:custGeom>
            <a:avLst/>
            <a:gdLst/>
            <a:ahLst/>
            <a:cxnLst/>
            <a:rect l="l" t="t" r="r" b="b"/>
            <a:pathLst>
              <a:path w="2991" h="2992" extrusionOk="0">
                <a:moveTo>
                  <a:pt x="1" y="1462"/>
                </a:moveTo>
                <a:cubicBezTo>
                  <a:pt x="1" y="1873"/>
                  <a:pt x="161" y="2261"/>
                  <a:pt x="434" y="2512"/>
                </a:cubicBezTo>
                <a:lnTo>
                  <a:pt x="434" y="2512"/>
                </a:lnTo>
                <a:cubicBezTo>
                  <a:pt x="686" y="2786"/>
                  <a:pt x="1051" y="2968"/>
                  <a:pt x="1462" y="2968"/>
                </a:cubicBezTo>
                <a:lnTo>
                  <a:pt x="1462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9"/>
                  <a:pt x="2306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40"/>
                  <a:pt x="1" y="1462"/>
                </a:cubicBezTo>
                <a:moveTo>
                  <a:pt x="1484" y="2626"/>
                </a:moveTo>
                <a:cubicBezTo>
                  <a:pt x="845" y="2626"/>
                  <a:pt x="320" y="2101"/>
                  <a:pt x="320" y="1462"/>
                </a:cubicBezTo>
                <a:lnTo>
                  <a:pt x="320" y="1462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35"/>
                  <a:pt x="1188" y="320"/>
                  <a:pt x="1507" y="320"/>
                </a:cubicBezTo>
                <a:lnTo>
                  <a:pt x="1507" y="320"/>
                </a:lnTo>
                <a:cubicBezTo>
                  <a:pt x="1804" y="320"/>
                  <a:pt x="2101" y="457"/>
                  <a:pt x="2306" y="663"/>
                </a:cubicBezTo>
                <a:lnTo>
                  <a:pt x="2306" y="663"/>
                </a:lnTo>
                <a:cubicBezTo>
                  <a:pt x="2534" y="891"/>
                  <a:pt x="2648" y="1188"/>
                  <a:pt x="2648" y="1485"/>
                </a:cubicBezTo>
                <a:lnTo>
                  <a:pt x="2648" y="1485"/>
                </a:lnTo>
                <a:cubicBezTo>
                  <a:pt x="2648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12"/>
                  <a:pt x="1781" y="2626"/>
                  <a:pt x="1484" y="2626"/>
                </a:cubicBezTo>
                <a:lnTo>
                  <a:pt x="1484" y="2626"/>
                </a:lnTo>
                <a:lnTo>
                  <a:pt x="1484" y="2626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8"/>
          <p:cNvSpPr/>
          <p:nvPr/>
        </p:nvSpPr>
        <p:spPr>
          <a:xfrm>
            <a:off x="4451099" y="4147287"/>
            <a:ext cx="37293" cy="86493"/>
          </a:xfrm>
          <a:custGeom>
            <a:avLst/>
            <a:gdLst/>
            <a:ahLst/>
            <a:cxnLst/>
            <a:rect l="l" t="t" r="r" b="b"/>
            <a:pathLst>
              <a:path w="1782" h="4133" extrusionOk="0">
                <a:moveTo>
                  <a:pt x="1" y="2557"/>
                </a:moveTo>
                <a:lnTo>
                  <a:pt x="1530" y="4132"/>
                </a:lnTo>
                <a:lnTo>
                  <a:pt x="1781" y="3881"/>
                </a:lnTo>
                <a:lnTo>
                  <a:pt x="320" y="242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8"/>
          <p:cNvSpPr/>
          <p:nvPr/>
        </p:nvSpPr>
        <p:spPr>
          <a:xfrm>
            <a:off x="4208936" y="4317819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0" y="2329"/>
                  <a:pt x="2990" y="1507"/>
                </a:cubicBezTo>
                <a:lnTo>
                  <a:pt x="2990" y="1507"/>
                </a:lnTo>
                <a:cubicBezTo>
                  <a:pt x="2990" y="685"/>
                  <a:pt x="2329" y="23"/>
                  <a:pt x="1507" y="1"/>
                </a:cubicBezTo>
                <a:lnTo>
                  <a:pt x="1507" y="1"/>
                </a:lnTo>
                <a:cubicBezTo>
                  <a:pt x="1507" y="1"/>
                  <a:pt x="1507" y="1"/>
                  <a:pt x="1507" y="1"/>
                </a:cubicBezTo>
                <a:lnTo>
                  <a:pt x="1507" y="1"/>
                </a:lnTo>
                <a:cubicBezTo>
                  <a:pt x="685" y="1"/>
                  <a:pt x="23" y="663"/>
                  <a:pt x="0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1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cubicBezTo>
                  <a:pt x="1507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4186963" y="4247128"/>
            <a:ext cx="37272" cy="85991"/>
          </a:xfrm>
          <a:custGeom>
            <a:avLst/>
            <a:gdLst/>
            <a:ahLst/>
            <a:cxnLst/>
            <a:rect l="l" t="t" r="r" b="b"/>
            <a:pathLst>
              <a:path w="1781" h="4109" extrusionOk="0">
                <a:moveTo>
                  <a:pt x="0" y="2534"/>
                </a:moveTo>
                <a:lnTo>
                  <a:pt x="1553" y="4109"/>
                </a:lnTo>
                <a:lnTo>
                  <a:pt x="1781" y="3881"/>
                </a:lnTo>
                <a:lnTo>
                  <a:pt x="343" y="2420"/>
                </a:lnTo>
                <a:lnTo>
                  <a:pt x="366" y="0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7763680" y="268365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23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0"/>
                </a:cubicBezTo>
                <a:lnTo>
                  <a:pt x="1484" y="2990"/>
                </a:lnTo>
                <a:cubicBezTo>
                  <a:pt x="2306" y="2990"/>
                  <a:pt x="2991" y="2328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0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7693931" y="2660241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3"/>
                </a:lnTo>
                <a:lnTo>
                  <a:pt x="3858" y="1827"/>
                </a:lnTo>
                <a:lnTo>
                  <a:pt x="4087" y="1599"/>
                </a:lnTo>
                <a:lnTo>
                  <a:pt x="2557" y="2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7687737" y="2267131"/>
            <a:ext cx="62594" cy="62113"/>
          </a:xfrm>
          <a:custGeom>
            <a:avLst/>
            <a:gdLst/>
            <a:ahLst/>
            <a:cxnLst/>
            <a:rect l="l" t="t" r="r" b="b"/>
            <a:pathLst>
              <a:path w="2991" h="2968" extrusionOk="0">
                <a:moveTo>
                  <a:pt x="457" y="412"/>
                </a:moveTo>
                <a:cubicBezTo>
                  <a:pt x="160" y="708"/>
                  <a:pt x="0" y="1073"/>
                  <a:pt x="0" y="1461"/>
                </a:cubicBezTo>
                <a:lnTo>
                  <a:pt x="0" y="1461"/>
                </a:lnTo>
                <a:cubicBezTo>
                  <a:pt x="0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1872" y="2968"/>
                  <a:pt x="2260" y="2831"/>
                  <a:pt x="2534" y="2557"/>
                </a:cubicBezTo>
                <a:lnTo>
                  <a:pt x="2534" y="2557"/>
                </a:lnTo>
                <a:cubicBezTo>
                  <a:pt x="2831" y="2260"/>
                  <a:pt x="2990" y="1895"/>
                  <a:pt x="2990" y="1507"/>
                </a:cubicBezTo>
                <a:lnTo>
                  <a:pt x="2990" y="1507"/>
                </a:lnTo>
                <a:cubicBezTo>
                  <a:pt x="2990" y="685"/>
                  <a:pt x="2328" y="1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1096" y="1"/>
                  <a:pt x="731" y="138"/>
                  <a:pt x="457" y="412"/>
                </a:cubicBezTo>
                <a:moveTo>
                  <a:pt x="1484" y="2648"/>
                </a:moveTo>
                <a:cubicBezTo>
                  <a:pt x="845" y="2626"/>
                  <a:pt x="343" y="2101"/>
                  <a:pt x="343" y="1461"/>
                </a:cubicBezTo>
                <a:lnTo>
                  <a:pt x="343" y="1461"/>
                </a:lnTo>
                <a:cubicBezTo>
                  <a:pt x="343" y="1165"/>
                  <a:pt x="457" y="868"/>
                  <a:pt x="685" y="663"/>
                </a:cubicBezTo>
                <a:lnTo>
                  <a:pt x="685" y="663"/>
                </a:lnTo>
                <a:cubicBezTo>
                  <a:pt x="913" y="434"/>
                  <a:pt x="1210" y="320"/>
                  <a:pt x="1507" y="320"/>
                </a:cubicBezTo>
                <a:lnTo>
                  <a:pt x="1507" y="320"/>
                </a:lnTo>
                <a:cubicBezTo>
                  <a:pt x="1826" y="320"/>
                  <a:pt x="2100" y="457"/>
                  <a:pt x="2328" y="663"/>
                </a:cubicBezTo>
                <a:lnTo>
                  <a:pt x="2328" y="663"/>
                </a:lnTo>
                <a:cubicBezTo>
                  <a:pt x="2534" y="891"/>
                  <a:pt x="2648" y="1188"/>
                  <a:pt x="2648" y="1484"/>
                </a:cubicBezTo>
                <a:lnTo>
                  <a:pt x="2648" y="1484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077" y="2511"/>
                  <a:pt x="1803" y="2648"/>
                  <a:pt x="1507" y="2648"/>
                </a:cubicBezTo>
                <a:lnTo>
                  <a:pt x="1507" y="2648"/>
                </a:lnTo>
                <a:cubicBezTo>
                  <a:pt x="1484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7617988" y="2243253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43"/>
                </a:moveTo>
                <a:lnTo>
                  <a:pt x="2397" y="366"/>
                </a:lnTo>
                <a:lnTo>
                  <a:pt x="3858" y="1826"/>
                </a:lnTo>
                <a:lnTo>
                  <a:pt x="4087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8"/>
          <p:cNvSpPr/>
          <p:nvPr/>
        </p:nvSpPr>
        <p:spPr>
          <a:xfrm>
            <a:off x="6591543" y="4341188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4"/>
                </a:moveTo>
                <a:cubicBezTo>
                  <a:pt x="0" y="1895"/>
                  <a:pt x="183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0" y="2283"/>
                  <a:pt x="2990" y="1918"/>
                  <a:pt x="2990" y="1507"/>
                </a:cubicBezTo>
                <a:lnTo>
                  <a:pt x="2990" y="1507"/>
                </a:lnTo>
                <a:cubicBezTo>
                  <a:pt x="3013" y="685"/>
                  <a:pt x="2351" y="0"/>
                  <a:pt x="1529" y="0"/>
                </a:cubicBezTo>
                <a:lnTo>
                  <a:pt x="1529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close/>
                <a:moveTo>
                  <a:pt x="1484" y="2648"/>
                </a:moveTo>
                <a:cubicBezTo>
                  <a:pt x="867" y="2648"/>
                  <a:pt x="342" y="2100"/>
                  <a:pt x="342" y="1484"/>
                </a:cubicBezTo>
                <a:lnTo>
                  <a:pt x="342" y="1484"/>
                </a:lnTo>
                <a:cubicBezTo>
                  <a:pt x="342" y="845"/>
                  <a:pt x="867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5"/>
                </a:cubicBezTo>
                <a:lnTo>
                  <a:pt x="2328" y="685"/>
                </a:lnTo>
                <a:cubicBezTo>
                  <a:pt x="2557" y="913"/>
                  <a:pt x="2671" y="1187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0"/>
                  <a:pt x="2305" y="2329"/>
                </a:cubicBezTo>
                <a:lnTo>
                  <a:pt x="2305" y="2329"/>
                </a:lnTo>
                <a:cubicBezTo>
                  <a:pt x="2100" y="2534"/>
                  <a:pt x="180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6521795" y="4317792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2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6388053" y="402259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90"/>
                  <a:pt x="1461" y="2990"/>
                </a:cubicBezTo>
                <a:lnTo>
                  <a:pt x="1461" y="2990"/>
                </a:lnTo>
                <a:cubicBezTo>
                  <a:pt x="2283" y="2990"/>
                  <a:pt x="2968" y="2328"/>
                  <a:pt x="2968" y="1506"/>
                </a:cubicBezTo>
                <a:lnTo>
                  <a:pt x="2968" y="1506"/>
                </a:lnTo>
                <a:cubicBezTo>
                  <a:pt x="2991" y="685"/>
                  <a:pt x="2329" y="23"/>
                  <a:pt x="1507" y="0"/>
                </a:cubicBezTo>
                <a:lnTo>
                  <a:pt x="1507" y="0"/>
                </a:lnTo>
                <a:lnTo>
                  <a:pt x="1484" y="0"/>
                </a:lnTo>
                <a:lnTo>
                  <a:pt x="1484" y="0"/>
                </a:lnTo>
                <a:cubicBezTo>
                  <a:pt x="662" y="0"/>
                  <a:pt x="1" y="662"/>
                  <a:pt x="1" y="1484"/>
                </a:cubicBezTo>
                <a:close/>
                <a:moveTo>
                  <a:pt x="1484" y="2648"/>
                </a:moveTo>
                <a:cubicBezTo>
                  <a:pt x="868" y="2648"/>
                  <a:pt x="320" y="2100"/>
                  <a:pt x="320" y="1484"/>
                </a:cubicBezTo>
                <a:lnTo>
                  <a:pt x="320" y="1484"/>
                </a:lnTo>
                <a:cubicBezTo>
                  <a:pt x="343" y="845"/>
                  <a:pt x="868" y="342"/>
                  <a:pt x="1507" y="342"/>
                </a:cubicBezTo>
                <a:lnTo>
                  <a:pt x="1507" y="342"/>
                </a:lnTo>
                <a:cubicBezTo>
                  <a:pt x="1827" y="342"/>
                  <a:pt x="2100" y="479"/>
                  <a:pt x="2306" y="685"/>
                </a:cubicBezTo>
                <a:lnTo>
                  <a:pt x="2306" y="685"/>
                </a:lnTo>
                <a:cubicBezTo>
                  <a:pt x="2511" y="890"/>
                  <a:pt x="2648" y="1187"/>
                  <a:pt x="2648" y="1506"/>
                </a:cubicBezTo>
                <a:lnTo>
                  <a:pt x="2648" y="1506"/>
                </a:lnTo>
                <a:cubicBezTo>
                  <a:pt x="2625" y="2146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6318325" y="3999181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397" y="343"/>
                </a:lnTo>
                <a:lnTo>
                  <a:pt x="3835" y="1827"/>
                </a:lnTo>
                <a:lnTo>
                  <a:pt x="4086" y="1598"/>
                </a:lnTo>
                <a:lnTo>
                  <a:pt x="2534" y="23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8"/>
          <p:cNvSpPr/>
          <p:nvPr/>
        </p:nvSpPr>
        <p:spPr>
          <a:xfrm>
            <a:off x="6134421" y="3932780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5"/>
                </a:moveTo>
                <a:cubicBezTo>
                  <a:pt x="0" y="1895"/>
                  <a:pt x="183" y="2261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1" y="2283"/>
                  <a:pt x="2990" y="1895"/>
                  <a:pt x="2990" y="1507"/>
                </a:cubicBezTo>
                <a:lnTo>
                  <a:pt x="2990" y="1507"/>
                </a:lnTo>
                <a:cubicBezTo>
                  <a:pt x="3013" y="708"/>
                  <a:pt x="2306" y="1"/>
                  <a:pt x="1530" y="1"/>
                </a:cubicBezTo>
                <a:lnTo>
                  <a:pt x="1530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3"/>
                  <a:pt x="23" y="1485"/>
                </a:cubicBezTo>
                <a:moveTo>
                  <a:pt x="1484" y="2649"/>
                </a:moveTo>
                <a:cubicBezTo>
                  <a:pt x="868" y="2649"/>
                  <a:pt x="343" y="2101"/>
                  <a:pt x="343" y="1485"/>
                </a:cubicBezTo>
                <a:lnTo>
                  <a:pt x="343" y="1485"/>
                </a:lnTo>
                <a:cubicBezTo>
                  <a:pt x="343" y="1165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6"/>
                </a:cubicBezTo>
                <a:lnTo>
                  <a:pt x="2328" y="686"/>
                </a:lnTo>
                <a:cubicBezTo>
                  <a:pt x="2557" y="891"/>
                  <a:pt x="2671" y="1188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100" y="2534"/>
                  <a:pt x="1803" y="2649"/>
                  <a:pt x="1507" y="2649"/>
                </a:cubicBezTo>
                <a:lnTo>
                  <a:pt x="1507" y="2649"/>
                </a:lnTo>
                <a:lnTo>
                  <a:pt x="1484" y="2649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8"/>
          <p:cNvSpPr/>
          <p:nvPr/>
        </p:nvSpPr>
        <p:spPr>
          <a:xfrm>
            <a:off x="6063731" y="3980075"/>
            <a:ext cx="86472" cy="37272"/>
          </a:xfrm>
          <a:custGeom>
            <a:avLst/>
            <a:gdLst/>
            <a:ahLst/>
            <a:cxnLst/>
            <a:rect l="l" t="t" r="r" b="b"/>
            <a:pathLst>
              <a:path w="4132" h="1781" extrusionOk="0">
                <a:moveTo>
                  <a:pt x="2420" y="1439"/>
                </a:moveTo>
                <a:lnTo>
                  <a:pt x="0" y="1416"/>
                </a:lnTo>
                <a:lnTo>
                  <a:pt x="0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88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6047952" y="382245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1"/>
                </a:moveTo>
                <a:cubicBezTo>
                  <a:pt x="1" y="1872"/>
                  <a:pt x="161" y="2260"/>
                  <a:pt x="435" y="2534"/>
                </a:cubicBezTo>
                <a:lnTo>
                  <a:pt x="435" y="2534"/>
                </a:lnTo>
                <a:cubicBezTo>
                  <a:pt x="708" y="2808"/>
                  <a:pt x="1074" y="2968"/>
                  <a:pt x="1485" y="2968"/>
                </a:cubicBezTo>
                <a:lnTo>
                  <a:pt x="1485" y="2968"/>
                </a:lnTo>
                <a:cubicBezTo>
                  <a:pt x="1873" y="2990"/>
                  <a:pt x="2261" y="2831"/>
                  <a:pt x="2534" y="2557"/>
                </a:cubicBezTo>
                <a:lnTo>
                  <a:pt x="2534" y="2557"/>
                </a:lnTo>
                <a:cubicBezTo>
                  <a:pt x="2831" y="2283"/>
                  <a:pt x="2991" y="1895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6" y="0"/>
                  <a:pt x="24" y="662"/>
                  <a:pt x="1" y="1461"/>
                </a:cubicBezTo>
                <a:moveTo>
                  <a:pt x="1485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29" y="685"/>
                </a:cubicBezTo>
                <a:lnTo>
                  <a:pt x="2329" y="685"/>
                </a:lnTo>
                <a:cubicBezTo>
                  <a:pt x="2534" y="890"/>
                  <a:pt x="2649" y="1187"/>
                  <a:pt x="2649" y="1507"/>
                </a:cubicBezTo>
                <a:lnTo>
                  <a:pt x="2649" y="1507"/>
                </a:lnTo>
                <a:cubicBezTo>
                  <a:pt x="2649" y="1803"/>
                  <a:pt x="2534" y="2100"/>
                  <a:pt x="2306" y="2306"/>
                </a:cubicBezTo>
                <a:lnTo>
                  <a:pt x="2306" y="2306"/>
                </a:lnTo>
                <a:cubicBezTo>
                  <a:pt x="2101" y="2534"/>
                  <a:pt x="1804" y="2648"/>
                  <a:pt x="1507" y="2648"/>
                </a:cubicBezTo>
                <a:lnTo>
                  <a:pt x="1507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"/>
          <p:cNvSpPr/>
          <p:nvPr/>
        </p:nvSpPr>
        <p:spPr>
          <a:xfrm>
            <a:off x="5977262" y="3869727"/>
            <a:ext cx="86012" cy="37293"/>
          </a:xfrm>
          <a:custGeom>
            <a:avLst/>
            <a:gdLst/>
            <a:ahLst/>
            <a:cxnLst/>
            <a:rect l="l" t="t" r="r" b="b"/>
            <a:pathLst>
              <a:path w="4110" h="1782" extrusionOk="0">
                <a:moveTo>
                  <a:pt x="2420" y="1439"/>
                </a:moveTo>
                <a:lnTo>
                  <a:pt x="1" y="1416"/>
                </a:lnTo>
                <a:lnTo>
                  <a:pt x="1" y="1758"/>
                </a:lnTo>
                <a:lnTo>
                  <a:pt x="2534" y="1781"/>
                </a:lnTo>
                <a:lnTo>
                  <a:pt x="4109" y="229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8"/>
          <p:cNvSpPr/>
          <p:nvPr/>
        </p:nvSpPr>
        <p:spPr>
          <a:xfrm>
            <a:off x="6168804" y="379378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2"/>
                </a:moveTo>
                <a:cubicBezTo>
                  <a:pt x="1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685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685"/>
                  <a:pt x="2329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63"/>
                  <a:pt x="1" y="1462"/>
                </a:cubicBezTo>
                <a:moveTo>
                  <a:pt x="1484" y="2648"/>
                </a:moveTo>
                <a:cubicBezTo>
                  <a:pt x="845" y="2648"/>
                  <a:pt x="320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11" y="891"/>
                  <a:pt x="2648" y="1188"/>
                  <a:pt x="2648" y="1507"/>
                </a:cubicBezTo>
                <a:lnTo>
                  <a:pt x="2648" y="1507"/>
                </a:lnTo>
                <a:cubicBezTo>
                  <a:pt x="2648" y="2123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8"/>
          <p:cNvSpPr/>
          <p:nvPr/>
        </p:nvSpPr>
        <p:spPr>
          <a:xfrm>
            <a:off x="6097632" y="3841079"/>
            <a:ext cx="86493" cy="37272"/>
          </a:xfrm>
          <a:custGeom>
            <a:avLst/>
            <a:gdLst/>
            <a:ahLst/>
            <a:cxnLst/>
            <a:rect l="l" t="t" r="r" b="b"/>
            <a:pathLst>
              <a:path w="4133" h="1781" extrusionOk="0">
                <a:moveTo>
                  <a:pt x="2420" y="1438"/>
                </a:moveTo>
                <a:lnTo>
                  <a:pt x="24" y="1416"/>
                </a:lnTo>
                <a:lnTo>
                  <a:pt x="1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90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5766133" y="3520563"/>
            <a:ext cx="62615" cy="62594"/>
          </a:xfrm>
          <a:custGeom>
            <a:avLst/>
            <a:gdLst/>
            <a:ahLst/>
            <a:cxnLst/>
            <a:rect l="l" t="t" r="r" b="b"/>
            <a:pathLst>
              <a:path w="2992" h="2991" extrusionOk="0">
                <a:moveTo>
                  <a:pt x="1" y="1484"/>
                </a:moveTo>
                <a:cubicBezTo>
                  <a:pt x="1" y="1895"/>
                  <a:pt x="161" y="2260"/>
                  <a:pt x="435" y="2534"/>
                </a:cubicBezTo>
                <a:lnTo>
                  <a:pt x="435" y="2534"/>
                </a:lnTo>
                <a:cubicBezTo>
                  <a:pt x="686" y="2808"/>
                  <a:pt x="1051" y="2968"/>
                  <a:pt x="1462" y="2991"/>
                </a:cubicBezTo>
                <a:lnTo>
                  <a:pt x="1462" y="2991"/>
                </a:lnTo>
                <a:cubicBezTo>
                  <a:pt x="2306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8"/>
                  <a:pt x="2306" y="1"/>
                  <a:pt x="1507" y="1"/>
                </a:cubicBezTo>
                <a:lnTo>
                  <a:pt x="1507" y="1"/>
                </a:lnTo>
                <a:lnTo>
                  <a:pt x="1485" y="1"/>
                </a:lnTo>
                <a:lnTo>
                  <a:pt x="1485" y="1"/>
                </a:lnTo>
                <a:cubicBezTo>
                  <a:pt x="663" y="1"/>
                  <a:pt x="1" y="663"/>
                  <a:pt x="1" y="1484"/>
                </a:cubicBezTo>
                <a:moveTo>
                  <a:pt x="1485" y="2648"/>
                </a:moveTo>
                <a:cubicBezTo>
                  <a:pt x="845" y="2648"/>
                  <a:pt x="321" y="2123"/>
                  <a:pt x="321" y="1484"/>
                </a:cubicBezTo>
                <a:lnTo>
                  <a:pt x="321" y="1484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57"/>
                  <a:pt x="1188" y="320"/>
                  <a:pt x="1507" y="343"/>
                </a:cubicBezTo>
                <a:lnTo>
                  <a:pt x="1507" y="343"/>
                </a:lnTo>
                <a:cubicBezTo>
                  <a:pt x="1804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35" y="891"/>
                  <a:pt x="2649" y="1188"/>
                  <a:pt x="2649" y="1507"/>
                </a:cubicBezTo>
                <a:lnTo>
                  <a:pt x="2649" y="1507"/>
                </a:lnTo>
                <a:cubicBezTo>
                  <a:pt x="2649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34"/>
                  <a:pt x="1781" y="2648"/>
                  <a:pt x="1485" y="2648"/>
                </a:cubicBezTo>
                <a:lnTo>
                  <a:pt x="1485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"/>
          <p:cNvSpPr/>
          <p:nvPr/>
        </p:nvSpPr>
        <p:spPr>
          <a:xfrm>
            <a:off x="5742256" y="3567376"/>
            <a:ext cx="38716" cy="85531"/>
          </a:xfrm>
          <a:custGeom>
            <a:avLst/>
            <a:gdLst/>
            <a:ahLst/>
            <a:cxnLst/>
            <a:rect l="l" t="t" r="r" b="b"/>
            <a:pathLst>
              <a:path w="1850" h="4087" extrusionOk="0">
                <a:moveTo>
                  <a:pt x="24" y="1530"/>
                </a:moveTo>
                <a:lnTo>
                  <a:pt x="1" y="4086"/>
                </a:lnTo>
                <a:lnTo>
                  <a:pt x="343" y="4086"/>
                </a:lnTo>
                <a:lnTo>
                  <a:pt x="366" y="1667"/>
                </a:lnTo>
                <a:lnTo>
                  <a:pt x="1850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8"/>
          <p:cNvSpPr/>
          <p:nvPr/>
        </p:nvSpPr>
        <p:spPr>
          <a:xfrm>
            <a:off x="5950999" y="353106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1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68"/>
                  <a:pt x="1461" y="2991"/>
                </a:cubicBezTo>
                <a:lnTo>
                  <a:pt x="1461" y="2991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0" y="686"/>
                  <a:pt x="2329" y="1"/>
                  <a:pt x="1507" y="1"/>
                </a:cubicBezTo>
                <a:lnTo>
                  <a:pt x="1507" y="1"/>
                </a:lnTo>
                <a:cubicBezTo>
                  <a:pt x="1507" y="1"/>
                  <a:pt x="1484" y="1"/>
                  <a:pt x="1484" y="1"/>
                </a:cubicBezTo>
                <a:lnTo>
                  <a:pt x="1484" y="1"/>
                </a:lnTo>
                <a:cubicBezTo>
                  <a:pt x="662" y="1"/>
                  <a:pt x="0" y="663"/>
                  <a:pt x="0" y="1484"/>
                </a:cubicBezTo>
                <a:close/>
                <a:moveTo>
                  <a:pt x="1484" y="2649"/>
                </a:moveTo>
                <a:cubicBezTo>
                  <a:pt x="845" y="2649"/>
                  <a:pt x="320" y="2124"/>
                  <a:pt x="320" y="1484"/>
                </a:cubicBezTo>
                <a:lnTo>
                  <a:pt x="320" y="1484"/>
                </a:lnTo>
                <a:cubicBezTo>
                  <a:pt x="343" y="1165"/>
                  <a:pt x="457" y="891"/>
                  <a:pt x="685" y="663"/>
                </a:cubicBezTo>
                <a:lnTo>
                  <a:pt x="685" y="663"/>
                </a:lnTo>
                <a:cubicBezTo>
                  <a:pt x="891" y="457"/>
                  <a:pt x="1187" y="320"/>
                  <a:pt x="1507" y="343"/>
                </a:cubicBezTo>
                <a:lnTo>
                  <a:pt x="1507" y="343"/>
                </a:lnTo>
                <a:cubicBezTo>
                  <a:pt x="2146" y="343"/>
                  <a:pt x="2648" y="868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9"/>
                  <a:pt x="1484" y="2649"/>
                </a:cubicBezTo>
                <a:lnTo>
                  <a:pt x="1484" y="2649"/>
                </a:lnTo>
                <a:cubicBezTo>
                  <a:pt x="1484" y="2649"/>
                  <a:pt x="1484" y="2649"/>
                  <a:pt x="1484" y="26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8"/>
          <p:cNvSpPr/>
          <p:nvPr/>
        </p:nvSpPr>
        <p:spPr>
          <a:xfrm>
            <a:off x="5927122" y="3577882"/>
            <a:ext cx="38695" cy="85531"/>
          </a:xfrm>
          <a:custGeom>
            <a:avLst/>
            <a:gdLst/>
            <a:ahLst/>
            <a:cxnLst/>
            <a:rect l="l" t="t" r="r" b="b"/>
            <a:pathLst>
              <a:path w="1849" h="4087" extrusionOk="0">
                <a:moveTo>
                  <a:pt x="23" y="1530"/>
                </a:moveTo>
                <a:lnTo>
                  <a:pt x="0" y="4086"/>
                </a:lnTo>
                <a:lnTo>
                  <a:pt x="342" y="4086"/>
                </a:lnTo>
                <a:lnTo>
                  <a:pt x="365" y="1667"/>
                </a:lnTo>
                <a:lnTo>
                  <a:pt x="1849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6688497" y="451314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1" y="2329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23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2"/>
                  <a:pt x="1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57" y="891"/>
                  <a:pt x="685" y="662"/>
                </a:cubicBezTo>
                <a:lnTo>
                  <a:pt x="685" y="662"/>
                </a:lnTo>
                <a:cubicBezTo>
                  <a:pt x="914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914"/>
                  <a:pt x="2648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8"/>
          <p:cNvSpPr/>
          <p:nvPr/>
        </p:nvSpPr>
        <p:spPr>
          <a:xfrm>
            <a:off x="6618769" y="4489748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420" y="365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8"/>
          <p:cNvGrpSpPr/>
          <p:nvPr/>
        </p:nvGrpSpPr>
        <p:grpSpPr>
          <a:xfrm>
            <a:off x="1317728" y="2611591"/>
            <a:ext cx="2373998" cy="1936467"/>
            <a:chOff x="266225" y="3103488"/>
            <a:chExt cx="1946379" cy="1587658"/>
          </a:xfrm>
        </p:grpSpPr>
        <p:sp>
          <p:nvSpPr>
            <p:cNvPr id="1033" name="Google Shape;1033;p48"/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>
            <a:off x="6191229" y="2507873"/>
            <a:ext cx="257973" cy="263226"/>
          </a:xfrm>
          <a:custGeom>
            <a:avLst/>
            <a:gdLst/>
            <a:ahLst/>
            <a:cxnLst/>
            <a:rect l="l" t="t" r="r" b="b"/>
            <a:pathLst>
              <a:path w="12327" h="12578" extrusionOk="0">
                <a:moveTo>
                  <a:pt x="1" y="229"/>
                </a:moveTo>
                <a:lnTo>
                  <a:pt x="12098" y="12577"/>
                </a:lnTo>
                <a:lnTo>
                  <a:pt x="12326" y="12349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2" name="Google Shape;8282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Devices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4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Mobile Devices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Types of Mobile Devices: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Tablets</a:t>
            </a:r>
            <a:r>
              <a:rPr lang="en-US" sz="1800" dirty="0">
                <a:solidFill>
                  <a:schemeClr val="accent6"/>
                </a:solidFill>
              </a:rPr>
              <a:t> are portable computing devices lacking a built-in keyboard or mouse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Smartphones</a:t>
            </a:r>
            <a:r>
              <a:rPr lang="en-US" sz="1800" dirty="0">
                <a:solidFill>
                  <a:schemeClr val="accent6"/>
                </a:solidFill>
              </a:rPr>
              <a:t> have all the tools of a phone but with an OS that allows it to run apps and access the internet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Wearables</a:t>
            </a:r>
            <a:r>
              <a:rPr lang="en-US" sz="1800" dirty="0">
                <a:solidFill>
                  <a:schemeClr val="accent6"/>
                </a:solidFill>
              </a:rPr>
              <a:t> are devices that can be worn like smart watches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Portable computers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are smaller, self-contained devices that can be transported while running on battery power</a:t>
            </a:r>
          </a:p>
          <a:p>
            <a:pPr marL="742950" lvl="1" indent="-285750"/>
            <a:r>
              <a:rPr lang="en-US" sz="1800" i="1" dirty="0">
                <a:solidFill>
                  <a:schemeClr val="accent4"/>
                </a:solidFill>
              </a:rPr>
              <a:t>Web-based computers </a:t>
            </a:r>
            <a:r>
              <a:rPr lang="en-US" sz="1800" dirty="0">
                <a:solidFill>
                  <a:schemeClr val="accent6"/>
                </a:solidFill>
              </a:rPr>
              <a:t>contain a limited version of an OS and a web browser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26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Mobile Devices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Mobile Device Connectivity Methods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Cellular</a:t>
            </a:r>
            <a:r>
              <a:rPr lang="en-US" sz="1800" dirty="0">
                <a:solidFill>
                  <a:schemeClr val="accent6"/>
                </a:solidFill>
              </a:rPr>
              <a:t> – converge area for cellular telephony networks are divided into cells and are controlled from mobile telecommunication switching office (MTSO)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WiFi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– a wireless local area network (WLAN) designed to replace a wired local area network (LAN)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Infrared</a:t>
            </a:r>
            <a:r>
              <a:rPr lang="en-US" sz="1800" dirty="0">
                <a:solidFill>
                  <a:schemeClr val="accent6"/>
                </a:solidFill>
              </a:rPr>
              <a:t> – uses light instead of radio frequency (RF) as communication media, but rarely found due to slow speed</a:t>
            </a:r>
          </a:p>
          <a:p>
            <a:pPr marL="285750" indent="-285750"/>
            <a:r>
              <a:rPr lang="en-US" sz="1800" i="1" dirty="0">
                <a:solidFill>
                  <a:schemeClr val="accent4"/>
                </a:solidFill>
              </a:rPr>
              <a:t>USB connections </a:t>
            </a:r>
            <a:r>
              <a:rPr lang="en-US" sz="1800" dirty="0">
                <a:solidFill>
                  <a:schemeClr val="accent6"/>
                </a:solidFill>
              </a:rPr>
              <a:t>– these include standard-size connectors, mini connectors, and micro connectors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66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Enterprise Deployment Models</a:t>
            </a:r>
            <a:endParaRPr dirty="0"/>
          </a:p>
        </p:txBody>
      </p:sp>
      <p:graphicFrame>
        <p:nvGraphicFramePr>
          <p:cNvPr id="600" name="Google Shape;600;p40"/>
          <p:cNvGraphicFramePr/>
          <p:nvPr>
            <p:extLst>
              <p:ext uri="{D42A27DB-BD31-4B8C-83A1-F6EECF244321}">
                <p14:modId xmlns:p14="http://schemas.microsoft.com/office/powerpoint/2010/main" val="64844148"/>
              </p:ext>
            </p:extLst>
          </p:nvPr>
        </p:nvGraphicFramePr>
        <p:xfrm>
          <a:off x="719962" y="1017725"/>
          <a:ext cx="7704000" cy="3926996"/>
        </p:xfrm>
        <a:graphic>
          <a:graphicData uri="http://schemas.openxmlformats.org/drawingml/2006/table">
            <a:tbl>
              <a:tblPr>
                <a:noFill/>
                <a:tableStyleId>{12A09192-4C9E-4E0A-905A-5A25EAC9F904}</a:tableStyleId>
              </a:tblPr>
              <a:tblGrid>
                <a:gridCol w="174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5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Model Name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Description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Employee Actions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Business Actions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Bring your own device (BYOD)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use their own personal mobile devices for business purposes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have full responsibilities for choosing and supporting the device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This model is popular with smaller companies or those with a temporary staff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Corporate owned, personally enabled (COPE)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choose from a selection of company approved devices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are supplied the device chosen and paid for by the company, but they can also use it for peronsal activites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Company decides the level of choice and freedom for employees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Choose your own device (CYOD)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choose from a limited selection of approved devices but pay the upfront cost of the device while the business wons the contract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are offered a suite of choices that the company has approved for security, reliability, and durability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Company often provides a stipened to pay monthly fees to wireless carrier</a:t>
                      </a:r>
                      <a:endParaRPr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Virtual desktop infrastructure (VDI)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Stores sensitive applications and data on a remote server accessed through a smartphone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Users can customize the display of data as if the data were residing on their own mobile device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Enterprise can centrally protect and manage apps and data on server instead of distributing to smartphones</a:t>
                      </a:r>
                      <a:endParaRPr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Corporate owned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 device is purchased and owned by the enterprise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Employees use the phone only for company-related business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Enterprise is responsible for all aspects of the device</a:t>
                      </a:r>
                      <a:endParaRPr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Enterprise Development Model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Benefits of BYOD, COPE&lt; and CYOD models include: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Management flexibility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Cost savings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Increased employee performance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Simplified IT infrastructure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Reduced internal service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User benefits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Choice of device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Choice of carrier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Convenience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14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7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Device Risks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8046048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Security risks associated with mobile devices include device vulnerabilities, accessing untrusted content, and connection vulnerabilities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Mobile Device Vulnerabilities: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Physical security </a:t>
            </a:r>
            <a:r>
              <a:rPr lang="en-US" sz="1800" dirty="0">
                <a:solidFill>
                  <a:schemeClr val="accent6"/>
                </a:solidFill>
              </a:rPr>
              <a:t>– mobile devices are frequently lost or stolen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Limited updates </a:t>
            </a:r>
            <a:r>
              <a:rPr lang="en-US" sz="1800" dirty="0">
                <a:solidFill>
                  <a:schemeClr val="accent6"/>
                </a:solidFill>
              </a:rPr>
              <a:t>– security patches and updates for mobile OSs are distributed through firmware over-the-air (OTA) updates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Location tracking </a:t>
            </a:r>
            <a:r>
              <a:rPr lang="en-US" sz="1800" dirty="0">
                <a:solidFill>
                  <a:schemeClr val="accent6"/>
                </a:solidFill>
              </a:rPr>
              <a:t>– devices with GPS capabilities typically support geolocation which increases risk of targeted physical attacks and GSP tagging</a:t>
            </a:r>
          </a:p>
          <a:p>
            <a:pPr marL="285750" indent="-285750"/>
            <a:r>
              <a:rPr lang="en-US" sz="1800" dirty="0">
                <a:solidFill>
                  <a:schemeClr val="accent4"/>
                </a:solidFill>
              </a:rPr>
              <a:t>Unauthorized recording </a:t>
            </a:r>
            <a:r>
              <a:rPr lang="en-US" sz="1800" dirty="0">
                <a:solidFill>
                  <a:schemeClr val="accent6"/>
                </a:solidFill>
              </a:rPr>
              <a:t>– infected devices can allow a threat actor to spy on victims and record conversations or videos</a:t>
            </a:r>
          </a:p>
        </p:txBody>
      </p:sp>
    </p:spTree>
    <p:extLst>
      <p:ext uri="{BB962C8B-B14F-4D97-AF65-F5344CB8AC3E}">
        <p14:creationId xmlns:p14="http://schemas.microsoft.com/office/powerpoint/2010/main" val="51401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Device Risks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Accessing Untrusted Content: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Users can circumvent the installation limitation on their smartphone (</a:t>
            </a:r>
            <a:r>
              <a:rPr lang="en-US" sz="1800" dirty="0">
                <a:solidFill>
                  <a:schemeClr val="accent4"/>
                </a:solidFill>
              </a:rPr>
              <a:t>jailbreaking</a:t>
            </a:r>
            <a:r>
              <a:rPr lang="en-US" sz="1800" dirty="0">
                <a:solidFill>
                  <a:schemeClr val="accent6"/>
                </a:solidFill>
              </a:rPr>
              <a:t> on Apple iOS or </a:t>
            </a:r>
            <a:r>
              <a:rPr lang="en-US" sz="1800" dirty="0">
                <a:solidFill>
                  <a:schemeClr val="accent4"/>
                </a:solidFill>
              </a:rPr>
              <a:t>rooting</a:t>
            </a:r>
            <a:r>
              <a:rPr lang="en-US" sz="1800" dirty="0">
                <a:solidFill>
                  <a:schemeClr val="accent6"/>
                </a:solidFill>
              </a:rPr>
              <a:t> on </a:t>
            </a:r>
            <a:r>
              <a:rPr lang="en-US" sz="1800" dirty="0" err="1">
                <a:solidFill>
                  <a:schemeClr val="accent6"/>
                </a:solidFill>
              </a:rPr>
              <a:t>Andriod</a:t>
            </a:r>
            <a:r>
              <a:rPr lang="en-US" sz="1800" dirty="0">
                <a:solidFill>
                  <a:schemeClr val="accent6"/>
                </a:solidFill>
              </a:rPr>
              <a:t> devices) to download unofficial third-party app store (</a:t>
            </a:r>
            <a:r>
              <a:rPr lang="en-US" sz="1800" dirty="0">
                <a:solidFill>
                  <a:schemeClr val="accent4"/>
                </a:solidFill>
              </a:rPr>
              <a:t>sideloading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Untrusted content can invade mobile devices through SMS, MMS, and RCS text messaging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An attacker can create an advertisement listing a reputable website but include a QR code with a malicious URL 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937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1237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Albert Sans</vt:lpstr>
      <vt:lpstr>Bebas Neue</vt:lpstr>
      <vt:lpstr>Alata</vt:lpstr>
      <vt:lpstr>Proxima Nova Semibold</vt:lpstr>
      <vt:lpstr>Arial</vt:lpstr>
      <vt:lpstr>Proxima Nova</vt:lpstr>
      <vt:lpstr>Tech Startup Newsletter by Slidesgo </vt:lpstr>
      <vt:lpstr>Slidesgo Final Pages</vt:lpstr>
      <vt:lpstr>Mobile Device Security</vt:lpstr>
      <vt:lpstr>Mobile Devices</vt:lpstr>
      <vt:lpstr>Introduction to Mobile Devices</vt:lpstr>
      <vt:lpstr>Introduction to Mobile Devices</vt:lpstr>
      <vt:lpstr>Enterprise Deployment Models</vt:lpstr>
      <vt:lpstr>Enterprise Development Model</vt:lpstr>
      <vt:lpstr>Risks</vt:lpstr>
      <vt:lpstr>Mobile Device Risks</vt:lpstr>
      <vt:lpstr>Mobile Device Risks</vt:lpstr>
      <vt:lpstr>Connection Vulnerabilities</vt:lpstr>
      <vt:lpstr>CONTENTS OF THIS TEMPLATE</vt:lpstr>
      <vt:lpstr>Solutions</vt:lpstr>
      <vt:lpstr>Device Configuration</vt:lpstr>
      <vt:lpstr>Mobile Management Tools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 Security</dc:title>
  <dc:creator>Isaiah Ervin</dc:creator>
  <cp:lastModifiedBy>Isaiah Ervin</cp:lastModifiedBy>
  <cp:revision>3</cp:revision>
  <dcterms:modified xsi:type="dcterms:W3CDTF">2024-04-25T02:01:07Z</dcterms:modified>
</cp:coreProperties>
</file>