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5" r:id="rId2"/>
  </p:sldMasterIdLst>
  <p:notesMasterIdLst>
    <p:notesMasterId r:id="rId20"/>
  </p:notesMasterIdLst>
  <p:sldIdLst>
    <p:sldId id="256" r:id="rId3"/>
    <p:sldId id="259" r:id="rId4"/>
    <p:sldId id="268" r:id="rId5"/>
    <p:sldId id="277" r:id="rId6"/>
    <p:sldId id="279" r:id="rId7"/>
    <p:sldId id="278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90" r:id="rId17"/>
    <p:sldId id="276" r:id="rId18"/>
    <p:sldId id="295" r:id="rId19"/>
  </p:sldIdLst>
  <p:sldSz cx="9144000" cy="5143500" type="screen16x9"/>
  <p:notesSz cx="6858000" cy="9144000"/>
  <p:embeddedFontLst>
    <p:embeddedFont>
      <p:font typeface="Alata" panose="020B0604020202020204" charset="0"/>
      <p:regular r:id="rId21"/>
    </p:embeddedFont>
    <p:embeddedFont>
      <p:font typeface="Albert Sans" panose="020B0604020202020204" charset="0"/>
      <p:regular r:id="rId22"/>
      <p:bold r:id="rId23"/>
      <p:italic r:id="rId24"/>
      <p:boldItalic r:id="rId25"/>
    </p:embeddedFont>
    <p:embeddedFont>
      <p:font typeface="Bebas Neue" panose="020B0606020202050201" pitchFamily="34" charset="0"/>
      <p:regular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Proxima Nova Semibold" panose="020B0604020202020204" charset="0"/>
      <p:regular r:id="rId31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C311ED-2B97-4655-A7E2-32D3C2EF96E7}">
  <a:tblStyle styleId="{CAC311ED-2B97-4655-A7E2-32D3C2EF96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A09192-4C9E-4E0A-905A-5A25EAC9F9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5be8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45be8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810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9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52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3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49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9" name="Google Shape;8279;g245a9042fe5_1_17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0" name="Google Shape;8280;g245a9042fe5_1_17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12f97afb56_1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12f97afb56_1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4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76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12f97afb5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12f97afb5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23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11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6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3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327584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94893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229750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96837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961065" y="2268543"/>
            <a:ext cx="2270858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880424" y="2391847"/>
            <a:ext cx="2363567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5" y="2485915"/>
            <a:ext cx="3111009" cy="3789122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1555371"/>
            <a:ext cx="2785746" cy="3818577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3" y="-1467683"/>
            <a:ext cx="2783206" cy="2032846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816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0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18" y="2637522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7" y="3278433"/>
            <a:ext cx="2441677" cy="195803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1" y="2852375"/>
            <a:ext cx="100741" cy="572652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968650" y="37930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174475" y="2014300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88" y="1582824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07781" y="1797677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190472" y="2484564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314562" y="2599651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193825" y="3850336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187109" y="4752076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304425" y="5476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88" y="1317128"/>
            <a:ext cx="3810271" cy="5096351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4721767"/>
            <a:ext cx="1805200" cy="335359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36390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35749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89" y="3605123"/>
            <a:ext cx="1582191" cy="2188163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28815"/>
            <a:ext cx="3111009" cy="2934907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317128"/>
            <a:ext cx="1639593" cy="296496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1816005"/>
            <a:ext cx="3288586" cy="3220788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166965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8307550" y="10554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725269" y="1891467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2"/>
          </p:nvPr>
        </p:nvSpPr>
        <p:spPr>
          <a:xfrm>
            <a:off x="3345000" y="1891467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3"/>
          </p:nvPr>
        </p:nvSpPr>
        <p:spPr>
          <a:xfrm>
            <a:off x="5964731" y="1891467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4"/>
          </p:nvPr>
        </p:nvSpPr>
        <p:spPr>
          <a:xfrm>
            <a:off x="725143" y="3483267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5"/>
          </p:nvPr>
        </p:nvSpPr>
        <p:spPr>
          <a:xfrm>
            <a:off x="3344875" y="3483267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6"/>
          </p:nvPr>
        </p:nvSpPr>
        <p:spPr>
          <a:xfrm>
            <a:off x="5964606" y="3483267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7"/>
          </p:nvPr>
        </p:nvSpPr>
        <p:spPr>
          <a:xfrm>
            <a:off x="720000" y="14989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8"/>
          </p:nvPr>
        </p:nvSpPr>
        <p:spPr>
          <a:xfrm>
            <a:off x="3344876" y="14989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9"/>
          </p:nvPr>
        </p:nvSpPr>
        <p:spPr>
          <a:xfrm>
            <a:off x="5969752" y="1498975"/>
            <a:ext cx="24597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3"/>
          </p:nvPr>
        </p:nvSpPr>
        <p:spPr>
          <a:xfrm>
            <a:off x="720350" y="30893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4"/>
          </p:nvPr>
        </p:nvSpPr>
        <p:spPr>
          <a:xfrm>
            <a:off x="3343751" y="30893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5"/>
          </p:nvPr>
        </p:nvSpPr>
        <p:spPr>
          <a:xfrm>
            <a:off x="5967151" y="3089375"/>
            <a:ext cx="2459100" cy="4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1900882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/>
          <p:nvPr/>
        </p:nvSpPr>
        <p:spPr>
          <a:xfrm rot="5400000">
            <a:off x="1968190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98716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166246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25120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375227" y="32451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257919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68446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638679" y="1816005"/>
            <a:ext cx="3810271" cy="4599912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8756" extrusionOk="0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8091850" y="34246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-885125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3" r:id="rId8"/>
    <p:sldLayoutId id="2147483666" r:id="rId9"/>
    <p:sldLayoutId id="2147483669" r:id="rId10"/>
    <p:sldLayoutId id="2147483670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6566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ompTIA-Security-Guide-Network-Fundamentals/dp/0357424379/ref=asc_df_0357424379/?tag=hyprod-20&amp;linkCode=df0&amp;hvadid=475772560923&amp;hvpos=&amp;hvnetw=g&amp;hvrand=16355907989223556516&amp;hvpone=&amp;hvptwo=&amp;hvqmt=&amp;hvdev=c&amp;hvdvcmdl=&amp;hvlocint=&amp;hvlocphy=9010706&amp;hvtargid=pla-1146967382633&amp;psc=1&amp;mcid=d3953584ecee3299accc06da7f2199e2&amp;gclid=Cj0KCQjwztOwBhD7ARIsAPDKnkCeLsBOoGq53MlCTJKoqu_V8mcgGwq7gD40AAHVGWW7OcIYqLqe5CsaAuktEALw_wc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Authentication: The Extra Step</a:t>
            </a:r>
            <a:endParaRPr dirty="0"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by Isaiah Ervin</a:t>
            </a:r>
            <a:endParaRPr dirty="0"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344" name="Google Shape;344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 flipH="1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373" name="Google Shape;373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>
            <a:off x="2704650" y="3274225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907472" y="2515822"/>
            <a:ext cx="732905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 Solutions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Protecting Password Digests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Passwords can be protected by adding a random string to a user’s cleartext password before it is hashed</a:t>
            </a:r>
          </a:p>
          <a:p>
            <a:pPr marL="742950" lvl="1" indent="-285750"/>
            <a:r>
              <a:rPr lang="en-US" sz="1600" dirty="0"/>
              <a:t>These are referred to </a:t>
            </a:r>
            <a:r>
              <a:rPr lang="en-US" sz="1600" dirty="0">
                <a:solidFill>
                  <a:schemeClr val="accent4"/>
                </a:solidFill>
              </a:rPr>
              <a:t>salts</a:t>
            </a:r>
          </a:p>
          <a:p>
            <a:pPr marL="742950" lvl="1" indent="-285750"/>
            <a:r>
              <a:rPr lang="en-US" sz="1600" dirty="0"/>
              <a:t>Increases the time for dictionary and brute force attacks significantly </a:t>
            </a:r>
          </a:p>
          <a:p>
            <a:pPr marL="742950" lvl="1" indent="-285750"/>
            <a:r>
              <a:rPr lang="en-US" sz="1600" dirty="0"/>
              <a:t>Limit impact of rainbow tables  </a:t>
            </a:r>
          </a:p>
          <a:p>
            <a:pPr marL="285750" indent="-285750"/>
            <a:r>
              <a:rPr lang="en-US" sz="1600" dirty="0">
                <a:solidFill>
                  <a:schemeClr val="accent4"/>
                </a:solidFill>
              </a:rPr>
              <a:t>Key stretching</a:t>
            </a:r>
            <a:r>
              <a:rPr lang="en-US" sz="1600" dirty="0"/>
              <a:t> is another method</a:t>
            </a:r>
          </a:p>
          <a:p>
            <a:pPr marL="742950" lvl="1" indent="-285750"/>
            <a:r>
              <a:rPr lang="en-US" sz="1600" dirty="0"/>
              <a:t>A specialized password hash algorithm that is designed to be slower</a:t>
            </a:r>
          </a:p>
          <a:p>
            <a:pPr marL="742950" lvl="1" indent="-285750"/>
            <a:r>
              <a:rPr lang="en-US" sz="1600" dirty="0"/>
              <a:t>Two key stretching algorithms</a:t>
            </a:r>
          </a:p>
          <a:p>
            <a:pPr marL="1200150" lvl="2" indent="-285750"/>
            <a:r>
              <a:rPr lang="en-US" sz="1600" dirty="0" err="1">
                <a:solidFill>
                  <a:schemeClr val="accent6"/>
                </a:solidFill>
              </a:rPr>
              <a:t>bcrypt</a:t>
            </a:r>
            <a:endParaRPr lang="en-US" sz="1600" dirty="0">
              <a:solidFill>
                <a:schemeClr val="accent6"/>
              </a:solidFill>
            </a:endParaRPr>
          </a:p>
          <a:p>
            <a:pPr marL="1200150" lvl="2" indent="-285750"/>
            <a:r>
              <a:rPr lang="en-US" sz="1600" dirty="0">
                <a:solidFill>
                  <a:schemeClr val="accent6"/>
                </a:solidFill>
              </a:rPr>
              <a:t>PBKDF2</a:t>
            </a:r>
          </a:p>
        </p:txBody>
      </p:sp>
      <p:grpSp>
        <p:nvGrpSpPr>
          <p:cNvPr id="2" name="Google Shape;1032;p48">
            <a:extLst>
              <a:ext uri="{FF2B5EF4-FFF2-40B4-BE49-F238E27FC236}">
                <a16:creationId xmlns:a16="http://schemas.microsoft.com/office/drawing/2014/main" id="{5FB80380-46C1-91B1-37EF-58C76E23B3F7}"/>
              </a:ext>
            </a:extLst>
          </p:cNvPr>
          <p:cNvGrpSpPr/>
          <p:nvPr/>
        </p:nvGrpSpPr>
        <p:grpSpPr>
          <a:xfrm rot="10096822">
            <a:off x="-260334" y="4089635"/>
            <a:ext cx="3070713" cy="2349520"/>
            <a:chOff x="266225" y="3103488"/>
            <a:chExt cx="1946379" cy="1587658"/>
          </a:xfrm>
        </p:grpSpPr>
        <p:sp>
          <p:nvSpPr>
            <p:cNvPr id="3" name="Google Shape;1033;p48">
              <a:extLst>
                <a:ext uri="{FF2B5EF4-FFF2-40B4-BE49-F238E27FC236}">
                  <a16:creationId xmlns:a16="http://schemas.microsoft.com/office/drawing/2014/main" id="{EBE020F2-3689-C536-8FC4-43FE8F82816D}"/>
                </a:ext>
              </a:extLst>
            </p:cNvPr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4;p48">
              <a:extLst>
                <a:ext uri="{FF2B5EF4-FFF2-40B4-BE49-F238E27FC236}">
                  <a16:creationId xmlns:a16="http://schemas.microsoft.com/office/drawing/2014/main" id="{025E6E50-8928-B38C-5937-DD5C7391642D}"/>
                </a:ext>
              </a:extLst>
            </p:cNvPr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5;p48">
              <a:extLst>
                <a:ext uri="{FF2B5EF4-FFF2-40B4-BE49-F238E27FC236}">
                  <a16:creationId xmlns:a16="http://schemas.microsoft.com/office/drawing/2014/main" id="{03986958-C314-ADF0-4750-1BB5B41881FB}"/>
                </a:ext>
              </a:extLst>
            </p:cNvPr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6;p48">
              <a:extLst>
                <a:ext uri="{FF2B5EF4-FFF2-40B4-BE49-F238E27FC236}">
                  <a16:creationId xmlns:a16="http://schemas.microsoft.com/office/drawing/2014/main" id="{774FFFAC-4A63-84B5-A27A-E0C66B31F285}"/>
                </a:ext>
              </a:extLst>
            </p:cNvPr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7;p48">
              <a:extLst>
                <a:ext uri="{FF2B5EF4-FFF2-40B4-BE49-F238E27FC236}">
                  <a16:creationId xmlns:a16="http://schemas.microsoft.com/office/drawing/2014/main" id="{DCA39702-CFCF-1126-E8AE-B245D48C571E}"/>
                </a:ext>
              </a:extLst>
            </p:cNvPr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8;p48">
              <a:extLst>
                <a:ext uri="{FF2B5EF4-FFF2-40B4-BE49-F238E27FC236}">
                  <a16:creationId xmlns:a16="http://schemas.microsoft.com/office/drawing/2014/main" id="{C19D424D-6CA2-F2EF-9BEF-F9FB4D79CA56}"/>
                </a:ext>
              </a:extLst>
            </p:cNvPr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9;p48">
              <a:extLst>
                <a:ext uri="{FF2B5EF4-FFF2-40B4-BE49-F238E27FC236}">
                  <a16:creationId xmlns:a16="http://schemas.microsoft.com/office/drawing/2014/main" id="{5272BAF9-C2D2-3672-35A0-372666322AEE}"/>
                </a:ext>
              </a:extLst>
            </p:cNvPr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0;p48">
              <a:extLst>
                <a:ext uri="{FF2B5EF4-FFF2-40B4-BE49-F238E27FC236}">
                  <a16:creationId xmlns:a16="http://schemas.microsoft.com/office/drawing/2014/main" id="{1F12F19A-8970-975D-4D59-E3F287BDACF7}"/>
                </a:ext>
              </a:extLst>
            </p:cNvPr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1;p48">
              <a:extLst>
                <a:ext uri="{FF2B5EF4-FFF2-40B4-BE49-F238E27FC236}">
                  <a16:creationId xmlns:a16="http://schemas.microsoft.com/office/drawing/2014/main" id="{0D59F880-5532-A2A9-9443-9681BCDD3159}"/>
                </a:ext>
              </a:extLst>
            </p:cNvPr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2;p48">
              <a:extLst>
                <a:ext uri="{FF2B5EF4-FFF2-40B4-BE49-F238E27FC236}">
                  <a16:creationId xmlns:a16="http://schemas.microsoft.com/office/drawing/2014/main" id="{F581F1D3-FB0A-F57A-270E-EE83C13C1A8E}"/>
                </a:ext>
              </a:extLst>
            </p:cNvPr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3;p48">
              <a:extLst>
                <a:ext uri="{FF2B5EF4-FFF2-40B4-BE49-F238E27FC236}">
                  <a16:creationId xmlns:a16="http://schemas.microsoft.com/office/drawing/2014/main" id="{BBA72812-EE38-E7D1-C871-6456125F3D91}"/>
                </a:ext>
              </a:extLst>
            </p:cNvPr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4;p48">
              <a:extLst>
                <a:ext uri="{FF2B5EF4-FFF2-40B4-BE49-F238E27FC236}">
                  <a16:creationId xmlns:a16="http://schemas.microsoft.com/office/drawing/2014/main" id="{04D4E98A-4B20-34C5-F3AB-BFE1CE663768}"/>
                </a:ext>
              </a:extLst>
            </p:cNvPr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5;p48">
              <a:extLst>
                <a:ext uri="{FF2B5EF4-FFF2-40B4-BE49-F238E27FC236}">
                  <a16:creationId xmlns:a16="http://schemas.microsoft.com/office/drawing/2014/main" id="{83AFCED2-C07A-412B-37C2-0EE5A9E2B146}"/>
                </a:ext>
              </a:extLst>
            </p:cNvPr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6;p48">
              <a:extLst>
                <a:ext uri="{FF2B5EF4-FFF2-40B4-BE49-F238E27FC236}">
                  <a16:creationId xmlns:a16="http://schemas.microsoft.com/office/drawing/2014/main" id="{D7C37F88-1B49-1696-8068-5E325FC827C6}"/>
                </a:ext>
              </a:extLst>
            </p:cNvPr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7;p48">
              <a:extLst>
                <a:ext uri="{FF2B5EF4-FFF2-40B4-BE49-F238E27FC236}">
                  <a16:creationId xmlns:a16="http://schemas.microsoft.com/office/drawing/2014/main" id="{FB4CCFF5-32E1-3F65-262D-D17E07B5FC9C}"/>
                </a:ext>
              </a:extLst>
            </p:cNvPr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8;p48">
              <a:extLst>
                <a:ext uri="{FF2B5EF4-FFF2-40B4-BE49-F238E27FC236}">
                  <a16:creationId xmlns:a16="http://schemas.microsoft.com/office/drawing/2014/main" id="{16733A19-F4CC-5783-B3A2-1BCBE537CB03}"/>
                </a:ext>
              </a:extLst>
            </p:cNvPr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9;p48">
              <a:extLst>
                <a:ext uri="{FF2B5EF4-FFF2-40B4-BE49-F238E27FC236}">
                  <a16:creationId xmlns:a16="http://schemas.microsoft.com/office/drawing/2014/main" id="{53509AE6-E37A-3120-67FC-63E24DB43801}"/>
                </a:ext>
              </a:extLst>
            </p:cNvPr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0;p48">
              <a:extLst>
                <a:ext uri="{FF2B5EF4-FFF2-40B4-BE49-F238E27FC236}">
                  <a16:creationId xmlns:a16="http://schemas.microsoft.com/office/drawing/2014/main" id="{A2CC7B28-03BF-2089-FB85-25EA0E3D8310}"/>
                </a:ext>
              </a:extLst>
            </p:cNvPr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1;p48">
              <a:extLst>
                <a:ext uri="{FF2B5EF4-FFF2-40B4-BE49-F238E27FC236}">
                  <a16:creationId xmlns:a16="http://schemas.microsoft.com/office/drawing/2014/main" id="{DE7F62D8-1D67-8D1C-B604-5AF759A904DB}"/>
                </a:ext>
              </a:extLst>
            </p:cNvPr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2;p48">
              <a:extLst>
                <a:ext uri="{FF2B5EF4-FFF2-40B4-BE49-F238E27FC236}">
                  <a16:creationId xmlns:a16="http://schemas.microsoft.com/office/drawing/2014/main" id="{D690A74A-5F3B-CB15-4BB7-077AA13EE6D5}"/>
                </a:ext>
              </a:extLst>
            </p:cNvPr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3;p48">
              <a:extLst>
                <a:ext uri="{FF2B5EF4-FFF2-40B4-BE49-F238E27FC236}">
                  <a16:creationId xmlns:a16="http://schemas.microsoft.com/office/drawing/2014/main" id="{4A1FDDEB-AC30-16BF-3203-AC2B67283ACE}"/>
                </a:ext>
              </a:extLst>
            </p:cNvPr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4;p48">
              <a:extLst>
                <a:ext uri="{FF2B5EF4-FFF2-40B4-BE49-F238E27FC236}">
                  <a16:creationId xmlns:a16="http://schemas.microsoft.com/office/drawing/2014/main" id="{C38AF0C0-D103-6B8E-0D05-C302BE2928ED}"/>
                </a:ext>
              </a:extLst>
            </p:cNvPr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5;p48">
              <a:extLst>
                <a:ext uri="{FF2B5EF4-FFF2-40B4-BE49-F238E27FC236}">
                  <a16:creationId xmlns:a16="http://schemas.microsoft.com/office/drawing/2014/main" id="{14789841-1034-DC47-DB82-AA17A21D679C}"/>
                </a:ext>
              </a:extLst>
            </p:cNvPr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6;p48">
              <a:extLst>
                <a:ext uri="{FF2B5EF4-FFF2-40B4-BE49-F238E27FC236}">
                  <a16:creationId xmlns:a16="http://schemas.microsoft.com/office/drawing/2014/main" id="{27296CCC-70E7-B794-4419-DE64ADAEA15A}"/>
                </a:ext>
              </a:extLst>
            </p:cNvPr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7;p48">
              <a:extLst>
                <a:ext uri="{FF2B5EF4-FFF2-40B4-BE49-F238E27FC236}">
                  <a16:creationId xmlns:a16="http://schemas.microsoft.com/office/drawing/2014/main" id="{4A46D094-EFF4-61DC-6C20-A09BE32BA853}"/>
                </a:ext>
              </a:extLst>
            </p:cNvPr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8;p48">
              <a:extLst>
                <a:ext uri="{FF2B5EF4-FFF2-40B4-BE49-F238E27FC236}">
                  <a16:creationId xmlns:a16="http://schemas.microsoft.com/office/drawing/2014/main" id="{85050857-9773-706C-A85A-3969480BBFB1}"/>
                </a:ext>
              </a:extLst>
            </p:cNvPr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9;p48">
              <a:extLst>
                <a:ext uri="{FF2B5EF4-FFF2-40B4-BE49-F238E27FC236}">
                  <a16:creationId xmlns:a16="http://schemas.microsoft.com/office/drawing/2014/main" id="{7BA19A99-E217-DA91-DB72-89CC338785F3}"/>
                </a:ext>
              </a:extLst>
            </p:cNvPr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0;p48">
              <a:extLst>
                <a:ext uri="{FF2B5EF4-FFF2-40B4-BE49-F238E27FC236}">
                  <a16:creationId xmlns:a16="http://schemas.microsoft.com/office/drawing/2014/main" id="{0EC5F015-F0B3-84FF-6DB4-B29ED1AFBD00}"/>
                </a:ext>
              </a:extLst>
            </p:cNvPr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1;p48">
              <a:extLst>
                <a:ext uri="{FF2B5EF4-FFF2-40B4-BE49-F238E27FC236}">
                  <a16:creationId xmlns:a16="http://schemas.microsoft.com/office/drawing/2014/main" id="{8C966EDA-7678-6F69-20D6-6E2758EFF629}"/>
                </a:ext>
              </a:extLst>
            </p:cNvPr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2;p48">
              <a:extLst>
                <a:ext uri="{FF2B5EF4-FFF2-40B4-BE49-F238E27FC236}">
                  <a16:creationId xmlns:a16="http://schemas.microsoft.com/office/drawing/2014/main" id="{E8385857-F04A-B93F-1CE2-8783ADE379E1}"/>
                </a:ext>
              </a:extLst>
            </p:cNvPr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3;p48">
              <a:extLst>
                <a:ext uri="{FF2B5EF4-FFF2-40B4-BE49-F238E27FC236}">
                  <a16:creationId xmlns:a16="http://schemas.microsoft.com/office/drawing/2014/main" id="{FFB8D823-70B0-6648-C3C0-E88883E2423E}"/>
                </a:ext>
              </a:extLst>
            </p:cNvPr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4;p48">
              <a:extLst>
                <a:ext uri="{FF2B5EF4-FFF2-40B4-BE49-F238E27FC236}">
                  <a16:creationId xmlns:a16="http://schemas.microsoft.com/office/drawing/2014/main" id="{271E66AA-1101-B0C1-C6D6-37ED3E607ECF}"/>
                </a:ext>
              </a:extLst>
            </p:cNvPr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5;p48">
              <a:extLst>
                <a:ext uri="{FF2B5EF4-FFF2-40B4-BE49-F238E27FC236}">
                  <a16:creationId xmlns:a16="http://schemas.microsoft.com/office/drawing/2014/main" id="{97F66FF8-AE9A-841E-9902-2750CDD3401A}"/>
                </a:ext>
              </a:extLst>
            </p:cNvPr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6;p48">
              <a:extLst>
                <a:ext uri="{FF2B5EF4-FFF2-40B4-BE49-F238E27FC236}">
                  <a16:creationId xmlns:a16="http://schemas.microsoft.com/office/drawing/2014/main" id="{CF2D1B65-5BB5-017F-FB75-73B903C5C6DC}"/>
                </a:ext>
              </a:extLst>
            </p:cNvPr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7;p48">
              <a:extLst>
                <a:ext uri="{FF2B5EF4-FFF2-40B4-BE49-F238E27FC236}">
                  <a16:creationId xmlns:a16="http://schemas.microsoft.com/office/drawing/2014/main" id="{9A3B92C3-1035-B618-6CA0-F09D189F4EF2}"/>
                </a:ext>
              </a:extLst>
            </p:cNvPr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8;p48">
              <a:extLst>
                <a:ext uri="{FF2B5EF4-FFF2-40B4-BE49-F238E27FC236}">
                  <a16:creationId xmlns:a16="http://schemas.microsoft.com/office/drawing/2014/main" id="{1B232675-B055-893E-108C-2F17C0EC8D04}"/>
                </a:ext>
              </a:extLst>
            </p:cNvPr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;p48">
              <a:extLst>
                <a:ext uri="{FF2B5EF4-FFF2-40B4-BE49-F238E27FC236}">
                  <a16:creationId xmlns:a16="http://schemas.microsoft.com/office/drawing/2014/main" id="{79C16C04-8B6A-E758-E597-F0FDD97C68A2}"/>
                </a:ext>
              </a:extLst>
            </p:cNvPr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0;p48">
              <a:extLst>
                <a:ext uri="{FF2B5EF4-FFF2-40B4-BE49-F238E27FC236}">
                  <a16:creationId xmlns:a16="http://schemas.microsoft.com/office/drawing/2014/main" id="{72052258-6158-5BB4-7E02-3C97BCC29894}"/>
                </a:ext>
              </a:extLst>
            </p:cNvPr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1;p48">
              <a:extLst>
                <a:ext uri="{FF2B5EF4-FFF2-40B4-BE49-F238E27FC236}">
                  <a16:creationId xmlns:a16="http://schemas.microsoft.com/office/drawing/2014/main" id="{75EBE0E8-8DA8-4502-91D4-5BADD0EDD5DD}"/>
                </a:ext>
              </a:extLst>
            </p:cNvPr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2;p48">
              <a:extLst>
                <a:ext uri="{FF2B5EF4-FFF2-40B4-BE49-F238E27FC236}">
                  <a16:creationId xmlns:a16="http://schemas.microsoft.com/office/drawing/2014/main" id="{382D980A-F912-18A4-3F49-0417DFE6F8C7}"/>
                </a:ext>
              </a:extLst>
            </p:cNvPr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3;p48">
              <a:extLst>
                <a:ext uri="{FF2B5EF4-FFF2-40B4-BE49-F238E27FC236}">
                  <a16:creationId xmlns:a16="http://schemas.microsoft.com/office/drawing/2014/main" id="{4DCEC83D-01E9-227E-339D-E98D9F86E59C}"/>
                </a:ext>
              </a:extLst>
            </p:cNvPr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4;p48">
              <a:extLst>
                <a:ext uri="{FF2B5EF4-FFF2-40B4-BE49-F238E27FC236}">
                  <a16:creationId xmlns:a16="http://schemas.microsoft.com/office/drawing/2014/main" id="{9EEECE61-4C81-82D3-E4E8-C5C5196AB64F}"/>
                </a:ext>
              </a:extLst>
            </p:cNvPr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5;p48">
              <a:extLst>
                <a:ext uri="{FF2B5EF4-FFF2-40B4-BE49-F238E27FC236}">
                  <a16:creationId xmlns:a16="http://schemas.microsoft.com/office/drawing/2014/main" id="{04AB2558-3BC4-494A-C8D0-FA1160863202}"/>
                </a:ext>
              </a:extLst>
            </p:cNvPr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6;p48">
              <a:extLst>
                <a:ext uri="{FF2B5EF4-FFF2-40B4-BE49-F238E27FC236}">
                  <a16:creationId xmlns:a16="http://schemas.microsoft.com/office/drawing/2014/main" id="{CD224D9E-8FBE-182D-3E35-96DC0FEB93C3}"/>
                </a:ext>
              </a:extLst>
            </p:cNvPr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7;p48">
              <a:extLst>
                <a:ext uri="{FF2B5EF4-FFF2-40B4-BE49-F238E27FC236}">
                  <a16:creationId xmlns:a16="http://schemas.microsoft.com/office/drawing/2014/main" id="{87BC555C-EBA7-7F2D-8394-EAEAA1863671}"/>
                </a:ext>
              </a:extLst>
            </p:cNvPr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8;p48">
              <a:extLst>
                <a:ext uri="{FF2B5EF4-FFF2-40B4-BE49-F238E27FC236}">
                  <a16:creationId xmlns:a16="http://schemas.microsoft.com/office/drawing/2014/main" id="{1FC28131-736F-5F2C-76B6-3350C7D66A90}"/>
                </a:ext>
              </a:extLst>
            </p:cNvPr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9;p48">
              <a:extLst>
                <a:ext uri="{FF2B5EF4-FFF2-40B4-BE49-F238E27FC236}">
                  <a16:creationId xmlns:a16="http://schemas.microsoft.com/office/drawing/2014/main" id="{04102EC4-B8B8-B928-6490-EC57B54C6CA5}"/>
                </a:ext>
              </a:extLst>
            </p:cNvPr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0;p48">
              <a:extLst>
                <a:ext uri="{FF2B5EF4-FFF2-40B4-BE49-F238E27FC236}">
                  <a16:creationId xmlns:a16="http://schemas.microsoft.com/office/drawing/2014/main" id="{3CDF4048-42F5-25CB-0294-127D299C604C}"/>
                </a:ext>
              </a:extLst>
            </p:cNvPr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1;p48">
              <a:extLst>
                <a:ext uri="{FF2B5EF4-FFF2-40B4-BE49-F238E27FC236}">
                  <a16:creationId xmlns:a16="http://schemas.microsoft.com/office/drawing/2014/main" id="{872C563D-4D6B-B9B0-4891-2DB408EC5E07}"/>
                </a:ext>
              </a:extLst>
            </p:cNvPr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2;p48">
              <a:extLst>
                <a:ext uri="{FF2B5EF4-FFF2-40B4-BE49-F238E27FC236}">
                  <a16:creationId xmlns:a16="http://schemas.microsoft.com/office/drawing/2014/main" id="{7DEC006B-FA20-2AC6-0054-9570C4B8F21C}"/>
                </a:ext>
              </a:extLst>
            </p:cNvPr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83;p48">
              <a:extLst>
                <a:ext uri="{FF2B5EF4-FFF2-40B4-BE49-F238E27FC236}">
                  <a16:creationId xmlns:a16="http://schemas.microsoft.com/office/drawing/2014/main" id="{CD4313A3-F602-ED08-6E3E-420305DF341F}"/>
                </a:ext>
              </a:extLst>
            </p:cNvPr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84;p48">
              <a:extLst>
                <a:ext uri="{FF2B5EF4-FFF2-40B4-BE49-F238E27FC236}">
                  <a16:creationId xmlns:a16="http://schemas.microsoft.com/office/drawing/2014/main" id="{E59777A4-1CBB-7F37-BC70-7788F8CDDDAD}"/>
                </a:ext>
              </a:extLst>
            </p:cNvPr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85;p48">
              <a:extLst>
                <a:ext uri="{FF2B5EF4-FFF2-40B4-BE49-F238E27FC236}">
                  <a16:creationId xmlns:a16="http://schemas.microsoft.com/office/drawing/2014/main" id="{58986F3E-99A7-623D-9879-F06BA10D0245}"/>
                </a:ext>
              </a:extLst>
            </p:cNvPr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86;p48">
              <a:extLst>
                <a:ext uri="{FF2B5EF4-FFF2-40B4-BE49-F238E27FC236}">
                  <a16:creationId xmlns:a16="http://schemas.microsoft.com/office/drawing/2014/main" id="{11CF8D4D-9A1D-ABBD-097F-D6428D5ED0C8}"/>
                </a:ext>
              </a:extLst>
            </p:cNvPr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87;p48">
              <a:extLst>
                <a:ext uri="{FF2B5EF4-FFF2-40B4-BE49-F238E27FC236}">
                  <a16:creationId xmlns:a16="http://schemas.microsoft.com/office/drawing/2014/main" id="{E20F7AEF-0693-5D10-B5C1-B7D353BF9D93}"/>
                </a:ext>
              </a:extLst>
            </p:cNvPr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8;p48">
              <a:extLst>
                <a:ext uri="{FF2B5EF4-FFF2-40B4-BE49-F238E27FC236}">
                  <a16:creationId xmlns:a16="http://schemas.microsoft.com/office/drawing/2014/main" id="{AD85877E-D4E3-C811-D2AF-81D85BA4A532}"/>
                </a:ext>
              </a:extLst>
            </p:cNvPr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9;p48">
              <a:extLst>
                <a:ext uri="{FF2B5EF4-FFF2-40B4-BE49-F238E27FC236}">
                  <a16:creationId xmlns:a16="http://schemas.microsoft.com/office/drawing/2014/main" id="{89BFD4C8-2016-E6AA-5B9A-684345186E32}"/>
                </a:ext>
              </a:extLst>
            </p:cNvPr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0;p48">
              <a:extLst>
                <a:ext uri="{FF2B5EF4-FFF2-40B4-BE49-F238E27FC236}">
                  <a16:creationId xmlns:a16="http://schemas.microsoft.com/office/drawing/2014/main" id="{9D6A75AF-7E23-5A2D-4A76-6D04A198564C}"/>
                </a:ext>
              </a:extLst>
            </p:cNvPr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1;p48">
              <a:extLst>
                <a:ext uri="{FF2B5EF4-FFF2-40B4-BE49-F238E27FC236}">
                  <a16:creationId xmlns:a16="http://schemas.microsoft.com/office/drawing/2014/main" id="{9E56380B-EDA7-0CF3-77D1-55BBE3DF559D}"/>
                </a:ext>
              </a:extLst>
            </p:cNvPr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2;p48">
              <a:extLst>
                <a:ext uri="{FF2B5EF4-FFF2-40B4-BE49-F238E27FC236}">
                  <a16:creationId xmlns:a16="http://schemas.microsoft.com/office/drawing/2014/main" id="{62A4A21B-4640-3FC9-6DDA-37096D32C90E}"/>
                </a:ext>
              </a:extLst>
            </p:cNvPr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93;p48">
              <a:extLst>
                <a:ext uri="{FF2B5EF4-FFF2-40B4-BE49-F238E27FC236}">
                  <a16:creationId xmlns:a16="http://schemas.microsoft.com/office/drawing/2014/main" id="{F148E4EB-2CCF-F35B-7B1B-CC1E2A728F9A}"/>
                </a:ext>
              </a:extLst>
            </p:cNvPr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094;p48">
              <a:extLst>
                <a:ext uri="{FF2B5EF4-FFF2-40B4-BE49-F238E27FC236}">
                  <a16:creationId xmlns:a16="http://schemas.microsoft.com/office/drawing/2014/main" id="{75643195-1BFD-2A50-AE61-E944AFA2F8FD}"/>
                </a:ext>
              </a:extLst>
            </p:cNvPr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095;p48">
              <a:extLst>
                <a:ext uri="{FF2B5EF4-FFF2-40B4-BE49-F238E27FC236}">
                  <a16:creationId xmlns:a16="http://schemas.microsoft.com/office/drawing/2014/main" id="{B6460B05-C9D7-0A06-D9E7-9CFB062A8A67}"/>
                </a:ext>
              </a:extLst>
            </p:cNvPr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096;p48">
              <a:extLst>
                <a:ext uri="{FF2B5EF4-FFF2-40B4-BE49-F238E27FC236}">
                  <a16:creationId xmlns:a16="http://schemas.microsoft.com/office/drawing/2014/main" id="{0A8BD69F-C626-4364-35E6-81AB08F3779E}"/>
                </a:ext>
              </a:extLst>
            </p:cNvPr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097;p48">
              <a:extLst>
                <a:ext uri="{FF2B5EF4-FFF2-40B4-BE49-F238E27FC236}">
                  <a16:creationId xmlns:a16="http://schemas.microsoft.com/office/drawing/2014/main" id="{28BE9309-2EB7-D62D-27D3-1F8E54DAE9CF}"/>
                </a:ext>
              </a:extLst>
            </p:cNvPr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098;p48">
              <a:extLst>
                <a:ext uri="{FF2B5EF4-FFF2-40B4-BE49-F238E27FC236}">
                  <a16:creationId xmlns:a16="http://schemas.microsoft.com/office/drawing/2014/main" id="{D12408E1-D01D-D982-1248-9C67AA0634A1}"/>
                </a:ext>
              </a:extLst>
            </p:cNvPr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099;p48">
              <a:extLst>
                <a:ext uri="{FF2B5EF4-FFF2-40B4-BE49-F238E27FC236}">
                  <a16:creationId xmlns:a16="http://schemas.microsoft.com/office/drawing/2014/main" id="{816C5FE7-F420-76B7-E9DE-676CC6180DF7}"/>
                </a:ext>
              </a:extLst>
            </p:cNvPr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100;p48">
              <a:extLst>
                <a:ext uri="{FF2B5EF4-FFF2-40B4-BE49-F238E27FC236}">
                  <a16:creationId xmlns:a16="http://schemas.microsoft.com/office/drawing/2014/main" id="{C74DF275-9941-FCF4-54C9-EEF523BE8738}"/>
                </a:ext>
              </a:extLst>
            </p:cNvPr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101;p48">
              <a:extLst>
                <a:ext uri="{FF2B5EF4-FFF2-40B4-BE49-F238E27FC236}">
                  <a16:creationId xmlns:a16="http://schemas.microsoft.com/office/drawing/2014/main" id="{232CB278-EAB1-09C5-7FD2-BE73407780F0}"/>
                </a:ext>
              </a:extLst>
            </p:cNvPr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102;p48">
              <a:extLst>
                <a:ext uri="{FF2B5EF4-FFF2-40B4-BE49-F238E27FC236}">
                  <a16:creationId xmlns:a16="http://schemas.microsoft.com/office/drawing/2014/main" id="{06F0C4E7-A0CB-CEEA-CC9B-B32CE10ED4EA}"/>
                </a:ext>
              </a:extLst>
            </p:cNvPr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103;p48">
              <a:extLst>
                <a:ext uri="{FF2B5EF4-FFF2-40B4-BE49-F238E27FC236}">
                  <a16:creationId xmlns:a16="http://schemas.microsoft.com/office/drawing/2014/main" id="{02654DA5-6842-55F2-A031-6268B4A16C9D}"/>
                </a:ext>
              </a:extLst>
            </p:cNvPr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104;p48">
              <a:extLst>
                <a:ext uri="{FF2B5EF4-FFF2-40B4-BE49-F238E27FC236}">
                  <a16:creationId xmlns:a16="http://schemas.microsoft.com/office/drawing/2014/main" id="{B7408E01-D777-4EB0-7F04-35995FE83BD2}"/>
                </a:ext>
              </a:extLst>
            </p:cNvPr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105;p48">
              <a:extLst>
                <a:ext uri="{FF2B5EF4-FFF2-40B4-BE49-F238E27FC236}">
                  <a16:creationId xmlns:a16="http://schemas.microsoft.com/office/drawing/2014/main" id="{406388FB-632B-B39E-9B72-A3D5F8CAEF51}"/>
                </a:ext>
              </a:extLst>
            </p:cNvPr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106;p48">
              <a:extLst>
                <a:ext uri="{FF2B5EF4-FFF2-40B4-BE49-F238E27FC236}">
                  <a16:creationId xmlns:a16="http://schemas.microsoft.com/office/drawing/2014/main" id="{93F489A8-EDAC-EFB6-946D-5E4F4A82F9B2}"/>
                </a:ext>
              </a:extLst>
            </p:cNvPr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107;p48">
              <a:extLst>
                <a:ext uri="{FF2B5EF4-FFF2-40B4-BE49-F238E27FC236}">
                  <a16:creationId xmlns:a16="http://schemas.microsoft.com/office/drawing/2014/main" id="{89878943-9113-E42B-70A2-6592A2360E84}"/>
                </a:ext>
              </a:extLst>
            </p:cNvPr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108;p48">
              <a:extLst>
                <a:ext uri="{FF2B5EF4-FFF2-40B4-BE49-F238E27FC236}">
                  <a16:creationId xmlns:a16="http://schemas.microsoft.com/office/drawing/2014/main" id="{A8B461EA-887E-29E5-5A14-C5009C631CDE}"/>
                </a:ext>
              </a:extLst>
            </p:cNvPr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109;p48">
              <a:extLst>
                <a:ext uri="{FF2B5EF4-FFF2-40B4-BE49-F238E27FC236}">
                  <a16:creationId xmlns:a16="http://schemas.microsoft.com/office/drawing/2014/main" id="{B504316C-384B-9876-6C8E-4145574D1D54}"/>
                </a:ext>
              </a:extLst>
            </p:cNvPr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110;p48">
              <a:extLst>
                <a:ext uri="{FF2B5EF4-FFF2-40B4-BE49-F238E27FC236}">
                  <a16:creationId xmlns:a16="http://schemas.microsoft.com/office/drawing/2014/main" id="{2B2D8E61-AAFD-9495-11F4-7373F12A87C5}"/>
                </a:ext>
              </a:extLst>
            </p:cNvPr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111;p48">
              <a:extLst>
                <a:ext uri="{FF2B5EF4-FFF2-40B4-BE49-F238E27FC236}">
                  <a16:creationId xmlns:a16="http://schemas.microsoft.com/office/drawing/2014/main" id="{262784FA-A836-C249-308E-B3854E8FCE8C}"/>
                </a:ext>
              </a:extLst>
            </p:cNvPr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112;p48">
              <a:extLst>
                <a:ext uri="{FF2B5EF4-FFF2-40B4-BE49-F238E27FC236}">
                  <a16:creationId xmlns:a16="http://schemas.microsoft.com/office/drawing/2014/main" id="{69036F73-8819-FE02-C0E6-A665A14F370D}"/>
                </a:ext>
              </a:extLst>
            </p:cNvPr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113;p48">
              <a:extLst>
                <a:ext uri="{FF2B5EF4-FFF2-40B4-BE49-F238E27FC236}">
                  <a16:creationId xmlns:a16="http://schemas.microsoft.com/office/drawing/2014/main" id="{1D2A2D2C-28DD-6EE5-4E95-943FA851F0CC}"/>
                </a:ext>
              </a:extLst>
            </p:cNvPr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114;p48">
              <a:extLst>
                <a:ext uri="{FF2B5EF4-FFF2-40B4-BE49-F238E27FC236}">
                  <a16:creationId xmlns:a16="http://schemas.microsoft.com/office/drawing/2014/main" id="{8AA6B327-825E-C540-D99A-852E832D6695}"/>
                </a:ext>
              </a:extLst>
            </p:cNvPr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115;p48">
              <a:extLst>
                <a:ext uri="{FF2B5EF4-FFF2-40B4-BE49-F238E27FC236}">
                  <a16:creationId xmlns:a16="http://schemas.microsoft.com/office/drawing/2014/main" id="{6E3E231A-C9E5-4C94-4BD4-64270A17D509}"/>
                </a:ext>
              </a:extLst>
            </p:cNvPr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116;p48">
              <a:extLst>
                <a:ext uri="{FF2B5EF4-FFF2-40B4-BE49-F238E27FC236}">
                  <a16:creationId xmlns:a16="http://schemas.microsoft.com/office/drawing/2014/main" id="{2A1CF1E1-2604-1A85-F522-90BF66B8AF25}"/>
                </a:ext>
              </a:extLst>
            </p:cNvPr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117;p48">
              <a:extLst>
                <a:ext uri="{FF2B5EF4-FFF2-40B4-BE49-F238E27FC236}">
                  <a16:creationId xmlns:a16="http://schemas.microsoft.com/office/drawing/2014/main" id="{85AA29A7-DC6B-DE1E-9564-847874863FD3}"/>
                </a:ext>
              </a:extLst>
            </p:cNvPr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118;p48">
              <a:extLst>
                <a:ext uri="{FF2B5EF4-FFF2-40B4-BE49-F238E27FC236}">
                  <a16:creationId xmlns:a16="http://schemas.microsoft.com/office/drawing/2014/main" id="{B0B6000B-C763-453A-0223-81593FCA39BF}"/>
                </a:ext>
              </a:extLst>
            </p:cNvPr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119;p48">
              <a:extLst>
                <a:ext uri="{FF2B5EF4-FFF2-40B4-BE49-F238E27FC236}">
                  <a16:creationId xmlns:a16="http://schemas.microsoft.com/office/drawing/2014/main" id="{FB477043-58C7-DBE0-6710-E7D3D94038FD}"/>
                </a:ext>
              </a:extLst>
            </p:cNvPr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120;p48">
              <a:extLst>
                <a:ext uri="{FF2B5EF4-FFF2-40B4-BE49-F238E27FC236}">
                  <a16:creationId xmlns:a16="http://schemas.microsoft.com/office/drawing/2014/main" id="{6222216F-9543-37F9-9091-18307A8BD382}"/>
                </a:ext>
              </a:extLst>
            </p:cNvPr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121;p48">
              <a:extLst>
                <a:ext uri="{FF2B5EF4-FFF2-40B4-BE49-F238E27FC236}">
                  <a16:creationId xmlns:a16="http://schemas.microsoft.com/office/drawing/2014/main" id="{AF513D85-32FC-B085-0984-BDFCA75F6326}"/>
                </a:ext>
              </a:extLst>
            </p:cNvPr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122;p48">
              <a:extLst>
                <a:ext uri="{FF2B5EF4-FFF2-40B4-BE49-F238E27FC236}">
                  <a16:creationId xmlns:a16="http://schemas.microsoft.com/office/drawing/2014/main" id="{D194517C-4E02-0FC5-A2A2-92E27F021DFF}"/>
                </a:ext>
              </a:extLst>
            </p:cNvPr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123;p48">
              <a:extLst>
                <a:ext uri="{FF2B5EF4-FFF2-40B4-BE49-F238E27FC236}">
                  <a16:creationId xmlns:a16="http://schemas.microsoft.com/office/drawing/2014/main" id="{416F1E02-540E-AC62-2A85-484832684E59}"/>
                </a:ext>
              </a:extLst>
            </p:cNvPr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124;p48">
              <a:extLst>
                <a:ext uri="{FF2B5EF4-FFF2-40B4-BE49-F238E27FC236}">
                  <a16:creationId xmlns:a16="http://schemas.microsoft.com/office/drawing/2014/main" id="{07E70E16-0063-A0F5-D026-6ECFE3092382}"/>
                </a:ext>
              </a:extLst>
            </p:cNvPr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125;p48">
              <a:extLst>
                <a:ext uri="{FF2B5EF4-FFF2-40B4-BE49-F238E27FC236}">
                  <a16:creationId xmlns:a16="http://schemas.microsoft.com/office/drawing/2014/main" id="{8B510FCF-5271-6547-E491-5349CD78E8BF}"/>
                </a:ext>
              </a:extLst>
            </p:cNvPr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126;p48">
              <a:extLst>
                <a:ext uri="{FF2B5EF4-FFF2-40B4-BE49-F238E27FC236}">
                  <a16:creationId xmlns:a16="http://schemas.microsoft.com/office/drawing/2014/main" id="{7D701B1C-BC66-5CDF-7D70-C0B53A1A101A}"/>
                </a:ext>
              </a:extLst>
            </p:cNvPr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127;p48">
              <a:extLst>
                <a:ext uri="{FF2B5EF4-FFF2-40B4-BE49-F238E27FC236}">
                  <a16:creationId xmlns:a16="http://schemas.microsoft.com/office/drawing/2014/main" id="{21241521-A394-CB97-EB87-BFC1473D702B}"/>
                </a:ext>
              </a:extLst>
            </p:cNvPr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128;p48">
              <a:extLst>
                <a:ext uri="{FF2B5EF4-FFF2-40B4-BE49-F238E27FC236}">
                  <a16:creationId xmlns:a16="http://schemas.microsoft.com/office/drawing/2014/main" id="{32F1FA10-2784-C041-B5C2-240F392D0E24}"/>
                </a:ext>
              </a:extLst>
            </p:cNvPr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129;p48">
              <a:extLst>
                <a:ext uri="{FF2B5EF4-FFF2-40B4-BE49-F238E27FC236}">
                  <a16:creationId xmlns:a16="http://schemas.microsoft.com/office/drawing/2014/main" id="{B22DB65C-2825-8974-5DAE-7444DCA19A5F}"/>
                </a:ext>
              </a:extLst>
            </p:cNvPr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130;p48">
              <a:extLst>
                <a:ext uri="{FF2B5EF4-FFF2-40B4-BE49-F238E27FC236}">
                  <a16:creationId xmlns:a16="http://schemas.microsoft.com/office/drawing/2014/main" id="{B691A7C4-4222-F260-B774-DE3AC7C9400D}"/>
                </a:ext>
              </a:extLst>
            </p:cNvPr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131;p48">
              <a:extLst>
                <a:ext uri="{FF2B5EF4-FFF2-40B4-BE49-F238E27FC236}">
                  <a16:creationId xmlns:a16="http://schemas.microsoft.com/office/drawing/2014/main" id="{BAEC2BF6-5B08-78CB-675B-A395E7EBC0F1}"/>
                </a:ext>
              </a:extLst>
            </p:cNvPr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132;p48">
              <a:extLst>
                <a:ext uri="{FF2B5EF4-FFF2-40B4-BE49-F238E27FC236}">
                  <a16:creationId xmlns:a16="http://schemas.microsoft.com/office/drawing/2014/main" id="{6C99E345-9F40-0042-AD10-91BDFD47C5DF}"/>
                </a:ext>
              </a:extLst>
            </p:cNvPr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133;p48">
              <a:extLst>
                <a:ext uri="{FF2B5EF4-FFF2-40B4-BE49-F238E27FC236}">
                  <a16:creationId xmlns:a16="http://schemas.microsoft.com/office/drawing/2014/main" id="{1D350525-08D2-A1EE-5FDE-BCBF8117B573}"/>
                </a:ext>
              </a:extLst>
            </p:cNvPr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134;p48">
              <a:extLst>
                <a:ext uri="{FF2B5EF4-FFF2-40B4-BE49-F238E27FC236}">
                  <a16:creationId xmlns:a16="http://schemas.microsoft.com/office/drawing/2014/main" id="{00CDFDC4-B288-86C7-FD9E-05201B9684C4}"/>
                </a:ext>
              </a:extLst>
            </p:cNvPr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135;p48">
              <a:extLst>
                <a:ext uri="{FF2B5EF4-FFF2-40B4-BE49-F238E27FC236}">
                  <a16:creationId xmlns:a16="http://schemas.microsoft.com/office/drawing/2014/main" id="{326B9620-0C8B-46AF-63ED-5809D4551F95}"/>
                </a:ext>
              </a:extLst>
            </p:cNvPr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136;p48">
              <a:extLst>
                <a:ext uri="{FF2B5EF4-FFF2-40B4-BE49-F238E27FC236}">
                  <a16:creationId xmlns:a16="http://schemas.microsoft.com/office/drawing/2014/main" id="{CA644CC1-D41E-E8C4-92A2-D31D7FBCC436}"/>
                </a:ext>
              </a:extLst>
            </p:cNvPr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137;p48">
              <a:extLst>
                <a:ext uri="{FF2B5EF4-FFF2-40B4-BE49-F238E27FC236}">
                  <a16:creationId xmlns:a16="http://schemas.microsoft.com/office/drawing/2014/main" id="{76CF84D8-7788-2F44-7365-4A43FFA4C3DA}"/>
                </a:ext>
              </a:extLst>
            </p:cNvPr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138;p48">
              <a:extLst>
                <a:ext uri="{FF2B5EF4-FFF2-40B4-BE49-F238E27FC236}">
                  <a16:creationId xmlns:a16="http://schemas.microsoft.com/office/drawing/2014/main" id="{84CE11C2-8519-8D0E-DF3E-1BC97A3443C9}"/>
                </a:ext>
              </a:extLst>
            </p:cNvPr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139;p48">
              <a:extLst>
                <a:ext uri="{FF2B5EF4-FFF2-40B4-BE49-F238E27FC236}">
                  <a16:creationId xmlns:a16="http://schemas.microsoft.com/office/drawing/2014/main" id="{293A93D8-6D60-20FA-41FA-BAC6A5F9928E}"/>
                </a:ext>
              </a:extLst>
            </p:cNvPr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140;p48">
              <a:extLst>
                <a:ext uri="{FF2B5EF4-FFF2-40B4-BE49-F238E27FC236}">
                  <a16:creationId xmlns:a16="http://schemas.microsoft.com/office/drawing/2014/main" id="{0B6DA50B-D1C8-42C8-625C-14A69102B85F}"/>
                </a:ext>
              </a:extLst>
            </p:cNvPr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141;p48">
              <a:extLst>
                <a:ext uri="{FF2B5EF4-FFF2-40B4-BE49-F238E27FC236}">
                  <a16:creationId xmlns:a16="http://schemas.microsoft.com/office/drawing/2014/main" id="{AE452565-5203-8B05-F9F3-C2044EA5F5AE}"/>
                </a:ext>
              </a:extLst>
            </p:cNvPr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142;p48">
              <a:extLst>
                <a:ext uri="{FF2B5EF4-FFF2-40B4-BE49-F238E27FC236}">
                  <a16:creationId xmlns:a16="http://schemas.microsoft.com/office/drawing/2014/main" id="{50847F20-B216-9F6E-64E9-D47AD6CDAEC2}"/>
                </a:ext>
              </a:extLst>
            </p:cNvPr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143;p48">
              <a:extLst>
                <a:ext uri="{FF2B5EF4-FFF2-40B4-BE49-F238E27FC236}">
                  <a16:creationId xmlns:a16="http://schemas.microsoft.com/office/drawing/2014/main" id="{6969AEA2-3C9C-F337-5D87-2E9774EED39C}"/>
                </a:ext>
              </a:extLst>
            </p:cNvPr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144;p48">
              <a:extLst>
                <a:ext uri="{FF2B5EF4-FFF2-40B4-BE49-F238E27FC236}">
                  <a16:creationId xmlns:a16="http://schemas.microsoft.com/office/drawing/2014/main" id="{90D4238C-37B8-A00C-409A-6EE2F7E11442}"/>
                </a:ext>
              </a:extLst>
            </p:cNvPr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145;p48">
              <a:extLst>
                <a:ext uri="{FF2B5EF4-FFF2-40B4-BE49-F238E27FC236}">
                  <a16:creationId xmlns:a16="http://schemas.microsoft.com/office/drawing/2014/main" id="{7DDBB7E0-6C36-69A1-2D42-383C5890CE4B}"/>
                </a:ext>
              </a:extLst>
            </p:cNvPr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146;p48">
              <a:extLst>
                <a:ext uri="{FF2B5EF4-FFF2-40B4-BE49-F238E27FC236}">
                  <a16:creationId xmlns:a16="http://schemas.microsoft.com/office/drawing/2014/main" id="{F664017A-75FA-79D5-DD00-E0CB4A0B3606}"/>
                </a:ext>
              </a:extLst>
            </p:cNvPr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147;p48">
              <a:extLst>
                <a:ext uri="{FF2B5EF4-FFF2-40B4-BE49-F238E27FC236}">
                  <a16:creationId xmlns:a16="http://schemas.microsoft.com/office/drawing/2014/main" id="{6128657F-EDAC-6699-C30B-30DD1E31E0F7}"/>
                </a:ext>
              </a:extLst>
            </p:cNvPr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148;p48">
              <a:extLst>
                <a:ext uri="{FF2B5EF4-FFF2-40B4-BE49-F238E27FC236}">
                  <a16:creationId xmlns:a16="http://schemas.microsoft.com/office/drawing/2014/main" id="{82438DD6-0FFB-B4E4-955D-D6FEB7DFF4D0}"/>
                </a:ext>
              </a:extLst>
            </p:cNvPr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149;p48">
              <a:extLst>
                <a:ext uri="{FF2B5EF4-FFF2-40B4-BE49-F238E27FC236}">
                  <a16:creationId xmlns:a16="http://schemas.microsoft.com/office/drawing/2014/main" id="{4B27C7A7-4B2F-25D2-D726-BE513CEA4174}"/>
                </a:ext>
              </a:extLst>
            </p:cNvPr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150;p48">
              <a:extLst>
                <a:ext uri="{FF2B5EF4-FFF2-40B4-BE49-F238E27FC236}">
                  <a16:creationId xmlns:a16="http://schemas.microsoft.com/office/drawing/2014/main" id="{33C28211-38DC-8EAD-5670-081A8F08B729}"/>
                </a:ext>
              </a:extLst>
            </p:cNvPr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151;p48">
              <a:extLst>
                <a:ext uri="{FF2B5EF4-FFF2-40B4-BE49-F238E27FC236}">
                  <a16:creationId xmlns:a16="http://schemas.microsoft.com/office/drawing/2014/main" id="{D6136A9A-FEB8-429C-6938-C4F9F95760DB}"/>
                </a:ext>
              </a:extLst>
            </p:cNvPr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152;p48">
              <a:extLst>
                <a:ext uri="{FF2B5EF4-FFF2-40B4-BE49-F238E27FC236}">
                  <a16:creationId xmlns:a16="http://schemas.microsoft.com/office/drawing/2014/main" id="{4F007CAC-A2D1-548A-FCB9-4DB21DC165D8}"/>
                </a:ext>
              </a:extLst>
            </p:cNvPr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153;p48">
              <a:extLst>
                <a:ext uri="{FF2B5EF4-FFF2-40B4-BE49-F238E27FC236}">
                  <a16:creationId xmlns:a16="http://schemas.microsoft.com/office/drawing/2014/main" id="{3FCE739B-D039-1B5B-43EC-5ABC818CB37A}"/>
                </a:ext>
              </a:extLst>
            </p:cNvPr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154;p48">
              <a:extLst>
                <a:ext uri="{FF2B5EF4-FFF2-40B4-BE49-F238E27FC236}">
                  <a16:creationId xmlns:a16="http://schemas.microsoft.com/office/drawing/2014/main" id="{30E71534-E27B-4FF7-8FF3-0D6C67E21A5F}"/>
                </a:ext>
              </a:extLst>
            </p:cNvPr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155;p48">
              <a:extLst>
                <a:ext uri="{FF2B5EF4-FFF2-40B4-BE49-F238E27FC236}">
                  <a16:creationId xmlns:a16="http://schemas.microsoft.com/office/drawing/2014/main" id="{7F7246EF-F69C-D710-3C93-E3C0A643EB3A}"/>
                </a:ext>
              </a:extLst>
            </p:cNvPr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156;p48">
              <a:extLst>
                <a:ext uri="{FF2B5EF4-FFF2-40B4-BE49-F238E27FC236}">
                  <a16:creationId xmlns:a16="http://schemas.microsoft.com/office/drawing/2014/main" id="{0FE64EE6-2B27-BD5A-6887-BB5AAF81018E}"/>
                </a:ext>
              </a:extLst>
            </p:cNvPr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157;p48">
              <a:extLst>
                <a:ext uri="{FF2B5EF4-FFF2-40B4-BE49-F238E27FC236}">
                  <a16:creationId xmlns:a16="http://schemas.microsoft.com/office/drawing/2014/main" id="{E38E4C61-798A-6DEC-4DB7-F2AF97046FF5}"/>
                </a:ext>
              </a:extLst>
            </p:cNvPr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158;p48">
              <a:extLst>
                <a:ext uri="{FF2B5EF4-FFF2-40B4-BE49-F238E27FC236}">
                  <a16:creationId xmlns:a16="http://schemas.microsoft.com/office/drawing/2014/main" id="{DAE9AEBF-6262-2CBD-87A0-9DD07F984333}"/>
                </a:ext>
              </a:extLst>
            </p:cNvPr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159;p48">
              <a:extLst>
                <a:ext uri="{FF2B5EF4-FFF2-40B4-BE49-F238E27FC236}">
                  <a16:creationId xmlns:a16="http://schemas.microsoft.com/office/drawing/2014/main" id="{2B706E1E-1321-8651-6D22-49CDFA2F9C8D}"/>
                </a:ext>
              </a:extLst>
            </p:cNvPr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160;p48">
              <a:extLst>
                <a:ext uri="{FF2B5EF4-FFF2-40B4-BE49-F238E27FC236}">
                  <a16:creationId xmlns:a16="http://schemas.microsoft.com/office/drawing/2014/main" id="{E8889C5F-3F1A-6000-F638-77CC0F895963}"/>
                </a:ext>
              </a:extLst>
            </p:cNvPr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161;p48">
              <a:extLst>
                <a:ext uri="{FF2B5EF4-FFF2-40B4-BE49-F238E27FC236}">
                  <a16:creationId xmlns:a16="http://schemas.microsoft.com/office/drawing/2014/main" id="{3F7224EA-8616-292C-684B-E4F468356B5D}"/>
                </a:ext>
              </a:extLst>
            </p:cNvPr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162;p48">
              <a:extLst>
                <a:ext uri="{FF2B5EF4-FFF2-40B4-BE49-F238E27FC236}">
                  <a16:creationId xmlns:a16="http://schemas.microsoft.com/office/drawing/2014/main" id="{BAD6595F-6980-B229-2EC6-7DADC470AEA0}"/>
                </a:ext>
              </a:extLst>
            </p:cNvPr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163;p48">
              <a:extLst>
                <a:ext uri="{FF2B5EF4-FFF2-40B4-BE49-F238E27FC236}">
                  <a16:creationId xmlns:a16="http://schemas.microsoft.com/office/drawing/2014/main" id="{F2CCC4E5-FA65-7F73-36E0-6856523EB22A}"/>
                </a:ext>
              </a:extLst>
            </p:cNvPr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164;p48">
              <a:extLst>
                <a:ext uri="{FF2B5EF4-FFF2-40B4-BE49-F238E27FC236}">
                  <a16:creationId xmlns:a16="http://schemas.microsoft.com/office/drawing/2014/main" id="{F4758251-2D7C-80D0-3A56-36CF0EF875FF}"/>
                </a:ext>
              </a:extLst>
            </p:cNvPr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446;p31">
            <a:extLst>
              <a:ext uri="{FF2B5EF4-FFF2-40B4-BE49-F238E27FC236}">
                <a16:creationId xmlns:a16="http://schemas.microsoft.com/office/drawing/2014/main" id="{95A4DE07-1DAE-0980-1352-8F2686D93B85}"/>
              </a:ext>
            </a:extLst>
          </p:cNvPr>
          <p:cNvGrpSpPr/>
          <p:nvPr/>
        </p:nvGrpSpPr>
        <p:grpSpPr>
          <a:xfrm rot="2700252">
            <a:off x="4929794" y="4297280"/>
            <a:ext cx="5006600" cy="2547208"/>
            <a:chOff x="1977334" y="3761457"/>
            <a:chExt cx="5006600" cy="2547208"/>
          </a:xfrm>
        </p:grpSpPr>
        <p:sp>
          <p:nvSpPr>
            <p:cNvPr id="842" name="Google Shape;447;p31">
              <a:extLst>
                <a:ext uri="{FF2B5EF4-FFF2-40B4-BE49-F238E27FC236}">
                  <a16:creationId xmlns:a16="http://schemas.microsoft.com/office/drawing/2014/main" id="{4C1C93B1-9112-BCEB-AECC-BCEDB0C677C9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448;p31">
              <a:extLst>
                <a:ext uri="{FF2B5EF4-FFF2-40B4-BE49-F238E27FC236}">
                  <a16:creationId xmlns:a16="http://schemas.microsoft.com/office/drawing/2014/main" id="{1CC85A4C-D1BD-7FD1-1D44-740526EFF88E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852" name="Google Shape;449;p31">
                <a:extLst>
                  <a:ext uri="{FF2B5EF4-FFF2-40B4-BE49-F238E27FC236}">
                    <a16:creationId xmlns:a16="http://schemas.microsoft.com/office/drawing/2014/main" id="{BE8C07F7-5CD9-54AD-8FF3-BA1C275AAC7E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450;p31">
                <a:extLst>
                  <a:ext uri="{FF2B5EF4-FFF2-40B4-BE49-F238E27FC236}">
                    <a16:creationId xmlns:a16="http://schemas.microsoft.com/office/drawing/2014/main" id="{61D300FB-354E-E96D-449A-1874144786AF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451;p31">
                <a:extLst>
                  <a:ext uri="{FF2B5EF4-FFF2-40B4-BE49-F238E27FC236}">
                    <a16:creationId xmlns:a16="http://schemas.microsoft.com/office/drawing/2014/main" id="{AF653E8C-F814-A5AE-9FC0-207BCF0E8DF5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452;p31">
                <a:extLst>
                  <a:ext uri="{FF2B5EF4-FFF2-40B4-BE49-F238E27FC236}">
                    <a16:creationId xmlns:a16="http://schemas.microsoft.com/office/drawing/2014/main" id="{76AE5416-D2AB-6142-E888-EA6D2096CDBB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453;p31">
                <a:extLst>
                  <a:ext uri="{FF2B5EF4-FFF2-40B4-BE49-F238E27FC236}">
                    <a16:creationId xmlns:a16="http://schemas.microsoft.com/office/drawing/2014/main" id="{F7674F21-F19F-F15A-5106-CF824ED3B7C5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454;p31">
              <a:extLst>
                <a:ext uri="{FF2B5EF4-FFF2-40B4-BE49-F238E27FC236}">
                  <a16:creationId xmlns:a16="http://schemas.microsoft.com/office/drawing/2014/main" id="{7EA9649C-7196-3FD5-F494-1D1CCEE7E199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55;p31">
              <a:extLst>
                <a:ext uri="{FF2B5EF4-FFF2-40B4-BE49-F238E27FC236}">
                  <a16:creationId xmlns:a16="http://schemas.microsoft.com/office/drawing/2014/main" id="{474AE285-48A0-9A96-C70B-EA194394D24C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56;p31">
              <a:extLst>
                <a:ext uri="{FF2B5EF4-FFF2-40B4-BE49-F238E27FC236}">
                  <a16:creationId xmlns:a16="http://schemas.microsoft.com/office/drawing/2014/main" id="{786498B5-02D3-2F11-8AC2-682ACA5200E7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57;p31">
              <a:extLst>
                <a:ext uri="{FF2B5EF4-FFF2-40B4-BE49-F238E27FC236}">
                  <a16:creationId xmlns:a16="http://schemas.microsoft.com/office/drawing/2014/main" id="{3994D159-AE80-4474-643F-646CC28E04A9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58;p31">
              <a:extLst>
                <a:ext uri="{FF2B5EF4-FFF2-40B4-BE49-F238E27FC236}">
                  <a16:creationId xmlns:a16="http://schemas.microsoft.com/office/drawing/2014/main" id="{1385D93C-D533-CEE8-29F1-EBE02BEAB751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59;p31">
              <a:extLst>
                <a:ext uri="{FF2B5EF4-FFF2-40B4-BE49-F238E27FC236}">
                  <a16:creationId xmlns:a16="http://schemas.microsoft.com/office/drawing/2014/main" id="{8C058315-DE9E-35D3-57FF-68A79433A085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60;p31">
              <a:extLst>
                <a:ext uri="{FF2B5EF4-FFF2-40B4-BE49-F238E27FC236}">
                  <a16:creationId xmlns:a16="http://schemas.microsoft.com/office/drawing/2014/main" id="{964034F9-6A8F-F03D-A486-BE3B4AE6C5EF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61;p31">
              <a:extLst>
                <a:ext uri="{FF2B5EF4-FFF2-40B4-BE49-F238E27FC236}">
                  <a16:creationId xmlns:a16="http://schemas.microsoft.com/office/drawing/2014/main" id="{FACB3E2D-1B6A-75E6-1EAA-4BFBDF0D38CB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239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>
            <a:spLocks noGrp="1"/>
          </p:cNvSpPr>
          <p:nvPr>
            <p:ph type="subTitle" idx="1"/>
          </p:nvPr>
        </p:nvSpPr>
        <p:spPr>
          <a:xfrm>
            <a:off x="1000000" y="1572275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Password Vaults</a:t>
            </a:r>
            <a:endParaRPr b="0" dirty="0"/>
          </a:p>
        </p:txBody>
      </p:sp>
      <p:sp>
        <p:nvSpPr>
          <p:cNvPr id="495" name="Google Shape;495;p34"/>
          <p:cNvSpPr txBox="1">
            <a:spLocks noGrp="1"/>
          </p:cNvSpPr>
          <p:nvPr>
            <p:ph type="subTitle" idx="5"/>
          </p:nvPr>
        </p:nvSpPr>
        <p:spPr>
          <a:xfrm>
            <a:off x="3481788" y="1572275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Password Keys</a:t>
            </a:r>
            <a:endParaRPr b="0" dirty="0"/>
          </a:p>
        </p:txBody>
      </p:sp>
      <p:sp>
        <p:nvSpPr>
          <p:cNvPr id="496" name="Google Shape;496;p34"/>
          <p:cNvSpPr txBox="1">
            <a:spLocks noGrp="1"/>
          </p:cNvSpPr>
          <p:nvPr>
            <p:ph type="subTitle" idx="6"/>
          </p:nvPr>
        </p:nvSpPr>
        <p:spPr>
          <a:xfrm>
            <a:off x="5582527" y="1545080"/>
            <a:ext cx="2942547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Hardware Security Module</a:t>
            </a:r>
            <a:endParaRPr b="0" dirty="0"/>
          </a:p>
        </p:txBody>
      </p:sp>
      <p:sp>
        <p:nvSpPr>
          <p:cNvPr id="497" name="Google Shape;49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Managing passwords</a:t>
            </a:r>
            <a:endParaRPr dirty="0"/>
          </a:p>
        </p:txBody>
      </p:sp>
      <p:sp>
        <p:nvSpPr>
          <p:cNvPr id="498" name="Google Shape;498;p34"/>
          <p:cNvSpPr txBox="1">
            <a:spLocks noGrp="1"/>
          </p:cNvSpPr>
          <p:nvPr>
            <p:ph type="subTitle" idx="2"/>
          </p:nvPr>
        </p:nvSpPr>
        <p:spPr>
          <a:xfrm>
            <a:off x="999999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secure repository where users can store passwords. There are three basic kinds of password vaults: password generators, online vaults, and password management applications.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subTitle" idx="3"/>
          </p:nvPr>
        </p:nvSpPr>
        <p:spPr>
          <a:xfrm>
            <a:off x="3481800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secure hardware-based solution to store passwords.</a:t>
            </a:r>
            <a:endParaRPr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4"/>
          </p:nvPr>
        </p:nvSpPr>
        <p:spPr>
          <a:xfrm>
            <a:off x="5963601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 HSM is a removable external cryptographic device that includes an onboard random number generator and key storage facility. They can also perform encryption and can back up sensitive material in an encrypted form.</a:t>
            </a:r>
            <a:endParaRPr dirty="0"/>
          </a:p>
        </p:txBody>
      </p:sp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7;p34">
            <a:extLst>
              <a:ext uri="{FF2B5EF4-FFF2-40B4-BE49-F238E27FC236}">
                <a16:creationId xmlns:a16="http://schemas.microsoft.com/office/drawing/2014/main" id="{6C9C00F2-0114-B017-7CF6-87457CE9491C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lvl="1"/>
            <a:r>
              <a:rPr lang="en-US" altLang="zh-CN" sz="1200" dirty="0"/>
              <a:t>Due to the limitations of human memory, security experts universally recommend using technology to store and manage passwords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D27B8-8D73-5A91-B2ED-414E7EBCD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7300" l="728" r="95197">
                        <a14:foregroundMark x1="7344" y1="26651" x2="8443" y2="38300"/>
                        <a14:foregroundMark x1="5822" y1="10500" x2="6727" y2="20100"/>
                        <a14:foregroundMark x1="8443" y1="38300" x2="10480" y2="39700"/>
                        <a14:foregroundMark x1="32606" y1="14500" x2="28530" y2="5300"/>
                        <a14:foregroundMark x1="22707" y1="45300" x2="26201" y2="50500"/>
                        <a14:foregroundMark x1="51237" y1="81700" x2="50073" y2="89700"/>
                        <a14:foregroundMark x1="40757" y1="91700" x2="59825" y2="93300"/>
                        <a14:foregroundMark x1="77875" y1="75300" x2="77875" y2="75300"/>
                        <a14:foregroundMark x1="78457" y1="74500" x2="77875" y2="74100"/>
                        <a14:foregroundMark x1="65648" y1="49300" x2="63901" y2="50100"/>
                        <a14:foregroundMark x1="59825" y1="48500" x2="62154" y2="52500"/>
                        <a14:foregroundMark x1="95342" y1="80100" x2="94760" y2="84100"/>
                        <a14:foregroundMark x1="44833" y1="97300" x2="54585" y2="96500"/>
                        <a14:foregroundMark x1="4076" y1="29500" x2="2329" y2="29300"/>
                        <a14:foregroundMark x1="1747" y1="8900" x2="873" y2="10700"/>
                        <a14:foregroundMark x1="31732" y1="1500" x2="31732" y2="1500"/>
                        <a14:backgroundMark x1="7715" y1="23500" x2="7715" y2="23500"/>
                        <a14:backgroundMark x1="8151" y1="24300" x2="5822" y2="21600"/>
                        <a14:backgroundMark x1="6841" y1="21000" x2="6987" y2="24200"/>
                        <a14:backgroundMark x1="6696" y1="20100" x2="6696" y2="22700"/>
                        <a14:backgroundMark x1="5968" y1="20200" x2="7278" y2="21700"/>
                        <a14:backgroundMark x1="6987" y1="20600" x2="5531" y2="19100"/>
                        <a14:backgroundMark x1="6550" y1="19900" x2="5968" y2="19100"/>
                        <a14:backgroundMark x1="7278" y1="24000" x2="5968" y2="24700"/>
                        <a14:backgroundMark x1="8879" y1="24700" x2="5822" y2="25300"/>
                        <a14:backgroundMark x1="728" y1="11900" x2="146" y2="11200"/>
                        <a14:backgroundMark x1="1164" y1="11500" x2="146" y2="9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191" y="2908625"/>
            <a:ext cx="1309593" cy="19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6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Secure Authentication Technologies 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Single Sign-On</a:t>
            </a:r>
          </a:p>
          <a:p>
            <a:pPr marL="742950" lvl="1" indent="-285750"/>
            <a:r>
              <a:rPr lang="en-US" sz="1600" dirty="0"/>
              <a:t>Uses only one authentication credentials to access multiple accounts/apps</a:t>
            </a:r>
          </a:p>
          <a:p>
            <a:pPr marL="285750" indent="-285750"/>
            <a:r>
              <a:rPr lang="en-US" sz="1600" dirty="0"/>
              <a:t>RADIUS</a:t>
            </a:r>
          </a:p>
          <a:p>
            <a:pPr marL="742950" lvl="1" indent="-285750"/>
            <a:r>
              <a:rPr lang="en-US" sz="1600" dirty="0"/>
              <a:t>Remote Authentication Dial In User Service</a:t>
            </a:r>
          </a:p>
          <a:p>
            <a:pPr marL="742950" lvl="1" indent="-285750"/>
            <a:r>
              <a:rPr lang="en-US" sz="1600" dirty="0"/>
              <a:t>RADIUS client is typically a device such as a wireless AP that is responsible for sending user credentials and connection parameters to the RADIUS server</a:t>
            </a:r>
          </a:p>
          <a:p>
            <a:pPr marL="742950" lvl="1" indent="-285750"/>
            <a:r>
              <a:rPr lang="en-US" sz="1600" dirty="0"/>
              <a:t>User profiles are stored in a central database that remote servers can share</a:t>
            </a:r>
          </a:p>
          <a:p>
            <a:pPr marL="285750" indent="-285750"/>
            <a:r>
              <a:rPr lang="en-US" sz="1600" dirty="0"/>
              <a:t>Kerberos</a:t>
            </a:r>
          </a:p>
          <a:p>
            <a:pPr marL="742950" lvl="1" indent="-285750"/>
            <a:r>
              <a:rPr lang="en-US" sz="1600" dirty="0"/>
              <a:t>Encryption and authentication for security</a:t>
            </a:r>
          </a:p>
          <a:p>
            <a:pPr marL="742950" lvl="1" indent="-285750"/>
            <a:r>
              <a:rPr lang="en-US" sz="1600" dirty="0"/>
              <a:t>Ticket characteristics:</a:t>
            </a:r>
          </a:p>
          <a:p>
            <a:pPr marL="1200150" lvl="2" indent="-285750"/>
            <a:r>
              <a:rPr lang="en-US" sz="1600" dirty="0"/>
              <a:t>Difficult to copy</a:t>
            </a:r>
          </a:p>
          <a:p>
            <a:pPr marL="1200150" lvl="2" indent="-285750"/>
            <a:r>
              <a:rPr lang="en-US" sz="1600" dirty="0"/>
              <a:t>Contains information linking it to the user</a:t>
            </a:r>
          </a:p>
          <a:p>
            <a:pPr marL="1200150" lvl="2" indent="-285750"/>
            <a:r>
              <a:rPr lang="en-US" sz="1600" dirty="0"/>
              <a:t>It lists restrictions</a:t>
            </a:r>
          </a:p>
          <a:p>
            <a:pPr marL="1200150" lvl="2" indent="-285750"/>
            <a:r>
              <a:rPr lang="en-US" sz="1600" dirty="0"/>
              <a:t>Expires at some future date</a:t>
            </a:r>
          </a:p>
          <a:p>
            <a:pPr marL="742950" lvl="1" indent="-285750"/>
            <a:endParaRPr lang="en-US" sz="1600" dirty="0"/>
          </a:p>
          <a:p>
            <a:pPr marL="1200150" lvl="2" indent="-28575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750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Secure Authentication Technologies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Terminal Access Control Access Control System+ (TACACS+)</a:t>
            </a:r>
            <a:endParaRPr lang="en-US" sz="1400" dirty="0"/>
          </a:p>
          <a:p>
            <a:pPr marL="742950" lvl="1" indent="-285750"/>
            <a:r>
              <a:rPr lang="en-US" sz="1600" dirty="0"/>
              <a:t>An authentication service similar to RADIUS</a:t>
            </a:r>
          </a:p>
          <a:p>
            <a:pPr marL="742950" lvl="1" indent="-285750"/>
            <a:r>
              <a:rPr lang="en-US" sz="1600" dirty="0"/>
              <a:t>Commonly used on UNIX devices that forwards user authentication information to a centralized server</a:t>
            </a:r>
          </a:p>
          <a:p>
            <a:pPr marL="285750" indent="-285750"/>
            <a:r>
              <a:rPr lang="en-US" sz="1600" dirty="0"/>
              <a:t>Directory Service</a:t>
            </a:r>
          </a:p>
          <a:p>
            <a:pPr marL="742950" lvl="1" indent="-285750"/>
            <a:r>
              <a:rPr lang="en-US" sz="1600" dirty="0"/>
              <a:t>A database stored on the network that contains information about users and network devices</a:t>
            </a:r>
          </a:p>
          <a:p>
            <a:pPr marL="742950" lvl="1" indent="-285750"/>
            <a:r>
              <a:rPr lang="en-US" sz="1600" dirty="0"/>
              <a:t>Easier to grant privileges or permissions to network users and provide authentication</a:t>
            </a:r>
          </a:p>
          <a:p>
            <a:pPr marL="285750" indent="-285750"/>
            <a:r>
              <a:rPr lang="en-US" sz="1600" dirty="0"/>
              <a:t>Security Assertion Markup Language (SAML)</a:t>
            </a:r>
          </a:p>
          <a:p>
            <a:pPr marL="742950" lvl="1" indent="-285750"/>
            <a:r>
              <a:rPr lang="en-US" sz="1600" dirty="0"/>
              <a:t>An XML standard that allows secure web domains to exchange user authentication and authorization data</a:t>
            </a:r>
          </a:p>
          <a:p>
            <a:pPr marL="742950" lvl="1" indent="-285750"/>
            <a:r>
              <a:rPr lang="en-US" sz="1600" dirty="0"/>
              <a:t>Allows a user’s login credentials to be stored with a single identity provider</a:t>
            </a:r>
          </a:p>
          <a:p>
            <a:pPr marL="742950" lvl="1" indent="-285750"/>
            <a:r>
              <a:rPr lang="en-US" sz="1600" dirty="0"/>
              <a:t>used extensively for e-commerce business-to-business (B2B)  and business-to-customer (B2C) transactions</a:t>
            </a:r>
          </a:p>
          <a:p>
            <a:pPr marL="742950" lvl="1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002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Secure Authentication Technologies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Authentication Framework Protocols</a:t>
            </a:r>
          </a:p>
          <a:p>
            <a:pPr marL="742950" lvl="1" indent="-285750"/>
            <a:r>
              <a:rPr lang="en-US" sz="1600" dirty="0">
                <a:solidFill>
                  <a:schemeClr val="accent6"/>
                </a:solidFill>
              </a:rPr>
              <a:t>A framework for transporting authentication protocols is known as the Extensible Authentication Protocol (EAP)</a:t>
            </a:r>
          </a:p>
          <a:p>
            <a:pPr marL="742950" lvl="1" indent="-285750"/>
            <a:r>
              <a:rPr lang="en-US" sz="1600" dirty="0">
                <a:solidFill>
                  <a:schemeClr val="accent6"/>
                </a:solidFill>
              </a:rPr>
              <a:t>EAP is a framework for transporting authentication protocols instead of the authentication protocol itself</a:t>
            </a:r>
          </a:p>
          <a:p>
            <a:pPr marL="742950" lvl="1" indent="-285750"/>
            <a:r>
              <a:rPr lang="en-US" sz="1600" dirty="0">
                <a:solidFill>
                  <a:schemeClr val="accent6"/>
                </a:solidFill>
              </a:rPr>
              <a:t>EAP was created as a more secure alternative to Challenge-Handshake Authentication Protocol (CHAP), the Microsoft version of CHAP (MS-CHAP), and  Password Authentication Protocol (PAP)</a:t>
            </a:r>
          </a:p>
          <a:p>
            <a:pPr marL="742950" lvl="1" indent="-285750"/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2" name="Google Shape;1032;p48">
            <a:extLst>
              <a:ext uri="{FF2B5EF4-FFF2-40B4-BE49-F238E27FC236}">
                <a16:creationId xmlns:a16="http://schemas.microsoft.com/office/drawing/2014/main" id="{5FB80380-46C1-91B1-37EF-58C76E23B3F7}"/>
              </a:ext>
            </a:extLst>
          </p:cNvPr>
          <p:cNvGrpSpPr/>
          <p:nvPr/>
        </p:nvGrpSpPr>
        <p:grpSpPr>
          <a:xfrm rot="10096822">
            <a:off x="-260334" y="4089635"/>
            <a:ext cx="3070713" cy="2349520"/>
            <a:chOff x="266225" y="3103488"/>
            <a:chExt cx="1946379" cy="1587658"/>
          </a:xfrm>
        </p:grpSpPr>
        <p:sp>
          <p:nvSpPr>
            <p:cNvPr id="3" name="Google Shape;1033;p48">
              <a:extLst>
                <a:ext uri="{FF2B5EF4-FFF2-40B4-BE49-F238E27FC236}">
                  <a16:creationId xmlns:a16="http://schemas.microsoft.com/office/drawing/2014/main" id="{EBE020F2-3689-C536-8FC4-43FE8F82816D}"/>
                </a:ext>
              </a:extLst>
            </p:cNvPr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4;p48">
              <a:extLst>
                <a:ext uri="{FF2B5EF4-FFF2-40B4-BE49-F238E27FC236}">
                  <a16:creationId xmlns:a16="http://schemas.microsoft.com/office/drawing/2014/main" id="{025E6E50-8928-B38C-5937-DD5C7391642D}"/>
                </a:ext>
              </a:extLst>
            </p:cNvPr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5;p48">
              <a:extLst>
                <a:ext uri="{FF2B5EF4-FFF2-40B4-BE49-F238E27FC236}">
                  <a16:creationId xmlns:a16="http://schemas.microsoft.com/office/drawing/2014/main" id="{03986958-C314-ADF0-4750-1BB5B41881FB}"/>
                </a:ext>
              </a:extLst>
            </p:cNvPr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6;p48">
              <a:extLst>
                <a:ext uri="{FF2B5EF4-FFF2-40B4-BE49-F238E27FC236}">
                  <a16:creationId xmlns:a16="http://schemas.microsoft.com/office/drawing/2014/main" id="{774FFFAC-4A63-84B5-A27A-E0C66B31F285}"/>
                </a:ext>
              </a:extLst>
            </p:cNvPr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7;p48">
              <a:extLst>
                <a:ext uri="{FF2B5EF4-FFF2-40B4-BE49-F238E27FC236}">
                  <a16:creationId xmlns:a16="http://schemas.microsoft.com/office/drawing/2014/main" id="{DCA39702-CFCF-1126-E8AE-B245D48C571E}"/>
                </a:ext>
              </a:extLst>
            </p:cNvPr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8;p48">
              <a:extLst>
                <a:ext uri="{FF2B5EF4-FFF2-40B4-BE49-F238E27FC236}">
                  <a16:creationId xmlns:a16="http://schemas.microsoft.com/office/drawing/2014/main" id="{C19D424D-6CA2-F2EF-9BEF-F9FB4D79CA56}"/>
                </a:ext>
              </a:extLst>
            </p:cNvPr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9;p48">
              <a:extLst>
                <a:ext uri="{FF2B5EF4-FFF2-40B4-BE49-F238E27FC236}">
                  <a16:creationId xmlns:a16="http://schemas.microsoft.com/office/drawing/2014/main" id="{5272BAF9-C2D2-3672-35A0-372666322AEE}"/>
                </a:ext>
              </a:extLst>
            </p:cNvPr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0;p48">
              <a:extLst>
                <a:ext uri="{FF2B5EF4-FFF2-40B4-BE49-F238E27FC236}">
                  <a16:creationId xmlns:a16="http://schemas.microsoft.com/office/drawing/2014/main" id="{1F12F19A-8970-975D-4D59-E3F287BDACF7}"/>
                </a:ext>
              </a:extLst>
            </p:cNvPr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1;p48">
              <a:extLst>
                <a:ext uri="{FF2B5EF4-FFF2-40B4-BE49-F238E27FC236}">
                  <a16:creationId xmlns:a16="http://schemas.microsoft.com/office/drawing/2014/main" id="{0D59F880-5532-A2A9-9443-9681BCDD3159}"/>
                </a:ext>
              </a:extLst>
            </p:cNvPr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2;p48">
              <a:extLst>
                <a:ext uri="{FF2B5EF4-FFF2-40B4-BE49-F238E27FC236}">
                  <a16:creationId xmlns:a16="http://schemas.microsoft.com/office/drawing/2014/main" id="{F581F1D3-FB0A-F57A-270E-EE83C13C1A8E}"/>
                </a:ext>
              </a:extLst>
            </p:cNvPr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3;p48">
              <a:extLst>
                <a:ext uri="{FF2B5EF4-FFF2-40B4-BE49-F238E27FC236}">
                  <a16:creationId xmlns:a16="http://schemas.microsoft.com/office/drawing/2014/main" id="{BBA72812-EE38-E7D1-C871-6456125F3D91}"/>
                </a:ext>
              </a:extLst>
            </p:cNvPr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4;p48">
              <a:extLst>
                <a:ext uri="{FF2B5EF4-FFF2-40B4-BE49-F238E27FC236}">
                  <a16:creationId xmlns:a16="http://schemas.microsoft.com/office/drawing/2014/main" id="{04D4E98A-4B20-34C5-F3AB-BFE1CE663768}"/>
                </a:ext>
              </a:extLst>
            </p:cNvPr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5;p48">
              <a:extLst>
                <a:ext uri="{FF2B5EF4-FFF2-40B4-BE49-F238E27FC236}">
                  <a16:creationId xmlns:a16="http://schemas.microsoft.com/office/drawing/2014/main" id="{83AFCED2-C07A-412B-37C2-0EE5A9E2B146}"/>
                </a:ext>
              </a:extLst>
            </p:cNvPr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6;p48">
              <a:extLst>
                <a:ext uri="{FF2B5EF4-FFF2-40B4-BE49-F238E27FC236}">
                  <a16:creationId xmlns:a16="http://schemas.microsoft.com/office/drawing/2014/main" id="{D7C37F88-1B49-1696-8068-5E325FC827C6}"/>
                </a:ext>
              </a:extLst>
            </p:cNvPr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7;p48">
              <a:extLst>
                <a:ext uri="{FF2B5EF4-FFF2-40B4-BE49-F238E27FC236}">
                  <a16:creationId xmlns:a16="http://schemas.microsoft.com/office/drawing/2014/main" id="{FB4CCFF5-32E1-3F65-262D-D17E07B5FC9C}"/>
                </a:ext>
              </a:extLst>
            </p:cNvPr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8;p48">
              <a:extLst>
                <a:ext uri="{FF2B5EF4-FFF2-40B4-BE49-F238E27FC236}">
                  <a16:creationId xmlns:a16="http://schemas.microsoft.com/office/drawing/2014/main" id="{16733A19-F4CC-5783-B3A2-1BCBE537CB03}"/>
                </a:ext>
              </a:extLst>
            </p:cNvPr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9;p48">
              <a:extLst>
                <a:ext uri="{FF2B5EF4-FFF2-40B4-BE49-F238E27FC236}">
                  <a16:creationId xmlns:a16="http://schemas.microsoft.com/office/drawing/2014/main" id="{53509AE6-E37A-3120-67FC-63E24DB43801}"/>
                </a:ext>
              </a:extLst>
            </p:cNvPr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0;p48">
              <a:extLst>
                <a:ext uri="{FF2B5EF4-FFF2-40B4-BE49-F238E27FC236}">
                  <a16:creationId xmlns:a16="http://schemas.microsoft.com/office/drawing/2014/main" id="{A2CC7B28-03BF-2089-FB85-25EA0E3D8310}"/>
                </a:ext>
              </a:extLst>
            </p:cNvPr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1;p48">
              <a:extLst>
                <a:ext uri="{FF2B5EF4-FFF2-40B4-BE49-F238E27FC236}">
                  <a16:creationId xmlns:a16="http://schemas.microsoft.com/office/drawing/2014/main" id="{DE7F62D8-1D67-8D1C-B604-5AF759A904DB}"/>
                </a:ext>
              </a:extLst>
            </p:cNvPr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2;p48">
              <a:extLst>
                <a:ext uri="{FF2B5EF4-FFF2-40B4-BE49-F238E27FC236}">
                  <a16:creationId xmlns:a16="http://schemas.microsoft.com/office/drawing/2014/main" id="{D690A74A-5F3B-CB15-4BB7-077AA13EE6D5}"/>
                </a:ext>
              </a:extLst>
            </p:cNvPr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3;p48">
              <a:extLst>
                <a:ext uri="{FF2B5EF4-FFF2-40B4-BE49-F238E27FC236}">
                  <a16:creationId xmlns:a16="http://schemas.microsoft.com/office/drawing/2014/main" id="{4A1FDDEB-AC30-16BF-3203-AC2B67283ACE}"/>
                </a:ext>
              </a:extLst>
            </p:cNvPr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4;p48">
              <a:extLst>
                <a:ext uri="{FF2B5EF4-FFF2-40B4-BE49-F238E27FC236}">
                  <a16:creationId xmlns:a16="http://schemas.microsoft.com/office/drawing/2014/main" id="{C38AF0C0-D103-6B8E-0D05-C302BE2928ED}"/>
                </a:ext>
              </a:extLst>
            </p:cNvPr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5;p48">
              <a:extLst>
                <a:ext uri="{FF2B5EF4-FFF2-40B4-BE49-F238E27FC236}">
                  <a16:creationId xmlns:a16="http://schemas.microsoft.com/office/drawing/2014/main" id="{14789841-1034-DC47-DB82-AA17A21D679C}"/>
                </a:ext>
              </a:extLst>
            </p:cNvPr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6;p48">
              <a:extLst>
                <a:ext uri="{FF2B5EF4-FFF2-40B4-BE49-F238E27FC236}">
                  <a16:creationId xmlns:a16="http://schemas.microsoft.com/office/drawing/2014/main" id="{27296CCC-70E7-B794-4419-DE64ADAEA15A}"/>
                </a:ext>
              </a:extLst>
            </p:cNvPr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7;p48">
              <a:extLst>
                <a:ext uri="{FF2B5EF4-FFF2-40B4-BE49-F238E27FC236}">
                  <a16:creationId xmlns:a16="http://schemas.microsoft.com/office/drawing/2014/main" id="{4A46D094-EFF4-61DC-6C20-A09BE32BA853}"/>
                </a:ext>
              </a:extLst>
            </p:cNvPr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8;p48">
              <a:extLst>
                <a:ext uri="{FF2B5EF4-FFF2-40B4-BE49-F238E27FC236}">
                  <a16:creationId xmlns:a16="http://schemas.microsoft.com/office/drawing/2014/main" id="{85050857-9773-706C-A85A-3969480BBFB1}"/>
                </a:ext>
              </a:extLst>
            </p:cNvPr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9;p48">
              <a:extLst>
                <a:ext uri="{FF2B5EF4-FFF2-40B4-BE49-F238E27FC236}">
                  <a16:creationId xmlns:a16="http://schemas.microsoft.com/office/drawing/2014/main" id="{7BA19A99-E217-DA91-DB72-89CC338785F3}"/>
                </a:ext>
              </a:extLst>
            </p:cNvPr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0;p48">
              <a:extLst>
                <a:ext uri="{FF2B5EF4-FFF2-40B4-BE49-F238E27FC236}">
                  <a16:creationId xmlns:a16="http://schemas.microsoft.com/office/drawing/2014/main" id="{0EC5F015-F0B3-84FF-6DB4-B29ED1AFBD00}"/>
                </a:ext>
              </a:extLst>
            </p:cNvPr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1;p48">
              <a:extLst>
                <a:ext uri="{FF2B5EF4-FFF2-40B4-BE49-F238E27FC236}">
                  <a16:creationId xmlns:a16="http://schemas.microsoft.com/office/drawing/2014/main" id="{8C966EDA-7678-6F69-20D6-6E2758EFF629}"/>
                </a:ext>
              </a:extLst>
            </p:cNvPr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2;p48">
              <a:extLst>
                <a:ext uri="{FF2B5EF4-FFF2-40B4-BE49-F238E27FC236}">
                  <a16:creationId xmlns:a16="http://schemas.microsoft.com/office/drawing/2014/main" id="{E8385857-F04A-B93F-1CE2-8783ADE379E1}"/>
                </a:ext>
              </a:extLst>
            </p:cNvPr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3;p48">
              <a:extLst>
                <a:ext uri="{FF2B5EF4-FFF2-40B4-BE49-F238E27FC236}">
                  <a16:creationId xmlns:a16="http://schemas.microsoft.com/office/drawing/2014/main" id="{FFB8D823-70B0-6648-C3C0-E88883E2423E}"/>
                </a:ext>
              </a:extLst>
            </p:cNvPr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4;p48">
              <a:extLst>
                <a:ext uri="{FF2B5EF4-FFF2-40B4-BE49-F238E27FC236}">
                  <a16:creationId xmlns:a16="http://schemas.microsoft.com/office/drawing/2014/main" id="{271E66AA-1101-B0C1-C6D6-37ED3E607ECF}"/>
                </a:ext>
              </a:extLst>
            </p:cNvPr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5;p48">
              <a:extLst>
                <a:ext uri="{FF2B5EF4-FFF2-40B4-BE49-F238E27FC236}">
                  <a16:creationId xmlns:a16="http://schemas.microsoft.com/office/drawing/2014/main" id="{97F66FF8-AE9A-841E-9902-2750CDD3401A}"/>
                </a:ext>
              </a:extLst>
            </p:cNvPr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6;p48">
              <a:extLst>
                <a:ext uri="{FF2B5EF4-FFF2-40B4-BE49-F238E27FC236}">
                  <a16:creationId xmlns:a16="http://schemas.microsoft.com/office/drawing/2014/main" id="{CF2D1B65-5BB5-017F-FB75-73B903C5C6DC}"/>
                </a:ext>
              </a:extLst>
            </p:cNvPr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7;p48">
              <a:extLst>
                <a:ext uri="{FF2B5EF4-FFF2-40B4-BE49-F238E27FC236}">
                  <a16:creationId xmlns:a16="http://schemas.microsoft.com/office/drawing/2014/main" id="{9A3B92C3-1035-B618-6CA0-F09D189F4EF2}"/>
                </a:ext>
              </a:extLst>
            </p:cNvPr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8;p48">
              <a:extLst>
                <a:ext uri="{FF2B5EF4-FFF2-40B4-BE49-F238E27FC236}">
                  <a16:creationId xmlns:a16="http://schemas.microsoft.com/office/drawing/2014/main" id="{1B232675-B055-893E-108C-2F17C0EC8D04}"/>
                </a:ext>
              </a:extLst>
            </p:cNvPr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;p48">
              <a:extLst>
                <a:ext uri="{FF2B5EF4-FFF2-40B4-BE49-F238E27FC236}">
                  <a16:creationId xmlns:a16="http://schemas.microsoft.com/office/drawing/2014/main" id="{79C16C04-8B6A-E758-E597-F0FDD97C68A2}"/>
                </a:ext>
              </a:extLst>
            </p:cNvPr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0;p48">
              <a:extLst>
                <a:ext uri="{FF2B5EF4-FFF2-40B4-BE49-F238E27FC236}">
                  <a16:creationId xmlns:a16="http://schemas.microsoft.com/office/drawing/2014/main" id="{72052258-6158-5BB4-7E02-3C97BCC29894}"/>
                </a:ext>
              </a:extLst>
            </p:cNvPr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1;p48">
              <a:extLst>
                <a:ext uri="{FF2B5EF4-FFF2-40B4-BE49-F238E27FC236}">
                  <a16:creationId xmlns:a16="http://schemas.microsoft.com/office/drawing/2014/main" id="{75EBE0E8-8DA8-4502-91D4-5BADD0EDD5DD}"/>
                </a:ext>
              </a:extLst>
            </p:cNvPr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2;p48">
              <a:extLst>
                <a:ext uri="{FF2B5EF4-FFF2-40B4-BE49-F238E27FC236}">
                  <a16:creationId xmlns:a16="http://schemas.microsoft.com/office/drawing/2014/main" id="{382D980A-F912-18A4-3F49-0417DFE6F8C7}"/>
                </a:ext>
              </a:extLst>
            </p:cNvPr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3;p48">
              <a:extLst>
                <a:ext uri="{FF2B5EF4-FFF2-40B4-BE49-F238E27FC236}">
                  <a16:creationId xmlns:a16="http://schemas.microsoft.com/office/drawing/2014/main" id="{4DCEC83D-01E9-227E-339D-E98D9F86E59C}"/>
                </a:ext>
              </a:extLst>
            </p:cNvPr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4;p48">
              <a:extLst>
                <a:ext uri="{FF2B5EF4-FFF2-40B4-BE49-F238E27FC236}">
                  <a16:creationId xmlns:a16="http://schemas.microsoft.com/office/drawing/2014/main" id="{9EEECE61-4C81-82D3-E4E8-C5C5196AB64F}"/>
                </a:ext>
              </a:extLst>
            </p:cNvPr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5;p48">
              <a:extLst>
                <a:ext uri="{FF2B5EF4-FFF2-40B4-BE49-F238E27FC236}">
                  <a16:creationId xmlns:a16="http://schemas.microsoft.com/office/drawing/2014/main" id="{04AB2558-3BC4-494A-C8D0-FA1160863202}"/>
                </a:ext>
              </a:extLst>
            </p:cNvPr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6;p48">
              <a:extLst>
                <a:ext uri="{FF2B5EF4-FFF2-40B4-BE49-F238E27FC236}">
                  <a16:creationId xmlns:a16="http://schemas.microsoft.com/office/drawing/2014/main" id="{CD224D9E-8FBE-182D-3E35-96DC0FEB93C3}"/>
                </a:ext>
              </a:extLst>
            </p:cNvPr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7;p48">
              <a:extLst>
                <a:ext uri="{FF2B5EF4-FFF2-40B4-BE49-F238E27FC236}">
                  <a16:creationId xmlns:a16="http://schemas.microsoft.com/office/drawing/2014/main" id="{87BC555C-EBA7-7F2D-8394-EAEAA1863671}"/>
                </a:ext>
              </a:extLst>
            </p:cNvPr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8;p48">
              <a:extLst>
                <a:ext uri="{FF2B5EF4-FFF2-40B4-BE49-F238E27FC236}">
                  <a16:creationId xmlns:a16="http://schemas.microsoft.com/office/drawing/2014/main" id="{1FC28131-736F-5F2C-76B6-3350C7D66A90}"/>
                </a:ext>
              </a:extLst>
            </p:cNvPr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9;p48">
              <a:extLst>
                <a:ext uri="{FF2B5EF4-FFF2-40B4-BE49-F238E27FC236}">
                  <a16:creationId xmlns:a16="http://schemas.microsoft.com/office/drawing/2014/main" id="{04102EC4-B8B8-B928-6490-EC57B54C6CA5}"/>
                </a:ext>
              </a:extLst>
            </p:cNvPr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0;p48">
              <a:extLst>
                <a:ext uri="{FF2B5EF4-FFF2-40B4-BE49-F238E27FC236}">
                  <a16:creationId xmlns:a16="http://schemas.microsoft.com/office/drawing/2014/main" id="{3CDF4048-42F5-25CB-0294-127D299C604C}"/>
                </a:ext>
              </a:extLst>
            </p:cNvPr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1;p48">
              <a:extLst>
                <a:ext uri="{FF2B5EF4-FFF2-40B4-BE49-F238E27FC236}">
                  <a16:creationId xmlns:a16="http://schemas.microsoft.com/office/drawing/2014/main" id="{872C563D-4D6B-B9B0-4891-2DB408EC5E07}"/>
                </a:ext>
              </a:extLst>
            </p:cNvPr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2;p48">
              <a:extLst>
                <a:ext uri="{FF2B5EF4-FFF2-40B4-BE49-F238E27FC236}">
                  <a16:creationId xmlns:a16="http://schemas.microsoft.com/office/drawing/2014/main" id="{7DEC006B-FA20-2AC6-0054-9570C4B8F21C}"/>
                </a:ext>
              </a:extLst>
            </p:cNvPr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83;p48">
              <a:extLst>
                <a:ext uri="{FF2B5EF4-FFF2-40B4-BE49-F238E27FC236}">
                  <a16:creationId xmlns:a16="http://schemas.microsoft.com/office/drawing/2014/main" id="{CD4313A3-F602-ED08-6E3E-420305DF341F}"/>
                </a:ext>
              </a:extLst>
            </p:cNvPr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84;p48">
              <a:extLst>
                <a:ext uri="{FF2B5EF4-FFF2-40B4-BE49-F238E27FC236}">
                  <a16:creationId xmlns:a16="http://schemas.microsoft.com/office/drawing/2014/main" id="{E59777A4-1CBB-7F37-BC70-7788F8CDDDAD}"/>
                </a:ext>
              </a:extLst>
            </p:cNvPr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85;p48">
              <a:extLst>
                <a:ext uri="{FF2B5EF4-FFF2-40B4-BE49-F238E27FC236}">
                  <a16:creationId xmlns:a16="http://schemas.microsoft.com/office/drawing/2014/main" id="{58986F3E-99A7-623D-9879-F06BA10D0245}"/>
                </a:ext>
              </a:extLst>
            </p:cNvPr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86;p48">
              <a:extLst>
                <a:ext uri="{FF2B5EF4-FFF2-40B4-BE49-F238E27FC236}">
                  <a16:creationId xmlns:a16="http://schemas.microsoft.com/office/drawing/2014/main" id="{11CF8D4D-9A1D-ABBD-097F-D6428D5ED0C8}"/>
                </a:ext>
              </a:extLst>
            </p:cNvPr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87;p48">
              <a:extLst>
                <a:ext uri="{FF2B5EF4-FFF2-40B4-BE49-F238E27FC236}">
                  <a16:creationId xmlns:a16="http://schemas.microsoft.com/office/drawing/2014/main" id="{E20F7AEF-0693-5D10-B5C1-B7D353BF9D93}"/>
                </a:ext>
              </a:extLst>
            </p:cNvPr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8;p48">
              <a:extLst>
                <a:ext uri="{FF2B5EF4-FFF2-40B4-BE49-F238E27FC236}">
                  <a16:creationId xmlns:a16="http://schemas.microsoft.com/office/drawing/2014/main" id="{AD85877E-D4E3-C811-D2AF-81D85BA4A532}"/>
                </a:ext>
              </a:extLst>
            </p:cNvPr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9;p48">
              <a:extLst>
                <a:ext uri="{FF2B5EF4-FFF2-40B4-BE49-F238E27FC236}">
                  <a16:creationId xmlns:a16="http://schemas.microsoft.com/office/drawing/2014/main" id="{89BFD4C8-2016-E6AA-5B9A-684345186E32}"/>
                </a:ext>
              </a:extLst>
            </p:cNvPr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0;p48">
              <a:extLst>
                <a:ext uri="{FF2B5EF4-FFF2-40B4-BE49-F238E27FC236}">
                  <a16:creationId xmlns:a16="http://schemas.microsoft.com/office/drawing/2014/main" id="{9D6A75AF-7E23-5A2D-4A76-6D04A198564C}"/>
                </a:ext>
              </a:extLst>
            </p:cNvPr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1;p48">
              <a:extLst>
                <a:ext uri="{FF2B5EF4-FFF2-40B4-BE49-F238E27FC236}">
                  <a16:creationId xmlns:a16="http://schemas.microsoft.com/office/drawing/2014/main" id="{9E56380B-EDA7-0CF3-77D1-55BBE3DF559D}"/>
                </a:ext>
              </a:extLst>
            </p:cNvPr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2;p48">
              <a:extLst>
                <a:ext uri="{FF2B5EF4-FFF2-40B4-BE49-F238E27FC236}">
                  <a16:creationId xmlns:a16="http://schemas.microsoft.com/office/drawing/2014/main" id="{62A4A21B-4640-3FC9-6DDA-37096D32C90E}"/>
                </a:ext>
              </a:extLst>
            </p:cNvPr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93;p48">
              <a:extLst>
                <a:ext uri="{FF2B5EF4-FFF2-40B4-BE49-F238E27FC236}">
                  <a16:creationId xmlns:a16="http://schemas.microsoft.com/office/drawing/2014/main" id="{F148E4EB-2CCF-F35B-7B1B-CC1E2A728F9A}"/>
                </a:ext>
              </a:extLst>
            </p:cNvPr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094;p48">
              <a:extLst>
                <a:ext uri="{FF2B5EF4-FFF2-40B4-BE49-F238E27FC236}">
                  <a16:creationId xmlns:a16="http://schemas.microsoft.com/office/drawing/2014/main" id="{75643195-1BFD-2A50-AE61-E944AFA2F8FD}"/>
                </a:ext>
              </a:extLst>
            </p:cNvPr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095;p48">
              <a:extLst>
                <a:ext uri="{FF2B5EF4-FFF2-40B4-BE49-F238E27FC236}">
                  <a16:creationId xmlns:a16="http://schemas.microsoft.com/office/drawing/2014/main" id="{B6460B05-C9D7-0A06-D9E7-9CFB062A8A67}"/>
                </a:ext>
              </a:extLst>
            </p:cNvPr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096;p48">
              <a:extLst>
                <a:ext uri="{FF2B5EF4-FFF2-40B4-BE49-F238E27FC236}">
                  <a16:creationId xmlns:a16="http://schemas.microsoft.com/office/drawing/2014/main" id="{0A8BD69F-C626-4364-35E6-81AB08F3779E}"/>
                </a:ext>
              </a:extLst>
            </p:cNvPr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097;p48">
              <a:extLst>
                <a:ext uri="{FF2B5EF4-FFF2-40B4-BE49-F238E27FC236}">
                  <a16:creationId xmlns:a16="http://schemas.microsoft.com/office/drawing/2014/main" id="{28BE9309-2EB7-D62D-27D3-1F8E54DAE9CF}"/>
                </a:ext>
              </a:extLst>
            </p:cNvPr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098;p48">
              <a:extLst>
                <a:ext uri="{FF2B5EF4-FFF2-40B4-BE49-F238E27FC236}">
                  <a16:creationId xmlns:a16="http://schemas.microsoft.com/office/drawing/2014/main" id="{D12408E1-D01D-D982-1248-9C67AA0634A1}"/>
                </a:ext>
              </a:extLst>
            </p:cNvPr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099;p48">
              <a:extLst>
                <a:ext uri="{FF2B5EF4-FFF2-40B4-BE49-F238E27FC236}">
                  <a16:creationId xmlns:a16="http://schemas.microsoft.com/office/drawing/2014/main" id="{816C5FE7-F420-76B7-E9DE-676CC6180DF7}"/>
                </a:ext>
              </a:extLst>
            </p:cNvPr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100;p48">
              <a:extLst>
                <a:ext uri="{FF2B5EF4-FFF2-40B4-BE49-F238E27FC236}">
                  <a16:creationId xmlns:a16="http://schemas.microsoft.com/office/drawing/2014/main" id="{C74DF275-9941-FCF4-54C9-EEF523BE8738}"/>
                </a:ext>
              </a:extLst>
            </p:cNvPr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101;p48">
              <a:extLst>
                <a:ext uri="{FF2B5EF4-FFF2-40B4-BE49-F238E27FC236}">
                  <a16:creationId xmlns:a16="http://schemas.microsoft.com/office/drawing/2014/main" id="{232CB278-EAB1-09C5-7FD2-BE73407780F0}"/>
                </a:ext>
              </a:extLst>
            </p:cNvPr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102;p48">
              <a:extLst>
                <a:ext uri="{FF2B5EF4-FFF2-40B4-BE49-F238E27FC236}">
                  <a16:creationId xmlns:a16="http://schemas.microsoft.com/office/drawing/2014/main" id="{06F0C4E7-A0CB-CEEA-CC9B-B32CE10ED4EA}"/>
                </a:ext>
              </a:extLst>
            </p:cNvPr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103;p48">
              <a:extLst>
                <a:ext uri="{FF2B5EF4-FFF2-40B4-BE49-F238E27FC236}">
                  <a16:creationId xmlns:a16="http://schemas.microsoft.com/office/drawing/2014/main" id="{02654DA5-6842-55F2-A031-6268B4A16C9D}"/>
                </a:ext>
              </a:extLst>
            </p:cNvPr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104;p48">
              <a:extLst>
                <a:ext uri="{FF2B5EF4-FFF2-40B4-BE49-F238E27FC236}">
                  <a16:creationId xmlns:a16="http://schemas.microsoft.com/office/drawing/2014/main" id="{B7408E01-D777-4EB0-7F04-35995FE83BD2}"/>
                </a:ext>
              </a:extLst>
            </p:cNvPr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105;p48">
              <a:extLst>
                <a:ext uri="{FF2B5EF4-FFF2-40B4-BE49-F238E27FC236}">
                  <a16:creationId xmlns:a16="http://schemas.microsoft.com/office/drawing/2014/main" id="{406388FB-632B-B39E-9B72-A3D5F8CAEF51}"/>
                </a:ext>
              </a:extLst>
            </p:cNvPr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106;p48">
              <a:extLst>
                <a:ext uri="{FF2B5EF4-FFF2-40B4-BE49-F238E27FC236}">
                  <a16:creationId xmlns:a16="http://schemas.microsoft.com/office/drawing/2014/main" id="{93F489A8-EDAC-EFB6-946D-5E4F4A82F9B2}"/>
                </a:ext>
              </a:extLst>
            </p:cNvPr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107;p48">
              <a:extLst>
                <a:ext uri="{FF2B5EF4-FFF2-40B4-BE49-F238E27FC236}">
                  <a16:creationId xmlns:a16="http://schemas.microsoft.com/office/drawing/2014/main" id="{89878943-9113-E42B-70A2-6592A2360E84}"/>
                </a:ext>
              </a:extLst>
            </p:cNvPr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108;p48">
              <a:extLst>
                <a:ext uri="{FF2B5EF4-FFF2-40B4-BE49-F238E27FC236}">
                  <a16:creationId xmlns:a16="http://schemas.microsoft.com/office/drawing/2014/main" id="{A8B461EA-887E-29E5-5A14-C5009C631CDE}"/>
                </a:ext>
              </a:extLst>
            </p:cNvPr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109;p48">
              <a:extLst>
                <a:ext uri="{FF2B5EF4-FFF2-40B4-BE49-F238E27FC236}">
                  <a16:creationId xmlns:a16="http://schemas.microsoft.com/office/drawing/2014/main" id="{B504316C-384B-9876-6C8E-4145574D1D54}"/>
                </a:ext>
              </a:extLst>
            </p:cNvPr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110;p48">
              <a:extLst>
                <a:ext uri="{FF2B5EF4-FFF2-40B4-BE49-F238E27FC236}">
                  <a16:creationId xmlns:a16="http://schemas.microsoft.com/office/drawing/2014/main" id="{2B2D8E61-AAFD-9495-11F4-7373F12A87C5}"/>
                </a:ext>
              </a:extLst>
            </p:cNvPr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111;p48">
              <a:extLst>
                <a:ext uri="{FF2B5EF4-FFF2-40B4-BE49-F238E27FC236}">
                  <a16:creationId xmlns:a16="http://schemas.microsoft.com/office/drawing/2014/main" id="{262784FA-A836-C249-308E-B3854E8FCE8C}"/>
                </a:ext>
              </a:extLst>
            </p:cNvPr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112;p48">
              <a:extLst>
                <a:ext uri="{FF2B5EF4-FFF2-40B4-BE49-F238E27FC236}">
                  <a16:creationId xmlns:a16="http://schemas.microsoft.com/office/drawing/2014/main" id="{69036F73-8819-FE02-C0E6-A665A14F370D}"/>
                </a:ext>
              </a:extLst>
            </p:cNvPr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113;p48">
              <a:extLst>
                <a:ext uri="{FF2B5EF4-FFF2-40B4-BE49-F238E27FC236}">
                  <a16:creationId xmlns:a16="http://schemas.microsoft.com/office/drawing/2014/main" id="{1D2A2D2C-28DD-6EE5-4E95-943FA851F0CC}"/>
                </a:ext>
              </a:extLst>
            </p:cNvPr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114;p48">
              <a:extLst>
                <a:ext uri="{FF2B5EF4-FFF2-40B4-BE49-F238E27FC236}">
                  <a16:creationId xmlns:a16="http://schemas.microsoft.com/office/drawing/2014/main" id="{8AA6B327-825E-C540-D99A-852E832D6695}"/>
                </a:ext>
              </a:extLst>
            </p:cNvPr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115;p48">
              <a:extLst>
                <a:ext uri="{FF2B5EF4-FFF2-40B4-BE49-F238E27FC236}">
                  <a16:creationId xmlns:a16="http://schemas.microsoft.com/office/drawing/2014/main" id="{6E3E231A-C9E5-4C94-4BD4-64270A17D509}"/>
                </a:ext>
              </a:extLst>
            </p:cNvPr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116;p48">
              <a:extLst>
                <a:ext uri="{FF2B5EF4-FFF2-40B4-BE49-F238E27FC236}">
                  <a16:creationId xmlns:a16="http://schemas.microsoft.com/office/drawing/2014/main" id="{2A1CF1E1-2604-1A85-F522-90BF66B8AF25}"/>
                </a:ext>
              </a:extLst>
            </p:cNvPr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117;p48">
              <a:extLst>
                <a:ext uri="{FF2B5EF4-FFF2-40B4-BE49-F238E27FC236}">
                  <a16:creationId xmlns:a16="http://schemas.microsoft.com/office/drawing/2014/main" id="{85AA29A7-DC6B-DE1E-9564-847874863FD3}"/>
                </a:ext>
              </a:extLst>
            </p:cNvPr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118;p48">
              <a:extLst>
                <a:ext uri="{FF2B5EF4-FFF2-40B4-BE49-F238E27FC236}">
                  <a16:creationId xmlns:a16="http://schemas.microsoft.com/office/drawing/2014/main" id="{B0B6000B-C763-453A-0223-81593FCA39BF}"/>
                </a:ext>
              </a:extLst>
            </p:cNvPr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119;p48">
              <a:extLst>
                <a:ext uri="{FF2B5EF4-FFF2-40B4-BE49-F238E27FC236}">
                  <a16:creationId xmlns:a16="http://schemas.microsoft.com/office/drawing/2014/main" id="{FB477043-58C7-DBE0-6710-E7D3D94038FD}"/>
                </a:ext>
              </a:extLst>
            </p:cNvPr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120;p48">
              <a:extLst>
                <a:ext uri="{FF2B5EF4-FFF2-40B4-BE49-F238E27FC236}">
                  <a16:creationId xmlns:a16="http://schemas.microsoft.com/office/drawing/2014/main" id="{6222216F-9543-37F9-9091-18307A8BD382}"/>
                </a:ext>
              </a:extLst>
            </p:cNvPr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121;p48">
              <a:extLst>
                <a:ext uri="{FF2B5EF4-FFF2-40B4-BE49-F238E27FC236}">
                  <a16:creationId xmlns:a16="http://schemas.microsoft.com/office/drawing/2014/main" id="{AF513D85-32FC-B085-0984-BDFCA75F6326}"/>
                </a:ext>
              </a:extLst>
            </p:cNvPr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122;p48">
              <a:extLst>
                <a:ext uri="{FF2B5EF4-FFF2-40B4-BE49-F238E27FC236}">
                  <a16:creationId xmlns:a16="http://schemas.microsoft.com/office/drawing/2014/main" id="{D194517C-4E02-0FC5-A2A2-92E27F021DFF}"/>
                </a:ext>
              </a:extLst>
            </p:cNvPr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123;p48">
              <a:extLst>
                <a:ext uri="{FF2B5EF4-FFF2-40B4-BE49-F238E27FC236}">
                  <a16:creationId xmlns:a16="http://schemas.microsoft.com/office/drawing/2014/main" id="{416F1E02-540E-AC62-2A85-484832684E59}"/>
                </a:ext>
              </a:extLst>
            </p:cNvPr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124;p48">
              <a:extLst>
                <a:ext uri="{FF2B5EF4-FFF2-40B4-BE49-F238E27FC236}">
                  <a16:creationId xmlns:a16="http://schemas.microsoft.com/office/drawing/2014/main" id="{07E70E16-0063-A0F5-D026-6ECFE3092382}"/>
                </a:ext>
              </a:extLst>
            </p:cNvPr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125;p48">
              <a:extLst>
                <a:ext uri="{FF2B5EF4-FFF2-40B4-BE49-F238E27FC236}">
                  <a16:creationId xmlns:a16="http://schemas.microsoft.com/office/drawing/2014/main" id="{8B510FCF-5271-6547-E491-5349CD78E8BF}"/>
                </a:ext>
              </a:extLst>
            </p:cNvPr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126;p48">
              <a:extLst>
                <a:ext uri="{FF2B5EF4-FFF2-40B4-BE49-F238E27FC236}">
                  <a16:creationId xmlns:a16="http://schemas.microsoft.com/office/drawing/2014/main" id="{7D701B1C-BC66-5CDF-7D70-C0B53A1A101A}"/>
                </a:ext>
              </a:extLst>
            </p:cNvPr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127;p48">
              <a:extLst>
                <a:ext uri="{FF2B5EF4-FFF2-40B4-BE49-F238E27FC236}">
                  <a16:creationId xmlns:a16="http://schemas.microsoft.com/office/drawing/2014/main" id="{21241521-A394-CB97-EB87-BFC1473D702B}"/>
                </a:ext>
              </a:extLst>
            </p:cNvPr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128;p48">
              <a:extLst>
                <a:ext uri="{FF2B5EF4-FFF2-40B4-BE49-F238E27FC236}">
                  <a16:creationId xmlns:a16="http://schemas.microsoft.com/office/drawing/2014/main" id="{32F1FA10-2784-C041-B5C2-240F392D0E24}"/>
                </a:ext>
              </a:extLst>
            </p:cNvPr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129;p48">
              <a:extLst>
                <a:ext uri="{FF2B5EF4-FFF2-40B4-BE49-F238E27FC236}">
                  <a16:creationId xmlns:a16="http://schemas.microsoft.com/office/drawing/2014/main" id="{B22DB65C-2825-8974-5DAE-7444DCA19A5F}"/>
                </a:ext>
              </a:extLst>
            </p:cNvPr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130;p48">
              <a:extLst>
                <a:ext uri="{FF2B5EF4-FFF2-40B4-BE49-F238E27FC236}">
                  <a16:creationId xmlns:a16="http://schemas.microsoft.com/office/drawing/2014/main" id="{B691A7C4-4222-F260-B774-DE3AC7C9400D}"/>
                </a:ext>
              </a:extLst>
            </p:cNvPr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131;p48">
              <a:extLst>
                <a:ext uri="{FF2B5EF4-FFF2-40B4-BE49-F238E27FC236}">
                  <a16:creationId xmlns:a16="http://schemas.microsoft.com/office/drawing/2014/main" id="{BAEC2BF6-5B08-78CB-675B-A395E7EBC0F1}"/>
                </a:ext>
              </a:extLst>
            </p:cNvPr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132;p48">
              <a:extLst>
                <a:ext uri="{FF2B5EF4-FFF2-40B4-BE49-F238E27FC236}">
                  <a16:creationId xmlns:a16="http://schemas.microsoft.com/office/drawing/2014/main" id="{6C99E345-9F40-0042-AD10-91BDFD47C5DF}"/>
                </a:ext>
              </a:extLst>
            </p:cNvPr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133;p48">
              <a:extLst>
                <a:ext uri="{FF2B5EF4-FFF2-40B4-BE49-F238E27FC236}">
                  <a16:creationId xmlns:a16="http://schemas.microsoft.com/office/drawing/2014/main" id="{1D350525-08D2-A1EE-5FDE-BCBF8117B573}"/>
                </a:ext>
              </a:extLst>
            </p:cNvPr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134;p48">
              <a:extLst>
                <a:ext uri="{FF2B5EF4-FFF2-40B4-BE49-F238E27FC236}">
                  <a16:creationId xmlns:a16="http://schemas.microsoft.com/office/drawing/2014/main" id="{00CDFDC4-B288-86C7-FD9E-05201B9684C4}"/>
                </a:ext>
              </a:extLst>
            </p:cNvPr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135;p48">
              <a:extLst>
                <a:ext uri="{FF2B5EF4-FFF2-40B4-BE49-F238E27FC236}">
                  <a16:creationId xmlns:a16="http://schemas.microsoft.com/office/drawing/2014/main" id="{326B9620-0C8B-46AF-63ED-5809D4551F95}"/>
                </a:ext>
              </a:extLst>
            </p:cNvPr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136;p48">
              <a:extLst>
                <a:ext uri="{FF2B5EF4-FFF2-40B4-BE49-F238E27FC236}">
                  <a16:creationId xmlns:a16="http://schemas.microsoft.com/office/drawing/2014/main" id="{CA644CC1-D41E-E8C4-92A2-D31D7FBCC436}"/>
                </a:ext>
              </a:extLst>
            </p:cNvPr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137;p48">
              <a:extLst>
                <a:ext uri="{FF2B5EF4-FFF2-40B4-BE49-F238E27FC236}">
                  <a16:creationId xmlns:a16="http://schemas.microsoft.com/office/drawing/2014/main" id="{76CF84D8-7788-2F44-7365-4A43FFA4C3DA}"/>
                </a:ext>
              </a:extLst>
            </p:cNvPr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138;p48">
              <a:extLst>
                <a:ext uri="{FF2B5EF4-FFF2-40B4-BE49-F238E27FC236}">
                  <a16:creationId xmlns:a16="http://schemas.microsoft.com/office/drawing/2014/main" id="{84CE11C2-8519-8D0E-DF3E-1BC97A3443C9}"/>
                </a:ext>
              </a:extLst>
            </p:cNvPr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139;p48">
              <a:extLst>
                <a:ext uri="{FF2B5EF4-FFF2-40B4-BE49-F238E27FC236}">
                  <a16:creationId xmlns:a16="http://schemas.microsoft.com/office/drawing/2014/main" id="{293A93D8-6D60-20FA-41FA-BAC6A5F9928E}"/>
                </a:ext>
              </a:extLst>
            </p:cNvPr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140;p48">
              <a:extLst>
                <a:ext uri="{FF2B5EF4-FFF2-40B4-BE49-F238E27FC236}">
                  <a16:creationId xmlns:a16="http://schemas.microsoft.com/office/drawing/2014/main" id="{0B6DA50B-D1C8-42C8-625C-14A69102B85F}"/>
                </a:ext>
              </a:extLst>
            </p:cNvPr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141;p48">
              <a:extLst>
                <a:ext uri="{FF2B5EF4-FFF2-40B4-BE49-F238E27FC236}">
                  <a16:creationId xmlns:a16="http://schemas.microsoft.com/office/drawing/2014/main" id="{AE452565-5203-8B05-F9F3-C2044EA5F5AE}"/>
                </a:ext>
              </a:extLst>
            </p:cNvPr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142;p48">
              <a:extLst>
                <a:ext uri="{FF2B5EF4-FFF2-40B4-BE49-F238E27FC236}">
                  <a16:creationId xmlns:a16="http://schemas.microsoft.com/office/drawing/2014/main" id="{50847F20-B216-9F6E-64E9-D47AD6CDAEC2}"/>
                </a:ext>
              </a:extLst>
            </p:cNvPr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143;p48">
              <a:extLst>
                <a:ext uri="{FF2B5EF4-FFF2-40B4-BE49-F238E27FC236}">
                  <a16:creationId xmlns:a16="http://schemas.microsoft.com/office/drawing/2014/main" id="{6969AEA2-3C9C-F337-5D87-2E9774EED39C}"/>
                </a:ext>
              </a:extLst>
            </p:cNvPr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144;p48">
              <a:extLst>
                <a:ext uri="{FF2B5EF4-FFF2-40B4-BE49-F238E27FC236}">
                  <a16:creationId xmlns:a16="http://schemas.microsoft.com/office/drawing/2014/main" id="{90D4238C-37B8-A00C-409A-6EE2F7E11442}"/>
                </a:ext>
              </a:extLst>
            </p:cNvPr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145;p48">
              <a:extLst>
                <a:ext uri="{FF2B5EF4-FFF2-40B4-BE49-F238E27FC236}">
                  <a16:creationId xmlns:a16="http://schemas.microsoft.com/office/drawing/2014/main" id="{7DDBB7E0-6C36-69A1-2D42-383C5890CE4B}"/>
                </a:ext>
              </a:extLst>
            </p:cNvPr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146;p48">
              <a:extLst>
                <a:ext uri="{FF2B5EF4-FFF2-40B4-BE49-F238E27FC236}">
                  <a16:creationId xmlns:a16="http://schemas.microsoft.com/office/drawing/2014/main" id="{F664017A-75FA-79D5-DD00-E0CB4A0B3606}"/>
                </a:ext>
              </a:extLst>
            </p:cNvPr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147;p48">
              <a:extLst>
                <a:ext uri="{FF2B5EF4-FFF2-40B4-BE49-F238E27FC236}">
                  <a16:creationId xmlns:a16="http://schemas.microsoft.com/office/drawing/2014/main" id="{6128657F-EDAC-6699-C30B-30DD1E31E0F7}"/>
                </a:ext>
              </a:extLst>
            </p:cNvPr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148;p48">
              <a:extLst>
                <a:ext uri="{FF2B5EF4-FFF2-40B4-BE49-F238E27FC236}">
                  <a16:creationId xmlns:a16="http://schemas.microsoft.com/office/drawing/2014/main" id="{82438DD6-0FFB-B4E4-955D-D6FEB7DFF4D0}"/>
                </a:ext>
              </a:extLst>
            </p:cNvPr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149;p48">
              <a:extLst>
                <a:ext uri="{FF2B5EF4-FFF2-40B4-BE49-F238E27FC236}">
                  <a16:creationId xmlns:a16="http://schemas.microsoft.com/office/drawing/2014/main" id="{4B27C7A7-4B2F-25D2-D726-BE513CEA4174}"/>
                </a:ext>
              </a:extLst>
            </p:cNvPr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150;p48">
              <a:extLst>
                <a:ext uri="{FF2B5EF4-FFF2-40B4-BE49-F238E27FC236}">
                  <a16:creationId xmlns:a16="http://schemas.microsoft.com/office/drawing/2014/main" id="{33C28211-38DC-8EAD-5670-081A8F08B729}"/>
                </a:ext>
              </a:extLst>
            </p:cNvPr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151;p48">
              <a:extLst>
                <a:ext uri="{FF2B5EF4-FFF2-40B4-BE49-F238E27FC236}">
                  <a16:creationId xmlns:a16="http://schemas.microsoft.com/office/drawing/2014/main" id="{D6136A9A-FEB8-429C-6938-C4F9F95760DB}"/>
                </a:ext>
              </a:extLst>
            </p:cNvPr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152;p48">
              <a:extLst>
                <a:ext uri="{FF2B5EF4-FFF2-40B4-BE49-F238E27FC236}">
                  <a16:creationId xmlns:a16="http://schemas.microsoft.com/office/drawing/2014/main" id="{4F007CAC-A2D1-548A-FCB9-4DB21DC165D8}"/>
                </a:ext>
              </a:extLst>
            </p:cNvPr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153;p48">
              <a:extLst>
                <a:ext uri="{FF2B5EF4-FFF2-40B4-BE49-F238E27FC236}">
                  <a16:creationId xmlns:a16="http://schemas.microsoft.com/office/drawing/2014/main" id="{3FCE739B-D039-1B5B-43EC-5ABC818CB37A}"/>
                </a:ext>
              </a:extLst>
            </p:cNvPr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154;p48">
              <a:extLst>
                <a:ext uri="{FF2B5EF4-FFF2-40B4-BE49-F238E27FC236}">
                  <a16:creationId xmlns:a16="http://schemas.microsoft.com/office/drawing/2014/main" id="{30E71534-E27B-4FF7-8FF3-0D6C67E21A5F}"/>
                </a:ext>
              </a:extLst>
            </p:cNvPr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155;p48">
              <a:extLst>
                <a:ext uri="{FF2B5EF4-FFF2-40B4-BE49-F238E27FC236}">
                  <a16:creationId xmlns:a16="http://schemas.microsoft.com/office/drawing/2014/main" id="{7F7246EF-F69C-D710-3C93-E3C0A643EB3A}"/>
                </a:ext>
              </a:extLst>
            </p:cNvPr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156;p48">
              <a:extLst>
                <a:ext uri="{FF2B5EF4-FFF2-40B4-BE49-F238E27FC236}">
                  <a16:creationId xmlns:a16="http://schemas.microsoft.com/office/drawing/2014/main" id="{0FE64EE6-2B27-BD5A-6887-BB5AAF81018E}"/>
                </a:ext>
              </a:extLst>
            </p:cNvPr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157;p48">
              <a:extLst>
                <a:ext uri="{FF2B5EF4-FFF2-40B4-BE49-F238E27FC236}">
                  <a16:creationId xmlns:a16="http://schemas.microsoft.com/office/drawing/2014/main" id="{E38E4C61-798A-6DEC-4DB7-F2AF97046FF5}"/>
                </a:ext>
              </a:extLst>
            </p:cNvPr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158;p48">
              <a:extLst>
                <a:ext uri="{FF2B5EF4-FFF2-40B4-BE49-F238E27FC236}">
                  <a16:creationId xmlns:a16="http://schemas.microsoft.com/office/drawing/2014/main" id="{DAE9AEBF-6262-2CBD-87A0-9DD07F984333}"/>
                </a:ext>
              </a:extLst>
            </p:cNvPr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159;p48">
              <a:extLst>
                <a:ext uri="{FF2B5EF4-FFF2-40B4-BE49-F238E27FC236}">
                  <a16:creationId xmlns:a16="http://schemas.microsoft.com/office/drawing/2014/main" id="{2B706E1E-1321-8651-6D22-49CDFA2F9C8D}"/>
                </a:ext>
              </a:extLst>
            </p:cNvPr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160;p48">
              <a:extLst>
                <a:ext uri="{FF2B5EF4-FFF2-40B4-BE49-F238E27FC236}">
                  <a16:creationId xmlns:a16="http://schemas.microsoft.com/office/drawing/2014/main" id="{E8889C5F-3F1A-6000-F638-77CC0F895963}"/>
                </a:ext>
              </a:extLst>
            </p:cNvPr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161;p48">
              <a:extLst>
                <a:ext uri="{FF2B5EF4-FFF2-40B4-BE49-F238E27FC236}">
                  <a16:creationId xmlns:a16="http://schemas.microsoft.com/office/drawing/2014/main" id="{3F7224EA-8616-292C-684B-E4F468356B5D}"/>
                </a:ext>
              </a:extLst>
            </p:cNvPr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162;p48">
              <a:extLst>
                <a:ext uri="{FF2B5EF4-FFF2-40B4-BE49-F238E27FC236}">
                  <a16:creationId xmlns:a16="http://schemas.microsoft.com/office/drawing/2014/main" id="{BAD6595F-6980-B229-2EC6-7DADC470AEA0}"/>
                </a:ext>
              </a:extLst>
            </p:cNvPr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163;p48">
              <a:extLst>
                <a:ext uri="{FF2B5EF4-FFF2-40B4-BE49-F238E27FC236}">
                  <a16:creationId xmlns:a16="http://schemas.microsoft.com/office/drawing/2014/main" id="{F2CCC4E5-FA65-7F73-36E0-6856523EB22A}"/>
                </a:ext>
              </a:extLst>
            </p:cNvPr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164;p48">
              <a:extLst>
                <a:ext uri="{FF2B5EF4-FFF2-40B4-BE49-F238E27FC236}">
                  <a16:creationId xmlns:a16="http://schemas.microsoft.com/office/drawing/2014/main" id="{F4758251-2D7C-80D0-3A56-36CF0EF875FF}"/>
                </a:ext>
              </a:extLst>
            </p:cNvPr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446;p31">
            <a:extLst>
              <a:ext uri="{FF2B5EF4-FFF2-40B4-BE49-F238E27FC236}">
                <a16:creationId xmlns:a16="http://schemas.microsoft.com/office/drawing/2014/main" id="{95A4DE07-1DAE-0980-1352-8F2686D93B85}"/>
              </a:ext>
            </a:extLst>
          </p:cNvPr>
          <p:cNvGrpSpPr/>
          <p:nvPr/>
        </p:nvGrpSpPr>
        <p:grpSpPr>
          <a:xfrm rot="2700252">
            <a:off x="4929794" y="4297280"/>
            <a:ext cx="5006600" cy="2547208"/>
            <a:chOff x="1977334" y="3761457"/>
            <a:chExt cx="5006600" cy="2547208"/>
          </a:xfrm>
        </p:grpSpPr>
        <p:sp>
          <p:nvSpPr>
            <p:cNvPr id="842" name="Google Shape;447;p31">
              <a:extLst>
                <a:ext uri="{FF2B5EF4-FFF2-40B4-BE49-F238E27FC236}">
                  <a16:creationId xmlns:a16="http://schemas.microsoft.com/office/drawing/2014/main" id="{4C1C93B1-9112-BCEB-AECC-BCEDB0C677C9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448;p31">
              <a:extLst>
                <a:ext uri="{FF2B5EF4-FFF2-40B4-BE49-F238E27FC236}">
                  <a16:creationId xmlns:a16="http://schemas.microsoft.com/office/drawing/2014/main" id="{1CC85A4C-D1BD-7FD1-1D44-740526EFF88E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852" name="Google Shape;449;p31">
                <a:extLst>
                  <a:ext uri="{FF2B5EF4-FFF2-40B4-BE49-F238E27FC236}">
                    <a16:creationId xmlns:a16="http://schemas.microsoft.com/office/drawing/2014/main" id="{BE8C07F7-5CD9-54AD-8FF3-BA1C275AAC7E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450;p31">
                <a:extLst>
                  <a:ext uri="{FF2B5EF4-FFF2-40B4-BE49-F238E27FC236}">
                    <a16:creationId xmlns:a16="http://schemas.microsoft.com/office/drawing/2014/main" id="{61D300FB-354E-E96D-449A-1874144786AF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451;p31">
                <a:extLst>
                  <a:ext uri="{FF2B5EF4-FFF2-40B4-BE49-F238E27FC236}">
                    <a16:creationId xmlns:a16="http://schemas.microsoft.com/office/drawing/2014/main" id="{AF653E8C-F814-A5AE-9FC0-207BCF0E8DF5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452;p31">
                <a:extLst>
                  <a:ext uri="{FF2B5EF4-FFF2-40B4-BE49-F238E27FC236}">
                    <a16:creationId xmlns:a16="http://schemas.microsoft.com/office/drawing/2014/main" id="{76AE5416-D2AB-6142-E888-EA6D2096CDBB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453;p31">
                <a:extLst>
                  <a:ext uri="{FF2B5EF4-FFF2-40B4-BE49-F238E27FC236}">
                    <a16:creationId xmlns:a16="http://schemas.microsoft.com/office/drawing/2014/main" id="{F7674F21-F19F-F15A-5106-CF824ED3B7C5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454;p31">
              <a:extLst>
                <a:ext uri="{FF2B5EF4-FFF2-40B4-BE49-F238E27FC236}">
                  <a16:creationId xmlns:a16="http://schemas.microsoft.com/office/drawing/2014/main" id="{7EA9649C-7196-3FD5-F494-1D1CCEE7E199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55;p31">
              <a:extLst>
                <a:ext uri="{FF2B5EF4-FFF2-40B4-BE49-F238E27FC236}">
                  <a16:creationId xmlns:a16="http://schemas.microsoft.com/office/drawing/2014/main" id="{474AE285-48A0-9A96-C70B-EA194394D24C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56;p31">
              <a:extLst>
                <a:ext uri="{FF2B5EF4-FFF2-40B4-BE49-F238E27FC236}">
                  <a16:creationId xmlns:a16="http://schemas.microsoft.com/office/drawing/2014/main" id="{786498B5-02D3-2F11-8AC2-682ACA5200E7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57;p31">
              <a:extLst>
                <a:ext uri="{FF2B5EF4-FFF2-40B4-BE49-F238E27FC236}">
                  <a16:creationId xmlns:a16="http://schemas.microsoft.com/office/drawing/2014/main" id="{3994D159-AE80-4474-643F-646CC28E04A9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58;p31">
              <a:extLst>
                <a:ext uri="{FF2B5EF4-FFF2-40B4-BE49-F238E27FC236}">
                  <a16:creationId xmlns:a16="http://schemas.microsoft.com/office/drawing/2014/main" id="{1385D93C-D533-CEE8-29F1-EBE02BEAB751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59;p31">
              <a:extLst>
                <a:ext uri="{FF2B5EF4-FFF2-40B4-BE49-F238E27FC236}">
                  <a16:creationId xmlns:a16="http://schemas.microsoft.com/office/drawing/2014/main" id="{8C058315-DE9E-35D3-57FF-68A79433A085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60;p31">
              <a:extLst>
                <a:ext uri="{FF2B5EF4-FFF2-40B4-BE49-F238E27FC236}">
                  <a16:creationId xmlns:a16="http://schemas.microsoft.com/office/drawing/2014/main" id="{964034F9-6A8F-F03D-A486-BE3B4AE6C5EF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61;p31">
              <a:extLst>
                <a:ext uri="{FF2B5EF4-FFF2-40B4-BE49-F238E27FC236}">
                  <a16:creationId xmlns:a16="http://schemas.microsoft.com/office/drawing/2014/main" id="{FACB3E2D-1B6A-75E6-1EAA-4BFBDF0D38CB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055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7725"/>
            <a:ext cx="77040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latin typeface="Alata"/>
                <a:ea typeface="Alata"/>
                <a:cs typeface="Alata"/>
                <a:sym typeface="Alata"/>
              </a:rPr>
              <a:t>CompTIA Security+ Guide to Fundamental, 7</a:t>
            </a:r>
            <a:r>
              <a:rPr lang="en-US" sz="1800" baseline="30000" dirty="0">
                <a:latin typeface="Alata"/>
                <a:ea typeface="Alata"/>
                <a:cs typeface="Alata"/>
                <a:sym typeface="Alata"/>
              </a:rPr>
              <a:t>th</a:t>
            </a:r>
            <a:r>
              <a:rPr lang="en-US" sz="1800" dirty="0">
                <a:latin typeface="Alata"/>
                <a:ea typeface="Alata"/>
                <a:cs typeface="Alata"/>
                <a:sym typeface="Alata"/>
              </a:rPr>
              <a:t> Edition</a:t>
            </a:r>
            <a:endParaRPr sz="1800" dirty="0">
              <a:latin typeface="Alata"/>
              <a:ea typeface="Alata"/>
              <a:cs typeface="Alata"/>
              <a:sym typeface="Alata"/>
            </a:endParaRPr>
          </a:p>
          <a:p>
            <a:r>
              <a:rPr lang="en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link to book</a:t>
            </a:r>
            <a:endParaRPr dirty="0">
              <a:solidFill>
                <a:schemeClr val="hlink"/>
              </a:solidFill>
            </a:endParaRPr>
          </a:p>
        </p:txBody>
      </p:sp>
      <p:sp>
        <p:nvSpPr>
          <p:cNvPr id="803" name="Google Shape;803;p48"/>
          <p:cNvSpPr/>
          <p:nvPr/>
        </p:nvSpPr>
        <p:spPr>
          <a:xfrm>
            <a:off x="5132752" y="2239653"/>
            <a:ext cx="196823" cy="1000272"/>
          </a:xfrm>
          <a:custGeom>
            <a:avLst/>
            <a:gdLst/>
            <a:ahLst/>
            <a:cxnLst/>
            <a:rect l="l" t="t" r="r" b="b"/>
            <a:pathLst>
              <a:path w="9405" h="47797" extrusionOk="0">
                <a:moveTo>
                  <a:pt x="5296" y="6164"/>
                </a:moveTo>
                <a:lnTo>
                  <a:pt x="92" y="11276"/>
                </a:lnTo>
                <a:lnTo>
                  <a:pt x="0" y="18923"/>
                </a:lnTo>
                <a:lnTo>
                  <a:pt x="0" y="18991"/>
                </a:lnTo>
                <a:lnTo>
                  <a:pt x="4497" y="23579"/>
                </a:lnTo>
                <a:lnTo>
                  <a:pt x="4292" y="42867"/>
                </a:lnTo>
                <a:lnTo>
                  <a:pt x="4292" y="42935"/>
                </a:lnTo>
                <a:lnTo>
                  <a:pt x="9062" y="47797"/>
                </a:lnTo>
                <a:cubicBezTo>
                  <a:pt x="9176" y="47751"/>
                  <a:pt x="9290" y="47706"/>
                  <a:pt x="9404" y="47660"/>
                </a:cubicBezTo>
                <a:lnTo>
                  <a:pt x="9404" y="47660"/>
                </a:lnTo>
                <a:lnTo>
                  <a:pt x="4634" y="42798"/>
                </a:lnTo>
                <a:lnTo>
                  <a:pt x="4817" y="23511"/>
                </a:lnTo>
                <a:lnTo>
                  <a:pt x="4817" y="23442"/>
                </a:lnTo>
                <a:lnTo>
                  <a:pt x="343" y="18854"/>
                </a:lnTo>
                <a:lnTo>
                  <a:pt x="411" y="11413"/>
                </a:lnTo>
                <a:lnTo>
                  <a:pt x="5638" y="6300"/>
                </a:lnTo>
                <a:lnTo>
                  <a:pt x="5684" y="1"/>
                </a:lnTo>
                <a:lnTo>
                  <a:pt x="536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5171926" y="2104486"/>
            <a:ext cx="151431" cy="144274"/>
          </a:xfrm>
          <a:custGeom>
            <a:avLst/>
            <a:gdLst/>
            <a:ahLst/>
            <a:cxnLst/>
            <a:rect l="l" t="t" r="r" b="b"/>
            <a:pathLst>
              <a:path w="7236" h="6894" extrusionOk="0">
                <a:moveTo>
                  <a:pt x="1324" y="936"/>
                </a:moveTo>
                <a:cubicBezTo>
                  <a:pt x="23" y="2191"/>
                  <a:pt x="0" y="4291"/>
                  <a:pt x="1278" y="5570"/>
                </a:cubicBezTo>
                <a:lnTo>
                  <a:pt x="1278" y="5570"/>
                </a:lnTo>
                <a:cubicBezTo>
                  <a:pt x="2534" y="6871"/>
                  <a:pt x="4611" y="6893"/>
                  <a:pt x="5912" y="5638"/>
                </a:cubicBezTo>
                <a:lnTo>
                  <a:pt x="5912" y="5638"/>
                </a:lnTo>
                <a:cubicBezTo>
                  <a:pt x="7213" y="4360"/>
                  <a:pt x="7236" y="2283"/>
                  <a:pt x="5958" y="982"/>
                </a:cubicBezTo>
                <a:lnTo>
                  <a:pt x="5958" y="982"/>
                </a:lnTo>
                <a:cubicBezTo>
                  <a:pt x="5318" y="320"/>
                  <a:pt x="4474" y="0"/>
                  <a:pt x="3607" y="0"/>
                </a:cubicBezTo>
                <a:lnTo>
                  <a:pt x="3607" y="0"/>
                </a:lnTo>
                <a:cubicBezTo>
                  <a:pt x="2785" y="0"/>
                  <a:pt x="1963" y="297"/>
                  <a:pt x="1324" y="936"/>
                </a:cubicBezTo>
                <a:close/>
                <a:moveTo>
                  <a:pt x="1507" y="5341"/>
                </a:moveTo>
                <a:cubicBezTo>
                  <a:pt x="365" y="4177"/>
                  <a:pt x="388" y="2306"/>
                  <a:pt x="1552" y="1164"/>
                </a:cubicBezTo>
                <a:lnTo>
                  <a:pt x="1552" y="1164"/>
                </a:lnTo>
                <a:cubicBezTo>
                  <a:pt x="2716" y="23"/>
                  <a:pt x="4588" y="46"/>
                  <a:pt x="5729" y="1210"/>
                </a:cubicBezTo>
                <a:lnTo>
                  <a:pt x="5729" y="1210"/>
                </a:lnTo>
                <a:cubicBezTo>
                  <a:pt x="6871" y="2374"/>
                  <a:pt x="6848" y="4246"/>
                  <a:pt x="5684" y="5387"/>
                </a:cubicBezTo>
                <a:lnTo>
                  <a:pt x="5684" y="5387"/>
                </a:lnTo>
                <a:cubicBezTo>
                  <a:pt x="5113" y="5958"/>
                  <a:pt x="4360" y="6231"/>
                  <a:pt x="3607" y="6231"/>
                </a:cubicBezTo>
                <a:lnTo>
                  <a:pt x="3607" y="6231"/>
                </a:lnTo>
                <a:cubicBezTo>
                  <a:pt x="2853" y="6231"/>
                  <a:pt x="2077" y="5935"/>
                  <a:pt x="1507" y="534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8"/>
          <p:cNvSpPr/>
          <p:nvPr/>
        </p:nvSpPr>
        <p:spPr>
          <a:xfrm>
            <a:off x="5043437" y="2146507"/>
            <a:ext cx="96978" cy="353507"/>
          </a:xfrm>
          <a:custGeom>
            <a:avLst/>
            <a:gdLst/>
            <a:ahLst/>
            <a:cxnLst/>
            <a:rect l="l" t="t" r="r" b="b"/>
            <a:pathLst>
              <a:path w="4634" h="16892" extrusionOk="0">
                <a:moveTo>
                  <a:pt x="3447" y="4931"/>
                </a:moveTo>
                <a:lnTo>
                  <a:pt x="46" y="8241"/>
                </a:lnTo>
                <a:lnTo>
                  <a:pt x="0" y="12418"/>
                </a:lnTo>
                <a:lnTo>
                  <a:pt x="4383" y="16891"/>
                </a:lnTo>
                <a:lnTo>
                  <a:pt x="4634" y="16663"/>
                </a:lnTo>
                <a:lnTo>
                  <a:pt x="342" y="12281"/>
                </a:lnTo>
                <a:lnTo>
                  <a:pt x="388" y="8400"/>
                </a:lnTo>
                <a:lnTo>
                  <a:pt x="3789" y="5068"/>
                </a:lnTo>
                <a:lnTo>
                  <a:pt x="3835" y="1"/>
                </a:lnTo>
                <a:lnTo>
                  <a:pt x="349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4998047" y="2138869"/>
            <a:ext cx="141888" cy="404131"/>
          </a:xfrm>
          <a:custGeom>
            <a:avLst/>
            <a:gdLst/>
            <a:ahLst/>
            <a:cxnLst/>
            <a:rect l="l" t="t" r="r" b="b"/>
            <a:pathLst>
              <a:path w="6780" h="19311" extrusionOk="0">
                <a:moveTo>
                  <a:pt x="2694" y="2557"/>
                </a:moveTo>
                <a:lnTo>
                  <a:pt x="92" y="5113"/>
                </a:lnTo>
                <a:lnTo>
                  <a:pt x="1" y="12554"/>
                </a:lnTo>
                <a:lnTo>
                  <a:pt x="1" y="12646"/>
                </a:lnTo>
                <a:lnTo>
                  <a:pt x="6529" y="19311"/>
                </a:lnTo>
                <a:lnTo>
                  <a:pt x="6780" y="19060"/>
                </a:lnTo>
                <a:lnTo>
                  <a:pt x="343" y="12509"/>
                </a:lnTo>
                <a:lnTo>
                  <a:pt x="412" y="5250"/>
                </a:lnTo>
                <a:lnTo>
                  <a:pt x="3036" y="2694"/>
                </a:lnTo>
                <a:lnTo>
                  <a:pt x="3059" y="1"/>
                </a:lnTo>
                <a:lnTo>
                  <a:pt x="271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4929742" y="2325160"/>
            <a:ext cx="209714" cy="259396"/>
          </a:xfrm>
          <a:custGeom>
            <a:avLst/>
            <a:gdLst/>
            <a:ahLst/>
            <a:cxnLst/>
            <a:rect l="l" t="t" r="r" b="b"/>
            <a:pathLst>
              <a:path w="10021" h="12395" extrusionOk="0">
                <a:moveTo>
                  <a:pt x="1" y="2397"/>
                </a:moveTo>
                <a:lnTo>
                  <a:pt x="9770" y="12395"/>
                </a:lnTo>
                <a:lnTo>
                  <a:pt x="10021" y="12143"/>
                </a:lnTo>
                <a:lnTo>
                  <a:pt x="320" y="2260"/>
                </a:lnTo>
                <a:lnTo>
                  <a:pt x="343" y="23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8"/>
          <p:cNvSpPr/>
          <p:nvPr/>
        </p:nvSpPr>
        <p:spPr>
          <a:xfrm>
            <a:off x="4719094" y="2286466"/>
            <a:ext cx="65461" cy="108446"/>
          </a:xfrm>
          <a:custGeom>
            <a:avLst/>
            <a:gdLst/>
            <a:ahLst/>
            <a:cxnLst/>
            <a:rect l="l" t="t" r="r" b="b"/>
            <a:pathLst>
              <a:path w="3128" h="5182" extrusionOk="0">
                <a:moveTo>
                  <a:pt x="1" y="229"/>
                </a:moveTo>
                <a:lnTo>
                  <a:pt x="1005" y="1256"/>
                </a:lnTo>
                <a:lnTo>
                  <a:pt x="982" y="3242"/>
                </a:lnTo>
                <a:lnTo>
                  <a:pt x="2900" y="5182"/>
                </a:lnTo>
                <a:lnTo>
                  <a:pt x="3128" y="4954"/>
                </a:lnTo>
                <a:lnTo>
                  <a:pt x="1325" y="3105"/>
                </a:lnTo>
                <a:lnTo>
                  <a:pt x="1347" y="1119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8"/>
          <p:cNvSpPr/>
          <p:nvPr/>
        </p:nvSpPr>
        <p:spPr>
          <a:xfrm>
            <a:off x="4586796" y="2244424"/>
            <a:ext cx="8141" cy="120396"/>
          </a:xfrm>
          <a:custGeom>
            <a:avLst/>
            <a:gdLst/>
            <a:ahLst/>
            <a:cxnLst/>
            <a:rect l="l" t="t" r="r" b="b"/>
            <a:pathLst>
              <a:path w="389" h="5753" extrusionOk="0">
                <a:moveTo>
                  <a:pt x="0" y="5753"/>
                </a:moveTo>
                <a:lnTo>
                  <a:pt x="342" y="5753"/>
                </a:lnTo>
                <a:lnTo>
                  <a:pt x="388" y="24"/>
                </a:lnTo>
                <a:lnTo>
                  <a:pt x="6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8"/>
          <p:cNvSpPr/>
          <p:nvPr/>
        </p:nvSpPr>
        <p:spPr>
          <a:xfrm>
            <a:off x="4521358" y="2462733"/>
            <a:ext cx="124686" cy="127553"/>
          </a:xfrm>
          <a:custGeom>
            <a:avLst/>
            <a:gdLst/>
            <a:ahLst/>
            <a:cxnLst/>
            <a:rect l="l" t="t" r="r" b="b"/>
            <a:pathLst>
              <a:path w="5958" h="6095" extrusionOk="0">
                <a:moveTo>
                  <a:pt x="0" y="251"/>
                </a:moveTo>
                <a:lnTo>
                  <a:pt x="5729" y="6094"/>
                </a:lnTo>
                <a:lnTo>
                  <a:pt x="5957" y="584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8"/>
          <p:cNvSpPr/>
          <p:nvPr/>
        </p:nvSpPr>
        <p:spPr>
          <a:xfrm>
            <a:off x="4674207" y="2840085"/>
            <a:ext cx="159070" cy="68328"/>
          </a:xfrm>
          <a:custGeom>
            <a:avLst/>
            <a:gdLst/>
            <a:ahLst/>
            <a:cxnLst/>
            <a:rect l="l" t="t" r="r" b="b"/>
            <a:pathLst>
              <a:path w="7601" h="3265" extrusionOk="0">
                <a:moveTo>
                  <a:pt x="0" y="228"/>
                </a:moveTo>
                <a:lnTo>
                  <a:pt x="2922" y="3218"/>
                </a:lnTo>
                <a:lnTo>
                  <a:pt x="7578" y="3264"/>
                </a:lnTo>
                <a:lnTo>
                  <a:pt x="7601" y="2945"/>
                </a:lnTo>
                <a:lnTo>
                  <a:pt x="3059" y="2876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4476931" y="2836256"/>
            <a:ext cx="410828" cy="123263"/>
          </a:xfrm>
          <a:custGeom>
            <a:avLst/>
            <a:gdLst/>
            <a:ahLst/>
            <a:cxnLst/>
            <a:rect l="l" t="t" r="r" b="b"/>
            <a:pathLst>
              <a:path w="19631" h="5890" extrusionOk="0">
                <a:moveTo>
                  <a:pt x="0" y="229"/>
                </a:moveTo>
                <a:lnTo>
                  <a:pt x="5410" y="5752"/>
                </a:lnTo>
                <a:lnTo>
                  <a:pt x="19630" y="5889"/>
                </a:lnTo>
                <a:lnTo>
                  <a:pt x="19630" y="5570"/>
                </a:lnTo>
                <a:lnTo>
                  <a:pt x="5547" y="5410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8"/>
          <p:cNvSpPr/>
          <p:nvPr/>
        </p:nvSpPr>
        <p:spPr>
          <a:xfrm>
            <a:off x="4189859" y="2569711"/>
            <a:ext cx="129458" cy="308137"/>
          </a:xfrm>
          <a:custGeom>
            <a:avLst/>
            <a:gdLst/>
            <a:ahLst/>
            <a:cxnLst/>
            <a:rect l="l" t="t" r="r" b="b"/>
            <a:pathLst>
              <a:path w="6186" h="14724" extrusionOk="0">
                <a:moveTo>
                  <a:pt x="0" y="229"/>
                </a:moveTo>
                <a:lnTo>
                  <a:pt x="5844" y="6209"/>
                </a:lnTo>
                <a:lnTo>
                  <a:pt x="5775" y="14700"/>
                </a:lnTo>
                <a:lnTo>
                  <a:pt x="6095" y="14723"/>
                </a:lnTo>
                <a:lnTo>
                  <a:pt x="6186" y="6141"/>
                </a:lnTo>
                <a:lnTo>
                  <a:pt x="6186" y="6072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4002126" y="2542485"/>
            <a:ext cx="242215" cy="87916"/>
          </a:xfrm>
          <a:custGeom>
            <a:avLst/>
            <a:gdLst/>
            <a:ahLst/>
            <a:cxnLst/>
            <a:rect l="l" t="t" r="r" b="b"/>
            <a:pathLst>
              <a:path w="11574" h="4201" extrusionOk="0">
                <a:moveTo>
                  <a:pt x="1" y="1485"/>
                </a:moveTo>
                <a:lnTo>
                  <a:pt x="2557" y="4109"/>
                </a:lnTo>
                <a:lnTo>
                  <a:pt x="11573" y="4201"/>
                </a:lnTo>
                <a:lnTo>
                  <a:pt x="11573" y="3858"/>
                </a:lnTo>
                <a:lnTo>
                  <a:pt x="2694" y="3767"/>
                </a:lnTo>
                <a:lnTo>
                  <a:pt x="343" y="1370"/>
                </a:lnTo>
                <a:lnTo>
                  <a:pt x="343" y="1"/>
                </a:lnTo>
                <a:lnTo>
                  <a:pt x="2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8"/>
          <p:cNvSpPr/>
          <p:nvPr/>
        </p:nvSpPr>
        <p:spPr>
          <a:xfrm>
            <a:off x="3934303" y="2570673"/>
            <a:ext cx="331533" cy="253202"/>
          </a:xfrm>
          <a:custGeom>
            <a:avLst/>
            <a:gdLst/>
            <a:ahLst/>
            <a:cxnLst/>
            <a:rect l="l" t="t" r="r" b="b"/>
            <a:pathLst>
              <a:path w="15842" h="12099" extrusionOk="0">
                <a:moveTo>
                  <a:pt x="1" y="229"/>
                </a:moveTo>
                <a:lnTo>
                  <a:pt x="6072" y="6415"/>
                </a:lnTo>
                <a:lnTo>
                  <a:pt x="13742" y="6506"/>
                </a:lnTo>
                <a:lnTo>
                  <a:pt x="15499" y="8309"/>
                </a:lnTo>
                <a:lnTo>
                  <a:pt x="15453" y="12098"/>
                </a:lnTo>
                <a:lnTo>
                  <a:pt x="15796" y="12098"/>
                </a:lnTo>
                <a:lnTo>
                  <a:pt x="15841" y="8172"/>
                </a:lnTo>
                <a:lnTo>
                  <a:pt x="13879" y="6163"/>
                </a:lnTo>
                <a:lnTo>
                  <a:pt x="6209" y="609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4122006" y="4165451"/>
            <a:ext cx="93630" cy="89339"/>
          </a:xfrm>
          <a:custGeom>
            <a:avLst/>
            <a:gdLst/>
            <a:ahLst/>
            <a:cxnLst/>
            <a:rect l="l" t="t" r="r" b="b"/>
            <a:pathLst>
              <a:path w="4474" h="4269" extrusionOk="0">
                <a:moveTo>
                  <a:pt x="822" y="571"/>
                </a:moveTo>
                <a:cubicBezTo>
                  <a:pt x="23" y="1347"/>
                  <a:pt x="0" y="2648"/>
                  <a:pt x="799" y="3447"/>
                </a:cubicBezTo>
                <a:lnTo>
                  <a:pt x="799" y="3447"/>
                </a:lnTo>
                <a:cubicBezTo>
                  <a:pt x="1575" y="4246"/>
                  <a:pt x="2876" y="4269"/>
                  <a:pt x="3675" y="3470"/>
                </a:cubicBezTo>
                <a:lnTo>
                  <a:pt x="3675" y="3470"/>
                </a:lnTo>
                <a:cubicBezTo>
                  <a:pt x="4474" y="2694"/>
                  <a:pt x="4474" y="1415"/>
                  <a:pt x="3698" y="594"/>
                </a:cubicBezTo>
                <a:lnTo>
                  <a:pt x="3698" y="594"/>
                </a:lnTo>
                <a:cubicBezTo>
                  <a:pt x="3310" y="206"/>
                  <a:pt x="2785" y="0"/>
                  <a:pt x="2237" y="0"/>
                </a:cubicBezTo>
                <a:lnTo>
                  <a:pt x="2237" y="0"/>
                </a:lnTo>
                <a:cubicBezTo>
                  <a:pt x="1735" y="0"/>
                  <a:pt x="1210" y="183"/>
                  <a:pt x="822" y="571"/>
                </a:cubicBezTo>
                <a:close/>
                <a:moveTo>
                  <a:pt x="1027" y="3219"/>
                </a:moveTo>
                <a:cubicBezTo>
                  <a:pt x="365" y="2557"/>
                  <a:pt x="388" y="1461"/>
                  <a:pt x="1050" y="822"/>
                </a:cubicBezTo>
                <a:lnTo>
                  <a:pt x="1050" y="822"/>
                </a:lnTo>
                <a:cubicBezTo>
                  <a:pt x="1735" y="160"/>
                  <a:pt x="2808" y="160"/>
                  <a:pt x="3470" y="845"/>
                </a:cubicBezTo>
                <a:lnTo>
                  <a:pt x="3470" y="845"/>
                </a:lnTo>
                <a:cubicBezTo>
                  <a:pt x="4109" y="1507"/>
                  <a:pt x="4109" y="2580"/>
                  <a:pt x="3447" y="3242"/>
                </a:cubicBezTo>
                <a:lnTo>
                  <a:pt x="3447" y="3242"/>
                </a:lnTo>
                <a:cubicBezTo>
                  <a:pt x="3104" y="3561"/>
                  <a:pt x="2671" y="3721"/>
                  <a:pt x="2237" y="3721"/>
                </a:cubicBezTo>
                <a:lnTo>
                  <a:pt x="2237" y="3721"/>
                </a:lnTo>
                <a:cubicBezTo>
                  <a:pt x="1803" y="3721"/>
                  <a:pt x="1370" y="3561"/>
                  <a:pt x="1027" y="321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8"/>
          <p:cNvSpPr/>
          <p:nvPr/>
        </p:nvSpPr>
        <p:spPr>
          <a:xfrm>
            <a:off x="3829690" y="2660470"/>
            <a:ext cx="138080" cy="131864"/>
          </a:xfrm>
          <a:custGeom>
            <a:avLst/>
            <a:gdLst/>
            <a:ahLst/>
            <a:cxnLst/>
            <a:rect l="l" t="t" r="r" b="b"/>
            <a:pathLst>
              <a:path w="6598" h="6301" extrusionOk="0">
                <a:moveTo>
                  <a:pt x="1188" y="845"/>
                </a:moveTo>
                <a:cubicBezTo>
                  <a:pt x="24" y="2009"/>
                  <a:pt x="1" y="3904"/>
                  <a:pt x="1142" y="5091"/>
                </a:cubicBezTo>
                <a:lnTo>
                  <a:pt x="1142" y="5091"/>
                </a:lnTo>
                <a:cubicBezTo>
                  <a:pt x="2306" y="6278"/>
                  <a:pt x="4224" y="6301"/>
                  <a:pt x="5411" y="5136"/>
                </a:cubicBezTo>
                <a:lnTo>
                  <a:pt x="5411" y="5136"/>
                </a:lnTo>
                <a:cubicBezTo>
                  <a:pt x="6575" y="3972"/>
                  <a:pt x="6598" y="2078"/>
                  <a:pt x="5433" y="891"/>
                </a:cubicBezTo>
                <a:lnTo>
                  <a:pt x="5433" y="891"/>
                </a:lnTo>
                <a:cubicBezTo>
                  <a:pt x="4863" y="298"/>
                  <a:pt x="4087" y="1"/>
                  <a:pt x="3288" y="1"/>
                </a:cubicBezTo>
                <a:lnTo>
                  <a:pt x="3288" y="1"/>
                </a:lnTo>
                <a:cubicBezTo>
                  <a:pt x="2535" y="1"/>
                  <a:pt x="1781" y="275"/>
                  <a:pt x="1188" y="845"/>
                </a:cubicBezTo>
                <a:close/>
                <a:moveTo>
                  <a:pt x="1393" y="4863"/>
                </a:moveTo>
                <a:cubicBezTo>
                  <a:pt x="366" y="3813"/>
                  <a:pt x="389" y="2124"/>
                  <a:pt x="1439" y="1096"/>
                </a:cubicBezTo>
                <a:lnTo>
                  <a:pt x="1439" y="1096"/>
                </a:lnTo>
                <a:cubicBezTo>
                  <a:pt x="2489" y="46"/>
                  <a:pt x="4178" y="69"/>
                  <a:pt x="5205" y="1119"/>
                </a:cubicBezTo>
                <a:lnTo>
                  <a:pt x="5205" y="1119"/>
                </a:lnTo>
                <a:cubicBezTo>
                  <a:pt x="6232" y="2169"/>
                  <a:pt x="6209" y="3881"/>
                  <a:pt x="5160" y="4908"/>
                </a:cubicBezTo>
                <a:lnTo>
                  <a:pt x="5160" y="4908"/>
                </a:lnTo>
                <a:cubicBezTo>
                  <a:pt x="4657" y="5410"/>
                  <a:pt x="3973" y="5661"/>
                  <a:pt x="3288" y="5661"/>
                </a:cubicBezTo>
                <a:lnTo>
                  <a:pt x="3288" y="5661"/>
                </a:lnTo>
                <a:cubicBezTo>
                  <a:pt x="2603" y="5661"/>
                  <a:pt x="1918" y="5388"/>
                  <a:pt x="1393" y="486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4086690" y="2348556"/>
            <a:ext cx="132806" cy="126611"/>
          </a:xfrm>
          <a:custGeom>
            <a:avLst/>
            <a:gdLst/>
            <a:ahLst/>
            <a:cxnLst/>
            <a:rect l="l" t="t" r="r" b="b"/>
            <a:pathLst>
              <a:path w="6346" h="6050" extrusionOk="0">
                <a:moveTo>
                  <a:pt x="1164" y="823"/>
                </a:moveTo>
                <a:cubicBezTo>
                  <a:pt x="23" y="1941"/>
                  <a:pt x="0" y="3767"/>
                  <a:pt x="1118" y="4885"/>
                </a:cubicBezTo>
                <a:lnTo>
                  <a:pt x="1118" y="4885"/>
                </a:lnTo>
                <a:cubicBezTo>
                  <a:pt x="2237" y="6027"/>
                  <a:pt x="4063" y="6050"/>
                  <a:pt x="5181" y="4931"/>
                </a:cubicBezTo>
                <a:lnTo>
                  <a:pt x="5181" y="4931"/>
                </a:lnTo>
                <a:cubicBezTo>
                  <a:pt x="6323" y="3813"/>
                  <a:pt x="6345" y="2010"/>
                  <a:pt x="5227" y="868"/>
                </a:cubicBezTo>
                <a:lnTo>
                  <a:pt x="5227" y="868"/>
                </a:lnTo>
                <a:cubicBezTo>
                  <a:pt x="4656" y="298"/>
                  <a:pt x="3926" y="1"/>
                  <a:pt x="3173" y="1"/>
                </a:cubicBezTo>
                <a:lnTo>
                  <a:pt x="3173" y="1"/>
                </a:lnTo>
                <a:cubicBezTo>
                  <a:pt x="2442" y="1"/>
                  <a:pt x="1712" y="275"/>
                  <a:pt x="1164" y="823"/>
                </a:cubicBezTo>
                <a:moveTo>
                  <a:pt x="1347" y="4657"/>
                </a:moveTo>
                <a:cubicBezTo>
                  <a:pt x="388" y="3653"/>
                  <a:pt x="388" y="2032"/>
                  <a:pt x="1392" y="1074"/>
                </a:cubicBezTo>
                <a:lnTo>
                  <a:pt x="1392" y="1074"/>
                </a:lnTo>
                <a:cubicBezTo>
                  <a:pt x="2397" y="92"/>
                  <a:pt x="4017" y="92"/>
                  <a:pt x="4999" y="1096"/>
                </a:cubicBezTo>
                <a:lnTo>
                  <a:pt x="4999" y="1096"/>
                </a:lnTo>
                <a:cubicBezTo>
                  <a:pt x="5957" y="2101"/>
                  <a:pt x="5957" y="3721"/>
                  <a:pt x="4953" y="4703"/>
                </a:cubicBezTo>
                <a:lnTo>
                  <a:pt x="4953" y="4703"/>
                </a:lnTo>
                <a:cubicBezTo>
                  <a:pt x="4451" y="5182"/>
                  <a:pt x="3812" y="5410"/>
                  <a:pt x="3173" y="5410"/>
                </a:cubicBezTo>
                <a:lnTo>
                  <a:pt x="3173" y="5410"/>
                </a:lnTo>
                <a:cubicBezTo>
                  <a:pt x="2511" y="5410"/>
                  <a:pt x="1849" y="5159"/>
                  <a:pt x="1347" y="46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8"/>
          <p:cNvSpPr/>
          <p:nvPr/>
        </p:nvSpPr>
        <p:spPr>
          <a:xfrm>
            <a:off x="4294471" y="2297934"/>
            <a:ext cx="132325" cy="126611"/>
          </a:xfrm>
          <a:custGeom>
            <a:avLst/>
            <a:gdLst/>
            <a:ahLst/>
            <a:cxnLst/>
            <a:rect l="l" t="t" r="r" b="b"/>
            <a:pathLst>
              <a:path w="6323" h="6050" extrusionOk="0">
                <a:moveTo>
                  <a:pt x="1141" y="822"/>
                </a:moveTo>
                <a:cubicBezTo>
                  <a:pt x="23" y="1941"/>
                  <a:pt x="0" y="3767"/>
                  <a:pt x="1096" y="4885"/>
                </a:cubicBezTo>
                <a:lnTo>
                  <a:pt x="1096" y="4885"/>
                </a:lnTo>
                <a:cubicBezTo>
                  <a:pt x="2214" y="6026"/>
                  <a:pt x="4040" y="6049"/>
                  <a:pt x="5159" y="4931"/>
                </a:cubicBezTo>
                <a:lnTo>
                  <a:pt x="5159" y="4931"/>
                </a:lnTo>
                <a:cubicBezTo>
                  <a:pt x="6300" y="3812"/>
                  <a:pt x="6323" y="2009"/>
                  <a:pt x="5204" y="868"/>
                </a:cubicBezTo>
                <a:lnTo>
                  <a:pt x="5204" y="868"/>
                </a:lnTo>
                <a:cubicBezTo>
                  <a:pt x="4656" y="297"/>
                  <a:pt x="3903" y="0"/>
                  <a:pt x="3150" y="0"/>
                </a:cubicBezTo>
                <a:lnTo>
                  <a:pt x="3150" y="0"/>
                </a:lnTo>
                <a:cubicBezTo>
                  <a:pt x="2419" y="0"/>
                  <a:pt x="1712" y="274"/>
                  <a:pt x="1141" y="822"/>
                </a:cubicBezTo>
                <a:moveTo>
                  <a:pt x="1347" y="4657"/>
                </a:moveTo>
                <a:cubicBezTo>
                  <a:pt x="365" y="3652"/>
                  <a:pt x="388" y="2055"/>
                  <a:pt x="1370" y="1073"/>
                </a:cubicBezTo>
                <a:lnTo>
                  <a:pt x="1370" y="1073"/>
                </a:lnTo>
                <a:cubicBezTo>
                  <a:pt x="2374" y="92"/>
                  <a:pt x="3994" y="92"/>
                  <a:pt x="4976" y="1096"/>
                </a:cubicBezTo>
                <a:lnTo>
                  <a:pt x="4976" y="1096"/>
                </a:lnTo>
                <a:cubicBezTo>
                  <a:pt x="5957" y="2100"/>
                  <a:pt x="5935" y="3721"/>
                  <a:pt x="4930" y="4702"/>
                </a:cubicBezTo>
                <a:lnTo>
                  <a:pt x="4930" y="4702"/>
                </a:lnTo>
                <a:cubicBezTo>
                  <a:pt x="4451" y="5182"/>
                  <a:pt x="3789" y="5410"/>
                  <a:pt x="3150" y="5410"/>
                </a:cubicBezTo>
                <a:lnTo>
                  <a:pt x="3150" y="5410"/>
                </a:lnTo>
                <a:cubicBezTo>
                  <a:pt x="2488" y="5410"/>
                  <a:pt x="1849" y="5159"/>
                  <a:pt x="1347" y="46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4126326" y="2507140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54" y="526"/>
                </a:moveTo>
                <a:cubicBezTo>
                  <a:pt x="23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39" y="3858"/>
                  <a:pt x="2603" y="3881"/>
                  <a:pt x="3333" y="3174"/>
                </a:cubicBezTo>
                <a:lnTo>
                  <a:pt x="3333" y="3174"/>
                </a:lnTo>
                <a:cubicBezTo>
                  <a:pt x="4063" y="2466"/>
                  <a:pt x="4063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1" y="1"/>
                  <a:pt x="2032" y="1"/>
                </a:cubicBezTo>
                <a:lnTo>
                  <a:pt x="2032" y="1"/>
                </a:lnTo>
                <a:cubicBezTo>
                  <a:pt x="1575" y="1"/>
                  <a:pt x="1096" y="183"/>
                  <a:pt x="754" y="526"/>
                </a:cubicBezTo>
                <a:moveTo>
                  <a:pt x="959" y="2900"/>
                </a:moveTo>
                <a:cubicBezTo>
                  <a:pt x="366" y="2306"/>
                  <a:pt x="389" y="1348"/>
                  <a:pt x="982" y="777"/>
                </a:cubicBezTo>
                <a:lnTo>
                  <a:pt x="982" y="777"/>
                </a:lnTo>
                <a:cubicBezTo>
                  <a:pt x="1575" y="183"/>
                  <a:pt x="2534" y="183"/>
                  <a:pt x="3128" y="800"/>
                </a:cubicBezTo>
                <a:lnTo>
                  <a:pt x="3128" y="800"/>
                </a:lnTo>
                <a:cubicBezTo>
                  <a:pt x="3698" y="1393"/>
                  <a:pt x="3698" y="2352"/>
                  <a:pt x="3105" y="2922"/>
                </a:cubicBezTo>
                <a:lnTo>
                  <a:pt x="3105" y="2922"/>
                </a:lnTo>
                <a:cubicBezTo>
                  <a:pt x="2808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219"/>
                  <a:pt x="959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4414360" y="2777033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5"/>
                </a:moveTo>
                <a:cubicBezTo>
                  <a:pt x="0" y="1233"/>
                  <a:pt x="0" y="2397"/>
                  <a:pt x="708" y="3127"/>
                </a:cubicBezTo>
                <a:lnTo>
                  <a:pt x="708" y="3127"/>
                </a:lnTo>
                <a:cubicBezTo>
                  <a:pt x="1415" y="3858"/>
                  <a:pt x="2579" y="3880"/>
                  <a:pt x="3310" y="3150"/>
                </a:cubicBezTo>
                <a:lnTo>
                  <a:pt x="3310" y="3150"/>
                </a:lnTo>
                <a:cubicBezTo>
                  <a:pt x="4040" y="2442"/>
                  <a:pt x="4063" y="1278"/>
                  <a:pt x="3333" y="548"/>
                </a:cubicBezTo>
                <a:lnTo>
                  <a:pt x="3333" y="548"/>
                </a:lnTo>
                <a:cubicBezTo>
                  <a:pt x="2990" y="183"/>
                  <a:pt x="2511" y="0"/>
                  <a:pt x="2032" y="0"/>
                </a:cubicBezTo>
                <a:lnTo>
                  <a:pt x="2032" y="0"/>
                </a:lnTo>
                <a:cubicBezTo>
                  <a:pt x="1552" y="0"/>
                  <a:pt x="1096" y="160"/>
                  <a:pt x="731" y="525"/>
                </a:cubicBezTo>
                <a:moveTo>
                  <a:pt x="936" y="2899"/>
                </a:moveTo>
                <a:cubicBezTo>
                  <a:pt x="365" y="2305"/>
                  <a:pt x="365" y="1347"/>
                  <a:pt x="959" y="753"/>
                </a:cubicBezTo>
                <a:lnTo>
                  <a:pt x="959" y="753"/>
                </a:lnTo>
                <a:cubicBezTo>
                  <a:pt x="1552" y="183"/>
                  <a:pt x="2511" y="183"/>
                  <a:pt x="3104" y="776"/>
                </a:cubicBezTo>
                <a:lnTo>
                  <a:pt x="3104" y="776"/>
                </a:lnTo>
                <a:cubicBezTo>
                  <a:pt x="3698" y="1370"/>
                  <a:pt x="3675" y="2328"/>
                  <a:pt x="3082" y="2922"/>
                </a:cubicBezTo>
                <a:lnTo>
                  <a:pt x="3082" y="2922"/>
                </a:lnTo>
                <a:cubicBezTo>
                  <a:pt x="2785" y="3219"/>
                  <a:pt x="2397" y="3355"/>
                  <a:pt x="2032" y="3355"/>
                </a:cubicBezTo>
                <a:lnTo>
                  <a:pt x="2032" y="3355"/>
                </a:lnTo>
                <a:cubicBezTo>
                  <a:pt x="1621" y="3355"/>
                  <a:pt x="1233" y="3196"/>
                  <a:pt x="936" y="28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4057540" y="2187105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31" y="526"/>
                </a:moveTo>
                <a:cubicBezTo>
                  <a:pt x="1" y="1234"/>
                  <a:pt x="1" y="2398"/>
                  <a:pt x="708" y="3128"/>
                </a:cubicBezTo>
                <a:lnTo>
                  <a:pt x="708" y="3128"/>
                </a:lnTo>
                <a:cubicBezTo>
                  <a:pt x="1416" y="3858"/>
                  <a:pt x="2603" y="3881"/>
                  <a:pt x="3333" y="3151"/>
                </a:cubicBezTo>
                <a:lnTo>
                  <a:pt x="3333" y="3151"/>
                </a:lnTo>
                <a:cubicBezTo>
                  <a:pt x="4064" y="2443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4"/>
                  <a:pt x="2511" y="1"/>
                  <a:pt x="2032" y="1"/>
                </a:cubicBezTo>
                <a:lnTo>
                  <a:pt x="2032" y="1"/>
                </a:lnTo>
                <a:cubicBezTo>
                  <a:pt x="1576" y="1"/>
                  <a:pt x="1096" y="161"/>
                  <a:pt x="731" y="526"/>
                </a:cubicBezTo>
                <a:moveTo>
                  <a:pt x="959" y="2900"/>
                </a:moveTo>
                <a:cubicBezTo>
                  <a:pt x="366" y="2306"/>
                  <a:pt x="366" y="1348"/>
                  <a:pt x="982" y="754"/>
                </a:cubicBezTo>
                <a:lnTo>
                  <a:pt x="982" y="754"/>
                </a:lnTo>
                <a:cubicBezTo>
                  <a:pt x="1576" y="161"/>
                  <a:pt x="2534" y="184"/>
                  <a:pt x="3105" y="777"/>
                </a:cubicBezTo>
                <a:lnTo>
                  <a:pt x="3105" y="777"/>
                </a:lnTo>
                <a:cubicBezTo>
                  <a:pt x="3698" y="1370"/>
                  <a:pt x="3698" y="2329"/>
                  <a:pt x="3082" y="2923"/>
                </a:cubicBezTo>
                <a:lnTo>
                  <a:pt x="3082" y="2923"/>
                </a:lnTo>
                <a:cubicBezTo>
                  <a:pt x="2808" y="3196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196"/>
                  <a:pt x="959" y="290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4608769" y="2779419"/>
            <a:ext cx="81220" cy="77871"/>
          </a:xfrm>
          <a:custGeom>
            <a:avLst/>
            <a:gdLst/>
            <a:ahLst/>
            <a:cxnLst/>
            <a:rect l="l" t="t" r="r" b="b"/>
            <a:pathLst>
              <a:path w="3881" h="3721" extrusionOk="0">
                <a:moveTo>
                  <a:pt x="1963" y="0"/>
                </a:moveTo>
                <a:cubicBezTo>
                  <a:pt x="1461" y="23"/>
                  <a:pt x="1004" y="229"/>
                  <a:pt x="662" y="594"/>
                </a:cubicBezTo>
                <a:lnTo>
                  <a:pt x="662" y="594"/>
                </a:lnTo>
                <a:cubicBezTo>
                  <a:pt x="0" y="1324"/>
                  <a:pt x="23" y="2443"/>
                  <a:pt x="708" y="3150"/>
                </a:cubicBezTo>
                <a:lnTo>
                  <a:pt x="708" y="3150"/>
                </a:lnTo>
                <a:cubicBezTo>
                  <a:pt x="730" y="3173"/>
                  <a:pt x="753" y="3196"/>
                  <a:pt x="776" y="3219"/>
                </a:cubicBezTo>
                <a:lnTo>
                  <a:pt x="776" y="3219"/>
                </a:lnTo>
                <a:cubicBezTo>
                  <a:pt x="1119" y="3538"/>
                  <a:pt x="1598" y="3721"/>
                  <a:pt x="2100" y="3698"/>
                </a:cubicBezTo>
                <a:lnTo>
                  <a:pt x="2100" y="3698"/>
                </a:lnTo>
                <a:cubicBezTo>
                  <a:pt x="2579" y="3675"/>
                  <a:pt x="3036" y="3470"/>
                  <a:pt x="3378" y="3105"/>
                </a:cubicBezTo>
                <a:lnTo>
                  <a:pt x="3378" y="3105"/>
                </a:lnTo>
                <a:cubicBezTo>
                  <a:pt x="3721" y="2739"/>
                  <a:pt x="3880" y="2283"/>
                  <a:pt x="3880" y="1781"/>
                </a:cubicBezTo>
                <a:lnTo>
                  <a:pt x="3880" y="1781"/>
                </a:lnTo>
                <a:cubicBezTo>
                  <a:pt x="3858" y="1301"/>
                  <a:pt x="3652" y="845"/>
                  <a:pt x="3287" y="502"/>
                </a:cubicBezTo>
                <a:lnTo>
                  <a:pt x="3287" y="502"/>
                </a:lnTo>
                <a:cubicBezTo>
                  <a:pt x="2945" y="183"/>
                  <a:pt x="2488" y="0"/>
                  <a:pt x="2032" y="0"/>
                </a:cubicBezTo>
                <a:lnTo>
                  <a:pt x="2032" y="0"/>
                </a:lnTo>
                <a:cubicBezTo>
                  <a:pt x="2009" y="0"/>
                  <a:pt x="1986" y="0"/>
                  <a:pt x="1963" y="0"/>
                </a:cubicBezTo>
                <a:moveTo>
                  <a:pt x="982" y="2968"/>
                </a:moveTo>
                <a:cubicBezTo>
                  <a:pt x="388" y="2397"/>
                  <a:pt x="342" y="1438"/>
                  <a:pt x="913" y="822"/>
                </a:cubicBezTo>
                <a:lnTo>
                  <a:pt x="913" y="822"/>
                </a:lnTo>
                <a:cubicBezTo>
                  <a:pt x="1187" y="525"/>
                  <a:pt x="1575" y="365"/>
                  <a:pt x="1963" y="343"/>
                </a:cubicBezTo>
                <a:lnTo>
                  <a:pt x="1963" y="343"/>
                </a:lnTo>
                <a:cubicBezTo>
                  <a:pt x="2374" y="320"/>
                  <a:pt x="2762" y="480"/>
                  <a:pt x="3059" y="753"/>
                </a:cubicBezTo>
                <a:lnTo>
                  <a:pt x="3059" y="753"/>
                </a:lnTo>
                <a:cubicBezTo>
                  <a:pt x="3081" y="753"/>
                  <a:pt x="3081" y="776"/>
                  <a:pt x="3104" y="799"/>
                </a:cubicBezTo>
                <a:lnTo>
                  <a:pt x="3104" y="799"/>
                </a:lnTo>
                <a:cubicBezTo>
                  <a:pt x="3675" y="1370"/>
                  <a:pt x="3675" y="2283"/>
                  <a:pt x="3127" y="2876"/>
                </a:cubicBezTo>
                <a:lnTo>
                  <a:pt x="3127" y="2876"/>
                </a:lnTo>
                <a:cubicBezTo>
                  <a:pt x="2830" y="3196"/>
                  <a:pt x="2420" y="3378"/>
                  <a:pt x="2032" y="3378"/>
                </a:cubicBezTo>
                <a:lnTo>
                  <a:pt x="2032" y="3378"/>
                </a:lnTo>
                <a:cubicBezTo>
                  <a:pt x="1643" y="3378"/>
                  <a:pt x="1278" y="3241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4450187" y="2230110"/>
            <a:ext cx="103194" cy="102712"/>
          </a:xfrm>
          <a:custGeom>
            <a:avLst/>
            <a:gdLst/>
            <a:ahLst/>
            <a:cxnLst/>
            <a:rect l="l" t="t" r="r" b="b"/>
            <a:pathLst>
              <a:path w="4931" h="4908" extrusionOk="0">
                <a:moveTo>
                  <a:pt x="662" y="776"/>
                </a:moveTo>
                <a:cubicBezTo>
                  <a:pt x="228" y="1256"/>
                  <a:pt x="0" y="1872"/>
                  <a:pt x="23" y="2534"/>
                </a:cubicBezTo>
                <a:lnTo>
                  <a:pt x="23" y="2534"/>
                </a:lnTo>
                <a:cubicBezTo>
                  <a:pt x="46" y="3150"/>
                  <a:pt x="274" y="3721"/>
                  <a:pt x="708" y="4154"/>
                </a:cubicBezTo>
                <a:lnTo>
                  <a:pt x="708" y="4154"/>
                </a:lnTo>
                <a:cubicBezTo>
                  <a:pt x="730" y="4177"/>
                  <a:pt x="776" y="4200"/>
                  <a:pt x="799" y="4223"/>
                </a:cubicBezTo>
                <a:lnTo>
                  <a:pt x="799" y="4223"/>
                </a:lnTo>
                <a:cubicBezTo>
                  <a:pt x="1278" y="4679"/>
                  <a:pt x="1895" y="4908"/>
                  <a:pt x="2556" y="4885"/>
                </a:cubicBezTo>
                <a:lnTo>
                  <a:pt x="2556" y="4885"/>
                </a:lnTo>
                <a:cubicBezTo>
                  <a:pt x="3196" y="4862"/>
                  <a:pt x="3812" y="4588"/>
                  <a:pt x="4246" y="4109"/>
                </a:cubicBezTo>
                <a:lnTo>
                  <a:pt x="4246" y="4109"/>
                </a:lnTo>
                <a:cubicBezTo>
                  <a:pt x="4702" y="3629"/>
                  <a:pt x="4930" y="3013"/>
                  <a:pt x="4908" y="2351"/>
                </a:cubicBezTo>
                <a:lnTo>
                  <a:pt x="4908" y="2351"/>
                </a:lnTo>
                <a:cubicBezTo>
                  <a:pt x="4885" y="1689"/>
                  <a:pt x="4611" y="1096"/>
                  <a:pt x="4131" y="662"/>
                </a:cubicBezTo>
                <a:lnTo>
                  <a:pt x="4131" y="662"/>
                </a:lnTo>
                <a:cubicBezTo>
                  <a:pt x="3652" y="206"/>
                  <a:pt x="3059" y="0"/>
                  <a:pt x="2465" y="0"/>
                </a:cubicBezTo>
                <a:lnTo>
                  <a:pt x="2465" y="0"/>
                </a:lnTo>
                <a:cubicBezTo>
                  <a:pt x="1803" y="0"/>
                  <a:pt x="1141" y="251"/>
                  <a:pt x="662" y="776"/>
                </a:cubicBezTo>
                <a:moveTo>
                  <a:pt x="1027" y="3995"/>
                </a:moveTo>
                <a:cubicBezTo>
                  <a:pt x="616" y="3607"/>
                  <a:pt x="365" y="3082"/>
                  <a:pt x="342" y="2511"/>
                </a:cubicBezTo>
                <a:lnTo>
                  <a:pt x="342" y="2511"/>
                </a:lnTo>
                <a:cubicBezTo>
                  <a:pt x="320" y="1963"/>
                  <a:pt x="525" y="1415"/>
                  <a:pt x="913" y="1005"/>
                </a:cubicBezTo>
                <a:lnTo>
                  <a:pt x="913" y="1005"/>
                </a:lnTo>
                <a:cubicBezTo>
                  <a:pt x="1712" y="160"/>
                  <a:pt x="3036" y="114"/>
                  <a:pt x="3903" y="890"/>
                </a:cubicBezTo>
                <a:lnTo>
                  <a:pt x="3903" y="890"/>
                </a:lnTo>
                <a:cubicBezTo>
                  <a:pt x="3926" y="913"/>
                  <a:pt x="3949" y="936"/>
                  <a:pt x="3972" y="959"/>
                </a:cubicBezTo>
                <a:lnTo>
                  <a:pt x="3972" y="959"/>
                </a:lnTo>
                <a:cubicBezTo>
                  <a:pt x="4337" y="1347"/>
                  <a:pt x="4542" y="1826"/>
                  <a:pt x="4565" y="2374"/>
                </a:cubicBezTo>
                <a:lnTo>
                  <a:pt x="4565" y="2374"/>
                </a:lnTo>
                <a:cubicBezTo>
                  <a:pt x="4588" y="2922"/>
                  <a:pt x="4383" y="3470"/>
                  <a:pt x="3994" y="3881"/>
                </a:cubicBezTo>
                <a:lnTo>
                  <a:pt x="3994" y="3881"/>
                </a:lnTo>
                <a:cubicBezTo>
                  <a:pt x="3629" y="4291"/>
                  <a:pt x="3104" y="4520"/>
                  <a:pt x="2534" y="4542"/>
                </a:cubicBezTo>
                <a:lnTo>
                  <a:pt x="2534" y="4542"/>
                </a:lnTo>
                <a:cubicBezTo>
                  <a:pt x="2511" y="4542"/>
                  <a:pt x="2488" y="4542"/>
                  <a:pt x="2465" y="4542"/>
                </a:cubicBezTo>
                <a:lnTo>
                  <a:pt x="2465" y="4542"/>
                </a:lnTo>
                <a:cubicBezTo>
                  <a:pt x="1917" y="4542"/>
                  <a:pt x="1415" y="4360"/>
                  <a:pt x="1027" y="399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8"/>
          <p:cNvSpPr/>
          <p:nvPr/>
        </p:nvSpPr>
        <p:spPr>
          <a:xfrm>
            <a:off x="4462115" y="2398718"/>
            <a:ext cx="77892" cy="77892"/>
          </a:xfrm>
          <a:custGeom>
            <a:avLst/>
            <a:gdLst/>
            <a:ahLst/>
            <a:cxnLst/>
            <a:rect l="l" t="t" r="r" b="b"/>
            <a:pathLst>
              <a:path w="3722" h="3722" extrusionOk="0">
                <a:moveTo>
                  <a:pt x="1781" y="1"/>
                </a:moveTo>
                <a:cubicBezTo>
                  <a:pt x="1302" y="23"/>
                  <a:pt x="845" y="229"/>
                  <a:pt x="503" y="594"/>
                </a:cubicBezTo>
                <a:lnTo>
                  <a:pt x="503" y="594"/>
                </a:lnTo>
                <a:cubicBezTo>
                  <a:pt x="160" y="959"/>
                  <a:pt x="1" y="1416"/>
                  <a:pt x="1" y="1918"/>
                </a:cubicBezTo>
                <a:lnTo>
                  <a:pt x="1" y="1918"/>
                </a:lnTo>
                <a:cubicBezTo>
                  <a:pt x="24" y="2374"/>
                  <a:pt x="206" y="2808"/>
                  <a:pt x="526" y="3128"/>
                </a:cubicBezTo>
                <a:lnTo>
                  <a:pt x="526" y="3128"/>
                </a:lnTo>
                <a:cubicBezTo>
                  <a:pt x="549" y="3150"/>
                  <a:pt x="571" y="3173"/>
                  <a:pt x="594" y="3196"/>
                </a:cubicBezTo>
                <a:lnTo>
                  <a:pt x="594" y="3196"/>
                </a:lnTo>
                <a:cubicBezTo>
                  <a:pt x="959" y="3538"/>
                  <a:pt x="1439" y="3721"/>
                  <a:pt x="1918" y="3698"/>
                </a:cubicBezTo>
                <a:lnTo>
                  <a:pt x="1918" y="3698"/>
                </a:lnTo>
                <a:cubicBezTo>
                  <a:pt x="2420" y="3675"/>
                  <a:pt x="2877" y="3470"/>
                  <a:pt x="3219" y="3105"/>
                </a:cubicBezTo>
                <a:lnTo>
                  <a:pt x="3219" y="3105"/>
                </a:lnTo>
                <a:cubicBezTo>
                  <a:pt x="3539" y="2740"/>
                  <a:pt x="3721" y="2260"/>
                  <a:pt x="3698" y="1781"/>
                </a:cubicBezTo>
                <a:lnTo>
                  <a:pt x="3698" y="1781"/>
                </a:lnTo>
                <a:cubicBezTo>
                  <a:pt x="3676" y="1279"/>
                  <a:pt x="3470" y="822"/>
                  <a:pt x="3105" y="503"/>
                </a:cubicBezTo>
                <a:lnTo>
                  <a:pt x="3105" y="503"/>
                </a:lnTo>
                <a:cubicBezTo>
                  <a:pt x="2763" y="183"/>
                  <a:pt x="2329" y="1"/>
                  <a:pt x="1850" y="1"/>
                </a:cubicBezTo>
                <a:lnTo>
                  <a:pt x="1850" y="1"/>
                </a:lnTo>
                <a:cubicBezTo>
                  <a:pt x="1827" y="1"/>
                  <a:pt x="1804" y="1"/>
                  <a:pt x="1781" y="1"/>
                </a:cubicBezTo>
                <a:moveTo>
                  <a:pt x="822" y="2945"/>
                </a:moveTo>
                <a:cubicBezTo>
                  <a:pt x="526" y="2694"/>
                  <a:pt x="366" y="2306"/>
                  <a:pt x="343" y="1895"/>
                </a:cubicBezTo>
                <a:lnTo>
                  <a:pt x="343" y="1895"/>
                </a:lnTo>
                <a:cubicBezTo>
                  <a:pt x="320" y="1507"/>
                  <a:pt x="480" y="1119"/>
                  <a:pt x="754" y="822"/>
                </a:cubicBezTo>
                <a:lnTo>
                  <a:pt x="754" y="822"/>
                </a:lnTo>
                <a:cubicBezTo>
                  <a:pt x="1325" y="206"/>
                  <a:pt x="2283" y="160"/>
                  <a:pt x="2877" y="731"/>
                </a:cubicBezTo>
                <a:lnTo>
                  <a:pt x="2877" y="731"/>
                </a:lnTo>
                <a:cubicBezTo>
                  <a:pt x="2900" y="754"/>
                  <a:pt x="2922" y="777"/>
                  <a:pt x="2945" y="777"/>
                </a:cubicBezTo>
                <a:lnTo>
                  <a:pt x="2945" y="777"/>
                </a:lnTo>
                <a:cubicBezTo>
                  <a:pt x="3493" y="1370"/>
                  <a:pt x="3516" y="2283"/>
                  <a:pt x="2968" y="2877"/>
                </a:cubicBezTo>
                <a:lnTo>
                  <a:pt x="2968" y="2877"/>
                </a:lnTo>
                <a:cubicBezTo>
                  <a:pt x="2671" y="3196"/>
                  <a:pt x="2260" y="3356"/>
                  <a:pt x="1850" y="3356"/>
                </a:cubicBezTo>
                <a:lnTo>
                  <a:pt x="1850" y="3356"/>
                </a:lnTo>
                <a:cubicBezTo>
                  <a:pt x="1484" y="3356"/>
                  <a:pt x="1119" y="3219"/>
                  <a:pt x="822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8"/>
          <p:cNvSpPr/>
          <p:nvPr/>
        </p:nvSpPr>
        <p:spPr>
          <a:xfrm>
            <a:off x="3964395" y="2465600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5"/>
                </a:moveTo>
                <a:cubicBezTo>
                  <a:pt x="1" y="1233"/>
                  <a:pt x="1" y="2397"/>
                  <a:pt x="708" y="3127"/>
                </a:cubicBezTo>
                <a:lnTo>
                  <a:pt x="708" y="3127"/>
                </a:lnTo>
                <a:cubicBezTo>
                  <a:pt x="1416" y="3858"/>
                  <a:pt x="2603" y="3880"/>
                  <a:pt x="3310" y="3173"/>
                </a:cubicBezTo>
                <a:lnTo>
                  <a:pt x="3310" y="3173"/>
                </a:lnTo>
                <a:cubicBezTo>
                  <a:pt x="4041" y="2442"/>
                  <a:pt x="4064" y="1278"/>
                  <a:pt x="3356" y="548"/>
                </a:cubicBezTo>
                <a:lnTo>
                  <a:pt x="3356" y="548"/>
                </a:lnTo>
                <a:cubicBezTo>
                  <a:pt x="2991" y="183"/>
                  <a:pt x="2512" y="0"/>
                  <a:pt x="2032" y="0"/>
                </a:cubicBezTo>
                <a:lnTo>
                  <a:pt x="2032" y="0"/>
                </a:lnTo>
                <a:cubicBezTo>
                  <a:pt x="1553" y="0"/>
                  <a:pt x="1096" y="160"/>
                  <a:pt x="731" y="525"/>
                </a:cubicBezTo>
                <a:close/>
                <a:moveTo>
                  <a:pt x="937" y="2899"/>
                </a:moveTo>
                <a:cubicBezTo>
                  <a:pt x="366" y="2305"/>
                  <a:pt x="366" y="1347"/>
                  <a:pt x="959" y="753"/>
                </a:cubicBezTo>
                <a:lnTo>
                  <a:pt x="959" y="753"/>
                </a:lnTo>
                <a:cubicBezTo>
                  <a:pt x="1576" y="183"/>
                  <a:pt x="2534" y="183"/>
                  <a:pt x="3105" y="776"/>
                </a:cubicBezTo>
                <a:lnTo>
                  <a:pt x="3105" y="776"/>
                </a:lnTo>
                <a:cubicBezTo>
                  <a:pt x="3698" y="1370"/>
                  <a:pt x="3676" y="2351"/>
                  <a:pt x="3082" y="2922"/>
                </a:cubicBezTo>
                <a:lnTo>
                  <a:pt x="3082" y="2922"/>
                </a:lnTo>
                <a:cubicBezTo>
                  <a:pt x="2785" y="3218"/>
                  <a:pt x="2420" y="3355"/>
                  <a:pt x="2032" y="3355"/>
                </a:cubicBezTo>
                <a:lnTo>
                  <a:pt x="2032" y="3355"/>
                </a:lnTo>
                <a:cubicBezTo>
                  <a:pt x="1644" y="3355"/>
                  <a:pt x="1233" y="3196"/>
                  <a:pt x="937" y="28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8"/>
          <p:cNvSpPr/>
          <p:nvPr/>
        </p:nvSpPr>
        <p:spPr>
          <a:xfrm>
            <a:off x="3859783" y="2536291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54" y="525"/>
                </a:moveTo>
                <a:cubicBezTo>
                  <a:pt x="24" y="1256"/>
                  <a:pt x="1" y="2420"/>
                  <a:pt x="709" y="3150"/>
                </a:cubicBezTo>
                <a:lnTo>
                  <a:pt x="709" y="3150"/>
                </a:lnTo>
                <a:cubicBezTo>
                  <a:pt x="1439" y="3880"/>
                  <a:pt x="2603" y="3880"/>
                  <a:pt x="3333" y="3173"/>
                </a:cubicBezTo>
                <a:lnTo>
                  <a:pt x="3333" y="3173"/>
                </a:lnTo>
                <a:cubicBezTo>
                  <a:pt x="4064" y="2465"/>
                  <a:pt x="4064" y="1278"/>
                  <a:pt x="3356" y="548"/>
                </a:cubicBezTo>
                <a:lnTo>
                  <a:pt x="3356" y="548"/>
                </a:lnTo>
                <a:cubicBezTo>
                  <a:pt x="2991" y="183"/>
                  <a:pt x="2512" y="0"/>
                  <a:pt x="2032" y="0"/>
                </a:cubicBezTo>
                <a:lnTo>
                  <a:pt x="2032" y="0"/>
                </a:lnTo>
                <a:cubicBezTo>
                  <a:pt x="1576" y="0"/>
                  <a:pt x="1097" y="183"/>
                  <a:pt x="754" y="525"/>
                </a:cubicBezTo>
                <a:moveTo>
                  <a:pt x="960" y="2922"/>
                </a:moveTo>
                <a:cubicBezTo>
                  <a:pt x="366" y="2306"/>
                  <a:pt x="389" y="1347"/>
                  <a:pt x="982" y="776"/>
                </a:cubicBezTo>
                <a:lnTo>
                  <a:pt x="982" y="776"/>
                </a:lnTo>
                <a:cubicBezTo>
                  <a:pt x="1576" y="183"/>
                  <a:pt x="2535" y="206"/>
                  <a:pt x="3128" y="799"/>
                </a:cubicBezTo>
                <a:lnTo>
                  <a:pt x="3128" y="799"/>
                </a:lnTo>
                <a:cubicBezTo>
                  <a:pt x="3699" y="1393"/>
                  <a:pt x="3699" y="2351"/>
                  <a:pt x="3105" y="2945"/>
                </a:cubicBezTo>
                <a:lnTo>
                  <a:pt x="3105" y="2945"/>
                </a:lnTo>
                <a:cubicBezTo>
                  <a:pt x="2809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219"/>
                  <a:pt x="960" y="2922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3952927" y="2703475"/>
            <a:ext cx="450485" cy="265591"/>
          </a:xfrm>
          <a:custGeom>
            <a:avLst/>
            <a:gdLst/>
            <a:ahLst/>
            <a:cxnLst/>
            <a:rect l="l" t="t" r="r" b="b"/>
            <a:pathLst>
              <a:path w="21526" h="12691" extrusionOk="0">
                <a:moveTo>
                  <a:pt x="1" y="228"/>
                </a:moveTo>
                <a:lnTo>
                  <a:pt x="3813" y="4109"/>
                </a:lnTo>
                <a:lnTo>
                  <a:pt x="12966" y="4200"/>
                </a:lnTo>
                <a:lnTo>
                  <a:pt x="21274" y="12691"/>
                </a:lnTo>
                <a:lnTo>
                  <a:pt x="21525" y="12463"/>
                </a:lnTo>
                <a:lnTo>
                  <a:pt x="13103" y="3858"/>
                </a:lnTo>
                <a:lnTo>
                  <a:pt x="3950" y="3766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4205135" y="2397295"/>
            <a:ext cx="1028461" cy="888958"/>
          </a:xfrm>
          <a:custGeom>
            <a:avLst/>
            <a:gdLst/>
            <a:ahLst/>
            <a:cxnLst/>
            <a:rect l="l" t="t" r="r" b="b"/>
            <a:pathLst>
              <a:path w="49144" h="42478" extrusionOk="0">
                <a:moveTo>
                  <a:pt x="1" y="251"/>
                </a:moveTo>
                <a:lnTo>
                  <a:pt x="11436" y="11915"/>
                </a:lnTo>
                <a:lnTo>
                  <a:pt x="18946" y="11983"/>
                </a:lnTo>
                <a:lnTo>
                  <a:pt x="48824" y="42478"/>
                </a:lnTo>
                <a:cubicBezTo>
                  <a:pt x="48915" y="42432"/>
                  <a:pt x="49029" y="42387"/>
                  <a:pt x="49144" y="42341"/>
                </a:cubicBezTo>
                <a:lnTo>
                  <a:pt x="49144" y="42341"/>
                </a:lnTo>
                <a:lnTo>
                  <a:pt x="19105" y="11664"/>
                </a:lnTo>
                <a:lnTo>
                  <a:pt x="11573" y="11572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4532345" y="2313211"/>
            <a:ext cx="118471" cy="374037"/>
          </a:xfrm>
          <a:custGeom>
            <a:avLst/>
            <a:gdLst/>
            <a:ahLst/>
            <a:cxnLst/>
            <a:rect l="l" t="t" r="r" b="b"/>
            <a:pathLst>
              <a:path w="5661" h="17873" extrusionOk="0">
                <a:moveTo>
                  <a:pt x="0" y="229"/>
                </a:moveTo>
                <a:lnTo>
                  <a:pt x="5318" y="5661"/>
                </a:lnTo>
                <a:lnTo>
                  <a:pt x="5204" y="17850"/>
                </a:lnTo>
                <a:lnTo>
                  <a:pt x="5524" y="17873"/>
                </a:lnTo>
                <a:lnTo>
                  <a:pt x="5661" y="5593"/>
                </a:lnTo>
                <a:lnTo>
                  <a:pt x="5661" y="5525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8"/>
          <p:cNvSpPr/>
          <p:nvPr/>
        </p:nvSpPr>
        <p:spPr>
          <a:xfrm>
            <a:off x="4556703" y="2175177"/>
            <a:ext cx="74062" cy="71195"/>
          </a:xfrm>
          <a:custGeom>
            <a:avLst/>
            <a:gdLst/>
            <a:ahLst/>
            <a:cxnLst/>
            <a:rect l="l" t="t" r="r" b="b"/>
            <a:pathLst>
              <a:path w="3539" h="3402" extrusionOk="0">
                <a:moveTo>
                  <a:pt x="639" y="457"/>
                </a:moveTo>
                <a:cubicBezTo>
                  <a:pt x="0" y="1096"/>
                  <a:pt x="0" y="2123"/>
                  <a:pt x="616" y="2739"/>
                </a:cubicBezTo>
                <a:lnTo>
                  <a:pt x="616" y="2739"/>
                </a:lnTo>
                <a:cubicBezTo>
                  <a:pt x="1233" y="3378"/>
                  <a:pt x="2260" y="3401"/>
                  <a:pt x="2899" y="2762"/>
                </a:cubicBezTo>
                <a:lnTo>
                  <a:pt x="2899" y="2762"/>
                </a:lnTo>
                <a:cubicBezTo>
                  <a:pt x="3538" y="2146"/>
                  <a:pt x="3538" y="1119"/>
                  <a:pt x="2922" y="502"/>
                </a:cubicBezTo>
                <a:lnTo>
                  <a:pt x="2922" y="502"/>
                </a:lnTo>
                <a:cubicBezTo>
                  <a:pt x="2602" y="160"/>
                  <a:pt x="2191" y="0"/>
                  <a:pt x="1780" y="0"/>
                </a:cubicBezTo>
                <a:lnTo>
                  <a:pt x="1780" y="0"/>
                </a:lnTo>
                <a:cubicBezTo>
                  <a:pt x="1370" y="0"/>
                  <a:pt x="959" y="160"/>
                  <a:pt x="639" y="457"/>
                </a:cubicBezTo>
                <a:moveTo>
                  <a:pt x="867" y="2511"/>
                </a:moveTo>
                <a:cubicBezTo>
                  <a:pt x="365" y="2009"/>
                  <a:pt x="365" y="1210"/>
                  <a:pt x="867" y="708"/>
                </a:cubicBezTo>
                <a:lnTo>
                  <a:pt x="867" y="708"/>
                </a:lnTo>
                <a:cubicBezTo>
                  <a:pt x="1370" y="206"/>
                  <a:pt x="2191" y="229"/>
                  <a:pt x="2693" y="731"/>
                </a:cubicBezTo>
                <a:lnTo>
                  <a:pt x="2693" y="731"/>
                </a:lnTo>
                <a:cubicBezTo>
                  <a:pt x="3173" y="1233"/>
                  <a:pt x="3173" y="2032"/>
                  <a:pt x="2671" y="2534"/>
                </a:cubicBezTo>
                <a:lnTo>
                  <a:pt x="2671" y="2534"/>
                </a:lnTo>
                <a:cubicBezTo>
                  <a:pt x="2420" y="2785"/>
                  <a:pt x="2100" y="2899"/>
                  <a:pt x="1780" y="2899"/>
                </a:cubicBezTo>
                <a:lnTo>
                  <a:pt x="1780" y="2899"/>
                </a:lnTo>
                <a:cubicBezTo>
                  <a:pt x="1438" y="2899"/>
                  <a:pt x="1096" y="2762"/>
                  <a:pt x="867" y="251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8"/>
          <p:cNvSpPr/>
          <p:nvPr/>
        </p:nvSpPr>
        <p:spPr>
          <a:xfrm>
            <a:off x="4644574" y="2216257"/>
            <a:ext cx="101289" cy="96497"/>
          </a:xfrm>
          <a:custGeom>
            <a:avLst/>
            <a:gdLst/>
            <a:ahLst/>
            <a:cxnLst/>
            <a:rect l="l" t="t" r="r" b="b"/>
            <a:pathLst>
              <a:path w="4840" h="4611" extrusionOk="0">
                <a:moveTo>
                  <a:pt x="891" y="617"/>
                </a:moveTo>
                <a:cubicBezTo>
                  <a:pt x="24" y="1461"/>
                  <a:pt x="1" y="2853"/>
                  <a:pt x="846" y="3721"/>
                </a:cubicBezTo>
                <a:lnTo>
                  <a:pt x="846" y="3721"/>
                </a:lnTo>
                <a:cubicBezTo>
                  <a:pt x="1690" y="4588"/>
                  <a:pt x="3082" y="4611"/>
                  <a:pt x="3950" y="3766"/>
                </a:cubicBezTo>
                <a:lnTo>
                  <a:pt x="3950" y="3766"/>
                </a:lnTo>
                <a:cubicBezTo>
                  <a:pt x="4817" y="2922"/>
                  <a:pt x="4840" y="1507"/>
                  <a:pt x="3995" y="662"/>
                </a:cubicBezTo>
                <a:lnTo>
                  <a:pt x="3995" y="662"/>
                </a:lnTo>
                <a:cubicBezTo>
                  <a:pt x="3562" y="206"/>
                  <a:pt x="2991" y="0"/>
                  <a:pt x="2420" y="0"/>
                </a:cubicBezTo>
                <a:lnTo>
                  <a:pt x="2420" y="0"/>
                </a:lnTo>
                <a:cubicBezTo>
                  <a:pt x="1873" y="0"/>
                  <a:pt x="1302" y="206"/>
                  <a:pt x="891" y="617"/>
                </a:cubicBezTo>
                <a:close/>
                <a:moveTo>
                  <a:pt x="1097" y="3493"/>
                </a:moveTo>
                <a:cubicBezTo>
                  <a:pt x="366" y="2762"/>
                  <a:pt x="389" y="1575"/>
                  <a:pt x="1119" y="868"/>
                </a:cubicBezTo>
                <a:lnTo>
                  <a:pt x="1119" y="868"/>
                </a:lnTo>
                <a:cubicBezTo>
                  <a:pt x="1850" y="137"/>
                  <a:pt x="3037" y="160"/>
                  <a:pt x="3744" y="890"/>
                </a:cubicBezTo>
                <a:lnTo>
                  <a:pt x="3744" y="890"/>
                </a:lnTo>
                <a:cubicBezTo>
                  <a:pt x="4475" y="1621"/>
                  <a:pt x="4452" y="2808"/>
                  <a:pt x="3721" y="3515"/>
                </a:cubicBezTo>
                <a:lnTo>
                  <a:pt x="3721" y="3515"/>
                </a:lnTo>
                <a:cubicBezTo>
                  <a:pt x="3356" y="3881"/>
                  <a:pt x="2900" y="4040"/>
                  <a:pt x="2420" y="4040"/>
                </a:cubicBezTo>
                <a:lnTo>
                  <a:pt x="2420" y="4040"/>
                </a:lnTo>
                <a:cubicBezTo>
                  <a:pt x="1941" y="4040"/>
                  <a:pt x="1462" y="3858"/>
                  <a:pt x="1097" y="349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8"/>
          <p:cNvSpPr/>
          <p:nvPr/>
        </p:nvSpPr>
        <p:spPr>
          <a:xfrm>
            <a:off x="4754921" y="2372454"/>
            <a:ext cx="135673" cy="128976"/>
          </a:xfrm>
          <a:custGeom>
            <a:avLst/>
            <a:gdLst/>
            <a:ahLst/>
            <a:cxnLst/>
            <a:rect l="l" t="t" r="r" b="b"/>
            <a:pathLst>
              <a:path w="6483" h="6163" extrusionOk="0">
                <a:moveTo>
                  <a:pt x="1188" y="845"/>
                </a:moveTo>
                <a:cubicBezTo>
                  <a:pt x="23" y="1963"/>
                  <a:pt x="1" y="3835"/>
                  <a:pt x="1142" y="4999"/>
                </a:cubicBezTo>
                <a:lnTo>
                  <a:pt x="1142" y="4999"/>
                </a:lnTo>
                <a:cubicBezTo>
                  <a:pt x="2283" y="6163"/>
                  <a:pt x="4132" y="6163"/>
                  <a:pt x="5296" y="5045"/>
                </a:cubicBezTo>
                <a:lnTo>
                  <a:pt x="5296" y="5045"/>
                </a:lnTo>
                <a:cubicBezTo>
                  <a:pt x="6460" y="3903"/>
                  <a:pt x="6483" y="2032"/>
                  <a:pt x="5342" y="890"/>
                </a:cubicBezTo>
                <a:lnTo>
                  <a:pt x="5342" y="890"/>
                </a:lnTo>
                <a:cubicBezTo>
                  <a:pt x="4771" y="297"/>
                  <a:pt x="3995" y="0"/>
                  <a:pt x="3242" y="0"/>
                </a:cubicBezTo>
                <a:lnTo>
                  <a:pt x="3242" y="0"/>
                </a:lnTo>
                <a:cubicBezTo>
                  <a:pt x="2511" y="0"/>
                  <a:pt x="1758" y="274"/>
                  <a:pt x="1188" y="845"/>
                </a:cubicBezTo>
                <a:close/>
                <a:moveTo>
                  <a:pt x="1393" y="4771"/>
                </a:moveTo>
                <a:cubicBezTo>
                  <a:pt x="389" y="3743"/>
                  <a:pt x="389" y="2077"/>
                  <a:pt x="1416" y="1073"/>
                </a:cubicBezTo>
                <a:lnTo>
                  <a:pt x="1416" y="1073"/>
                </a:lnTo>
                <a:cubicBezTo>
                  <a:pt x="2443" y="69"/>
                  <a:pt x="4109" y="91"/>
                  <a:pt x="5113" y="1119"/>
                </a:cubicBezTo>
                <a:lnTo>
                  <a:pt x="5113" y="1119"/>
                </a:lnTo>
                <a:cubicBezTo>
                  <a:pt x="6118" y="2146"/>
                  <a:pt x="6095" y="3789"/>
                  <a:pt x="5068" y="4793"/>
                </a:cubicBezTo>
                <a:lnTo>
                  <a:pt x="5068" y="4793"/>
                </a:lnTo>
                <a:cubicBezTo>
                  <a:pt x="4566" y="5296"/>
                  <a:pt x="3904" y="5547"/>
                  <a:pt x="3242" y="5547"/>
                </a:cubicBezTo>
                <a:lnTo>
                  <a:pt x="3242" y="5547"/>
                </a:lnTo>
                <a:cubicBezTo>
                  <a:pt x="2557" y="5547"/>
                  <a:pt x="1895" y="5273"/>
                  <a:pt x="1393" y="47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8"/>
          <p:cNvSpPr/>
          <p:nvPr/>
        </p:nvSpPr>
        <p:spPr>
          <a:xfrm>
            <a:off x="4751112" y="2110681"/>
            <a:ext cx="140444" cy="133769"/>
          </a:xfrm>
          <a:custGeom>
            <a:avLst/>
            <a:gdLst/>
            <a:ahLst/>
            <a:cxnLst/>
            <a:rect l="l" t="t" r="r" b="b"/>
            <a:pathLst>
              <a:path w="6711" h="6392" extrusionOk="0">
                <a:moveTo>
                  <a:pt x="1210" y="868"/>
                </a:moveTo>
                <a:cubicBezTo>
                  <a:pt x="23" y="2032"/>
                  <a:pt x="0" y="3972"/>
                  <a:pt x="1164" y="5182"/>
                </a:cubicBezTo>
                <a:lnTo>
                  <a:pt x="1164" y="5182"/>
                </a:lnTo>
                <a:cubicBezTo>
                  <a:pt x="2351" y="6369"/>
                  <a:pt x="4291" y="6392"/>
                  <a:pt x="5478" y="5228"/>
                </a:cubicBezTo>
                <a:lnTo>
                  <a:pt x="5478" y="5228"/>
                </a:lnTo>
                <a:cubicBezTo>
                  <a:pt x="6688" y="4041"/>
                  <a:pt x="6711" y="2101"/>
                  <a:pt x="5524" y="914"/>
                </a:cubicBezTo>
                <a:lnTo>
                  <a:pt x="5524" y="914"/>
                </a:lnTo>
                <a:cubicBezTo>
                  <a:pt x="4930" y="298"/>
                  <a:pt x="4131" y="1"/>
                  <a:pt x="3355" y="1"/>
                </a:cubicBezTo>
                <a:lnTo>
                  <a:pt x="3355" y="1"/>
                </a:lnTo>
                <a:cubicBezTo>
                  <a:pt x="2579" y="1"/>
                  <a:pt x="1803" y="275"/>
                  <a:pt x="1210" y="868"/>
                </a:cubicBezTo>
                <a:moveTo>
                  <a:pt x="1415" y="4931"/>
                </a:moveTo>
                <a:cubicBezTo>
                  <a:pt x="365" y="3881"/>
                  <a:pt x="388" y="2146"/>
                  <a:pt x="1461" y="1097"/>
                </a:cubicBezTo>
                <a:lnTo>
                  <a:pt x="1461" y="1097"/>
                </a:lnTo>
                <a:cubicBezTo>
                  <a:pt x="2511" y="47"/>
                  <a:pt x="4246" y="69"/>
                  <a:pt x="5295" y="1142"/>
                </a:cubicBezTo>
                <a:lnTo>
                  <a:pt x="5295" y="1142"/>
                </a:lnTo>
                <a:cubicBezTo>
                  <a:pt x="6345" y="2215"/>
                  <a:pt x="6323" y="3927"/>
                  <a:pt x="5250" y="4977"/>
                </a:cubicBezTo>
                <a:lnTo>
                  <a:pt x="5250" y="4977"/>
                </a:lnTo>
                <a:cubicBezTo>
                  <a:pt x="4725" y="5502"/>
                  <a:pt x="4040" y="5753"/>
                  <a:pt x="3355" y="5753"/>
                </a:cubicBezTo>
                <a:lnTo>
                  <a:pt x="3355" y="5753"/>
                </a:lnTo>
                <a:cubicBezTo>
                  <a:pt x="2648" y="5753"/>
                  <a:pt x="1940" y="5479"/>
                  <a:pt x="1415" y="493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/>
          <p:nvPr/>
        </p:nvSpPr>
        <p:spPr>
          <a:xfrm>
            <a:off x="4888663" y="2247772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31" y="526"/>
                </a:moveTo>
                <a:cubicBezTo>
                  <a:pt x="1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16" y="3858"/>
                  <a:pt x="2603" y="3881"/>
                  <a:pt x="3310" y="3173"/>
                </a:cubicBezTo>
                <a:lnTo>
                  <a:pt x="3310" y="3173"/>
                </a:lnTo>
                <a:cubicBezTo>
                  <a:pt x="4041" y="2466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1" y="1"/>
                  <a:pt x="2032" y="1"/>
                </a:cubicBezTo>
                <a:lnTo>
                  <a:pt x="2032" y="1"/>
                </a:lnTo>
                <a:cubicBezTo>
                  <a:pt x="1553" y="1"/>
                  <a:pt x="1096" y="183"/>
                  <a:pt x="731" y="526"/>
                </a:cubicBezTo>
                <a:close/>
                <a:moveTo>
                  <a:pt x="937" y="2900"/>
                </a:moveTo>
                <a:cubicBezTo>
                  <a:pt x="366" y="2306"/>
                  <a:pt x="366" y="1347"/>
                  <a:pt x="959" y="777"/>
                </a:cubicBezTo>
                <a:lnTo>
                  <a:pt x="959" y="777"/>
                </a:lnTo>
                <a:cubicBezTo>
                  <a:pt x="1576" y="183"/>
                  <a:pt x="2534" y="206"/>
                  <a:pt x="3105" y="800"/>
                </a:cubicBezTo>
                <a:lnTo>
                  <a:pt x="3105" y="800"/>
                </a:lnTo>
                <a:cubicBezTo>
                  <a:pt x="3698" y="1393"/>
                  <a:pt x="3676" y="2352"/>
                  <a:pt x="3082" y="2922"/>
                </a:cubicBezTo>
                <a:lnTo>
                  <a:pt x="3082" y="2922"/>
                </a:lnTo>
                <a:cubicBezTo>
                  <a:pt x="2785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33" y="3219"/>
                  <a:pt x="937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8"/>
          <p:cNvSpPr/>
          <p:nvPr/>
        </p:nvSpPr>
        <p:spPr>
          <a:xfrm>
            <a:off x="4978941" y="2072950"/>
            <a:ext cx="94613" cy="90302"/>
          </a:xfrm>
          <a:custGeom>
            <a:avLst/>
            <a:gdLst/>
            <a:ahLst/>
            <a:cxnLst/>
            <a:rect l="l" t="t" r="r" b="b"/>
            <a:pathLst>
              <a:path w="4521" h="4315" extrusionOk="0">
                <a:moveTo>
                  <a:pt x="822" y="594"/>
                </a:moveTo>
                <a:cubicBezTo>
                  <a:pt x="24" y="1393"/>
                  <a:pt x="1" y="2694"/>
                  <a:pt x="800" y="3493"/>
                </a:cubicBezTo>
                <a:lnTo>
                  <a:pt x="800" y="3493"/>
                </a:lnTo>
                <a:cubicBezTo>
                  <a:pt x="1576" y="4292"/>
                  <a:pt x="2877" y="4315"/>
                  <a:pt x="3698" y="3516"/>
                </a:cubicBezTo>
                <a:lnTo>
                  <a:pt x="3698" y="3516"/>
                </a:lnTo>
                <a:cubicBezTo>
                  <a:pt x="4497" y="2740"/>
                  <a:pt x="4520" y="1439"/>
                  <a:pt x="3721" y="617"/>
                </a:cubicBezTo>
                <a:lnTo>
                  <a:pt x="3721" y="617"/>
                </a:lnTo>
                <a:cubicBezTo>
                  <a:pt x="3333" y="206"/>
                  <a:pt x="2785" y="1"/>
                  <a:pt x="2260" y="1"/>
                </a:cubicBezTo>
                <a:lnTo>
                  <a:pt x="2260" y="1"/>
                </a:lnTo>
                <a:cubicBezTo>
                  <a:pt x="1735" y="1"/>
                  <a:pt x="1233" y="206"/>
                  <a:pt x="822" y="594"/>
                </a:cubicBezTo>
                <a:moveTo>
                  <a:pt x="1028" y="3265"/>
                </a:moveTo>
                <a:cubicBezTo>
                  <a:pt x="366" y="2580"/>
                  <a:pt x="389" y="1484"/>
                  <a:pt x="1051" y="822"/>
                </a:cubicBezTo>
                <a:lnTo>
                  <a:pt x="1051" y="822"/>
                </a:lnTo>
                <a:cubicBezTo>
                  <a:pt x="1735" y="160"/>
                  <a:pt x="2831" y="183"/>
                  <a:pt x="3493" y="868"/>
                </a:cubicBezTo>
                <a:lnTo>
                  <a:pt x="3493" y="868"/>
                </a:lnTo>
                <a:cubicBezTo>
                  <a:pt x="4155" y="1530"/>
                  <a:pt x="4132" y="2626"/>
                  <a:pt x="3470" y="3288"/>
                </a:cubicBezTo>
                <a:lnTo>
                  <a:pt x="3470" y="3288"/>
                </a:lnTo>
                <a:cubicBezTo>
                  <a:pt x="3128" y="3607"/>
                  <a:pt x="2694" y="3767"/>
                  <a:pt x="2260" y="3767"/>
                </a:cubicBezTo>
                <a:lnTo>
                  <a:pt x="2260" y="3767"/>
                </a:lnTo>
                <a:cubicBezTo>
                  <a:pt x="1804" y="3767"/>
                  <a:pt x="1370" y="3607"/>
                  <a:pt x="1028" y="326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8"/>
          <p:cNvSpPr/>
          <p:nvPr/>
        </p:nvSpPr>
        <p:spPr>
          <a:xfrm>
            <a:off x="5090710" y="2072950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6"/>
                </a:moveTo>
                <a:cubicBezTo>
                  <a:pt x="1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16" y="3858"/>
                  <a:pt x="2603" y="3881"/>
                  <a:pt x="3333" y="3173"/>
                </a:cubicBezTo>
                <a:lnTo>
                  <a:pt x="3333" y="3173"/>
                </a:lnTo>
                <a:cubicBezTo>
                  <a:pt x="4064" y="2443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2" y="1"/>
                  <a:pt x="2032" y="1"/>
                </a:cubicBezTo>
                <a:lnTo>
                  <a:pt x="2032" y="1"/>
                </a:lnTo>
                <a:cubicBezTo>
                  <a:pt x="1576" y="1"/>
                  <a:pt x="1096" y="160"/>
                  <a:pt x="731" y="526"/>
                </a:cubicBezTo>
                <a:close/>
                <a:moveTo>
                  <a:pt x="959" y="2900"/>
                </a:moveTo>
                <a:cubicBezTo>
                  <a:pt x="389" y="2306"/>
                  <a:pt x="389" y="1347"/>
                  <a:pt x="982" y="777"/>
                </a:cubicBezTo>
                <a:lnTo>
                  <a:pt x="982" y="777"/>
                </a:lnTo>
                <a:cubicBezTo>
                  <a:pt x="1576" y="206"/>
                  <a:pt x="2534" y="206"/>
                  <a:pt x="3105" y="800"/>
                </a:cubicBezTo>
                <a:lnTo>
                  <a:pt x="3105" y="800"/>
                </a:lnTo>
                <a:cubicBezTo>
                  <a:pt x="3676" y="1393"/>
                  <a:pt x="3676" y="2329"/>
                  <a:pt x="3082" y="2922"/>
                </a:cubicBezTo>
                <a:lnTo>
                  <a:pt x="3082" y="2922"/>
                </a:lnTo>
                <a:cubicBezTo>
                  <a:pt x="2785" y="3196"/>
                  <a:pt x="2420" y="3333"/>
                  <a:pt x="2032" y="3333"/>
                </a:cubicBezTo>
                <a:lnTo>
                  <a:pt x="2032" y="3333"/>
                </a:lnTo>
                <a:cubicBezTo>
                  <a:pt x="1644" y="3333"/>
                  <a:pt x="1256" y="3196"/>
                  <a:pt x="959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5259797" y="2487092"/>
            <a:ext cx="138080" cy="131843"/>
          </a:xfrm>
          <a:custGeom>
            <a:avLst/>
            <a:gdLst/>
            <a:ahLst/>
            <a:cxnLst/>
            <a:rect l="l" t="t" r="r" b="b"/>
            <a:pathLst>
              <a:path w="6598" h="6300" extrusionOk="0">
                <a:moveTo>
                  <a:pt x="1188" y="868"/>
                </a:moveTo>
                <a:cubicBezTo>
                  <a:pt x="24" y="2032"/>
                  <a:pt x="1" y="3926"/>
                  <a:pt x="1142" y="5113"/>
                </a:cubicBezTo>
                <a:lnTo>
                  <a:pt x="1142" y="5113"/>
                </a:lnTo>
                <a:cubicBezTo>
                  <a:pt x="2306" y="6300"/>
                  <a:pt x="4201" y="6300"/>
                  <a:pt x="5388" y="5159"/>
                </a:cubicBezTo>
                <a:lnTo>
                  <a:pt x="5388" y="5159"/>
                </a:lnTo>
                <a:cubicBezTo>
                  <a:pt x="6575" y="3995"/>
                  <a:pt x="6597" y="2100"/>
                  <a:pt x="5433" y="913"/>
                </a:cubicBezTo>
                <a:lnTo>
                  <a:pt x="5433" y="913"/>
                </a:lnTo>
                <a:cubicBezTo>
                  <a:pt x="4840" y="320"/>
                  <a:pt x="4064" y="0"/>
                  <a:pt x="3288" y="0"/>
                </a:cubicBezTo>
                <a:lnTo>
                  <a:pt x="3288" y="0"/>
                </a:lnTo>
                <a:cubicBezTo>
                  <a:pt x="2535" y="0"/>
                  <a:pt x="1781" y="297"/>
                  <a:pt x="1188" y="868"/>
                </a:cubicBezTo>
                <a:close/>
                <a:moveTo>
                  <a:pt x="1393" y="4885"/>
                </a:moveTo>
                <a:cubicBezTo>
                  <a:pt x="366" y="3835"/>
                  <a:pt x="389" y="2123"/>
                  <a:pt x="1439" y="1096"/>
                </a:cubicBezTo>
                <a:lnTo>
                  <a:pt x="1439" y="1096"/>
                </a:lnTo>
                <a:cubicBezTo>
                  <a:pt x="2489" y="69"/>
                  <a:pt x="4178" y="92"/>
                  <a:pt x="5205" y="1141"/>
                </a:cubicBezTo>
                <a:lnTo>
                  <a:pt x="5205" y="1141"/>
                </a:lnTo>
                <a:cubicBezTo>
                  <a:pt x="6232" y="2191"/>
                  <a:pt x="6209" y="3880"/>
                  <a:pt x="5159" y="4908"/>
                </a:cubicBezTo>
                <a:lnTo>
                  <a:pt x="5159" y="4908"/>
                </a:lnTo>
                <a:cubicBezTo>
                  <a:pt x="4634" y="5410"/>
                  <a:pt x="3973" y="5684"/>
                  <a:pt x="3288" y="5684"/>
                </a:cubicBezTo>
                <a:lnTo>
                  <a:pt x="3288" y="5684"/>
                </a:lnTo>
                <a:cubicBezTo>
                  <a:pt x="2603" y="5684"/>
                  <a:pt x="1918" y="5410"/>
                  <a:pt x="1393" y="488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8"/>
          <p:cNvSpPr/>
          <p:nvPr/>
        </p:nvSpPr>
        <p:spPr>
          <a:xfrm>
            <a:off x="5361543" y="2122149"/>
            <a:ext cx="83626" cy="80278"/>
          </a:xfrm>
          <a:custGeom>
            <a:avLst/>
            <a:gdLst/>
            <a:ahLst/>
            <a:cxnLst/>
            <a:rect l="l" t="t" r="r" b="b"/>
            <a:pathLst>
              <a:path w="3996" h="3836" extrusionOk="0">
                <a:moveTo>
                  <a:pt x="731" y="526"/>
                </a:moveTo>
                <a:cubicBezTo>
                  <a:pt x="1" y="1233"/>
                  <a:pt x="1" y="2375"/>
                  <a:pt x="708" y="3105"/>
                </a:cubicBezTo>
                <a:lnTo>
                  <a:pt x="708" y="3105"/>
                </a:lnTo>
                <a:cubicBezTo>
                  <a:pt x="1393" y="3813"/>
                  <a:pt x="2557" y="3835"/>
                  <a:pt x="3265" y="3128"/>
                </a:cubicBezTo>
                <a:lnTo>
                  <a:pt x="3265" y="3128"/>
                </a:lnTo>
                <a:cubicBezTo>
                  <a:pt x="3995" y="2420"/>
                  <a:pt x="3995" y="1279"/>
                  <a:pt x="3310" y="549"/>
                </a:cubicBezTo>
                <a:lnTo>
                  <a:pt x="3310" y="549"/>
                </a:lnTo>
                <a:cubicBezTo>
                  <a:pt x="2945" y="183"/>
                  <a:pt x="2466" y="1"/>
                  <a:pt x="2009" y="1"/>
                </a:cubicBezTo>
                <a:lnTo>
                  <a:pt x="2009" y="1"/>
                </a:lnTo>
                <a:cubicBezTo>
                  <a:pt x="1530" y="1"/>
                  <a:pt x="1074" y="183"/>
                  <a:pt x="731" y="526"/>
                </a:cubicBezTo>
                <a:close/>
                <a:moveTo>
                  <a:pt x="937" y="2877"/>
                </a:moveTo>
                <a:cubicBezTo>
                  <a:pt x="366" y="2283"/>
                  <a:pt x="366" y="1347"/>
                  <a:pt x="959" y="754"/>
                </a:cubicBezTo>
                <a:lnTo>
                  <a:pt x="959" y="754"/>
                </a:lnTo>
                <a:cubicBezTo>
                  <a:pt x="1553" y="183"/>
                  <a:pt x="2489" y="206"/>
                  <a:pt x="3059" y="777"/>
                </a:cubicBezTo>
                <a:lnTo>
                  <a:pt x="3059" y="777"/>
                </a:lnTo>
                <a:cubicBezTo>
                  <a:pt x="3630" y="1370"/>
                  <a:pt x="3630" y="2306"/>
                  <a:pt x="3037" y="2900"/>
                </a:cubicBezTo>
                <a:lnTo>
                  <a:pt x="3037" y="2900"/>
                </a:lnTo>
                <a:cubicBezTo>
                  <a:pt x="2763" y="3173"/>
                  <a:pt x="2375" y="3310"/>
                  <a:pt x="2009" y="3310"/>
                </a:cubicBezTo>
                <a:lnTo>
                  <a:pt x="2009" y="3310"/>
                </a:lnTo>
                <a:cubicBezTo>
                  <a:pt x="1621" y="3310"/>
                  <a:pt x="1233" y="3173"/>
                  <a:pt x="937" y="287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8"/>
          <p:cNvSpPr/>
          <p:nvPr/>
        </p:nvSpPr>
        <p:spPr>
          <a:xfrm>
            <a:off x="5224934" y="2608886"/>
            <a:ext cx="104638" cy="279947"/>
          </a:xfrm>
          <a:custGeom>
            <a:avLst/>
            <a:gdLst/>
            <a:ahLst/>
            <a:cxnLst/>
            <a:rect l="l" t="t" r="r" b="b"/>
            <a:pathLst>
              <a:path w="5000" h="13377" extrusionOk="0">
                <a:moveTo>
                  <a:pt x="4566" y="8766"/>
                </a:moveTo>
                <a:cubicBezTo>
                  <a:pt x="24" y="13080"/>
                  <a:pt x="1" y="13216"/>
                  <a:pt x="1" y="13308"/>
                </a:cubicBezTo>
                <a:lnTo>
                  <a:pt x="1" y="13308"/>
                </a:lnTo>
                <a:lnTo>
                  <a:pt x="229" y="13308"/>
                </a:lnTo>
                <a:lnTo>
                  <a:pt x="320" y="13376"/>
                </a:lnTo>
                <a:cubicBezTo>
                  <a:pt x="480" y="13125"/>
                  <a:pt x="3173" y="10546"/>
                  <a:pt x="4863" y="8971"/>
                </a:cubicBezTo>
                <a:lnTo>
                  <a:pt x="4863" y="8971"/>
                </a:lnTo>
                <a:lnTo>
                  <a:pt x="4908" y="8902"/>
                </a:lnTo>
                <a:lnTo>
                  <a:pt x="4999" y="23"/>
                </a:lnTo>
                <a:lnTo>
                  <a:pt x="465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5327160" y="2194765"/>
            <a:ext cx="78353" cy="296166"/>
          </a:xfrm>
          <a:custGeom>
            <a:avLst/>
            <a:gdLst/>
            <a:ahLst/>
            <a:cxnLst/>
            <a:rect l="l" t="t" r="r" b="b"/>
            <a:pathLst>
              <a:path w="3744" h="14152" extrusionOk="0">
                <a:moveTo>
                  <a:pt x="3378" y="1781"/>
                </a:moveTo>
                <a:lnTo>
                  <a:pt x="92" y="4999"/>
                </a:lnTo>
                <a:lnTo>
                  <a:pt x="0" y="14152"/>
                </a:lnTo>
                <a:lnTo>
                  <a:pt x="320" y="14152"/>
                </a:lnTo>
                <a:lnTo>
                  <a:pt x="411" y="5159"/>
                </a:lnTo>
                <a:lnTo>
                  <a:pt x="3721" y="1917"/>
                </a:lnTo>
                <a:lnTo>
                  <a:pt x="3744" y="0"/>
                </a:lnTo>
                <a:lnTo>
                  <a:pt x="340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4848547" y="2725909"/>
            <a:ext cx="185355" cy="353507"/>
          </a:xfrm>
          <a:custGeom>
            <a:avLst/>
            <a:gdLst/>
            <a:ahLst/>
            <a:cxnLst/>
            <a:rect l="l" t="t" r="r" b="b"/>
            <a:pathLst>
              <a:path w="8857" h="16892" extrusionOk="0">
                <a:moveTo>
                  <a:pt x="0" y="229"/>
                </a:moveTo>
                <a:lnTo>
                  <a:pt x="8514" y="8926"/>
                </a:lnTo>
                <a:lnTo>
                  <a:pt x="8446" y="16869"/>
                </a:lnTo>
                <a:lnTo>
                  <a:pt x="8765" y="16892"/>
                </a:lnTo>
                <a:lnTo>
                  <a:pt x="8857" y="8857"/>
                </a:lnTo>
                <a:lnTo>
                  <a:pt x="8857" y="8789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8"/>
          <p:cNvSpPr/>
          <p:nvPr/>
        </p:nvSpPr>
        <p:spPr>
          <a:xfrm>
            <a:off x="4860956" y="2472757"/>
            <a:ext cx="142370" cy="407479"/>
          </a:xfrm>
          <a:custGeom>
            <a:avLst/>
            <a:gdLst/>
            <a:ahLst/>
            <a:cxnLst/>
            <a:rect l="l" t="t" r="r" b="b"/>
            <a:pathLst>
              <a:path w="6803" h="19471" extrusionOk="0">
                <a:moveTo>
                  <a:pt x="1" y="252"/>
                </a:moveTo>
                <a:lnTo>
                  <a:pt x="6460" y="6848"/>
                </a:lnTo>
                <a:lnTo>
                  <a:pt x="6323" y="19470"/>
                </a:lnTo>
                <a:lnTo>
                  <a:pt x="6666" y="19470"/>
                </a:lnTo>
                <a:lnTo>
                  <a:pt x="6803" y="6780"/>
                </a:lnTo>
                <a:lnTo>
                  <a:pt x="6803" y="6711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8"/>
          <p:cNvSpPr/>
          <p:nvPr/>
        </p:nvSpPr>
        <p:spPr>
          <a:xfrm>
            <a:off x="4750631" y="2581660"/>
            <a:ext cx="160033" cy="152394"/>
          </a:xfrm>
          <a:custGeom>
            <a:avLst/>
            <a:gdLst/>
            <a:ahLst/>
            <a:cxnLst/>
            <a:rect l="l" t="t" r="r" b="b"/>
            <a:pathLst>
              <a:path w="7647" h="7282" extrusionOk="0">
                <a:moveTo>
                  <a:pt x="1393" y="982"/>
                </a:moveTo>
                <a:cubicBezTo>
                  <a:pt x="23" y="2329"/>
                  <a:pt x="0" y="4520"/>
                  <a:pt x="1324" y="5890"/>
                </a:cubicBezTo>
                <a:lnTo>
                  <a:pt x="1324" y="5890"/>
                </a:lnTo>
                <a:cubicBezTo>
                  <a:pt x="2671" y="7259"/>
                  <a:pt x="4885" y="7282"/>
                  <a:pt x="6254" y="5958"/>
                </a:cubicBezTo>
                <a:lnTo>
                  <a:pt x="6254" y="5958"/>
                </a:lnTo>
                <a:cubicBezTo>
                  <a:pt x="7624" y="4611"/>
                  <a:pt x="7647" y="2397"/>
                  <a:pt x="6300" y="1028"/>
                </a:cubicBezTo>
                <a:lnTo>
                  <a:pt x="6300" y="1028"/>
                </a:lnTo>
                <a:cubicBezTo>
                  <a:pt x="5615" y="343"/>
                  <a:pt x="4725" y="1"/>
                  <a:pt x="3812" y="1"/>
                </a:cubicBezTo>
                <a:lnTo>
                  <a:pt x="3812" y="1"/>
                </a:lnTo>
                <a:cubicBezTo>
                  <a:pt x="2945" y="1"/>
                  <a:pt x="2054" y="320"/>
                  <a:pt x="1393" y="982"/>
                </a:cubicBezTo>
                <a:moveTo>
                  <a:pt x="1575" y="5661"/>
                </a:moveTo>
                <a:cubicBezTo>
                  <a:pt x="365" y="4429"/>
                  <a:pt x="388" y="2443"/>
                  <a:pt x="1621" y="1233"/>
                </a:cubicBezTo>
                <a:lnTo>
                  <a:pt x="1621" y="1233"/>
                </a:lnTo>
                <a:cubicBezTo>
                  <a:pt x="2853" y="23"/>
                  <a:pt x="4839" y="23"/>
                  <a:pt x="6049" y="1279"/>
                </a:cubicBezTo>
                <a:lnTo>
                  <a:pt x="6049" y="1279"/>
                </a:lnTo>
                <a:cubicBezTo>
                  <a:pt x="7259" y="2511"/>
                  <a:pt x="7259" y="4497"/>
                  <a:pt x="6003" y="5707"/>
                </a:cubicBezTo>
                <a:lnTo>
                  <a:pt x="6003" y="5707"/>
                </a:lnTo>
                <a:cubicBezTo>
                  <a:pt x="5410" y="6300"/>
                  <a:pt x="4611" y="6597"/>
                  <a:pt x="3812" y="6597"/>
                </a:cubicBezTo>
                <a:lnTo>
                  <a:pt x="3812" y="6597"/>
                </a:lnTo>
                <a:cubicBezTo>
                  <a:pt x="2990" y="6597"/>
                  <a:pt x="2191" y="6300"/>
                  <a:pt x="1575" y="566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4827055" y="2235844"/>
            <a:ext cx="8622" cy="142370"/>
          </a:xfrm>
          <a:custGeom>
            <a:avLst/>
            <a:gdLst/>
            <a:ahLst/>
            <a:cxnLst/>
            <a:rect l="l" t="t" r="r" b="b"/>
            <a:pathLst>
              <a:path w="412" h="6803" extrusionOk="0">
                <a:moveTo>
                  <a:pt x="0" y="6779"/>
                </a:moveTo>
                <a:lnTo>
                  <a:pt x="343" y="6802"/>
                </a:lnTo>
                <a:lnTo>
                  <a:pt x="411" y="0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8"/>
          <p:cNvSpPr/>
          <p:nvPr/>
        </p:nvSpPr>
        <p:spPr>
          <a:xfrm>
            <a:off x="4205587" y="3440357"/>
            <a:ext cx="164344" cy="744726"/>
          </a:xfrm>
          <a:custGeom>
            <a:avLst/>
            <a:gdLst/>
            <a:ahLst/>
            <a:cxnLst/>
            <a:rect l="l" t="t" r="r" b="b"/>
            <a:pathLst>
              <a:path w="7853" h="35586" extrusionOk="0">
                <a:moveTo>
                  <a:pt x="4520" y="3014"/>
                </a:moveTo>
                <a:lnTo>
                  <a:pt x="4383" y="16207"/>
                </a:lnTo>
                <a:lnTo>
                  <a:pt x="1781" y="18763"/>
                </a:lnTo>
                <a:lnTo>
                  <a:pt x="1644" y="33759"/>
                </a:lnTo>
                <a:lnTo>
                  <a:pt x="1" y="35357"/>
                </a:lnTo>
                <a:lnTo>
                  <a:pt x="229" y="35585"/>
                </a:lnTo>
                <a:lnTo>
                  <a:pt x="1964" y="33896"/>
                </a:lnTo>
                <a:lnTo>
                  <a:pt x="2123" y="18900"/>
                </a:lnTo>
                <a:lnTo>
                  <a:pt x="4725" y="16343"/>
                </a:lnTo>
                <a:lnTo>
                  <a:pt x="4862" y="3150"/>
                </a:lnTo>
                <a:lnTo>
                  <a:pt x="7852" y="229"/>
                </a:lnTo>
                <a:lnTo>
                  <a:pt x="760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8"/>
          <p:cNvSpPr/>
          <p:nvPr/>
        </p:nvSpPr>
        <p:spPr>
          <a:xfrm>
            <a:off x="4241895" y="4032189"/>
            <a:ext cx="129458" cy="216872"/>
          </a:xfrm>
          <a:custGeom>
            <a:avLst/>
            <a:gdLst/>
            <a:ahLst/>
            <a:cxnLst/>
            <a:rect l="l" t="t" r="r" b="b"/>
            <a:pathLst>
              <a:path w="6186" h="10363" extrusionOk="0">
                <a:moveTo>
                  <a:pt x="0" y="228"/>
                </a:moveTo>
                <a:lnTo>
                  <a:pt x="2625" y="2922"/>
                </a:lnTo>
                <a:lnTo>
                  <a:pt x="2602" y="6939"/>
                </a:lnTo>
                <a:lnTo>
                  <a:pt x="5935" y="10363"/>
                </a:lnTo>
                <a:lnTo>
                  <a:pt x="6186" y="10134"/>
                </a:lnTo>
                <a:lnTo>
                  <a:pt x="2922" y="6802"/>
                </a:lnTo>
                <a:lnTo>
                  <a:pt x="2968" y="2785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4351760" y="4233275"/>
            <a:ext cx="72618" cy="69291"/>
          </a:xfrm>
          <a:custGeom>
            <a:avLst/>
            <a:gdLst/>
            <a:ahLst/>
            <a:cxnLst/>
            <a:rect l="l" t="t" r="r" b="b"/>
            <a:pathLst>
              <a:path w="3470" h="3311" extrusionOk="0">
                <a:moveTo>
                  <a:pt x="639" y="457"/>
                </a:moveTo>
                <a:cubicBezTo>
                  <a:pt x="23" y="1073"/>
                  <a:pt x="0" y="2055"/>
                  <a:pt x="616" y="2671"/>
                </a:cubicBezTo>
                <a:lnTo>
                  <a:pt x="616" y="2671"/>
                </a:lnTo>
                <a:cubicBezTo>
                  <a:pt x="1233" y="3310"/>
                  <a:pt x="2214" y="3310"/>
                  <a:pt x="2830" y="2694"/>
                </a:cubicBezTo>
                <a:lnTo>
                  <a:pt x="2830" y="2694"/>
                </a:lnTo>
                <a:cubicBezTo>
                  <a:pt x="3470" y="2100"/>
                  <a:pt x="3470" y="1096"/>
                  <a:pt x="2853" y="480"/>
                </a:cubicBezTo>
                <a:lnTo>
                  <a:pt x="2853" y="480"/>
                </a:lnTo>
                <a:cubicBezTo>
                  <a:pt x="2557" y="160"/>
                  <a:pt x="2146" y="1"/>
                  <a:pt x="1735" y="1"/>
                </a:cubicBezTo>
                <a:lnTo>
                  <a:pt x="1735" y="1"/>
                </a:lnTo>
                <a:cubicBezTo>
                  <a:pt x="1347" y="1"/>
                  <a:pt x="936" y="160"/>
                  <a:pt x="639" y="457"/>
                </a:cubicBezTo>
                <a:moveTo>
                  <a:pt x="845" y="2443"/>
                </a:moveTo>
                <a:cubicBezTo>
                  <a:pt x="388" y="1963"/>
                  <a:pt x="388" y="1165"/>
                  <a:pt x="867" y="708"/>
                </a:cubicBezTo>
                <a:lnTo>
                  <a:pt x="867" y="708"/>
                </a:lnTo>
                <a:cubicBezTo>
                  <a:pt x="1370" y="229"/>
                  <a:pt x="2146" y="229"/>
                  <a:pt x="2625" y="708"/>
                </a:cubicBezTo>
                <a:lnTo>
                  <a:pt x="2625" y="708"/>
                </a:lnTo>
                <a:cubicBezTo>
                  <a:pt x="3104" y="1210"/>
                  <a:pt x="3104" y="1986"/>
                  <a:pt x="2602" y="2466"/>
                </a:cubicBezTo>
                <a:lnTo>
                  <a:pt x="2602" y="2466"/>
                </a:lnTo>
                <a:cubicBezTo>
                  <a:pt x="2374" y="2694"/>
                  <a:pt x="2054" y="2808"/>
                  <a:pt x="1735" y="2808"/>
                </a:cubicBezTo>
                <a:lnTo>
                  <a:pt x="1735" y="2808"/>
                </a:lnTo>
                <a:cubicBezTo>
                  <a:pt x="1415" y="2808"/>
                  <a:pt x="1096" y="2694"/>
                  <a:pt x="845" y="24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4313548" y="3885052"/>
            <a:ext cx="72137" cy="69291"/>
          </a:xfrm>
          <a:custGeom>
            <a:avLst/>
            <a:gdLst/>
            <a:ahLst/>
            <a:cxnLst/>
            <a:rect l="l" t="t" r="r" b="b"/>
            <a:pathLst>
              <a:path w="3447" h="3311" extrusionOk="0">
                <a:moveTo>
                  <a:pt x="616" y="457"/>
                </a:moveTo>
                <a:cubicBezTo>
                  <a:pt x="0" y="1074"/>
                  <a:pt x="0" y="2055"/>
                  <a:pt x="594" y="2671"/>
                </a:cubicBezTo>
                <a:lnTo>
                  <a:pt x="594" y="2671"/>
                </a:lnTo>
                <a:cubicBezTo>
                  <a:pt x="1210" y="3288"/>
                  <a:pt x="2191" y="3311"/>
                  <a:pt x="2830" y="2694"/>
                </a:cubicBezTo>
                <a:lnTo>
                  <a:pt x="2830" y="2694"/>
                </a:lnTo>
                <a:cubicBezTo>
                  <a:pt x="3447" y="2101"/>
                  <a:pt x="3447" y="1096"/>
                  <a:pt x="2853" y="480"/>
                </a:cubicBezTo>
                <a:lnTo>
                  <a:pt x="2853" y="480"/>
                </a:lnTo>
                <a:cubicBezTo>
                  <a:pt x="2534" y="161"/>
                  <a:pt x="2123" y="1"/>
                  <a:pt x="1712" y="1"/>
                </a:cubicBezTo>
                <a:lnTo>
                  <a:pt x="1712" y="1"/>
                </a:lnTo>
                <a:cubicBezTo>
                  <a:pt x="1324" y="1"/>
                  <a:pt x="936" y="161"/>
                  <a:pt x="616" y="457"/>
                </a:cubicBezTo>
                <a:moveTo>
                  <a:pt x="845" y="2443"/>
                </a:moveTo>
                <a:cubicBezTo>
                  <a:pt x="365" y="1964"/>
                  <a:pt x="365" y="1165"/>
                  <a:pt x="845" y="686"/>
                </a:cubicBezTo>
                <a:lnTo>
                  <a:pt x="845" y="686"/>
                </a:lnTo>
                <a:cubicBezTo>
                  <a:pt x="1347" y="206"/>
                  <a:pt x="2123" y="229"/>
                  <a:pt x="2602" y="708"/>
                </a:cubicBezTo>
                <a:lnTo>
                  <a:pt x="2602" y="708"/>
                </a:lnTo>
                <a:cubicBezTo>
                  <a:pt x="3082" y="1211"/>
                  <a:pt x="3082" y="1987"/>
                  <a:pt x="2579" y="2466"/>
                </a:cubicBezTo>
                <a:lnTo>
                  <a:pt x="2579" y="2466"/>
                </a:lnTo>
                <a:cubicBezTo>
                  <a:pt x="2351" y="2694"/>
                  <a:pt x="2032" y="2808"/>
                  <a:pt x="1712" y="2808"/>
                </a:cubicBezTo>
                <a:lnTo>
                  <a:pt x="1712" y="2808"/>
                </a:lnTo>
                <a:cubicBezTo>
                  <a:pt x="1392" y="2808"/>
                  <a:pt x="1073" y="2694"/>
                  <a:pt x="845" y="24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4417679" y="4082330"/>
            <a:ext cx="72618" cy="68810"/>
          </a:xfrm>
          <a:custGeom>
            <a:avLst/>
            <a:gdLst/>
            <a:ahLst/>
            <a:cxnLst/>
            <a:rect l="l" t="t" r="r" b="b"/>
            <a:pathLst>
              <a:path w="3470" h="3288" extrusionOk="0">
                <a:moveTo>
                  <a:pt x="639" y="434"/>
                </a:moveTo>
                <a:cubicBezTo>
                  <a:pt x="23" y="1051"/>
                  <a:pt x="0" y="2032"/>
                  <a:pt x="616" y="2671"/>
                </a:cubicBezTo>
                <a:lnTo>
                  <a:pt x="616" y="2671"/>
                </a:lnTo>
                <a:cubicBezTo>
                  <a:pt x="1210" y="3288"/>
                  <a:pt x="2214" y="3288"/>
                  <a:pt x="2830" y="2694"/>
                </a:cubicBezTo>
                <a:lnTo>
                  <a:pt x="2830" y="2694"/>
                </a:lnTo>
                <a:cubicBezTo>
                  <a:pt x="3447" y="2078"/>
                  <a:pt x="3469" y="1074"/>
                  <a:pt x="2853" y="457"/>
                </a:cubicBezTo>
                <a:lnTo>
                  <a:pt x="2853" y="457"/>
                </a:lnTo>
                <a:cubicBezTo>
                  <a:pt x="2556" y="160"/>
                  <a:pt x="2146" y="1"/>
                  <a:pt x="1735" y="1"/>
                </a:cubicBezTo>
                <a:lnTo>
                  <a:pt x="1735" y="1"/>
                </a:lnTo>
                <a:cubicBezTo>
                  <a:pt x="1347" y="1"/>
                  <a:pt x="936" y="138"/>
                  <a:pt x="639" y="434"/>
                </a:cubicBezTo>
                <a:moveTo>
                  <a:pt x="845" y="2420"/>
                </a:moveTo>
                <a:cubicBezTo>
                  <a:pt x="365" y="1941"/>
                  <a:pt x="388" y="1165"/>
                  <a:pt x="867" y="685"/>
                </a:cubicBezTo>
                <a:lnTo>
                  <a:pt x="867" y="685"/>
                </a:lnTo>
                <a:cubicBezTo>
                  <a:pt x="1347" y="206"/>
                  <a:pt x="2146" y="206"/>
                  <a:pt x="2625" y="685"/>
                </a:cubicBezTo>
                <a:lnTo>
                  <a:pt x="2625" y="685"/>
                </a:lnTo>
                <a:cubicBezTo>
                  <a:pt x="3104" y="1188"/>
                  <a:pt x="3081" y="1964"/>
                  <a:pt x="2602" y="2443"/>
                </a:cubicBezTo>
                <a:lnTo>
                  <a:pt x="2602" y="2443"/>
                </a:lnTo>
                <a:cubicBezTo>
                  <a:pt x="2351" y="2671"/>
                  <a:pt x="2054" y="2808"/>
                  <a:pt x="1735" y="2808"/>
                </a:cubicBezTo>
                <a:lnTo>
                  <a:pt x="1735" y="2808"/>
                </a:lnTo>
                <a:cubicBezTo>
                  <a:pt x="1415" y="2808"/>
                  <a:pt x="1096" y="2671"/>
                  <a:pt x="845" y="24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4301599" y="3638597"/>
            <a:ext cx="116106" cy="261301"/>
          </a:xfrm>
          <a:custGeom>
            <a:avLst/>
            <a:gdLst/>
            <a:ahLst/>
            <a:cxnLst/>
            <a:rect l="l" t="t" r="r" b="b"/>
            <a:pathLst>
              <a:path w="5548" h="12486" extrusionOk="0">
                <a:moveTo>
                  <a:pt x="0" y="228"/>
                </a:moveTo>
                <a:lnTo>
                  <a:pt x="5205" y="5547"/>
                </a:lnTo>
                <a:lnTo>
                  <a:pt x="5159" y="10317"/>
                </a:lnTo>
                <a:lnTo>
                  <a:pt x="3173" y="12257"/>
                </a:lnTo>
                <a:lnTo>
                  <a:pt x="3401" y="12485"/>
                </a:lnTo>
                <a:lnTo>
                  <a:pt x="5479" y="10454"/>
                </a:lnTo>
                <a:lnTo>
                  <a:pt x="5547" y="5410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4300155" y="3603712"/>
            <a:ext cx="164825" cy="482002"/>
          </a:xfrm>
          <a:custGeom>
            <a:avLst/>
            <a:gdLst/>
            <a:ahLst/>
            <a:cxnLst/>
            <a:rect l="l" t="t" r="r" b="b"/>
            <a:pathLst>
              <a:path w="7876" h="23032" extrusionOk="0">
                <a:moveTo>
                  <a:pt x="1" y="252"/>
                </a:moveTo>
                <a:lnTo>
                  <a:pt x="7533" y="7921"/>
                </a:lnTo>
                <a:lnTo>
                  <a:pt x="7374" y="23031"/>
                </a:lnTo>
                <a:lnTo>
                  <a:pt x="7716" y="23031"/>
                </a:lnTo>
                <a:lnTo>
                  <a:pt x="7876" y="7876"/>
                </a:lnTo>
                <a:lnTo>
                  <a:pt x="7876" y="7807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6186939" y="2587165"/>
            <a:ext cx="138540" cy="689791"/>
          </a:xfrm>
          <a:custGeom>
            <a:avLst/>
            <a:gdLst/>
            <a:ahLst/>
            <a:cxnLst/>
            <a:rect l="l" t="t" r="r" b="b"/>
            <a:pathLst>
              <a:path w="6620" h="32961" extrusionOk="0">
                <a:moveTo>
                  <a:pt x="0" y="252"/>
                </a:moveTo>
                <a:lnTo>
                  <a:pt x="4428" y="4771"/>
                </a:lnTo>
                <a:lnTo>
                  <a:pt x="4405" y="7761"/>
                </a:lnTo>
                <a:lnTo>
                  <a:pt x="1666" y="10455"/>
                </a:lnTo>
                <a:lnTo>
                  <a:pt x="1575" y="18512"/>
                </a:lnTo>
                <a:lnTo>
                  <a:pt x="1575" y="18580"/>
                </a:lnTo>
                <a:lnTo>
                  <a:pt x="6277" y="23374"/>
                </a:lnTo>
                <a:lnTo>
                  <a:pt x="6209" y="30792"/>
                </a:lnTo>
                <a:lnTo>
                  <a:pt x="4337" y="32618"/>
                </a:lnTo>
                <a:lnTo>
                  <a:pt x="2009" y="32595"/>
                </a:lnTo>
                <a:lnTo>
                  <a:pt x="2009" y="32937"/>
                </a:lnTo>
                <a:lnTo>
                  <a:pt x="4474" y="32960"/>
                </a:lnTo>
                <a:lnTo>
                  <a:pt x="6528" y="30952"/>
                </a:lnTo>
                <a:lnTo>
                  <a:pt x="6619" y="23305"/>
                </a:lnTo>
                <a:lnTo>
                  <a:pt x="6619" y="23237"/>
                </a:lnTo>
                <a:lnTo>
                  <a:pt x="1917" y="18443"/>
                </a:lnTo>
                <a:lnTo>
                  <a:pt x="1986" y="10592"/>
                </a:lnTo>
                <a:lnTo>
                  <a:pt x="4725" y="7921"/>
                </a:lnTo>
                <a:lnTo>
                  <a:pt x="4771" y="4634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4576261" y="3693990"/>
            <a:ext cx="93148" cy="168173"/>
          </a:xfrm>
          <a:custGeom>
            <a:avLst/>
            <a:gdLst/>
            <a:ahLst/>
            <a:cxnLst/>
            <a:rect l="l" t="t" r="r" b="b"/>
            <a:pathLst>
              <a:path w="4451" h="8036" extrusionOk="0">
                <a:moveTo>
                  <a:pt x="23" y="4109"/>
                </a:moveTo>
                <a:lnTo>
                  <a:pt x="0" y="8035"/>
                </a:lnTo>
                <a:lnTo>
                  <a:pt x="320" y="8035"/>
                </a:lnTo>
                <a:lnTo>
                  <a:pt x="365" y="4246"/>
                </a:lnTo>
                <a:lnTo>
                  <a:pt x="4451" y="229"/>
                </a:lnTo>
                <a:lnTo>
                  <a:pt x="422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6318756" y="3129316"/>
            <a:ext cx="173908" cy="302863"/>
          </a:xfrm>
          <a:custGeom>
            <a:avLst/>
            <a:gdLst/>
            <a:ahLst/>
            <a:cxnLst/>
            <a:rect l="l" t="t" r="r" b="b"/>
            <a:pathLst>
              <a:path w="8310" h="14472" extrusionOk="0">
                <a:moveTo>
                  <a:pt x="1" y="229"/>
                </a:moveTo>
                <a:lnTo>
                  <a:pt x="7967" y="8354"/>
                </a:lnTo>
                <a:lnTo>
                  <a:pt x="7898" y="14449"/>
                </a:lnTo>
                <a:lnTo>
                  <a:pt x="8241" y="14471"/>
                </a:lnTo>
                <a:lnTo>
                  <a:pt x="8309" y="8286"/>
                </a:lnTo>
                <a:lnTo>
                  <a:pt x="8309" y="8217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6255725" y="2772493"/>
            <a:ext cx="110832" cy="165788"/>
          </a:xfrm>
          <a:custGeom>
            <a:avLst/>
            <a:gdLst/>
            <a:ahLst/>
            <a:cxnLst/>
            <a:rect l="l" t="t" r="r" b="b"/>
            <a:pathLst>
              <a:path w="5296" h="7922" extrusionOk="0">
                <a:moveTo>
                  <a:pt x="0" y="229"/>
                </a:moveTo>
                <a:lnTo>
                  <a:pt x="4953" y="5273"/>
                </a:lnTo>
                <a:lnTo>
                  <a:pt x="4930" y="7921"/>
                </a:lnTo>
                <a:lnTo>
                  <a:pt x="5250" y="7921"/>
                </a:lnTo>
                <a:lnTo>
                  <a:pt x="5295" y="513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6322105" y="2935387"/>
            <a:ext cx="76929" cy="73581"/>
          </a:xfrm>
          <a:custGeom>
            <a:avLst/>
            <a:gdLst/>
            <a:ahLst/>
            <a:cxnLst/>
            <a:rect l="l" t="t" r="r" b="b"/>
            <a:pathLst>
              <a:path w="3676" h="3516" extrusionOk="0">
                <a:moveTo>
                  <a:pt x="663" y="480"/>
                </a:moveTo>
                <a:cubicBezTo>
                  <a:pt x="1" y="1141"/>
                  <a:pt x="1" y="2191"/>
                  <a:pt x="640" y="2853"/>
                </a:cubicBezTo>
                <a:lnTo>
                  <a:pt x="640" y="2853"/>
                </a:lnTo>
                <a:cubicBezTo>
                  <a:pt x="1302" y="3515"/>
                  <a:pt x="2352" y="3515"/>
                  <a:pt x="3014" y="2876"/>
                </a:cubicBezTo>
                <a:lnTo>
                  <a:pt x="3014" y="2876"/>
                </a:lnTo>
                <a:cubicBezTo>
                  <a:pt x="3676" y="2237"/>
                  <a:pt x="3676" y="1164"/>
                  <a:pt x="3036" y="502"/>
                </a:cubicBezTo>
                <a:lnTo>
                  <a:pt x="3036" y="502"/>
                </a:lnTo>
                <a:cubicBezTo>
                  <a:pt x="2717" y="183"/>
                  <a:pt x="2283" y="0"/>
                  <a:pt x="1850" y="0"/>
                </a:cubicBezTo>
                <a:lnTo>
                  <a:pt x="1850" y="0"/>
                </a:lnTo>
                <a:cubicBezTo>
                  <a:pt x="1416" y="0"/>
                  <a:pt x="1005" y="160"/>
                  <a:pt x="663" y="480"/>
                </a:cubicBezTo>
                <a:close/>
                <a:moveTo>
                  <a:pt x="891" y="2625"/>
                </a:moveTo>
                <a:cubicBezTo>
                  <a:pt x="366" y="2100"/>
                  <a:pt x="366" y="1233"/>
                  <a:pt x="914" y="731"/>
                </a:cubicBezTo>
                <a:lnTo>
                  <a:pt x="914" y="731"/>
                </a:lnTo>
                <a:cubicBezTo>
                  <a:pt x="1439" y="206"/>
                  <a:pt x="2283" y="206"/>
                  <a:pt x="2808" y="753"/>
                </a:cubicBezTo>
                <a:lnTo>
                  <a:pt x="2808" y="753"/>
                </a:lnTo>
                <a:cubicBezTo>
                  <a:pt x="3310" y="1278"/>
                  <a:pt x="3310" y="2123"/>
                  <a:pt x="2785" y="2648"/>
                </a:cubicBezTo>
                <a:lnTo>
                  <a:pt x="2785" y="2648"/>
                </a:lnTo>
                <a:cubicBezTo>
                  <a:pt x="2512" y="2899"/>
                  <a:pt x="2169" y="3013"/>
                  <a:pt x="1850" y="3013"/>
                </a:cubicBezTo>
                <a:lnTo>
                  <a:pt x="1850" y="3013"/>
                </a:lnTo>
                <a:cubicBezTo>
                  <a:pt x="1484" y="3013"/>
                  <a:pt x="1142" y="2899"/>
                  <a:pt x="891" y="262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8"/>
          <p:cNvSpPr/>
          <p:nvPr/>
        </p:nvSpPr>
        <p:spPr>
          <a:xfrm>
            <a:off x="6440089" y="3426896"/>
            <a:ext cx="86472" cy="83124"/>
          </a:xfrm>
          <a:custGeom>
            <a:avLst/>
            <a:gdLst/>
            <a:ahLst/>
            <a:cxnLst/>
            <a:rect l="l" t="t" r="r" b="b"/>
            <a:pathLst>
              <a:path w="4132" h="3972" extrusionOk="0">
                <a:moveTo>
                  <a:pt x="754" y="548"/>
                </a:moveTo>
                <a:cubicBezTo>
                  <a:pt x="1" y="1279"/>
                  <a:pt x="1" y="2466"/>
                  <a:pt x="731" y="3219"/>
                </a:cubicBezTo>
                <a:lnTo>
                  <a:pt x="731" y="3219"/>
                </a:lnTo>
                <a:cubicBezTo>
                  <a:pt x="1439" y="3949"/>
                  <a:pt x="2648" y="3972"/>
                  <a:pt x="3379" y="3242"/>
                </a:cubicBezTo>
                <a:lnTo>
                  <a:pt x="3379" y="3242"/>
                </a:lnTo>
                <a:cubicBezTo>
                  <a:pt x="4132" y="2511"/>
                  <a:pt x="4132" y="1324"/>
                  <a:pt x="3424" y="571"/>
                </a:cubicBezTo>
                <a:lnTo>
                  <a:pt x="3424" y="571"/>
                </a:lnTo>
                <a:cubicBezTo>
                  <a:pt x="3036" y="206"/>
                  <a:pt x="2557" y="0"/>
                  <a:pt x="2078" y="0"/>
                </a:cubicBezTo>
                <a:lnTo>
                  <a:pt x="2078" y="0"/>
                </a:lnTo>
                <a:cubicBezTo>
                  <a:pt x="1598" y="0"/>
                  <a:pt x="1119" y="183"/>
                  <a:pt x="754" y="548"/>
                </a:cubicBezTo>
                <a:moveTo>
                  <a:pt x="959" y="2968"/>
                </a:moveTo>
                <a:cubicBezTo>
                  <a:pt x="366" y="2374"/>
                  <a:pt x="366" y="1393"/>
                  <a:pt x="982" y="776"/>
                </a:cubicBezTo>
                <a:lnTo>
                  <a:pt x="982" y="776"/>
                </a:lnTo>
                <a:cubicBezTo>
                  <a:pt x="1598" y="183"/>
                  <a:pt x="2580" y="206"/>
                  <a:pt x="3173" y="799"/>
                </a:cubicBezTo>
                <a:lnTo>
                  <a:pt x="3173" y="799"/>
                </a:lnTo>
                <a:cubicBezTo>
                  <a:pt x="3767" y="1416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4" y="3287"/>
                  <a:pt x="2466" y="3447"/>
                  <a:pt x="2078" y="3447"/>
                </a:cubicBezTo>
                <a:lnTo>
                  <a:pt x="2078" y="3447"/>
                </a:lnTo>
                <a:cubicBezTo>
                  <a:pt x="1667" y="3447"/>
                  <a:pt x="1256" y="3287"/>
                  <a:pt x="959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8"/>
          <p:cNvSpPr/>
          <p:nvPr/>
        </p:nvSpPr>
        <p:spPr>
          <a:xfrm>
            <a:off x="4565275" y="4093798"/>
            <a:ext cx="114662" cy="108928"/>
          </a:xfrm>
          <a:custGeom>
            <a:avLst/>
            <a:gdLst/>
            <a:ahLst/>
            <a:cxnLst/>
            <a:rect l="l" t="t" r="r" b="b"/>
            <a:pathLst>
              <a:path w="5479" h="5205" extrusionOk="0">
                <a:moveTo>
                  <a:pt x="1004" y="708"/>
                </a:moveTo>
                <a:cubicBezTo>
                  <a:pt x="23" y="1667"/>
                  <a:pt x="0" y="3242"/>
                  <a:pt x="959" y="4223"/>
                </a:cubicBezTo>
                <a:lnTo>
                  <a:pt x="959" y="4223"/>
                </a:lnTo>
                <a:cubicBezTo>
                  <a:pt x="1917" y="5205"/>
                  <a:pt x="3492" y="5205"/>
                  <a:pt x="4474" y="4246"/>
                </a:cubicBezTo>
                <a:lnTo>
                  <a:pt x="4474" y="4246"/>
                </a:lnTo>
                <a:cubicBezTo>
                  <a:pt x="5455" y="3287"/>
                  <a:pt x="5478" y="1712"/>
                  <a:pt x="4519" y="731"/>
                </a:cubicBezTo>
                <a:lnTo>
                  <a:pt x="4519" y="731"/>
                </a:lnTo>
                <a:cubicBezTo>
                  <a:pt x="4017" y="252"/>
                  <a:pt x="3378" y="1"/>
                  <a:pt x="2739" y="1"/>
                </a:cubicBezTo>
                <a:lnTo>
                  <a:pt x="2739" y="1"/>
                </a:lnTo>
                <a:cubicBezTo>
                  <a:pt x="2100" y="1"/>
                  <a:pt x="1484" y="229"/>
                  <a:pt x="1004" y="708"/>
                </a:cubicBezTo>
                <a:moveTo>
                  <a:pt x="1210" y="3972"/>
                </a:moveTo>
                <a:cubicBezTo>
                  <a:pt x="365" y="3128"/>
                  <a:pt x="388" y="1781"/>
                  <a:pt x="1233" y="936"/>
                </a:cubicBezTo>
                <a:lnTo>
                  <a:pt x="1233" y="936"/>
                </a:lnTo>
                <a:cubicBezTo>
                  <a:pt x="2077" y="115"/>
                  <a:pt x="3447" y="115"/>
                  <a:pt x="4268" y="982"/>
                </a:cubicBezTo>
                <a:lnTo>
                  <a:pt x="4268" y="982"/>
                </a:lnTo>
                <a:cubicBezTo>
                  <a:pt x="5113" y="1827"/>
                  <a:pt x="5090" y="3196"/>
                  <a:pt x="4246" y="4018"/>
                </a:cubicBezTo>
                <a:lnTo>
                  <a:pt x="4246" y="4018"/>
                </a:lnTo>
                <a:cubicBezTo>
                  <a:pt x="3835" y="4429"/>
                  <a:pt x="3287" y="4634"/>
                  <a:pt x="2739" y="4634"/>
                </a:cubicBezTo>
                <a:lnTo>
                  <a:pt x="2739" y="4634"/>
                </a:lnTo>
                <a:cubicBezTo>
                  <a:pt x="2168" y="4634"/>
                  <a:pt x="1621" y="4406"/>
                  <a:pt x="1210" y="3972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4509380" y="3855441"/>
            <a:ext cx="127093" cy="121840"/>
          </a:xfrm>
          <a:custGeom>
            <a:avLst/>
            <a:gdLst/>
            <a:ahLst/>
            <a:cxnLst/>
            <a:rect l="l" t="t" r="r" b="b"/>
            <a:pathLst>
              <a:path w="6073" h="5822" extrusionOk="0">
                <a:moveTo>
                  <a:pt x="1096" y="800"/>
                </a:moveTo>
                <a:cubicBezTo>
                  <a:pt x="23" y="1872"/>
                  <a:pt x="0" y="3607"/>
                  <a:pt x="1073" y="4703"/>
                </a:cubicBezTo>
                <a:lnTo>
                  <a:pt x="1073" y="4703"/>
                </a:lnTo>
                <a:cubicBezTo>
                  <a:pt x="2123" y="5798"/>
                  <a:pt x="3881" y="5821"/>
                  <a:pt x="4976" y="4748"/>
                </a:cubicBezTo>
                <a:lnTo>
                  <a:pt x="4976" y="4748"/>
                </a:lnTo>
                <a:cubicBezTo>
                  <a:pt x="6072" y="3676"/>
                  <a:pt x="6072" y="1918"/>
                  <a:pt x="5022" y="845"/>
                </a:cubicBezTo>
                <a:lnTo>
                  <a:pt x="5022" y="845"/>
                </a:lnTo>
                <a:cubicBezTo>
                  <a:pt x="4474" y="297"/>
                  <a:pt x="3767" y="1"/>
                  <a:pt x="3036" y="1"/>
                </a:cubicBezTo>
                <a:lnTo>
                  <a:pt x="3036" y="1"/>
                </a:lnTo>
                <a:cubicBezTo>
                  <a:pt x="2351" y="1"/>
                  <a:pt x="1644" y="275"/>
                  <a:pt x="1096" y="800"/>
                </a:cubicBezTo>
                <a:close/>
                <a:moveTo>
                  <a:pt x="1302" y="4474"/>
                </a:moveTo>
                <a:cubicBezTo>
                  <a:pt x="366" y="3516"/>
                  <a:pt x="389" y="1964"/>
                  <a:pt x="1347" y="1028"/>
                </a:cubicBezTo>
                <a:lnTo>
                  <a:pt x="1347" y="1028"/>
                </a:lnTo>
                <a:cubicBezTo>
                  <a:pt x="2306" y="92"/>
                  <a:pt x="3835" y="115"/>
                  <a:pt x="4771" y="1074"/>
                </a:cubicBezTo>
                <a:lnTo>
                  <a:pt x="4771" y="1074"/>
                </a:lnTo>
                <a:cubicBezTo>
                  <a:pt x="5707" y="2032"/>
                  <a:pt x="5707" y="3561"/>
                  <a:pt x="4748" y="4520"/>
                </a:cubicBezTo>
                <a:lnTo>
                  <a:pt x="4748" y="4520"/>
                </a:lnTo>
                <a:cubicBezTo>
                  <a:pt x="4269" y="4977"/>
                  <a:pt x="3653" y="5205"/>
                  <a:pt x="3036" y="5205"/>
                </a:cubicBezTo>
                <a:lnTo>
                  <a:pt x="3036" y="5205"/>
                </a:lnTo>
                <a:cubicBezTo>
                  <a:pt x="2420" y="5205"/>
                  <a:pt x="1781" y="4954"/>
                  <a:pt x="1302" y="447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6592456" y="3554905"/>
            <a:ext cx="127093" cy="121840"/>
          </a:xfrm>
          <a:custGeom>
            <a:avLst/>
            <a:gdLst/>
            <a:ahLst/>
            <a:cxnLst/>
            <a:rect l="l" t="t" r="r" b="b"/>
            <a:pathLst>
              <a:path w="6073" h="5822" extrusionOk="0">
                <a:moveTo>
                  <a:pt x="1096" y="799"/>
                </a:moveTo>
                <a:cubicBezTo>
                  <a:pt x="24" y="1872"/>
                  <a:pt x="1" y="3607"/>
                  <a:pt x="1051" y="4703"/>
                </a:cubicBezTo>
                <a:lnTo>
                  <a:pt x="1051" y="4703"/>
                </a:lnTo>
                <a:cubicBezTo>
                  <a:pt x="2124" y="5798"/>
                  <a:pt x="3881" y="5821"/>
                  <a:pt x="4977" y="4748"/>
                </a:cubicBezTo>
                <a:lnTo>
                  <a:pt x="4977" y="4748"/>
                </a:lnTo>
                <a:cubicBezTo>
                  <a:pt x="6050" y="3675"/>
                  <a:pt x="6072" y="1918"/>
                  <a:pt x="5000" y="845"/>
                </a:cubicBezTo>
                <a:lnTo>
                  <a:pt x="5000" y="845"/>
                </a:lnTo>
                <a:cubicBezTo>
                  <a:pt x="4475" y="274"/>
                  <a:pt x="3744" y="1"/>
                  <a:pt x="3037" y="1"/>
                </a:cubicBezTo>
                <a:lnTo>
                  <a:pt x="3037" y="1"/>
                </a:lnTo>
                <a:cubicBezTo>
                  <a:pt x="2329" y="1"/>
                  <a:pt x="1644" y="274"/>
                  <a:pt x="1096" y="799"/>
                </a:cubicBezTo>
                <a:close/>
                <a:moveTo>
                  <a:pt x="1302" y="4474"/>
                </a:moveTo>
                <a:cubicBezTo>
                  <a:pt x="366" y="3516"/>
                  <a:pt x="389" y="1964"/>
                  <a:pt x="1325" y="1028"/>
                </a:cubicBezTo>
                <a:lnTo>
                  <a:pt x="1325" y="1028"/>
                </a:lnTo>
                <a:cubicBezTo>
                  <a:pt x="2283" y="92"/>
                  <a:pt x="3835" y="115"/>
                  <a:pt x="4771" y="1073"/>
                </a:cubicBezTo>
                <a:lnTo>
                  <a:pt x="4771" y="1073"/>
                </a:lnTo>
                <a:cubicBezTo>
                  <a:pt x="5707" y="2032"/>
                  <a:pt x="5684" y="3561"/>
                  <a:pt x="4726" y="4497"/>
                </a:cubicBezTo>
                <a:lnTo>
                  <a:pt x="4726" y="4497"/>
                </a:lnTo>
                <a:cubicBezTo>
                  <a:pt x="4269" y="4976"/>
                  <a:pt x="3653" y="5205"/>
                  <a:pt x="3037" y="5205"/>
                </a:cubicBezTo>
                <a:lnTo>
                  <a:pt x="3037" y="5205"/>
                </a:lnTo>
                <a:cubicBezTo>
                  <a:pt x="2398" y="5205"/>
                  <a:pt x="1781" y="4954"/>
                  <a:pt x="1302" y="447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6602982" y="3042846"/>
            <a:ext cx="127553" cy="121840"/>
          </a:xfrm>
          <a:custGeom>
            <a:avLst/>
            <a:gdLst/>
            <a:ahLst/>
            <a:cxnLst/>
            <a:rect l="l" t="t" r="r" b="b"/>
            <a:pathLst>
              <a:path w="6095" h="5822" extrusionOk="0">
                <a:moveTo>
                  <a:pt x="1118" y="800"/>
                </a:moveTo>
                <a:cubicBezTo>
                  <a:pt x="23" y="1873"/>
                  <a:pt x="0" y="3607"/>
                  <a:pt x="1073" y="4703"/>
                </a:cubicBezTo>
                <a:lnTo>
                  <a:pt x="1073" y="4703"/>
                </a:lnTo>
                <a:cubicBezTo>
                  <a:pt x="2146" y="5799"/>
                  <a:pt x="3903" y="5821"/>
                  <a:pt x="4976" y="4749"/>
                </a:cubicBezTo>
                <a:lnTo>
                  <a:pt x="4976" y="4749"/>
                </a:lnTo>
                <a:cubicBezTo>
                  <a:pt x="6072" y="3676"/>
                  <a:pt x="6094" y="1918"/>
                  <a:pt x="5022" y="845"/>
                </a:cubicBezTo>
                <a:lnTo>
                  <a:pt x="5022" y="845"/>
                </a:lnTo>
                <a:cubicBezTo>
                  <a:pt x="4474" y="275"/>
                  <a:pt x="3766" y="1"/>
                  <a:pt x="3059" y="1"/>
                </a:cubicBezTo>
                <a:lnTo>
                  <a:pt x="3059" y="1"/>
                </a:lnTo>
                <a:cubicBezTo>
                  <a:pt x="2351" y="1"/>
                  <a:pt x="1643" y="275"/>
                  <a:pt x="1118" y="800"/>
                </a:cubicBezTo>
                <a:close/>
                <a:moveTo>
                  <a:pt x="1301" y="4475"/>
                </a:moveTo>
                <a:cubicBezTo>
                  <a:pt x="365" y="3516"/>
                  <a:pt x="388" y="1964"/>
                  <a:pt x="1347" y="1028"/>
                </a:cubicBezTo>
                <a:lnTo>
                  <a:pt x="1347" y="1028"/>
                </a:lnTo>
                <a:cubicBezTo>
                  <a:pt x="2305" y="92"/>
                  <a:pt x="3857" y="115"/>
                  <a:pt x="4793" y="1074"/>
                </a:cubicBezTo>
                <a:lnTo>
                  <a:pt x="4793" y="1074"/>
                </a:lnTo>
                <a:cubicBezTo>
                  <a:pt x="5729" y="2032"/>
                  <a:pt x="5706" y="3562"/>
                  <a:pt x="4748" y="4497"/>
                </a:cubicBezTo>
                <a:lnTo>
                  <a:pt x="4748" y="4497"/>
                </a:lnTo>
                <a:cubicBezTo>
                  <a:pt x="4268" y="4977"/>
                  <a:pt x="3652" y="5205"/>
                  <a:pt x="3059" y="5205"/>
                </a:cubicBezTo>
                <a:lnTo>
                  <a:pt x="3059" y="5205"/>
                </a:lnTo>
                <a:cubicBezTo>
                  <a:pt x="2419" y="5205"/>
                  <a:pt x="1780" y="4954"/>
                  <a:pt x="1301" y="447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6317815" y="3205741"/>
            <a:ext cx="70714" cy="159551"/>
          </a:xfrm>
          <a:custGeom>
            <a:avLst/>
            <a:gdLst/>
            <a:ahLst/>
            <a:cxnLst/>
            <a:rect l="l" t="t" r="r" b="b"/>
            <a:pathLst>
              <a:path w="3379" h="7624" extrusionOk="0">
                <a:moveTo>
                  <a:pt x="0" y="229"/>
                </a:moveTo>
                <a:lnTo>
                  <a:pt x="3036" y="3310"/>
                </a:lnTo>
                <a:lnTo>
                  <a:pt x="2990" y="7624"/>
                </a:lnTo>
                <a:lnTo>
                  <a:pt x="3333" y="7624"/>
                </a:lnTo>
                <a:lnTo>
                  <a:pt x="3378" y="317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>
            <a:off x="6315889" y="3348567"/>
            <a:ext cx="82182" cy="78353"/>
          </a:xfrm>
          <a:custGeom>
            <a:avLst/>
            <a:gdLst/>
            <a:ahLst/>
            <a:cxnLst/>
            <a:rect l="l" t="t" r="r" b="b"/>
            <a:pathLst>
              <a:path w="3927" h="3744" extrusionOk="0">
                <a:moveTo>
                  <a:pt x="731" y="502"/>
                </a:moveTo>
                <a:cubicBezTo>
                  <a:pt x="24" y="1187"/>
                  <a:pt x="1" y="2328"/>
                  <a:pt x="686" y="3036"/>
                </a:cubicBezTo>
                <a:lnTo>
                  <a:pt x="686" y="3036"/>
                </a:lnTo>
                <a:cubicBezTo>
                  <a:pt x="1393" y="3721"/>
                  <a:pt x="2512" y="3743"/>
                  <a:pt x="3219" y="3059"/>
                </a:cubicBezTo>
                <a:lnTo>
                  <a:pt x="3219" y="3059"/>
                </a:lnTo>
                <a:cubicBezTo>
                  <a:pt x="3927" y="2374"/>
                  <a:pt x="3927" y="1233"/>
                  <a:pt x="3242" y="525"/>
                </a:cubicBezTo>
                <a:lnTo>
                  <a:pt x="3242" y="525"/>
                </a:lnTo>
                <a:cubicBezTo>
                  <a:pt x="2900" y="183"/>
                  <a:pt x="2420" y="0"/>
                  <a:pt x="1964" y="0"/>
                </a:cubicBezTo>
                <a:lnTo>
                  <a:pt x="1964" y="0"/>
                </a:lnTo>
                <a:cubicBezTo>
                  <a:pt x="1507" y="0"/>
                  <a:pt x="1074" y="160"/>
                  <a:pt x="731" y="502"/>
                </a:cubicBezTo>
                <a:moveTo>
                  <a:pt x="937" y="2785"/>
                </a:moveTo>
                <a:cubicBezTo>
                  <a:pt x="366" y="2214"/>
                  <a:pt x="389" y="1301"/>
                  <a:pt x="960" y="753"/>
                </a:cubicBezTo>
                <a:lnTo>
                  <a:pt x="960" y="753"/>
                </a:lnTo>
                <a:cubicBezTo>
                  <a:pt x="1530" y="183"/>
                  <a:pt x="2443" y="205"/>
                  <a:pt x="2991" y="776"/>
                </a:cubicBezTo>
                <a:lnTo>
                  <a:pt x="2991" y="776"/>
                </a:lnTo>
                <a:cubicBezTo>
                  <a:pt x="3562" y="1347"/>
                  <a:pt x="3539" y="2260"/>
                  <a:pt x="2991" y="2808"/>
                </a:cubicBezTo>
                <a:lnTo>
                  <a:pt x="2991" y="2808"/>
                </a:lnTo>
                <a:cubicBezTo>
                  <a:pt x="2694" y="3081"/>
                  <a:pt x="2329" y="3218"/>
                  <a:pt x="1964" y="3218"/>
                </a:cubicBezTo>
                <a:lnTo>
                  <a:pt x="1964" y="3218"/>
                </a:lnTo>
                <a:cubicBezTo>
                  <a:pt x="1599" y="3218"/>
                  <a:pt x="1211" y="3081"/>
                  <a:pt x="937" y="278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6254763" y="2497368"/>
            <a:ext cx="1059036" cy="951071"/>
          </a:xfrm>
          <a:custGeom>
            <a:avLst/>
            <a:gdLst/>
            <a:ahLst/>
            <a:cxnLst/>
            <a:rect l="l" t="t" r="r" b="b"/>
            <a:pathLst>
              <a:path w="50605" h="45446" extrusionOk="0">
                <a:moveTo>
                  <a:pt x="0" y="229"/>
                </a:moveTo>
                <a:lnTo>
                  <a:pt x="30061" y="30906"/>
                </a:lnTo>
                <a:lnTo>
                  <a:pt x="36178" y="30974"/>
                </a:lnTo>
                <a:lnTo>
                  <a:pt x="50353" y="45446"/>
                </a:lnTo>
                <a:lnTo>
                  <a:pt x="50604" y="45217"/>
                </a:lnTo>
                <a:lnTo>
                  <a:pt x="36315" y="30632"/>
                </a:lnTo>
                <a:lnTo>
                  <a:pt x="30198" y="3056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8"/>
          <p:cNvSpPr/>
          <p:nvPr/>
        </p:nvSpPr>
        <p:spPr>
          <a:xfrm>
            <a:off x="6441533" y="2692720"/>
            <a:ext cx="189645" cy="371672"/>
          </a:xfrm>
          <a:custGeom>
            <a:avLst/>
            <a:gdLst/>
            <a:ahLst/>
            <a:cxnLst/>
            <a:rect l="l" t="t" r="r" b="b"/>
            <a:pathLst>
              <a:path w="9062" h="17760" extrusionOk="0">
                <a:moveTo>
                  <a:pt x="0" y="8675"/>
                </a:moveTo>
                <a:lnTo>
                  <a:pt x="0" y="8743"/>
                </a:lnTo>
                <a:lnTo>
                  <a:pt x="8833" y="17759"/>
                </a:lnTo>
                <a:lnTo>
                  <a:pt x="9062" y="17531"/>
                </a:lnTo>
                <a:lnTo>
                  <a:pt x="320" y="8606"/>
                </a:lnTo>
                <a:lnTo>
                  <a:pt x="411" y="24"/>
                </a:lnTo>
                <a:lnTo>
                  <a:pt x="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6614911" y="3400633"/>
            <a:ext cx="52570" cy="161456"/>
          </a:xfrm>
          <a:custGeom>
            <a:avLst/>
            <a:gdLst/>
            <a:ahLst/>
            <a:cxnLst/>
            <a:rect l="l" t="t" r="r" b="b"/>
            <a:pathLst>
              <a:path w="2512" h="7715" extrusionOk="0">
                <a:moveTo>
                  <a:pt x="1" y="5318"/>
                </a:moveTo>
                <a:lnTo>
                  <a:pt x="1" y="5387"/>
                </a:lnTo>
                <a:lnTo>
                  <a:pt x="2260" y="7715"/>
                </a:lnTo>
                <a:lnTo>
                  <a:pt x="2511" y="7487"/>
                </a:lnTo>
                <a:lnTo>
                  <a:pt x="320" y="5250"/>
                </a:lnTo>
                <a:lnTo>
                  <a:pt x="389" y="23"/>
                </a:lnTo>
                <a:lnTo>
                  <a:pt x="4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6477820" y="2921534"/>
            <a:ext cx="118973" cy="388373"/>
          </a:xfrm>
          <a:custGeom>
            <a:avLst/>
            <a:gdLst/>
            <a:ahLst/>
            <a:cxnLst/>
            <a:rect l="l" t="t" r="r" b="b"/>
            <a:pathLst>
              <a:path w="5685" h="18558" extrusionOk="0">
                <a:moveTo>
                  <a:pt x="1" y="12942"/>
                </a:moveTo>
                <a:lnTo>
                  <a:pt x="1" y="13011"/>
                </a:lnTo>
                <a:lnTo>
                  <a:pt x="5456" y="18557"/>
                </a:lnTo>
                <a:lnTo>
                  <a:pt x="5684" y="18329"/>
                </a:lnTo>
                <a:lnTo>
                  <a:pt x="343" y="12874"/>
                </a:lnTo>
                <a:lnTo>
                  <a:pt x="480" y="0"/>
                </a:lnTo>
                <a:lnTo>
                  <a:pt x="13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8"/>
          <p:cNvSpPr/>
          <p:nvPr/>
        </p:nvSpPr>
        <p:spPr>
          <a:xfrm>
            <a:off x="6827002" y="3099223"/>
            <a:ext cx="124686" cy="383580"/>
          </a:xfrm>
          <a:custGeom>
            <a:avLst/>
            <a:gdLst/>
            <a:ahLst/>
            <a:cxnLst/>
            <a:rect l="l" t="t" r="r" b="b"/>
            <a:pathLst>
              <a:path w="5958" h="18329" extrusionOk="0">
                <a:moveTo>
                  <a:pt x="0" y="12417"/>
                </a:moveTo>
                <a:lnTo>
                  <a:pt x="0" y="12486"/>
                </a:lnTo>
                <a:lnTo>
                  <a:pt x="5729" y="18329"/>
                </a:lnTo>
                <a:lnTo>
                  <a:pt x="5957" y="18101"/>
                </a:lnTo>
                <a:lnTo>
                  <a:pt x="342" y="12349"/>
                </a:lnTo>
                <a:lnTo>
                  <a:pt x="479" y="0"/>
                </a:lnTo>
                <a:lnTo>
                  <a:pt x="13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8"/>
          <p:cNvSpPr/>
          <p:nvPr/>
        </p:nvSpPr>
        <p:spPr>
          <a:xfrm>
            <a:off x="6835582" y="3143170"/>
            <a:ext cx="316256" cy="332957"/>
          </a:xfrm>
          <a:custGeom>
            <a:avLst/>
            <a:gdLst/>
            <a:ahLst/>
            <a:cxnLst/>
            <a:rect l="l" t="t" r="r" b="b"/>
            <a:pathLst>
              <a:path w="15112" h="15910" extrusionOk="0">
                <a:moveTo>
                  <a:pt x="1" y="228"/>
                </a:moveTo>
                <a:lnTo>
                  <a:pt x="3904" y="4223"/>
                </a:lnTo>
                <a:lnTo>
                  <a:pt x="6734" y="4246"/>
                </a:lnTo>
                <a:lnTo>
                  <a:pt x="13125" y="10774"/>
                </a:lnTo>
                <a:lnTo>
                  <a:pt x="13103" y="14106"/>
                </a:lnTo>
                <a:lnTo>
                  <a:pt x="14883" y="15909"/>
                </a:lnTo>
                <a:lnTo>
                  <a:pt x="15111" y="15681"/>
                </a:lnTo>
                <a:lnTo>
                  <a:pt x="13445" y="13969"/>
                </a:lnTo>
                <a:lnTo>
                  <a:pt x="13468" y="10637"/>
                </a:lnTo>
                <a:lnTo>
                  <a:pt x="6871" y="3903"/>
                </a:lnTo>
                <a:lnTo>
                  <a:pt x="4064" y="3880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8"/>
          <p:cNvSpPr/>
          <p:nvPr/>
        </p:nvSpPr>
        <p:spPr>
          <a:xfrm>
            <a:off x="6687986" y="3388683"/>
            <a:ext cx="76448" cy="150490"/>
          </a:xfrm>
          <a:custGeom>
            <a:avLst/>
            <a:gdLst/>
            <a:ahLst/>
            <a:cxnLst/>
            <a:rect l="l" t="t" r="r" b="b"/>
            <a:pathLst>
              <a:path w="3653" h="7191" extrusionOk="0">
                <a:moveTo>
                  <a:pt x="1" y="251"/>
                </a:moveTo>
                <a:lnTo>
                  <a:pt x="1827" y="2100"/>
                </a:lnTo>
                <a:lnTo>
                  <a:pt x="1781" y="5547"/>
                </a:lnTo>
                <a:lnTo>
                  <a:pt x="3402" y="7190"/>
                </a:lnTo>
                <a:lnTo>
                  <a:pt x="3653" y="6962"/>
                </a:lnTo>
                <a:lnTo>
                  <a:pt x="2124" y="5410"/>
                </a:lnTo>
                <a:lnTo>
                  <a:pt x="2169" y="1963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6577180" y="3283128"/>
            <a:ext cx="140465" cy="134710"/>
          </a:xfrm>
          <a:custGeom>
            <a:avLst/>
            <a:gdLst/>
            <a:ahLst/>
            <a:cxnLst/>
            <a:rect l="l" t="t" r="r" b="b"/>
            <a:pathLst>
              <a:path w="6712" h="6437" extrusionOk="0">
                <a:moveTo>
                  <a:pt x="1210" y="890"/>
                </a:moveTo>
                <a:cubicBezTo>
                  <a:pt x="23" y="2054"/>
                  <a:pt x="0" y="3994"/>
                  <a:pt x="1165" y="5204"/>
                </a:cubicBezTo>
                <a:lnTo>
                  <a:pt x="1165" y="5204"/>
                </a:lnTo>
                <a:cubicBezTo>
                  <a:pt x="2351" y="6414"/>
                  <a:pt x="4292" y="6437"/>
                  <a:pt x="5501" y="5250"/>
                </a:cubicBezTo>
                <a:lnTo>
                  <a:pt x="5501" y="5250"/>
                </a:lnTo>
                <a:cubicBezTo>
                  <a:pt x="6711" y="4063"/>
                  <a:pt x="6711" y="2123"/>
                  <a:pt x="5547" y="936"/>
                </a:cubicBezTo>
                <a:lnTo>
                  <a:pt x="5547" y="936"/>
                </a:lnTo>
                <a:cubicBezTo>
                  <a:pt x="4954" y="320"/>
                  <a:pt x="4155" y="0"/>
                  <a:pt x="3356" y="0"/>
                </a:cubicBezTo>
                <a:lnTo>
                  <a:pt x="3356" y="0"/>
                </a:lnTo>
                <a:cubicBezTo>
                  <a:pt x="2580" y="0"/>
                  <a:pt x="1804" y="297"/>
                  <a:pt x="1210" y="890"/>
                </a:cubicBezTo>
                <a:moveTo>
                  <a:pt x="1416" y="4976"/>
                </a:moveTo>
                <a:cubicBezTo>
                  <a:pt x="366" y="3903"/>
                  <a:pt x="388" y="2168"/>
                  <a:pt x="1461" y="1118"/>
                </a:cubicBezTo>
                <a:lnTo>
                  <a:pt x="1461" y="1118"/>
                </a:lnTo>
                <a:cubicBezTo>
                  <a:pt x="2534" y="68"/>
                  <a:pt x="4246" y="91"/>
                  <a:pt x="5296" y="1164"/>
                </a:cubicBezTo>
                <a:lnTo>
                  <a:pt x="5296" y="1164"/>
                </a:lnTo>
                <a:cubicBezTo>
                  <a:pt x="6346" y="2237"/>
                  <a:pt x="6346" y="3949"/>
                  <a:pt x="5273" y="4999"/>
                </a:cubicBezTo>
                <a:lnTo>
                  <a:pt x="5273" y="4999"/>
                </a:lnTo>
                <a:cubicBezTo>
                  <a:pt x="4725" y="5524"/>
                  <a:pt x="4041" y="5775"/>
                  <a:pt x="3356" y="5775"/>
                </a:cubicBezTo>
                <a:lnTo>
                  <a:pt x="3356" y="5775"/>
                </a:lnTo>
                <a:cubicBezTo>
                  <a:pt x="2648" y="5775"/>
                  <a:pt x="1941" y="5524"/>
                  <a:pt x="1416" y="497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6858037" y="3392492"/>
            <a:ext cx="37753" cy="276117"/>
          </a:xfrm>
          <a:custGeom>
            <a:avLst/>
            <a:gdLst/>
            <a:ahLst/>
            <a:cxnLst/>
            <a:rect l="l" t="t" r="r" b="b"/>
            <a:pathLst>
              <a:path w="1804" h="13194" extrusionOk="0">
                <a:moveTo>
                  <a:pt x="1" y="8903"/>
                </a:moveTo>
                <a:lnTo>
                  <a:pt x="1" y="8971"/>
                </a:lnTo>
                <a:lnTo>
                  <a:pt x="1462" y="10478"/>
                </a:lnTo>
                <a:lnTo>
                  <a:pt x="1439" y="13194"/>
                </a:lnTo>
                <a:lnTo>
                  <a:pt x="1758" y="13194"/>
                </a:lnTo>
                <a:lnTo>
                  <a:pt x="1804" y="10341"/>
                </a:lnTo>
                <a:lnTo>
                  <a:pt x="343" y="8857"/>
                </a:lnTo>
                <a:lnTo>
                  <a:pt x="434" y="1"/>
                </a:lnTo>
                <a:lnTo>
                  <a:pt x="9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>
            <a:off x="6746749" y="3524812"/>
            <a:ext cx="71677" cy="68328"/>
          </a:xfrm>
          <a:custGeom>
            <a:avLst/>
            <a:gdLst/>
            <a:ahLst/>
            <a:cxnLst/>
            <a:rect l="l" t="t" r="r" b="b"/>
            <a:pathLst>
              <a:path w="3425" h="3265" extrusionOk="0">
                <a:moveTo>
                  <a:pt x="617" y="434"/>
                </a:moveTo>
                <a:cubicBezTo>
                  <a:pt x="0" y="1028"/>
                  <a:pt x="0" y="2032"/>
                  <a:pt x="594" y="2648"/>
                </a:cubicBezTo>
                <a:lnTo>
                  <a:pt x="594" y="2648"/>
                </a:lnTo>
                <a:cubicBezTo>
                  <a:pt x="1187" y="3265"/>
                  <a:pt x="2192" y="3265"/>
                  <a:pt x="2808" y="2671"/>
                </a:cubicBezTo>
                <a:lnTo>
                  <a:pt x="2808" y="2671"/>
                </a:lnTo>
                <a:cubicBezTo>
                  <a:pt x="3424" y="2078"/>
                  <a:pt x="3424" y="1073"/>
                  <a:pt x="2831" y="457"/>
                </a:cubicBezTo>
                <a:lnTo>
                  <a:pt x="2831" y="457"/>
                </a:lnTo>
                <a:cubicBezTo>
                  <a:pt x="2534" y="138"/>
                  <a:pt x="2123" y="1"/>
                  <a:pt x="1712" y="1"/>
                </a:cubicBezTo>
                <a:lnTo>
                  <a:pt x="1712" y="1"/>
                </a:lnTo>
                <a:cubicBezTo>
                  <a:pt x="1324" y="1"/>
                  <a:pt x="913" y="138"/>
                  <a:pt x="617" y="434"/>
                </a:cubicBezTo>
                <a:close/>
                <a:moveTo>
                  <a:pt x="822" y="2420"/>
                </a:moveTo>
                <a:cubicBezTo>
                  <a:pt x="366" y="1918"/>
                  <a:pt x="366" y="1142"/>
                  <a:pt x="845" y="663"/>
                </a:cubicBezTo>
                <a:lnTo>
                  <a:pt x="845" y="663"/>
                </a:lnTo>
                <a:cubicBezTo>
                  <a:pt x="1347" y="206"/>
                  <a:pt x="2123" y="206"/>
                  <a:pt x="2603" y="685"/>
                </a:cubicBezTo>
                <a:lnTo>
                  <a:pt x="2603" y="685"/>
                </a:lnTo>
                <a:cubicBezTo>
                  <a:pt x="3059" y="1187"/>
                  <a:pt x="3059" y="1964"/>
                  <a:pt x="2580" y="2443"/>
                </a:cubicBezTo>
                <a:lnTo>
                  <a:pt x="2580" y="2443"/>
                </a:lnTo>
                <a:cubicBezTo>
                  <a:pt x="2329" y="2671"/>
                  <a:pt x="2032" y="2785"/>
                  <a:pt x="1712" y="2785"/>
                </a:cubicBezTo>
                <a:lnTo>
                  <a:pt x="1712" y="2785"/>
                </a:lnTo>
                <a:cubicBezTo>
                  <a:pt x="1393" y="2785"/>
                  <a:pt x="1073" y="2648"/>
                  <a:pt x="822" y="24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>
            <a:off x="6837507" y="3660460"/>
            <a:ext cx="89821" cy="85531"/>
          </a:xfrm>
          <a:custGeom>
            <a:avLst/>
            <a:gdLst/>
            <a:ahLst/>
            <a:cxnLst/>
            <a:rect l="l" t="t" r="r" b="b"/>
            <a:pathLst>
              <a:path w="4292" h="4087" extrusionOk="0">
                <a:moveTo>
                  <a:pt x="776" y="549"/>
                </a:moveTo>
                <a:cubicBezTo>
                  <a:pt x="23" y="1302"/>
                  <a:pt x="0" y="2535"/>
                  <a:pt x="753" y="3288"/>
                </a:cubicBezTo>
                <a:lnTo>
                  <a:pt x="753" y="3288"/>
                </a:lnTo>
                <a:cubicBezTo>
                  <a:pt x="1507" y="4064"/>
                  <a:pt x="2739" y="4087"/>
                  <a:pt x="3515" y="3333"/>
                </a:cubicBezTo>
                <a:lnTo>
                  <a:pt x="3515" y="3333"/>
                </a:lnTo>
                <a:cubicBezTo>
                  <a:pt x="4269" y="2580"/>
                  <a:pt x="4291" y="1348"/>
                  <a:pt x="3538" y="572"/>
                </a:cubicBezTo>
                <a:lnTo>
                  <a:pt x="3538" y="572"/>
                </a:lnTo>
                <a:cubicBezTo>
                  <a:pt x="3150" y="184"/>
                  <a:pt x="2648" y="1"/>
                  <a:pt x="2146" y="1"/>
                </a:cubicBezTo>
                <a:lnTo>
                  <a:pt x="2146" y="1"/>
                </a:lnTo>
                <a:cubicBezTo>
                  <a:pt x="1644" y="1"/>
                  <a:pt x="1164" y="184"/>
                  <a:pt x="776" y="549"/>
                </a:cubicBezTo>
                <a:close/>
                <a:moveTo>
                  <a:pt x="1005" y="3060"/>
                </a:moveTo>
                <a:cubicBezTo>
                  <a:pt x="365" y="2420"/>
                  <a:pt x="388" y="1416"/>
                  <a:pt x="1027" y="777"/>
                </a:cubicBezTo>
                <a:lnTo>
                  <a:pt x="1027" y="777"/>
                </a:lnTo>
                <a:cubicBezTo>
                  <a:pt x="1644" y="161"/>
                  <a:pt x="2671" y="184"/>
                  <a:pt x="3287" y="823"/>
                </a:cubicBezTo>
                <a:lnTo>
                  <a:pt x="3287" y="823"/>
                </a:lnTo>
                <a:cubicBezTo>
                  <a:pt x="3926" y="1439"/>
                  <a:pt x="3903" y="2466"/>
                  <a:pt x="3264" y="3082"/>
                </a:cubicBezTo>
                <a:lnTo>
                  <a:pt x="3264" y="3082"/>
                </a:lnTo>
                <a:cubicBezTo>
                  <a:pt x="2968" y="3402"/>
                  <a:pt x="2557" y="3539"/>
                  <a:pt x="2146" y="3539"/>
                </a:cubicBezTo>
                <a:lnTo>
                  <a:pt x="2146" y="3539"/>
                </a:lnTo>
                <a:cubicBezTo>
                  <a:pt x="1735" y="3539"/>
                  <a:pt x="1301" y="3379"/>
                  <a:pt x="1005" y="306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6859480" y="3517655"/>
            <a:ext cx="354930" cy="88858"/>
          </a:xfrm>
          <a:custGeom>
            <a:avLst/>
            <a:gdLst/>
            <a:ahLst/>
            <a:cxnLst/>
            <a:rect l="l" t="t" r="r" b="b"/>
            <a:pathLst>
              <a:path w="16960" h="4246" extrusionOk="0">
                <a:moveTo>
                  <a:pt x="0" y="251"/>
                </a:moveTo>
                <a:lnTo>
                  <a:pt x="3812" y="4109"/>
                </a:lnTo>
                <a:lnTo>
                  <a:pt x="16937" y="4246"/>
                </a:lnTo>
                <a:lnTo>
                  <a:pt x="16959" y="3926"/>
                </a:lnTo>
                <a:lnTo>
                  <a:pt x="3949" y="3789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7206256" y="3562543"/>
            <a:ext cx="85991" cy="82182"/>
          </a:xfrm>
          <a:custGeom>
            <a:avLst/>
            <a:gdLst/>
            <a:ahLst/>
            <a:cxnLst/>
            <a:rect l="l" t="t" r="r" b="b"/>
            <a:pathLst>
              <a:path w="4109" h="3927" extrusionOk="0">
                <a:moveTo>
                  <a:pt x="754" y="549"/>
                </a:moveTo>
                <a:cubicBezTo>
                  <a:pt x="0" y="1256"/>
                  <a:pt x="0" y="2443"/>
                  <a:pt x="708" y="3196"/>
                </a:cubicBezTo>
                <a:lnTo>
                  <a:pt x="708" y="3196"/>
                </a:lnTo>
                <a:cubicBezTo>
                  <a:pt x="1438" y="3927"/>
                  <a:pt x="2625" y="3927"/>
                  <a:pt x="3356" y="3219"/>
                </a:cubicBezTo>
                <a:lnTo>
                  <a:pt x="3356" y="3219"/>
                </a:lnTo>
                <a:cubicBezTo>
                  <a:pt x="4109" y="2489"/>
                  <a:pt x="4109" y="1302"/>
                  <a:pt x="3401" y="571"/>
                </a:cubicBezTo>
                <a:lnTo>
                  <a:pt x="3401" y="571"/>
                </a:lnTo>
                <a:cubicBezTo>
                  <a:pt x="3036" y="183"/>
                  <a:pt x="2534" y="1"/>
                  <a:pt x="2055" y="1"/>
                </a:cubicBezTo>
                <a:lnTo>
                  <a:pt x="2055" y="1"/>
                </a:lnTo>
                <a:cubicBezTo>
                  <a:pt x="1575" y="1"/>
                  <a:pt x="1119" y="183"/>
                  <a:pt x="754" y="549"/>
                </a:cubicBezTo>
                <a:moveTo>
                  <a:pt x="959" y="2945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75" y="183"/>
                  <a:pt x="2557" y="206"/>
                  <a:pt x="3150" y="800"/>
                </a:cubicBezTo>
                <a:lnTo>
                  <a:pt x="3150" y="800"/>
                </a:lnTo>
                <a:cubicBezTo>
                  <a:pt x="3744" y="1416"/>
                  <a:pt x="3744" y="2375"/>
                  <a:pt x="3127" y="2968"/>
                </a:cubicBezTo>
                <a:lnTo>
                  <a:pt x="3127" y="2968"/>
                </a:lnTo>
                <a:cubicBezTo>
                  <a:pt x="2831" y="3265"/>
                  <a:pt x="2443" y="3425"/>
                  <a:pt x="2055" y="3425"/>
                </a:cubicBezTo>
                <a:lnTo>
                  <a:pt x="2055" y="3425"/>
                </a:lnTo>
                <a:cubicBezTo>
                  <a:pt x="1667" y="3425"/>
                  <a:pt x="1256" y="3265"/>
                  <a:pt x="959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8"/>
          <p:cNvSpPr/>
          <p:nvPr/>
        </p:nvSpPr>
        <p:spPr>
          <a:xfrm>
            <a:off x="6932075" y="3307487"/>
            <a:ext cx="86012" cy="82182"/>
          </a:xfrm>
          <a:custGeom>
            <a:avLst/>
            <a:gdLst/>
            <a:ahLst/>
            <a:cxnLst/>
            <a:rect l="l" t="t" r="r" b="b"/>
            <a:pathLst>
              <a:path w="4110" h="3927" extrusionOk="0">
                <a:moveTo>
                  <a:pt x="754" y="525"/>
                </a:moveTo>
                <a:cubicBezTo>
                  <a:pt x="1" y="1255"/>
                  <a:pt x="1" y="2442"/>
                  <a:pt x="708" y="3173"/>
                </a:cubicBezTo>
                <a:lnTo>
                  <a:pt x="708" y="3173"/>
                </a:lnTo>
                <a:cubicBezTo>
                  <a:pt x="1439" y="3926"/>
                  <a:pt x="2626" y="3926"/>
                  <a:pt x="3356" y="3218"/>
                </a:cubicBezTo>
                <a:lnTo>
                  <a:pt x="3356" y="3218"/>
                </a:lnTo>
                <a:cubicBezTo>
                  <a:pt x="4109" y="2488"/>
                  <a:pt x="4109" y="1301"/>
                  <a:pt x="3402" y="571"/>
                </a:cubicBezTo>
                <a:lnTo>
                  <a:pt x="3402" y="571"/>
                </a:lnTo>
                <a:cubicBezTo>
                  <a:pt x="3014" y="183"/>
                  <a:pt x="2534" y="0"/>
                  <a:pt x="2055" y="0"/>
                </a:cubicBezTo>
                <a:lnTo>
                  <a:pt x="2055" y="0"/>
                </a:lnTo>
                <a:cubicBezTo>
                  <a:pt x="1576" y="0"/>
                  <a:pt x="1096" y="183"/>
                  <a:pt x="754" y="525"/>
                </a:cubicBezTo>
                <a:close/>
                <a:moveTo>
                  <a:pt x="959" y="2945"/>
                </a:moveTo>
                <a:cubicBezTo>
                  <a:pt x="366" y="2351"/>
                  <a:pt x="366" y="1370"/>
                  <a:pt x="982" y="776"/>
                </a:cubicBezTo>
                <a:lnTo>
                  <a:pt x="982" y="776"/>
                </a:lnTo>
                <a:cubicBezTo>
                  <a:pt x="1576" y="183"/>
                  <a:pt x="2557" y="183"/>
                  <a:pt x="3151" y="799"/>
                </a:cubicBezTo>
                <a:lnTo>
                  <a:pt x="3151" y="799"/>
                </a:lnTo>
                <a:cubicBezTo>
                  <a:pt x="3744" y="1392"/>
                  <a:pt x="3744" y="2374"/>
                  <a:pt x="3128" y="2967"/>
                </a:cubicBezTo>
                <a:lnTo>
                  <a:pt x="3128" y="2967"/>
                </a:lnTo>
                <a:cubicBezTo>
                  <a:pt x="2831" y="3264"/>
                  <a:pt x="2443" y="3401"/>
                  <a:pt x="2055" y="3401"/>
                </a:cubicBezTo>
                <a:lnTo>
                  <a:pt x="2055" y="3401"/>
                </a:lnTo>
                <a:cubicBezTo>
                  <a:pt x="1644" y="3401"/>
                  <a:pt x="1256" y="3264"/>
                  <a:pt x="959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8"/>
          <p:cNvSpPr/>
          <p:nvPr/>
        </p:nvSpPr>
        <p:spPr>
          <a:xfrm>
            <a:off x="7125061" y="3454122"/>
            <a:ext cx="86472" cy="82182"/>
          </a:xfrm>
          <a:custGeom>
            <a:avLst/>
            <a:gdLst/>
            <a:ahLst/>
            <a:cxnLst/>
            <a:rect l="l" t="t" r="r" b="b"/>
            <a:pathLst>
              <a:path w="4132" h="3927" extrusionOk="0">
                <a:moveTo>
                  <a:pt x="753" y="525"/>
                </a:moveTo>
                <a:cubicBezTo>
                  <a:pt x="23" y="1256"/>
                  <a:pt x="0" y="2443"/>
                  <a:pt x="730" y="3173"/>
                </a:cubicBezTo>
                <a:lnTo>
                  <a:pt x="730" y="3173"/>
                </a:lnTo>
                <a:cubicBezTo>
                  <a:pt x="1461" y="3904"/>
                  <a:pt x="2648" y="3926"/>
                  <a:pt x="3378" y="3196"/>
                </a:cubicBezTo>
                <a:lnTo>
                  <a:pt x="3378" y="3196"/>
                </a:lnTo>
                <a:cubicBezTo>
                  <a:pt x="4109" y="2466"/>
                  <a:pt x="4131" y="1279"/>
                  <a:pt x="3401" y="548"/>
                </a:cubicBezTo>
                <a:lnTo>
                  <a:pt x="3401" y="548"/>
                </a:lnTo>
                <a:cubicBezTo>
                  <a:pt x="3036" y="183"/>
                  <a:pt x="2556" y="0"/>
                  <a:pt x="2077" y="0"/>
                </a:cubicBezTo>
                <a:lnTo>
                  <a:pt x="2077" y="0"/>
                </a:lnTo>
                <a:cubicBezTo>
                  <a:pt x="1598" y="0"/>
                  <a:pt x="1118" y="160"/>
                  <a:pt x="753" y="525"/>
                </a:cubicBezTo>
                <a:close/>
                <a:moveTo>
                  <a:pt x="982" y="2945"/>
                </a:moveTo>
                <a:cubicBezTo>
                  <a:pt x="388" y="2329"/>
                  <a:pt x="388" y="1347"/>
                  <a:pt x="1004" y="754"/>
                </a:cubicBezTo>
                <a:lnTo>
                  <a:pt x="1004" y="754"/>
                </a:lnTo>
                <a:cubicBezTo>
                  <a:pt x="1598" y="160"/>
                  <a:pt x="2579" y="183"/>
                  <a:pt x="3173" y="777"/>
                </a:cubicBezTo>
                <a:lnTo>
                  <a:pt x="3173" y="777"/>
                </a:lnTo>
                <a:cubicBezTo>
                  <a:pt x="3766" y="1393"/>
                  <a:pt x="3743" y="2374"/>
                  <a:pt x="3150" y="2968"/>
                </a:cubicBezTo>
                <a:lnTo>
                  <a:pt x="3150" y="2968"/>
                </a:lnTo>
                <a:cubicBezTo>
                  <a:pt x="2853" y="3242"/>
                  <a:pt x="2465" y="3401"/>
                  <a:pt x="2077" y="3401"/>
                </a:cubicBezTo>
                <a:lnTo>
                  <a:pt x="2077" y="3401"/>
                </a:lnTo>
                <a:cubicBezTo>
                  <a:pt x="1666" y="3401"/>
                  <a:pt x="1278" y="3242"/>
                  <a:pt x="982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6927785" y="3455084"/>
            <a:ext cx="107484" cy="102712"/>
          </a:xfrm>
          <a:custGeom>
            <a:avLst/>
            <a:gdLst/>
            <a:ahLst/>
            <a:cxnLst/>
            <a:rect l="l" t="t" r="r" b="b"/>
            <a:pathLst>
              <a:path w="5136" h="4908" extrusionOk="0">
                <a:moveTo>
                  <a:pt x="936" y="662"/>
                </a:moveTo>
                <a:cubicBezTo>
                  <a:pt x="23" y="1575"/>
                  <a:pt x="0" y="3059"/>
                  <a:pt x="913" y="3972"/>
                </a:cubicBezTo>
                <a:lnTo>
                  <a:pt x="913" y="3972"/>
                </a:lnTo>
                <a:cubicBezTo>
                  <a:pt x="1803" y="4885"/>
                  <a:pt x="3287" y="4908"/>
                  <a:pt x="4223" y="4017"/>
                </a:cubicBezTo>
                <a:lnTo>
                  <a:pt x="4223" y="4017"/>
                </a:lnTo>
                <a:cubicBezTo>
                  <a:pt x="5136" y="3104"/>
                  <a:pt x="5136" y="1621"/>
                  <a:pt x="4246" y="708"/>
                </a:cubicBezTo>
                <a:lnTo>
                  <a:pt x="4246" y="708"/>
                </a:lnTo>
                <a:cubicBezTo>
                  <a:pt x="3789" y="251"/>
                  <a:pt x="3173" y="0"/>
                  <a:pt x="2579" y="0"/>
                </a:cubicBezTo>
                <a:lnTo>
                  <a:pt x="2579" y="0"/>
                </a:lnTo>
                <a:cubicBezTo>
                  <a:pt x="1986" y="0"/>
                  <a:pt x="1393" y="228"/>
                  <a:pt x="936" y="662"/>
                </a:cubicBezTo>
                <a:moveTo>
                  <a:pt x="1141" y="3743"/>
                </a:moveTo>
                <a:cubicBezTo>
                  <a:pt x="365" y="2945"/>
                  <a:pt x="388" y="1689"/>
                  <a:pt x="1187" y="913"/>
                </a:cubicBezTo>
                <a:lnTo>
                  <a:pt x="1187" y="913"/>
                </a:lnTo>
                <a:cubicBezTo>
                  <a:pt x="1963" y="137"/>
                  <a:pt x="3241" y="160"/>
                  <a:pt x="4017" y="936"/>
                </a:cubicBezTo>
                <a:lnTo>
                  <a:pt x="4017" y="936"/>
                </a:lnTo>
                <a:cubicBezTo>
                  <a:pt x="4771" y="1735"/>
                  <a:pt x="4771" y="2990"/>
                  <a:pt x="3972" y="3766"/>
                </a:cubicBezTo>
                <a:lnTo>
                  <a:pt x="3972" y="3766"/>
                </a:lnTo>
                <a:cubicBezTo>
                  <a:pt x="3584" y="4154"/>
                  <a:pt x="3082" y="4337"/>
                  <a:pt x="2579" y="4337"/>
                </a:cubicBezTo>
                <a:lnTo>
                  <a:pt x="2579" y="4337"/>
                </a:lnTo>
                <a:cubicBezTo>
                  <a:pt x="2054" y="4337"/>
                  <a:pt x="1530" y="4131"/>
                  <a:pt x="1141" y="374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6829869" y="3198563"/>
            <a:ext cx="122782" cy="125188"/>
          </a:xfrm>
          <a:custGeom>
            <a:avLst/>
            <a:gdLst/>
            <a:ahLst/>
            <a:cxnLst/>
            <a:rect l="l" t="t" r="r" b="b"/>
            <a:pathLst>
              <a:path w="5867" h="5982" extrusionOk="0">
                <a:moveTo>
                  <a:pt x="0" y="229"/>
                </a:moveTo>
                <a:lnTo>
                  <a:pt x="5615" y="5981"/>
                </a:lnTo>
                <a:lnTo>
                  <a:pt x="5866" y="5753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7296052" y="3382468"/>
            <a:ext cx="172464" cy="164825"/>
          </a:xfrm>
          <a:custGeom>
            <a:avLst/>
            <a:gdLst/>
            <a:ahLst/>
            <a:cxnLst/>
            <a:rect l="l" t="t" r="r" b="b"/>
            <a:pathLst>
              <a:path w="8241" h="7876" extrusionOk="0">
                <a:moveTo>
                  <a:pt x="1507" y="1073"/>
                </a:moveTo>
                <a:cubicBezTo>
                  <a:pt x="23" y="2511"/>
                  <a:pt x="1" y="4908"/>
                  <a:pt x="1461" y="6369"/>
                </a:cubicBezTo>
                <a:lnTo>
                  <a:pt x="1461" y="6369"/>
                </a:lnTo>
                <a:cubicBezTo>
                  <a:pt x="2899" y="7853"/>
                  <a:pt x="5273" y="7875"/>
                  <a:pt x="6757" y="6437"/>
                </a:cubicBezTo>
                <a:lnTo>
                  <a:pt x="6757" y="6437"/>
                </a:lnTo>
                <a:cubicBezTo>
                  <a:pt x="8218" y="4977"/>
                  <a:pt x="8240" y="2603"/>
                  <a:pt x="6802" y="1119"/>
                </a:cubicBezTo>
                <a:lnTo>
                  <a:pt x="6802" y="1119"/>
                </a:lnTo>
                <a:cubicBezTo>
                  <a:pt x="6072" y="389"/>
                  <a:pt x="5091" y="1"/>
                  <a:pt x="4132" y="1"/>
                </a:cubicBezTo>
                <a:lnTo>
                  <a:pt x="4132" y="1"/>
                </a:lnTo>
                <a:cubicBezTo>
                  <a:pt x="3173" y="1"/>
                  <a:pt x="2237" y="366"/>
                  <a:pt x="1507" y="1073"/>
                </a:cubicBezTo>
                <a:close/>
                <a:moveTo>
                  <a:pt x="1690" y="6141"/>
                </a:moveTo>
                <a:cubicBezTo>
                  <a:pt x="366" y="4794"/>
                  <a:pt x="389" y="2626"/>
                  <a:pt x="1735" y="1302"/>
                </a:cubicBezTo>
                <a:lnTo>
                  <a:pt x="1735" y="1302"/>
                </a:lnTo>
                <a:cubicBezTo>
                  <a:pt x="3082" y="1"/>
                  <a:pt x="5250" y="23"/>
                  <a:pt x="6574" y="1370"/>
                </a:cubicBezTo>
                <a:lnTo>
                  <a:pt x="6574" y="1370"/>
                </a:lnTo>
                <a:cubicBezTo>
                  <a:pt x="7875" y="2717"/>
                  <a:pt x="7852" y="4885"/>
                  <a:pt x="6529" y="6186"/>
                </a:cubicBezTo>
                <a:lnTo>
                  <a:pt x="6529" y="6186"/>
                </a:lnTo>
                <a:cubicBezTo>
                  <a:pt x="5844" y="6848"/>
                  <a:pt x="4999" y="7168"/>
                  <a:pt x="4132" y="7168"/>
                </a:cubicBezTo>
                <a:lnTo>
                  <a:pt x="4132" y="7168"/>
                </a:lnTo>
                <a:cubicBezTo>
                  <a:pt x="3242" y="7168"/>
                  <a:pt x="2352" y="6825"/>
                  <a:pt x="1690" y="61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6591033" y="2835064"/>
            <a:ext cx="409865" cy="155742"/>
          </a:xfrm>
          <a:custGeom>
            <a:avLst/>
            <a:gdLst/>
            <a:ahLst/>
            <a:cxnLst/>
            <a:rect l="l" t="t" r="r" b="b"/>
            <a:pathLst>
              <a:path w="19585" h="7442" extrusionOk="0">
                <a:moveTo>
                  <a:pt x="0" y="320"/>
                </a:moveTo>
                <a:lnTo>
                  <a:pt x="12509" y="457"/>
                </a:lnTo>
                <a:lnTo>
                  <a:pt x="19356" y="7442"/>
                </a:lnTo>
                <a:lnTo>
                  <a:pt x="19584" y="7214"/>
                </a:lnTo>
                <a:lnTo>
                  <a:pt x="12646" y="115"/>
                </a:lnTo>
                <a:lnTo>
                  <a:pt x="2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8"/>
          <p:cNvSpPr/>
          <p:nvPr/>
        </p:nvSpPr>
        <p:spPr>
          <a:xfrm>
            <a:off x="6623993" y="2869949"/>
            <a:ext cx="175812" cy="68328"/>
          </a:xfrm>
          <a:custGeom>
            <a:avLst/>
            <a:gdLst/>
            <a:ahLst/>
            <a:cxnLst/>
            <a:rect l="l" t="t" r="r" b="b"/>
            <a:pathLst>
              <a:path w="8401" h="3265" extrusionOk="0">
                <a:moveTo>
                  <a:pt x="0" y="343"/>
                </a:moveTo>
                <a:lnTo>
                  <a:pt x="5364" y="388"/>
                </a:lnTo>
                <a:lnTo>
                  <a:pt x="8172" y="3264"/>
                </a:lnTo>
                <a:lnTo>
                  <a:pt x="8400" y="3036"/>
                </a:lnTo>
                <a:lnTo>
                  <a:pt x="5501" y="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8"/>
          <p:cNvSpPr/>
          <p:nvPr/>
        </p:nvSpPr>
        <p:spPr>
          <a:xfrm>
            <a:off x="6976984" y="2981238"/>
            <a:ext cx="75967" cy="72158"/>
          </a:xfrm>
          <a:custGeom>
            <a:avLst/>
            <a:gdLst/>
            <a:ahLst/>
            <a:cxnLst/>
            <a:rect l="l" t="t" r="r" b="b"/>
            <a:pathLst>
              <a:path w="3630" h="3448" extrusionOk="0">
                <a:moveTo>
                  <a:pt x="662" y="457"/>
                </a:moveTo>
                <a:cubicBezTo>
                  <a:pt x="23" y="1096"/>
                  <a:pt x="0" y="2146"/>
                  <a:pt x="639" y="2785"/>
                </a:cubicBezTo>
                <a:lnTo>
                  <a:pt x="639" y="2785"/>
                </a:lnTo>
                <a:cubicBezTo>
                  <a:pt x="1278" y="3447"/>
                  <a:pt x="2306" y="3447"/>
                  <a:pt x="2968" y="2808"/>
                </a:cubicBezTo>
                <a:lnTo>
                  <a:pt x="2968" y="2808"/>
                </a:lnTo>
                <a:cubicBezTo>
                  <a:pt x="3607" y="2192"/>
                  <a:pt x="3629" y="1142"/>
                  <a:pt x="2990" y="480"/>
                </a:cubicBezTo>
                <a:lnTo>
                  <a:pt x="2990" y="480"/>
                </a:lnTo>
                <a:cubicBezTo>
                  <a:pt x="2671" y="160"/>
                  <a:pt x="2237" y="0"/>
                  <a:pt x="1803" y="0"/>
                </a:cubicBezTo>
                <a:lnTo>
                  <a:pt x="1803" y="0"/>
                </a:lnTo>
                <a:cubicBezTo>
                  <a:pt x="1393" y="0"/>
                  <a:pt x="982" y="160"/>
                  <a:pt x="662" y="457"/>
                </a:cubicBezTo>
                <a:close/>
                <a:moveTo>
                  <a:pt x="868" y="2557"/>
                </a:moveTo>
                <a:cubicBezTo>
                  <a:pt x="365" y="2032"/>
                  <a:pt x="388" y="1210"/>
                  <a:pt x="890" y="708"/>
                </a:cubicBezTo>
                <a:lnTo>
                  <a:pt x="890" y="708"/>
                </a:lnTo>
                <a:cubicBezTo>
                  <a:pt x="1415" y="206"/>
                  <a:pt x="2237" y="206"/>
                  <a:pt x="2739" y="731"/>
                </a:cubicBezTo>
                <a:lnTo>
                  <a:pt x="2739" y="731"/>
                </a:lnTo>
                <a:cubicBezTo>
                  <a:pt x="3264" y="1233"/>
                  <a:pt x="3241" y="2078"/>
                  <a:pt x="2739" y="2580"/>
                </a:cubicBezTo>
                <a:lnTo>
                  <a:pt x="2739" y="2580"/>
                </a:lnTo>
                <a:cubicBezTo>
                  <a:pt x="2465" y="2831"/>
                  <a:pt x="2146" y="2945"/>
                  <a:pt x="1803" y="2945"/>
                </a:cubicBezTo>
                <a:lnTo>
                  <a:pt x="1803" y="2945"/>
                </a:lnTo>
                <a:cubicBezTo>
                  <a:pt x="1461" y="2945"/>
                  <a:pt x="1141" y="2831"/>
                  <a:pt x="868" y="25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8"/>
          <p:cNvSpPr/>
          <p:nvPr/>
        </p:nvSpPr>
        <p:spPr>
          <a:xfrm>
            <a:off x="6811224" y="2340207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6" y="480"/>
                </a:moveTo>
                <a:cubicBezTo>
                  <a:pt x="24" y="1142"/>
                  <a:pt x="1" y="2238"/>
                  <a:pt x="663" y="2900"/>
                </a:cubicBezTo>
                <a:lnTo>
                  <a:pt x="663" y="2900"/>
                </a:lnTo>
                <a:cubicBezTo>
                  <a:pt x="1325" y="3585"/>
                  <a:pt x="2420" y="3585"/>
                  <a:pt x="3082" y="2923"/>
                </a:cubicBezTo>
                <a:lnTo>
                  <a:pt x="3082" y="2923"/>
                </a:lnTo>
                <a:cubicBezTo>
                  <a:pt x="3767" y="2261"/>
                  <a:pt x="3767" y="1188"/>
                  <a:pt x="3105" y="503"/>
                </a:cubicBezTo>
                <a:lnTo>
                  <a:pt x="3105" y="503"/>
                </a:lnTo>
                <a:cubicBezTo>
                  <a:pt x="2786" y="161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1"/>
                  <a:pt x="686" y="480"/>
                </a:cubicBezTo>
                <a:close/>
                <a:moveTo>
                  <a:pt x="914" y="2671"/>
                </a:moveTo>
                <a:cubicBezTo>
                  <a:pt x="366" y="2124"/>
                  <a:pt x="389" y="1256"/>
                  <a:pt x="937" y="731"/>
                </a:cubicBezTo>
                <a:lnTo>
                  <a:pt x="937" y="731"/>
                </a:lnTo>
                <a:cubicBezTo>
                  <a:pt x="1462" y="184"/>
                  <a:pt x="2352" y="206"/>
                  <a:pt x="2877" y="754"/>
                </a:cubicBezTo>
                <a:lnTo>
                  <a:pt x="2877" y="754"/>
                </a:lnTo>
                <a:cubicBezTo>
                  <a:pt x="3402" y="1279"/>
                  <a:pt x="3402" y="2169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914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8"/>
          <p:cNvSpPr/>
          <p:nvPr/>
        </p:nvSpPr>
        <p:spPr>
          <a:xfrm>
            <a:off x="5788587" y="4353598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6" y="480"/>
                </a:moveTo>
                <a:cubicBezTo>
                  <a:pt x="24" y="1142"/>
                  <a:pt x="1" y="2215"/>
                  <a:pt x="663" y="2900"/>
                </a:cubicBezTo>
                <a:lnTo>
                  <a:pt x="663" y="2900"/>
                </a:lnTo>
                <a:cubicBezTo>
                  <a:pt x="1325" y="3562"/>
                  <a:pt x="2397" y="3584"/>
                  <a:pt x="3082" y="2923"/>
                </a:cubicBezTo>
                <a:lnTo>
                  <a:pt x="3082" y="2923"/>
                </a:lnTo>
                <a:cubicBezTo>
                  <a:pt x="3744" y="2261"/>
                  <a:pt x="3767" y="1188"/>
                  <a:pt x="3105" y="503"/>
                </a:cubicBezTo>
                <a:lnTo>
                  <a:pt x="3105" y="503"/>
                </a:lnTo>
                <a:cubicBezTo>
                  <a:pt x="2763" y="161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1"/>
                  <a:pt x="686" y="480"/>
                </a:cubicBezTo>
                <a:moveTo>
                  <a:pt x="891" y="2671"/>
                </a:moveTo>
                <a:cubicBezTo>
                  <a:pt x="366" y="2124"/>
                  <a:pt x="389" y="1256"/>
                  <a:pt x="914" y="709"/>
                </a:cubicBezTo>
                <a:lnTo>
                  <a:pt x="914" y="709"/>
                </a:lnTo>
                <a:cubicBezTo>
                  <a:pt x="1462" y="184"/>
                  <a:pt x="2329" y="184"/>
                  <a:pt x="2877" y="731"/>
                </a:cubicBezTo>
                <a:lnTo>
                  <a:pt x="2877" y="731"/>
                </a:lnTo>
                <a:cubicBezTo>
                  <a:pt x="3402" y="1279"/>
                  <a:pt x="3379" y="2147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891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8"/>
          <p:cNvSpPr/>
          <p:nvPr/>
        </p:nvSpPr>
        <p:spPr>
          <a:xfrm>
            <a:off x="6310184" y="4319215"/>
            <a:ext cx="78855" cy="75025"/>
          </a:xfrm>
          <a:custGeom>
            <a:avLst/>
            <a:gdLst/>
            <a:ahLst/>
            <a:cxnLst/>
            <a:rect l="l" t="t" r="r" b="b"/>
            <a:pathLst>
              <a:path w="3768" h="3585" extrusionOk="0">
                <a:moveTo>
                  <a:pt x="686" y="480"/>
                </a:moveTo>
                <a:cubicBezTo>
                  <a:pt x="24" y="1142"/>
                  <a:pt x="1" y="2215"/>
                  <a:pt x="663" y="2899"/>
                </a:cubicBezTo>
                <a:lnTo>
                  <a:pt x="663" y="2899"/>
                </a:lnTo>
                <a:cubicBezTo>
                  <a:pt x="1325" y="3561"/>
                  <a:pt x="2398" y="3584"/>
                  <a:pt x="3082" y="2922"/>
                </a:cubicBezTo>
                <a:lnTo>
                  <a:pt x="3082" y="2922"/>
                </a:lnTo>
                <a:cubicBezTo>
                  <a:pt x="3744" y="2260"/>
                  <a:pt x="3767" y="1187"/>
                  <a:pt x="3105" y="503"/>
                </a:cubicBezTo>
                <a:lnTo>
                  <a:pt x="3105" y="503"/>
                </a:lnTo>
                <a:cubicBezTo>
                  <a:pt x="2763" y="160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0"/>
                  <a:pt x="686" y="480"/>
                </a:cubicBezTo>
                <a:moveTo>
                  <a:pt x="891" y="2671"/>
                </a:moveTo>
                <a:cubicBezTo>
                  <a:pt x="366" y="2123"/>
                  <a:pt x="389" y="1256"/>
                  <a:pt x="914" y="708"/>
                </a:cubicBezTo>
                <a:lnTo>
                  <a:pt x="914" y="708"/>
                </a:lnTo>
                <a:cubicBezTo>
                  <a:pt x="1462" y="183"/>
                  <a:pt x="2329" y="206"/>
                  <a:pt x="2877" y="731"/>
                </a:cubicBezTo>
                <a:lnTo>
                  <a:pt x="2877" y="731"/>
                </a:lnTo>
                <a:cubicBezTo>
                  <a:pt x="3402" y="1279"/>
                  <a:pt x="3379" y="2146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891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8"/>
          <p:cNvSpPr/>
          <p:nvPr/>
        </p:nvSpPr>
        <p:spPr>
          <a:xfrm>
            <a:off x="6356537" y="4138177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5" y="480"/>
                </a:moveTo>
                <a:cubicBezTo>
                  <a:pt x="23" y="1142"/>
                  <a:pt x="0" y="2215"/>
                  <a:pt x="662" y="2900"/>
                </a:cubicBezTo>
                <a:lnTo>
                  <a:pt x="662" y="2900"/>
                </a:lnTo>
                <a:cubicBezTo>
                  <a:pt x="1324" y="3561"/>
                  <a:pt x="2397" y="3584"/>
                  <a:pt x="3081" y="2922"/>
                </a:cubicBezTo>
                <a:lnTo>
                  <a:pt x="3081" y="2922"/>
                </a:lnTo>
                <a:cubicBezTo>
                  <a:pt x="3743" y="2260"/>
                  <a:pt x="3766" y="1188"/>
                  <a:pt x="3104" y="503"/>
                </a:cubicBezTo>
                <a:lnTo>
                  <a:pt x="3104" y="503"/>
                </a:lnTo>
                <a:cubicBezTo>
                  <a:pt x="2762" y="161"/>
                  <a:pt x="2328" y="1"/>
                  <a:pt x="1872" y="1"/>
                </a:cubicBezTo>
                <a:lnTo>
                  <a:pt x="1872" y="1"/>
                </a:lnTo>
                <a:cubicBezTo>
                  <a:pt x="1461" y="1"/>
                  <a:pt x="1027" y="161"/>
                  <a:pt x="685" y="480"/>
                </a:cubicBezTo>
                <a:close/>
                <a:moveTo>
                  <a:pt x="890" y="2671"/>
                </a:moveTo>
                <a:cubicBezTo>
                  <a:pt x="365" y="2123"/>
                  <a:pt x="388" y="1256"/>
                  <a:pt x="913" y="708"/>
                </a:cubicBezTo>
                <a:lnTo>
                  <a:pt x="913" y="708"/>
                </a:lnTo>
                <a:cubicBezTo>
                  <a:pt x="1461" y="183"/>
                  <a:pt x="2328" y="206"/>
                  <a:pt x="2876" y="731"/>
                </a:cubicBezTo>
                <a:lnTo>
                  <a:pt x="2876" y="731"/>
                </a:lnTo>
                <a:cubicBezTo>
                  <a:pt x="3401" y="1279"/>
                  <a:pt x="3378" y="2146"/>
                  <a:pt x="2853" y="2694"/>
                </a:cubicBezTo>
                <a:lnTo>
                  <a:pt x="2853" y="2694"/>
                </a:lnTo>
                <a:cubicBezTo>
                  <a:pt x="2579" y="2945"/>
                  <a:pt x="2237" y="3082"/>
                  <a:pt x="1895" y="3082"/>
                </a:cubicBezTo>
                <a:lnTo>
                  <a:pt x="1895" y="3082"/>
                </a:lnTo>
                <a:cubicBezTo>
                  <a:pt x="1529" y="3082"/>
                  <a:pt x="1164" y="2945"/>
                  <a:pt x="890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8"/>
          <p:cNvSpPr/>
          <p:nvPr/>
        </p:nvSpPr>
        <p:spPr>
          <a:xfrm>
            <a:off x="6426746" y="4304880"/>
            <a:ext cx="125649" cy="125167"/>
          </a:xfrm>
          <a:custGeom>
            <a:avLst/>
            <a:gdLst/>
            <a:ahLst/>
            <a:cxnLst/>
            <a:rect l="l" t="t" r="r" b="b"/>
            <a:pathLst>
              <a:path w="6004" h="5981" extrusionOk="0">
                <a:moveTo>
                  <a:pt x="0" y="2968"/>
                </a:moveTo>
                <a:cubicBezTo>
                  <a:pt x="0" y="3744"/>
                  <a:pt x="297" y="4497"/>
                  <a:pt x="868" y="5068"/>
                </a:cubicBezTo>
                <a:lnTo>
                  <a:pt x="868" y="5068"/>
                </a:lnTo>
                <a:cubicBezTo>
                  <a:pt x="1416" y="5639"/>
                  <a:pt x="2169" y="5958"/>
                  <a:pt x="2968" y="5981"/>
                </a:cubicBezTo>
                <a:lnTo>
                  <a:pt x="2968" y="5981"/>
                </a:lnTo>
                <a:cubicBezTo>
                  <a:pt x="4611" y="5981"/>
                  <a:pt x="5958" y="4657"/>
                  <a:pt x="5981" y="3014"/>
                </a:cubicBezTo>
                <a:lnTo>
                  <a:pt x="5981" y="3014"/>
                </a:lnTo>
                <a:cubicBezTo>
                  <a:pt x="6003" y="1370"/>
                  <a:pt x="4680" y="24"/>
                  <a:pt x="3013" y="1"/>
                </a:cubicBezTo>
                <a:lnTo>
                  <a:pt x="3013" y="1"/>
                </a:lnTo>
                <a:lnTo>
                  <a:pt x="2990" y="1"/>
                </a:lnTo>
                <a:lnTo>
                  <a:pt x="2990" y="1"/>
                </a:lnTo>
                <a:cubicBezTo>
                  <a:pt x="1370" y="1"/>
                  <a:pt x="23" y="1325"/>
                  <a:pt x="0" y="2968"/>
                </a:cubicBezTo>
                <a:close/>
                <a:moveTo>
                  <a:pt x="2968" y="5639"/>
                </a:moveTo>
                <a:cubicBezTo>
                  <a:pt x="2260" y="5639"/>
                  <a:pt x="1598" y="5342"/>
                  <a:pt x="1096" y="4840"/>
                </a:cubicBezTo>
                <a:lnTo>
                  <a:pt x="1096" y="4840"/>
                </a:lnTo>
                <a:cubicBezTo>
                  <a:pt x="594" y="4338"/>
                  <a:pt x="343" y="3676"/>
                  <a:pt x="343" y="2968"/>
                </a:cubicBezTo>
                <a:lnTo>
                  <a:pt x="343" y="2968"/>
                </a:lnTo>
                <a:cubicBezTo>
                  <a:pt x="343" y="2260"/>
                  <a:pt x="639" y="1599"/>
                  <a:pt x="1142" y="1096"/>
                </a:cubicBezTo>
                <a:lnTo>
                  <a:pt x="1142" y="1096"/>
                </a:lnTo>
                <a:cubicBezTo>
                  <a:pt x="1644" y="594"/>
                  <a:pt x="2306" y="320"/>
                  <a:pt x="3013" y="343"/>
                </a:cubicBezTo>
                <a:lnTo>
                  <a:pt x="3013" y="343"/>
                </a:lnTo>
                <a:cubicBezTo>
                  <a:pt x="3721" y="343"/>
                  <a:pt x="4383" y="617"/>
                  <a:pt x="4885" y="1142"/>
                </a:cubicBezTo>
                <a:lnTo>
                  <a:pt x="4885" y="1142"/>
                </a:lnTo>
                <a:cubicBezTo>
                  <a:pt x="5387" y="1644"/>
                  <a:pt x="5661" y="2306"/>
                  <a:pt x="5638" y="3014"/>
                </a:cubicBezTo>
                <a:lnTo>
                  <a:pt x="5638" y="3014"/>
                </a:lnTo>
                <a:cubicBezTo>
                  <a:pt x="5638" y="3721"/>
                  <a:pt x="5364" y="4383"/>
                  <a:pt x="4839" y="4885"/>
                </a:cubicBezTo>
                <a:lnTo>
                  <a:pt x="4839" y="4885"/>
                </a:lnTo>
                <a:cubicBezTo>
                  <a:pt x="4360" y="5365"/>
                  <a:pt x="3698" y="5639"/>
                  <a:pt x="2990" y="5639"/>
                </a:cubicBezTo>
                <a:lnTo>
                  <a:pt x="2990" y="5639"/>
                </a:lnTo>
                <a:cubicBezTo>
                  <a:pt x="2990" y="5639"/>
                  <a:pt x="2968" y="5639"/>
                  <a:pt x="2968" y="5639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8"/>
          <p:cNvSpPr/>
          <p:nvPr/>
        </p:nvSpPr>
        <p:spPr>
          <a:xfrm>
            <a:off x="7306076" y="3221499"/>
            <a:ext cx="75506" cy="72158"/>
          </a:xfrm>
          <a:custGeom>
            <a:avLst/>
            <a:gdLst/>
            <a:ahLst/>
            <a:cxnLst/>
            <a:rect l="l" t="t" r="r" b="b"/>
            <a:pathLst>
              <a:path w="3608" h="3448" extrusionOk="0">
                <a:moveTo>
                  <a:pt x="640" y="480"/>
                </a:moveTo>
                <a:cubicBezTo>
                  <a:pt x="1" y="1096"/>
                  <a:pt x="1" y="2146"/>
                  <a:pt x="617" y="2808"/>
                </a:cubicBezTo>
                <a:lnTo>
                  <a:pt x="617" y="2808"/>
                </a:lnTo>
                <a:cubicBezTo>
                  <a:pt x="1256" y="3447"/>
                  <a:pt x="2306" y="3447"/>
                  <a:pt x="2945" y="2831"/>
                </a:cubicBezTo>
                <a:lnTo>
                  <a:pt x="2945" y="2831"/>
                </a:lnTo>
                <a:cubicBezTo>
                  <a:pt x="3607" y="2192"/>
                  <a:pt x="3607" y="1142"/>
                  <a:pt x="2968" y="503"/>
                </a:cubicBezTo>
                <a:lnTo>
                  <a:pt x="2968" y="503"/>
                </a:lnTo>
                <a:cubicBezTo>
                  <a:pt x="2649" y="160"/>
                  <a:pt x="2238" y="1"/>
                  <a:pt x="1804" y="1"/>
                </a:cubicBezTo>
                <a:lnTo>
                  <a:pt x="1804" y="1"/>
                </a:lnTo>
                <a:cubicBezTo>
                  <a:pt x="1393" y="1"/>
                  <a:pt x="960" y="160"/>
                  <a:pt x="640" y="480"/>
                </a:cubicBezTo>
                <a:moveTo>
                  <a:pt x="868" y="2557"/>
                </a:moveTo>
                <a:cubicBezTo>
                  <a:pt x="366" y="2055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8" y="206"/>
                  <a:pt x="2740" y="731"/>
                </a:cubicBezTo>
                <a:lnTo>
                  <a:pt x="2740" y="731"/>
                </a:lnTo>
                <a:cubicBezTo>
                  <a:pt x="3242" y="1256"/>
                  <a:pt x="3242" y="2078"/>
                  <a:pt x="2717" y="2580"/>
                </a:cubicBezTo>
                <a:lnTo>
                  <a:pt x="2717" y="2580"/>
                </a:lnTo>
                <a:cubicBezTo>
                  <a:pt x="2466" y="2831"/>
                  <a:pt x="2124" y="2968"/>
                  <a:pt x="1804" y="2968"/>
                </a:cubicBezTo>
                <a:lnTo>
                  <a:pt x="1804" y="2968"/>
                </a:lnTo>
                <a:cubicBezTo>
                  <a:pt x="1462" y="2968"/>
                  <a:pt x="1119" y="2831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7570715" y="3246820"/>
            <a:ext cx="75967" cy="72618"/>
          </a:xfrm>
          <a:custGeom>
            <a:avLst/>
            <a:gdLst/>
            <a:ahLst/>
            <a:cxnLst/>
            <a:rect l="l" t="t" r="r" b="b"/>
            <a:pathLst>
              <a:path w="3630" h="3470" extrusionOk="0">
                <a:moveTo>
                  <a:pt x="662" y="480"/>
                </a:moveTo>
                <a:cubicBezTo>
                  <a:pt x="23" y="1119"/>
                  <a:pt x="0" y="2146"/>
                  <a:pt x="639" y="2808"/>
                </a:cubicBezTo>
                <a:lnTo>
                  <a:pt x="639" y="2808"/>
                </a:lnTo>
                <a:cubicBezTo>
                  <a:pt x="1278" y="3447"/>
                  <a:pt x="2305" y="3470"/>
                  <a:pt x="2967" y="2831"/>
                </a:cubicBezTo>
                <a:lnTo>
                  <a:pt x="2967" y="2831"/>
                </a:lnTo>
                <a:cubicBezTo>
                  <a:pt x="3606" y="2192"/>
                  <a:pt x="3629" y="1142"/>
                  <a:pt x="2990" y="502"/>
                </a:cubicBezTo>
                <a:lnTo>
                  <a:pt x="2990" y="502"/>
                </a:lnTo>
                <a:cubicBezTo>
                  <a:pt x="2671" y="183"/>
                  <a:pt x="2237" y="0"/>
                  <a:pt x="1803" y="0"/>
                </a:cubicBezTo>
                <a:lnTo>
                  <a:pt x="1803" y="0"/>
                </a:lnTo>
                <a:cubicBezTo>
                  <a:pt x="1392" y="0"/>
                  <a:pt x="982" y="160"/>
                  <a:pt x="662" y="480"/>
                </a:cubicBezTo>
                <a:moveTo>
                  <a:pt x="867" y="2580"/>
                </a:moveTo>
                <a:cubicBezTo>
                  <a:pt x="365" y="2055"/>
                  <a:pt x="388" y="1210"/>
                  <a:pt x="890" y="708"/>
                </a:cubicBezTo>
                <a:lnTo>
                  <a:pt x="890" y="708"/>
                </a:lnTo>
                <a:cubicBezTo>
                  <a:pt x="1415" y="206"/>
                  <a:pt x="2237" y="229"/>
                  <a:pt x="2739" y="731"/>
                </a:cubicBezTo>
                <a:lnTo>
                  <a:pt x="2739" y="731"/>
                </a:lnTo>
                <a:cubicBezTo>
                  <a:pt x="3264" y="1256"/>
                  <a:pt x="3241" y="2077"/>
                  <a:pt x="2739" y="2580"/>
                </a:cubicBezTo>
                <a:lnTo>
                  <a:pt x="2739" y="2580"/>
                </a:lnTo>
                <a:cubicBezTo>
                  <a:pt x="2465" y="2831"/>
                  <a:pt x="2146" y="2968"/>
                  <a:pt x="1803" y="2968"/>
                </a:cubicBezTo>
                <a:lnTo>
                  <a:pt x="1803" y="2968"/>
                </a:lnTo>
                <a:cubicBezTo>
                  <a:pt x="1484" y="2968"/>
                  <a:pt x="1141" y="2831"/>
                  <a:pt x="867" y="258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8"/>
          <p:cNvSpPr/>
          <p:nvPr/>
        </p:nvSpPr>
        <p:spPr>
          <a:xfrm>
            <a:off x="7543950" y="3140303"/>
            <a:ext cx="75506" cy="72137"/>
          </a:xfrm>
          <a:custGeom>
            <a:avLst/>
            <a:gdLst/>
            <a:ahLst/>
            <a:cxnLst/>
            <a:rect l="l" t="t" r="r" b="b"/>
            <a:pathLst>
              <a:path w="3608" h="3447" extrusionOk="0">
                <a:moveTo>
                  <a:pt x="640" y="457"/>
                </a:moveTo>
                <a:cubicBezTo>
                  <a:pt x="1" y="1096"/>
                  <a:pt x="1" y="2146"/>
                  <a:pt x="617" y="2785"/>
                </a:cubicBezTo>
                <a:lnTo>
                  <a:pt x="617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1"/>
                  <a:pt x="3607" y="1142"/>
                  <a:pt x="2968" y="480"/>
                </a:cubicBezTo>
                <a:lnTo>
                  <a:pt x="2968" y="480"/>
                </a:lnTo>
                <a:cubicBezTo>
                  <a:pt x="2649" y="160"/>
                  <a:pt x="2215" y="0"/>
                  <a:pt x="1804" y="0"/>
                </a:cubicBezTo>
                <a:lnTo>
                  <a:pt x="1804" y="0"/>
                </a:lnTo>
                <a:cubicBezTo>
                  <a:pt x="1393" y="0"/>
                  <a:pt x="960" y="160"/>
                  <a:pt x="640" y="457"/>
                </a:cubicBezTo>
                <a:moveTo>
                  <a:pt x="868" y="2557"/>
                </a:moveTo>
                <a:cubicBezTo>
                  <a:pt x="366" y="2032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8" y="206"/>
                  <a:pt x="2740" y="731"/>
                </a:cubicBezTo>
                <a:lnTo>
                  <a:pt x="2740" y="731"/>
                </a:lnTo>
                <a:cubicBezTo>
                  <a:pt x="3242" y="1233"/>
                  <a:pt x="3242" y="2077"/>
                  <a:pt x="2717" y="2580"/>
                </a:cubicBezTo>
                <a:lnTo>
                  <a:pt x="2717" y="2580"/>
                </a:lnTo>
                <a:cubicBezTo>
                  <a:pt x="2466" y="2831"/>
                  <a:pt x="2124" y="2945"/>
                  <a:pt x="1804" y="2945"/>
                </a:cubicBezTo>
                <a:lnTo>
                  <a:pt x="1804" y="2945"/>
                </a:lnTo>
                <a:cubicBezTo>
                  <a:pt x="1462" y="2945"/>
                  <a:pt x="1119" y="2808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8"/>
          <p:cNvSpPr/>
          <p:nvPr/>
        </p:nvSpPr>
        <p:spPr>
          <a:xfrm>
            <a:off x="7667668" y="2858481"/>
            <a:ext cx="75485" cy="72137"/>
          </a:xfrm>
          <a:custGeom>
            <a:avLst/>
            <a:gdLst/>
            <a:ahLst/>
            <a:cxnLst/>
            <a:rect l="l" t="t" r="r" b="b"/>
            <a:pathLst>
              <a:path w="3607" h="3447" extrusionOk="0">
                <a:moveTo>
                  <a:pt x="663" y="457"/>
                </a:moveTo>
                <a:cubicBezTo>
                  <a:pt x="1" y="1096"/>
                  <a:pt x="1" y="2146"/>
                  <a:pt x="640" y="2785"/>
                </a:cubicBezTo>
                <a:lnTo>
                  <a:pt x="640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2"/>
                  <a:pt x="3607" y="1142"/>
                  <a:pt x="2968" y="503"/>
                </a:cubicBezTo>
                <a:lnTo>
                  <a:pt x="2968" y="503"/>
                </a:lnTo>
                <a:cubicBezTo>
                  <a:pt x="2648" y="160"/>
                  <a:pt x="2237" y="0"/>
                  <a:pt x="1804" y="0"/>
                </a:cubicBezTo>
                <a:lnTo>
                  <a:pt x="1804" y="0"/>
                </a:lnTo>
                <a:cubicBezTo>
                  <a:pt x="1393" y="0"/>
                  <a:pt x="982" y="160"/>
                  <a:pt x="663" y="457"/>
                </a:cubicBezTo>
                <a:moveTo>
                  <a:pt x="868" y="2557"/>
                </a:moveTo>
                <a:cubicBezTo>
                  <a:pt x="366" y="2032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7" y="206"/>
                  <a:pt x="2740" y="731"/>
                </a:cubicBezTo>
                <a:lnTo>
                  <a:pt x="2740" y="731"/>
                </a:lnTo>
                <a:cubicBezTo>
                  <a:pt x="3242" y="1233"/>
                  <a:pt x="3242" y="2077"/>
                  <a:pt x="2717" y="2580"/>
                </a:cubicBezTo>
                <a:lnTo>
                  <a:pt x="2717" y="2580"/>
                </a:lnTo>
                <a:cubicBezTo>
                  <a:pt x="2466" y="2831"/>
                  <a:pt x="2146" y="2945"/>
                  <a:pt x="1804" y="2945"/>
                </a:cubicBezTo>
                <a:lnTo>
                  <a:pt x="1804" y="2945"/>
                </a:lnTo>
                <a:cubicBezTo>
                  <a:pt x="1461" y="2945"/>
                  <a:pt x="1119" y="2831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8"/>
          <p:cNvSpPr/>
          <p:nvPr/>
        </p:nvSpPr>
        <p:spPr>
          <a:xfrm>
            <a:off x="7485690" y="2593380"/>
            <a:ext cx="75485" cy="72137"/>
          </a:xfrm>
          <a:custGeom>
            <a:avLst/>
            <a:gdLst/>
            <a:ahLst/>
            <a:cxnLst/>
            <a:rect l="l" t="t" r="r" b="b"/>
            <a:pathLst>
              <a:path w="3607" h="3447" extrusionOk="0">
                <a:moveTo>
                  <a:pt x="662" y="457"/>
                </a:moveTo>
                <a:cubicBezTo>
                  <a:pt x="0" y="1096"/>
                  <a:pt x="0" y="2146"/>
                  <a:pt x="639" y="2785"/>
                </a:cubicBezTo>
                <a:lnTo>
                  <a:pt x="639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2"/>
                  <a:pt x="3607" y="1142"/>
                  <a:pt x="2967" y="502"/>
                </a:cubicBezTo>
                <a:lnTo>
                  <a:pt x="2967" y="502"/>
                </a:lnTo>
                <a:cubicBezTo>
                  <a:pt x="2648" y="160"/>
                  <a:pt x="2237" y="0"/>
                  <a:pt x="1803" y="0"/>
                </a:cubicBezTo>
                <a:lnTo>
                  <a:pt x="1803" y="0"/>
                </a:lnTo>
                <a:cubicBezTo>
                  <a:pt x="1393" y="0"/>
                  <a:pt x="982" y="160"/>
                  <a:pt x="662" y="457"/>
                </a:cubicBezTo>
                <a:close/>
                <a:moveTo>
                  <a:pt x="868" y="2557"/>
                </a:moveTo>
                <a:cubicBezTo>
                  <a:pt x="365" y="2055"/>
                  <a:pt x="365" y="1210"/>
                  <a:pt x="890" y="708"/>
                </a:cubicBezTo>
                <a:lnTo>
                  <a:pt x="890" y="708"/>
                </a:lnTo>
                <a:cubicBezTo>
                  <a:pt x="1393" y="206"/>
                  <a:pt x="2237" y="206"/>
                  <a:pt x="2739" y="731"/>
                </a:cubicBezTo>
                <a:lnTo>
                  <a:pt x="2739" y="731"/>
                </a:lnTo>
                <a:cubicBezTo>
                  <a:pt x="3241" y="1233"/>
                  <a:pt x="3241" y="2077"/>
                  <a:pt x="2716" y="2580"/>
                </a:cubicBezTo>
                <a:lnTo>
                  <a:pt x="2716" y="2580"/>
                </a:lnTo>
                <a:cubicBezTo>
                  <a:pt x="2465" y="2831"/>
                  <a:pt x="2146" y="2945"/>
                  <a:pt x="1803" y="2945"/>
                </a:cubicBezTo>
                <a:lnTo>
                  <a:pt x="1803" y="2945"/>
                </a:lnTo>
                <a:cubicBezTo>
                  <a:pt x="1461" y="2945"/>
                  <a:pt x="1119" y="2831"/>
                  <a:pt x="868" y="25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8"/>
          <p:cNvSpPr/>
          <p:nvPr/>
        </p:nvSpPr>
        <p:spPr>
          <a:xfrm>
            <a:off x="7436952" y="2306306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777" y="571"/>
                </a:moveTo>
                <a:cubicBezTo>
                  <a:pt x="1" y="1324"/>
                  <a:pt x="1" y="2580"/>
                  <a:pt x="754" y="3356"/>
                </a:cubicBezTo>
                <a:lnTo>
                  <a:pt x="754" y="3356"/>
                </a:lnTo>
                <a:cubicBezTo>
                  <a:pt x="1507" y="4132"/>
                  <a:pt x="2763" y="4132"/>
                  <a:pt x="3539" y="3378"/>
                </a:cubicBezTo>
                <a:lnTo>
                  <a:pt x="3539" y="3378"/>
                </a:lnTo>
                <a:cubicBezTo>
                  <a:pt x="4315" y="2625"/>
                  <a:pt x="4338" y="1370"/>
                  <a:pt x="3562" y="594"/>
                </a:cubicBezTo>
                <a:lnTo>
                  <a:pt x="3562" y="594"/>
                </a:lnTo>
                <a:cubicBezTo>
                  <a:pt x="3197" y="206"/>
                  <a:pt x="2672" y="0"/>
                  <a:pt x="2169" y="0"/>
                </a:cubicBezTo>
                <a:lnTo>
                  <a:pt x="2169" y="0"/>
                </a:lnTo>
                <a:cubicBezTo>
                  <a:pt x="1667" y="0"/>
                  <a:pt x="1165" y="183"/>
                  <a:pt x="777" y="571"/>
                </a:cubicBezTo>
                <a:close/>
                <a:moveTo>
                  <a:pt x="982" y="3105"/>
                </a:moveTo>
                <a:cubicBezTo>
                  <a:pt x="366" y="2465"/>
                  <a:pt x="366" y="1438"/>
                  <a:pt x="1028" y="799"/>
                </a:cubicBezTo>
                <a:lnTo>
                  <a:pt x="1028" y="799"/>
                </a:lnTo>
                <a:cubicBezTo>
                  <a:pt x="1667" y="160"/>
                  <a:pt x="2694" y="183"/>
                  <a:pt x="3333" y="822"/>
                </a:cubicBezTo>
                <a:lnTo>
                  <a:pt x="3333" y="822"/>
                </a:lnTo>
                <a:cubicBezTo>
                  <a:pt x="3973" y="1461"/>
                  <a:pt x="3950" y="2511"/>
                  <a:pt x="3311" y="3150"/>
                </a:cubicBezTo>
                <a:lnTo>
                  <a:pt x="3311" y="3150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36" y="3607"/>
                  <a:pt x="1325" y="3447"/>
                  <a:pt x="982" y="310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8"/>
          <p:cNvSpPr/>
          <p:nvPr/>
        </p:nvSpPr>
        <p:spPr>
          <a:xfrm>
            <a:off x="7120269" y="2265708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800" y="548"/>
                </a:moveTo>
                <a:cubicBezTo>
                  <a:pt x="24" y="1324"/>
                  <a:pt x="1" y="2557"/>
                  <a:pt x="754" y="3333"/>
                </a:cubicBezTo>
                <a:lnTo>
                  <a:pt x="754" y="3333"/>
                </a:lnTo>
                <a:cubicBezTo>
                  <a:pt x="1530" y="4109"/>
                  <a:pt x="2785" y="4132"/>
                  <a:pt x="3562" y="3378"/>
                </a:cubicBezTo>
                <a:lnTo>
                  <a:pt x="3562" y="3378"/>
                </a:lnTo>
                <a:cubicBezTo>
                  <a:pt x="4338" y="2602"/>
                  <a:pt x="4338" y="1370"/>
                  <a:pt x="3584" y="594"/>
                </a:cubicBezTo>
                <a:lnTo>
                  <a:pt x="3584" y="594"/>
                </a:lnTo>
                <a:cubicBezTo>
                  <a:pt x="3196" y="183"/>
                  <a:pt x="2694" y="0"/>
                  <a:pt x="2169" y="0"/>
                </a:cubicBezTo>
                <a:lnTo>
                  <a:pt x="2169" y="0"/>
                </a:lnTo>
                <a:cubicBezTo>
                  <a:pt x="1667" y="0"/>
                  <a:pt x="1188" y="183"/>
                  <a:pt x="800" y="548"/>
                </a:cubicBezTo>
                <a:close/>
                <a:moveTo>
                  <a:pt x="1005" y="3104"/>
                </a:moveTo>
                <a:cubicBezTo>
                  <a:pt x="366" y="2465"/>
                  <a:pt x="389" y="1415"/>
                  <a:pt x="1028" y="799"/>
                </a:cubicBezTo>
                <a:lnTo>
                  <a:pt x="1028" y="799"/>
                </a:lnTo>
                <a:cubicBezTo>
                  <a:pt x="1667" y="160"/>
                  <a:pt x="2717" y="183"/>
                  <a:pt x="3333" y="822"/>
                </a:cubicBezTo>
                <a:lnTo>
                  <a:pt x="3333" y="822"/>
                </a:lnTo>
                <a:cubicBezTo>
                  <a:pt x="3972" y="1461"/>
                  <a:pt x="3972" y="2511"/>
                  <a:pt x="3310" y="3127"/>
                </a:cubicBezTo>
                <a:lnTo>
                  <a:pt x="3310" y="3127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58" y="3607"/>
                  <a:pt x="1325" y="3424"/>
                  <a:pt x="1005" y="3104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8"/>
          <p:cNvSpPr/>
          <p:nvPr/>
        </p:nvSpPr>
        <p:spPr>
          <a:xfrm>
            <a:off x="6878105" y="2131001"/>
            <a:ext cx="140465" cy="133769"/>
          </a:xfrm>
          <a:custGeom>
            <a:avLst/>
            <a:gdLst/>
            <a:ahLst/>
            <a:cxnLst/>
            <a:rect l="l" t="t" r="r" b="b"/>
            <a:pathLst>
              <a:path w="6712" h="6392" extrusionOk="0">
                <a:moveTo>
                  <a:pt x="1233" y="868"/>
                </a:moveTo>
                <a:cubicBezTo>
                  <a:pt x="23" y="2032"/>
                  <a:pt x="0" y="3972"/>
                  <a:pt x="1187" y="5182"/>
                </a:cubicBezTo>
                <a:lnTo>
                  <a:pt x="1187" y="5182"/>
                </a:lnTo>
                <a:cubicBezTo>
                  <a:pt x="2351" y="6369"/>
                  <a:pt x="4292" y="6392"/>
                  <a:pt x="5501" y="5227"/>
                </a:cubicBezTo>
                <a:lnTo>
                  <a:pt x="5501" y="5227"/>
                </a:lnTo>
                <a:cubicBezTo>
                  <a:pt x="6688" y="4041"/>
                  <a:pt x="6711" y="2100"/>
                  <a:pt x="5547" y="913"/>
                </a:cubicBezTo>
                <a:lnTo>
                  <a:pt x="5547" y="913"/>
                </a:lnTo>
                <a:cubicBezTo>
                  <a:pt x="4953" y="297"/>
                  <a:pt x="4155" y="0"/>
                  <a:pt x="3356" y="0"/>
                </a:cubicBezTo>
                <a:lnTo>
                  <a:pt x="3356" y="0"/>
                </a:lnTo>
                <a:cubicBezTo>
                  <a:pt x="2602" y="0"/>
                  <a:pt x="1826" y="274"/>
                  <a:pt x="1233" y="868"/>
                </a:cubicBezTo>
                <a:close/>
                <a:moveTo>
                  <a:pt x="1416" y="4931"/>
                </a:moveTo>
                <a:cubicBezTo>
                  <a:pt x="388" y="3881"/>
                  <a:pt x="388" y="2146"/>
                  <a:pt x="1461" y="1096"/>
                </a:cubicBezTo>
                <a:lnTo>
                  <a:pt x="1461" y="1096"/>
                </a:lnTo>
                <a:cubicBezTo>
                  <a:pt x="2534" y="46"/>
                  <a:pt x="4246" y="69"/>
                  <a:pt x="5296" y="1142"/>
                </a:cubicBezTo>
                <a:lnTo>
                  <a:pt x="5296" y="1142"/>
                </a:lnTo>
                <a:cubicBezTo>
                  <a:pt x="6346" y="2215"/>
                  <a:pt x="6323" y="3926"/>
                  <a:pt x="5273" y="4976"/>
                </a:cubicBezTo>
                <a:lnTo>
                  <a:pt x="5273" y="4976"/>
                </a:lnTo>
                <a:cubicBezTo>
                  <a:pt x="4725" y="5501"/>
                  <a:pt x="4040" y="5752"/>
                  <a:pt x="3356" y="5752"/>
                </a:cubicBezTo>
                <a:lnTo>
                  <a:pt x="3356" y="5752"/>
                </a:lnTo>
                <a:cubicBezTo>
                  <a:pt x="2671" y="5752"/>
                  <a:pt x="1963" y="5479"/>
                  <a:pt x="1416" y="493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8"/>
          <p:cNvSpPr/>
          <p:nvPr/>
        </p:nvSpPr>
        <p:spPr>
          <a:xfrm>
            <a:off x="7276946" y="2265226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799" y="571"/>
                </a:moveTo>
                <a:cubicBezTo>
                  <a:pt x="23" y="1324"/>
                  <a:pt x="1" y="2580"/>
                  <a:pt x="754" y="3356"/>
                </a:cubicBezTo>
                <a:lnTo>
                  <a:pt x="754" y="3356"/>
                </a:lnTo>
                <a:cubicBezTo>
                  <a:pt x="1530" y="4132"/>
                  <a:pt x="2762" y="4132"/>
                  <a:pt x="3538" y="3379"/>
                </a:cubicBezTo>
                <a:lnTo>
                  <a:pt x="3538" y="3379"/>
                </a:lnTo>
                <a:cubicBezTo>
                  <a:pt x="4314" y="2625"/>
                  <a:pt x="4337" y="1370"/>
                  <a:pt x="3584" y="594"/>
                </a:cubicBezTo>
                <a:lnTo>
                  <a:pt x="3584" y="594"/>
                </a:lnTo>
                <a:cubicBezTo>
                  <a:pt x="3196" y="206"/>
                  <a:pt x="2671" y="0"/>
                  <a:pt x="2169" y="0"/>
                </a:cubicBezTo>
                <a:lnTo>
                  <a:pt x="2169" y="0"/>
                </a:lnTo>
                <a:cubicBezTo>
                  <a:pt x="1667" y="0"/>
                  <a:pt x="1165" y="183"/>
                  <a:pt x="799" y="571"/>
                </a:cubicBezTo>
                <a:close/>
                <a:moveTo>
                  <a:pt x="1005" y="3127"/>
                </a:moveTo>
                <a:cubicBezTo>
                  <a:pt x="366" y="2465"/>
                  <a:pt x="389" y="1438"/>
                  <a:pt x="1028" y="799"/>
                </a:cubicBezTo>
                <a:lnTo>
                  <a:pt x="1028" y="799"/>
                </a:lnTo>
                <a:cubicBezTo>
                  <a:pt x="1667" y="183"/>
                  <a:pt x="2717" y="183"/>
                  <a:pt x="3333" y="822"/>
                </a:cubicBezTo>
                <a:lnTo>
                  <a:pt x="3333" y="822"/>
                </a:lnTo>
                <a:cubicBezTo>
                  <a:pt x="3972" y="1484"/>
                  <a:pt x="3949" y="2511"/>
                  <a:pt x="3310" y="3150"/>
                </a:cubicBezTo>
                <a:lnTo>
                  <a:pt x="3310" y="3150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35" y="3607"/>
                  <a:pt x="1324" y="3447"/>
                  <a:pt x="1005" y="312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8"/>
          <p:cNvSpPr/>
          <p:nvPr/>
        </p:nvSpPr>
        <p:spPr>
          <a:xfrm>
            <a:off x="7551609" y="2241349"/>
            <a:ext cx="107484" cy="102712"/>
          </a:xfrm>
          <a:custGeom>
            <a:avLst/>
            <a:gdLst/>
            <a:ahLst/>
            <a:cxnLst/>
            <a:rect l="l" t="t" r="r" b="b"/>
            <a:pathLst>
              <a:path w="5136" h="4908" extrusionOk="0">
                <a:moveTo>
                  <a:pt x="936" y="662"/>
                </a:moveTo>
                <a:cubicBezTo>
                  <a:pt x="23" y="1575"/>
                  <a:pt x="0" y="3059"/>
                  <a:pt x="913" y="3972"/>
                </a:cubicBezTo>
                <a:lnTo>
                  <a:pt x="913" y="3972"/>
                </a:lnTo>
                <a:cubicBezTo>
                  <a:pt x="1803" y="4885"/>
                  <a:pt x="3287" y="4908"/>
                  <a:pt x="4200" y="3995"/>
                </a:cubicBezTo>
                <a:lnTo>
                  <a:pt x="4200" y="3995"/>
                </a:lnTo>
                <a:cubicBezTo>
                  <a:pt x="5113" y="3104"/>
                  <a:pt x="5136" y="1621"/>
                  <a:pt x="4246" y="708"/>
                </a:cubicBezTo>
                <a:lnTo>
                  <a:pt x="4246" y="708"/>
                </a:lnTo>
                <a:cubicBezTo>
                  <a:pt x="3789" y="251"/>
                  <a:pt x="3173" y="0"/>
                  <a:pt x="2579" y="0"/>
                </a:cubicBezTo>
                <a:lnTo>
                  <a:pt x="2579" y="0"/>
                </a:lnTo>
                <a:cubicBezTo>
                  <a:pt x="1986" y="0"/>
                  <a:pt x="1392" y="228"/>
                  <a:pt x="936" y="662"/>
                </a:cubicBezTo>
                <a:close/>
                <a:moveTo>
                  <a:pt x="1141" y="3743"/>
                </a:moveTo>
                <a:cubicBezTo>
                  <a:pt x="365" y="2945"/>
                  <a:pt x="388" y="1689"/>
                  <a:pt x="1164" y="913"/>
                </a:cubicBezTo>
                <a:lnTo>
                  <a:pt x="1164" y="913"/>
                </a:lnTo>
                <a:cubicBezTo>
                  <a:pt x="1963" y="137"/>
                  <a:pt x="3218" y="160"/>
                  <a:pt x="3994" y="936"/>
                </a:cubicBezTo>
                <a:lnTo>
                  <a:pt x="3994" y="936"/>
                </a:lnTo>
                <a:cubicBezTo>
                  <a:pt x="4771" y="1735"/>
                  <a:pt x="4748" y="2990"/>
                  <a:pt x="3972" y="3766"/>
                </a:cubicBezTo>
                <a:lnTo>
                  <a:pt x="3972" y="3766"/>
                </a:lnTo>
                <a:cubicBezTo>
                  <a:pt x="3584" y="4154"/>
                  <a:pt x="3081" y="4337"/>
                  <a:pt x="2579" y="4337"/>
                </a:cubicBezTo>
                <a:lnTo>
                  <a:pt x="2579" y="4337"/>
                </a:lnTo>
                <a:cubicBezTo>
                  <a:pt x="2054" y="4337"/>
                  <a:pt x="1529" y="4131"/>
                  <a:pt x="1141" y="37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8"/>
          <p:cNvSpPr/>
          <p:nvPr/>
        </p:nvSpPr>
        <p:spPr>
          <a:xfrm>
            <a:off x="6338854" y="4454402"/>
            <a:ext cx="149046" cy="142349"/>
          </a:xfrm>
          <a:custGeom>
            <a:avLst/>
            <a:gdLst/>
            <a:ahLst/>
            <a:cxnLst/>
            <a:rect l="l" t="t" r="r" b="b"/>
            <a:pathLst>
              <a:path w="7122" h="6802" extrusionOk="0">
                <a:moveTo>
                  <a:pt x="1302" y="913"/>
                </a:moveTo>
                <a:cubicBezTo>
                  <a:pt x="23" y="2168"/>
                  <a:pt x="0" y="4223"/>
                  <a:pt x="1233" y="5501"/>
                </a:cubicBezTo>
                <a:lnTo>
                  <a:pt x="1233" y="5501"/>
                </a:lnTo>
                <a:cubicBezTo>
                  <a:pt x="2488" y="6779"/>
                  <a:pt x="4543" y="6802"/>
                  <a:pt x="5821" y="5547"/>
                </a:cubicBezTo>
                <a:lnTo>
                  <a:pt x="5821" y="5547"/>
                </a:lnTo>
                <a:cubicBezTo>
                  <a:pt x="7099" y="4291"/>
                  <a:pt x="7122" y="2237"/>
                  <a:pt x="5867" y="959"/>
                </a:cubicBezTo>
                <a:lnTo>
                  <a:pt x="5867" y="959"/>
                </a:lnTo>
                <a:cubicBezTo>
                  <a:pt x="5227" y="320"/>
                  <a:pt x="4406" y="0"/>
                  <a:pt x="3561" y="0"/>
                </a:cubicBezTo>
                <a:lnTo>
                  <a:pt x="3561" y="0"/>
                </a:lnTo>
                <a:cubicBezTo>
                  <a:pt x="2740" y="0"/>
                  <a:pt x="1918" y="297"/>
                  <a:pt x="1302" y="913"/>
                </a:cubicBezTo>
                <a:close/>
                <a:moveTo>
                  <a:pt x="1484" y="5273"/>
                </a:moveTo>
                <a:cubicBezTo>
                  <a:pt x="366" y="4131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46"/>
                  <a:pt x="4520" y="69"/>
                  <a:pt x="5638" y="1210"/>
                </a:cubicBezTo>
                <a:lnTo>
                  <a:pt x="5638" y="1210"/>
                </a:lnTo>
                <a:cubicBezTo>
                  <a:pt x="6757" y="2351"/>
                  <a:pt x="6734" y="4177"/>
                  <a:pt x="5593" y="5318"/>
                </a:cubicBezTo>
                <a:lnTo>
                  <a:pt x="5593" y="5318"/>
                </a:lnTo>
                <a:cubicBezTo>
                  <a:pt x="5022" y="5866"/>
                  <a:pt x="4292" y="6140"/>
                  <a:pt x="3561" y="6140"/>
                </a:cubicBezTo>
                <a:lnTo>
                  <a:pt x="3561" y="6140"/>
                </a:lnTo>
                <a:cubicBezTo>
                  <a:pt x="2808" y="6140"/>
                  <a:pt x="2055" y="5843"/>
                  <a:pt x="1484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8"/>
          <p:cNvSpPr/>
          <p:nvPr/>
        </p:nvSpPr>
        <p:spPr>
          <a:xfrm>
            <a:off x="5951480" y="3998699"/>
            <a:ext cx="149046" cy="142370"/>
          </a:xfrm>
          <a:custGeom>
            <a:avLst/>
            <a:gdLst/>
            <a:ahLst/>
            <a:cxnLst/>
            <a:rect l="l" t="t" r="r" b="b"/>
            <a:pathLst>
              <a:path w="7122" h="6803" extrusionOk="0">
                <a:moveTo>
                  <a:pt x="1301" y="914"/>
                </a:moveTo>
                <a:cubicBezTo>
                  <a:pt x="23" y="2169"/>
                  <a:pt x="0" y="4223"/>
                  <a:pt x="1256" y="5502"/>
                </a:cubicBezTo>
                <a:lnTo>
                  <a:pt x="1256" y="5502"/>
                </a:lnTo>
                <a:cubicBezTo>
                  <a:pt x="2488" y="6780"/>
                  <a:pt x="4542" y="6803"/>
                  <a:pt x="5821" y="5547"/>
                </a:cubicBezTo>
                <a:lnTo>
                  <a:pt x="5821" y="5547"/>
                </a:lnTo>
                <a:cubicBezTo>
                  <a:pt x="7099" y="4292"/>
                  <a:pt x="7122" y="2238"/>
                  <a:pt x="5866" y="959"/>
                </a:cubicBezTo>
                <a:lnTo>
                  <a:pt x="5866" y="959"/>
                </a:lnTo>
                <a:cubicBezTo>
                  <a:pt x="5250" y="320"/>
                  <a:pt x="4405" y="1"/>
                  <a:pt x="3561" y="1"/>
                </a:cubicBezTo>
                <a:lnTo>
                  <a:pt x="3561" y="1"/>
                </a:lnTo>
                <a:cubicBezTo>
                  <a:pt x="2739" y="1"/>
                  <a:pt x="1918" y="297"/>
                  <a:pt x="1301" y="914"/>
                </a:cubicBezTo>
                <a:moveTo>
                  <a:pt x="1484" y="5273"/>
                </a:moveTo>
                <a:cubicBezTo>
                  <a:pt x="365" y="4132"/>
                  <a:pt x="388" y="2283"/>
                  <a:pt x="1529" y="1165"/>
                </a:cubicBezTo>
                <a:lnTo>
                  <a:pt x="1529" y="1165"/>
                </a:lnTo>
                <a:cubicBezTo>
                  <a:pt x="2671" y="46"/>
                  <a:pt x="4520" y="69"/>
                  <a:pt x="5638" y="1210"/>
                </a:cubicBezTo>
                <a:lnTo>
                  <a:pt x="5638" y="1210"/>
                </a:lnTo>
                <a:cubicBezTo>
                  <a:pt x="6756" y="2352"/>
                  <a:pt x="6734" y="4178"/>
                  <a:pt x="5592" y="5319"/>
                </a:cubicBezTo>
                <a:lnTo>
                  <a:pt x="5592" y="5319"/>
                </a:lnTo>
                <a:cubicBezTo>
                  <a:pt x="5022" y="5867"/>
                  <a:pt x="4291" y="6141"/>
                  <a:pt x="3561" y="6141"/>
                </a:cubicBezTo>
                <a:lnTo>
                  <a:pt x="3561" y="6141"/>
                </a:lnTo>
                <a:cubicBezTo>
                  <a:pt x="2808" y="6141"/>
                  <a:pt x="2054" y="5844"/>
                  <a:pt x="1484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8"/>
          <p:cNvSpPr/>
          <p:nvPr/>
        </p:nvSpPr>
        <p:spPr>
          <a:xfrm>
            <a:off x="5438945" y="3776603"/>
            <a:ext cx="149067" cy="142349"/>
          </a:xfrm>
          <a:custGeom>
            <a:avLst/>
            <a:gdLst/>
            <a:ahLst/>
            <a:cxnLst/>
            <a:rect l="l" t="t" r="r" b="b"/>
            <a:pathLst>
              <a:path w="7123" h="6802" extrusionOk="0">
                <a:moveTo>
                  <a:pt x="1302" y="936"/>
                </a:moveTo>
                <a:cubicBezTo>
                  <a:pt x="23" y="2191"/>
                  <a:pt x="1" y="4246"/>
                  <a:pt x="1256" y="5501"/>
                </a:cubicBezTo>
                <a:lnTo>
                  <a:pt x="1256" y="5501"/>
                </a:lnTo>
                <a:cubicBezTo>
                  <a:pt x="2511" y="6779"/>
                  <a:pt x="4566" y="6802"/>
                  <a:pt x="5844" y="5547"/>
                </a:cubicBezTo>
                <a:lnTo>
                  <a:pt x="5844" y="5547"/>
                </a:lnTo>
                <a:cubicBezTo>
                  <a:pt x="7099" y="4314"/>
                  <a:pt x="7122" y="2260"/>
                  <a:pt x="5890" y="982"/>
                </a:cubicBezTo>
                <a:lnTo>
                  <a:pt x="5890" y="982"/>
                </a:lnTo>
                <a:cubicBezTo>
                  <a:pt x="5250" y="342"/>
                  <a:pt x="4406" y="0"/>
                  <a:pt x="3561" y="0"/>
                </a:cubicBezTo>
                <a:lnTo>
                  <a:pt x="3561" y="0"/>
                </a:lnTo>
                <a:cubicBezTo>
                  <a:pt x="2762" y="0"/>
                  <a:pt x="1941" y="320"/>
                  <a:pt x="1302" y="936"/>
                </a:cubicBezTo>
                <a:moveTo>
                  <a:pt x="1507" y="5273"/>
                </a:moveTo>
                <a:cubicBezTo>
                  <a:pt x="366" y="4131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46"/>
                  <a:pt x="4520" y="68"/>
                  <a:pt x="5638" y="1210"/>
                </a:cubicBezTo>
                <a:lnTo>
                  <a:pt x="5638" y="1210"/>
                </a:lnTo>
                <a:cubicBezTo>
                  <a:pt x="6757" y="2351"/>
                  <a:pt x="6734" y="4200"/>
                  <a:pt x="5593" y="5318"/>
                </a:cubicBezTo>
                <a:lnTo>
                  <a:pt x="5593" y="5318"/>
                </a:lnTo>
                <a:cubicBezTo>
                  <a:pt x="5045" y="5866"/>
                  <a:pt x="4315" y="6140"/>
                  <a:pt x="3561" y="6140"/>
                </a:cubicBezTo>
                <a:lnTo>
                  <a:pt x="3561" y="6140"/>
                </a:lnTo>
                <a:cubicBezTo>
                  <a:pt x="2808" y="6140"/>
                  <a:pt x="2055" y="5866"/>
                  <a:pt x="1507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8"/>
          <p:cNvSpPr/>
          <p:nvPr/>
        </p:nvSpPr>
        <p:spPr>
          <a:xfrm>
            <a:off x="5376374" y="4149645"/>
            <a:ext cx="149046" cy="141888"/>
          </a:xfrm>
          <a:custGeom>
            <a:avLst/>
            <a:gdLst/>
            <a:ahLst/>
            <a:cxnLst/>
            <a:rect l="l" t="t" r="r" b="b"/>
            <a:pathLst>
              <a:path w="7122" h="6780" extrusionOk="0">
                <a:moveTo>
                  <a:pt x="1302" y="914"/>
                </a:moveTo>
                <a:cubicBezTo>
                  <a:pt x="23" y="2169"/>
                  <a:pt x="1" y="4223"/>
                  <a:pt x="1256" y="5501"/>
                </a:cubicBezTo>
                <a:lnTo>
                  <a:pt x="1256" y="5501"/>
                </a:lnTo>
                <a:cubicBezTo>
                  <a:pt x="2488" y="6757"/>
                  <a:pt x="4543" y="6780"/>
                  <a:pt x="5821" y="5547"/>
                </a:cubicBezTo>
                <a:lnTo>
                  <a:pt x="5821" y="5547"/>
                </a:lnTo>
                <a:cubicBezTo>
                  <a:pt x="7099" y="4292"/>
                  <a:pt x="7122" y="2237"/>
                  <a:pt x="5867" y="959"/>
                </a:cubicBezTo>
                <a:lnTo>
                  <a:pt x="5867" y="959"/>
                </a:lnTo>
                <a:cubicBezTo>
                  <a:pt x="5227" y="320"/>
                  <a:pt x="4406" y="1"/>
                  <a:pt x="3561" y="1"/>
                </a:cubicBezTo>
                <a:lnTo>
                  <a:pt x="3561" y="1"/>
                </a:lnTo>
                <a:cubicBezTo>
                  <a:pt x="2740" y="1"/>
                  <a:pt x="1918" y="297"/>
                  <a:pt x="1302" y="914"/>
                </a:cubicBezTo>
                <a:close/>
                <a:moveTo>
                  <a:pt x="1484" y="5250"/>
                </a:moveTo>
                <a:cubicBezTo>
                  <a:pt x="366" y="4109"/>
                  <a:pt x="389" y="2283"/>
                  <a:pt x="1530" y="1142"/>
                </a:cubicBezTo>
                <a:lnTo>
                  <a:pt x="1530" y="1142"/>
                </a:lnTo>
                <a:cubicBezTo>
                  <a:pt x="2671" y="23"/>
                  <a:pt x="4520" y="46"/>
                  <a:pt x="5638" y="1187"/>
                </a:cubicBezTo>
                <a:lnTo>
                  <a:pt x="5638" y="1187"/>
                </a:lnTo>
                <a:cubicBezTo>
                  <a:pt x="6757" y="2329"/>
                  <a:pt x="6734" y="4178"/>
                  <a:pt x="5593" y="5296"/>
                </a:cubicBezTo>
                <a:lnTo>
                  <a:pt x="5593" y="5296"/>
                </a:lnTo>
                <a:cubicBezTo>
                  <a:pt x="5022" y="5844"/>
                  <a:pt x="4292" y="6118"/>
                  <a:pt x="3561" y="6118"/>
                </a:cubicBezTo>
                <a:lnTo>
                  <a:pt x="3561" y="6118"/>
                </a:lnTo>
                <a:cubicBezTo>
                  <a:pt x="2808" y="6118"/>
                  <a:pt x="2055" y="5844"/>
                  <a:pt x="1484" y="52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8"/>
          <p:cNvSpPr/>
          <p:nvPr/>
        </p:nvSpPr>
        <p:spPr>
          <a:xfrm>
            <a:off x="5578902" y="3455125"/>
            <a:ext cx="113699" cy="108446"/>
          </a:xfrm>
          <a:custGeom>
            <a:avLst/>
            <a:gdLst/>
            <a:ahLst/>
            <a:cxnLst/>
            <a:rect l="l" t="t" r="r" b="b"/>
            <a:pathLst>
              <a:path w="5433" h="5182" extrusionOk="0">
                <a:moveTo>
                  <a:pt x="1005" y="708"/>
                </a:moveTo>
                <a:cubicBezTo>
                  <a:pt x="23" y="1644"/>
                  <a:pt x="0" y="3219"/>
                  <a:pt x="959" y="4178"/>
                </a:cubicBezTo>
                <a:lnTo>
                  <a:pt x="959" y="4178"/>
                </a:lnTo>
                <a:cubicBezTo>
                  <a:pt x="1918" y="5159"/>
                  <a:pt x="3470" y="5182"/>
                  <a:pt x="4451" y="4223"/>
                </a:cubicBezTo>
                <a:lnTo>
                  <a:pt x="4451" y="4223"/>
                </a:lnTo>
                <a:cubicBezTo>
                  <a:pt x="5410" y="3265"/>
                  <a:pt x="5433" y="1713"/>
                  <a:pt x="4474" y="731"/>
                </a:cubicBezTo>
                <a:lnTo>
                  <a:pt x="4474" y="731"/>
                </a:lnTo>
                <a:cubicBezTo>
                  <a:pt x="3995" y="252"/>
                  <a:pt x="3356" y="1"/>
                  <a:pt x="2717" y="1"/>
                </a:cubicBezTo>
                <a:lnTo>
                  <a:pt x="2717" y="1"/>
                </a:lnTo>
                <a:cubicBezTo>
                  <a:pt x="2100" y="1"/>
                  <a:pt x="1461" y="229"/>
                  <a:pt x="1005" y="708"/>
                </a:cubicBezTo>
                <a:close/>
                <a:moveTo>
                  <a:pt x="1187" y="3949"/>
                </a:moveTo>
                <a:cubicBezTo>
                  <a:pt x="366" y="3105"/>
                  <a:pt x="388" y="1758"/>
                  <a:pt x="1233" y="936"/>
                </a:cubicBezTo>
                <a:lnTo>
                  <a:pt x="1233" y="936"/>
                </a:lnTo>
                <a:cubicBezTo>
                  <a:pt x="2078" y="115"/>
                  <a:pt x="3424" y="138"/>
                  <a:pt x="4246" y="982"/>
                </a:cubicBezTo>
                <a:lnTo>
                  <a:pt x="4246" y="982"/>
                </a:lnTo>
                <a:cubicBezTo>
                  <a:pt x="5068" y="1804"/>
                  <a:pt x="5045" y="3173"/>
                  <a:pt x="4200" y="3995"/>
                </a:cubicBezTo>
                <a:lnTo>
                  <a:pt x="4200" y="3995"/>
                </a:lnTo>
                <a:cubicBezTo>
                  <a:pt x="3789" y="4383"/>
                  <a:pt x="3264" y="4588"/>
                  <a:pt x="2717" y="4588"/>
                </a:cubicBezTo>
                <a:lnTo>
                  <a:pt x="2717" y="4588"/>
                </a:lnTo>
                <a:cubicBezTo>
                  <a:pt x="2169" y="4588"/>
                  <a:pt x="1621" y="4383"/>
                  <a:pt x="1187" y="394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8"/>
          <p:cNvSpPr/>
          <p:nvPr/>
        </p:nvSpPr>
        <p:spPr>
          <a:xfrm>
            <a:off x="5423187" y="3517215"/>
            <a:ext cx="85991" cy="82182"/>
          </a:xfrm>
          <a:custGeom>
            <a:avLst/>
            <a:gdLst/>
            <a:ahLst/>
            <a:cxnLst/>
            <a:rect l="l" t="t" r="r" b="b"/>
            <a:pathLst>
              <a:path w="4109" h="3927" extrusionOk="0">
                <a:moveTo>
                  <a:pt x="754" y="526"/>
                </a:moveTo>
                <a:cubicBezTo>
                  <a:pt x="0" y="1256"/>
                  <a:pt x="0" y="2443"/>
                  <a:pt x="731" y="3174"/>
                </a:cubicBezTo>
                <a:lnTo>
                  <a:pt x="731" y="3174"/>
                </a:lnTo>
                <a:cubicBezTo>
                  <a:pt x="1438" y="3927"/>
                  <a:pt x="2625" y="3927"/>
                  <a:pt x="3356" y="3196"/>
                </a:cubicBezTo>
                <a:lnTo>
                  <a:pt x="3356" y="3196"/>
                </a:lnTo>
                <a:cubicBezTo>
                  <a:pt x="4109" y="2489"/>
                  <a:pt x="4109" y="1302"/>
                  <a:pt x="3379" y="572"/>
                </a:cubicBezTo>
                <a:lnTo>
                  <a:pt x="3379" y="572"/>
                </a:lnTo>
                <a:cubicBezTo>
                  <a:pt x="3013" y="184"/>
                  <a:pt x="2534" y="1"/>
                  <a:pt x="2055" y="1"/>
                </a:cubicBezTo>
                <a:lnTo>
                  <a:pt x="2055" y="1"/>
                </a:lnTo>
                <a:cubicBezTo>
                  <a:pt x="1575" y="1"/>
                  <a:pt x="1119" y="184"/>
                  <a:pt x="754" y="526"/>
                </a:cubicBezTo>
                <a:close/>
                <a:moveTo>
                  <a:pt x="959" y="2945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75" y="184"/>
                  <a:pt x="2557" y="184"/>
                  <a:pt x="3150" y="800"/>
                </a:cubicBezTo>
                <a:lnTo>
                  <a:pt x="3150" y="800"/>
                </a:lnTo>
                <a:cubicBezTo>
                  <a:pt x="3744" y="1393"/>
                  <a:pt x="3744" y="2375"/>
                  <a:pt x="3127" y="2968"/>
                </a:cubicBezTo>
                <a:lnTo>
                  <a:pt x="3127" y="2968"/>
                </a:lnTo>
                <a:cubicBezTo>
                  <a:pt x="2831" y="3265"/>
                  <a:pt x="2443" y="3402"/>
                  <a:pt x="2055" y="3402"/>
                </a:cubicBezTo>
                <a:lnTo>
                  <a:pt x="2055" y="3402"/>
                </a:lnTo>
                <a:cubicBezTo>
                  <a:pt x="1667" y="3402"/>
                  <a:pt x="1256" y="3242"/>
                  <a:pt x="959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8"/>
          <p:cNvSpPr/>
          <p:nvPr/>
        </p:nvSpPr>
        <p:spPr>
          <a:xfrm>
            <a:off x="5449450" y="3399711"/>
            <a:ext cx="86493" cy="82182"/>
          </a:xfrm>
          <a:custGeom>
            <a:avLst/>
            <a:gdLst/>
            <a:ahLst/>
            <a:cxnLst/>
            <a:rect l="l" t="t" r="r" b="b"/>
            <a:pathLst>
              <a:path w="4133" h="3927" extrusionOk="0">
                <a:moveTo>
                  <a:pt x="754" y="526"/>
                </a:moveTo>
                <a:cubicBezTo>
                  <a:pt x="24" y="1256"/>
                  <a:pt x="1" y="2443"/>
                  <a:pt x="731" y="3174"/>
                </a:cubicBezTo>
                <a:lnTo>
                  <a:pt x="731" y="3174"/>
                </a:lnTo>
                <a:cubicBezTo>
                  <a:pt x="1462" y="3904"/>
                  <a:pt x="2649" y="3927"/>
                  <a:pt x="3379" y="3196"/>
                </a:cubicBezTo>
                <a:lnTo>
                  <a:pt x="3379" y="3196"/>
                </a:lnTo>
                <a:cubicBezTo>
                  <a:pt x="4109" y="2489"/>
                  <a:pt x="4132" y="1302"/>
                  <a:pt x="3402" y="572"/>
                </a:cubicBezTo>
                <a:lnTo>
                  <a:pt x="3402" y="572"/>
                </a:lnTo>
                <a:cubicBezTo>
                  <a:pt x="3037" y="183"/>
                  <a:pt x="2557" y="1"/>
                  <a:pt x="2078" y="1"/>
                </a:cubicBezTo>
                <a:lnTo>
                  <a:pt x="2078" y="1"/>
                </a:lnTo>
                <a:cubicBezTo>
                  <a:pt x="1599" y="1"/>
                  <a:pt x="1119" y="183"/>
                  <a:pt x="754" y="526"/>
                </a:cubicBezTo>
                <a:close/>
                <a:moveTo>
                  <a:pt x="959" y="2945"/>
                </a:moveTo>
                <a:cubicBezTo>
                  <a:pt x="389" y="2329"/>
                  <a:pt x="389" y="1370"/>
                  <a:pt x="982" y="777"/>
                </a:cubicBezTo>
                <a:lnTo>
                  <a:pt x="982" y="777"/>
                </a:lnTo>
                <a:cubicBezTo>
                  <a:pt x="1599" y="183"/>
                  <a:pt x="2580" y="183"/>
                  <a:pt x="3173" y="800"/>
                </a:cubicBezTo>
                <a:lnTo>
                  <a:pt x="3173" y="800"/>
                </a:lnTo>
                <a:cubicBezTo>
                  <a:pt x="3744" y="1393"/>
                  <a:pt x="3744" y="2375"/>
                  <a:pt x="3151" y="2968"/>
                </a:cubicBezTo>
                <a:lnTo>
                  <a:pt x="3151" y="2968"/>
                </a:lnTo>
                <a:cubicBezTo>
                  <a:pt x="2854" y="3265"/>
                  <a:pt x="2466" y="3402"/>
                  <a:pt x="2078" y="3402"/>
                </a:cubicBezTo>
                <a:lnTo>
                  <a:pt x="2078" y="3402"/>
                </a:lnTo>
                <a:cubicBezTo>
                  <a:pt x="1667" y="3402"/>
                  <a:pt x="1279" y="3242"/>
                  <a:pt x="959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8"/>
          <p:cNvSpPr/>
          <p:nvPr/>
        </p:nvSpPr>
        <p:spPr>
          <a:xfrm>
            <a:off x="6421948" y="3750232"/>
            <a:ext cx="106542" cy="101750"/>
          </a:xfrm>
          <a:custGeom>
            <a:avLst/>
            <a:gdLst/>
            <a:ahLst/>
            <a:cxnLst/>
            <a:rect l="l" t="t" r="r" b="b"/>
            <a:pathLst>
              <a:path w="5091" h="4862" extrusionOk="0">
                <a:moveTo>
                  <a:pt x="913" y="662"/>
                </a:moveTo>
                <a:cubicBezTo>
                  <a:pt x="0" y="1575"/>
                  <a:pt x="0" y="3036"/>
                  <a:pt x="890" y="3949"/>
                </a:cubicBezTo>
                <a:lnTo>
                  <a:pt x="890" y="3949"/>
                </a:lnTo>
                <a:cubicBezTo>
                  <a:pt x="1780" y="4862"/>
                  <a:pt x="3241" y="4862"/>
                  <a:pt x="4154" y="3972"/>
                </a:cubicBezTo>
                <a:lnTo>
                  <a:pt x="4154" y="3972"/>
                </a:lnTo>
                <a:cubicBezTo>
                  <a:pt x="5067" y="3081"/>
                  <a:pt x="5090" y="1621"/>
                  <a:pt x="4200" y="708"/>
                </a:cubicBezTo>
                <a:lnTo>
                  <a:pt x="4200" y="708"/>
                </a:lnTo>
                <a:cubicBezTo>
                  <a:pt x="3743" y="251"/>
                  <a:pt x="3150" y="0"/>
                  <a:pt x="2534" y="0"/>
                </a:cubicBezTo>
                <a:lnTo>
                  <a:pt x="2534" y="0"/>
                </a:lnTo>
                <a:cubicBezTo>
                  <a:pt x="1963" y="23"/>
                  <a:pt x="1370" y="228"/>
                  <a:pt x="913" y="662"/>
                </a:cubicBezTo>
                <a:moveTo>
                  <a:pt x="1118" y="3721"/>
                </a:moveTo>
                <a:cubicBezTo>
                  <a:pt x="365" y="2922"/>
                  <a:pt x="365" y="1666"/>
                  <a:pt x="1141" y="913"/>
                </a:cubicBezTo>
                <a:lnTo>
                  <a:pt x="1141" y="913"/>
                </a:lnTo>
                <a:cubicBezTo>
                  <a:pt x="1940" y="137"/>
                  <a:pt x="3196" y="160"/>
                  <a:pt x="3949" y="936"/>
                </a:cubicBezTo>
                <a:lnTo>
                  <a:pt x="3949" y="936"/>
                </a:lnTo>
                <a:cubicBezTo>
                  <a:pt x="4725" y="1712"/>
                  <a:pt x="4702" y="2967"/>
                  <a:pt x="3926" y="3743"/>
                </a:cubicBezTo>
                <a:lnTo>
                  <a:pt x="3926" y="3743"/>
                </a:lnTo>
                <a:cubicBezTo>
                  <a:pt x="3538" y="4109"/>
                  <a:pt x="3036" y="4314"/>
                  <a:pt x="2534" y="4314"/>
                </a:cubicBezTo>
                <a:lnTo>
                  <a:pt x="2534" y="4314"/>
                </a:lnTo>
                <a:cubicBezTo>
                  <a:pt x="2031" y="4314"/>
                  <a:pt x="1506" y="4109"/>
                  <a:pt x="1118" y="372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8"/>
          <p:cNvSpPr/>
          <p:nvPr/>
        </p:nvSpPr>
        <p:spPr>
          <a:xfrm>
            <a:off x="6196029" y="3978170"/>
            <a:ext cx="149067" cy="141888"/>
          </a:xfrm>
          <a:custGeom>
            <a:avLst/>
            <a:gdLst/>
            <a:ahLst/>
            <a:cxnLst/>
            <a:rect l="l" t="t" r="r" b="b"/>
            <a:pathLst>
              <a:path w="7123" h="6780" extrusionOk="0">
                <a:moveTo>
                  <a:pt x="1302" y="913"/>
                </a:moveTo>
                <a:cubicBezTo>
                  <a:pt x="24" y="2169"/>
                  <a:pt x="1" y="4223"/>
                  <a:pt x="1256" y="5501"/>
                </a:cubicBezTo>
                <a:lnTo>
                  <a:pt x="1256" y="5501"/>
                </a:lnTo>
                <a:cubicBezTo>
                  <a:pt x="2489" y="6757"/>
                  <a:pt x="4543" y="6779"/>
                  <a:pt x="5821" y="5547"/>
                </a:cubicBezTo>
                <a:lnTo>
                  <a:pt x="5821" y="5547"/>
                </a:lnTo>
                <a:cubicBezTo>
                  <a:pt x="7099" y="4291"/>
                  <a:pt x="7122" y="2237"/>
                  <a:pt x="5867" y="959"/>
                </a:cubicBezTo>
                <a:lnTo>
                  <a:pt x="5867" y="959"/>
                </a:lnTo>
                <a:cubicBezTo>
                  <a:pt x="5228" y="320"/>
                  <a:pt x="4406" y="0"/>
                  <a:pt x="3561" y="0"/>
                </a:cubicBezTo>
                <a:lnTo>
                  <a:pt x="3561" y="0"/>
                </a:lnTo>
                <a:cubicBezTo>
                  <a:pt x="2740" y="0"/>
                  <a:pt x="1918" y="297"/>
                  <a:pt x="1302" y="913"/>
                </a:cubicBezTo>
                <a:close/>
                <a:moveTo>
                  <a:pt x="1484" y="5250"/>
                </a:moveTo>
                <a:cubicBezTo>
                  <a:pt x="366" y="4109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23"/>
                  <a:pt x="4520" y="46"/>
                  <a:pt x="5639" y="1187"/>
                </a:cubicBezTo>
                <a:lnTo>
                  <a:pt x="5639" y="1187"/>
                </a:lnTo>
                <a:cubicBezTo>
                  <a:pt x="6757" y="2328"/>
                  <a:pt x="6734" y="4177"/>
                  <a:pt x="5593" y="5296"/>
                </a:cubicBezTo>
                <a:lnTo>
                  <a:pt x="5593" y="5296"/>
                </a:lnTo>
                <a:cubicBezTo>
                  <a:pt x="5022" y="5844"/>
                  <a:pt x="4292" y="6117"/>
                  <a:pt x="3561" y="6117"/>
                </a:cubicBezTo>
                <a:lnTo>
                  <a:pt x="3561" y="6117"/>
                </a:lnTo>
                <a:cubicBezTo>
                  <a:pt x="2808" y="6117"/>
                  <a:pt x="2055" y="5844"/>
                  <a:pt x="1484" y="52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8"/>
          <p:cNvSpPr/>
          <p:nvPr/>
        </p:nvSpPr>
        <p:spPr>
          <a:xfrm>
            <a:off x="5867878" y="3881195"/>
            <a:ext cx="128997" cy="123263"/>
          </a:xfrm>
          <a:custGeom>
            <a:avLst/>
            <a:gdLst/>
            <a:ahLst/>
            <a:cxnLst/>
            <a:rect l="l" t="t" r="r" b="b"/>
            <a:pathLst>
              <a:path w="6164" h="5890" extrusionOk="0">
                <a:moveTo>
                  <a:pt x="1119" y="800"/>
                </a:moveTo>
                <a:cubicBezTo>
                  <a:pt x="1" y="1872"/>
                  <a:pt x="1" y="3653"/>
                  <a:pt x="1074" y="4748"/>
                </a:cubicBezTo>
                <a:lnTo>
                  <a:pt x="1074" y="4748"/>
                </a:lnTo>
                <a:cubicBezTo>
                  <a:pt x="2146" y="5867"/>
                  <a:pt x="3927" y="5890"/>
                  <a:pt x="5022" y="4794"/>
                </a:cubicBezTo>
                <a:lnTo>
                  <a:pt x="5022" y="4794"/>
                </a:lnTo>
                <a:cubicBezTo>
                  <a:pt x="6141" y="3721"/>
                  <a:pt x="6164" y="1941"/>
                  <a:pt x="5068" y="845"/>
                </a:cubicBezTo>
                <a:lnTo>
                  <a:pt x="5068" y="845"/>
                </a:lnTo>
                <a:cubicBezTo>
                  <a:pt x="4520" y="275"/>
                  <a:pt x="3790" y="1"/>
                  <a:pt x="3082" y="1"/>
                </a:cubicBezTo>
                <a:lnTo>
                  <a:pt x="3082" y="1"/>
                </a:lnTo>
                <a:cubicBezTo>
                  <a:pt x="2375" y="1"/>
                  <a:pt x="1667" y="275"/>
                  <a:pt x="1119" y="800"/>
                </a:cubicBezTo>
                <a:moveTo>
                  <a:pt x="1302" y="4520"/>
                </a:moveTo>
                <a:cubicBezTo>
                  <a:pt x="366" y="3561"/>
                  <a:pt x="366" y="1987"/>
                  <a:pt x="1347" y="1028"/>
                </a:cubicBezTo>
                <a:lnTo>
                  <a:pt x="1347" y="1028"/>
                </a:lnTo>
                <a:cubicBezTo>
                  <a:pt x="2329" y="92"/>
                  <a:pt x="3881" y="92"/>
                  <a:pt x="4840" y="1074"/>
                </a:cubicBezTo>
                <a:lnTo>
                  <a:pt x="4840" y="1074"/>
                </a:lnTo>
                <a:cubicBezTo>
                  <a:pt x="5798" y="2055"/>
                  <a:pt x="5776" y="3607"/>
                  <a:pt x="4794" y="4566"/>
                </a:cubicBezTo>
                <a:lnTo>
                  <a:pt x="4794" y="4566"/>
                </a:lnTo>
                <a:cubicBezTo>
                  <a:pt x="4315" y="5022"/>
                  <a:pt x="3698" y="5273"/>
                  <a:pt x="3082" y="5273"/>
                </a:cubicBezTo>
                <a:lnTo>
                  <a:pt x="3082" y="5273"/>
                </a:lnTo>
                <a:cubicBezTo>
                  <a:pt x="2443" y="5273"/>
                  <a:pt x="1804" y="5022"/>
                  <a:pt x="1302" y="45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8"/>
          <p:cNvSpPr/>
          <p:nvPr/>
        </p:nvSpPr>
        <p:spPr>
          <a:xfrm>
            <a:off x="6517965" y="4464426"/>
            <a:ext cx="112757" cy="107965"/>
          </a:xfrm>
          <a:custGeom>
            <a:avLst/>
            <a:gdLst/>
            <a:ahLst/>
            <a:cxnLst/>
            <a:rect l="l" t="t" r="r" b="b"/>
            <a:pathLst>
              <a:path w="5388" h="5159" extrusionOk="0">
                <a:moveTo>
                  <a:pt x="960" y="708"/>
                </a:moveTo>
                <a:cubicBezTo>
                  <a:pt x="1" y="1644"/>
                  <a:pt x="1" y="3196"/>
                  <a:pt x="937" y="4177"/>
                </a:cubicBezTo>
                <a:lnTo>
                  <a:pt x="937" y="4177"/>
                </a:lnTo>
                <a:cubicBezTo>
                  <a:pt x="1873" y="5136"/>
                  <a:pt x="3425" y="5159"/>
                  <a:pt x="4406" y="4200"/>
                </a:cubicBezTo>
                <a:lnTo>
                  <a:pt x="4406" y="4200"/>
                </a:lnTo>
                <a:cubicBezTo>
                  <a:pt x="5365" y="3264"/>
                  <a:pt x="5388" y="1712"/>
                  <a:pt x="4429" y="731"/>
                </a:cubicBezTo>
                <a:lnTo>
                  <a:pt x="4429" y="731"/>
                </a:lnTo>
                <a:cubicBezTo>
                  <a:pt x="3950" y="251"/>
                  <a:pt x="3311" y="0"/>
                  <a:pt x="2694" y="0"/>
                </a:cubicBezTo>
                <a:lnTo>
                  <a:pt x="2694" y="0"/>
                </a:lnTo>
                <a:cubicBezTo>
                  <a:pt x="2055" y="0"/>
                  <a:pt x="1439" y="229"/>
                  <a:pt x="960" y="708"/>
                </a:cubicBezTo>
                <a:close/>
                <a:moveTo>
                  <a:pt x="1165" y="3926"/>
                </a:moveTo>
                <a:cubicBezTo>
                  <a:pt x="366" y="3105"/>
                  <a:pt x="366" y="1758"/>
                  <a:pt x="1211" y="936"/>
                </a:cubicBezTo>
                <a:lnTo>
                  <a:pt x="1211" y="936"/>
                </a:lnTo>
                <a:cubicBezTo>
                  <a:pt x="2032" y="137"/>
                  <a:pt x="3379" y="137"/>
                  <a:pt x="4201" y="982"/>
                </a:cubicBezTo>
                <a:lnTo>
                  <a:pt x="4201" y="982"/>
                </a:lnTo>
                <a:cubicBezTo>
                  <a:pt x="5023" y="1804"/>
                  <a:pt x="5000" y="3150"/>
                  <a:pt x="4155" y="3972"/>
                </a:cubicBezTo>
                <a:lnTo>
                  <a:pt x="4155" y="3972"/>
                </a:lnTo>
                <a:cubicBezTo>
                  <a:pt x="3744" y="4360"/>
                  <a:pt x="3219" y="4565"/>
                  <a:pt x="2694" y="4565"/>
                </a:cubicBezTo>
                <a:lnTo>
                  <a:pt x="2694" y="4565"/>
                </a:lnTo>
                <a:cubicBezTo>
                  <a:pt x="2147" y="4565"/>
                  <a:pt x="1576" y="4360"/>
                  <a:pt x="1165" y="392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7598401" y="2456770"/>
            <a:ext cx="75988" cy="72137"/>
          </a:xfrm>
          <a:custGeom>
            <a:avLst/>
            <a:gdLst/>
            <a:ahLst/>
            <a:cxnLst/>
            <a:rect l="l" t="t" r="r" b="b"/>
            <a:pathLst>
              <a:path w="3631" h="3447" extrusionOk="0">
                <a:moveTo>
                  <a:pt x="663" y="480"/>
                </a:moveTo>
                <a:cubicBezTo>
                  <a:pt x="24" y="1119"/>
                  <a:pt x="1" y="2146"/>
                  <a:pt x="640" y="2808"/>
                </a:cubicBezTo>
                <a:lnTo>
                  <a:pt x="640" y="2808"/>
                </a:lnTo>
                <a:cubicBezTo>
                  <a:pt x="1279" y="3447"/>
                  <a:pt x="2329" y="3447"/>
                  <a:pt x="2968" y="2831"/>
                </a:cubicBezTo>
                <a:lnTo>
                  <a:pt x="2968" y="2831"/>
                </a:lnTo>
                <a:cubicBezTo>
                  <a:pt x="3607" y="2192"/>
                  <a:pt x="3630" y="1142"/>
                  <a:pt x="2991" y="502"/>
                </a:cubicBezTo>
                <a:lnTo>
                  <a:pt x="2991" y="502"/>
                </a:lnTo>
                <a:cubicBezTo>
                  <a:pt x="2671" y="160"/>
                  <a:pt x="2238" y="0"/>
                  <a:pt x="1827" y="0"/>
                </a:cubicBezTo>
                <a:lnTo>
                  <a:pt x="1827" y="0"/>
                </a:lnTo>
                <a:cubicBezTo>
                  <a:pt x="1393" y="0"/>
                  <a:pt x="982" y="160"/>
                  <a:pt x="663" y="480"/>
                </a:cubicBezTo>
                <a:close/>
                <a:moveTo>
                  <a:pt x="891" y="2557"/>
                </a:moveTo>
                <a:cubicBezTo>
                  <a:pt x="366" y="2055"/>
                  <a:pt x="389" y="1210"/>
                  <a:pt x="891" y="708"/>
                </a:cubicBezTo>
                <a:lnTo>
                  <a:pt x="891" y="708"/>
                </a:lnTo>
                <a:cubicBezTo>
                  <a:pt x="1416" y="206"/>
                  <a:pt x="2261" y="206"/>
                  <a:pt x="2763" y="731"/>
                </a:cubicBezTo>
                <a:lnTo>
                  <a:pt x="2763" y="731"/>
                </a:lnTo>
                <a:cubicBezTo>
                  <a:pt x="3265" y="1256"/>
                  <a:pt x="3242" y="2077"/>
                  <a:pt x="2740" y="2580"/>
                </a:cubicBezTo>
                <a:lnTo>
                  <a:pt x="2740" y="2580"/>
                </a:lnTo>
                <a:cubicBezTo>
                  <a:pt x="2489" y="2831"/>
                  <a:pt x="2147" y="2968"/>
                  <a:pt x="1827" y="2968"/>
                </a:cubicBezTo>
                <a:lnTo>
                  <a:pt x="1827" y="2968"/>
                </a:lnTo>
                <a:cubicBezTo>
                  <a:pt x="1485" y="2968"/>
                  <a:pt x="1142" y="2831"/>
                  <a:pt x="891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8"/>
          <p:cNvSpPr/>
          <p:nvPr/>
        </p:nvSpPr>
        <p:spPr>
          <a:xfrm>
            <a:off x="7449382" y="2433352"/>
            <a:ext cx="118010" cy="112757"/>
          </a:xfrm>
          <a:custGeom>
            <a:avLst/>
            <a:gdLst/>
            <a:ahLst/>
            <a:cxnLst/>
            <a:rect l="l" t="t" r="r" b="b"/>
            <a:pathLst>
              <a:path w="5639" h="5388" extrusionOk="0">
                <a:moveTo>
                  <a:pt x="1028" y="731"/>
                </a:moveTo>
                <a:cubicBezTo>
                  <a:pt x="23" y="1713"/>
                  <a:pt x="0" y="3356"/>
                  <a:pt x="982" y="4360"/>
                </a:cubicBezTo>
                <a:lnTo>
                  <a:pt x="982" y="4360"/>
                </a:lnTo>
                <a:cubicBezTo>
                  <a:pt x="1963" y="5365"/>
                  <a:pt x="3607" y="5388"/>
                  <a:pt x="4611" y="4406"/>
                </a:cubicBezTo>
                <a:lnTo>
                  <a:pt x="4611" y="4406"/>
                </a:lnTo>
                <a:cubicBezTo>
                  <a:pt x="5615" y="3402"/>
                  <a:pt x="5638" y="1781"/>
                  <a:pt x="4634" y="777"/>
                </a:cubicBezTo>
                <a:lnTo>
                  <a:pt x="4634" y="777"/>
                </a:lnTo>
                <a:cubicBezTo>
                  <a:pt x="4155" y="252"/>
                  <a:pt x="3470" y="1"/>
                  <a:pt x="2808" y="1"/>
                </a:cubicBezTo>
                <a:lnTo>
                  <a:pt x="2808" y="1"/>
                </a:lnTo>
                <a:cubicBezTo>
                  <a:pt x="2169" y="1"/>
                  <a:pt x="1530" y="252"/>
                  <a:pt x="1028" y="731"/>
                </a:cubicBezTo>
                <a:close/>
                <a:moveTo>
                  <a:pt x="1233" y="4132"/>
                </a:moveTo>
                <a:cubicBezTo>
                  <a:pt x="366" y="3242"/>
                  <a:pt x="388" y="1827"/>
                  <a:pt x="1256" y="982"/>
                </a:cubicBezTo>
                <a:lnTo>
                  <a:pt x="1256" y="982"/>
                </a:lnTo>
                <a:cubicBezTo>
                  <a:pt x="2123" y="115"/>
                  <a:pt x="3538" y="138"/>
                  <a:pt x="4406" y="1005"/>
                </a:cubicBezTo>
                <a:lnTo>
                  <a:pt x="4406" y="1005"/>
                </a:lnTo>
                <a:cubicBezTo>
                  <a:pt x="5273" y="1895"/>
                  <a:pt x="5250" y="3288"/>
                  <a:pt x="4383" y="4155"/>
                </a:cubicBezTo>
                <a:lnTo>
                  <a:pt x="4383" y="4155"/>
                </a:lnTo>
                <a:cubicBezTo>
                  <a:pt x="3949" y="4589"/>
                  <a:pt x="3379" y="4794"/>
                  <a:pt x="2808" y="4794"/>
                </a:cubicBezTo>
                <a:lnTo>
                  <a:pt x="2808" y="4794"/>
                </a:lnTo>
                <a:cubicBezTo>
                  <a:pt x="2237" y="4794"/>
                  <a:pt x="1667" y="4566"/>
                  <a:pt x="1233" y="4132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8"/>
          <p:cNvSpPr/>
          <p:nvPr/>
        </p:nvSpPr>
        <p:spPr>
          <a:xfrm>
            <a:off x="7483304" y="2786828"/>
            <a:ext cx="88377" cy="84087"/>
          </a:xfrm>
          <a:custGeom>
            <a:avLst/>
            <a:gdLst/>
            <a:ahLst/>
            <a:cxnLst/>
            <a:rect l="l" t="t" r="r" b="b"/>
            <a:pathLst>
              <a:path w="4223" h="4018" extrusionOk="0">
                <a:moveTo>
                  <a:pt x="753" y="548"/>
                </a:moveTo>
                <a:cubicBezTo>
                  <a:pt x="0" y="1279"/>
                  <a:pt x="0" y="2489"/>
                  <a:pt x="730" y="3265"/>
                </a:cubicBezTo>
                <a:lnTo>
                  <a:pt x="730" y="3265"/>
                </a:lnTo>
                <a:cubicBezTo>
                  <a:pt x="1484" y="4018"/>
                  <a:pt x="2693" y="4018"/>
                  <a:pt x="3447" y="3287"/>
                </a:cubicBezTo>
                <a:lnTo>
                  <a:pt x="3447" y="3287"/>
                </a:lnTo>
                <a:cubicBezTo>
                  <a:pt x="4200" y="2534"/>
                  <a:pt x="4223" y="1324"/>
                  <a:pt x="3469" y="571"/>
                </a:cubicBezTo>
                <a:lnTo>
                  <a:pt x="3469" y="571"/>
                </a:lnTo>
                <a:cubicBezTo>
                  <a:pt x="3104" y="183"/>
                  <a:pt x="2602" y="1"/>
                  <a:pt x="2100" y="1"/>
                </a:cubicBezTo>
                <a:lnTo>
                  <a:pt x="2100" y="1"/>
                </a:lnTo>
                <a:cubicBezTo>
                  <a:pt x="1621" y="1"/>
                  <a:pt x="1141" y="183"/>
                  <a:pt x="753" y="548"/>
                </a:cubicBezTo>
                <a:moveTo>
                  <a:pt x="982" y="3013"/>
                </a:moveTo>
                <a:cubicBezTo>
                  <a:pt x="365" y="2397"/>
                  <a:pt x="365" y="1393"/>
                  <a:pt x="1004" y="777"/>
                </a:cubicBezTo>
                <a:lnTo>
                  <a:pt x="1004" y="777"/>
                </a:lnTo>
                <a:cubicBezTo>
                  <a:pt x="1621" y="160"/>
                  <a:pt x="2625" y="183"/>
                  <a:pt x="3241" y="799"/>
                </a:cubicBezTo>
                <a:lnTo>
                  <a:pt x="3241" y="799"/>
                </a:lnTo>
                <a:cubicBezTo>
                  <a:pt x="3858" y="1439"/>
                  <a:pt x="3835" y="2443"/>
                  <a:pt x="3218" y="3036"/>
                </a:cubicBezTo>
                <a:lnTo>
                  <a:pt x="3218" y="3036"/>
                </a:lnTo>
                <a:cubicBezTo>
                  <a:pt x="2899" y="3356"/>
                  <a:pt x="2511" y="3493"/>
                  <a:pt x="2100" y="3493"/>
                </a:cubicBezTo>
                <a:lnTo>
                  <a:pt x="2100" y="3493"/>
                </a:lnTo>
                <a:cubicBezTo>
                  <a:pt x="1689" y="3493"/>
                  <a:pt x="1278" y="3333"/>
                  <a:pt x="982" y="301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8"/>
          <p:cNvSpPr/>
          <p:nvPr/>
        </p:nvSpPr>
        <p:spPr>
          <a:xfrm>
            <a:off x="7597941" y="2657855"/>
            <a:ext cx="136154" cy="129960"/>
          </a:xfrm>
          <a:custGeom>
            <a:avLst/>
            <a:gdLst/>
            <a:ahLst/>
            <a:cxnLst/>
            <a:rect l="l" t="t" r="r" b="b"/>
            <a:pathLst>
              <a:path w="6506" h="6210" extrusionOk="0">
                <a:moveTo>
                  <a:pt x="1187" y="845"/>
                </a:moveTo>
                <a:cubicBezTo>
                  <a:pt x="23" y="1987"/>
                  <a:pt x="0" y="3858"/>
                  <a:pt x="1141" y="5022"/>
                </a:cubicBezTo>
                <a:lnTo>
                  <a:pt x="1141" y="5022"/>
                </a:lnTo>
                <a:cubicBezTo>
                  <a:pt x="2283" y="6186"/>
                  <a:pt x="4154" y="6209"/>
                  <a:pt x="5318" y="5068"/>
                </a:cubicBezTo>
                <a:lnTo>
                  <a:pt x="5318" y="5068"/>
                </a:lnTo>
                <a:cubicBezTo>
                  <a:pt x="6482" y="3927"/>
                  <a:pt x="6505" y="2055"/>
                  <a:pt x="5364" y="891"/>
                </a:cubicBezTo>
                <a:lnTo>
                  <a:pt x="5364" y="891"/>
                </a:lnTo>
                <a:cubicBezTo>
                  <a:pt x="4793" y="297"/>
                  <a:pt x="4017" y="1"/>
                  <a:pt x="3241" y="1"/>
                </a:cubicBezTo>
                <a:lnTo>
                  <a:pt x="3241" y="1"/>
                </a:lnTo>
                <a:cubicBezTo>
                  <a:pt x="2511" y="1"/>
                  <a:pt x="1758" y="275"/>
                  <a:pt x="1187" y="845"/>
                </a:cubicBezTo>
                <a:close/>
                <a:moveTo>
                  <a:pt x="1370" y="4794"/>
                </a:moveTo>
                <a:cubicBezTo>
                  <a:pt x="365" y="3767"/>
                  <a:pt x="388" y="2101"/>
                  <a:pt x="1415" y="1074"/>
                </a:cubicBezTo>
                <a:lnTo>
                  <a:pt x="1415" y="1074"/>
                </a:lnTo>
                <a:cubicBezTo>
                  <a:pt x="2442" y="69"/>
                  <a:pt x="4109" y="92"/>
                  <a:pt x="5136" y="1119"/>
                </a:cubicBezTo>
                <a:lnTo>
                  <a:pt x="5136" y="1119"/>
                </a:lnTo>
                <a:cubicBezTo>
                  <a:pt x="6140" y="2146"/>
                  <a:pt x="6117" y="3813"/>
                  <a:pt x="5090" y="4840"/>
                </a:cubicBezTo>
                <a:lnTo>
                  <a:pt x="5090" y="4840"/>
                </a:lnTo>
                <a:cubicBezTo>
                  <a:pt x="4588" y="5342"/>
                  <a:pt x="3926" y="5593"/>
                  <a:pt x="3264" y="5593"/>
                </a:cubicBezTo>
                <a:lnTo>
                  <a:pt x="3264" y="5593"/>
                </a:lnTo>
                <a:cubicBezTo>
                  <a:pt x="2579" y="5593"/>
                  <a:pt x="1895" y="5319"/>
                  <a:pt x="1370" y="479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7447938" y="3277394"/>
            <a:ext cx="86493" cy="82182"/>
          </a:xfrm>
          <a:custGeom>
            <a:avLst/>
            <a:gdLst/>
            <a:ahLst/>
            <a:cxnLst/>
            <a:rect l="l" t="t" r="r" b="b"/>
            <a:pathLst>
              <a:path w="4133" h="3927" extrusionOk="0">
                <a:moveTo>
                  <a:pt x="754" y="548"/>
                </a:moveTo>
                <a:cubicBezTo>
                  <a:pt x="24" y="1255"/>
                  <a:pt x="1" y="2442"/>
                  <a:pt x="731" y="3196"/>
                </a:cubicBezTo>
                <a:lnTo>
                  <a:pt x="731" y="3196"/>
                </a:lnTo>
                <a:cubicBezTo>
                  <a:pt x="1462" y="3926"/>
                  <a:pt x="2649" y="3926"/>
                  <a:pt x="3379" y="3218"/>
                </a:cubicBezTo>
                <a:lnTo>
                  <a:pt x="3379" y="3218"/>
                </a:lnTo>
                <a:cubicBezTo>
                  <a:pt x="4110" y="2488"/>
                  <a:pt x="4132" y="1301"/>
                  <a:pt x="3402" y="571"/>
                </a:cubicBezTo>
                <a:lnTo>
                  <a:pt x="3402" y="571"/>
                </a:lnTo>
                <a:cubicBezTo>
                  <a:pt x="3037" y="183"/>
                  <a:pt x="2557" y="0"/>
                  <a:pt x="2078" y="0"/>
                </a:cubicBezTo>
                <a:lnTo>
                  <a:pt x="2078" y="0"/>
                </a:lnTo>
                <a:cubicBezTo>
                  <a:pt x="1599" y="0"/>
                  <a:pt x="1119" y="183"/>
                  <a:pt x="754" y="548"/>
                </a:cubicBezTo>
                <a:moveTo>
                  <a:pt x="982" y="2945"/>
                </a:moveTo>
                <a:cubicBezTo>
                  <a:pt x="366" y="2351"/>
                  <a:pt x="389" y="1370"/>
                  <a:pt x="1005" y="776"/>
                </a:cubicBezTo>
                <a:lnTo>
                  <a:pt x="1005" y="776"/>
                </a:lnTo>
                <a:cubicBezTo>
                  <a:pt x="1599" y="183"/>
                  <a:pt x="2580" y="183"/>
                  <a:pt x="3174" y="799"/>
                </a:cubicBezTo>
                <a:lnTo>
                  <a:pt x="3174" y="799"/>
                </a:lnTo>
                <a:cubicBezTo>
                  <a:pt x="3767" y="1415"/>
                  <a:pt x="3744" y="2374"/>
                  <a:pt x="3151" y="2967"/>
                </a:cubicBezTo>
                <a:lnTo>
                  <a:pt x="3151" y="2967"/>
                </a:lnTo>
                <a:cubicBezTo>
                  <a:pt x="2854" y="3264"/>
                  <a:pt x="2466" y="3424"/>
                  <a:pt x="2078" y="3424"/>
                </a:cubicBezTo>
                <a:lnTo>
                  <a:pt x="2078" y="3424"/>
                </a:lnTo>
                <a:cubicBezTo>
                  <a:pt x="1667" y="3424"/>
                  <a:pt x="1279" y="3264"/>
                  <a:pt x="982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6778745" y="2922015"/>
            <a:ext cx="88398" cy="84087"/>
          </a:xfrm>
          <a:custGeom>
            <a:avLst/>
            <a:gdLst/>
            <a:ahLst/>
            <a:cxnLst/>
            <a:rect l="l" t="t" r="r" b="b"/>
            <a:pathLst>
              <a:path w="4224" h="4018" extrusionOk="0">
                <a:moveTo>
                  <a:pt x="777" y="548"/>
                </a:moveTo>
                <a:cubicBezTo>
                  <a:pt x="24" y="1278"/>
                  <a:pt x="1" y="2488"/>
                  <a:pt x="754" y="3241"/>
                </a:cubicBezTo>
                <a:lnTo>
                  <a:pt x="754" y="3241"/>
                </a:lnTo>
                <a:cubicBezTo>
                  <a:pt x="1484" y="3995"/>
                  <a:pt x="2694" y="4017"/>
                  <a:pt x="3447" y="3264"/>
                </a:cubicBezTo>
                <a:lnTo>
                  <a:pt x="3447" y="3264"/>
                </a:lnTo>
                <a:cubicBezTo>
                  <a:pt x="4201" y="2534"/>
                  <a:pt x="4223" y="1324"/>
                  <a:pt x="3493" y="571"/>
                </a:cubicBezTo>
                <a:lnTo>
                  <a:pt x="3493" y="571"/>
                </a:lnTo>
                <a:cubicBezTo>
                  <a:pt x="3105" y="183"/>
                  <a:pt x="2603" y="0"/>
                  <a:pt x="2123" y="0"/>
                </a:cubicBezTo>
                <a:lnTo>
                  <a:pt x="2123" y="0"/>
                </a:lnTo>
                <a:cubicBezTo>
                  <a:pt x="1621" y="0"/>
                  <a:pt x="1142" y="183"/>
                  <a:pt x="777" y="548"/>
                </a:cubicBezTo>
                <a:moveTo>
                  <a:pt x="982" y="3013"/>
                </a:moveTo>
                <a:cubicBezTo>
                  <a:pt x="366" y="2397"/>
                  <a:pt x="389" y="1392"/>
                  <a:pt x="1005" y="776"/>
                </a:cubicBezTo>
                <a:lnTo>
                  <a:pt x="1005" y="776"/>
                </a:lnTo>
                <a:cubicBezTo>
                  <a:pt x="1621" y="160"/>
                  <a:pt x="2626" y="183"/>
                  <a:pt x="3242" y="799"/>
                </a:cubicBezTo>
                <a:lnTo>
                  <a:pt x="3242" y="799"/>
                </a:lnTo>
                <a:cubicBezTo>
                  <a:pt x="3858" y="1415"/>
                  <a:pt x="3835" y="2420"/>
                  <a:pt x="3219" y="3036"/>
                </a:cubicBezTo>
                <a:lnTo>
                  <a:pt x="3219" y="3036"/>
                </a:lnTo>
                <a:cubicBezTo>
                  <a:pt x="2922" y="3333"/>
                  <a:pt x="2511" y="3492"/>
                  <a:pt x="2123" y="3492"/>
                </a:cubicBezTo>
                <a:lnTo>
                  <a:pt x="2123" y="3492"/>
                </a:lnTo>
                <a:cubicBezTo>
                  <a:pt x="1713" y="3492"/>
                  <a:pt x="1302" y="3333"/>
                  <a:pt x="982" y="301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6335016" y="2441953"/>
            <a:ext cx="267035" cy="215930"/>
          </a:xfrm>
          <a:custGeom>
            <a:avLst/>
            <a:gdLst/>
            <a:ahLst/>
            <a:cxnLst/>
            <a:rect l="l" t="t" r="r" b="b"/>
            <a:pathLst>
              <a:path w="12760" h="10318" extrusionOk="0">
                <a:moveTo>
                  <a:pt x="0" y="229"/>
                </a:moveTo>
                <a:lnTo>
                  <a:pt x="6094" y="6437"/>
                </a:lnTo>
                <a:lnTo>
                  <a:pt x="8742" y="6483"/>
                </a:lnTo>
                <a:lnTo>
                  <a:pt x="12508" y="10318"/>
                </a:lnTo>
                <a:lnTo>
                  <a:pt x="12759" y="10089"/>
                </a:lnTo>
                <a:lnTo>
                  <a:pt x="8902" y="6141"/>
                </a:lnTo>
                <a:lnTo>
                  <a:pt x="6231" y="6118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8"/>
          <p:cNvSpPr/>
          <p:nvPr/>
        </p:nvSpPr>
        <p:spPr>
          <a:xfrm>
            <a:off x="7075862" y="2805934"/>
            <a:ext cx="431839" cy="186318"/>
          </a:xfrm>
          <a:custGeom>
            <a:avLst/>
            <a:gdLst/>
            <a:ahLst/>
            <a:cxnLst/>
            <a:rect l="l" t="t" r="r" b="b"/>
            <a:pathLst>
              <a:path w="20635" h="8903" extrusionOk="0">
                <a:moveTo>
                  <a:pt x="0" y="229"/>
                </a:moveTo>
                <a:lnTo>
                  <a:pt x="8400" y="8788"/>
                </a:lnTo>
                <a:lnTo>
                  <a:pt x="20634" y="8902"/>
                </a:lnTo>
                <a:lnTo>
                  <a:pt x="20634" y="8583"/>
                </a:lnTo>
                <a:lnTo>
                  <a:pt x="8537" y="844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8"/>
          <p:cNvSpPr/>
          <p:nvPr/>
        </p:nvSpPr>
        <p:spPr>
          <a:xfrm>
            <a:off x="6688949" y="2699897"/>
            <a:ext cx="300958" cy="27248"/>
          </a:xfrm>
          <a:custGeom>
            <a:avLst/>
            <a:gdLst/>
            <a:ahLst/>
            <a:cxnLst/>
            <a:rect l="l" t="t" r="r" b="b"/>
            <a:pathLst>
              <a:path w="14381" h="1302" extrusionOk="0">
                <a:moveTo>
                  <a:pt x="1" y="343"/>
                </a:moveTo>
                <a:lnTo>
                  <a:pt x="13331" y="480"/>
                </a:lnTo>
                <a:lnTo>
                  <a:pt x="14129" y="1301"/>
                </a:lnTo>
                <a:lnTo>
                  <a:pt x="14380" y="1073"/>
                </a:lnTo>
                <a:lnTo>
                  <a:pt x="13467" y="137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8"/>
          <p:cNvSpPr/>
          <p:nvPr/>
        </p:nvSpPr>
        <p:spPr>
          <a:xfrm>
            <a:off x="6961686" y="2693201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7"/>
                </a:moveTo>
                <a:cubicBezTo>
                  <a:pt x="24" y="2215"/>
                  <a:pt x="1" y="4315"/>
                  <a:pt x="1279" y="5616"/>
                </a:cubicBezTo>
                <a:lnTo>
                  <a:pt x="1279" y="5616"/>
                </a:lnTo>
                <a:cubicBezTo>
                  <a:pt x="2534" y="6917"/>
                  <a:pt x="4634" y="6940"/>
                  <a:pt x="5935" y="5661"/>
                </a:cubicBezTo>
                <a:lnTo>
                  <a:pt x="5935" y="5661"/>
                </a:lnTo>
                <a:cubicBezTo>
                  <a:pt x="7236" y="4383"/>
                  <a:pt x="7259" y="2306"/>
                  <a:pt x="5981" y="1005"/>
                </a:cubicBezTo>
                <a:lnTo>
                  <a:pt x="5981" y="1005"/>
                </a:lnTo>
                <a:cubicBezTo>
                  <a:pt x="5342" y="343"/>
                  <a:pt x="4497" y="1"/>
                  <a:pt x="3630" y="1"/>
                </a:cubicBezTo>
                <a:lnTo>
                  <a:pt x="3630" y="1"/>
                </a:lnTo>
                <a:cubicBezTo>
                  <a:pt x="2785" y="1"/>
                  <a:pt x="1964" y="320"/>
                  <a:pt x="1325" y="937"/>
                </a:cubicBezTo>
                <a:close/>
                <a:moveTo>
                  <a:pt x="1507" y="5388"/>
                </a:moveTo>
                <a:cubicBezTo>
                  <a:pt x="366" y="4223"/>
                  <a:pt x="389" y="2329"/>
                  <a:pt x="1553" y="1188"/>
                </a:cubicBezTo>
                <a:lnTo>
                  <a:pt x="1553" y="1188"/>
                </a:lnTo>
                <a:cubicBezTo>
                  <a:pt x="2717" y="46"/>
                  <a:pt x="4612" y="69"/>
                  <a:pt x="5753" y="1233"/>
                </a:cubicBezTo>
                <a:lnTo>
                  <a:pt x="5753" y="1233"/>
                </a:lnTo>
                <a:cubicBezTo>
                  <a:pt x="6894" y="2397"/>
                  <a:pt x="6871" y="4292"/>
                  <a:pt x="5707" y="5433"/>
                </a:cubicBezTo>
                <a:lnTo>
                  <a:pt x="5707" y="5433"/>
                </a:lnTo>
                <a:cubicBezTo>
                  <a:pt x="5136" y="6004"/>
                  <a:pt x="4383" y="6278"/>
                  <a:pt x="3630" y="6278"/>
                </a:cubicBezTo>
                <a:lnTo>
                  <a:pt x="3630" y="6278"/>
                </a:lnTo>
                <a:cubicBezTo>
                  <a:pt x="2854" y="6278"/>
                  <a:pt x="2078" y="5981"/>
                  <a:pt x="1507" y="538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8"/>
          <p:cNvSpPr/>
          <p:nvPr/>
        </p:nvSpPr>
        <p:spPr>
          <a:xfrm>
            <a:off x="7259263" y="2692259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6"/>
                </a:moveTo>
                <a:cubicBezTo>
                  <a:pt x="24" y="2214"/>
                  <a:pt x="1" y="4314"/>
                  <a:pt x="1279" y="5615"/>
                </a:cubicBezTo>
                <a:lnTo>
                  <a:pt x="1279" y="5615"/>
                </a:lnTo>
                <a:cubicBezTo>
                  <a:pt x="2535" y="6916"/>
                  <a:pt x="4635" y="6939"/>
                  <a:pt x="5936" y="5661"/>
                </a:cubicBezTo>
                <a:lnTo>
                  <a:pt x="5936" y="5661"/>
                </a:lnTo>
                <a:cubicBezTo>
                  <a:pt x="7237" y="4383"/>
                  <a:pt x="7259" y="2306"/>
                  <a:pt x="5981" y="1004"/>
                </a:cubicBezTo>
                <a:lnTo>
                  <a:pt x="5981" y="1004"/>
                </a:lnTo>
                <a:cubicBezTo>
                  <a:pt x="5342" y="343"/>
                  <a:pt x="4498" y="0"/>
                  <a:pt x="3630" y="0"/>
                </a:cubicBezTo>
                <a:lnTo>
                  <a:pt x="3630" y="0"/>
                </a:lnTo>
                <a:cubicBezTo>
                  <a:pt x="2786" y="0"/>
                  <a:pt x="1964" y="320"/>
                  <a:pt x="1325" y="936"/>
                </a:cubicBezTo>
                <a:moveTo>
                  <a:pt x="1507" y="5387"/>
                </a:moveTo>
                <a:cubicBezTo>
                  <a:pt x="366" y="4223"/>
                  <a:pt x="389" y="2328"/>
                  <a:pt x="1553" y="1187"/>
                </a:cubicBezTo>
                <a:lnTo>
                  <a:pt x="1553" y="1187"/>
                </a:lnTo>
                <a:cubicBezTo>
                  <a:pt x="2717" y="46"/>
                  <a:pt x="4612" y="69"/>
                  <a:pt x="5753" y="1233"/>
                </a:cubicBezTo>
                <a:lnTo>
                  <a:pt x="5753" y="1233"/>
                </a:lnTo>
                <a:cubicBezTo>
                  <a:pt x="6894" y="2397"/>
                  <a:pt x="6871" y="4291"/>
                  <a:pt x="5707" y="5433"/>
                </a:cubicBezTo>
                <a:lnTo>
                  <a:pt x="5707" y="5433"/>
                </a:lnTo>
                <a:cubicBezTo>
                  <a:pt x="5137" y="6003"/>
                  <a:pt x="4383" y="6277"/>
                  <a:pt x="3630" y="6277"/>
                </a:cubicBezTo>
                <a:lnTo>
                  <a:pt x="3630" y="6277"/>
                </a:lnTo>
                <a:cubicBezTo>
                  <a:pt x="2854" y="6277"/>
                  <a:pt x="2101" y="5980"/>
                  <a:pt x="1507" y="538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8"/>
          <p:cNvSpPr/>
          <p:nvPr/>
        </p:nvSpPr>
        <p:spPr>
          <a:xfrm>
            <a:off x="7469911" y="2958783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6"/>
                </a:moveTo>
                <a:cubicBezTo>
                  <a:pt x="1" y="2215"/>
                  <a:pt x="1" y="4315"/>
                  <a:pt x="1256" y="5616"/>
                </a:cubicBezTo>
                <a:lnTo>
                  <a:pt x="1256" y="5616"/>
                </a:lnTo>
                <a:cubicBezTo>
                  <a:pt x="2535" y="6917"/>
                  <a:pt x="4634" y="6940"/>
                  <a:pt x="5936" y="5661"/>
                </a:cubicBezTo>
                <a:lnTo>
                  <a:pt x="5936" y="5661"/>
                </a:lnTo>
                <a:cubicBezTo>
                  <a:pt x="7237" y="4383"/>
                  <a:pt x="7259" y="2283"/>
                  <a:pt x="5981" y="982"/>
                </a:cubicBezTo>
                <a:lnTo>
                  <a:pt x="5981" y="982"/>
                </a:lnTo>
                <a:cubicBezTo>
                  <a:pt x="5342" y="320"/>
                  <a:pt x="4475" y="1"/>
                  <a:pt x="3630" y="1"/>
                </a:cubicBezTo>
                <a:lnTo>
                  <a:pt x="3630" y="1"/>
                </a:lnTo>
                <a:cubicBezTo>
                  <a:pt x="2786" y="1"/>
                  <a:pt x="1964" y="320"/>
                  <a:pt x="1325" y="936"/>
                </a:cubicBezTo>
                <a:close/>
                <a:moveTo>
                  <a:pt x="1507" y="5387"/>
                </a:moveTo>
                <a:cubicBezTo>
                  <a:pt x="366" y="4200"/>
                  <a:pt x="366" y="2329"/>
                  <a:pt x="1553" y="1188"/>
                </a:cubicBezTo>
                <a:lnTo>
                  <a:pt x="1553" y="1188"/>
                </a:lnTo>
                <a:cubicBezTo>
                  <a:pt x="2717" y="23"/>
                  <a:pt x="4612" y="46"/>
                  <a:pt x="5753" y="1210"/>
                </a:cubicBezTo>
                <a:lnTo>
                  <a:pt x="5753" y="1210"/>
                </a:lnTo>
                <a:cubicBezTo>
                  <a:pt x="6894" y="2397"/>
                  <a:pt x="6871" y="4269"/>
                  <a:pt x="5707" y="5410"/>
                </a:cubicBezTo>
                <a:lnTo>
                  <a:pt x="5707" y="5410"/>
                </a:lnTo>
                <a:cubicBezTo>
                  <a:pt x="5137" y="5981"/>
                  <a:pt x="4383" y="6278"/>
                  <a:pt x="3630" y="6278"/>
                </a:cubicBezTo>
                <a:lnTo>
                  <a:pt x="3630" y="6278"/>
                </a:lnTo>
                <a:cubicBezTo>
                  <a:pt x="2854" y="6278"/>
                  <a:pt x="2078" y="5981"/>
                  <a:pt x="1507" y="538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8"/>
          <p:cNvSpPr/>
          <p:nvPr/>
        </p:nvSpPr>
        <p:spPr>
          <a:xfrm>
            <a:off x="6552821" y="2635882"/>
            <a:ext cx="152394" cy="145237"/>
          </a:xfrm>
          <a:custGeom>
            <a:avLst/>
            <a:gdLst/>
            <a:ahLst/>
            <a:cxnLst/>
            <a:rect l="l" t="t" r="r" b="b"/>
            <a:pathLst>
              <a:path w="7282" h="6940" extrusionOk="0">
                <a:moveTo>
                  <a:pt x="1324" y="937"/>
                </a:moveTo>
                <a:cubicBezTo>
                  <a:pt x="23" y="2215"/>
                  <a:pt x="0" y="4315"/>
                  <a:pt x="1279" y="5616"/>
                </a:cubicBezTo>
                <a:lnTo>
                  <a:pt x="1279" y="5616"/>
                </a:lnTo>
                <a:cubicBezTo>
                  <a:pt x="2557" y="6917"/>
                  <a:pt x="4657" y="6940"/>
                  <a:pt x="5958" y="5661"/>
                </a:cubicBezTo>
                <a:lnTo>
                  <a:pt x="5958" y="5661"/>
                </a:lnTo>
                <a:cubicBezTo>
                  <a:pt x="7259" y="4383"/>
                  <a:pt x="7282" y="2283"/>
                  <a:pt x="6003" y="982"/>
                </a:cubicBezTo>
                <a:lnTo>
                  <a:pt x="6003" y="982"/>
                </a:lnTo>
                <a:cubicBezTo>
                  <a:pt x="5341" y="320"/>
                  <a:pt x="4497" y="1"/>
                  <a:pt x="3630" y="1"/>
                </a:cubicBezTo>
                <a:lnTo>
                  <a:pt x="3630" y="1"/>
                </a:lnTo>
                <a:cubicBezTo>
                  <a:pt x="2808" y="1"/>
                  <a:pt x="1963" y="298"/>
                  <a:pt x="1324" y="937"/>
                </a:cubicBezTo>
                <a:moveTo>
                  <a:pt x="1507" y="5365"/>
                </a:moveTo>
                <a:cubicBezTo>
                  <a:pt x="366" y="4201"/>
                  <a:pt x="388" y="2329"/>
                  <a:pt x="1552" y="1165"/>
                </a:cubicBezTo>
                <a:lnTo>
                  <a:pt x="1552" y="1165"/>
                </a:lnTo>
                <a:cubicBezTo>
                  <a:pt x="2739" y="24"/>
                  <a:pt x="4611" y="46"/>
                  <a:pt x="5752" y="1211"/>
                </a:cubicBezTo>
                <a:lnTo>
                  <a:pt x="5752" y="1211"/>
                </a:lnTo>
                <a:cubicBezTo>
                  <a:pt x="6916" y="2397"/>
                  <a:pt x="6894" y="4269"/>
                  <a:pt x="5707" y="5410"/>
                </a:cubicBezTo>
                <a:lnTo>
                  <a:pt x="5707" y="5410"/>
                </a:lnTo>
                <a:cubicBezTo>
                  <a:pt x="5136" y="5981"/>
                  <a:pt x="4383" y="6255"/>
                  <a:pt x="3630" y="6255"/>
                </a:cubicBezTo>
                <a:lnTo>
                  <a:pt x="3630" y="6255"/>
                </a:lnTo>
                <a:cubicBezTo>
                  <a:pt x="2876" y="6255"/>
                  <a:pt x="2100" y="5958"/>
                  <a:pt x="1507" y="536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8"/>
          <p:cNvSpPr/>
          <p:nvPr/>
        </p:nvSpPr>
        <p:spPr>
          <a:xfrm>
            <a:off x="7162310" y="2899079"/>
            <a:ext cx="162439" cy="337268"/>
          </a:xfrm>
          <a:custGeom>
            <a:avLst/>
            <a:gdLst/>
            <a:ahLst/>
            <a:cxnLst/>
            <a:rect l="l" t="t" r="r" b="b"/>
            <a:pathLst>
              <a:path w="7762" h="16116" extrusionOk="0">
                <a:moveTo>
                  <a:pt x="0" y="8355"/>
                </a:moveTo>
                <a:lnTo>
                  <a:pt x="0" y="8423"/>
                </a:lnTo>
                <a:lnTo>
                  <a:pt x="7510" y="16115"/>
                </a:lnTo>
                <a:lnTo>
                  <a:pt x="7761" y="15887"/>
                </a:lnTo>
                <a:lnTo>
                  <a:pt x="320" y="8309"/>
                </a:lnTo>
                <a:lnTo>
                  <a:pt x="411" y="0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8"/>
          <p:cNvSpPr/>
          <p:nvPr/>
        </p:nvSpPr>
        <p:spPr>
          <a:xfrm>
            <a:off x="7211027" y="2947797"/>
            <a:ext cx="345869" cy="242215"/>
          </a:xfrm>
          <a:custGeom>
            <a:avLst/>
            <a:gdLst/>
            <a:ahLst/>
            <a:cxnLst/>
            <a:rect l="l" t="t" r="r" b="b"/>
            <a:pathLst>
              <a:path w="16527" h="11574" extrusionOk="0">
                <a:moveTo>
                  <a:pt x="1" y="4223"/>
                </a:moveTo>
                <a:lnTo>
                  <a:pt x="2032" y="6300"/>
                </a:lnTo>
                <a:lnTo>
                  <a:pt x="11231" y="6392"/>
                </a:lnTo>
                <a:lnTo>
                  <a:pt x="16298" y="11573"/>
                </a:lnTo>
                <a:lnTo>
                  <a:pt x="16526" y="11345"/>
                </a:lnTo>
                <a:lnTo>
                  <a:pt x="11368" y="6049"/>
                </a:lnTo>
                <a:lnTo>
                  <a:pt x="2169" y="5958"/>
                </a:lnTo>
                <a:lnTo>
                  <a:pt x="343" y="4086"/>
                </a:lnTo>
                <a:lnTo>
                  <a:pt x="389" y="1"/>
                </a:lnTo>
                <a:lnTo>
                  <a:pt x="4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8"/>
          <p:cNvSpPr/>
          <p:nvPr/>
        </p:nvSpPr>
        <p:spPr>
          <a:xfrm>
            <a:off x="7200522" y="3106380"/>
            <a:ext cx="389796" cy="156224"/>
          </a:xfrm>
          <a:custGeom>
            <a:avLst/>
            <a:gdLst/>
            <a:ahLst/>
            <a:cxnLst/>
            <a:rect l="l" t="t" r="r" b="b"/>
            <a:pathLst>
              <a:path w="18626" h="7465" extrusionOk="0">
                <a:moveTo>
                  <a:pt x="0" y="320"/>
                </a:moveTo>
                <a:lnTo>
                  <a:pt x="11527" y="457"/>
                </a:lnTo>
                <a:lnTo>
                  <a:pt x="18375" y="7465"/>
                </a:lnTo>
                <a:lnTo>
                  <a:pt x="18626" y="7213"/>
                </a:lnTo>
                <a:lnTo>
                  <a:pt x="11664" y="115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/>
          <p:nvPr/>
        </p:nvSpPr>
        <p:spPr>
          <a:xfrm>
            <a:off x="7239216" y="3145555"/>
            <a:ext cx="264168" cy="137577"/>
          </a:xfrm>
          <a:custGeom>
            <a:avLst/>
            <a:gdLst/>
            <a:ahLst/>
            <a:cxnLst/>
            <a:rect l="l" t="t" r="r" b="b"/>
            <a:pathLst>
              <a:path w="12623" h="6574" extrusionOk="0">
                <a:moveTo>
                  <a:pt x="0" y="0"/>
                </a:moveTo>
                <a:lnTo>
                  <a:pt x="0" y="343"/>
                </a:lnTo>
                <a:cubicBezTo>
                  <a:pt x="3401" y="320"/>
                  <a:pt x="8537" y="320"/>
                  <a:pt x="9062" y="411"/>
                </a:cubicBezTo>
                <a:lnTo>
                  <a:pt x="9062" y="411"/>
                </a:lnTo>
                <a:lnTo>
                  <a:pt x="12303" y="3721"/>
                </a:lnTo>
                <a:lnTo>
                  <a:pt x="12257" y="6574"/>
                </a:lnTo>
                <a:lnTo>
                  <a:pt x="12600" y="6574"/>
                </a:lnTo>
                <a:lnTo>
                  <a:pt x="12623" y="3584"/>
                </a:lnTo>
                <a:lnTo>
                  <a:pt x="9267" y="160"/>
                </a:lnTo>
                <a:cubicBezTo>
                  <a:pt x="9222" y="92"/>
                  <a:pt x="9108" y="0"/>
                  <a:pt x="3698" y="0"/>
                </a:cubicBezTo>
                <a:lnTo>
                  <a:pt x="3698" y="0"/>
                </a:lnTo>
                <a:cubicBezTo>
                  <a:pt x="2671" y="0"/>
                  <a:pt x="1461" y="0"/>
                  <a:pt x="0" y="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8"/>
          <p:cNvSpPr/>
          <p:nvPr/>
        </p:nvSpPr>
        <p:spPr>
          <a:xfrm>
            <a:off x="6394239" y="2360757"/>
            <a:ext cx="906161" cy="348255"/>
          </a:xfrm>
          <a:custGeom>
            <a:avLst/>
            <a:gdLst/>
            <a:ahLst/>
            <a:cxnLst/>
            <a:rect l="l" t="t" r="r" b="b"/>
            <a:pathLst>
              <a:path w="43300" h="16641" extrusionOk="0">
                <a:moveTo>
                  <a:pt x="0" y="229"/>
                </a:moveTo>
                <a:lnTo>
                  <a:pt x="2922" y="3196"/>
                </a:lnTo>
                <a:lnTo>
                  <a:pt x="4794" y="3219"/>
                </a:lnTo>
                <a:lnTo>
                  <a:pt x="6734" y="1324"/>
                </a:lnTo>
                <a:lnTo>
                  <a:pt x="11961" y="1370"/>
                </a:lnTo>
                <a:lnTo>
                  <a:pt x="16001" y="5501"/>
                </a:lnTo>
                <a:lnTo>
                  <a:pt x="32321" y="5684"/>
                </a:lnTo>
                <a:lnTo>
                  <a:pt x="43049" y="16640"/>
                </a:lnTo>
                <a:lnTo>
                  <a:pt x="43300" y="16389"/>
                </a:lnTo>
                <a:lnTo>
                  <a:pt x="32458" y="5342"/>
                </a:lnTo>
                <a:lnTo>
                  <a:pt x="16138" y="5182"/>
                </a:lnTo>
                <a:lnTo>
                  <a:pt x="12098" y="1050"/>
                </a:lnTo>
                <a:lnTo>
                  <a:pt x="6665" y="982"/>
                </a:lnTo>
                <a:lnTo>
                  <a:pt x="6597" y="982"/>
                </a:lnTo>
                <a:lnTo>
                  <a:pt x="4657" y="2876"/>
                </a:lnTo>
                <a:lnTo>
                  <a:pt x="3059" y="2876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8"/>
          <p:cNvSpPr/>
          <p:nvPr/>
        </p:nvSpPr>
        <p:spPr>
          <a:xfrm>
            <a:off x="6575736" y="2298186"/>
            <a:ext cx="281852" cy="91244"/>
          </a:xfrm>
          <a:custGeom>
            <a:avLst/>
            <a:gdLst/>
            <a:ahLst/>
            <a:cxnLst/>
            <a:rect l="l" t="t" r="r" b="b"/>
            <a:pathLst>
              <a:path w="13468" h="4360" extrusionOk="0">
                <a:moveTo>
                  <a:pt x="1" y="4132"/>
                </a:moveTo>
                <a:lnTo>
                  <a:pt x="229" y="4360"/>
                </a:lnTo>
                <a:lnTo>
                  <a:pt x="4338" y="320"/>
                </a:lnTo>
                <a:lnTo>
                  <a:pt x="11345" y="411"/>
                </a:lnTo>
                <a:lnTo>
                  <a:pt x="13217" y="2306"/>
                </a:lnTo>
                <a:lnTo>
                  <a:pt x="13468" y="2077"/>
                </a:lnTo>
                <a:lnTo>
                  <a:pt x="11505" y="69"/>
                </a:lnTo>
                <a:lnTo>
                  <a:pt x="4269" y="0"/>
                </a:lnTo>
                <a:lnTo>
                  <a:pt x="420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8"/>
          <p:cNvSpPr/>
          <p:nvPr/>
        </p:nvSpPr>
        <p:spPr>
          <a:xfrm>
            <a:off x="7382040" y="2802585"/>
            <a:ext cx="294743" cy="100347"/>
          </a:xfrm>
          <a:custGeom>
            <a:avLst/>
            <a:gdLst/>
            <a:ahLst/>
            <a:cxnLst/>
            <a:rect l="l" t="t" r="r" b="b"/>
            <a:pathLst>
              <a:path w="14084" h="4795" extrusionOk="0">
                <a:moveTo>
                  <a:pt x="0" y="252"/>
                </a:moveTo>
                <a:lnTo>
                  <a:pt x="4360" y="4703"/>
                </a:lnTo>
                <a:lnTo>
                  <a:pt x="14083" y="4794"/>
                </a:lnTo>
                <a:lnTo>
                  <a:pt x="14083" y="4475"/>
                </a:lnTo>
                <a:lnTo>
                  <a:pt x="4497" y="4360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7183321" y="2528423"/>
            <a:ext cx="307174" cy="305730"/>
          </a:xfrm>
          <a:custGeom>
            <a:avLst/>
            <a:gdLst/>
            <a:ahLst/>
            <a:cxnLst/>
            <a:rect l="l" t="t" r="r" b="b"/>
            <a:pathLst>
              <a:path w="14678" h="14609" extrusionOk="0">
                <a:moveTo>
                  <a:pt x="1" y="228"/>
                </a:moveTo>
                <a:lnTo>
                  <a:pt x="5753" y="6094"/>
                </a:lnTo>
                <a:lnTo>
                  <a:pt x="8309" y="6117"/>
                </a:lnTo>
                <a:lnTo>
                  <a:pt x="11893" y="9792"/>
                </a:lnTo>
                <a:lnTo>
                  <a:pt x="11870" y="13239"/>
                </a:lnTo>
                <a:lnTo>
                  <a:pt x="13194" y="14608"/>
                </a:lnTo>
                <a:lnTo>
                  <a:pt x="14677" y="14608"/>
                </a:lnTo>
                <a:lnTo>
                  <a:pt x="14677" y="14289"/>
                </a:lnTo>
                <a:lnTo>
                  <a:pt x="13331" y="14266"/>
                </a:lnTo>
                <a:lnTo>
                  <a:pt x="12189" y="13102"/>
                </a:lnTo>
                <a:lnTo>
                  <a:pt x="12235" y="9655"/>
                </a:lnTo>
                <a:lnTo>
                  <a:pt x="8446" y="5798"/>
                </a:lnTo>
                <a:lnTo>
                  <a:pt x="5913" y="5775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7128869" y="2529365"/>
            <a:ext cx="482002" cy="198748"/>
          </a:xfrm>
          <a:custGeom>
            <a:avLst/>
            <a:gdLst/>
            <a:ahLst/>
            <a:cxnLst/>
            <a:rect l="l" t="t" r="r" b="b"/>
            <a:pathLst>
              <a:path w="23032" h="9497" extrusionOk="0">
                <a:moveTo>
                  <a:pt x="1" y="343"/>
                </a:moveTo>
                <a:lnTo>
                  <a:pt x="8560" y="434"/>
                </a:lnTo>
                <a:lnTo>
                  <a:pt x="17371" y="9428"/>
                </a:lnTo>
                <a:lnTo>
                  <a:pt x="23031" y="9496"/>
                </a:lnTo>
                <a:lnTo>
                  <a:pt x="23031" y="9154"/>
                </a:lnTo>
                <a:lnTo>
                  <a:pt x="17530" y="9085"/>
                </a:lnTo>
                <a:lnTo>
                  <a:pt x="8697" y="92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8"/>
          <p:cNvSpPr/>
          <p:nvPr/>
        </p:nvSpPr>
        <p:spPr>
          <a:xfrm>
            <a:off x="7403051" y="2626821"/>
            <a:ext cx="89821" cy="8601"/>
          </a:xfrm>
          <a:custGeom>
            <a:avLst/>
            <a:gdLst/>
            <a:ahLst/>
            <a:cxnLst/>
            <a:rect l="l" t="t" r="r" b="b"/>
            <a:pathLst>
              <a:path w="4292" h="411" extrusionOk="0">
                <a:moveTo>
                  <a:pt x="0" y="69"/>
                </a:moveTo>
                <a:lnTo>
                  <a:pt x="137" y="206"/>
                </a:lnTo>
                <a:lnTo>
                  <a:pt x="160" y="365"/>
                </a:lnTo>
                <a:cubicBezTo>
                  <a:pt x="343" y="320"/>
                  <a:pt x="2785" y="365"/>
                  <a:pt x="4292" y="411"/>
                </a:cubicBezTo>
                <a:lnTo>
                  <a:pt x="4292" y="411"/>
                </a:lnTo>
                <a:lnTo>
                  <a:pt x="4292" y="69"/>
                </a:lnTo>
                <a:cubicBezTo>
                  <a:pt x="2466" y="23"/>
                  <a:pt x="1416" y="0"/>
                  <a:pt x="822" y="0"/>
                </a:cubicBezTo>
                <a:lnTo>
                  <a:pt x="822" y="0"/>
                </a:lnTo>
                <a:cubicBezTo>
                  <a:pt x="69" y="0"/>
                  <a:pt x="46" y="46"/>
                  <a:pt x="0" y="6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7307039" y="2485900"/>
            <a:ext cx="150008" cy="51126"/>
          </a:xfrm>
          <a:custGeom>
            <a:avLst/>
            <a:gdLst/>
            <a:ahLst/>
            <a:cxnLst/>
            <a:rect l="l" t="t" r="r" b="b"/>
            <a:pathLst>
              <a:path w="7168" h="2443" extrusionOk="0">
                <a:moveTo>
                  <a:pt x="1" y="2215"/>
                </a:moveTo>
                <a:lnTo>
                  <a:pt x="229" y="2443"/>
                </a:lnTo>
                <a:lnTo>
                  <a:pt x="2374" y="343"/>
                </a:lnTo>
                <a:lnTo>
                  <a:pt x="7145" y="389"/>
                </a:lnTo>
                <a:lnTo>
                  <a:pt x="7168" y="46"/>
                </a:lnTo>
                <a:lnTo>
                  <a:pt x="226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8"/>
          <p:cNvSpPr/>
          <p:nvPr/>
        </p:nvSpPr>
        <p:spPr>
          <a:xfrm>
            <a:off x="7558766" y="2491152"/>
            <a:ext cx="45873" cy="7199"/>
          </a:xfrm>
          <a:custGeom>
            <a:avLst/>
            <a:gdLst/>
            <a:ahLst/>
            <a:cxnLst/>
            <a:rect l="l" t="t" r="r" b="b"/>
            <a:pathLst>
              <a:path w="2192" h="344" extrusionOk="0">
                <a:moveTo>
                  <a:pt x="0" y="320"/>
                </a:moveTo>
                <a:lnTo>
                  <a:pt x="2169" y="343"/>
                </a:lnTo>
                <a:lnTo>
                  <a:pt x="2192" y="24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8"/>
          <p:cNvSpPr/>
          <p:nvPr/>
        </p:nvSpPr>
        <p:spPr>
          <a:xfrm>
            <a:off x="6923955" y="2331627"/>
            <a:ext cx="216411" cy="148564"/>
          </a:xfrm>
          <a:custGeom>
            <a:avLst/>
            <a:gdLst/>
            <a:ahLst/>
            <a:cxnLst/>
            <a:rect l="l" t="t" r="r" b="b"/>
            <a:pathLst>
              <a:path w="10341" h="7099" extrusionOk="0">
                <a:moveTo>
                  <a:pt x="4908" y="5090"/>
                </a:moveTo>
                <a:lnTo>
                  <a:pt x="1849" y="5044"/>
                </a:lnTo>
                <a:lnTo>
                  <a:pt x="1" y="6870"/>
                </a:lnTo>
                <a:lnTo>
                  <a:pt x="229" y="7099"/>
                </a:lnTo>
                <a:lnTo>
                  <a:pt x="1986" y="5387"/>
                </a:lnTo>
                <a:lnTo>
                  <a:pt x="5045" y="5410"/>
                </a:lnTo>
                <a:lnTo>
                  <a:pt x="10340" y="228"/>
                </a:lnTo>
                <a:lnTo>
                  <a:pt x="1011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8"/>
          <p:cNvSpPr/>
          <p:nvPr/>
        </p:nvSpPr>
        <p:spPr>
          <a:xfrm>
            <a:off x="7069647" y="2326835"/>
            <a:ext cx="231688" cy="151934"/>
          </a:xfrm>
          <a:custGeom>
            <a:avLst/>
            <a:gdLst/>
            <a:ahLst/>
            <a:cxnLst/>
            <a:rect l="l" t="t" r="r" b="b"/>
            <a:pathLst>
              <a:path w="11071" h="7260" extrusionOk="0">
                <a:moveTo>
                  <a:pt x="5821" y="4908"/>
                </a:moveTo>
                <a:lnTo>
                  <a:pt x="2192" y="4885"/>
                </a:lnTo>
                <a:lnTo>
                  <a:pt x="0" y="7008"/>
                </a:lnTo>
                <a:lnTo>
                  <a:pt x="251" y="7259"/>
                </a:lnTo>
                <a:lnTo>
                  <a:pt x="2329" y="5205"/>
                </a:lnTo>
                <a:lnTo>
                  <a:pt x="5958" y="5251"/>
                </a:lnTo>
                <a:lnTo>
                  <a:pt x="11071" y="252"/>
                </a:lnTo>
                <a:lnTo>
                  <a:pt x="1084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8"/>
          <p:cNvSpPr/>
          <p:nvPr/>
        </p:nvSpPr>
        <p:spPr>
          <a:xfrm>
            <a:off x="7099258" y="2371262"/>
            <a:ext cx="358279" cy="136154"/>
          </a:xfrm>
          <a:custGeom>
            <a:avLst/>
            <a:gdLst/>
            <a:ahLst/>
            <a:cxnLst/>
            <a:rect l="l" t="t" r="r" b="b"/>
            <a:pathLst>
              <a:path w="17120" h="6506" extrusionOk="0">
                <a:moveTo>
                  <a:pt x="15818" y="1051"/>
                </a:moveTo>
                <a:lnTo>
                  <a:pt x="10363" y="1005"/>
                </a:lnTo>
                <a:lnTo>
                  <a:pt x="10295" y="1005"/>
                </a:lnTo>
                <a:lnTo>
                  <a:pt x="6802" y="4406"/>
                </a:lnTo>
                <a:lnTo>
                  <a:pt x="1963" y="4360"/>
                </a:lnTo>
                <a:lnTo>
                  <a:pt x="0" y="6278"/>
                </a:lnTo>
                <a:lnTo>
                  <a:pt x="229" y="6506"/>
                </a:lnTo>
                <a:lnTo>
                  <a:pt x="2100" y="4703"/>
                </a:lnTo>
                <a:lnTo>
                  <a:pt x="6939" y="4748"/>
                </a:lnTo>
                <a:lnTo>
                  <a:pt x="10432" y="1347"/>
                </a:lnTo>
                <a:lnTo>
                  <a:pt x="15887" y="1393"/>
                </a:lnTo>
                <a:lnTo>
                  <a:pt x="15955" y="1393"/>
                </a:lnTo>
                <a:lnTo>
                  <a:pt x="17119" y="252"/>
                </a:lnTo>
                <a:lnTo>
                  <a:pt x="168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8"/>
          <p:cNvSpPr/>
          <p:nvPr/>
        </p:nvSpPr>
        <p:spPr>
          <a:xfrm>
            <a:off x="7369128" y="2156804"/>
            <a:ext cx="207329" cy="103675"/>
          </a:xfrm>
          <a:custGeom>
            <a:avLst/>
            <a:gdLst/>
            <a:ahLst/>
            <a:cxnLst/>
            <a:rect l="l" t="t" r="r" b="b"/>
            <a:pathLst>
              <a:path w="9907" h="4954" extrusionOk="0">
                <a:moveTo>
                  <a:pt x="1" y="251"/>
                </a:moveTo>
                <a:lnTo>
                  <a:pt x="2671" y="2967"/>
                </a:lnTo>
                <a:lnTo>
                  <a:pt x="7784" y="3036"/>
                </a:lnTo>
                <a:lnTo>
                  <a:pt x="9656" y="4953"/>
                </a:lnTo>
                <a:lnTo>
                  <a:pt x="9907" y="4702"/>
                </a:lnTo>
                <a:lnTo>
                  <a:pt x="7921" y="2693"/>
                </a:lnTo>
                <a:lnTo>
                  <a:pt x="2808" y="2648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8"/>
          <p:cNvSpPr/>
          <p:nvPr/>
        </p:nvSpPr>
        <p:spPr>
          <a:xfrm>
            <a:off x="5491010" y="4414265"/>
            <a:ext cx="863657" cy="121359"/>
          </a:xfrm>
          <a:custGeom>
            <a:avLst/>
            <a:gdLst/>
            <a:ahLst/>
            <a:cxnLst/>
            <a:rect l="l" t="t" r="r" b="b"/>
            <a:pathLst>
              <a:path w="41269" h="5799" extrusionOk="0">
                <a:moveTo>
                  <a:pt x="17325" y="4406"/>
                </a:moveTo>
                <a:lnTo>
                  <a:pt x="8126" y="4315"/>
                </a:lnTo>
                <a:lnTo>
                  <a:pt x="5753" y="1895"/>
                </a:lnTo>
                <a:lnTo>
                  <a:pt x="2899" y="1872"/>
                </a:lnTo>
                <a:lnTo>
                  <a:pt x="1" y="4703"/>
                </a:lnTo>
                <a:lnTo>
                  <a:pt x="229" y="4931"/>
                </a:lnTo>
                <a:lnTo>
                  <a:pt x="3036" y="2192"/>
                </a:lnTo>
                <a:lnTo>
                  <a:pt x="5616" y="2238"/>
                </a:lnTo>
                <a:lnTo>
                  <a:pt x="7989" y="4657"/>
                </a:lnTo>
                <a:lnTo>
                  <a:pt x="17393" y="4748"/>
                </a:lnTo>
                <a:lnTo>
                  <a:pt x="17462" y="4748"/>
                </a:lnTo>
                <a:lnTo>
                  <a:pt x="21981" y="320"/>
                </a:lnTo>
                <a:lnTo>
                  <a:pt x="29400" y="412"/>
                </a:lnTo>
                <a:lnTo>
                  <a:pt x="34604" y="5730"/>
                </a:lnTo>
                <a:lnTo>
                  <a:pt x="41269" y="5798"/>
                </a:lnTo>
                <a:lnTo>
                  <a:pt x="41269" y="5456"/>
                </a:lnTo>
                <a:lnTo>
                  <a:pt x="34764" y="5387"/>
                </a:lnTo>
                <a:lnTo>
                  <a:pt x="29537" y="69"/>
                </a:lnTo>
                <a:lnTo>
                  <a:pt x="21913" y="1"/>
                </a:lnTo>
                <a:lnTo>
                  <a:pt x="2184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8"/>
          <p:cNvSpPr/>
          <p:nvPr/>
        </p:nvSpPr>
        <p:spPr>
          <a:xfrm>
            <a:off x="6477368" y="4519359"/>
            <a:ext cx="53533" cy="7659"/>
          </a:xfrm>
          <a:custGeom>
            <a:avLst/>
            <a:gdLst/>
            <a:ahLst/>
            <a:cxnLst/>
            <a:rect l="l" t="t" r="r" b="b"/>
            <a:pathLst>
              <a:path w="2558" h="366" extrusionOk="0">
                <a:moveTo>
                  <a:pt x="1" y="320"/>
                </a:moveTo>
                <a:lnTo>
                  <a:pt x="2557" y="365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8"/>
          <p:cNvSpPr/>
          <p:nvPr/>
        </p:nvSpPr>
        <p:spPr>
          <a:xfrm>
            <a:off x="5706429" y="4505987"/>
            <a:ext cx="281370" cy="94111"/>
          </a:xfrm>
          <a:custGeom>
            <a:avLst/>
            <a:gdLst/>
            <a:ahLst/>
            <a:cxnLst/>
            <a:rect l="l" t="t" r="r" b="b"/>
            <a:pathLst>
              <a:path w="13445" h="4497" extrusionOk="0">
                <a:moveTo>
                  <a:pt x="1" y="251"/>
                </a:moveTo>
                <a:lnTo>
                  <a:pt x="4064" y="4405"/>
                </a:lnTo>
                <a:lnTo>
                  <a:pt x="13445" y="4497"/>
                </a:lnTo>
                <a:lnTo>
                  <a:pt x="13445" y="4177"/>
                </a:lnTo>
                <a:lnTo>
                  <a:pt x="4201" y="4063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5607551" y="4381305"/>
            <a:ext cx="188703" cy="78373"/>
          </a:xfrm>
          <a:custGeom>
            <a:avLst/>
            <a:gdLst/>
            <a:ahLst/>
            <a:cxnLst/>
            <a:rect l="l" t="t" r="r" b="b"/>
            <a:pathLst>
              <a:path w="9017" h="3745" extrusionOk="0">
                <a:moveTo>
                  <a:pt x="1" y="3516"/>
                </a:moveTo>
                <a:lnTo>
                  <a:pt x="229" y="3744"/>
                </a:lnTo>
                <a:lnTo>
                  <a:pt x="3721" y="343"/>
                </a:lnTo>
                <a:lnTo>
                  <a:pt x="8994" y="389"/>
                </a:lnTo>
                <a:lnTo>
                  <a:pt x="9017" y="69"/>
                </a:lnTo>
                <a:lnTo>
                  <a:pt x="3653" y="1"/>
                </a:lnTo>
                <a:lnTo>
                  <a:pt x="358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8"/>
          <p:cNvSpPr/>
          <p:nvPr/>
        </p:nvSpPr>
        <p:spPr>
          <a:xfrm>
            <a:off x="6080452" y="4356946"/>
            <a:ext cx="369245" cy="77892"/>
          </a:xfrm>
          <a:custGeom>
            <a:avLst/>
            <a:gdLst/>
            <a:ahLst/>
            <a:cxnLst/>
            <a:rect l="l" t="t" r="r" b="b"/>
            <a:pathLst>
              <a:path w="17644" h="3722" extrusionOk="0">
                <a:moveTo>
                  <a:pt x="0" y="3014"/>
                </a:moveTo>
                <a:lnTo>
                  <a:pt x="228" y="3242"/>
                </a:lnTo>
                <a:lnTo>
                  <a:pt x="3218" y="343"/>
                </a:lnTo>
                <a:lnTo>
                  <a:pt x="5113" y="366"/>
                </a:lnTo>
                <a:lnTo>
                  <a:pt x="8331" y="3630"/>
                </a:lnTo>
                <a:lnTo>
                  <a:pt x="16434" y="3721"/>
                </a:lnTo>
                <a:lnTo>
                  <a:pt x="16503" y="3721"/>
                </a:lnTo>
                <a:lnTo>
                  <a:pt x="17644" y="2603"/>
                </a:lnTo>
                <a:lnTo>
                  <a:pt x="17416" y="2352"/>
                </a:lnTo>
                <a:lnTo>
                  <a:pt x="16366" y="3379"/>
                </a:lnTo>
                <a:lnTo>
                  <a:pt x="8468" y="3288"/>
                </a:lnTo>
                <a:lnTo>
                  <a:pt x="5273" y="24"/>
                </a:lnTo>
                <a:lnTo>
                  <a:pt x="30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6041758" y="4315385"/>
            <a:ext cx="287104" cy="105600"/>
          </a:xfrm>
          <a:custGeom>
            <a:avLst/>
            <a:gdLst/>
            <a:ahLst/>
            <a:cxnLst/>
            <a:rect l="l" t="t" r="r" b="b"/>
            <a:pathLst>
              <a:path w="13719" h="5046" extrusionOk="0">
                <a:moveTo>
                  <a:pt x="0" y="4817"/>
                </a:moveTo>
                <a:lnTo>
                  <a:pt x="251" y="5045"/>
                </a:lnTo>
                <a:lnTo>
                  <a:pt x="5045" y="343"/>
                </a:lnTo>
                <a:lnTo>
                  <a:pt x="8674" y="366"/>
                </a:lnTo>
                <a:lnTo>
                  <a:pt x="11253" y="3014"/>
                </a:lnTo>
                <a:lnTo>
                  <a:pt x="13718" y="3037"/>
                </a:lnTo>
                <a:lnTo>
                  <a:pt x="13718" y="2694"/>
                </a:lnTo>
                <a:lnTo>
                  <a:pt x="11390" y="2671"/>
                </a:lnTo>
                <a:lnTo>
                  <a:pt x="8811" y="47"/>
                </a:lnTo>
                <a:lnTo>
                  <a:pt x="490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6002583" y="4174966"/>
            <a:ext cx="361627" cy="245542"/>
          </a:xfrm>
          <a:custGeom>
            <a:avLst/>
            <a:gdLst/>
            <a:ahLst/>
            <a:cxnLst/>
            <a:rect l="l" t="t" r="r" b="b"/>
            <a:pathLst>
              <a:path w="17280" h="11733" extrusionOk="0">
                <a:moveTo>
                  <a:pt x="0" y="11504"/>
                </a:moveTo>
                <a:lnTo>
                  <a:pt x="229" y="11732"/>
                </a:lnTo>
                <a:lnTo>
                  <a:pt x="11870" y="343"/>
                </a:lnTo>
                <a:lnTo>
                  <a:pt x="17279" y="388"/>
                </a:lnTo>
                <a:lnTo>
                  <a:pt x="17279" y="69"/>
                </a:lnTo>
                <a:lnTo>
                  <a:pt x="11824" y="0"/>
                </a:lnTo>
                <a:lnTo>
                  <a:pt x="117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8"/>
          <p:cNvSpPr/>
          <p:nvPr/>
        </p:nvSpPr>
        <p:spPr>
          <a:xfrm>
            <a:off x="5396903" y="4087555"/>
            <a:ext cx="829754" cy="377386"/>
          </a:xfrm>
          <a:custGeom>
            <a:avLst/>
            <a:gdLst/>
            <a:ahLst/>
            <a:cxnLst/>
            <a:rect l="l" t="t" r="r" b="b"/>
            <a:pathLst>
              <a:path w="39649" h="18033" extrusionOk="0">
                <a:moveTo>
                  <a:pt x="32093" y="7190"/>
                </a:moveTo>
                <a:lnTo>
                  <a:pt x="19151" y="7053"/>
                </a:lnTo>
                <a:lnTo>
                  <a:pt x="19083" y="7053"/>
                </a:lnTo>
                <a:lnTo>
                  <a:pt x="17234" y="8856"/>
                </a:lnTo>
                <a:lnTo>
                  <a:pt x="9268" y="8765"/>
                </a:lnTo>
                <a:lnTo>
                  <a:pt x="9200" y="8765"/>
                </a:lnTo>
                <a:lnTo>
                  <a:pt x="1" y="17781"/>
                </a:lnTo>
                <a:lnTo>
                  <a:pt x="229" y="18032"/>
                </a:lnTo>
                <a:lnTo>
                  <a:pt x="9337" y="9108"/>
                </a:lnTo>
                <a:lnTo>
                  <a:pt x="17303" y="9199"/>
                </a:lnTo>
                <a:lnTo>
                  <a:pt x="17371" y="9199"/>
                </a:lnTo>
                <a:lnTo>
                  <a:pt x="19220" y="7373"/>
                </a:lnTo>
                <a:lnTo>
                  <a:pt x="32162" y="7510"/>
                </a:lnTo>
                <a:lnTo>
                  <a:pt x="32230" y="7510"/>
                </a:lnTo>
                <a:lnTo>
                  <a:pt x="39649" y="251"/>
                </a:lnTo>
                <a:lnTo>
                  <a:pt x="3942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/>
          <p:nvPr/>
        </p:nvSpPr>
        <p:spPr>
          <a:xfrm>
            <a:off x="5798151" y="4077510"/>
            <a:ext cx="170078" cy="166729"/>
          </a:xfrm>
          <a:custGeom>
            <a:avLst/>
            <a:gdLst/>
            <a:ahLst/>
            <a:cxnLst/>
            <a:rect l="l" t="t" r="r" b="b"/>
            <a:pathLst>
              <a:path w="8127" h="7967" extrusionOk="0">
                <a:moveTo>
                  <a:pt x="0" y="7716"/>
                </a:moveTo>
                <a:lnTo>
                  <a:pt x="229" y="7967"/>
                </a:lnTo>
                <a:lnTo>
                  <a:pt x="8126" y="229"/>
                </a:lnTo>
                <a:lnTo>
                  <a:pt x="78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8"/>
          <p:cNvSpPr/>
          <p:nvPr/>
        </p:nvSpPr>
        <p:spPr>
          <a:xfrm>
            <a:off x="5588445" y="3979112"/>
            <a:ext cx="304307" cy="298091"/>
          </a:xfrm>
          <a:custGeom>
            <a:avLst/>
            <a:gdLst/>
            <a:ahLst/>
            <a:cxnLst/>
            <a:rect l="l" t="t" r="r" b="b"/>
            <a:pathLst>
              <a:path w="14541" h="14244" extrusionOk="0">
                <a:moveTo>
                  <a:pt x="1" y="13993"/>
                </a:moveTo>
                <a:lnTo>
                  <a:pt x="229" y="14244"/>
                </a:lnTo>
                <a:lnTo>
                  <a:pt x="14541" y="229"/>
                </a:lnTo>
                <a:lnTo>
                  <a:pt x="1429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8"/>
          <p:cNvSpPr/>
          <p:nvPr/>
        </p:nvSpPr>
        <p:spPr>
          <a:xfrm>
            <a:off x="5747027" y="3721189"/>
            <a:ext cx="172945" cy="399841"/>
          </a:xfrm>
          <a:custGeom>
            <a:avLst/>
            <a:gdLst/>
            <a:ahLst/>
            <a:cxnLst/>
            <a:rect l="l" t="t" r="r" b="b"/>
            <a:pathLst>
              <a:path w="8264" h="19106" extrusionOk="0">
                <a:moveTo>
                  <a:pt x="115" y="7761"/>
                </a:moveTo>
                <a:lnTo>
                  <a:pt x="115" y="7829"/>
                </a:lnTo>
                <a:cubicBezTo>
                  <a:pt x="92" y="10819"/>
                  <a:pt x="24" y="18671"/>
                  <a:pt x="1" y="18945"/>
                </a:cubicBezTo>
                <a:lnTo>
                  <a:pt x="1" y="18945"/>
                </a:lnTo>
                <a:lnTo>
                  <a:pt x="161" y="18991"/>
                </a:lnTo>
                <a:lnTo>
                  <a:pt x="47" y="18854"/>
                </a:lnTo>
                <a:lnTo>
                  <a:pt x="275" y="19105"/>
                </a:lnTo>
                <a:cubicBezTo>
                  <a:pt x="343" y="19037"/>
                  <a:pt x="366" y="19014"/>
                  <a:pt x="435" y="7898"/>
                </a:cubicBezTo>
                <a:lnTo>
                  <a:pt x="435" y="7898"/>
                </a:lnTo>
                <a:lnTo>
                  <a:pt x="8264" y="229"/>
                </a:lnTo>
                <a:lnTo>
                  <a:pt x="803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8"/>
          <p:cNvSpPr/>
          <p:nvPr/>
        </p:nvSpPr>
        <p:spPr>
          <a:xfrm>
            <a:off x="5749894" y="3782316"/>
            <a:ext cx="221664" cy="151934"/>
          </a:xfrm>
          <a:custGeom>
            <a:avLst/>
            <a:gdLst/>
            <a:ahLst/>
            <a:cxnLst/>
            <a:rect l="l" t="t" r="r" b="b"/>
            <a:pathLst>
              <a:path w="10592" h="7260" extrusionOk="0">
                <a:moveTo>
                  <a:pt x="1" y="7008"/>
                </a:moveTo>
                <a:lnTo>
                  <a:pt x="252" y="7259"/>
                </a:lnTo>
                <a:lnTo>
                  <a:pt x="7305" y="320"/>
                </a:lnTo>
                <a:lnTo>
                  <a:pt x="10592" y="366"/>
                </a:lnTo>
                <a:lnTo>
                  <a:pt x="10592" y="24"/>
                </a:lnTo>
                <a:lnTo>
                  <a:pt x="716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8"/>
          <p:cNvSpPr/>
          <p:nvPr/>
        </p:nvSpPr>
        <p:spPr>
          <a:xfrm>
            <a:off x="5796707" y="3705891"/>
            <a:ext cx="30115" cy="107986"/>
          </a:xfrm>
          <a:custGeom>
            <a:avLst/>
            <a:gdLst/>
            <a:ahLst/>
            <a:cxnLst/>
            <a:rect l="l" t="t" r="r" b="b"/>
            <a:pathLst>
              <a:path w="1439" h="5160" extrusionOk="0">
                <a:moveTo>
                  <a:pt x="1" y="252"/>
                </a:moveTo>
                <a:lnTo>
                  <a:pt x="1119" y="1370"/>
                </a:lnTo>
                <a:lnTo>
                  <a:pt x="1074" y="5159"/>
                </a:lnTo>
                <a:lnTo>
                  <a:pt x="1393" y="5159"/>
                </a:lnTo>
                <a:lnTo>
                  <a:pt x="1439" y="1233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8"/>
          <p:cNvSpPr/>
          <p:nvPr/>
        </p:nvSpPr>
        <p:spPr>
          <a:xfrm>
            <a:off x="5961986" y="3745066"/>
            <a:ext cx="86472" cy="82664"/>
          </a:xfrm>
          <a:custGeom>
            <a:avLst/>
            <a:gdLst/>
            <a:ahLst/>
            <a:cxnLst/>
            <a:rect l="l" t="t" r="r" b="b"/>
            <a:pathLst>
              <a:path w="4132" h="3950" extrusionOk="0">
                <a:moveTo>
                  <a:pt x="754" y="548"/>
                </a:moveTo>
                <a:cubicBezTo>
                  <a:pt x="0" y="1256"/>
                  <a:pt x="0" y="2466"/>
                  <a:pt x="731" y="3196"/>
                </a:cubicBezTo>
                <a:lnTo>
                  <a:pt x="731" y="3196"/>
                </a:lnTo>
                <a:cubicBezTo>
                  <a:pt x="1438" y="3949"/>
                  <a:pt x="2648" y="3949"/>
                  <a:pt x="3378" y="3219"/>
                </a:cubicBezTo>
                <a:lnTo>
                  <a:pt x="3378" y="3219"/>
                </a:lnTo>
                <a:cubicBezTo>
                  <a:pt x="4132" y="2511"/>
                  <a:pt x="4132" y="1302"/>
                  <a:pt x="3401" y="571"/>
                </a:cubicBezTo>
                <a:lnTo>
                  <a:pt x="3401" y="571"/>
                </a:lnTo>
                <a:cubicBezTo>
                  <a:pt x="3036" y="183"/>
                  <a:pt x="2557" y="1"/>
                  <a:pt x="2077" y="1"/>
                </a:cubicBezTo>
                <a:lnTo>
                  <a:pt x="2077" y="1"/>
                </a:lnTo>
                <a:cubicBezTo>
                  <a:pt x="1598" y="1"/>
                  <a:pt x="1119" y="183"/>
                  <a:pt x="754" y="548"/>
                </a:cubicBezTo>
                <a:moveTo>
                  <a:pt x="959" y="2968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98" y="183"/>
                  <a:pt x="2580" y="183"/>
                  <a:pt x="3173" y="799"/>
                </a:cubicBezTo>
                <a:lnTo>
                  <a:pt x="3173" y="799"/>
                </a:lnTo>
                <a:cubicBezTo>
                  <a:pt x="3767" y="1416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3" y="3287"/>
                  <a:pt x="2465" y="3424"/>
                  <a:pt x="2077" y="3424"/>
                </a:cubicBezTo>
                <a:lnTo>
                  <a:pt x="2077" y="3424"/>
                </a:lnTo>
                <a:cubicBezTo>
                  <a:pt x="1667" y="3424"/>
                  <a:pt x="1256" y="3265"/>
                  <a:pt x="959" y="296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8"/>
          <p:cNvSpPr/>
          <p:nvPr/>
        </p:nvSpPr>
        <p:spPr>
          <a:xfrm>
            <a:off x="5897490" y="3657173"/>
            <a:ext cx="88398" cy="84568"/>
          </a:xfrm>
          <a:custGeom>
            <a:avLst/>
            <a:gdLst/>
            <a:ahLst/>
            <a:cxnLst/>
            <a:rect l="l" t="t" r="r" b="b"/>
            <a:pathLst>
              <a:path w="4224" h="4041" extrusionOk="0">
                <a:moveTo>
                  <a:pt x="754" y="549"/>
                </a:moveTo>
                <a:cubicBezTo>
                  <a:pt x="1" y="1279"/>
                  <a:pt x="1" y="2511"/>
                  <a:pt x="731" y="3265"/>
                </a:cubicBezTo>
                <a:lnTo>
                  <a:pt x="731" y="3265"/>
                </a:lnTo>
                <a:cubicBezTo>
                  <a:pt x="1485" y="4018"/>
                  <a:pt x="2694" y="4041"/>
                  <a:pt x="3470" y="3288"/>
                </a:cubicBezTo>
                <a:lnTo>
                  <a:pt x="3470" y="3288"/>
                </a:lnTo>
                <a:cubicBezTo>
                  <a:pt x="4224" y="2557"/>
                  <a:pt x="4224" y="1325"/>
                  <a:pt x="3493" y="571"/>
                </a:cubicBezTo>
                <a:lnTo>
                  <a:pt x="3493" y="571"/>
                </a:lnTo>
                <a:cubicBezTo>
                  <a:pt x="3105" y="183"/>
                  <a:pt x="2603" y="1"/>
                  <a:pt x="2101" y="1"/>
                </a:cubicBezTo>
                <a:lnTo>
                  <a:pt x="2101" y="1"/>
                </a:lnTo>
                <a:cubicBezTo>
                  <a:pt x="1622" y="1"/>
                  <a:pt x="1142" y="183"/>
                  <a:pt x="754" y="549"/>
                </a:cubicBezTo>
                <a:moveTo>
                  <a:pt x="982" y="3036"/>
                </a:moveTo>
                <a:cubicBezTo>
                  <a:pt x="366" y="2397"/>
                  <a:pt x="366" y="1393"/>
                  <a:pt x="1005" y="777"/>
                </a:cubicBezTo>
                <a:lnTo>
                  <a:pt x="1005" y="777"/>
                </a:lnTo>
                <a:cubicBezTo>
                  <a:pt x="1622" y="160"/>
                  <a:pt x="2626" y="183"/>
                  <a:pt x="3242" y="800"/>
                </a:cubicBezTo>
                <a:lnTo>
                  <a:pt x="3242" y="800"/>
                </a:lnTo>
                <a:cubicBezTo>
                  <a:pt x="3858" y="1439"/>
                  <a:pt x="3858" y="2443"/>
                  <a:pt x="3219" y="3059"/>
                </a:cubicBezTo>
                <a:lnTo>
                  <a:pt x="3219" y="3059"/>
                </a:lnTo>
                <a:cubicBezTo>
                  <a:pt x="2923" y="3356"/>
                  <a:pt x="2512" y="3516"/>
                  <a:pt x="2124" y="3516"/>
                </a:cubicBezTo>
                <a:lnTo>
                  <a:pt x="2124" y="3516"/>
                </a:lnTo>
                <a:cubicBezTo>
                  <a:pt x="1690" y="3516"/>
                  <a:pt x="1279" y="3356"/>
                  <a:pt x="982" y="303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8"/>
          <p:cNvSpPr/>
          <p:nvPr/>
        </p:nvSpPr>
        <p:spPr>
          <a:xfrm>
            <a:off x="5728402" y="3637586"/>
            <a:ext cx="91746" cy="87435"/>
          </a:xfrm>
          <a:custGeom>
            <a:avLst/>
            <a:gdLst/>
            <a:ahLst/>
            <a:cxnLst/>
            <a:rect l="l" t="t" r="r" b="b"/>
            <a:pathLst>
              <a:path w="4384" h="4178" extrusionOk="0">
                <a:moveTo>
                  <a:pt x="800" y="571"/>
                </a:moveTo>
                <a:cubicBezTo>
                  <a:pt x="1" y="1348"/>
                  <a:pt x="1" y="2603"/>
                  <a:pt x="754" y="3379"/>
                </a:cubicBezTo>
                <a:lnTo>
                  <a:pt x="754" y="3379"/>
                </a:lnTo>
                <a:cubicBezTo>
                  <a:pt x="1530" y="4178"/>
                  <a:pt x="2785" y="4178"/>
                  <a:pt x="3584" y="3425"/>
                </a:cubicBezTo>
                <a:lnTo>
                  <a:pt x="3584" y="3425"/>
                </a:lnTo>
                <a:cubicBezTo>
                  <a:pt x="4360" y="2649"/>
                  <a:pt x="4383" y="1393"/>
                  <a:pt x="3607" y="594"/>
                </a:cubicBezTo>
                <a:lnTo>
                  <a:pt x="3607" y="594"/>
                </a:lnTo>
                <a:cubicBezTo>
                  <a:pt x="3219" y="206"/>
                  <a:pt x="2694" y="1"/>
                  <a:pt x="2192" y="1"/>
                </a:cubicBezTo>
                <a:lnTo>
                  <a:pt x="2192" y="1"/>
                </a:lnTo>
                <a:cubicBezTo>
                  <a:pt x="1690" y="1"/>
                  <a:pt x="1188" y="183"/>
                  <a:pt x="800" y="571"/>
                </a:cubicBezTo>
                <a:moveTo>
                  <a:pt x="1005" y="3151"/>
                </a:moveTo>
                <a:cubicBezTo>
                  <a:pt x="366" y="2512"/>
                  <a:pt x="366" y="1439"/>
                  <a:pt x="1028" y="800"/>
                </a:cubicBezTo>
                <a:lnTo>
                  <a:pt x="1028" y="800"/>
                </a:lnTo>
                <a:cubicBezTo>
                  <a:pt x="1667" y="161"/>
                  <a:pt x="2740" y="183"/>
                  <a:pt x="3379" y="823"/>
                </a:cubicBezTo>
                <a:lnTo>
                  <a:pt x="3379" y="823"/>
                </a:lnTo>
                <a:cubicBezTo>
                  <a:pt x="4018" y="1485"/>
                  <a:pt x="3995" y="2534"/>
                  <a:pt x="3356" y="3174"/>
                </a:cubicBezTo>
                <a:lnTo>
                  <a:pt x="3356" y="3174"/>
                </a:lnTo>
                <a:cubicBezTo>
                  <a:pt x="3037" y="3493"/>
                  <a:pt x="2603" y="3653"/>
                  <a:pt x="2192" y="3653"/>
                </a:cubicBezTo>
                <a:lnTo>
                  <a:pt x="2192" y="3653"/>
                </a:lnTo>
                <a:cubicBezTo>
                  <a:pt x="1758" y="3653"/>
                  <a:pt x="1325" y="3493"/>
                  <a:pt x="1005" y="315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8"/>
          <p:cNvSpPr/>
          <p:nvPr/>
        </p:nvSpPr>
        <p:spPr>
          <a:xfrm>
            <a:off x="5330042" y="4275268"/>
            <a:ext cx="106542" cy="105119"/>
          </a:xfrm>
          <a:custGeom>
            <a:avLst/>
            <a:gdLst/>
            <a:ahLst/>
            <a:cxnLst/>
            <a:rect l="l" t="t" r="r" b="b"/>
            <a:pathLst>
              <a:path w="5091" h="5023" extrusionOk="0">
                <a:moveTo>
                  <a:pt x="0" y="4771"/>
                </a:moveTo>
                <a:lnTo>
                  <a:pt x="229" y="5022"/>
                </a:lnTo>
                <a:lnTo>
                  <a:pt x="5090" y="252"/>
                </a:lnTo>
                <a:lnTo>
                  <a:pt x="486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8"/>
          <p:cNvSpPr/>
          <p:nvPr/>
        </p:nvSpPr>
        <p:spPr>
          <a:xfrm>
            <a:off x="5444679" y="3889315"/>
            <a:ext cx="39679" cy="272309"/>
          </a:xfrm>
          <a:custGeom>
            <a:avLst/>
            <a:gdLst/>
            <a:ahLst/>
            <a:cxnLst/>
            <a:rect l="l" t="t" r="r" b="b"/>
            <a:pathLst>
              <a:path w="1896" h="13012" extrusionOk="0">
                <a:moveTo>
                  <a:pt x="115" y="1530"/>
                </a:moveTo>
                <a:lnTo>
                  <a:pt x="1" y="13011"/>
                </a:lnTo>
                <a:lnTo>
                  <a:pt x="343" y="13011"/>
                </a:lnTo>
                <a:lnTo>
                  <a:pt x="457" y="1667"/>
                </a:lnTo>
                <a:lnTo>
                  <a:pt x="1895" y="252"/>
                </a:lnTo>
                <a:lnTo>
                  <a:pt x="166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5545461" y="3558776"/>
            <a:ext cx="94132" cy="246024"/>
          </a:xfrm>
          <a:custGeom>
            <a:avLst/>
            <a:gdLst/>
            <a:ahLst/>
            <a:cxnLst/>
            <a:rect l="l" t="t" r="r" b="b"/>
            <a:pathLst>
              <a:path w="4498" h="11756" extrusionOk="0">
                <a:moveTo>
                  <a:pt x="4086" y="7510"/>
                </a:moveTo>
                <a:lnTo>
                  <a:pt x="1" y="11505"/>
                </a:lnTo>
                <a:lnTo>
                  <a:pt x="229" y="11756"/>
                </a:lnTo>
                <a:lnTo>
                  <a:pt x="4406" y="7647"/>
                </a:lnTo>
                <a:lnTo>
                  <a:pt x="4497" y="1"/>
                </a:lnTo>
                <a:lnTo>
                  <a:pt x="415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5383531" y="3416431"/>
            <a:ext cx="9103" cy="222627"/>
          </a:xfrm>
          <a:custGeom>
            <a:avLst/>
            <a:gdLst/>
            <a:ahLst/>
            <a:cxnLst/>
            <a:rect l="l" t="t" r="r" b="b"/>
            <a:pathLst>
              <a:path w="435" h="10638" extrusionOk="0">
                <a:moveTo>
                  <a:pt x="1" y="10637"/>
                </a:moveTo>
                <a:lnTo>
                  <a:pt x="343" y="10637"/>
                </a:lnTo>
                <a:lnTo>
                  <a:pt x="435" y="1"/>
                </a:lnTo>
                <a:lnTo>
                  <a:pt x="11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5235475" y="3577882"/>
            <a:ext cx="214005" cy="763351"/>
          </a:xfrm>
          <a:custGeom>
            <a:avLst/>
            <a:gdLst/>
            <a:ahLst/>
            <a:cxnLst/>
            <a:rect l="l" t="t" r="r" b="b"/>
            <a:pathLst>
              <a:path w="10226" h="36476" extrusionOk="0">
                <a:moveTo>
                  <a:pt x="4474" y="5387"/>
                </a:moveTo>
                <a:lnTo>
                  <a:pt x="4497" y="31933"/>
                </a:lnTo>
                <a:lnTo>
                  <a:pt x="0" y="36316"/>
                </a:lnTo>
                <a:cubicBezTo>
                  <a:pt x="114" y="36361"/>
                  <a:pt x="228" y="36407"/>
                  <a:pt x="320" y="36475"/>
                </a:cubicBezTo>
                <a:lnTo>
                  <a:pt x="320" y="36475"/>
                </a:lnTo>
                <a:lnTo>
                  <a:pt x="4816" y="32070"/>
                </a:lnTo>
                <a:lnTo>
                  <a:pt x="4816" y="5524"/>
                </a:lnTo>
                <a:lnTo>
                  <a:pt x="10226" y="229"/>
                </a:lnTo>
                <a:lnTo>
                  <a:pt x="99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8"/>
          <p:cNvSpPr/>
          <p:nvPr/>
        </p:nvSpPr>
        <p:spPr>
          <a:xfrm>
            <a:off x="5173846" y="3883121"/>
            <a:ext cx="162439" cy="300477"/>
          </a:xfrm>
          <a:custGeom>
            <a:avLst/>
            <a:gdLst/>
            <a:ahLst/>
            <a:cxnLst/>
            <a:rect l="l" t="t" r="r" b="b"/>
            <a:pathLst>
              <a:path w="7762" h="14358" extrusionOk="0">
                <a:moveTo>
                  <a:pt x="46" y="1940"/>
                </a:moveTo>
                <a:lnTo>
                  <a:pt x="1" y="6665"/>
                </a:lnTo>
                <a:lnTo>
                  <a:pt x="7533" y="14357"/>
                </a:lnTo>
                <a:lnTo>
                  <a:pt x="7761" y="14129"/>
                </a:lnTo>
                <a:lnTo>
                  <a:pt x="320" y="6528"/>
                </a:lnTo>
                <a:lnTo>
                  <a:pt x="366" y="2077"/>
                </a:lnTo>
                <a:lnTo>
                  <a:pt x="2260" y="251"/>
                </a:lnTo>
                <a:lnTo>
                  <a:pt x="200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8"/>
          <p:cNvSpPr/>
          <p:nvPr/>
        </p:nvSpPr>
        <p:spPr>
          <a:xfrm>
            <a:off x="5142791" y="3846812"/>
            <a:ext cx="192533" cy="385505"/>
          </a:xfrm>
          <a:custGeom>
            <a:avLst/>
            <a:gdLst/>
            <a:ahLst/>
            <a:cxnLst/>
            <a:rect l="l" t="t" r="r" b="b"/>
            <a:pathLst>
              <a:path w="9200" h="18421" extrusionOk="0">
                <a:moveTo>
                  <a:pt x="1" y="9199"/>
                </a:moveTo>
                <a:lnTo>
                  <a:pt x="1" y="9267"/>
                </a:lnTo>
                <a:lnTo>
                  <a:pt x="8971" y="18420"/>
                </a:lnTo>
                <a:lnTo>
                  <a:pt x="9200" y="18192"/>
                </a:lnTo>
                <a:lnTo>
                  <a:pt x="343" y="9130"/>
                </a:lnTo>
                <a:lnTo>
                  <a:pt x="435" y="0"/>
                </a:lnTo>
                <a:lnTo>
                  <a:pt x="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8"/>
          <p:cNvSpPr/>
          <p:nvPr/>
        </p:nvSpPr>
        <p:spPr>
          <a:xfrm>
            <a:off x="5469985" y="2745978"/>
            <a:ext cx="80738" cy="76929"/>
          </a:xfrm>
          <a:custGeom>
            <a:avLst/>
            <a:gdLst/>
            <a:ahLst/>
            <a:cxnLst/>
            <a:rect l="l" t="t" r="r" b="b"/>
            <a:pathLst>
              <a:path w="3858" h="3676" extrusionOk="0">
                <a:moveTo>
                  <a:pt x="708" y="503"/>
                </a:moveTo>
                <a:cubicBezTo>
                  <a:pt x="23" y="1165"/>
                  <a:pt x="0" y="2283"/>
                  <a:pt x="685" y="2968"/>
                </a:cubicBezTo>
                <a:lnTo>
                  <a:pt x="685" y="2968"/>
                </a:lnTo>
                <a:cubicBezTo>
                  <a:pt x="1347" y="3675"/>
                  <a:pt x="2465" y="3675"/>
                  <a:pt x="3150" y="2991"/>
                </a:cubicBezTo>
                <a:lnTo>
                  <a:pt x="3150" y="2991"/>
                </a:lnTo>
                <a:cubicBezTo>
                  <a:pt x="3835" y="2329"/>
                  <a:pt x="3858" y="1210"/>
                  <a:pt x="3173" y="525"/>
                </a:cubicBezTo>
                <a:lnTo>
                  <a:pt x="3173" y="525"/>
                </a:lnTo>
                <a:cubicBezTo>
                  <a:pt x="2830" y="183"/>
                  <a:pt x="2374" y="0"/>
                  <a:pt x="1940" y="0"/>
                </a:cubicBezTo>
                <a:lnTo>
                  <a:pt x="1940" y="0"/>
                </a:lnTo>
                <a:cubicBezTo>
                  <a:pt x="1484" y="0"/>
                  <a:pt x="1050" y="160"/>
                  <a:pt x="708" y="503"/>
                </a:cubicBezTo>
                <a:moveTo>
                  <a:pt x="913" y="2740"/>
                </a:moveTo>
                <a:cubicBezTo>
                  <a:pt x="365" y="2192"/>
                  <a:pt x="388" y="1279"/>
                  <a:pt x="936" y="731"/>
                </a:cubicBezTo>
                <a:lnTo>
                  <a:pt x="936" y="731"/>
                </a:lnTo>
                <a:cubicBezTo>
                  <a:pt x="1507" y="183"/>
                  <a:pt x="2397" y="206"/>
                  <a:pt x="2945" y="754"/>
                </a:cubicBezTo>
                <a:lnTo>
                  <a:pt x="2945" y="754"/>
                </a:lnTo>
                <a:cubicBezTo>
                  <a:pt x="3492" y="1324"/>
                  <a:pt x="3470" y="2215"/>
                  <a:pt x="2922" y="2762"/>
                </a:cubicBezTo>
                <a:lnTo>
                  <a:pt x="2922" y="2762"/>
                </a:lnTo>
                <a:cubicBezTo>
                  <a:pt x="2648" y="3036"/>
                  <a:pt x="2283" y="3173"/>
                  <a:pt x="1940" y="3173"/>
                </a:cubicBezTo>
                <a:lnTo>
                  <a:pt x="1940" y="3173"/>
                </a:lnTo>
                <a:cubicBezTo>
                  <a:pt x="1552" y="3173"/>
                  <a:pt x="1187" y="3013"/>
                  <a:pt x="913" y="274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8"/>
          <p:cNvSpPr/>
          <p:nvPr/>
        </p:nvSpPr>
        <p:spPr>
          <a:xfrm>
            <a:off x="6601060" y="3737320"/>
            <a:ext cx="80738" cy="76929"/>
          </a:xfrm>
          <a:custGeom>
            <a:avLst/>
            <a:gdLst/>
            <a:ahLst/>
            <a:cxnLst/>
            <a:rect l="l" t="t" r="r" b="b"/>
            <a:pathLst>
              <a:path w="3858" h="3676" extrusionOk="0">
                <a:moveTo>
                  <a:pt x="708" y="480"/>
                </a:moveTo>
                <a:cubicBezTo>
                  <a:pt x="23" y="1165"/>
                  <a:pt x="0" y="2283"/>
                  <a:pt x="685" y="2968"/>
                </a:cubicBezTo>
                <a:lnTo>
                  <a:pt x="685" y="2968"/>
                </a:lnTo>
                <a:cubicBezTo>
                  <a:pt x="1347" y="3653"/>
                  <a:pt x="2466" y="3676"/>
                  <a:pt x="3150" y="2991"/>
                </a:cubicBezTo>
                <a:lnTo>
                  <a:pt x="3150" y="2991"/>
                </a:lnTo>
                <a:cubicBezTo>
                  <a:pt x="3858" y="2306"/>
                  <a:pt x="3858" y="1210"/>
                  <a:pt x="3173" y="526"/>
                </a:cubicBezTo>
                <a:lnTo>
                  <a:pt x="3173" y="526"/>
                </a:lnTo>
                <a:cubicBezTo>
                  <a:pt x="2831" y="161"/>
                  <a:pt x="2397" y="1"/>
                  <a:pt x="1941" y="1"/>
                </a:cubicBezTo>
                <a:lnTo>
                  <a:pt x="1941" y="1"/>
                </a:lnTo>
                <a:cubicBezTo>
                  <a:pt x="1484" y="1"/>
                  <a:pt x="1050" y="161"/>
                  <a:pt x="708" y="480"/>
                </a:cubicBezTo>
                <a:close/>
                <a:moveTo>
                  <a:pt x="914" y="2740"/>
                </a:moveTo>
                <a:cubicBezTo>
                  <a:pt x="366" y="2169"/>
                  <a:pt x="389" y="1279"/>
                  <a:pt x="936" y="731"/>
                </a:cubicBezTo>
                <a:lnTo>
                  <a:pt x="936" y="731"/>
                </a:lnTo>
                <a:cubicBezTo>
                  <a:pt x="1507" y="183"/>
                  <a:pt x="2397" y="183"/>
                  <a:pt x="2945" y="754"/>
                </a:cubicBezTo>
                <a:lnTo>
                  <a:pt x="2945" y="754"/>
                </a:lnTo>
                <a:cubicBezTo>
                  <a:pt x="3493" y="1302"/>
                  <a:pt x="3493" y="2215"/>
                  <a:pt x="2922" y="2763"/>
                </a:cubicBezTo>
                <a:lnTo>
                  <a:pt x="2922" y="2763"/>
                </a:lnTo>
                <a:cubicBezTo>
                  <a:pt x="2648" y="3014"/>
                  <a:pt x="2283" y="3151"/>
                  <a:pt x="1941" y="3151"/>
                </a:cubicBezTo>
                <a:lnTo>
                  <a:pt x="1941" y="3151"/>
                </a:lnTo>
                <a:cubicBezTo>
                  <a:pt x="1575" y="3151"/>
                  <a:pt x="1187" y="3014"/>
                  <a:pt x="914" y="274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8"/>
          <p:cNvSpPr/>
          <p:nvPr/>
        </p:nvSpPr>
        <p:spPr>
          <a:xfrm>
            <a:off x="5437025" y="2512392"/>
            <a:ext cx="86954" cy="82664"/>
          </a:xfrm>
          <a:custGeom>
            <a:avLst/>
            <a:gdLst/>
            <a:ahLst/>
            <a:cxnLst/>
            <a:rect l="l" t="t" r="r" b="b"/>
            <a:pathLst>
              <a:path w="4155" h="3950" extrusionOk="0">
                <a:moveTo>
                  <a:pt x="753" y="526"/>
                </a:moveTo>
                <a:cubicBezTo>
                  <a:pt x="23" y="1256"/>
                  <a:pt x="0" y="2466"/>
                  <a:pt x="731" y="3196"/>
                </a:cubicBezTo>
                <a:lnTo>
                  <a:pt x="731" y="3196"/>
                </a:lnTo>
                <a:cubicBezTo>
                  <a:pt x="1461" y="3950"/>
                  <a:pt x="2671" y="3950"/>
                  <a:pt x="3401" y="3219"/>
                </a:cubicBezTo>
                <a:lnTo>
                  <a:pt x="3401" y="3219"/>
                </a:lnTo>
                <a:cubicBezTo>
                  <a:pt x="4154" y="2489"/>
                  <a:pt x="4154" y="1302"/>
                  <a:pt x="3424" y="572"/>
                </a:cubicBezTo>
                <a:lnTo>
                  <a:pt x="3424" y="572"/>
                </a:lnTo>
                <a:cubicBezTo>
                  <a:pt x="3059" y="184"/>
                  <a:pt x="2579" y="1"/>
                  <a:pt x="2077" y="1"/>
                </a:cubicBezTo>
                <a:lnTo>
                  <a:pt x="2077" y="1"/>
                </a:lnTo>
                <a:cubicBezTo>
                  <a:pt x="1598" y="1"/>
                  <a:pt x="1141" y="184"/>
                  <a:pt x="753" y="526"/>
                </a:cubicBezTo>
                <a:close/>
                <a:moveTo>
                  <a:pt x="982" y="2968"/>
                </a:moveTo>
                <a:cubicBezTo>
                  <a:pt x="388" y="2352"/>
                  <a:pt x="388" y="1370"/>
                  <a:pt x="1004" y="777"/>
                </a:cubicBezTo>
                <a:lnTo>
                  <a:pt x="1004" y="777"/>
                </a:lnTo>
                <a:cubicBezTo>
                  <a:pt x="1621" y="184"/>
                  <a:pt x="2602" y="184"/>
                  <a:pt x="3196" y="800"/>
                </a:cubicBezTo>
                <a:lnTo>
                  <a:pt x="3196" y="800"/>
                </a:lnTo>
                <a:cubicBezTo>
                  <a:pt x="3789" y="1416"/>
                  <a:pt x="3789" y="2398"/>
                  <a:pt x="3173" y="2991"/>
                </a:cubicBezTo>
                <a:lnTo>
                  <a:pt x="3173" y="2991"/>
                </a:lnTo>
                <a:cubicBezTo>
                  <a:pt x="2876" y="3288"/>
                  <a:pt x="2465" y="3425"/>
                  <a:pt x="2077" y="3425"/>
                </a:cubicBezTo>
                <a:lnTo>
                  <a:pt x="2077" y="3425"/>
                </a:lnTo>
                <a:cubicBezTo>
                  <a:pt x="1689" y="3425"/>
                  <a:pt x="1278" y="3265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48"/>
          <p:cNvSpPr/>
          <p:nvPr/>
        </p:nvSpPr>
        <p:spPr>
          <a:xfrm>
            <a:off x="5370144" y="2294586"/>
            <a:ext cx="86472" cy="82664"/>
          </a:xfrm>
          <a:custGeom>
            <a:avLst/>
            <a:gdLst/>
            <a:ahLst/>
            <a:cxnLst/>
            <a:rect l="l" t="t" r="r" b="b"/>
            <a:pathLst>
              <a:path w="4132" h="3950" extrusionOk="0">
                <a:moveTo>
                  <a:pt x="754" y="526"/>
                </a:moveTo>
                <a:cubicBezTo>
                  <a:pt x="1" y="1256"/>
                  <a:pt x="1" y="2443"/>
                  <a:pt x="708" y="3196"/>
                </a:cubicBezTo>
                <a:lnTo>
                  <a:pt x="708" y="3196"/>
                </a:lnTo>
                <a:cubicBezTo>
                  <a:pt x="1439" y="3949"/>
                  <a:pt x="2648" y="3949"/>
                  <a:pt x="3379" y="3219"/>
                </a:cubicBezTo>
                <a:lnTo>
                  <a:pt x="3379" y="3219"/>
                </a:lnTo>
                <a:cubicBezTo>
                  <a:pt x="4132" y="2489"/>
                  <a:pt x="4132" y="1302"/>
                  <a:pt x="3402" y="548"/>
                </a:cubicBezTo>
                <a:lnTo>
                  <a:pt x="3402" y="548"/>
                </a:lnTo>
                <a:cubicBezTo>
                  <a:pt x="3036" y="183"/>
                  <a:pt x="2557" y="1"/>
                  <a:pt x="2055" y="1"/>
                </a:cubicBezTo>
                <a:lnTo>
                  <a:pt x="2055" y="1"/>
                </a:lnTo>
                <a:cubicBezTo>
                  <a:pt x="1598" y="1"/>
                  <a:pt x="1119" y="160"/>
                  <a:pt x="754" y="526"/>
                </a:cubicBezTo>
                <a:close/>
                <a:moveTo>
                  <a:pt x="959" y="2968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98" y="160"/>
                  <a:pt x="2580" y="183"/>
                  <a:pt x="3173" y="800"/>
                </a:cubicBezTo>
                <a:lnTo>
                  <a:pt x="3173" y="800"/>
                </a:lnTo>
                <a:cubicBezTo>
                  <a:pt x="3767" y="1393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4" y="3287"/>
                  <a:pt x="2466" y="3424"/>
                  <a:pt x="2055" y="3424"/>
                </a:cubicBezTo>
                <a:lnTo>
                  <a:pt x="2055" y="3424"/>
                </a:lnTo>
                <a:cubicBezTo>
                  <a:pt x="1667" y="3424"/>
                  <a:pt x="1256" y="3265"/>
                  <a:pt x="959" y="296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8"/>
          <p:cNvSpPr/>
          <p:nvPr/>
        </p:nvSpPr>
        <p:spPr>
          <a:xfrm>
            <a:off x="5452302" y="2213390"/>
            <a:ext cx="86954" cy="83124"/>
          </a:xfrm>
          <a:custGeom>
            <a:avLst/>
            <a:gdLst/>
            <a:ahLst/>
            <a:cxnLst/>
            <a:rect l="l" t="t" r="r" b="b"/>
            <a:pathLst>
              <a:path w="4155" h="3972" extrusionOk="0">
                <a:moveTo>
                  <a:pt x="777" y="548"/>
                </a:moveTo>
                <a:cubicBezTo>
                  <a:pt x="23" y="1279"/>
                  <a:pt x="1" y="2465"/>
                  <a:pt x="731" y="3219"/>
                </a:cubicBezTo>
                <a:lnTo>
                  <a:pt x="731" y="3219"/>
                </a:lnTo>
                <a:cubicBezTo>
                  <a:pt x="1461" y="3949"/>
                  <a:pt x="2671" y="3972"/>
                  <a:pt x="3402" y="3242"/>
                </a:cubicBezTo>
                <a:lnTo>
                  <a:pt x="3402" y="3242"/>
                </a:lnTo>
                <a:cubicBezTo>
                  <a:pt x="4155" y="2511"/>
                  <a:pt x="4155" y="1324"/>
                  <a:pt x="3424" y="571"/>
                </a:cubicBezTo>
                <a:lnTo>
                  <a:pt x="3424" y="571"/>
                </a:lnTo>
                <a:cubicBezTo>
                  <a:pt x="3059" y="206"/>
                  <a:pt x="2580" y="0"/>
                  <a:pt x="2078" y="0"/>
                </a:cubicBezTo>
                <a:lnTo>
                  <a:pt x="2078" y="0"/>
                </a:lnTo>
                <a:cubicBezTo>
                  <a:pt x="1598" y="0"/>
                  <a:pt x="1142" y="183"/>
                  <a:pt x="777" y="548"/>
                </a:cubicBezTo>
                <a:close/>
                <a:moveTo>
                  <a:pt x="982" y="2968"/>
                </a:moveTo>
                <a:cubicBezTo>
                  <a:pt x="389" y="2374"/>
                  <a:pt x="389" y="1370"/>
                  <a:pt x="1005" y="776"/>
                </a:cubicBezTo>
                <a:lnTo>
                  <a:pt x="1005" y="776"/>
                </a:lnTo>
                <a:cubicBezTo>
                  <a:pt x="1621" y="183"/>
                  <a:pt x="2603" y="183"/>
                  <a:pt x="3196" y="799"/>
                </a:cubicBezTo>
                <a:lnTo>
                  <a:pt x="3196" y="799"/>
                </a:lnTo>
                <a:cubicBezTo>
                  <a:pt x="3790" y="1415"/>
                  <a:pt x="3790" y="2397"/>
                  <a:pt x="3173" y="2990"/>
                </a:cubicBezTo>
                <a:lnTo>
                  <a:pt x="3173" y="2990"/>
                </a:lnTo>
                <a:cubicBezTo>
                  <a:pt x="2877" y="3287"/>
                  <a:pt x="2489" y="3447"/>
                  <a:pt x="2078" y="3447"/>
                </a:cubicBezTo>
                <a:lnTo>
                  <a:pt x="2078" y="3447"/>
                </a:lnTo>
                <a:cubicBezTo>
                  <a:pt x="1690" y="3447"/>
                  <a:pt x="1279" y="3287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8"/>
          <p:cNvSpPr/>
          <p:nvPr/>
        </p:nvSpPr>
        <p:spPr>
          <a:xfrm>
            <a:off x="5361061" y="2664781"/>
            <a:ext cx="92709" cy="88858"/>
          </a:xfrm>
          <a:custGeom>
            <a:avLst/>
            <a:gdLst/>
            <a:ahLst/>
            <a:cxnLst/>
            <a:rect l="l" t="t" r="r" b="b"/>
            <a:pathLst>
              <a:path w="4430" h="4246" extrusionOk="0">
                <a:moveTo>
                  <a:pt x="800" y="571"/>
                </a:moveTo>
                <a:cubicBezTo>
                  <a:pt x="1" y="1370"/>
                  <a:pt x="1" y="2625"/>
                  <a:pt x="777" y="3424"/>
                </a:cubicBezTo>
                <a:lnTo>
                  <a:pt x="777" y="3424"/>
                </a:lnTo>
                <a:cubicBezTo>
                  <a:pt x="1553" y="4223"/>
                  <a:pt x="2831" y="4246"/>
                  <a:pt x="3607" y="3447"/>
                </a:cubicBezTo>
                <a:lnTo>
                  <a:pt x="3607" y="3447"/>
                </a:lnTo>
                <a:cubicBezTo>
                  <a:pt x="4406" y="2671"/>
                  <a:pt x="4429" y="1415"/>
                  <a:pt x="3653" y="616"/>
                </a:cubicBezTo>
                <a:lnTo>
                  <a:pt x="3653" y="616"/>
                </a:lnTo>
                <a:cubicBezTo>
                  <a:pt x="3242" y="206"/>
                  <a:pt x="2717" y="0"/>
                  <a:pt x="2215" y="0"/>
                </a:cubicBezTo>
                <a:lnTo>
                  <a:pt x="2215" y="0"/>
                </a:lnTo>
                <a:cubicBezTo>
                  <a:pt x="1690" y="0"/>
                  <a:pt x="1188" y="206"/>
                  <a:pt x="800" y="571"/>
                </a:cubicBezTo>
                <a:moveTo>
                  <a:pt x="1005" y="3196"/>
                </a:moveTo>
                <a:cubicBezTo>
                  <a:pt x="366" y="2534"/>
                  <a:pt x="366" y="1461"/>
                  <a:pt x="1028" y="822"/>
                </a:cubicBezTo>
                <a:lnTo>
                  <a:pt x="1028" y="822"/>
                </a:lnTo>
                <a:cubicBezTo>
                  <a:pt x="1690" y="183"/>
                  <a:pt x="2763" y="183"/>
                  <a:pt x="3402" y="845"/>
                </a:cubicBezTo>
                <a:lnTo>
                  <a:pt x="3402" y="845"/>
                </a:lnTo>
                <a:cubicBezTo>
                  <a:pt x="4064" y="1507"/>
                  <a:pt x="4041" y="2579"/>
                  <a:pt x="3379" y="3219"/>
                </a:cubicBezTo>
                <a:lnTo>
                  <a:pt x="3379" y="3219"/>
                </a:lnTo>
                <a:cubicBezTo>
                  <a:pt x="3060" y="3538"/>
                  <a:pt x="2626" y="3698"/>
                  <a:pt x="2215" y="3698"/>
                </a:cubicBezTo>
                <a:lnTo>
                  <a:pt x="2215" y="3698"/>
                </a:lnTo>
                <a:cubicBezTo>
                  <a:pt x="1758" y="3698"/>
                  <a:pt x="1325" y="3538"/>
                  <a:pt x="1005" y="319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8"/>
          <p:cNvSpPr/>
          <p:nvPr/>
        </p:nvSpPr>
        <p:spPr>
          <a:xfrm>
            <a:off x="5237860" y="3677724"/>
            <a:ext cx="97459" cy="157647"/>
          </a:xfrm>
          <a:custGeom>
            <a:avLst/>
            <a:gdLst/>
            <a:ahLst/>
            <a:cxnLst/>
            <a:rect l="l" t="t" r="r" b="b"/>
            <a:pathLst>
              <a:path w="4657" h="7533" extrusionOk="0">
                <a:moveTo>
                  <a:pt x="0" y="228"/>
                </a:moveTo>
                <a:lnTo>
                  <a:pt x="2328" y="2602"/>
                </a:lnTo>
                <a:lnTo>
                  <a:pt x="2306" y="5387"/>
                </a:lnTo>
                <a:lnTo>
                  <a:pt x="4428" y="7533"/>
                </a:lnTo>
                <a:lnTo>
                  <a:pt x="4657" y="7304"/>
                </a:lnTo>
                <a:lnTo>
                  <a:pt x="2648" y="5250"/>
                </a:lnTo>
                <a:lnTo>
                  <a:pt x="2671" y="2465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8"/>
          <p:cNvSpPr/>
          <p:nvPr/>
        </p:nvSpPr>
        <p:spPr>
          <a:xfrm>
            <a:off x="5385456" y="3458955"/>
            <a:ext cx="82182" cy="80257"/>
          </a:xfrm>
          <a:custGeom>
            <a:avLst/>
            <a:gdLst/>
            <a:ahLst/>
            <a:cxnLst/>
            <a:rect l="l" t="t" r="r" b="b"/>
            <a:pathLst>
              <a:path w="3927" h="3835" extrusionOk="0">
                <a:moveTo>
                  <a:pt x="0" y="3607"/>
                </a:moveTo>
                <a:lnTo>
                  <a:pt x="251" y="3835"/>
                </a:lnTo>
                <a:lnTo>
                  <a:pt x="3926" y="228"/>
                </a:lnTo>
                <a:lnTo>
                  <a:pt x="367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8"/>
          <p:cNvSpPr/>
          <p:nvPr/>
        </p:nvSpPr>
        <p:spPr>
          <a:xfrm>
            <a:off x="5175750" y="3454644"/>
            <a:ext cx="164344" cy="235037"/>
          </a:xfrm>
          <a:custGeom>
            <a:avLst/>
            <a:gdLst/>
            <a:ahLst/>
            <a:cxnLst/>
            <a:rect l="l" t="t" r="r" b="b"/>
            <a:pathLst>
              <a:path w="7853" h="11231" extrusionOk="0">
                <a:moveTo>
                  <a:pt x="1" y="252"/>
                </a:moveTo>
                <a:lnTo>
                  <a:pt x="4977" y="5342"/>
                </a:lnTo>
                <a:lnTo>
                  <a:pt x="4954" y="8492"/>
                </a:lnTo>
                <a:lnTo>
                  <a:pt x="7625" y="11231"/>
                </a:lnTo>
                <a:lnTo>
                  <a:pt x="7853" y="11003"/>
                </a:lnTo>
                <a:lnTo>
                  <a:pt x="5274" y="8355"/>
                </a:lnTo>
                <a:lnTo>
                  <a:pt x="5319" y="520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8"/>
          <p:cNvSpPr/>
          <p:nvPr/>
        </p:nvSpPr>
        <p:spPr>
          <a:xfrm>
            <a:off x="5243594" y="3380144"/>
            <a:ext cx="120396" cy="286623"/>
          </a:xfrm>
          <a:custGeom>
            <a:avLst/>
            <a:gdLst/>
            <a:ahLst/>
            <a:cxnLst/>
            <a:rect l="l" t="t" r="r" b="b"/>
            <a:pathLst>
              <a:path w="5753" h="13696" extrusionOk="0">
                <a:moveTo>
                  <a:pt x="0" y="228"/>
                </a:moveTo>
                <a:lnTo>
                  <a:pt x="3218" y="3538"/>
                </a:lnTo>
                <a:lnTo>
                  <a:pt x="3150" y="11207"/>
                </a:lnTo>
                <a:lnTo>
                  <a:pt x="3150" y="11276"/>
                </a:lnTo>
                <a:lnTo>
                  <a:pt x="5501" y="13695"/>
                </a:lnTo>
                <a:lnTo>
                  <a:pt x="5752" y="13444"/>
                </a:lnTo>
                <a:lnTo>
                  <a:pt x="3492" y="11139"/>
                </a:lnTo>
                <a:lnTo>
                  <a:pt x="3561" y="3469"/>
                </a:lnTo>
                <a:lnTo>
                  <a:pt x="3561" y="3401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8"/>
          <p:cNvSpPr/>
          <p:nvPr/>
        </p:nvSpPr>
        <p:spPr>
          <a:xfrm>
            <a:off x="5271746" y="2731161"/>
            <a:ext cx="263707" cy="498723"/>
          </a:xfrm>
          <a:custGeom>
            <a:avLst/>
            <a:gdLst/>
            <a:ahLst/>
            <a:cxnLst/>
            <a:rect l="l" t="t" r="r" b="b"/>
            <a:pathLst>
              <a:path w="12601" h="23831" extrusionOk="0">
                <a:moveTo>
                  <a:pt x="4543" y="11505"/>
                </a:moveTo>
                <a:lnTo>
                  <a:pt x="4520" y="11573"/>
                </a:lnTo>
                <a:lnTo>
                  <a:pt x="12121" y="19334"/>
                </a:lnTo>
                <a:lnTo>
                  <a:pt x="8012" y="23374"/>
                </a:lnTo>
                <a:lnTo>
                  <a:pt x="366" y="15568"/>
                </a:lnTo>
                <a:cubicBezTo>
                  <a:pt x="366" y="14860"/>
                  <a:pt x="457" y="7807"/>
                  <a:pt x="480" y="5045"/>
                </a:cubicBezTo>
                <a:lnTo>
                  <a:pt x="480" y="5045"/>
                </a:lnTo>
                <a:lnTo>
                  <a:pt x="160" y="5045"/>
                </a:lnTo>
                <a:cubicBezTo>
                  <a:pt x="1" y="15659"/>
                  <a:pt x="23" y="15682"/>
                  <a:pt x="92" y="15750"/>
                </a:cubicBezTo>
                <a:lnTo>
                  <a:pt x="92" y="15750"/>
                </a:lnTo>
                <a:lnTo>
                  <a:pt x="8012" y="23830"/>
                </a:lnTo>
                <a:lnTo>
                  <a:pt x="12600" y="19334"/>
                </a:lnTo>
                <a:lnTo>
                  <a:pt x="4862" y="11436"/>
                </a:lnTo>
                <a:lnTo>
                  <a:pt x="4977" y="1"/>
                </a:lnTo>
                <a:lnTo>
                  <a:pt x="465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8"/>
          <p:cNvSpPr/>
          <p:nvPr/>
        </p:nvSpPr>
        <p:spPr>
          <a:xfrm>
            <a:off x="5223992" y="3073169"/>
            <a:ext cx="141407" cy="143814"/>
          </a:xfrm>
          <a:custGeom>
            <a:avLst/>
            <a:gdLst/>
            <a:ahLst/>
            <a:cxnLst/>
            <a:rect l="l" t="t" r="r" b="b"/>
            <a:pathLst>
              <a:path w="6757" h="6872" extrusionOk="0">
                <a:moveTo>
                  <a:pt x="0" y="252"/>
                </a:moveTo>
                <a:lnTo>
                  <a:pt x="6505" y="6871"/>
                </a:lnTo>
                <a:lnTo>
                  <a:pt x="6756" y="6643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8"/>
          <p:cNvSpPr/>
          <p:nvPr/>
        </p:nvSpPr>
        <p:spPr>
          <a:xfrm>
            <a:off x="5301839" y="2608405"/>
            <a:ext cx="175331" cy="572765"/>
          </a:xfrm>
          <a:custGeom>
            <a:avLst/>
            <a:gdLst/>
            <a:ahLst/>
            <a:cxnLst/>
            <a:rect l="l" t="t" r="r" b="b"/>
            <a:pathLst>
              <a:path w="8378" h="27369" extrusionOk="0">
                <a:moveTo>
                  <a:pt x="1598" y="19037"/>
                </a:moveTo>
                <a:lnTo>
                  <a:pt x="1598" y="19106"/>
                </a:lnTo>
                <a:lnTo>
                  <a:pt x="7898" y="25542"/>
                </a:lnTo>
                <a:lnTo>
                  <a:pt x="6529" y="26889"/>
                </a:lnTo>
                <a:lnTo>
                  <a:pt x="320" y="20566"/>
                </a:lnTo>
                <a:lnTo>
                  <a:pt x="434" y="9633"/>
                </a:lnTo>
                <a:lnTo>
                  <a:pt x="115" y="9610"/>
                </a:lnTo>
                <a:lnTo>
                  <a:pt x="1" y="20635"/>
                </a:lnTo>
                <a:lnTo>
                  <a:pt x="1" y="20703"/>
                </a:lnTo>
                <a:lnTo>
                  <a:pt x="6529" y="27368"/>
                </a:lnTo>
                <a:lnTo>
                  <a:pt x="8377" y="25565"/>
                </a:lnTo>
                <a:lnTo>
                  <a:pt x="1941" y="18991"/>
                </a:lnTo>
                <a:lnTo>
                  <a:pt x="2146" y="1"/>
                </a:lnTo>
                <a:lnTo>
                  <a:pt x="180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8"/>
          <p:cNvSpPr/>
          <p:nvPr/>
        </p:nvSpPr>
        <p:spPr>
          <a:xfrm>
            <a:off x="4449676" y="3404530"/>
            <a:ext cx="175812" cy="480558"/>
          </a:xfrm>
          <a:custGeom>
            <a:avLst/>
            <a:gdLst/>
            <a:ahLst/>
            <a:cxnLst/>
            <a:rect l="l" t="t" r="r" b="b"/>
            <a:pathLst>
              <a:path w="8401" h="22963" extrusionOk="0">
                <a:moveTo>
                  <a:pt x="0" y="1827"/>
                </a:moveTo>
                <a:lnTo>
                  <a:pt x="6437" y="8400"/>
                </a:lnTo>
                <a:lnTo>
                  <a:pt x="6346" y="17690"/>
                </a:lnTo>
                <a:lnTo>
                  <a:pt x="6688" y="17713"/>
                </a:lnTo>
                <a:lnTo>
                  <a:pt x="6779" y="8332"/>
                </a:lnTo>
                <a:lnTo>
                  <a:pt x="6779" y="8263"/>
                </a:lnTo>
                <a:lnTo>
                  <a:pt x="480" y="1827"/>
                </a:lnTo>
                <a:lnTo>
                  <a:pt x="1849" y="480"/>
                </a:lnTo>
                <a:lnTo>
                  <a:pt x="8058" y="6825"/>
                </a:lnTo>
                <a:lnTo>
                  <a:pt x="7898" y="22963"/>
                </a:lnTo>
                <a:lnTo>
                  <a:pt x="8217" y="22963"/>
                </a:lnTo>
                <a:lnTo>
                  <a:pt x="8400" y="6757"/>
                </a:lnTo>
                <a:lnTo>
                  <a:pt x="8400" y="6688"/>
                </a:lnTo>
                <a:lnTo>
                  <a:pt x="184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8"/>
          <p:cNvSpPr/>
          <p:nvPr/>
        </p:nvSpPr>
        <p:spPr>
          <a:xfrm>
            <a:off x="4337907" y="3419828"/>
            <a:ext cx="210196" cy="483907"/>
          </a:xfrm>
          <a:custGeom>
            <a:avLst/>
            <a:gdLst/>
            <a:ahLst/>
            <a:cxnLst/>
            <a:rect l="l" t="t" r="r" b="b"/>
            <a:pathLst>
              <a:path w="10044" h="23123" extrusionOk="0">
                <a:moveTo>
                  <a:pt x="0" y="1803"/>
                </a:moveTo>
                <a:lnTo>
                  <a:pt x="8103" y="10089"/>
                </a:lnTo>
                <a:lnTo>
                  <a:pt x="8012" y="19036"/>
                </a:lnTo>
                <a:lnTo>
                  <a:pt x="5707" y="21296"/>
                </a:lnTo>
                <a:lnTo>
                  <a:pt x="5935" y="21524"/>
                </a:lnTo>
                <a:lnTo>
                  <a:pt x="8354" y="19173"/>
                </a:lnTo>
                <a:lnTo>
                  <a:pt x="8446" y="10020"/>
                </a:lnTo>
                <a:lnTo>
                  <a:pt x="8446" y="9952"/>
                </a:lnTo>
                <a:lnTo>
                  <a:pt x="457" y="1803"/>
                </a:lnTo>
                <a:lnTo>
                  <a:pt x="1826" y="457"/>
                </a:lnTo>
                <a:lnTo>
                  <a:pt x="9724" y="8514"/>
                </a:lnTo>
                <a:lnTo>
                  <a:pt x="9610" y="18991"/>
                </a:lnTo>
                <a:cubicBezTo>
                  <a:pt x="8126" y="20452"/>
                  <a:pt x="5935" y="22643"/>
                  <a:pt x="5752" y="22757"/>
                </a:cubicBezTo>
                <a:lnTo>
                  <a:pt x="5752" y="22757"/>
                </a:lnTo>
                <a:lnTo>
                  <a:pt x="5843" y="22917"/>
                </a:lnTo>
                <a:lnTo>
                  <a:pt x="5661" y="22917"/>
                </a:lnTo>
                <a:lnTo>
                  <a:pt x="5661" y="23031"/>
                </a:lnTo>
                <a:lnTo>
                  <a:pt x="5775" y="23076"/>
                </a:lnTo>
                <a:cubicBezTo>
                  <a:pt x="5912" y="23122"/>
                  <a:pt x="5935" y="23122"/>
                  <a:pt x="9884" y="19173"/>
                </a:cubicBezTo>
                <a:lnTo>
                  <a:pt x="9884" y="19173"/>
                </a:lnTo>
                <a:lnTo>
                  <a:pt x="9929" y="19128"/>
                </a:lnTo>
                <a:lnTo>
                  <a:pt x="10043" y="8445"/>
                </a:lnTo>
                <a:lnTo>
                  <a:pt x="10043" y="8377"/>
                </a:lnTo>
                <a:lnTo>
                  <a:pt x="184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8"/>
          <p:cNvSpPr/>
          <p:nvPr/>
        </p:nvSpPr>
        <p:spPr>
          <a:xfrm>
            <a:off x="5195819" y="3905094"/>
            <a:ext cx="132346" cy="242675"/>
          </a:xfrm>
          <a:custGeom>
            <a:avLst/>
            <a:gdLst/>
            <a:ahLst/>
            <a:cxnLst/>
            <a:rect l="l" t="t" r="r" b="b"/>
            <a:pathLst>
              <a:path w="6324" h="11596" extrusionOk="0">
                <a:moveTo>
                  <a:pt x="46" y="1461"/>
                </a:moveTo>
                <a:lnTo>
                  <a:pt x="1" y="5387"/>
                </a:lnTo>
                <a:lnTo>
                  <a:pt x="6072" y="11595"/>
                </a:lnTo>
                <a:lnTo>
                  <a:pt x="6323" y="11367"/>
                </a:lnTo>
                <a:lnTo>
                  <a:pt x="343" y="5250"/>
                </a:lnTo>
                <a:lnTo>
                  <a:pt x="366" y="1621"/>
                </a:lnTo>
                <a:lnTo>
                  <a:pt x="1781" y="251"/>
                </a:lnTo>
                <a:lnTo>
                  <a:pt x="153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8"/>
          <p:cNvSpPr/>
          <p:nvPr/>
        </p:nvSpPr>
        <p:spPr>
          <a:xfrm>
            <a:off x="5217310" y="3911769"/>
            <a:ext cx="107505" cy="193956"/>
          </a:xfrm>
          <a:custGeom>
            <a:avLst/>
            <a:gdLst/>
            <a:ahLst/>
            <a:cxnLst/>
            <a:rect l="l" t="t" r="r" b="b"/>
            <a:pathLst>
              <a:path w="5137" h="9268" extrusionOk="0">
                <a:moveTo>
                  <a:pt x="24" y="1553"/>
                </a:moveTo>
                <a:lnTo>
                  <a:pt x="1" y="4246"/>
                </a:lnTo>
                <a:lnTo>
                  <a:pt x="4908" y="9268"/>
                </a:lnTo>
                <a:lnTo>
                  <a:pt x="5136" y="9017"/>
                </a:lnTo>
                <a:lnTo>
                  <a:pt x="343" y="4109"/>
                </a:lnTo>
                <a:lnTo>
                  <a:pt x="366" y="1690"/>
                </a:lnTo>
                <a:lnTo>
                  <a:pt x="1827" y="252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8"/>
          <p:cNvSpPr/>
          <p:nvPr/>
        </p:nvSpPr>
        <p:spPr>
          <a:xfrm>
            <a:off x="5242632" y="3879291"/>
            <a:ext cx="92688" cy="203499"/>
          </a:xfrm>
          <a:custGeom>
            <a:avLst/>
            <a:gdLst/>
            <a:ahLst/>
            <a:cxnLst/>
            <a:rect l="l" t="t" r="r" b="b"/>
            <a:pathLst>
              <a:path w="4429" h="9724" extrusionOk="0">
                <a:moveTo>
                  <a:pt x="23" y="4086"/>
                </a:moveTo>
                <a:lnTo>
                  <a:pt x="0" y="5456"/>
                </a:lnTo>
                <a:lnTo>
                  <a:pt x="4200" y="9724"/>
                </a:lnTo>
                <a:lnTo>
                  <a:pt x="4429" y="9496"/>
                </a:lnTo>
                <a:lnTo>
                  <a:pt x="343" y="5319"/>
                </a:lnTo>
                <a:lnTo>
                  <a:pt x="343" y="4246"/>
                </a:lnTo>
                <a:lnTo>
                  <a:pt x="4429" y="252"/>
                </a:lnTo>
                <a:lnTo>
                  <a:pt x="420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8"/>
          <p:cNvSpPr/>
          <p:nvPr/>
        </p:nvSpPr>
        <p:spPr>
          <a:xfrm>
            <a:off x="5200575" y="2219605"/>
            <a:ext cx="96036" cy="620982"/>
          </a:xfrm>
          <a:custGeom>
            <a:avLst/>
            <a:gdLst/>
            <a:ahLst/>
            <a:cxnLst/>
            <a:rect l="l" t="t" r="r" b="b"/>
            <a:pathLst>
              <a:path w="4589" h="29673" extrusionOk="0">
                <a:moveTo>
                  <a:pt x="4155" y="9815"/>
                </a:moveTo>
                <a:lnTo>
                  <a:pt x="46" y="13855"/>
                </a:lnTo>
                <a:lnTo>
                  <a:pt x="1" y="18671"/>
                </a:lnTo>
                <a:lnTo>
                  <a:pt x="3493" y="22232"/>
                </a:lnTo>
                <a:lnTo>
                  <a:pt x="3424" y="29650"/>
                </a:lnTo>
                <a:lnTo>
                  <a:pt x="3744" y="29673"/>
                </a:lnTo>
                <a:lnTo>
                  <a:pt x="3835" y="22163"/>
                </a:lnTo>
                <a:lnTo>
                  <a:pt x="3835" y="22095"/>
                </a:lnTo>
                <a:lnTo>
                  <a:pt x="343" y="18534"/>
                </a:lnTo>
                <a:lnTo>
                  <a:pt x="389" y="13992"/>
                </a:lnTo>
                <a:lnTo>
                  <a:pt x="4497" y="9975"/>
                </a:lnTo>
                <a:lnTo>
                  <a:pt x="4589" y="0"/>
                </a:lnTo>
                <a:lnTo>
                  <a:pt x="42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8"/>
          <p:cNvSpPr/>
          <p:nvPr/>
        </p:nvSpPr>
        <p:spPr>
          <a:xfrm>
            <a:off x="5105045" y="2118800"/>
            <a:ext cx="66905" cy="327243"/>
          </a:xfrm>
          <a:custGeom>
            <a:avLst/>
            <a:gdLst/>
            <a:ahLst/>
            <a:cxnLst/>
            <a:rect l="l" t="t" r="r" b="b"/>
            <a:pathLst>
              <a:path w="3197" h="15637" extrusionOk="0">
                <a:moveTo>
                  <a:pt x="2694" y="7670"/>
                </a:moveTo>
                <a:lnTo>
                  <a:pt x="23" y="10272"/>
                </a:lnTo>
                <a:lnTo>
                  <a:pt x="1" y="12623"/>
                </a:lnTo>
                <a:lnTo>
                  <a:pt x="2945" y="15636"/>
                </a:lnTo>
                <a:lnTo>
                  <a:pt x="3196" y="15408"/>
                </a:lnTo>
                <a:lnTo>
                  <a:pt x="343" y="12486"/>
                </a:lnTo>
                <a:lnTo>
                  <a:pt x="366" y="10409"/>
                </a:lnTo>
                <a:lnTo>
                  <a:pt x="3013" y="7807"/>
                </a:lnTo>
                <a:lnTo>
                  <a:pt x="3105" y="24"/>
                </a:lnTo>
                <a:lnTo>
                  <a:pt x="276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8"/>
          <p:cNvSpPr/>
          <p:nvPr/>
        </p:nvSpPr>
        <p:spPr>
          <a:xfrm>
            <a:off x="4881987" y="2430715"/>
            <a:ext cx="385024" cy="835489"/>
          </a:xfrm>
          <a:custGeom>
            <a:avLst/>
            <a:gdLst/>
            <a:ahLst/>
            <a:cxnLst/>
            <a:rect l="l" t="t" r="r" b="b"/>
            <a:pathLst>
              <a:path w="18398" h="39923" extrusionOk="0">
                <a:moveTo>
                  <a:pt x="0" y="229"/>
                </a:moveTo>
                <a:lnTo>
                  <a:pt x="12782" y="13285"/>
                </a:lnTo>
                <a:lnTo>
                  <a:pt x="12577" y="34147"/>
                </a:lnTo>
                <a:lnTo>
                  <a:pt x="12577" y="34216"/>
                </a:lnTo>
                <a:lnTo>
                  <a:pt x="18146" y="39922"/>
                </a:lnTo>
                <a:lnTo>
                  <a:pt x="18397" y="39671"/>
                </a:lnTo>
                <a:lnTo>
                  <a:pt x="12896" y="34079"/>
                </a:lnTo>
                <a:lnTo>
                  <a:pt x="13125" y="13217"/>
                </a:lnTo>
                <a:lnTo>
                  <a:pt x="13125" y="13148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8"/>
          <p:cNvSpPr/>
          <p:nvPr/>
        </p:nvSpPr>
        <p:spPr>
          <a:xfrm>
            <a:off x="4996624" y="2650447"/>
            <a:ext cx="96497" cy="480558"/>
          </a:xfrm>
          <a:custGeom>
            <a:avLst/>
            <a:gdLst/>
            <a:ahLst/>
            <a:cxnLst/>
            <a:rect l="l" t="t" r="r" b="b"/>
            <a:pathLst>
              <a:path w="4611" h="22963" extrusionOk="0">
                <a:moveTo>
                  <a:pt x="0" y="252"/>
                </a:moveTo>
                <a:lnTo>
                  <a:pt x="4269" y="4611"/>
                </a:lnTo>
                <a:lnTo>
                  <a:pt x="4086" y="22963"/>
                </a:lnTo>
                <a:lnTo>
                  <a:pt x="4428" y="22963"/>
                </a:lnTo>
                <a:lnTo>
                  <a:pt x="4611" y="4543"/>
                </a:lnTo>
                <a:lnTo>
                  <a:pt x="4611" y="4474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8"/>
          <p:cNvSpPr/>
          <p:nvPr/>
        </p:nvSpPr>
        <p:spPr>
          <a:xfrm>
            <a:off x="4642670" y="2613197"/>
            <a:ext cx="395069" cy="403168"/>
          </a:xfrm>
          <a:custGeom>
            <a:avLst/>
            <a:gdLst/>
            <a:ahLst/>
            <a:cxnLst/>
            <a:rect l="l" t="t" r="r" b="b"/>
            <a:pathLst>
              <a:path w="18878" h="19265" extrusionOk="0">
                <a:moveTo>
                  <a:pt x="1" y="228"/>
                </a:moveTo>
                <a:lnTo>
                  <a:pt x="18649" y="19265"/>
                </a:lnTo>
                <a:lnTo>
                  <a:pt x="18877" y="19036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8"/>
          <p:cNvSpPr/>
          <p:nvPr/>
        </p:nvSpPr>
        <p:spPr>
          <a:xfrm>
            <a:off x="4641247" y="2301764"/>
            <a:ext cx="75967" cy="266072"/>
          </a:xfrm>
          <a:custGeom>
            <a:avLst/>
            <a:gdLst/>
            <a:ahLst/>
            <a:cxnLst/>
            <a:rect l="l" t="t" r="r" b="b"/>
            <a:pathLst>
              <a:path w="3630" h="12714" extrusionOk="0">
                <a:moveTo>
                  <a:pt x="3173" y="11915"/>
                </a:moveTo>
                <a:lnTo>
                  <a:pt x="228" y="8925"/>
                </a:lnTo>
                <a:lnTo>
                  <a:pt x="0" y="9153"/>
                </a:lnTo>
                <a:lnTo>
                  <a:pt x="3492" y="12714"/>
                </a:lnTo>
                <a:lnTo>
                  <a:pt x="3629" y="0"/>
                </a:lnTo>
                <a:lnTo>
                  <a:pt x="328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8"/>
          <p:cNvSpPr/>
          <p:nvPr/>
        </p:nvSpPr>
        <p:spPr>
          <a:xfrm>
            <a:off x="4643633" y="2537232"/>
            <a:ext cx="120396" cy="122321"/>
          </a:xfrm>
          <a:custGeom>
            <a:avLst/>
            <a:gdLst/>
            <a:ahLst/>
            <a:cxnLst/>
            <a:rect l="l" t="t" r="r" b="b"/>
            <a:pathLst>
              <a:path w="5753" h="5845" extrusionOk="0">
                <a:moveTo>
                  <a:pt x="0" y="229"/>
                </a:moveTo>
                <a:lnTo>
                  <a:pt x="5501" y="5844"/>
                </a:lnTo>
                <a:lnTo>
                  <a:pt x="5752" y="5616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8"/>
          <p:cNvSpPr/>
          <p:nvPr/>
        </p:nvSpPr>
        <p:spPr>
          <a:xfrm>
            <a:off x="4709552" y="2443145"/>
            <a:ext cx="140926" cy="143793"/>
          </a:xfrm>
          <a:custGeom>
            <a:avLst/>
            <a:gdLst/>
            <a:ahLst/>
            <a:cxnLst/>
            <a:rect l="l" t="t" r="r" b="b"/>
            <a:pathLst>
              <a:path w="6734" h="6871" extrusionOk="0">
                <a:moveTo>
                  <a:pt x="0" y="229"/>
                </a:moveTo>
                <a:lnTo>
                  <a:pt x="6505" y="6871"/>
                </a:lnTo>
                <a:lnTo>
                  <a:pt x="6734" y="6642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8"/>
          <p:cNvSpPr/>
          <p:nvPr/>
        </p:nvSpPr>
        <p:spPr>
          <a:xfrm>
            <a:off x="4340322" y="2409704"/>
            <a:ext cx="240290" cy="245061"/>
          </a:xfrm>
          <a:custGeom>
            <a:avLst/>
            <a:gdLst/>
            <a:ahLst/>
            <a:cxnLst/>
            <a:rect l="l" t="t" r="r" b="b"/>
            <a:pathLst>
              <a:path w="11482" h="11710" extrusionOk="0">
                <a:moveTo>
                  <a:pt x="0" y="229"/>
                </a:moveTo>
                <a:lnTo>
                  <a:pt x="11230" y="11710"/>
                </a:lnTo>
                <a:lnTo>
                  <a:pt x="11481" y="11459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8"/>
          <p:cNvSpPr/>
          <p:nvPr/>
        </p:nvSpPr>
        <p:spPr>
          <a:xfrm>
            <a:off x="4122036" y="2248254"/>
            <a:ext cx="390277" cy="397936"/>
          </a:xfrm>
          <a:custGeom>
            <a:avLst/>
            <a:gdLst/>
            <a:ahLst/>
            <a:cxnLst/>
            <a:rect l="l" t="t" r="r" b="b"/>
            <a:pathLst>
              <a:path w="18649" h="19015" extrusionOk="0">
                <a:moveTo>
                  <a:pt x="0" y="229"/>
                </a:moveTo>
                <a:lnTo>
                  <a:pt x="18397" y="19014"/>
                </a:lnTo>
                <a:lnTo>
                  <a:pt x="18648" y="1878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8"/>
          <p:cNvSpPr/>
          <p:nvPr/>
        </p:nvSpPr>
        <p:spPr>
          <a:xfrm>
            <a:off x="6335958" y="2359313"/>
            <a:ext cx="1092478" cy="631048"/>
          </a:xfrm>
          <a:custGeom>
            <a:avLst/>
            <a:gdLst/>
            <a:ahLst/>
            <a:cxnLst/>
            <a:rect l="l" t="t" r="r" b="b"/>
            <a:pathLst>
              <a:path w="52203" h="30154" extrusionOk="0">
                <a:moveTo>
                  <a:pt x="1" y="229"/>
                </a:moveTo>
                <a:lnTo>
                  <a:pt x="5502" y="5844"/>
                </a:lnTo>
                <a:lnTo>
                  <a:pt x="13582" y="5936"/>
                </a:lnTo>
                <a:lnTo>
                  <a:pt x="18489" y="10957"/>
                </a:lnTo>
                <a:lnTo>
                  <a:pt x="33303" y="11117"/>
                </a:lnTo>
                <a:lnTo>
                  <a:pt x="51974" y="30153"/>
                </a:lnTo>
                <a:lnTo>
                  <a:pt x="52202" y="29925"/>
                </a:lnTo>
                <a:lnTo>
                  <a:pt x="33463" y="10774"/>
                </a:lnTo>
                <a:lnTo>
                  <a:pt x="18649" y="10615"/>
                </a:lnTo>
                <a:lnTo>
                  <a:pt x="13719" y="5593"/>
                </a:lnTo>
                <a:lnTo>
                  <a:pt x="5639" y="552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8"/>
          <p:cNvSpPr/>
          <p:nvPr/>
        </p:nvSpPr>
        <p:spPr>
          <a:xfrm>
            <a:off x="6373689" y="2159650"/>
            <a:ext cx="1038506" cy="184413"/>
          </a:xfrm>
          <a:custGeom>
            <a:avLst/>
            <a:gdLst/>
            <a:ahLst/>
            <a:cxnLst/>
            <a:rect l="l" t="t" r="r" b="b"/>
            <a:pathLst>
              <a:path w="49624" h="8812" extrusionOk="0">
                <a:moveTo>
                  <a:pt x="1" y="3836"/>
                </a:moveTo>
                <a:lnTo>
                  <a:pt x="229" y="4064"/>
                </a:lnTo>
                <a:lnTo>
                  <a:pt x="4018" y="343"/>
                </a:lnTo>
                <a:lnTo>
                  <a:pt x="8241" y="389"/>
                </a:lnTo>
                <a:lnTo>
                  <a:pt x="12235" y="4475"/>
                </a:lnTo>
                <a:lnTo>
                  <a:pt x="22621" y="4566"/>
                </a:lnTo>
                <a:lnTo>
                  <a:pt x="26798" y="8812"/>
                </a:lnTo>
                <a:lnTo>
                  <a:pt x="33714" y="2032"/>
                </a:lnTo>
                <a:lnTo>
                  <a:pt x="49623" y="2192"/>
                </a:lnTo>
                <a:lnTo>
                  <a:pt x="49623" y="1873"/>
                </a:lnTo>
                <a:lnTo>
                  <a:pt x="33645" y="1690"/>
                </a:lnTo>
                <a:lnTo>
                  <a:pt x="33577" y="1690"/>
                </a:lnTo>
                <a:lnTo>
                  <a:pt x="26798" y="8355"/>
                </a:lnTo>
                <a:lnTo>
                  <a:pt x="22758" y="4246"/>
                </a:lnTo>
                <a:lnTo>
                  <a:pt x="12395" y="4132"/>
                </a:lnTo>
                <a:lnTo>
                  <a:pt x="8401" y="47"/>
                </a:lnTo>
                <a:lnTo>
                  <a:pt x="38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8"/>
          <p:cNvSpPr/>
          <p:nvPr/>
        </p:nvSpPr>
        <p:spPr>
          <a:xfrm>
            <a:off x="6374170" y="2235133"/>
            <a:ext cx="259396" cy="107505"/>
          </a:xfrm>
          <a:custGeom>
            <a:avLst/>
            <a:gdLst/>
            <a:ahLst/>
            <a:cxnLst/>
            <a:rect l="l" t="t" r="r" b="b"/>
            <a:pathLst>
              <a:path w="12395" h="5137" extrusionOk="0">
                <a:moveTo>
                  <a:pt x="1" y="4908"/>
                </a:moveTo>
                <a:lnTo>
                  <a:pt x="252" y="5136"/>
                </a:lnTo>
                <a:lnTo>
                  <a:pt x="5159" y="343"/>
                </a:lnTo>
                <a:lnTo>
                  <a:pt x="7716" y="366"/>
                </a:lnTo>
                <a:lnTo>
                  <a:pt x="12167" y="4885"/>
                </a:lnTo>
                <a:lnTo>
                  <a:pt x="12395" y="4657"/>
                </a:lnTo>
                <a:lnTo>
                  <a:pt x="7875" y="23"/>
                </a:lnTo>
                <a:lnTo>
                  <a:pt x="502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8"/>
          <p:cNvSpPr/>
          <p:nvPr/>
        </p:nvSpPr>
        <p:spPr>
          <a:xfrm>
            <a:off x="6406167" y="2306787"/>
            <a:ext cx="187762" cy="70714"/>
          </a:xfrm>
          <a:custGeom>
            <a:avLst/>
            <a:gdLst/>
            <a:ahLst/>
            <a:cxnLst/>
            <a:rect l="l" t="t" r="r" b="b"/>
            <a:pathLst>
              <a:path w="8972" h="3379" extrusionOk="0">
                <a:moveTo>
                  <a:pt x="1" y="3150"/>
                </a:moveTo>
                <a:lnTo>
                  <a:pt x="229" y="3378"/>
                </a:lnTo>
                <a:lnTo>
                  <a:pt x="3333" y="343"/>
                </a:lnTo>
                <a:lnTo>
                  <a:pt x="5867" y="365"/>
                </a:lnTo>
                <a:lnTo>
                  <a:pt x="8743" y="3310"/>
                </a:lnTo>
                <a:lnTo>
                  <a:pt x="8971" y="3082"/>
                </a:lnTo>
                <a:lnTo>
                  <a:pt x="6004" y="46"/>
                </a:lnTo>
                <a:lnTo>
                  <a:pt x="319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8"/>
          <p:cNvSpPr/>
          <p:nvPr/>
        </p:nvSpPr>
        <p:spPr>
          <a:xfrm>
            <a:off x="6659338" y="2359313"/>
            <a:ext cx="166729" cy="45413"/>
          </a:xfrm>
          <a:custGeom>
            <a:avLst/>
            <a:gdLst/>
            <a:ahLst/>
            <a:cxnLst/>
            <a:rect l="l" t="t" r="r" b="b"/>
            <a:pathLst>
              <a:path w="7967" h="2170" extrusionOk="0">
                <a:moveTo>
                  <a:pt x="0" y="1918"/>
                </a:moveTo>
                <a:lnTo>
                  <a:pt x="229" y="2169"/>
                </a:lnTo>
                <a:lnTo>
                  <a:pt x="2100" y="343"/>
                </a:lnTo>
                <a:lnTo>
                  <a:pt x="6528" y="389"/>
                </a:lnTo>
                <a:lnTo>
                  <a:pt x="7738" y="1622"/>
                </a:lnTo>
                <a:lnTo>
                  <a:pt x="7966" y="1393"/>
                </a:lnTo>
                <a:lnTo>
                  <a:pt x="6665" y="47"/>
                </a:lnTo>
                <a:lnTo>
                  <a:pt x="19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8"/>
          <p:cNvSpPr/>
          <p:nvPr/>
        </p:nvSpPr>
        <p:spPr>
          <a:xfrm>
            <a:off x="6698513" y="2197402"/>
            <a:ext cx="477691" cy="248409"/>
          </a:xfrm>
          <a:custGeom>
            <a:avLst/>
            <a:gdLst/>
            <a:ahLst/>
            <a:cxnLst/>
            <a:rect l="l" t="t" r="r" b="b"/>
            <a:pathLst>
              <a:path w="22826" h="11870" extrusionOk="0">
                <a:moveTo>
                  <a:pt x="10705" y="11550"/>
                </a:moveTo>
                <a:lnTo>
                  <a:pt x="0" y="11436"/>
                </a:lnTo>
                <a:lnTo>
                  <a:pt x="0" y="11755"/>
                </a:lnTo>
                <a:lnTo>
                  <a:pt x="10842" y="11869"/>
                </a:lnTo>
                <a:lnTo>
                  <a:pt x="10888" y="11824"/>
                </a:lnTo>
                <a:cubicBezTo>
                  <a:pt x="10888" y="11824"/>
                  <a:pt x="13855" y="8948"/>
                  <a:pt x="16822" y="6049"/>
                </a:cubicBezTo>
                <a:lnTo>
                  <a:pt x="16822" y="6049"/>
                </a:lnTo>
                <a:cubicBezTo>
                  <a:pt x="22825" y="160"/>
                  <a:pt x="22825" y="160"/>
                  <a:pt x="22780" y="46"/>
                </a:cubicBezTo>
                <a:lnTo>
                  <a:pt x="22780" y="46"/>
                </a:lnTo>
                <a:lnTo>
                  <a:pt x="22620" y="114"/>
                </a:lnTo>
                <a:lnTo>
                  <a:pt x="22483" y="0"/>
                </a:lnTo>
                <a:cubicBezTo>
                  <a:pt x="22300" y="228"/>
                  <a:pt x="14722" y="7624"/>
                  <a:pt x="10705" y="115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8"/>
          <p:cNvSpPr/>
          <p:nvPr/>
        </p:nvSpPr>
        <p:spPr>
          <a:xfrm>
            <a:off x="5445160" y="4325911"/>
            <a:ext cx="647748" cy="187741"/>
          </a:xfrm>
          <a:custGeom>
            <a:avLst/>
            <a:gdLst/>
            <a:ahLst/>
            <a:cxnLst/>
            <a:rect l="l" t="t" r="r" b="b"/>
            <a:pathLst>
              <a:path w="30952" h="8971" extrusionOk="0">
                <a:moveTo>
                  <a:pt x="16252" y="1233"/>
                </a:moveTo>
                <a:lnTo>
                  <a:pt x="7807" y="1141"/>
                </a:lnTo>
                <a:lnTo>
                  <a:pt x="7738" y="1141"/>
                </a:lnTo>
                <a:lnTo>
                  <a:pt x="0" y="8742"/>
                </a:lnTo>
                <a:lnTo>
                  <a:pt x="229" y="8970"/>
                </a:lnTo>
                <a:lnTo>
                  <a:pt x="7875" y="1484"/>
                </a:lnTo>
                <a:lnTo>
                  <a:pt x="16320" y="1575"/>
                </a:lnTo>
                <a:lnTo>
                  <a:pt x="16389" y="1575"/>
                </a:lnTo>
                <a:lnTo>
                  <a:pt x="17667" y="320"/>
                </a:lnTo>
                <a:lnTo>
                  <a:pt x="30951" y="457"/>
                </a:lnTo>
                <a:lnTo>
                  <a:pt x="30951" y="137"/>
                </a:lnTo>
                <a:lnTo>
                  <a:pt x="17599" y="0"/>
                </a:lnTo>
                <a:lnTo>
                  <a:pt x="1753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8"/>
          <p:cNvSpPr/>
          <p:nvPr/>
        </p:nvSpPr>
        <p:spPr>
          <a:xfrm>
            <a:off x="5374470" y="3751281"/>
            <a:ext cx="293780" cy="676879"/>
          </a:xfrm>
          <a:custGeom>
            <a:avLst/>
            <a:gdLst/>
            <a:ahLst/>
            <a:cxnLst/>
            <a:rect l="l" t="t" r="r" b="b"/>
            <a:pathLst>
              <a:path w="14038" h="32344" extrusionOk="0">
                <a:moveTo>
                  <a:pt x="10979" y="229"/>
                </a:moveTo>
                <a:lnTo>
                  <a:pt x="13695" y="3013"/>
                </a:lnTo>
                <a:lnTo>
                  <a:pt x="13536" y="18831"/>
                </a:lnTo>
                <a:lnTo>
                  <a:pt x="0" y="32115"/>
                </a:lnTo>
                <a:lnTo>
                  <a:pt x="228" y="32344"/>
                </a:lnTo>
                <a:lnTo>
                  <a:pt x="13878" y="18991"/>
                </a:lnTo>
                <a:lnTo>
                  <a:pt x="14038" y="2945"/>
                </a:lnTo>
                <a:lnTo>
                  <a:pt x="14038" y="2876"/>
                </a:lnTo>
                <a:lnTo>
                  <a:pt x="1120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8"/>
          <p:cNvSpPr/>
          <p:nvPr/>
        </p:nvSpPr>
        <p:spPr>
          <a:xfrm>
            <a:off x="5509635" y="3887892"/>
            <a:ext cx="95074" cy="307634"/>
          </a:xfrm>
          <a:custGeom>
            <a:avLst/>
            <a:gdLst/>
            <a:ahLst/>
            <a:cxnLst/>
            <a:rect l="l" t="t" r="r" b="b"/>
            <a:pathLst>
              <a:path w="4543" h="14700" extrusionOk="0">
                <a:moveTo>
                  <a:pt x="2215" y="229"/>
                </a:moveTo>
                <a:lnTo>
                  <a:pt x="4223" y="2283"/>
                </a:lnTo>
                <a:lnTo>
                  <a:pt x="4132" y="10409"/>
                </a:lnTo>
                <a:lnTo>
                  <a:pt x="1" y="14449"/>
                </a:lnTo>
                <a:lnTo>
                  <a:pt x="229" y="14700"/>
                </a:lnTo>
                <a:lnTo>
                  <a:pt x="4475" y="10546"/>
                </a:lnTo>
                <a:lnTo>
                  <a:pt x="4543" y="2214"/>
                </a:lnTo>
                <a:lnTo>
                  <a:pt x="4543" y="2146"/>
                </a:lnTo>
                <a:lnTo>
                  <a:pt x="246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8"/>
          <p:cNvSpPr/>
          <p:nvPr/>
        </p:nvSpPr>
        <p:spPr>
          <a:xfrm>
            <a:off x="5477638" y="3919408"/>
            <a:ext cx="78834" cy="243638"/>
          </a:xfrm>
          <a:custGeom>
            <a:avLst/>
            <a:gdLst/>
            <a:ahLst/>
            <a:cxnLst/>
            <a:rect l="l" t="t" r="r" b="b"/>
            <a:pathLst>
              <a:path w="3767" h="11642" extrusionOk="0">
                <a:moveTo>
                  <a:pt x="1849" y="229"/>
                </a:moveTo>
                <a:lnTo>
                  <a:pt x="3424" y="1850"/>
                </a:lnTo>
                <a:lnTo>
                  <a:pt x="3356" y="8104"/>
                </a:lnTo>
                <a:lnTo>
                  <a:pt x="0" y="11391"/>
                </a:lnTo>
                <a:lnTo>
                  <a:pt x="229" y="11642"/>
                </a:lnTo>
                <a:lnTo>
                  <a:pt x="3698" y="8241"/>
                </a:lnTo>
                <a:lnTo>
                  <a:pt x="3767" y="1781"/>
                </a:lnTo>
                <a:lnTo>
                  <a:pt x="3767" y="1713"/>
                </a:lnTo>
                <a:lnTo>
                  <a:pt x="207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8"/>
          <p:cNvSpPr/>
          <p:nvPr/>
        </p:nvSpPr>
        <p:spPr>
          <a:xfrm>
            <a:off x="5517273" y="3540151"/>
            <a:ext cx="87435" cy="236941"/>
          </a:xfrm>
          <a:custGeom>
            <a:avLst/>
            <a:gdLst/>
            <a:ahLst/>
            <a:cxnLst/>
            <a:rect l="l" t="t" r="r" b="b"/>
            <a:pathLst>
              <a:path w="4178" h="11322" extrusionOk="0">
                <a:moveTo>
                  <a:pt x="3767" y="7396"/>
                </a:moveTo>
                <a:lnTo>
                  <a:pt x="1" y="11094"/>
                </a:lnTo>
                <a:lnTo>
                  <a:pt x="252" y="11322"/>
                </a:lnTo>
                <a:lnTo>
                  <a:pt x="4110" y="7533"/>
                </a:lnTo>
                <a:lnTo>
                  <a:pt x="4178" y="1"/>
                </a:lnTo>
                <a:lnTo>
                  <a:pt x="385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8"/>
          <p:cNvSpPr/>
          <p:nvPr/>
        </p:nvSpPr>
        <p:spPr>
          <a:xfrm>
            <a:off x="5378278" y="3376796"/>
            <a:ext cx="181065" cy="794387"/>
          </a:xfrm>
          <a:custGeom>
            <a:avLst/>
            <a:gdLst/>
            <a:ahLst/>
            <a:cxnLst/>
            <a:rect l="l" t="t" r="r" b="b"/>
            <a:pathLst>
              <a:path w="8652" h="37959" extrusionOk="0">
                <a:moveTo>
                  <a:pt x="8172" y="14015"/>
                </a:moveTo>
                <a:lnTo>
                  <a:pt x="5022" y="17096"/>
                </a:lnTo>
                <a:lnTo>
                  <a:pt x="3310" y="17074"/>
                </a:lnTo>
                <a:lnTo>
                  <a:pt x="46" y="20269"/>
                </a:lnTo>
                <a:lnTo>
                  <a:pt x="1" y="23967"/>
                </a:lnTo>
                <a:lnTo>
                  <a:pt x="1347" y="25336"/>
                </a:lnTo>
                <a:lnTo>
                  <a:pt x="1211" y="37959"/>
                </a:lnTo>
                <a:lnTo>
                  <a:pt x="1553" y="37959"/>
                </a:lnTo>
                <a:lnTo>
                  <a:pt x="1667" y="25268"/>
                </a:lnTo>
                <a:lnTo>
                  <a:pt x="1667" y="25199"/>
                </a:lnTo>
                <a:lnTo>
                  <a:pt x="343" y="23830"/>
                </a:lnTo>
                <a:lnTo>
                  <a:pt x="366" y="20406"/>
                </a:lnTo>
                <a:lnTo>
                  <a:pt x="3447" y="17416"/>
                </a:lnTo>
                <a:lnTo>
                  <a:pt x="5159" y="17439"/>
                </a:lnTo>
                <a:lnTo>
                  <a:pt x="8515" y="14152"/>
                </a:lnTo>
                <a:lnTo>
                  <a:pt x="8652" y="0"/>
                </a:lnTo>
                <a:lnTo>
                  <a:pt x="830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8"/>
          <p:cNvSpPr/>
          <p:nvPr/>
        </p:nvSpPr>
        <p:spPr>
          <a:xfrm>
            <a:off x="5328138" y="3579807"/>
            <a:ext cx="228821" cy="224050"/>
          </a:xfrm>
          <a:custGeom>
            <a:avLst/>
            <a:gdLst/>
            <a:ahLst/>
            <a:cxnLst/>
            <a:rect l="l" t="t" r="r" b="b"/>
            <a:pathLst>
              <a:path w="10934" h="10706" extrusionOk="0">
                <a:moveTo>
                  <a:pt x="0" y="10477"/>
                </a:moveTo>
                <a:lnTo>
                  <a:pt x="228" y="10705"/>
                </a:lnTo>
                <a:lnTo>
                  <a:pt x="10933" y="228"/>
                </a:lnTo>
                <a:lnTo>
                  <a:pt x="1068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8"/>
          <p:cNvSpPr/>
          <p:nvPr/>
        </p:nvSpPr>
        <p:spPr>
          <a:xfrm>
            <a:off x="4303985" y="3511048"/>
            <a:ext cx="136636" cy="231688"/>
          </a:xfrm>
          <a:custGeom>
            <a:avLst/>
            <a:gdLst/>
            <a:ahLst/>
            <a:cxnLst/>
            <a:rect l="l" t="t" r="r" b="b"/>
            <a:pathLst>
              <a:path w="6529" h="11071" extrusionOk="0">
                <a:moveTo>
                  <a:pt x="1" y="229"/>
                </a:moveTo>
                <a:lnTo>
                  <a:pt x="6209" y="6574"/>
                </a:lnTo>
                <a:lnTo>
                  <a:pt x="6163" y="11071"/>
                </a:lnTo>
                <a:lnTo>
                  <a:pt x="6483" y="11071"/>
                </a:lnTo>
                <a:lnTo>
                  <a:pt x="6529" y="6437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8"/>
          <p:cNvSpPr/>
          <p:nvPr/>
        </p:nvSpPr>
        <p:spPr>
          <a:xfrm>
            <a:off x="4197978" y="2181853"/>
            <a:ext cx="68810" cy="65461"/>
          </a:xfrm>
          <a:custGeom>
            <a:avLst/>
            <a:gdLst/>
            <a:ahLst/>
            <a:cxnLst/>
            <a:rect l="l" t="t" r="r" b="b"/>
            <a:pathLst>
              <a:path w="3288" h="3128" extrusionOk="0">
                <a:moveTo>
                  <a:pt x="594" y="435"/>
                </a:moveTo>
                <a:cubicBezTo>
                  <a:pt x="0" y="1005"/>
                  <a:pt x="0" y="1964"/>
                  <a:pt x="571" y="2534"/>
                </a:cubicBezTo>
                <a:lnTo>
                  <a:pt x="571" y="2534"/>
                </a:lnTo>
                <a:cubicBezTo>
                  <a:pt x="1142" y="3128"/>
                  <a:pt x="2100" y="3128"/>
                  <a:pt x="2671" y="2557"/>
                </a:cubicBezTo>
                <a:lnTo>
                  <a:pt x="2671" y="2557"/>
                </a:lnTo>
                <a:cubicBezTo>
                  <a:pt x="3264" y="1987"/>
                  <a:pt x="3287" y="1051"/>
                  <a:pt x="2694" y="457"/>
                </a:cubicBezTo>
                <a:lnTo>
                  <a:pt x="2694" y="457"/>
                </a:lnTo>
                <a:cubicBezTo>
                  <a:pt x="2420" y="161"/>
                  <a:pt x="2032" y="1"/>
                  <a:pt x="1644" y="1"/>
                </a:cubicBezTo>
                <a:lnTo>
                  <a:pt x="1644" y="1"/>
                </a:lnTo>
                <a:cubicBezTo>
                  <a:pt x="1256" y="1"/>
                  <a:pt x="890" y="138"/>
                  <a:pt x="594" y="435"/>
                </a:cubicBezTo>
                <a:close/>
                <a:moveTo>
                  <a:pt x="822" y="2306"/>
                </a:moveTo>
                <a:cubicBezTo>
                  <a:pt x="366" y="1850"/>
                  <a:pt x="366" y="1119"/>
                  <a:pt x="822" y="663"/>
                </a:cubicBezTo>
                <a:lnTo>
                  <a:pt x="822" y="663"/>
                </a:lnTo>
                <a:cubicBezTo>
                  <a:pt x="1279" y="229"/>
                  <a:pt x="2009" y="229"/>
                  <a:pt x="2465" y="686"/>
                </a:cubicBezTo>
                <a:lnTo>
                  <a:pt x="2465" y="686"/>
                </a:lnTo>
                <a:cubicBezTo>
                  <a:pt x="2899" y="1142"/>
                  <a:pt x="2899" y="1873"/>
                  <a:pt x="2443" y="2329"/>
                </a:cubicBezTo>
                <a:lnTo>
                  <a:pt x="2443" y="2329"/>
                </a:lnTo>
                <a:cubicBezTo>
                  <a:pt x="2214" y="2534"/>
                  <a:pt x="1940" y="2649"/>
                  <a:pt x="1644" y="2649"/>
                </a:cubicBezTo>
                <a:lnTo>
                  <a:pt x="1644" y="2649"/>
                </a:lnTo>
                <a:cubicBezTo>
                  <a:pt x="1347" y="2649"/>
                  <a:pt x="1027" y="2534"/>
                  <a:pt x="822" y="2306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8"/>
          <p:cNvSpPr/>
          <p:nvPr/>
        </p:nvSpPr>
        <p:spPr>
          <a:xfrm>
            <a:off x="4192245" y="2239171"/>
            <a:ext cx="43487" cy="83626"/>
          </a:xfrm>
          <a:custGeom>
            <a:avLst/>
            <a:gdLst/>
            <a:ahLst/>
            <a:cxnLst/>
            <a:rect l="l" t="t" r="r" b="b"/>
            <a:pathLst>
              <a:path w="2078" h="3996" extrusionOk="0">
                <a:moveTo>
                  <a:pt x="1735" y="2078"/>
                </a:moveTo>
                <a:lnTo>
                  <a:pt x="0" y="3744"/>
                </a:lnTo>
                <a:lnTo>
                  <a:pt x="251" y="3995"/>
                </a:lnTo>
                <a:lnTo>
                  <a:pt x="2055" y="2215"/>
                </a:lnTo>
                <a:lnTo>
                  <a:pt x="2078" y="1"/>
                </a:lnTo>
                <a:lnTo>
                  <a:pt x="175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8"/>
          <p:cNvSpPr/>
          <p:nvPr/>
        </p:nvSpPr>
        <p:spPr>
          <a:xfrm>
            <a:off x="4473072" y="4218459"/>
            <a:ext cx="62594" cy="62615"/>
          </a:xfrm>
          <a:custGeom>
            <a:avLst/>
            <a:gdLst/>
            <a:ahLst/>
            <a:cxnLst/>
            <a:rect l="l" t="t" r="r" b="b"/>
            <a:pathLst>
              <a:path w="2991" h="2992" extrusionOk="0">
                <a:moveTo>
                  <a:pt x="1" y="1462"/>
                </a:moveTo>
                <a:cubicBezTo>
                  <a:pt x="1" y="1873"/>
                  <a:pt x="161" y="2261"/>
                  <a:pt x="434" y="2512"/>
                </a:cubicBezTo>
                <a:lnTo>
                  <a:pt x="434" y="2512"/>
                </a:lnTo>
                <a:cubicBezTo>
                  <a:pt x="686" y="2786"/>
                  <a:pt x="1051" y="2968"/>
                  <a:pt x="1462" y="2968"/>
                </a:cubicBezTo>
                <a:lnTo>
                  <a:pt x="1462" y="2968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709"/>
                  <a:pt x="2306" y="1"/>
                  <a:pt x="1507" y="1"/>
                </a:cubicBezTo>
                <a:lnTo>
                  <a:pt x="1507" y="1"/>
                </a:lnTo>
                <a:lnTo>
                  <a:pt x="1484" y="1"/>
                </a:lnTo>
                <a:lnTo>
                  <a:pt x="1484" y="1"/>
                </a:lnTo>
                <a:cubicBezTo>
                  <a:pt x="663" y="1"/>
                  <a:pt x="1" y="640"/>
                  <a:pt x="1" y="1462"/>
                </a:cubicBezTo>
                <a:moveTo>
                  <a:pt x="1484" y="2626"/>
                </a:moveTo>
                <a:cubicBezTo>
                  <a:pt x="845" y="2626"/>
                  <a:pt x="320" y="2101"/>
                  <a:pt x="320" y="1462"/>
                </a:cubicBezTo>
                <a:lnTo>
                  <a:pt x="320" y="1462"/>
                </a:lnTo>
                <a:cubicBezTo>
                  <a:pt x="343" y="1165"/>
                  <a:pt x="457" y="868"/>
                  <a:pt x="686" y="663"/>
                </a:cubicBezTo>
                <a:lnTo>
                  <a:pt x="686" y="663"/>
                </a:lnTo>
                <a:cubicBezTo>
                  <a:pt x="891" y="435"/>
                  <a:pt x="1188" y="320"/>
                  <a:pt x="1507" y="320"/>
                </a:cubicBezTo>
                <a:lnTo>
                  <a:pt x="1507" y="320"/>
                </a:lnTo>
                <a:cubicBezTo>
                  <a:pt x="1804" y="320"/>
                  <a:pt x="2101" y="457"/>
                  <a:pt x="2306" y="663"/>
                </a:cubicBezTo>
                <a:lnTo>
                  <a:pt x="2306" y="663"/>
                </a:lnTo>
                <a:cubicBezTo>
                  <a:pt x="2534" y="891"/>
                  <a:pt x="2648" y="1188"/>
                  <a:pt x="2648" y="1485"/>
                </a:cubicBezTo>
                <a:lnTo>
                  <a:pt x="2648" y="1485"/>
                </a:lnTo>
                <a:cubicBezTo>
                  <a:pt x="2648" y="1804"/>
                  <a:pt x="2512" y="2101"/>
                  <a:pt x="2306" y="2306"/>
                </a:cubicBezTo>
                <a:lnTo>
                  <a:pt x="2306" y="2306"/>
                </a:lnTo>
                <a:cubicBezTo>
                  <a:pt x="2078" y="2512"/>
                  <a:pt x="1781" y="2626"/>
                  <a:pt x="1484" y="2626"/>
                </a:cubicBezTo>
                <a:lnTo>
                  <a:pt x="1484" y="2626"/>
                </a:lnTo>
                <a:lnTo>
                  <a:pt x="1484" y="2626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8"/>
          <p:cNvSpPr/>
          <p:nvPr/>
        </p:nvSpPr>
        <p:spPr>
          <a:xfrm>
            <a:off x="4451099" y="4147287"/>
            <a:ext cx="37293" cy="86493"/>
          </a:xfrm>
          <a:custGeom>
            <a:avLst/>
            <a:gdLst/>
            <a:ahLst/>
            <a:cxnLst/>
            <a:rect l="l" t="t" r="r" b="b"/>
            <a:pathLst>
              <a:path w="1782" h="4133" extrusionOk="0">
                <a:moveTo>
                  <a:pt x="1" y="2557"/>
                </a:moveTo>
                <a:lnTo>
                  <a:pt x="1530" y="4132"/>
                </a:lnTo>
                <a:lnTo>
                  <a:pt x="1781" y="3881"/>
                </a:lnTo>
                <a:lnTo>
                  <a:pt x="320" y="2420"/>
                </a:lnTo>
                <a:lnTo>
                  <a:pt x="343" y="1"/>
                </a:lnTo>
                <a:lnTo>
                  <a:pt x="2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8"/>
          <p:cNvSpPr/>
          <p:nvPr/>
        </p:nvSpPr>
        <p:spPr>
          <a:xfrm>
            <a:off x="4208936" y="4317819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0" y="1484"/>
                </a:moveTo>
                <a:cubicBezTo>
                  <a:pt x="0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2306" y="2991"/>
                  <a:pt x="2990" y="2329"/>
                  <a:pt x="2990" y="1507"/>
                </a:cubicBezTo>
                <a:lnTo>
                  <a:pt x="2990" y="1507"/>
                </a:lnTo>
                <a:cubicBezTo>
                  <a:pt x="2990" y="685"/>
                  <a:pt x="2329" y="23"/>
                  <a:pt x="1507" y="1"/>
                </a:cubicBezTo>
                <a:lnTo>
                  <a:pt x="1507" y="1"/>
                </a:lnTo>
                <a:cubicBezTo>
                  <a:pt x="1507" y="1"/>
                  <a:pt x="1507" y="1"/>
                  <a:pt x="1507" y="1"/>
                </a:cubicBezTo>
                <a:lnTo>
                  <a:pt x="1507" y="1"/>
                </a:lnTo>
                <a:cubicBezTo>
                  <a:pt x="685" y="1"/>
                  <a:pt x="23" y="663"/>
                  <a:pt x="0" y="1484"/>
                </a:cubicBezTo>
                <a:close/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1187"/>
                  <a:pt x="480" y="891"/>
                  <a:pt x="685" y="663"/>
                </a:cubicBezTo>
                <a:lnTo>
                  <a:pt x="685" y="663"/>
                </a:lnTo>
                <a:cubicBezTo>
                  <a:pt x="913" y="457"/>
                  <a:pt x="1210" y="343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891"/>
                  <a:pt x="2671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46" y="2648"/>
                  <a:pt x="1507" y="2648"/>
                </a:cubicBezTo>
                <a:lnTo>
                  <a:pt x="1507" y="2648"/>
                </a:lnTo>
                <a:cubicBezTo>
                  <a:pt x="1507" y="2648"/>
                  <a:pt x="1484" y="2648"/>
                  <a:pt x="1484" y="264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4186963" y="4247128"/>
            <a:ext cx="37272" cy="85991"/>
          </a:xfrm>
          <a:custGeom>
            <a:avLst/>
            <a:gdLst/>
            <a:ahLst/>
            <a:cxnLst/>
            <a:rect l="l" t="t" r="r" b="b"/>
            <a:pathLst>
              <a:path w="1781" h="4109" extrusionOk="0">
                <a:moveTo>
                  <a:pt x="0" y="2534"/>
                </a:moveTo>
                <a:lnTo>
                  <a:pt x="1553" y="4109"/>
                </a:lnTo>
                <a:lnTo>
                  <a:pt x="1781" y="3881"/>
                </a:lnTo>
                <a:lnTo>
                  <a:pt x="343" y="2420"/>
                </a:lnTo>
                <a:lnTo>
                  <a:pt x="366" y="0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7763680" y="268365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23" y="1484"/>
                </a:moveTo>
                <a:cubicBezTo>
                  <a:pt x="0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90"/>
                </a:cubicBezTo>
                <a:lnTo>
                  <a:pt x="1484" y="2990"/>
                </a:lnTo>
                <a:cubicBezTo>
                  <a:pt x="2306" y="2990"/>
                  <a:pt x="2991" y="2328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0"/>
                  <a:pt x="1507" y="0"/>
                </a:cubicBezTo>
                <a:lnTo>
                  <a:pt x="1507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5" y="0"/>
                  <a:pt x="23" y="662"/>
                  <a:pt x="23" y="1484"/>
                </a:cubicBezTo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43"/>
                </a:cubicBezTo>
                <a:lnTo>
                  <a:pt x="1507" y="343"/>
                </a:lnTo>
                <a:cubicBezTo>
                  <a:pt x="1827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890"/>
                  <a:pt x="2671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46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7693931" y="2660241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20"/>
                </a:moveTo>
                <a:lnTo>
                  <a:pt x="2420" y="343"/>
                </a:lnTo>
                <a:lnTo>
                  <a:pt x="3858" y="1827"/>
                </a:lnTo>
                <a:lnTo>
                  <a:pt x="4087" y="1599"/>
                </a:lnTo>
                <a:lnTo>
                  <a:pt x="2557" y="24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8"/>
          <p:cNvSpPr/>
          <p:nvPr/>
        </p:nvSpPr>
        <p:spPr>
          <a:xfrm>
            <a:off x="7687737" y="2267131"/>
            <a:ext cx="62594" cy="62113"/>
          </a:xfrm>
          <a:custGeom>
            <a:avLst/>
            <a:gdLst/>
            <a:ahLst/>
            <a:cxnLst/>
            <a:rect l="l" t="t" r="r" b="b"/>
            <a:pathLst>
              <a:path w="2991" h="2968" extrusionOk="0">
                <a:moveTo>
                  <a:pt x="457" y="412"/>
                </a:moveTo>
                <a:cubicBezTo>
                  <a:pt x="160" y="708"/>
                  <a:pt x="0" y="1073"/>
                  <a:pt x="0" y="1461"/>
                </a:cubicBezTo>
                <a:lnTo>
                  <a:pt x="0" y="1461"/>
                </a:lnTo>
                <a:cubicBezTo>
                  <a:pt x="0" y="1872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68"/>
                </a:cubicBezTo>
                <a:lnTo>
                  <a:pt x="1484" y="2968"/>
                </a:lnTo>
                <a:cubicBezTo>
                  <a:pt x="1872" y="2968"/>
                  <a:pt x="2260" y="2831"/>
                  <a:pt x="2534" y="2557"/>
                </a:cubicBezTo>
                <a:lnTo>
                  <a:pt x="2534" y="2557"/>
                </a:lnTo>
                <a:cubicBezTo>
                  <a:pt x="2831" y="2260"/>
                  <a:pt x="2990" y="1895"/>
                  <a:pt x="2990" y="1507"/>
                </a:cubicBezTo>
                <a:lnTo>
                  <a:pt x="2990" y="1507"/>
                </a:lnTo>
                <a:cubicBezTo>
                  <a:pt x="2990" y="685"/>
                  <a:pt x="2328" y="1"/>
                  <a:pt x="1507" y="1"/>
                </a:cubicBezTo>
                <a:lnTo>
                  <a:pt x="1507" y="1"/>
                </a:lnTo>
                <a:lnTo>
                  <a:pt x="1507" y="1"/>
                </a:lnTo>
                <a:lnTo>
                  <a:pt x="1507" y="1"/>
                </a:lnTo>
                <a:cubicBezTo>
                  <a:pt x="1096" y="1"/>
                  <a:pt x="731" y="138"/>
                  <a:pt x="457" y="412"/>
                </a:cubicBezTo>
                <a:moveTo>
                  <a:pt x="1484" y="2648"/>
                </a:moveTo>
                <a:cubicBezTo>
                  <a:pt x="845" y="2626"/>
                  <a:pt x="343" y="2101"/>
                  <a:pt x="343" y="1461"/>
                </a:cubicBezTo>
                <a:lnTo>
                  <a:pt x="343" y="1461"/>
                </a:lnTo>
                <a:cubicBezTo>
                  <a:pt x="343" y="1165"/>
                  <a:pt x="457" y="868"/>
                  <a:pt x="685" y="663"/>
                </a:cubicBezTo>
                <a:lnTo>
                  <a:pt x="685" y="663"/>
                </a:lnTo>
                <a:cubicBezTo>
                  <a:pt x="913" y="434"/>
                  <a:pt x="1210" y="320"/>
                  <a:pt x="1507" y="320"/>
                </a:cubicBezTo>
                <a:lnTo>
                  <a:pt x="1507" y="320"/>
                </a:lnTo>
                <a:cubicBezTo>
                  <a:pt x="1826" y="320"/>
                  <a:pt x="2100" y="457"/>
                  <a:pt x="2328" y="663"/>
                </a:cubicBezTo>
                <a:lnTo>
                  <a:pt x="2328" y="663"/>
                </a:lnTo>
                <a:cubicBezTo>
                  <a:pt x="2534" y="891"/>
                  <a:pt x="2648" y="1188"/>
                  <a:pt x="2648" y="1484"/>
                </a:cubicBezTo>
                <a:lnTo>
                  <a:pt x="2648" y="1484"/>
                </a:lnTo>
                <a:cubicBezTo>
                  <a:pt x="2648" y="1804"/>
                  <a:pt x="2534" y="2101"/>
                  <a:pt x="2306" y="2306"/>
                </a:cubicBezTo>
                <a:lnTo>
                  <a:pt x="2306" y="2306"/>
                </a:lnTo>
                <a:cubicBezTo>
                  <a:pt x="2077" y="2511"/>
                  <a:pt x="1803" y="2648"/>
                  <a:pt x="1507" y="2648"/>
                </a:cubicBezTo>
                <a:lnTo>
                  <a:pt x="1507" y="2648"/>
                </a:lnTo>
                <a:cubicBezTo>
                  <a:pt x="1484" y="2648"/>
                  <a:pt x="1484" y="2648"/>
                  <a:pt x="1484" y="264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8"/>
          <p:cNvSpPr/>
          <p:nvPr/>
        </p:nvSpPr>
        <p:spPr>
          <a:xfrm>
            <a:off x="7617988" y="2243253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43"/>
                </a:moveTo>
                <a:lnTo>
                  <a:pt x="2397" y="366"/>
                </a:lnTo>
                <a:lnTo>
                  <a:pt x="3858" y="1826"/>
                </a:lnTo>
                <a:lnTo>
                  <a:pt x="4087" y="1598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8"/>
          <p:cNvSpPr/>
          <p:nvPr/>
        </p:nvSpPr>
        <p:spPr>
          <a:xfrm>
            <a:off x="6591543" y="4341188"/>
            <a:ext cx="63075" cy="62594"/>
          </a:xfrm>
          <a:custGeom>
            <a:avLst/>
            <a:gdLst/>
            <a:ahLst/>
            <a:cxnLst/>
            <a:rect l="l" t="t" r="r" b="b"/>
            <a:pathLst>
              <a:path w="3014" h="2991" extrusionOk="0">
                <a:moveTo>
                  <a:pt x="23" y="1484"/>
                </a:moveTo>
                <a:cubicBezTo>
                  <a:pt x="0" y="1895"/>
                  <a:pt x="183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1895" y="2991"/>
                  <a:pt x="2260" y="2831"/>
                  <a:pt x="2557" y="2557"/>
                </a:cubicBezTo>
                <a:lnTo>
                  <a:pt x="2557" y="2557"/>
                </a:lnTo>
                <a:cubicBezTo>
                  <a:pt x="2830" y="2283"/>
                  <a:pt x="2990" y="1918"/>
                  <a:pt x="2990" y="1507"/>
                </a:cubicBezTo>
                <a:lnTo>
                  <a:pt x="2990" y="1507"/>
                </a:lnTo>
                <a:cubicBezTo>
                  <a:pt x="3013" y="685"/>
                  <a:pt x="2351" y="0"/>
                  <a:pt x="1529" y="0"/>
                </a:cubicBezTo>
                <a:lnTo>
                  <a:pt x="1529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5" y="0"/>
                  <a:pt x="23" y="662"/>
                  <a:pt x="23" y="1484"/>
                </a:cubicBezTo>
                <a:close/>
                <a:moveTo>
                  <a:pt x="1484" y="2648"/>
                </a:moveTo>
                <a:cubicBezTo>
                  <a:pt x="867" y="2648"/>
                  <a:pt x="342" y="2100"/>
                  <a:pt x="342" y="1484"/>
                </a:cubicBezTo>
                <a:lnTo>
                  <a:pt x="342" y="1484"/>
                </a:lnTo>
                <a:cubicBezTo>
                  <a:pt x="342" y="845"/>
                  <a:pt x="867" y="320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57"/>
                  <a:pt x="2328" y="685"/>
                </a:cubicBezTo>
                <a:lnTo>
                  <a:pt x="2328" y="685"/>
                </a:lnTo>
                <a:cubicBezTo>
                  <a:pt x="2557" y="913"/>
                  <a:pt x="2671" y="1187"/>
                  <a:pt x="2671" y="1507"/>
                </a:cubicBezTo>
                <a:lnTo>
                  <a:pt x="2671" y="1507"/>
                </a:lnTo>
                <a:cubicBezTo>
                  <a:pt x="2648" y="1804"/>
                  <a:pt x="2534" y="2100"/>
                  <a:pt x="2305" y="2329"/>
                </a:cubicBezTo>
                <a:lnTo>
                  <a:pt x="2305" y="2329"/>
                </a:lnTo>
                <a:cubicBezTo>
                  <a:pt x="2100" y="2534"/>
                  <a:pt x="1803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8"/>
          <p:cNvSpPr/>
          <p:nvPr/>
        </p:nvSpPr>
        <p:spPr>
          <a:xfrm>
            <a:off x="6521795" y="4317792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20"/>
                </a:moveTo>
                <a:lnTo>
                  <a:pt x="2420" y="342"/>
                </a:lnTo>
                <a:lnTo>
                  <a:pt x="3858" y="1826"/>
                </a:lnTo>
                <a:lnTo>
                  <a:pt x="4086" y="1598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8"/>
          <p:cNvSpPr/>
          <p:nvPr/>
        </p:nvSpPr>
        <p:spPr>
          <a:xfrm>
            <a:off x="6388053" y="402259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84"/>
                </a:moveTo>
                <a:cubicBezTo>
                  <a:pt x="1" y="1895"/>
                  <a:pt x="160" y="2260"/>
                  <a:pt x="411" y="2534"/>
                </a:cubicBezTo>
                <a:lnTo>
                  <a:pt x="411" y="2534"/>
                </a:lnTo>
                <a:cubicBezTo>
                  <a:pt x="685" y="2808"/>
                  <a:pt x="1050" y="2990"/>
                  <a:pt x="1461" y="2990"/>
                </a:cubicBezTo>
                <a:lnTo>
                  <a:pt x="1461" y="2990"/>
                </a:lnTo>
                <a:cubicBezTo>
                  <a:pt x="2283" y="2990"/>
                  <a:pt x="2968" y="2328"/>
                  <a:pt x="2968" y="1506"/>
                </a:cubicBezTo>
                <a:lnTo>
                  <a:pt x="2968" y="1506"/>
                </a:lnTo>
                <a:cubicBezTo>
                  <a:pt x="2991" y="685"/>
                  <a:pt x="2329" y="23"/>
                  <a:pt x="1507" y="0"/>
                </a:cubicBezTo>
                <a:lnTo>
                  <a:pt x="1507" y="0"/>
                </a:lnTo>
                <a:lnTo>
                  <a:pt x="1484" y="0"/>
                </a:lnTo>
                <a:lnTo>
                  <a:pt x="1484" y="0"/>
                </a:lnTo>
                <a:cubicBezTo>
                  <a:pt x="662" y="0"/>
                  <a:pt x="1" y="662"/>
                  <a:pt x="1" y="1484"/>
                </a:cubicBezTo>
                <a:close/>
                <a:moveTo>
                  <a:pt x="1484" y="2648"/>
                </a:moveTo>
                <a:cubicBezTo>
                  <a:pt x="868" y="2648"/>
                  <a:pt x="320" y="2100"/>
                  <a:pt x="320" y="1484"/>
                </a:cubicBezTo>
                <a:lnTo>
                  <a:pt x="320" y="1484"/>
                </a:lnTo>
                <a:cubicBezTo>
                  <a:pt x="343" y="845"/>
                  <a:pt x="868" y="342"/>
                  <a:pt x="1507" y="342"/>
                </a:cubicBezTo>
                <a:lnTo>
                  <a:pt x="1507" y="342"/>
                </a:lnTo>
                <a:cubicBezTo>
                  <a:pt x="1827" y="342"/>
                  <a:pt x="2100" y="479"/>
                  <a:pt x="2306" y="685"/>
                </a:cubicBezTo>
                <a:lnTo>
                  <a:pt x="2306" y="685"/>
                </a:lnTo>
                <a:cubicBezTo>
                  <a:pt x="2511" y="890"/>
                  <a:pt x="2648" y="1187"/>
                  <a:pt x="2648" y="1506"/>
                </a:cubicBezTo>
                <a:lnTo>
                  <a:pt x="2648" y="1506"/>
                </a:lnTo>
                <a:cubicBezTo>
                  <a:pt x="2625" y="2146"/>
                  <a:pt x="2123" y="2648"/>
                  <a:pt x="1484" y="2648"/>
                </a:cubicBezTo>
                <a:lnTo>
                  <a:pt x="1484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8"/>
          <p:cNvSpPr/>
          <p:nvPr/>
        </p:nvSpPr>
        <p:spPr>
          <a:xfrm>
            <a:off x="6318325" y="3999181"/>
            <a:ext cx="85510" cy="38235"/>
          </a:xfrm>
          <a:custGeom>
            <a:avLst/>
            <a:gdLst/>
            <a:ahLst/>
            <a:cxnLst/>
            <a:rect l="l" t="t" r="r" b="b"/>
            <a:pathLst>
              <a:path w="4086" h="1827" extrusionOk="0">
                <a:moveTo>
                  <a:pt x="0" y="320"/>
                </a:moveTo>
                <a:lnTo>
                  <a:pt x="2397" y="343"/>
                </a:lnTo>
                <a:lnTo>
                  <a:pt x="3835" y="1827"/>
                </a:lnTo>
                <a:lnTo>
                  <a:pt x="4086" y="1598"/>
                </a:lnTo>
                <a:lnTo>
                  <a:pt x="2534" y="23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8"/>
          <p:cNvSpPr/>
          <p:nvPr/>
        </p:nvSpPr>
        <p:spPr>
          <a:xfrm>
            <a:off x="6134421" y="3932780"/>
            <a:ext cx="63075" cy="62594"/>
          </a:xfrm>
          <a:custGeom>
            <a:avLst/>
            <a:gdLst/>
            <a:ahLst/>
            <a:cxnLst/>
            <a:rect l="l" t="t" r="r" b="b"/>
            <a:pathLst>
              <a:path w="3014" h="2991" extrusionOk="0">
                <a:moveTo>
                  <a:pt x="23" y="1485"/>
                </a:moveTo>
                <a:cubicBezTo>
                  <a:pt x="0" y="1895"/>
                  <a:pt x="183" y="2261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91"/>
                </a:cubicBezTo>
                <a:lnTo>
                  <a:pt x="1484" y="2991"/>
                </a:lnTo>
                <a:cubicBezTo>
                  <a:pt x="1895" y="2991"/>
                  <a:pt x="2260" y="2831"/>
                  <a:pt x="2557" y="2557"/>
                </a:cubicBezTo>
                <a:lnTo>
                  <a:pt x="2557" y="2557"/>
                </a:lnTo>
                <a:cubicBezTo>
                  <a:pt x="2831" y="2283"/>
                  <a:pt x="2990" y="1895"/>
                  <a:pt x="2990" y="1507"/>
                </a:cubicBezTo>
                <a:lnTo>
                  <a:pt x="2990" y="1507"/>
                </a:lnTo>
                <a:cubicBezTo>
                  <a:pt x="3013" y="708"/>
                  <a:pt x="2306" y="1"/>
                  <a:pt x="1530" y="1"/>
                </a:cubicBezTo>
                <a:lnTo>
                  <a:pt x="1530" y="1"/>
                </a:lnTo>
                <a:lnTo>
                  <a:pt x="1507" y="1"/>
                </a:lnTo>
                <a:lnTo>
                  <a:pt x="1507" y="1"/>
                </a:lnTo>
                <a:cubicBezTo>
                  <a:pt x="685" y="1"/>
                  <a:pt x="23" y="663"/>
                  <a:pt x="23" y="1485"/>
                </a:cubicBezTo>
                <a:moveTo>
                  <a:pt x="1484" y="2649"/>
                </a:moveTo>
                <a:cubicBezTo>
                  <a:pt x="868" y="2649"/>
                  <a:pt x="343" y="2101"/>
                  <a:pt x="343" y="1485"/>
                </a:cubicBezTo>
                <a:lnTo>
                  <a:pt x="343" y="1485"/>
                </a:lnTo>
                <a:cubicBezTo>
                  <a:pt x="343" y="1165"/>
                  <a:pt x="480" y="891"/>
                  <a:pt x="685" y="663"/>
                </a:cubicBezTo>
                <a:lnTo>
                  <a:pt x="685" y="663"/>
                </a:lnTo>
                <a:cubicBezTo>
                  <a:pt x="913" y="457"/>
                  <a:pt x="1210" y="320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57"/>
                  <a:pt x="2328" y="686"/>
                </a:cubicBezTo>
                <a:lnTo>
                  <a:pt x="2328" y="686"/>
                </a:lnTo>
                <a:cubicBezTo>
                  <a:pt x="2557" y="891"/>
                  <a:pt x="2671" y="1188"/>
                  <a:pt x="2671" y="1507"/>
                </a:cubicBezTo>
                <a:lnTo>
                  <a:pt x="2671" y="1507"/>
                </a:lnTo>
                <a:cubicBezTo>
                  <a:pt x="2648" y="1804"/>
                  <a:pt x="2534" y="2101"/>
                  <a:pt x="2306" y="2306"/>
                </a:cubicBezTo>
                <a:lnTo>
                  <a:pt x="2306" y="2306"/>
                </a:lnTo>
                <a:cubicBezTo>
                  <a:pt x="2100" y="2534"/>
                  <a:pt x="1803" y="2649"/>
                  <a:pt x="1507" y="2649"/>
                </a:cubicBezTo>
                <a:lnTo>
                  <a:pt x="1507" y="2649"/>
                </a:lnTo>
                <a:lnTo>
                  <a:pt x="1484" y="2649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8"/>
          <p:cNvSpPr/>
          <p:nvPr/>
        </p:nvSpPr>
        <p:spPr>
          <a:xfrm>
            <a:off x="6063731" y="3980075"/>
            <a:ext cx="86472" cy="37272"/>
          </a:xfrm>
          <a:custGeom>
            <a:avLst/>
            <a:gdLst/>
            <a:ahLst/>
            <a:cxnLst/>
            <a:rect l="l" t="t" r="r" b="b"/>
            <a:pathLst>
              <a:path w="4132" h="1781" extrusionOk="0">
                <a:moveTo>
                  <a:pt x="2420" y="1439"/>
                </a:moveTo>
                <a:lnTo>
                  <a:pt x="0" y="1416"/>
                </a:lnTo>
                <a:lnTo>
                  <a:pt x="0" y="1758"/>
                </a:lnTo>
                <a:lnTo>
                  <a:pt x="2557" y="1781"/>
                </a:lnTo>
                <a:lnTo>
                  <a:pt x="4132" y="229"/>
                </a:lnTo>
                <a:lnTo>
                  <a:pt x="388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8"/>
          <p:cNvSpPr/>
          <p:nvPr/>
        </p:nvSpPr>
        <p:spPr>
          <a:xfrm>
            <a:off x="6047952" y="382245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61"/>
                </a:moveTo>
                <a:cubicBezTo>
                  <a:pt x="1" y="1872"/>
                  <a:pt x="161" y="2260"/>
                  <a:pt x="435" y="2534"/>
                </a:cubicBezTo>
                <a:lnTo>
                  <a:pt x="435" y="2534"/>
                </a:lnTo>
                <a:cubicBezTo>
                  <a:pt x="708" y="2808"/>
                  <a:pt x="1074" y="2968"/>
                  <a:pt x="1485" y="2968"/>
                </a:cubicBezTo>
                <a:lnTo>
                  <a:pt x="1485" y="2968"/>
                </a:lnTo>
                <a:cubicBezTo>
                  <a:pt x="1873" y="2990"/>
                  <a:pt x="2261" y="2831"/>
                  <a:pt x="2534" y="2557"/>
                </a:cubicBezTo>
                <a:lnTo>
                  <a:pt x="2534" y="2557"/>
                </a:lnTo>
                <a:cubicBezTo>
                  <a:pt x="2831" y="2283"/>
                  <a:pt x="2991" y="1895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0"/>
                  <a:pt x="1507" y="0"/>
                </a:cubicBezTo>
                <a:lnTo>
                  <a:pt x="1507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6" y="0"/>
                  <a:pt x="24" y="662"/>
                  <a:pt x="1" y="1461"/>
                </a:cubicBezTo>
                <a:moveTo>
                  <a:pt x="1485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20"/>
                </a:cubicBezTo>
                <a:lnTo>
                  <a:pt x="1507" y="320"/>
                </a:lnTo>
                <a:cubicBezTo>
                  <a:pt x="1827" y="343"/>
                  <a:pt x="2101" y="457"/>
                  <a:pt x="2329" y="685"/>
                </a:cubicBezTo>
                <a:lnTo>
                  <a:pt x="2329" y="685"/>
                </a:lnTo>
                <a:cubicBezTo>
                  <a:pt x="2534" y="890"/>
                  <a:pt x="2649" y="1187"/>
                  <a:pt x="2649" y="1507"/>
                </a:cubicBezTo>
                <a:lnTo>
                  <a:pt x="2649" y="1507"/>
                </a:lnTo>
                <a:cubicBezTo>
                  <a:pt x="2649" y="1803"/>
                  <a:pt x="2534" y="2100"/>
                  <a:pt x="2306" y="2306"/>
                </a:cubicBezTo>
                <a:lnTo>
                  <a:pt x="2306" y="2306"/>
                </a:lnTo>
                <a:cubicBezTo>
                  <a:pt x="2101" y="2534"/>
                  <a:pt x="1804" y="2648"/>
                  <a:pt x="1507" y="2648"/>
                </a:cubicBezTo>
                <a:lnTo>
                  <a:pt x="1507" y="2648"/>
                </a:lnTo>
                <a:lnTo>
                  <a:pt x="1485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"/>
          <p:cNvSpPr/>
          <p:nvPr/>
        </p:nvSpPr>
        <p:spPr>
          <a:xfrm>
            <a:off x="5977262" y="3869727"/>
            <a:ext cx="86012" cy="37293"/>
          </a:xfrm>
          <a:custGeom>
            <a:avLst/>
            <a:gdLst/>
            <a:ahLst/>
            <a:cxnLst/>
            <a:rect l="l" t="t" r="r" b="b"/>
            <a:pathLst>
              <a:path w="4110" h="1782" extrusionOk="0">
                <a:moveTo>
                  <a:pt x="2420" y="1439"/>
                </a:moveTo>
                <a:lnTo>
                  <a:pt x="1" y="1416"/>
                </a:lnTo>
                <a:lnTo>
                  <a:pt x="1" y="1758"/>
                </a:lnTo>
                <a:lnTo>
                  <a:pt x="2534" y="1781"/>
                </a:lnTo>
                <a:lnTo>
                  <a:pt x="4109" y="229"/>
                </a:lnTo>
                <a:lnTo>
                  <a:pt x="38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8"/>
          <p:cNvSpPr/>
          <p:nvPr/>
        </p:nvSpPr>
        <p:spPr>
          <a:xfrm>
            <a:off x="6168804" y="379378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62"/>
                </a:moveTo>
                <a:cubicBezTo>
                  <a:pt x="1" y="1872"/>
                  <a:pt x="160" y="2260"/>
                  <a:pt x="434" y="2534"/>
                </a:cubicBezTo>
                <a:lnTo>
                  <a:pt x="434" y="2534"/>
                </a:lnTo>
                <a:cubicBezTo>
                  <a:pt x="685" y="2808"/>
                  <a:pt x="1073" y="2968"/>
                  <a:pt x="1484" y="2968"/>
                </a:cubicBezTo>
                <a:lnTo>
                  <a:pt x="1484" y="2968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685"/>
                  <a:pt x="2329" y="1"/>
                  <a:pt x="1507" y="1"/>
                </a:cubicBezTo>
                <a:lnTo>
                  <a:pt x="1507" y="1"/>
                </a:lnTo>
                <a:lnTo>
                  <a:pt x="1484" y="1"/>
                </a:lnTo>
                <a:lnTo>
                  <a:pt x="1484" y="1"/>
                </a:lnTo>
                <a:cubicBezTo>
                  <a:pt x="663" y="1"/>
                  <a:pt x="1" y="663"/>
                  <a:pt x="1" y="1462"/>
                </a:cubicBezTo>
                <a:moveTo>
                  <a:pt x="1484" y="2648"/>
                </a:moveTo>
                <a:cubicBezTo>
                  <a:pt x="845" y="2648"/>
                  <a:pt x="320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20"/>
                </a:cubicBezTo>
                <a:lnTo>
                  <a:pt x="1507" y="320"/>
                </a:lnTo>
                <a:cubicBezTo>
                  <a:pt x="1827" y="343"/>
                  <a:pt x="2101" y="457"/>
                  <a:pt x="2306" y="685"/>
                </a:cubicBezTo>
                <a:lnTo>
                  <a:pt x="2306" y="685"/>
                </a:lnTo>
                <a:cubicBezTo>
                  <a:pt x="2511" y="891"/>
                  <a:pt x="2648" y="1188"/>
                  <a:pt x="2648" y="1507"/>
                </a:cubicBezTo>
                <a:lnTo>
                  <a:pt x="2648" y="1507"/>
                </a:lnTo>
                <a:cubicBezTo>
                  <a:pt x="2648" y="2123"/>
                  <a:pt x="2123" y="2648"/>
                  <a:pt x="1484" y="2648"/>
                </a:cubicBezTo>
                <a:lnTo>
                  <a:pt x="1484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8"/>
          <p:cNvSpPr/>
          <p:nvPr/>
        </p:nvSpPr>
        <p:spPr>
          <a:xfrm>
            <a:off x="6097632" y="3841079"/>
            <a:ext cx="86493" cy="37272"/>
          </a:xfrm>
          <a:custGeom>
            <a:avLst/>
            <a:gdLst/>
            <a:ahLst/>
            <a:cxnLst/>
            <a:rect l="l" t="t" r="r" b="b"/>
            <a:pathLst>
              <a:path w="4133" h="1781" extrusionOk="0">
                <a:moveTo>
                  <a:pt x="2420" y="1438"/>
                </a:moveTo>
                <a:lnTo>
                  <a:pt x="24" y="1416"/>
                </a:lnTo>
                <a:lnTo>
                  <a:pt x="1" y="1758"/>
                </a:lnTo>
                <a:lnTo>
                  <a:pt x="2557" y="1781"/>
                </a:lnTo>
                <a:lnTo>
                  <a:pt x="4132" y="229"/>
                </a:lnTo>
                <a:lnTo>
                  <a:pt x="390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8"/>
          <p:cNvSpPr/>
          <p:nvPr/>
        </p:nvSpPr>
        <p:spPr>
          <a:xfrm>
            <a:off x="5766133" y="3520563"/>
            <a:ext cx="62615" cy="62594"/>
          </a:xfrm>
          <a:custGeom>
            <a:avLst/>
            <a:gdLst/>
            <a:ahLst/>
            <a:cxnLst/>
            <a:rect l="l" t="t" r="r" b="b"/>
            <a:pathLst>
              <a:path w="2992" h="2991" extrusionOk="0">
                <a:moveTo>
                  <a:pt x="1" y="1484"/>
                </a:moveTo>
                <a:cubicBezTo>
                  <a:pt x="1" y="1895"/>
                  <a:pt x="161" y="2260"/>
                  <a:pt x="435" y="2534"/>
                </a:cubicBezTo>
                <a:lnTo>
                  <a:pt x="435" y="2534"/>
                </a:lnTo>
                <a:cubicBezTo>
                  <a:pt x="686" y="2808"/>
                  <a:pt x="1051" y="2968"/>
                  <a:pt x="1462" y="2991"/>
                </a:cubicBezTo>
                <a:lnTo>
                  <a:pt x="1462" y="2991"/>
                </a:lnTo>
                <a:cubicBezTo>
                  <a:pt x="2306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708"/>
                  <a:pt x="2306" y="1"/>
                  <a:pt x="1507" y="1"/>
                </a:cubicBezTo>
                <a:lnTo>
                  <a:pt x="1507" y="1"/>
                </a:lnTo>
                <a:lnTo>
                  <a:pt x="1485" y="1"/>
                </a:lnTo>
                <a:lnTo>
                  <a:pt x="1485" y="1"/>
                </a:lnTo>
                <a:cubicBezTo>
                  <a:pt x="663" y="1"/>
                  <a:pt x="1" y="663"/>
                  <a:pt x="1" y="1484"/>
                </a:cubicBezTo>
                <a:moveTo>
                  <a:pt x="1485" y="2648"/>
                </a:moveTo>
                <a:cubicBezTo>
                  <a:pt x="845" y="2648"/>
                  <a:pt x="321" y="2123"/>
                  <a:pt x="321" y="1484"/>
                </a:cubicBezTo>
                <a:lnTo>
                  <a:pt x="321" y="1484"/>
                </a:lnTo>
                <a:cubicBezTo>
                  <a:pt x="343" y="1165"/>
                  <a:pt x="457" y="868"/>
                  <a:pt x="686" y="663"/>
                </a:cubicBezTo>
                <a:lnTo>
                  <a:pt x="686" y="663"/>
                </a:lnTo>
                <a:cubicBezTo>
                  <a:pt x="891" y="457"/>
                  <a:pt x="1188" y="320"/>
                  <a:pt x="1507" y="343"/>
                </a:cubicBezTo>
                <a:lnTo>
                  <a:pt x="1507" y="343"/>
                </a:lnTo>
                <a:cubicBezTo>
                  <a:pt x="1804" y="343"/>
                  <a:pt x="2101" y="457"/>
                  <a:pt x="2306" y="685"/>
                </a:cubicBezTo>
                <a:lnTo>
                  <a:pt x="2306" y="685"/>
                </a:lnTo>
                <a:cubicBezTo>
                  <a:pt x="2535" y="891"/>
                  <a:pt x="2649" y="1188"/>
                  <a:pt x="2649" y="1507"/>
                </a:cubicBezTo>
                <a:lnTo>
                  <a:pt x="2649" y="1507"/>
                </a:lnTo>
                <a:cubicBezTo>
                  <a:pt x="2649" y="1804"/>
                  <a:pt x="2512" y="2101"/>
                  <a:pt x="2306" y="2306"/>
                </a:cubicBezTo>
                <a:lnTo>
                  <a:pt x="2306" y="2306"/>
                </a:lnTo>
                <a:cubicBezTo>
                  <a:pt x="2078" y="2534"/>
                  <a:pt x="1781" y="2648"/>
                  <a:pt x="1485" y="2648"/>
                </a:cubicBezTo>
                <a:lnTo>
                  <a:pt x="1485" y="2648"/>
                </a:lnTo>
                <a:lnTo>
                  <a:pt x="1485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8"/>
          <p:cNvSpPr/>
          <p:nvPr/>
        </p:nvSpPr>
        <p:spPr>
          <a:xfrm>
            <a:off x="5742256" y="3567376"/>
            <a:ext cx="38716" cy="85531"/>
          </a:xfrm>
          <a:custGeom>
            <a:avLst/>
            <a:gdLst/>
            <a:ahLst/>
            <a:cxnLst/>
            <a:rect l="l" t="t" r="r" b="b"/>
            <a:pathLst>
              <a:path w="1850" h="4087" extrusionOk="0">
                <a:moveTo>
                  <a:pt x="24" y="1530"/>
                </a:moveTo>
                <a:lnTo>
                  <a:pt x="1" y="4086"/>
                </a:lnTo>
                <a:lnTo>
                  <a:pt x="343" y="4086"/>
                </a:lnTo>
                <a:lnTo>
                  <a:pt x="366" y="1667"/>
                </a:lnTo>
                <a:lnTo>
                  <a:pt x="1850" y="229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8"/>
          <p:cNvSpPr/>
          <p:nvPr/>
        </p:nvSpPr>
        <p:spPr>
          <a:xfrm>
            <a:off x="5950999" y="353106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0" y="1484"/>
                </a:moveTo>
                <a:cubicBezTo>
                  <a:pt x="0" y="1895"/>
                  <a:pt x="160" y="2261"/>
                  <a:pt x="411" y="2534"/>
                </a:cubicBezTo>
                <a:lnTo>
                  <a:pt x="411" y="2534"/>
                </a:lnTo>
                <a:cubicBezTo>
                  <a:pt x="685" y="2808"/>
                  <a:pt x="1050" y="2968"/>
                  <a:pt x="1461" y="2991"/>
                </a:cubicBezTo>
                <a:lnTo>
                  <a:pt x="1461" y="2991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0" y="686"/>
                  <a:pt x="2329" y="1"/>
                  <a:pt x="1507" y="1"/>
                </a:cubicBezTo>
                <a:lnTo>
                  <a:pt x="1507" y="1"/>
                </a:lnTo>
                <a:cubicBezTo>
                  <a:pt x="1507" y="1"/>
                  <a:pt x="1484" y="1"/>
                  <a:pt x="1484" y="1"/>
                </a:cubicBezTo>
                <a:lnTo>
                  <a:pt x="1484" y="1"/>
                </a:lnTo>
                <a:cubicBezTo>
                  <a:pt x="662" y="1"/>
                  <a:pt x="0" y="663"/>
                  <a:pt x="0" y="1484"/>
                </a:cubicBezTo>
                <a:close/>
                <a:moveTo>
                  <a:pt x="1484" y="2649"/>
                </a:moveTo>
                <a:cubicBezTo>
                  <a:pt x="845" y="2649"/>
                  <a:pt x="320" y="2124"/>
                  <a:pt x="320" y="1484"/>
                </a:cubicBezTo>
                <a:lnTo>
                  <a:pt x="320" y="1484"/>
                </a:lnTo>
                <a:cubicBezTo>
                  <a:pt x="343" y="1165"/>
                  <a:pt x="457" y="891"/>
                  <a:pt x="685" y="663"/>
                </a:cubicBezTo>
                <a:lnTo>
                  <a:pt x="685" y="663"/>
                </a:lnTo>
                <a:cubicBezTo>
                  <a:pt x="891" y="457"/>
                  <a:pt x="1187" y="320"/>
                  <a:pt x="1507" y="343"/>
                </a:cubicBezTo>
                <a:lnTo>
                  <a:pt x="1507" y="343"/>
                </a:lnTo>
                <a:cubicBezTo>
                  <a:pt x="2146" y="343"/>
                  <a:pt x="2648" y="868"/>
                  <a:pt x="2648" y="1507"/>
                </a:cubicBezTo>
                <a:lnTo>
                  <a:pt x="2648" y="1507"/>
                </a:lnTo>
                <a:cubicBezTo>
                  <a:pt x="2648" y="2146"/>
                  <a:pt x="2123" y="2649"/>
                  <a:pt x="1484" y="2649"/>
                </a:cubicBezTo>
                <a:lnTo>
                  <a:pt x="1484" y="2649"/>
                </a:lnTo>
                <a:cubicBezTo>
                  <a:pt x="1484" y="2649"/>
                  <a:pt x="1484" y="2649"/>
                  <a:pt x="1484" y="264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8"/>
          <p:cNvSpPr/>
          <p:nvPr/>
        </p:nvSpPr>
        <p:spPr>
          <a:xfrm>
            <a:off x="5927122" y="3577882"/>
            <a:ext cx="38695" cy="85531"/>
          </a:xfrm>
          <a:custGeom>
            <a:avLst/>
            <a:gdLst/>
            <a:ahLst/>
            <a:cxnLst/>
            <a:rect l="l" t="t" r="r" b="b"/>
            <a:pathLst>
              <a:path w="1849" h="4087" extrusionOk="0">
                <a:moveTo>
                  <a:pt x="23" y="1530"/>
                </a:moveTo>
                <a:lnTo>
                  <a:pt x="0" y="4086"/>
                </a:lnTo>
                <a:lnTo>
                  <a:pt x="342" y="4086"/>
                </a:lnTo>
                <a:lnTo>
                  <a:pt x="365" y="1667"/>
                </a:lnTo>
                <a:lnTo>
                  <a:pt x="1849" y="229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6688497" y="451314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84"/>
                </a:moveTo>
                <a:cubicBezTo>
                  <a:pt x="1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2306" y="2991"/>
                  <a:pt x="2991" y="2329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23"/>
                  <a:pt x="1507" y="1"/>
                </a:cubicBezTo>
                <a:lnTo>
                  <a:pt x="1507" y="1"/>
                </a:lnTo>
                <a:lnTo>
                  <a:pt x="1507" y="1"/>
                </a:lnTo>
                <a:lnTo>
                  <a:pt x="1507" y="1"/>
                </a:lnTo>
                <a:cubicBezTo>
                  <a:pt x="685" y="1"/>
                  <a:pt x="23" y="662"/>
                  <a:pt x="1" y="1484"/>
                </a:cubicBezTo>
                <a:close/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1187"/>
                  <a:pt x="457" y="891"/>
                  <a:pt x="685" y="662"/>
                </a:cubicBezTo>
                <a:lnTo>
                  <a:pt x="685" y="662"/>
                </a:lnTo>
                <a:cubicBezTo>
                  <a:pt x="914" y="457"/>
                  <a:pt x="1210" y="343"/>
                  <a:pt x="1507" y="343"/>
                </a:cubicBezTo>
                <a:lnTo>
                  <a:pt x="1507" y="343"/>
                </a:lnTo>
                <a:cubicBezTo>
                  <a:pt x="1827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914"/>
                  <a:pt x="2648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23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8"/>
          <p:cNvSpPr/>
          <p:nvPr/>
        </p:nvSpPr>
        <p:spPr>
          <a:xfrm>
            <a:off x="6618769" y="4489748"/>
            <a:ext cx="85510" cy="38235"/>
          </a:xfrm>
          <a:custGeom>
            <a:avLst/>
            <a:gdLst/>
            <a:ahLst/>
            <a:cxnLst/>
            <a:rect l="l" t="t" r="r" b="b"/>
            <a:pathLst>
              <a:path w="4086" h="1827" extrusionOk="0">
                <a:moveTo>
                  <a:pt x="0" y="320"/>
                </a:moveTo>
                <a:lnTo>
                  <a:pt x="2420" y="365"/>
                </a:lnTo>
                <a:lnTo>
                  <a:pt x="3858" y="1826"/>
                </a:lnTo>
                <a:lnTo>
                  <a:pt x="4086" y="1598"/>
                </a:lnTo>
                <a:lnTo>
                  <a:pt x="2557" y="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8"/>
          <p:cNvGrpSpPr/>
          <p:nvPr/>
        </p:nvGrpSpPr>
        <p:grpSpPr>
          <a:xfrm>
            <a:off x="1317728" y="2611591"/>
            <a:ext cx="2373998" cy="1936467"/>
            <a:chOff x="266225" y="3103488"/>
            <a:chExt cx="1946379" cy="1587658"/>
          </a:xfrm>
        </p:grpSpPr>
        <p:sp>
          <p:nvSpPr>
            <p:cNvPr id="1033" name="Google Shape;1033;p48"/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48"/>
          <p:cNvSpPr/>
          <p:nvPr/>
        </p:nvSpPr>
        <p:spPr>
          <a:xfrm>
            <a:off x="6191229" y="2507873"/>
            <a:ext cx="257973" cy="263226"/>
          </a:xfrm>
          <a:custGeom>
            <a:avLst/>
            <a:gdLst/>
            <a:ahLst/>
            <a:cxnLst/>
            <a:rect l="l" t="t" r="r" b="b"/>
            <a:pathLst>
              <a:path w="12327" h="12578" extrusionOk="0">
                <a:moveTo>
                  <a:pt x="1" y="229"/>
                </a:moveTo>
                <a:lnTo>
                  <a:pt x="12098" y="12577"/>
                </a:lnTo>
                <a:lnTo>
                  <a:pt x="12326" y="12349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2" name="Google Shape;8282;p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115291" y="2504583"/>
            <a:ext cx="6913417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Authentication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Authenication Credentials</a:t>
            </a:r>
            <a:endParaRPr dirty="0"/>
          </a:p>
        </p:txBody>
      </p:sp>
      <p:graphicFrame>
        <p:nvGraphicFramePr>
          <p:cNvPr id="600" name="Google Shape;600;p40"/>
          <p:cNvGraphicFramePr/>
          <p:nvPr>
            <p:extLst>
              <p:ext uri="{D42A27DB-BD31-4B8C-83A1-F6EECF244321}">
                <p14:modId xmlns:p14="http://schemas.microsoft.com/office/powerpoint/2010/main" val="1460536224"/>
              </p:ext>
            </p:extLst>
          </p:nvPr>
        </p:nvGraphicFramePr>
        <p:xfrm>
          <a:off x="719999" y="1250157"/>
          <a:ext cx="7704001" cy="3587622"/>
        </p:xfrm>
        <a:graphic>
          <a:graphicData uri="http://schemas.openxmlformats.org/drawingml/2006/table">
            <a:tbl>
              <a:tblPr>
                <a:noFill/>
                <a:tableStyleId>{12A09192-4C9E-4E0A-905A-5A25EAC9F904}</a:tableStyleId>
              </a:tblPr>
              <a:tblGrid>
                <a:gridCol w="235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8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Element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Description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Example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Somewhere you are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Restricted Location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Military base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S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omething you are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Unique biological characters that cant be changed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Fingerprint scanner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Something you have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Possession of an item that no one else has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RFID card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Someone you know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Validated by another person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Hala knows Rao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Something you exhibit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Genetically determined characteristic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Rao’s jet black hair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Somethi</a:t>
                      </a: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ng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 you can do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Activity that cannont be exactly copied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Hand signature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Something you know</a:t>
                      </a:r>
                      <a:endParaRPr sz="1200"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Knowledge that nobody else possesses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Combination for a lock</a:t>
                      </a:r>
                      <a:endParaRPr sz="1100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782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Somethi</a:t>
            </a:r>
            <a:r>
              <a:rPr lang="en-US" dirty="0"/>
              <a:t>ng</a:t>
            </a:r>
            <a:r>
              <a:rPr lang="en" dirty="0"/>
              <a:t> you know: Passwords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most common type of IT authentication today, but only provide weak protection while constantly attacked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Passwords are vulnerable due to their weaknesses: Human memory</a:t>
            </a:r>
          </a:p>
          <a:p>
            <a:pPr marL="171450" indent="-171450"/>
            <a:r>
              <a:rPr lang="en-US" sz="1400" dirty="0"/>
              <a:t>Users tend to use weak passwords like predictable sequences of characters (1234), or personal information</a:t>
            </a:r>
          </a:p>
          <a:p>
            <a:pPr marL="171450" indent="-171450"/>
            <a:r>
              <a:rPr lang="en-US" sz="1400" dirty="0"/>
              <a:t>While long complex passwords are very effective, they are also the most difficult to remember</a:t>
            </a:r>
          </a:p>
          <a:p>
            <a:pPr marL="171450" indent="-171450"/>
            <a:r>
              <a:rPr lang="en-US" sz="1400" dirty="0"/>
              <a:t>Humans also can only remember a limited number of items</a:t>
            </a:r>
          </a:p>
          <a:p>
            <a:pPr marL="171450" indent="-171450"/>
            <a:r>
              <a:rPr lang="en-US" sz="1400" dirty="0"/>
              <a:t>Users have to remember different passwords for different accounts, since each password should be unique</a:t>
            </a:r>
          </a:p>
          <a:p>
            <a:pPr marL="171450" indent="-171450"/>
            <a:r>
              <a:rPr lang="en-US" sz="1400" dirty="0"/>
              <a:t>Many policies mandate that passwords expire, forcing users to repeatedly memorize passwords</a:t>
            </a:r>
          </a:p>
          <a:p>
            <a:pPr marL="171450" indent="-171450"/>
            <a:r>
              <a:rPr lang="en-US" sz="1400" dirty="0"/>
              <a:t>While attempting to make stronger passwords, users generally follow a predictable pattern:</a:t>
            </a:r>
          </a:p>
          <a:p>
            <a:pPr marL="628650" lvl="1" indent="-171450"/>
            <a:r>
              <a:rPr lang="en-US" sz="1400" dirty="0"/>
              <a:t>Appending: using letters, number, or punctuation in conjunction of a common word</a:t>
            </a:r>
          </a:p>
          <a:p>
            <a:pPr marL="628650" lvl="1" indent="-171450"/>
            <a:r>
              <a:rPr lang="en-US" sz="1400" dirty="0"/>
              <a:t>Replacing: using letters, number, or punctuation to replace characters (</a:t>
            </a:r>
            <a:r>
              <a:rPr lang="en-US" sz="1400" dirty="0" err="1"/>
              <a:t>Leet</a:t>
            </a:r>
            <a:r>
              <a:rPr lang="en-US" sz="1400" dirty="0"/>
              <a:t>/l33t code)</a:t>
            </a:r>
          </a:p>
        </p:txBody>
      </p:sp>
    </p:spTree>
    <p:extLst>
      <p:ext uri="{BB962C8B-B14F-4D97-AF65-F5344CB8AC3E}">
        <p14:creationId xmlns:p14="http://schemas.microsoft.com/office/powerpoint/2010/main" val="51401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Attacks on Passwords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/>
              <a:t>When users create passwords, a one-way hash algorithm creates a message digest of the password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Attackers work to steal the file of password digests</a:t>
            </a:r>
          </a:p>
          <a:p>
            <a:pPr marL="742950" lvl="1" indent="-285750"/>
            <a:r>
              <a:rPr lang="en-US" sz="1800" dirty="0"/>
              <a:t>They can then use a stolen has to impersonate the user</a:t>
            </a:r>
          </a:p>
          <a:p>
            <a:pPr marL="742950" lvl="1" indent="-285750"/>
            <a:r>
              <a:rPr lang="en-US" sz="1800" dirty="0"/>
              <a:t>They can also load that file onto their own computers and then use a password cracker</a:t>
            </a:r>
          </a:p>
          <a:p>
            <a:pPr marL="285750" indent="-285750"/>
            <a:r>
              <a:rPr lang="en-US" sz="1800" dirty="0"/>
              <a:t>Password crackers create known digests called </a:t>
            </a:r>
            <a:r>
              <a:rPr lang="en-US" sz="1800" dirty="0">
                <a:solidFill>
                  <a:schemeClr val="accent4"/>
                </a:solidFill>
              </a:rPr>
              <a:t>candidates</a:t>
            </a:r>
          </a:p>
        </p:txBody>
      </p:sp>
      <p:grpSp>
        <p:nvGrpSpPr>
          <p:cNvPr id="841" name="Google Shape;446;p31">
            <a:extLst>
              <a:ext uri="{FF2B5EF4-FFF2-40B4-BE49-F238E27FC236}">
                <a16:creationId xmlns:a16="http://schemas.microsoft.com/office/drawing/2014/main" id="{757E2923-7350-FFFC-2A5E-8FDD00C13E02}"/>
              </a:ext>
            </a:extLst>
          </p:cNvPr>
          <p:cNvGrpSpPr/>
          <p:nvPr/>
        </p:nvGrpSpPr>
        <p:grpSpPr>
          <a:xfrm rot="2700252">
            <a:off x="4929794" y="4297280"/>
            <a:ext cx="5006600" cy="2547208"/>
            <a:chOff x="1977334" y="3761457"/>
            <a:chExt cx="5006600" cy="2547208"/>
          </a:xfrm>
        </p:grpSpPr>
        <p:sp>
          <p:nvSpPr>
            <p:cNvPr id="842" name="Google Shape;447;p31">
              <a:extLst>
                <a:ext uri="{FF2B5EF4-FFF2-40B4-BE49-F238E27FC236}">
                  <a16:creationId xmlns:a16="http://schemas.microsoft.com/office/drawing/2014/main" id="{54E86E5F-D02D-4FC3-DFBD-6CA94C8DB548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448;p31">
              <a:extLst>
                <a:ext uri="{FF2B5EF4-FFF2-40B4-BE49-F238E27FC236}">
                  <a16:creationId xmlns:a16="http://schemas.microsoft.com/office/drawing/2014/main" id="{5077EFBE-B967-1EB7-FB85-D2CEDEBA3495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852" name="Google Shape;449;p31">
                <a:extLst>
                  <a:ext uri="{FF2B5EF4-FFF2-40B4-BE49-F238E27FC236}">
                    <a16:creationId xmlns:a16="http://schemas.microsoft.com/office/drawing/2014/main" id="{A431E387-88E4-989D-521B-3D25B660B5AB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450;p31">
                <a:extLst>
                  <a:ext uri="{FF2B5EF4-FFF2-40B4-BE49-F238E27FC236}">
                    <a16:creationId xmlns:a16="http://schemas.microsoft.com/office/drawing/2014/main" id="{3637D967-430A-F083-CE15-6BEF61966BC5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451;p31">
                <a:extLst>
                  <a:ext uri="{FF2B5EF4-FFF2-40B4-BE49-F238E27FC236}">
                    <a16:creationId xmlns:a16="http://schemas.microsoft.com/office/drawing/2014/main" id="{5EA3ECE7-B92D-21D4-97DA-75D89DDDA300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452;p31">
                <a:extLst>
                  <a:ext uri="{FF2B5EF4-FFF2-40B4-BE49-F238E27FC236}">
                    <a16:creationId xmlns:a16="http://schemas.microsoft.com/office/drawing/2014/main" id="{93FB1A6B-46B3-F619-76F3-E593F25BB0FB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453;p31">
                <a:extLst>
                  <a:ext uri="{FF2B5EF4-FFF2-40B4-BE49-F238E27FC236}">
                    <a16:creationId xmlns:a16="http://schemas.microsoft.com/office/drawing/2014/main" id="{12040E48-95B3-EC5D-FD10-2B5AE192973D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454;p31">
              <a:extLst>
                <a:ext uri="{FF2B5EF4-FFF2-40B4-BE49-F238E27FC236}">
                  <a16:creationId xmlns:a16="http://schemas.microsoft.com/office/drawing/2014/main" id="{A2514D1A-B3C6-AEA3-F7FB-DB1D4AEEBC24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55;p31">
              <a:extLst>
                <a:ext uri="{FF2B5EF4-FFF2-40B4-BE49-F238E27FC236}">
                  <a16:creationId xmlns:a16="http://schemas.microsoft.com/office/drawing/2014/main" id="{79E17A63-0367-F993-0569-F02AAD0F0A92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56;p31">
              <a:extLst>
                <a:ext uri="{FF2B5EF4-FFF2-40B4-BE49-F238E27FC236}">
                  <a16:creationId xmlns:a16="http://schemas.microsoft.com/office/drawing/2014/main" id="{5AAC761B-1EE1-BBC2-D84D-3DB12494BBB8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57;p31">
              <a:extLst>
                <a:ext uri="{FF2B5EF4-FFF2-40B4-BE49-F238E27FC236}">
                  <a16:creationId xmlns:a16="http://schemas.microsoft.com/office/drawing/2014/main" id="{3570A134-56B4-93C9-FB54-61674AAF125D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58;p31">
              <a:extLst>
                <a:ext uri="{FF2B5EF4-FFF2-40B4-BE49-F238E27FC236}">
                  <a16:creationId xmlns:a16="http://schemas.microsoft.com/office/drawing/2014/main" id="{42260588-14FA-0B21-4134-58CAB7DE330F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59;p31">
              <a:extLst>
                <a:ext uri="{FF2B5EF4-FFF2-40B4-BE49-F238E27FC236}">
                  <a16:creationId xmlns:a16="http://schemas.microsoft.com/office/drawing/2014/main" id="{354F7B9B-7DEF-4BED-5571-140648DA104D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60;p31">
              <a:extLst>
                <a:ext uri="{FF2B5EF4-FFF2-40B4-BE49-F238E27FC236}">
                  <a16:creationId xmlns:a16="http://schemas.microsoft.com/office/drawing/2014/main" id="{C1586985-148C-0DF5-91D4-8D1B492714B6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61;p31">
              <a:extLst>
                <a:ext uri="{FF2B5EF4-FFF2-40B4-BE49-F238E27FC236}">
                  <a16:creationId xmlns:a16="http://schemas.microsoft.com/office/drawing/2014/main" id="{0667BD05-EF8F-D1C9-4083-A4C051C531B5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1032;p48">
            <a:extLst>
              <a:ext uri="{FF2B5EF4-FFF2-40B4-BE49-F238E27FC236}">
                <a16:creationId xmlns:a16="http://schemas.microsoft.com/office/drawing/2014/main" id="{0D4A486A-E36C-EB92-9240-1F0FF58D0491}"/>
              </a:ext>
            </a:extLst>
          </p:cNvPr>
          <p:cNvGrpSpPr/>
          <p:nvPr/>
        </p:nvGrpSpPr>
        <p:grpSpPr>
          <a:xfrm rot="10096822">
            <a:off x="-260334" y="4089635"/>
            <a:ext cx="3070713" cy="2349520"/>
            <a:chOff x="266225" y="3103488"/>
            <a:chExt cx="1946379" cy="1587658"/>
          </a:xfrm>
        </p:grpSpPr>
        <p:sp>
          <p:nvSpPr>
            <p:cNvPr id="858" name="Google Shape;1033;p48">
              <a:extLst>
                <a:ext uri="{FF2B5EF4-FFF2-40B4-BE49-F238E27FC236}">
                  <a16:creationId xmlns:a16="http://schemas.microsoft.com/office/drawing/2014/main" id="{7A043520-F768-A27D-271E-BFD7F2FEF933}"/>
                </a:ext>
              </a:extLst>
            </p:cNvPr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34;p48">
              <a:extLst>
                <a:ext uri="{FF2B5EF4-FFF2-40B4-BE49-F238E27FC236}">
                  <a16:creationId xmlns:a16="http://schemas.microsoft.com/office/drawing/2014/main" id="{3C1DFB46-8245-95AC-B12C-46FC23BE7B5F}"/>
                </a:ext>
              </a:extLst>
            </p:cNvPr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35;p48">
              <a:extLst>
                <a:ext uri="{FF2B5EF4-FFF2-40B4-BE49-F238E27FC236}">
                  <a16:creationId xmlns:a16="http://schemas.microsoft.com/office/drawing/2014/main" id="{C18BC0DB-EA2D-FB56-2D17-C2F7080712CF}"/>
                </a:ext>
              </a:extLst>
            </p:cNvPr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36;p48">
              <a:extLst>
                <a:ext uri="{FF2B5EF4-FFF2-40B4-BE49-F238E27FC236}">
                  <a16:creationId xmlns:a16="http://schemas.microsoft.com/office/drawing/2014/main" id="{B12240E5-ABBA-1FF6-C8F7-039A44C40B42}"/>
                </a:ext>
              </a:extLst>
            </p:cNvPr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37;p48">
              <a:extLst>
                <a:ext uri="{FF2B5EF4-FFF2-40B4-BE49-F238E27FC236}">
                  <a16:creationId xmlns:a16="http://schemas.microsoft.com/office/drawing/2014/main" id="{096B8DE4-0635-DAD6-99C7-CD3AA1B59152}"/>
                </a:ext>
              </a:extLst>
            </p:cNvPr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38;p48">
              <a:extLst>
                <a:ext uri="{FF2B5EF4-FFF2-40B4-BE49-F238E27FC236}">
                  <a16:creationId xmlns:a16="http://schemas.microsoft.com/office/drawing/2014/main" id="{45E6DAD3-61BD-206A-3791-927CD1F3C076}"/>
                </a:ext>
              </a:extLst>
            </p:cNvPr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39;p48">
              <a:extLst>
                <a:ext uri="{FF2B5EF4-FFF2-40B4-BE49-F238E27FC236}">
                  <a16:creationId xmlns:a16="http://schemas.microsoft.com/office/drawing/2014/main" id="{15B0A1E4-E876-56B6-466D-AFB0DC1F11DF}"/>
                </a:ext>
              </a:extLst>
            </p:cNvPr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40;p48">
              <a:extLst>
                <a:ext uri="{FF2B5EF4-FFF2-40B4-BE49-F238E27FC236}">
                  <a16:creationId xmlns:a16="http://schemas.microsoft.com/office/drawing/2014/main" id="{7BD003FD-81A8-98F8-F1A6-3C53D9551BBA}"/>
                </a:ext>
              </a:extLst>
            </p:cNvPr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41;p48">
              <a:extLst>
                <a:ext uri="{FF2B5EF4-FFF2-40B4-BE49-F238E27FC236}">
                  <a16:creationId xmlns:a16="http://schemas.microsoft.com/office/drawing/2014/main" id="{7CBB34EF-1F2A-651F-10BA-811F5BE2182E}"/>
                </a:ext>
              </a:extLst>
            </p:cNvPr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42;p48">
              <a:extLst>
                <a:ext uri="{FF2B5EF4-FFF2-40B4-BE49-F238E27FC236}">
                  <a16:creationId xmlns:a16="http://schemas.microsoft.com/office/drawing/2014/main" id="{9A6A89B3-A58B-4CC4-5580-37ADF961A1CE}"/>
                </a:ext>
              </a:extLst>
            </p:cNvPr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43;p48">
              <a:extLst>
                <a:ext uri="{FF2B5EF4-FFF2-40B4-BE49-F238E27FC236}">
                  <a16:creationId xmlns:a16="http://schemas.microsoft.com/office/drawing/2014/main" id="{35681E9C-6672-274A-67F8-88343B106EBF}"/>
                </a:ext>
              </a:extLst>
            </p:cNvPr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44;p48">
              <a:extLst>
                <a:ext uri="{FF2B5EF4-FFF2-40B4-BE49-F238E27FC236}">
                  <a16:creationId xmlns:a16="http://schemas.microsoft.com/office/drawing/2014/main" id="{94E16E3B-72DC-7B84-D583-6AC9318D7115}"/>
                </a:ext>
              </a:extLst>
            </p:cNvPr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45;p48">
              <a:extLst>
                <a:ext uri="{FF2B5EF4-FFF2-40B4-BE49-F238E27FC236}">
                  <a16:creationId xmlns:a16="http://schemas.microsoft.com/office/drawing/2014/main" id="{A4B405EE-6C41-7621-97DE-CC192B5F0171}"/>
                </a:ext>
              </a:extLst>
            </p:cNvPr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46;p48">
              <a:extLst>
                <a:ext uri="{FF2B5EF4-FFF2-40B4-BE49-F238E27FC236}">
                  <a16:creationId xmlns:a16="http://schemas.microsoft.com/office/drawing/2014/main" id="{81577FCE-6901-6696-A313-B8F05D52DE89}"/>
                </a:ext>
              </a:extLst>
            </p:cNvPr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47;p48">
              <a:extLst>
                <a:ext uri="{FF2B5EF4-FFF2-40B4-BE49-F238E27FC236}">
                  <a16:creationId xmlns:a16="http://schemas.microsoft.com/office/drawing/2014/main" id="{2B4A187D-A65A-9184-A2CC-950114FA9006}"/>
                </a:ext>
              </a:extLst>
            </p:cNvPr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48;p48">
              <a:extLst>
                <a:ext uri="{FF2B5EF4-FFF2-40B4-BE49-F238E27FC236}">
                  <a16:creationId xmlns:a16="http://schemas.microsoft.com/office/drawing/2014/main" id="{61B8221E-609B-C58D-79A8-E9720EFE88B7}"/>
                </a:ext>
              </a:extLst>
            </p:cNvPr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49;p48">
              <a:extLst>
                <a:ext uri="{FF2B5EF4-FFF2-40B4-BE49-F238E27FC236}">
                  <a16:creationId xmlns:a16="http://schemas.microsoft.com/office/drawing/2014/main" id="{DAD76C3E-159C-1979-DB9B-4017B4E4F960}"/>
                </a:ext>
              </a:extLst>
            </p:cNvPr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50;p48">
              <a:extLst>
                <a:ext uri="{FF2B5EF4-FFF2-40B4-BE49-F238E27FC236}">
                  <a16:creationId xmlns:a16="http://schemas.microsoft.com/office/drawing/2014/main" id="{ABD657B2-95E4-3BF0-EBCA-9CB775E02A00}"/>
                </a:ext>
              </a:extLst>
            </p:cNvPr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51;p48">
              <a:extLst>
                <a:ext uri="{FF2B5EF4-FFF2-40B4-BE49-F238E27FC236}">
                  <a16:creationId xmlns:a16="http://schemas.microsoft.com/office/drawing/2014/main" id="{6B614857-9C6D-352C-3C6D-84FA83F3A68D}"/>
                </a:ext>
              </a:extLst>
            </p:cNvPr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52;p48">
              <a:extLst>
                <a:ext uri="{FF2B5EF4-FFF2-40B4-BE49-F238E27FC236}">
                  <a16:creationId xmlns:a16="http://schemas.microsoft.com/office/drawing/2014/main" id="{C906BC92-8967-A795-10AF-4D12070C3074}"/>
                </a:ext>
              </a:extLst>
            </p:cNvPr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53;p48">
              <a:extLst>
                <a:ext uri="{FF2B5EF4-FFF2-40B4-BE49-F238E27FC236}">
                  <a16:creationId xmlns:a16="http://schemas.microsoft.com/office/drawing/2014/main" id="{EE429CE6-F306-DCC0-88AC-39031B33A1CE}"/>
                </a:ext>
              </a:extLst>
            </p:cNvPr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54;p48">
              <a:extLst>
                <a:ext uri="{FF2B5EF4-FFF2-40B4-BE49-F238E27FC236}">
                  <a16:creationId xmlns:a16="http://schemas.microsoft.com/office/drawing/2014/main" id="{AA92DE87-8434-8238-E082-E781DB539DA4}"/>
                </a:ext>
              </a:extLst>
            </p:cNvPr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55;p48">
              <a:extLst>
                <a:ext uri="{FF2B5EF4-FFF2-40B4-BE49-F238E27FC236}">
                  <a16:creationId xmlns:a16="http://schemas.microsoft.com/office/drawing/2014/main" id="{2000BC13-74AF-2E8F-E2B1-61B58C6581D1}"/>
                </a:ext>
              </a:extLst>
            </p:cNvPr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56;p48">
              <a:extLst>
                <a:ext uri="{FF2B5EF4-FFF2-40B4-BE49-F238E27FC236}">
                  <a16:creationId xmlns:a16="http://schemas.microsoft.com/office/drawing/2014/main" id="{0C4691BE-C56E-9BAB-11F8-E6CCB96A6001}"/>
                </a:ext>
              </a:extLst>
            </p:cNvPr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57;p48">
              <a:extLst>
                <a:ext uri="{FF2B5EF4-FFF2-40B4-BE49-F238E27FC236}">
                  <a16:creationId xmlns:a16="http://schemas.microsoft.com/office/drawing/2014/main" id="{9BE6C048-2F71-CF53-F313-99BDAC9EA8D7}"/>
                </a:ext>
              </a:extLst>
            </p:cNvPr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58;p48">
              <a:extLst>
                <a:ext uri="{FF2B5EF4-FFF2-40B4-BE49-F238E27FC236}">
                  <a16:creationId xmlns:a16="http://schemas.microsoft.com/office/drawing/2014/main" id="{2560D408-460D-27BA-EEAD-69BCBB2E38E6}"/>
                </a:ext>
              </a:extLst>
            </p:cNvPr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59;p48">
              <a:extLst>
                <a:ext uri="{FF2B5EF4-FFF2-40B4-BE49-F238E27FC236}">
                  <a16:creationId xmlns:a16="http://schemas.microsoft.com/office/drawing/2014/main" id="{64EF5D2A-432F-8006-7392-8E38D4E830D3}"/>
                </a:ext>
              </a:extLst>
            </p:cNvPr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60;p48">
              <a:extLst>
                <a:ext uri="{FF2B5EF4-FFF2-40B4-BE49-F238E27FC236}">
                  <a16:creationId xmlns:a16="http://schemas.microsoft.com/office/drawing/2014/main" id="{FA74F9DD-A929-B17C-0124-2E1382AAE322}"/>
                </a:ext>
              </a:extLst>
            </p:cNvPr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61;p48">
              <a:extLst>
                <a:ext uri="{FF2B5EF4-FFF2-40B4-BE49-F238E27FC236}">
                  <a16:creationId xmlns:a16="http://schemas.microsoft.com/office/drawing/2014/main" id="{6255BD95-2B4D-BB84-6193-0763C9A5724E}"/>
                </a:ext>
              </a:extLst>
            </p:cNvPr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62;p48">
              <a:extLst>
                <a:ext uri="{FF2B5EF4-FFF2-40B4-BE49-F238E27FC236}">
                  <a16:creationId xmlns:a16="http://schemas.microsoft.com/office/drawing/2014/main" id="{13B6BF9D-D655-F5B3-AC96-198B503F0F27}"/>
                </a:ext>
              </a:extLst>
            </p:cNvPr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63;p48">
              <a:extLst>
                <a:ext uri="{FF2B5EF4-FFF2-40B4-BE49-F238E27FC236}">
                  <a16:creationId xmlns:a16="http://schemas.microsoft.com/office/drawing/2014/main" id="{F72FAA45-D696-3DBB-5644-2E7DCF1175E5}"/>
                </a:ext>
              </a:extLst>
            </p:cNvPr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64;p48">
              <a:extLst>
                <a:ext uri="{FF2B5EF4-FFF2-40B4-BE49-F238E27FC236}">
                  <a16:creationId xmlns:a16="http://schemas.microsoft.com/office/drawing/2014/main" id="{CF9D78E3-C660-6B29-42DF-82D674911AA9}"/>
                </a:ext>
              </a:extLst>
            </p:cNvPr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65;p48">
              <a:extLst>
                <a:ext uri="{FF2B5EF4-FFF2-40B4-BE49-F238E27FC236}">
                  <a16:creationId xmlns:a16="http://schemas.microsoft.com/office/drawing/2014/main" id="{9C62BEEB-A0B9-517A-1180-30EE9A145C65}"/>
                </a:ext>
              </a:extLst>
            </p:cNvPr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66;p48">
              <a:extLst>
                <a:ext uri="{FF2B5EF4-FFF2-40B4-BE49-F238E27FC236}">
                  <a16:creationId xmlns:a16="http://schemas.microsoft.com/office/drawing/2014/main" id="{C3B03F12-B20B-5FC3-2559-8EFBF1D6A91E}"/>
                </a:ext>
              </a:extLst>
            </p:cNvPr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67;p48">
              <a:extLst>
                <a:ext uri="{FF2B5EF4-FFF2-40B4-BE49-F238E27FC236}">
                  <a16:creationId xmlns:a16="http://schemas.microsoft.com/office/drawing/2014/main" id="{48DABAF6-91B5-F277-5674-CDEC1E74E278}"/>
                </a:ext>
              </a:extLst>
            </p:cNvPr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68;p48">
              <a:extLst>
                <a:ext uri="{FF2B5EF4-FFF2-40B4-BE49-F238E27FC236}">
                  <a16:creationId xmlns:a16="http://schemas.microsoft.com/office/drawing/2014/main" id="{A3881BEE-62E8-FF51-E0D0-6F81BA58044E}"/>
                </a:ext>
              </a:extLst>
            </p:cNvPr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69;p48">
              <a:extLst>
                <a:ext uri="{FF2B5EF4-FFF2-40B4-BE49-F238E27FC236}">
                  <a16:creationId xmlns:a16="http://schemas.microsoft.com/office/drawing/2014/main" id="{1D9E9A97-831E-46CD-CFEC-F9238BAA0FDA}"/>
                </a:ext>
              </a:extLst>
            </p:cNvPr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70;p48">
              <a:extLst>
                <a:ext uri="{FF2B5EF4-FFF2-40B4-BE49-F238E27FC236}">
                  <a16:creationId xmlns:a16="http://schemas.microsoft.com/office/drawing/2014/main" id="{B25CC16A-2B64-7EA0-99A4-DB16190EB035}"/>
                </a:ext>
              </a:extLst>
            </p:cNvPr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1;p48">
              <a:extLst>
                <a:ext uri="{FF2B5EF4-FFF2-40B4-BE49-F238E27FC236}">
                  <a16:creationId xmlns:a16="http://schemas.microsoft.com/office/drawing/2014/main" id="{5453C4AC-A6D3-17D3-243E-A82E202FD550}"/>
                </a:ext>
              </a:extLst>
            </p:cNvPr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2;p48">
              <a:extLst>
                <a:ext uri="{FF2B5EF4-FFF2-40B4-BE49-F238E27FC236}">
                  <a16:creationId xmlns:a16="http://schemas.microsoft.com/office/drawing/2014/main" id="{EFA9EAAB-FA5E-057B-8411-C2C1B1C8F317}"/>
                </a:ext>
              </a:extLst>
            </p:cNvPr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3;p48">
              <a:extLst>
                <a:ext uri="{FF2B5EF4-FFF2-40B4-BE49-F238E27FC236}">
                  <a16:creationId xmlns:a16="http://schemas.microsoft.com/office/drawing/2014/main" id="{D2F8E209-A0E6-E58B-ECE1-0ABD19751AF3}"/>
                </a:ext>
              </a:extLst>
            </p:cNvPr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4;p48">
              <a:extLst>
                <a:ext uri="{FF2B5EF4-FFF2-40B4-BE49-F238E27FC236}">
                  <a16:creationId xmlns:a16="http://schemas.microsoft.com/office/drawing/2014/main" id="{FC08613B-9926-68B2-9426-61AE4A44ED4A}"/>
                </a:ext>
              </a:extLst>
            </p:cNvPr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75;p48">
              <a:extLst>
                <a:ext uri="{FF2B5EF4-FFF2-40B4-BE49-F238E27FC236}">
                  <a16:creationId xmlns:a16="http://schemas.microsoft.com/office/drawing/2014/main" id="{8AEA7917-763A-7EA1-8E9D-218FA0010EA7}"/>
                </a:ext>
              </a:extLst>
            </p:cNvPr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76;p48">
              <a:extLst>
                <a:ext uri="{FF2B5EF4-FFF2-40B4-BE49-F238E27FC236}">
                  <a16:creationId xmlns:a16="http://schemas.microsoft.com/office/drawing/2014/main" id="{C517F351-14E6-6EB0-A0D9-7601F9B5B49E}"/>
                </a:ext>
              </a:extLst>
            </p:cNvPr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77;p48">
              <a:extLst>
                <a:ext uri="{FF2B5EF4-FFF2-40B4-BE49-F238E27FC236}">
                  <a16:creationId xmlns:a16="http://schemas.microsoft.com/office/drawing/2014/main" id="{8C29A469-5298-EA2B-6C12-0C9A54812057}"/>
                </a:ext>
              </a:extLst>
            </p:cNvPr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78;p48">
              <a:extLst>
                <a:ext uri="{FF2B5EF4-FFF2-40B4-BE49-F238E27FC236}">
                  <a16:creationId xmlns:a16="http://schemas.microsoft.com/office/drawing/2014/main" id="{6F2422E0-53CB-584D-DEE4-EA8362925268}"/>
                </a:ext>
              </a:extLst>
            </p:cNvPr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79;p48">
              <a:extLst>
                <a:ext uri="{FF2B5EF4-FFF2-40B4-BE49-F238E27FC236}">
                  <a16:creationId xmlns:a16="http://schemas.microsoft.com/office/drawing/2014/main" id="{CE1B5F1F-F95C-D568-0228-60B7F1722526}"/>
                </a:ext>
              </a:extLst>
            </p:cNvPr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80;p48">
              <a:extLst>
                <a:ext uri="{FF2B5EF4-FFF2-40B4-BE49-F238E27FC236}">
                  <a16:creationId xmlns:a16="http://schemas.microsoft.com/office/drawing/2014/main" id="{B2F93CBF-E24A-1F2C-77E6-A05ACE86CDBD}"/>
                </a:ext>
              </a:extLst>
            </p:cNvPr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81;p48">
              <a:extLst>
                <a:ext uri="{FF2B5EF4-FFF2-40B4-BE49-F238E27FC236}">
                  <a16:creationId xmlns:a16="http://schemas.microsoft.com/office/drawing/2014/main" id="{98EA2974-D397-4282-0219-7EEA3A455F06}"/>
                </a:ext>
              </a:extLst>
            </p:cNvPr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82;p48">
              <a:extLst>
                <a:ext uri="{FF2B5EF4-FFF2-40B4-BE49-F238E27FC236}">
                  <a16:creationId xmlns:a16="http://schemas.microsoft.com/office/drawing/2014/main" id="{D1171506-C997-3938-01C3-80DCF9D60511}"/>
                </a:ext>
              </a:extLst>
            </p:cNvPr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83;p48">
              <a:extLst>
                <a:ext uri="{FF2B5EF4-FFF2-40B4-BE49-F238E27FC236}">
                  <a16:creationId xmlns:a16="http://schemas.microsoft.com/office/drawing/2014/main" id="{9C06227C-09C6-515B-A117-2BAB2A1788FC}"/>
                </a:ext>
              </a:extLst>
            </p:cNvPr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84;p48">
              <a:extLst>
                <a:ext uri="{FF2B5EF4-FFF2-40B4-BE49-F238E27FC236}">
                  <a16:creationId xmlns:a16="http://schemas.microsoft.com/office/drawing/2014/main" id="{8C8E704F-D981-C47F-AB62-D8CA3A33FE5F}"/>
                </a:ext>
              </a:extLst>
            </p:cNvPr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85;p48">
              <a:extLst>
                <a:ext uri="{FF2B5EF4-FFF2-40B4-BE49-F238E27FC236}">
                  <a16:creationId xmlns:a16="http://schemas.microsoft.com/office/drawing/2014/main" id="{D2B89982-5481-367F-C835-7B9C427B9A6C}"/>
                </a:ext>
              </a:extLst>
            </p:cNvPr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86;p48">
              <a:extLst>
                <a:ext uri="{FF2B5EF4-FFF2-40B4-BE49-F238E27FC236}">
                  <a16:creationId xmlns:a16="http://schemas.microsoft.com/office/drawing/2014/main" id="{CAD868AE-BCA6-4228-CCE3-4A432892F396}"/>
                </a:ext>
              </a:extLst>
            </p:cNvPr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87;p48">
              <a:extLst>
                <a:ext uri="{FF2B5EF4-FFF2-40B4-BE49-F238E27FC236}">
                  <a16:creationId xmlns:a16="http://schemas.microsoft.com/office/drawing/2014/main" id="{35F769FE-7E02-5661-CF1E-D0C9EF41715B}"/>
                </a:ext>
              </a:extLst>
            </p:cNvPr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88;p48">
              <a:extLst>
                <a:ext uri="{FF2B5EF4-FFF2-40B4-BE49-F238E27FC236}">
                  <a16:creationId xmlns:a16="http://schemas.microsoft.com/office/drawing/2014/main" id="{120AEABC-C018-60A7-AF2C-2CEF278BAAA0}"/>
                </a:ext>
              </a:extLst>
            </p:cNvPr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89;p48">
              <a:extLst>
                <a:ext uri="{FF2B5EF4-FFF2-40B4-BE49-F238E27FC236}">
                  <a16:creationId xmlns:a16="http://schemas.microsoft.com/office/drawing/2014/main" id="{0CAD92EA-4141-7FBD-49FF-E51ED88F5902}"/>
                </a:ext>
              </a:extLst>
            </p:cNvPr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90;p48">
              <a:extLst>
                <a:ext uri="{FF2B5EF4-FFF2-40B4-BE49-F238E27FC236}">
                  <a16:creationId xmlns:a16="http://schemas.microsoft.com/office/drawing/2014/main" id="{94A20616-41F8-8945-97E8-E4FD880F211D}"/>
                </a:ext>
              </a:extLst>
            </p:cNvPr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91;p48">
              <a:extLst>
                <a:ext uri="{FF2B5EF4-FFF2-40B4-BE49-F238E27FC236}">
                  <a16:creationId xmlns:a16="http://schemas.microsoft.com/office/drawing/2014/main" id="{105FFD1C-8C2B-1699-D884-2276B1735AB0}"/>
                </a:ext>
              </a:extLst>
            </p:cNvPr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92;p48">
              <a:extLst>
                <a:ext uri="{FF2B5EF4-FFF2-40B4-BE49-F238E27FC236}">
                  <a16:creationId xmlns:a16="http://schemas.microsoft.com/office/drawing/2014/main" id="{7D55B7BF-FF4C-9DEF-7F52-283704D06AB0}"/>
                </a:ext>
              </a:extLst>
            </p:cNvPr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93;p48">
              <a:extLst>
                <a:ext uri="{FF2B5EF4-FFF2-40B4-BE49-F238E27FC236}">
                  <a16:creationId xmlns:a16="http://schemas.microsoft.com/office/drawing/2014/main" id="{39BA1BB5-0B3B-FB8C-5714-D2664097F9B9}"/>
                </a:ext>
              </a:extLst>
            </p:cNvPr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94;p48">
              <a:extLst>
                <a:ext uri="{FF2B5EF4-FFF2-40B4-BE49-F238E27FC236}">
                  <a16:creationId xmlns:a16="http://schemas.microsoft.com/office/drawing/2014/main" id="{BF4F15D1-4D24-1FEC-D71C-9C8890417145}"/>
                </a:ext>
              </a:extLst>
            </p:cNvPr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95;p48">
              <a:extLst>
                <a:ext uri="{FF2B5EF4-FFF2-40B4-BE49-F238E27FC236}">
                  <a16:creationId xmlns:a16="http://schemas.microsoft.com/office/drawing/2014/main" id="{EB3534EC-E429-6371-DFD2-C94629A381B9}"/>
                </a:ext>
              </a:extLst>
            </p:cNvPr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96;p48">
              <a:extLst>
                <a:ext uri="{FF2B5EF4-FFF2-40B4-BE49-F238E27FC236}">
                  <a16:creationId xmlns:a16="http://schemas.microsoft.com/office/drawing/2014/main" id="{416F2405-8536-1D78-6A3B-23210C993D02}"/>
                </a:ext>
              </a:extLst>
            </p:cNvPr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97;p48">
              <a:extLst>
                <a:ext uri="{FF2B5EF4-FFF2-40B4-BE49-F238E27FC236}">
                  <a16:creationId xmlns:a16="http://schemas.microsoft.com/office/drawing/2014/main" id="{2666A55D-0CC5-08AB-31B1-24C97BE27805}"/>
                </a:ext>
              </a:extLst>
            </p:cNvPr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98;p48">
              <a:extLst>
                <a:ext uri="{FF2B5EF4-FFF2-40B4-BE49-F238E27FC236}">
                  <a16:creationId xmlns:a16="http://schemas.microsoft.com/office/drawing/2014/main" id="{CE7548DE-1880-CBD8-669F-630F532512FB}"/>
                </a:ext>
              </a:extLst>
            </p:cNvPr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99;p48">
              <a:extLst>
                <a:ext uri="{FF2B5EF4-FFF2-40B4-BE49-F238E27FC236}">
                  <a16:creationId xmlns:a16="http://schemas.microsoft.com/office/drawing/2014/main" id="{361411B2-CA69-AAB5-63D5-04E00AC2CC27}"/>
                </a:ext>
              </a:extLst>
            </p:cNvPr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100;p48">
              <a:extLst>
                <a:ext uri="{FF2B5EF4-FFF2-40B4-BE49-F238E27FC236}">
                  <a16:creationId xmlns:a16="http://schemas.microsoft.com/office/drawing/2014/main" id="{57D0B719-9F95-E10E-2B2A-3308FFA50314}"/>
                </a:ext>
              </a:extLst>
            </p:cNvPr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101;p48">
              <a:extLst>
                <a:ext uri="{FF2B5EF4-FFF2-40B4-BE49-F238E27FC236}">
                  <a16:creationId xmlns:a16="http://schemas.microsoft.com/office/drawing/2014/main" id="{B77E4814-1F36-BAA4-D7BA-07EB68CD6742}"/>
                </a:ext>
              </a:extLst>
            </p:cNvPr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102;p48">
              <a:extLst>
                <a:ext uri="{FF2B5EF4-FFF2-40B4-BE49-F238E27FC236}">
                  <a16:creationId xmlns:a16="http://schemas.microsoft.com/office/drawing/2014/main" id="{CCB2CDAB-34FE-5CEB-88BC-94C0D82B8D25}"/>
                </a:ext>
              </a:extLst>
            </p:cNvPr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103;p48">
              <a:extLst>
                <a:ext uri="{FF2B5EF4-FFF2-40B4-BE49-F238E27FC236}">
                  <a16:creationId xmlns:a16="http://schemas.microsoft.com/office/drawing/2014/main" id="{DAA88EA5-BE71-7F24-5F33-A331CAE1FC12}"/>
                </a:ext>
              </a:extLst>
            </p:cNvPr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104;p48">
              <a:extLst>
                <a:ext uri="{FF2B5EF4-FFF2-40B4-BE49-F238E27FC236}">
                  <a16:creationId xmlns:a16="http://schemas.microsoft.com/office/drawing/2014/main" id="{634A2450-1236-1E2C-561D-5B154EE4C0A2}"/>
                </a:ext>
              </a:extLst>
            </p:cNvPr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105;p48">
              <a:extLst>
                <a:ext uri="{FF2B5EF4-FFF2-40B4-BE49-F238E27FC236}">
                  <a16:creationId xmlns:a16="http://schemas.microsoft.com/office/drawing/2014/main" id="{09CFCD84-A35A-6E28-0F57-CB5BA1E65E9E}"/>
                </a:ext>
              </a:extLst>
            </p:cNvPr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106;p48">
              <a:extLst>
                <a:ext uri="{FF2B5EF4-FFF2-40B4-BE49-F238E27FC236}">
                  <a16:creationId xmlns:a16="http://schemas.microsoft.com/office/drawing/2014/main" id="{8C781A4B-7387-A79E-1459-B17339A32270}"/>
                </a:ext>
              </a:extLst>
            </p:cNvPr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107;p48">
              <a:extLst>
                <a:ext uri="{FF2B5EF4-FFF2-40B4-BE49-F238E27FC236}">
                  <a16:creationId xmlns:a16="http://schemas.microsoft.com/office/drawing/2014/main" id="{5D562D2C-C96A-CAA1-EF6A-6BB61C43D658}"/>
                </a:ext>
              </a:extLst>
            </p:cNvPr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108;p48">
              <a:extLst>
                <a:ext uri="{FF2B5EF4-FFF2-40B4-BE49-F238E27FC236}">
                  <a16:creationId xmlns:a16="http://schemas.microsoft.com/office/drawing/2014/main" id="{08A4D925-7737-1D9B-CE33-93C3814DBAAE}"/>
                </a:ext>
              </a:extLst>
            </p:cNvPr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109;p48">
              <a:extLst>
                <a:ext uri="{FF2B5EF4-FFF2-40B4-BE49-F238E27FC236}">
                  <a16:creationId xmlns:a16="http://schemas.microsoft.com/office/drawing/2014/main" id="{E21C9BB8-7A85-183D-9DC4-1C6BBB01EFE1}"/>
                </a:ext>
              </a:extLst>
            </p:cNvPr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110;p48">
              <a:extLst>
                <a:ext uri="{FF2B5EF4-FFF2-40B4-BE49-F238E27FC236}">
                  <a16:creationId xmlns:a16="http://schemas.microsoft.com/office/drawing/2014/main" id="{777A6C29-FBA3-61A9-C044-F5E714277014}"/>
                </a:ext>
              </a:extLst>
            </p:cNvPr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111;p48">
              <a:extLst>
                <a:ext uri="{FF2B5EF4-FFF2-40B4-BE49-F238E27FC236}">
                  <a16:creationId xmlns:a16="http://schemas.microsoft.com/office/drawing/2014/main" id="{300B02E8-C508-F532-4613-21F7DF61C6D9}"/>
                </a:ext>
              </a:extLst>
            </p:cNvPr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112;p48">
              <a:extLst>
                <a:ext uri="{FF2B5EF4-FFF2-40B4-BE49-F238E27FC236}">
                  <a16:creationId xmlns:a16="http://schemas.microsoft.com/office/drawing/2014/main" id="{9C290F05-58F8-97A2-4511-D712E45CA61E}"/>
                </a:ext>
              </a:extLst>
            </p:cNvPr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113;p48">
              <a:extLst>
                <a:ext uri="{FF2B5EF4-FFF2-40B4-BE49-F238E27FC236}">
                  <a16:creationId xmlns:a16="http://schemas.microsoft.com/office/drawing/2014/main" id="{4CDB7978-9F23-DA61-D6E8-9581C88B0DA8}"/>
                </a:ext>
              </a:extLst>
            </p:cNvPr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114;p48">
              <a:extLst>
                <a:ext uri="{FF2B5EF4-FFF2-40B4-BE49-F238E27FC236}">
                  <a16:creationId xmlns:a16="http://schemas.microsoft.com/office/drawing/2014/main" id="{4880F3BE-0C2E-BB2D-AA80-F74BDB2DA176}"/>
                </a:ext>
              </a:extLst>
            </p:cNvPr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115;p48">
              <a:extLst>
                <a:ext uri="{FF2B5EF4-FFF2-40B4-BE49-F238E27FC236}">
                  <a16:creationId xmlns:a16="http://schemas.microsoft.com/office/drawing/2014/main" id="{853D4B7E-6C1C-20F0-2ADC-C0BE7DCF6B96}"/>
                </a:ext>
              </a:extLst>
            </p:cNvPr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116;p48">
              <a:extLst>
                <a:ext uri="{FF2B5EF4-FFF2-40B4-BE49-F238E27FC236}">
                  <a16:creationId xmlns:a16="http://schemas.microsoft.com/office/drawing/2014/main" id="{6B5D9874-70EE-DEEA-E5BA-7D96C90811CD}"/>
                </a:ext>
              </a:extLst>
            </p:cNvPr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117;p48">
              <a:extLst>
                <a:ext uri="{FF2B5EF4-FFF2-40B4-BE49-F238E27FC236}">
                  <a16:creationId xmlns:a16="http://schemas.microsoft.com/office/drawing/2014/main" id="{E2447A68-A48A-2EA0-F667-7AF39DAC28A4}"/>
                </a:ext>
              </a:extLst>
            </p:cNvPr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118;p48">
              <a:extLst>
                <a:ext uri="{FF2B5EF4-FFF2-40B4-BE49-F238E27FC236}">
                  <a16:creationId xmlns:a16="http://schemas.microsoft.com/office/drawing/2014/main" id="{3E22946D-976B-41F7-5883-7F9B1B596452}"/>
                </a:ext>
              </a:extLst>
            </p:cNvPr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119;p48">
              <a:extLst>
                <a:ext uri="{FF2B5EF4-FFF2-40B4-BE49-F238E27FC236}">
                  <a16:creationId xmlns:a16="http://schemas.microsoft.com/office/drawing/2014/main" id="{F8086DB3-7B7D-6CE1-3796-37BA569266F1}"/>
                </a:ext>
              </a:extLst>
            </p:cNvPr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120;p48">
              <a:extLst>
                <a:ext uri="{FF2B5EF4-FFF2-40B4-BE49-F238E27FC236}">
                  <a16:creationId xmlns:a16="http://schemas.microsoft.com/office/drawing/2014/main" id="{D88E5BE2-5AAB-4B36-7396-A5AC448619D8}"/>
                </a:ext>
              </a:extLst>
            </p:cNvPr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121;p48">
              <a:extLst>
                <a:ext uri="{FF2B5EF4-FFF2-40B4-BE49-F238E27FC236}">
                  <a16:creationId xmlns:a16="http://schemas.microsoft.com/office/drawing/2014/main" id="{F46272A8-16F1-184A-9C53-CCC3F3D386D0}"/>
                </a:ext>
              </a:extLst>
            </p:cNvPr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122;p48">
              <a:extLst>
                <a:ext uri="{FF2B5EF4-FFF2-40B4-BE49-F238E27FC236}">
                  <a16:creationId xmlns:a16="http://schemas.microsoft.com/office/drawing/2014/main" id="{A3E66772-3577-21CE-A8FC-48BB001429C9}"/>
                </a:ext>
              </a:extLst>
            </p:cNvPr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123;p48">
              <a:extLst>
                <a:ext uri="{FF2B5EF4-FFF2-40B4-BE49-F238E27FC236}">
                  <a16:creationId xmlns:a16="http://schemas.microsoft.com/office/drawing/2014/main" id="{8BCCD663-FEEA-D475-574B-F16A44D40B18}"/>
                </a:ext>
              </a:extLst>
            </p:cNvPr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124;p48">
              <a:extLst>
                <a:ext uri="{FF2B5EF4-FFF2-40B4-BE49-F238E27FC236}">
                  <a16:creationId xmlns:a16="http://schemas.microsoft.com/office/drawing/2014/main" id="{E844DD70-6583-0B69-E0DE-2FDA70263A8B}"/>
                </a:ext>
              </a:extLst>
            </p:cNvPr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125;p48">
              <a:extLst>
                <a:ext uri="{FF2B5EF4-FFF2-40B4-BE49-F238E27FC236}">
                  <a16:creationId xmlns:a16="http://schemas.microsoft.com/office/drawing/2014/main" id="{B64B3EF8-2AB3-A701-F8B6-94FDF8D92FE5}"/>
                </a:ext>
              </a:extLst>
            </p:cNvPr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126;p48">
              <a:extLst>
                <a:ext uri="{FF2B5EF4-FFF2-40B4-BE49-F238E27FC236}">
                  <a16:creationId xmlns:a16="http://schemas.microsoft.com/office/drawing/2014/main" id="{2693C221-4A10-7836-E882-B5E7AE97AA64}"/>
                </a:ext>
              </a:extLst>
            </p:cNvPr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127;p48">
              <a:extLst>
                <a:ext uri="{FF2B5EF4-FFF2-40B4-BE49-F238E27FC236}">
                  <a16:creationId xmlns:a16="http://schemas.microsoft.com/office/drawing/2014/main" id="{84D8DD68-3359-45EB-A13D-47BA0D8F8FF9}"/>
                </a:ext>
              </a:extLst>
            </p:cNvPr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128;p48">
              <a:extLst>
                <a:ext uri="{FF2B5EF4-FFF2-40B4-BE49-F238E27FC236}">
                  <a16:creationId xmlns:a16="http://schemas.microsoft.com/office/drawing/2014/main" id="{D2C7C62D-8862-DC88-B9F0-F5A8B6186B06}"/>
                </a:ext>
              </a:extLst>
            </p:cNvPr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129;p48">
              <a:extLst>
                <a:ext uri="{FF2B5EF4-FFF2-40B4-BE49-F238E27FC236}">
                  <a16:creationId xmlns:a16="http://schemas.microsoft.com/office/drawing/2014/main" id="{76162E45-1036-A5E9-51A3-0789C346E212}"/>
                </a:ext>
              </a:extLst>
            </p:cNvPr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130;p48">
              <a:extLst>
                <a:ext uri="{FF2B5EF4-FFF2-40B4-BE49-F238E27FC236}">
                  <a16:creationId xmlns:a16="http://schemas.microsoft.com/office/drawing/2014/main" id="{9749B190-3EC0-9425-C3D0-28FE24C04DEB}"/>
                </a:ext>
              </a:extLst>
            </p:cNvPr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131;p48">
              <a:extLst>
                <a:ext uri="{FF2B5EF4-FFF2-40B4-BE49-F238E27FC236}">
                  <a16:creationId xmlns:a16="http://schemas.microsoft.com/office/drawing/2014/main" id="{DFFF52D1-9292-CA50-69BD-9DE6DC3181D4}"/>
                </a:ext>
              </a:extLst>
            </p:cNvPr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132;p48">
              <a:extLst>
                <a:ext uri="{FF2B5EF4-FFF2-40B4-BE49-F238E27FC236}">
                  <a16:creationId xmlns:a16="http://schemas.microsoft.com/office/drawing/2014/main" id="{D1F56A82-4989-3850-40C1-B1F0DD623951}"/>
                </a:ext>
              </a:extLst>
            </p:cNvPr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133;p48">
              <a:extLst>
                <a:ext uri="{FF2B5EF4-FFF2-40B4-BE49-F238E27FC236}">
                  <a16:creationId xmlns:a16="http://schemas.microsoft.com/office/drawing/2014/main" id="{7DF4F13A-32F7-EC22-600B-7C968AC0EC2D}"/>
                </a:ext>
              </a:extLst>
            </p:cNvPr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134;p48">
              <a:extLst>
                <a:ext uri="{FF2B5EF4-FFF2-40B4-BE49-F238E27FC236}">
                  <a16:creationId xmlns:a16="http://schemas.microsoft.com/office/drawing/2014/main" id="{D54E1555-23B0-DFED-78EB-78E57913961E}"/>
                </a:ext>
              </a:extLst>
            </p:cNvPr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135;p48">
              <a:extLst>
                <a:ext uri="{FF2B5EF4-FFF2-40B4-BE49-F238E27FC236}">
                  <a16:creationId xmlns:a16="http://schemas.microsoft.com/office/drawing/2014/main" id="{1F659138-617E-FF05-E9D7-09B428863535}"/>
                </a:ext>
              </a:extLst>
            </p:cNvPr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136;p48">
              <a:extLst>
                <a:ext uri="{FF2B5EF4-FFF2-40B4-BE49-F238E27FC236}">
                  <a16:creationId xmlns:a16="http://schemas.microsoft.com/office/drawing/2014/main" id="{B3D29E5D-233B-B49E-7BFA-2022A596C003}"/>
                </a:ext>
              </a:extLst>
            </p:cNvPr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137;p48">
              <a:extLst>
                <a:ext uri="{FF2B5EF4-FFF2-40B4-BE49-F238E27FC236}">
                  <a16:creationId xmlns:a16="http://schemas.microsoft.com/office/drawing/2014/main" id="{B79A8750-96E3-97C6-7E3C-479B19A36BCC}"/>
                </a:ext>
              </a:extLst>
            </p:cNvPr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138;p48">
              <a:extLst>
                <a:ext uri="{FF2B5EF4-FFF2-40B4-BE49-F238E27FC236}">
                  <a16:creationId xmlns:a16="http://schemas.microsoft.com/office/drawing/2014/main" id="{00AE4D50-AE14-68C3-0403-63587D598681}"/>
                </a:ext>
              </a:extLst>
            </p:cNvPr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139;p48">
              <a:extLst>
                <a:ext uri="{FF2B5EF4-FFF2-40B4-BE49-F238E27FC236}">
                  <a16:creationId xmlns:a16="http://schemas.microsoft.com/office/drawing/2014/main" id="{4E06D3C4-7CB9-E4FF-DAF9-5361D196B46C}"/>
                </a:ext>
              </a:extLst>
            </p:cNvPr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140;p48">
              <a:extLst>
                <a:ext uri="{FF2B5EF4-FFF2-40B4-BE49-F238E27FC236}">
                  <a16:creationId xmlns:a16="http://schemas.microsoft.com/office/drawing/2014/main" id="{2D600496-B761-3474-BA8D-EC7A915A0529}"/>
                </a:ext>
              </a:extLst>
            </p:cNvPr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141;p48">
              <a:extLst>
                <a:ext uri="{FF2B5EF4-FFF2-40B4-BE49-F238E27FC236}">
                  <a16:creationId xmlns:a16="http://schemas.microsoft.com/office/drawing/2014/main" id="{C9878857-0CBC-4741-A8F9-81813594D735}"/>
                </a:ext>
              </a:extLst>
            </p:cNvPr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142;p48">
              <a:extLst>
                <a:ext uri="{FF2B5EF4-FFF2-40B4-BE49-F238E27FC236}">
                  <a16:creationId xmlns:a16="http://schemas.microsoft.com/office/drawing/2014/main" id="{B7B76124-EEEE-EEFA-4C80-B45A7C29ED65}"/>
                </a:ext>
              </a:extLst>
            </p:cNvPr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143;p48">
              <a:extLst>
                <a:ext uri="{FF2B5EF4-FFF2-40B4-BE49-F238E27FC236}">
                  <a16:creationId xmlns:a16="http://schemas.microsoft.com/office/drawing/2014/main" id="{C51FBF31-BFE2-F954-30E8-5C49A8A13F0B}"/>
                </a:ext>
              </a:extLst>
            </p:cNvPr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144;p48">
              <a:extLst>
                <a:ext uri="{FF2B5EF4-FFF2-40B4-BE49-F238E27FC236}">
                  <a16:creationId xmlns:a16="http://schemas.microsoft.com/office/drawing/2014/main" id="{686C1333-FF28-1770-88B0-33F03F668AA6}"/>
                </a:ext>
              </a:extLst>
            </p:cNvPr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145;p48">
              <a:extLst>
                <a:ext uri="{FF2B5EF4-FFF2-40B4-BE49-F238E27FC236}">
                  <a16:creationId xmlns:a16="http://schemas.microsoft.com/office/drawing/2014/main" id="{65304A39-4D78-DF72-92D8-D8F8439BA0B2}"/>
                </a:ext>
              </a:extLst>
            </p:cNvPr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146;p48">
              <a:extLst>
                <a:ext uri="{FF2B5EF4-FFF2-40B4-BE49-F238E27FC236}">
                  <a16:creationId xmlns:a16="http://schemas.microsoft.com/office/drawing/2014/main" id="{1FA5A2C8-6490-12A1-2370-6264D94D6F69}"/>
                </a:ext>
              </a:extLst>
            </p:cNvPr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147;p48">
              <a:extLst>
                <a:ext uri="{FF2B5EF4-FFF2-40B4-BE49-F238E27FC236}">
                  <a16:creationId xmlns:a16="http://schemas.microsoft.com/office/drawing/2014/main" id="{4729021F-BD96-1B03-94A5-DC00C24318E5}"/>
                </a:ext>
              </a:extLst>
            </p:cNvPr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148;p48">
              <a:extLst>
                <a:ext uri="{FF2B5EF4-FFF2-40B4-BE49-F238E27FC236}">
                  <a16:creationId xmlns:a16="http://schemas.microsoft.com/office/drawing/2014/main" id="{326310CA-F003-8375-3191-494999504E7A}"/>
                </a:ext>
              </a:extLst>
            </p:cNvPr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149;p48">
              <a:extLst>
                <a:ext uri="{FF2B5EF4-FFF2-40B4-BE49-F238E27FC236}">
                  <a16:creationId xmlns:a16="http://schemas.microsoft.com/office/drawing/2014/main" id="{A30B0D8C-DA21-FB90-D263-F2B56B8C4CEC}"/>
                </a:ext>
              </a:extLst>
            </p:cNvPr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150;p48">
              <a:extLst>
                <a:ext uri="{FF2B5EF4-FFF2-40B4-BE49-F238E27FC236}">
                  <a16:creationId xmlns:a16="http://schemas.microsoft.com/office/drawing/2014/main" id="{9977D3BA-F071-8CB8-7C7E-CA479E9C1823}"/>
                </a:ext>
              </a:extLst>
            </p:cNvPr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151;p48">
              <a:extLst>
                <a:ext uri="{FF2B5EF4-FFF2-40B4-BE49-F238E27FC236}">
                  <a16:creationId xmlns:a16="http://schemas.microsoft.com/office/drawing/2014/main" id="{25FC0132-7A4F-5B6B-C4FC-EDC407987854}"/>
                </a:ext>
              </a:extLst>
            </p:cNvPr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152;p48">
              <a:extLst>
                <a:ext uri="{FF2B5EF4-FFF2-40B4-BE49-F238E27FC236}">
                  <a16:creationId xmlns:a16="http://schemas.microsoft.com/office/drawing/2014/main" id="{19329761-5838-A201-E085-91BAD816B0E0}"/>
                </a:ext>
              </a:extLst>
            </p:cNvPr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153;p48">
              <a:extLst>
                <a:ext uri="{FF2B5EF4-FFF2-40B4-BE49-F238E27FC236}">
                  <a16:creationId xmlns:a16="http://schemas.microsoft.com/office/drawing/2014/main" id="{1A24F8B8-0B64-7911-5DBC-CF90458088EF}"/>
                </a:ext>
              </a:extLst>
            </p:cNvPr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154;p48">
              <a:extLst>
                <a:ext uri="{FF2B5EF4-FFF2-40B4-BE49-F238E27FC236}">
                  <a16:creationId xmlns:a16="http://schemas.microsoft.com/office/drawing/2014/main" id="{C5879EDF-DC45-7967-CFAC-FD3FC4C8EA2F}"/>
                </a:ext>
              </a:extLst>
            </p:cNvPr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155;p48">
              <a:extLst>
                <a:ext uri="{FF2B5EF4-FFF2-40B4-BE49-F238E27FC236}">
                  <a16:creationId xmlns:a16="http://schemas.microsoft.com/office/drawing/2014/main" id="{17C5549C-7A74-F362-40CC-2DB7581EED94}"/>
                </a:ext>
              </a:extLst>
            </p:cNvPr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156;p48">
              <a:extLst>
                <a:ext uri="{FF2B5EF4-FFF2-40B4-BE49-F238E27FC236}">
                  <a16:creationId xmlns:a16="http://schemas.microsoft.com/office/drawing/2014/main" id="{C0B2C0A7-BACA-43D0-69B3-4AC34CF5194D}"/>
                </a:ext>
              </a:extLst>
            </p:cNvPr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157;p48">
              <a:extLst>
                <a:ext uri="{FF2B5EF4-FFF2-40B4-BE49-F238E27FC236}">
                  <a16:creationId xmlns:a16="http://schemas.microsoft.com/office/drawing/2014/main" id="{31985F1E-4EA7-C651-FFB7-835759B6D2FF}"/>
                </a:ext>
              </a:extLst>
            </p:cNvPr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158;p48">
              <a:extLst>
                <a:ext uri="{FF2B5EF4-FFF2-40B4-BE49-F238E27FC236}">
                  <a16:creationId xmlns:a16="http://schemas.microsoft.com/office/drawing/2014/main" id="{D2F4A7BF-43C0-BE28-2B79-9517987E3FA9}"/>
                </a:ext>
              </a:extLst>
            </p:cNvPr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159;p48">
              <a:extLst>
                <a:ext uri="{FF2B5EF4-FFF2-40B4-BE49-F238E27FC236}">
                  <a16:creationId xmlns:a16="http://schemas.microsoft.com/office/drawing/2014/main" id="{AB25E168-817D-5367-7B14-9AE23823DCFD}"/>
                </a:ext>
              </a:extLst>
            </p:cNvPr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160;p48">
              <a:extLst>
                <a:ext uri="{FF2B5EF4-FFF2-40B4-BE49-F238E27FC236}">
                  <a16:creationId xmlns:a16="http://schemas.microsoft.com/office/drawing/2014/main" id="{3E362660-145D-E14C-8125-8B1EAE1109DF}"/>
                </a:ext>
              </a:extLst>
            </p:cNvPr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161;p48">
              <a:extLst>
                <a:ext uri="{FF2B5EF4-FFF2-40B4-BE49-F238E27FC236}">
                  <a16:creationId xmlns:a16="http://schemas.microsoft.com/office/drawing/2014/main" id="{D1DB685C-B1A3-2010-E580-3D302CF02F7E}"/>
                </a:ext>
              </a:extLst>
            </p:cNvPr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162;p48">
              <a:extLst>
                <a:ext uri="{FF2B5EF4-FFF2-40B4-BE49-F238E27FC236}">
                  <a16:creationId xmlns:a16="http://schemas.microsoft.com/office/drawing/2014/main" id="{2BF85D46-F206-4A2B-1EBC-3276D65E0039}"/>
                </a:ext>
              </a:extLst>
            </p:cNvPr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163;p48">
              <a:extLst>
                <a:ext uri="{FF2B5EF4-FFF2-40B4-BE49-F238E27FC236}">
                  <a16:creationId xmlns:a16="http://schemas.microsoft.com/office/drawing/2014/main" id="{6BA412F9-8D6E-CF1D-DA03-C4F17C7F0E92}"/>
                </a:ext>
              </a:extLst>
            </p:cNvPr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164;p48">
              <a:extLst>
                <a:ext uri="{FF2B5EF4-FFF2-40B4-BE49-F238E27FC236}">
                  <a16:creationId xmlns:a16="http://schemas.microsoft.com/office/drawing/2014/main" id="{5984378D-2F66-4860-985B-465A35E7C6D0}"/>
                </a:ext>
              </a:extLst>
            </p:cNvPr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021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>
            <a:spLocks noGrp="1"/>
          </p:cNvSpPr>
          <p:nvPr>
            <p:ph type="subTitle" idx="14"/>
          </p:nvPr>
        </p:nvSpPr>
        <p:spPr>
          <a:xfrm>
            <a:off x="5963607" y="3095151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Rainbow Tables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09" name="Google Shape;509;p35"/>
          <p:cNvSpPr txBox="1">
            <a:spLocks noGrp="1"/>
          </p:cNvSpPr>
          <p:nvPr>
            <p:ph type="subTitle" idx="13"/>
          </p:nvPr>
        </p:nvSpPr>
        <p:spPr>
          <a:xfrm>
            <a:off x="3344876" y="3089375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Dictionary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5"/>
          </p:nvPr>
        </p:nvSpPr>
        <p:spPr>
          <a:xfrm>
            <a:off x="720000" y="3089375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Password Collections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7"/>
          </p:nvPr>
        </p:nvSpPr>
        <p:spPr>
          <a:xfrm>
            <a:off x="720000" y="1498975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Password</a:t>
            </a:r>
            <a:r>
              <a:rPr lang="en" dirty="0"/>
              <a:t> </a:t>
            </a:r>
            <a:r>
              <a:rPr lang="en" dirty="0">
                <a:solidFill>
                  <a:schemeClr val="accent4"/>
                </a:solidFill>
              </a:rPr>
              <a:t>Spraying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8"/>
          </p:nvPr>
        </p:nvSpPr>
        <p:spPr>
          <a:xfrm>
            <a:off x="3344876" y="1498975"/>
            <a:ext cx="2459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Brute Force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subTitle" idx="9"/>
          </p:nvPr>
        </p:nvSpPr>
        <p:spPr>
          <a:xfrm>
            <a:off x="5969752" y="1498975"/>
            <a:ext cx="24597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Rule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Attacks on Passwords</a:t>
            </a:r>
            <a:endParaRPr dirty="0"/>
          </a:p>
        </p:txBody>
      </p:sp>
      <p:sp>
        <p:nvSpPr>
          <p:cNvPr id="515" name="Google Shape;515;p35"/>
          <p:cNvSpPr txBox="1">
            <a:spLocks noGrp="1"/>
          </p:cNvSpPr>
          <p:nvPr>
            <p:ph type="subTitle" idx="1"/>
          </p:nvPr>
        </p:nvSpPr>
        <p:spPr>
          <a:xfrm>
            <a:off x="725269" y="1891467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Selects one or a few common passwords and then enters the same password when trying to login to several user accounts</a:t>
            </a:r>
            <a:endParaRPr dirty="0"/>
          </a:p>
        </p:txBody>
      </p:sp>
      <p:sp>
        <p:nvSpPr>
          <p:cNvPr id="516" name="Google Shape;516;p35"/>
          <p:cNvSpPr txBox="1">
            <a:spLocks noGrp="1"/>
          </p:cNvSpPr>
          <p:nvPr>
            <p:ph type="subTitle" idx="4"/>
          </p:nvPr>
        </p:nvSpPr>
        <p:spPr>
          <a:xfrm>
            <a:off x="3344876" y="3510575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The attacker creates digests of common dictionary words and compares against a stolen digest file</a:t>
            </a:r>
            <a:endParaRPr dirty="0"/>
          </a:p>
        </p:txBody>
      </p:sp>
      <p:sp>
        <p:nvSpPr>
          <p:cNvPr id="517" name="Google Shape;517;p35"/>
          <p:cNvSpPr txBox="1">
            <a:spLocks noGrp="1"/>
          </p:cNvSpPr>
          <p:nvPr>
            <p:ph type="subTitle" idx="5"/>
          </p:nvPr>
        </p:nvSpPr>
        <p:spPr>
          <a:xfrm>
            <a:off x="5964731" y="3489043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Create a large pre-generated data set of candidate digests using pre-computerized has functions and is faster than dictionary attacks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18" name="Google Shape;518;p35"/>
          <p:cNvSpPr txBox="1">
            <a:spLocks noGrp="1"/>
          </p:cNvSpPr>
          <p:nvPr>
            <p:ph type="subTitle" idx="2"/>
          </p:nvPr>
        </p:nvSpPr>
        <p:spPr>
          <a:xfrm>
            <a:off x="3345000" y="1891467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an online attack, the same account is continuously attacked by entering different passwords, offline brute force attacks uses the stolen hash file</a:t>
            </a:r>
            <a:endParaRPr dirty="0"/>
          </a:p>
        </p:txBody>
      </p:sp>
      <p:sp>
        <p:nvSpPr>
          <p:cNvPr id="519" name="Google Shape;519;p35"/>
          <p:cNvSpPr txBox="1">
            <a:spLocks noGrp="1"/>
          </p:cNvSpPr>
          <p:nvPr>
            <p:ph type="subTitle" idx="3"/>
          </p:nvPr>
        </p:nvSpPr>
        <p:spPr>
          <a:xfrm>
            <a:off x="5964731" y="1891467"/>
            <a:ext cx="24597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CN" dirty="0"/>
              <a:t>Conducts a statistical analysis on stolen passwords that is used to create a mask to break the largest number of passwords</a:t>
            </a:r>
          </a:p>
        </p:txBody>
      </p:sp>
      <p:sp>
        <p:nvSpPr>
          <p:cNvPr id="520" name="Google Shape;520;p35"/>
          <p:cNvSpPr txBox="1">
            <a:spLocks noGrp="1"/>
          </p:cNvSpPr>
          <p:nvPr>
            <p:ph type="subTitle" idx="6"/>
          </p:nvPr>
        </p:nvSpPr>
        <p:spPr>
          <a:xfrm>
            <a:off x="717455" y="3483267"/>
            <a:ext cx="24597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2009, an attacker used an SQL injection attack and 32 million user passwords were stolen, almost all password cracking software tools accept these stolen “wordlists” </a:t>
            </a:r>
          </a:p>
        </p:txBody>
      </p:sp>
    </p:spTree>
    <p:extLst>
      <p:ext uri="{BB962C8B-B14F-4D97-AF65-F5344CB8AC3E}">
        <p14:creationId xmlns:p14="http://schemas.microsoft.com/office/powerpoint/2010/main" val="87738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Somethi</a:t>
            </a:r>
            <a:r>
              <a:rPr lang="en-US" dirty="0"/>
              <a:t>ng</a:t>
            </a:r>
            <a:r>
              <a:rPr lang="en" dirty="0"/>
              <a:t> you have: Phones and Security Keys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Commonly used in conjunction of passwords: </a:t>
            </a:r>
            <a:r>
              <a:rPr lang="en-US" sz="1400" dirty="0">
                <a:solidFill>
                  <a:schemeClr val="accent4"/>
                </a:solidFill>
              </a:rPr>
              <a:t>Multifactor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/>
                </a:solidFill>
              </a:rPr>
              <a:t>authentication</a:t>
            </a:r>
            <a:r>
              <a:rPr lang="en-US" sz="1400" dirty="0"/>
              <a:t> (MFA)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285750" indent="-285750"/>
            <a:r>
              <a:rPr lang="en-US" sz="1400" dirty="0"/>
              <a:t>Most common items used for MFA are specialized devices, smartphones, and security keys</a:t>
            </a:r>
          </a:p>
          <a:p>
            <a:pPr marL="285750" indent="-285750"/>
            <a:r>
              <a:rPr lang="en-US" sz="1400" dirty="0"/>
              <a:t>There are several specialized devices such as:</a:t>
            </a:r>
          </a:p>
          <a:p>
            <a:pPr marL="742950" lvl="1" indent="-285750"/>
            <a:r>
              <a:rPr lang="en-US" sz="1400" dirty="0"/>
              <a:t>Smart cards like the common access card (CAC) issued by the US DoD</a:t>
            </a:r>
          </a:p>
          <a:p>
            <a:pPr marL="1200150" lvl="2" indent="-285750"/>
            <a:r>
              <a:rPr lang="en-US" sz="1400" dirty="0"/>
              <a:t>Some issues are that it needs specialized hardware, and is vulnerable to card cloning</a:t>
            </a:r>
          </a:p>
          <a:p>
            <a:pPr marL="742950" lvl="1" indent="-285750"/>
            <a:r>
              <a:rPr lang="en-US" sz="1400" dirty="0">
                <a:solidFill>
                  <a:schemeClr val="accent4"/>
                </a:solidFill>
              </a:rPr>
              <a:t>One time passwords </a:t>
            </a:r>
            <a:r>
              <a:rPr lang="en-US" sz="1400" dirty="0"/>
              <a:t>(OTP)  which can either be used once or for a limited time</a:t>
            </a:r>
          </a:p>
          <a:p>
            <a:pPr marL="285750" indent="-285750"/>
            <a:r>
              <a:rPr lang="en-US" sz="1400" dirty="0"/>
              <a:t>Smartphones can be used for authentication with:</a:t>
            </a:r>
          </a:p>
          <a:p>
            <a:pPr marL="742950" lvl="1" indent="-285750"/>
            <a:r>
              <a:rPr lang="en-US" sz="1400" dirty="0"/>
              <a:t>Phone calls, SMS text message, or authentication app</a:t>
            </a:r>
          </a:p>
          <a:p>
            <a:pPr marL="742950" lvl="1" indent="-285750"/>
            <a:r>
              <a:rPr lang="en-US" sz="1400" dirty="0"/>
              <a:t>OTP SMS message can be “phished”, and a malware infection could target the app</a:t>
            </a:r>
          </a:p>
          <a:p>
            <a:pPr marL="285750" indent="-285750"/>
            <a:r>
              <a:rPr lang="en-US" sz="1400" dirty="0"/>
              <a:t>Security keys are dongles that are inserted into the USB port or Lightning port or held near the endpoint</a:t>
            </a:r>
          </a:p>
          <a:p>
            <a:pPr marL="742950" lvl="1" indent="-285750"/>
            <a:r>
              <a:rPr lang="en-US" sz="1400" dirty="0"/>
              <a:t>A feature with security keys is attestation</a:t>
            </a:r>
          </a:p>
          <a:p>
            <a:pPr marL="1200150" lvl="2" indent="-285750"/>
            <a:r>
              <a:rPr lang="en-US" sz="1400" dirty="0"/>
              <a:t>A key pair that is “burned” into the security key during manufacturing and is specific to a device model</a:t>
            </a:r>
          </a:p>
          <a:p>
            <a:pPr marL="1200150" lvl="2" indent="-28575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297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Somethi</a:t>
            </a:r>
            <a:r>
              <a:rPr lang="en-US" dirty="0"/>
              <a:t>ng</a:t>
            </a:r>
            <a:r>
              <a:rPr lang="en" dirty="0"/>
              <a:t> you are: Biometrics</a:t>
            </a:r>
            <a:endParaRPr dirty="0"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4230"/>
            <a:ext cx="7966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Rarely used because of the cost of specialized hardware, have inaccuracies and can be tricked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indent="-285750"/>
            <a:r>
              <a:rPr lang="en-US" sz="1600" dirty="0"/>
              <a:t>Physiological biometrics uses unique physical characteristics for authentication</a:t>
            </a:r>
          </a:p>
          <a:p>
            <a:pPr marL="285750" indent="-285750"/>
            <a:r>
              <a:rPr lang="en-US" sz="1600" dirty="0"/>
              <a:t>Specialized biometric </a:t>
            </a:r>
          </a:p>
          <a:p>
            <a:pPr marL="742950" lvl="1" indent="-285750"/>
            <a:r>
              <a:rPr lang="en-US" sz="1600" dirty="0"/>
              <a:t>Retinal scanner maps the patterns of a retina by directing IR light into a person’s eye</a:t>
            </a:r>
          </a:p>
          <a:p>
            <a:pPr marL="742950" lvl="1" indent="-285750"/>
            <a:r>
              <a:rPr lang="en-US" sz="1600" dirty="0"/>
              <a:t>Fingerprint scanner</a:t>
            </a:r>
          </a:p>
          <a:p>
            <a:pPr marL="1200150" lvl="2" indent="-285750"/>
            <a:r>
              <a:rPr lang="en-US" sz="1600" dirty="0"/>
              <a:t>Static takes a picture and compares the image on file</a:t>
            </a:r>
          </a:p>
          <a:p>
            <a:pPr marL="1200150" lvl="2" indent="-285750"/>
            <a:r>
              <a:rPr lang="en-US" sz="1600" dirty="0"/>
              <a:t>Dynamic uses a small slit or opening</a:t>
            </a:r>
          </a:p>
          <a:p>
            <a:pPr marL="742950" lvl="1" indent="-285750"/>
            <a:r>
              <a:rPr lang="en-US" sz="1600" dirty="0"/>
              <a:t>Palm scanner maps the veins in the hand to identify on a scanning tablet</a:t>
            </a:r>
          </a:p>
          <a:p>
            <a:pPr marL="742950" lvl="1" indent="-285750"/>
            <a:r>
              <a:rPr lang="en-US" sz="1600" dirty="0"/>
              <a:t>A person’s manner of walking can also be used</a:t>
            </a:r>
          </a:p>
          <a:p>
            <a:pPr marL="285750" indent="-285750"/>
            <a:r>
              <a:rPr lang="en-US" sz="1600" dirty="0"/>
              <a:t>Standard Input devices</a:t>
            </a:r>
          </a:p>
          <a:p>
            <a:pPr marL="742950" lvl="1" indent="-285750"/>
            <a:r>
              <a:rPr lang="en-US" sz="1600" dirty="0"/>
              <a:t>Voice recognition, iris scanner, and facial recognition</a:t>
            </a:r>
          </a:p>
          <a:p>
            <a:pPr marL="1200150" lvl="2" indent="-28575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141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Biometrics</a:t>
            </a:r>
            <a:endParaRPr dirty="0"/>
          </a:p>
        </p:txBody>
      </p:sp>
      <p:sp>
        <p:nvSpPr>
          <p:cNvPr id="485" name="Google Shape;485;p33"/>
          <p:cNvSpPr txBox="1">
            <a:spLocks noGrp="1"/>
          </p:cNvSpPr>
          <p:nvPr>
            <p:ph type="subTitle" idx="3"/>
          </p:nvPr>
        </p:nvSpPr>
        <p:spPr>
          <a:xfrm>
            <a:off x="1231712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Also known as knowledge-based authentication, it uses perception, thought process, and understanding of the user. An example of this is </a:t>
            </a:r>
            <a:r>
              <a:rPr lang="en-US" altLang="en-US" dirty="0"/>
              <a:t>Picture Password from Microsoft which  has users select a picture to use for which there should be at least 10 “points of interest” that could serve as “landmarks” or places to touch.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86" name="Google Shape;486;p33"/>
          <p:cNvSpPr txBox="1">
            <a:spLocks noGrp="1"/>
          </p:cNvSpPr>
          <p:nvPr>
            <p:ph type="subTitle" idx="1"/>
          </p:nvPr>
        </p:nvSpPr>
        <p:spPr>
          <a:xfrm>
            <a:off x="1231713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Cognitive</a:t>
            </a:r>
            <a:endParaRPr b="0" dirty="0"/>
          </a:p>
        </p:txBody>
      </p:sp>
      <p:sp>
        <p:nvSpPr>
          <p:cNvPr id="487" name="Google Shape;487;p33"/>
          <p:cNvSpPr txBox="1">
            <a:spLocks noGrp="1"/>
          </p:cNvSpPr>
          <p:nvPr>
            <p:ph type="subTitle" idx="2"/>
          </p:nvPr>
        </p:nvSpPr>
        <p:spPr>
          <a:xfrm>
            <a:off x="4828288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Behavioral</a:t>
            </a:r>
            <a:endParaRPr b="0" dirty="0"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4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Authentication is determined by normal actions the user performs. A type of behavioral biometrics is keystroke dynamics which attempts to recognize user’s typing rhythm. Keystroke dynamics uses two unique typing variables: dwell time, which is the time it takes to press and release a key, and flight time is the time between keystrokes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89" name="Google Shape;489;p33"/>
          <p:cNvSpPr/>
          <p:nvPr/>
        </p:nvSpPr>
        <p:spPr>
          <a:xfrm flipH="1">
            <a:off x="-893327" y="2221312"/>
            <a:ext cx="3699285" cy="3470017"/>
          </a:xfrm>
          <a:custGeom>
            <a:avLst/>
            <a:gdLst/>
            <a:ahLst/>
            <a:cxnLst/>
            <a:rect l="l" t="t" r="r" b="b"/>
            <a:pathLst>
              <a:path w="60846" h="57075" extrusionOk="0">
                <a:moveTo>
                  <a:pt x="35280" y="25832"/>
                </a:moveTo>
                <a:cubicBezTo>
                  <a:pt x="35310" y="25920"/>
                  <a:pt x="35354" y="25994"/>
                  <a:pt x="35413" y="26053"/>
                </a:cubicBezTo>
                <a:lnTo>
                  <a:pt x="33831" y="27650"/>
                </a:lnTo>
                <a:lnTo>
                  <a:pt x="33476" y="27650"/>
                </a:lnTo>
                <a:lnTo>
                  <a:pt x="35280" y="25832"/>
                </a:lnTo>
                <a:close/>
                <a:moveTo>
                  <a:pt x="32944" y="27872"/>
                </a:moveTo>
                <a:lnTo>
                  <a:pt x="30563" y="30238"/>
                </a:lnTo>
                <a:lnTo>
                  <a:pt x="27665" y="30238"/>
                </a:lnTo>
                <a:lnTo>
                  <a:pt x="30031" y="27872"/>
                </a:lnTo>
                <a:close/>
                <a:moveTo>
                  <a:pt x="35561" y="27902"/>
                </a:moveTo>
                <a:cubicBezTo>
                  <a:pt x="35576" y="28005"/>
                  <a:pt x="35620" y="28109"/>
                  <a:pt x="35679" y="28183"/>
                </a:cubicBezTo>
                <a:lnTo>
                  <a:pt x="33639" y="30238"/>
                </a:lnTo>
                <a:lnTo>
                  <a:pt x="33225" y="30238"/>
                </a:lnTo>
                <a:lnTo>
                  <a:pt x="35561" y="27902"/>
                </a:lnTo>
                <a:close/>
                <a:moveTo>
                  <a:pt x="32693" y="30460"/>
                </a:moveTo>
                <a:lnTo>
                  <a:pt x="31229" y="31924"/>
                </a:lnTo>
                <a:lnTo>
                  <a:pt x="29188" y="31924"/>
                </a:lnTo>
                <a:lnTo>
                  <a:pt x="30667" y="30460"/>
                </a:lnTo>
                <a:close/>
                <a:moveTo>
                  <a:pt x="37557" y="30903"/>
                </a:moveTo>
                <a:cubicBezTo>
                  <a:pt x="37572" y="31036"/>
                  <a:pt x="37616" y="31140"/>
                  <a:pt x="37690" y="31243"/>
                </a:cubicBezTo>
                <a:lnTo>
                  <a:pt x="36522" y="32411"/>
                </a:lnTo>
                <a:cubicBezTo>
                  <a:pt x="36457" y="32390"/>
                  <a:pt x="36392" y="32376"/>
                  <a:pt x="36322" y="32376"/>
                </a:cubicBezTo>
                <a:cubicBezTo>
                  <a:pt x="36296" y="32376"/>
                  <a:pt x="36269" y="32378"/>
                  <a:pt x="36241" y="32382"/>
                </a:cubicBezTo>
                <a:cubicBezTo>
                  <a:pt x="36167" y="32382"/>
                  <a:pt x="36108" y="32397"/>
                  <a:pt x="36034" y="32411"/>
                </a:cubicBezTo>
                <a:lnTo>
                  <a:pt x="37557" y="30903"/>
                </a:lnTo>
                <a:close/>
                <a:moveTo>
                  <a:pt x="33742" y="32145"/>
                </a:moveTo>
                <a:lnTo>
                  <a:pt x="32722" y="33166"/>
                </a:lnTo>
                <a:lnTo>
                  <a:pt x="30475" y="33166"/>
                </a:lnTo>
                <a:lnTo>
                  <a:pt x="30475" y="32988"/>
                </a:lnTo>
                <a:lnTo>
                  <a:pt x="31317" y="32145"/>
                </a:lnTo>
                <a:close/>
                <a:moveTo>
                  <a:pt x="38829" y="28360"/>
                </a:moveTo>
                <a:cubicBezTo>
                  <a:pt x="38711" y="28493"/>
                  <a:pt x="38651" y="28656"/>
                  <a:pt x="38666" y="28833"/>
                </a:cubicBezTo>
                <a:cubicBezTo>
                  <a:pt x="38666" y="29011"/>
                  <a:pt x="38740" y="29173"/>
                  <a:pt x="38844" y="29292"/>
                </a:cubicBezTo>
                <a:lnTo>
                  <a:pt x="38016" y="30120"/>
                </a:lnTo>
                <a:cubicBezTo>
                  <a:pt x="37912" y="30164"/>
                  <a:pt x="37823" y="30223"/>
                  <a:pt x="37735" y="30312"/>
                </a:cubicBezTo>
                <a:cubicBezTo>
                  <a:pt x="37676" y="30386"/>
                  <a:pt x="37616" y="30460"/>
                  <a:pt x="37587" y="30548"/>
                </a:cubicBezTo>
                <a:lnTo>
                  <a:pt x="35886" y="32249"/>
                </a:lnTo>
                <a:cubicBezTo>
                  <a:pt x="35765" y="32141"/>
                  <a:pt x="35593" y="32070"/>
                  <a:pt x="35429" y="32070"/>
                </a:cubicBezTo>
                <a:cubicBezTo>
                  <a:pt x="35414" y="32070"/>
                  <a:pt x="35399" y="32070"/>
                  <a:pt x="35384" y="32071"/>
                </a:cubicBezTo>
                <a:cubicBezTo>
                  <a:pt x="35177" y="32071"/>
                  <a:pt x="34999" y="32160"/>
                  <a:pt x="34866" y="32308"/>
                </a:cubicBezTo>
                <a:cubicBezTo>
                  <a:pt x="34733" y="32456"/>
                  <a:pt x="34659" y="32633"/>
                  <a:pt x="34674" y="32840"/>
                </a:cubicBezTo>
                <a:cubicBezTo>
                  <a:pt x="34674" y="32870"/>
                  <a:pt x="34674" y="32899"/>
                  <a:pt x="34674" y="32929"/>
                </a:cubicBezTo>
                <a:cubicBezTo>
                  <a:pt x="34644" y="32885"/>
                  <a:pt x="34615" y="32840"/>
                  <a:pt x="34585" y="32796"/>
                </a:cubicBezTo>
                <a:cubicBezTo>
                  <a:pt x="34570" y="32796"/>
                  <a:pt x="34570" y="32781"/>
                  <a:pt x="34556" y="32781"/>
                </a:cubicBezTo>
                <a:cubicBezTo>
                  <a:pt x="34408" y="32648"/>
                  <a:pt x="34230" y="32574"/>
                  <a:pt x="34023" y="32574"/>
                </a:cubicBezTo>
                <a:cubicBezTo>
                  <a:pt x="33831" y="32589"/>
                  <a:pt x="33654" y="32678"/>
                  <a:pt x="33521" y="32811"/>
                </a:cubicBezTo>
                <a:cubicBezTo>
                  <a:pt x="33417" y="32914"/>
                  <a:pt x="33358" y="33032"/>
                  <a:pt x="33328" y="33166"/>
                </a:cubicBezTo>
                <a:lnTo>
                  <a:pt x="33033" y="33166"/>
                </a:lnTo>
                <a:lnTo>
                  <a:pt x="34053" y="32145"/>
                </a:lnTo>
                <a:lnTo>
                  <a:pt x="34334" y="32145"/>
                </a:lnTo>
                <a:lnTo>
                  <a:pt x="36907" y="29587"/>
                </a:lnTo>
                <a:cubicBezTo>
                  <a:pt x="37025" y="29646"/>
                  <a:pt x="37158" y="29691"/>
                  <a:pt x="37291" y="29691"/>
                </a:cubicBezTo>
                <a:lnTo>
                  <a:pt x="37321" y="29691"/>
                </a:lnTo>
                <a:cubicBezTo>
                  <a:pt x="37528" y="29691"/>
                  <a:pt x="37705" y="29602"/>
                  <a:pt x="37838" y="29454"/>
                </a:cubicBezTo>
                <a:cubicBezTo>
                  <a:pt x="37971" y="29306"/>
                  <a:pt x="38045" y="29129"/>
                  <a:pt x="38030" y="28922"/>
                </a:cubicBezTo>
                <a:cubicBezTo>
                  <a:pt x="38030" y="28744"/>
                  <a:pt x="37956" y="28567"/>
                  <a:pt x="37823" y="28434"/>
                </a:cubicBezTo>
                <a:cubicBezTo>
                  <a:pt x="37809" y="28419"/>
                  <a:pt x="37809" y="28419"/>
                  <a:pt x="37794" y="28404"/>
                </a:cubicBezTo>
                <a:lnTo>
                  <a:pt x="38829" y="28360"/>
                </a:lnTo>
                <a:close/>
                <a:moveTo>
                  <a:pt x="34777" y="33195"/>
                </a:moveTo>
                <a:cubicBezTo>
                  <a:pt x="34792" y="33225"/>
                  <a:pt x="34822" y="33254"/>
                  <a:pt x="34851" y="33269"/>
                </a:cubicBezTo>
                <a:cubicBezTo>
                  <a:pt x="34822" y="33284"/>
                  <a:pt x="34807" y="33299"/>
                  <a:pt x="34792" y="33299"/>
                </a:cubicBezTo>
                <a:cubicBezTo>
                  <a:pt x="34792" y="33299"/>
                  <a:pt x="34792" y="33299"/>
                  <a:pt x="34792" y="33284"/>
                </a:cubicBezTo>
                <a:cubicBezTo>
                  <a:pt x="34792" y="33254"/>
                  <a:pt x="34792" y="33225"/>
                  <a:pt x="34777" y="33195"/>
                </a:cubicBezTo>
                <a:close/>
                <a:moveTo>
                  <a:pt x="31007" y="32145"/>
                </a:moveTo>
                <a:lnTo>
                  <a:pt x="30253" y="32899"/>
                </a:lnTo>
                <a:lnTo>
                  <a:pt x="30253" y="33166"/>
                </a:lnTo>
                <a:lnTo>
                  <a:pt x="28434" y="33166"/>
                </a:lnTo>
                <a:lnTo>
                  <a:pt x="27843" y="33757"/>
                </a:lnTo>
                <a:lnTo>
                  <a:pt x="27843" y="33269"/>
                </a:lnTo>
                <a:lnTo>
                  <a:pt x="28966" y="32145"/>
                </a:lnTo>
                <a:close/>
                <a:moveTo>
                  <a:pt x="32707" y="33387"/>
                </a:moveTo>
                <a:lnTo>
                  <a:pt x="32707" y="34467"/>
                </a:lnTo>
                <a:cubicBezTo>
                  <a:pt x="32678" y="34467"/>
                  <a:pt x="32642" y="34460"/>
                  <a:pt x="32603" y="34460"/>
                </a:cubicBezTo>
                <a:cubicBezTo>
                  <a:pt x="32584" y="34460"/>
                  <a:pt x="32564" y="34462"/>
                  <a:pt x="32545" y="34467"/>
                </a:cubicBezTo>
                <a:cubicBezTo>
                  <a:pt x="32205" y="34467"/>
                  <a:pt x="31924" y="34718"/>
                  <a:pt x="31865" y="35043"/>
                </a:cubicBezTo>
                <a:lnTo>
                  <a:pt x="30889" y="35043"/>
                </a:lnTo>
                <a:cubicBezTo>
                  <a:pt x="30770" y="34925"/>
                  <a:pt x="30637" y="34866"/>
                  <a:pt x="30475" y="34836"/>
                </a:cubicBezTo>
                <a:lnTo>
                  <a:pt x="30475" y="33387"/>
                </a:lnTo>
                <a:close/>
                <a:moveTo>
                  <a:pt x="30356" y="30460"/>
                </a:moveTo>
                <a:lnTo>
                  <a:pt x="28878" y="31924"/>
                </a:lnTo>
                <a:lnTo>
                  <a:pt x="27192" y="31924"/>
                </a:lnTo>
                <a:lnTo>
                  <a:pt x="25773" y="33358"/>
                </a:lnTo>
                <a:lnTo>
                  <a:pt x="25773" y="35517"/>
                </a:lnTo>
                <a:lnTo>
                  <a:pt x="25713" y="35517"/>
                </a:lnTo>
                <a:lnTo>
                  <a:pt x="25713" y="32175"/>
                </a:lnTo>
                <a:lnTo>
                  <a:pt x="27443" y="30460"/>
                </a:lnTo>
                <a:close/>
                <a:moveTo>
                  <a:pt x="30253" y="33387"/>
                </a:moveTo>
                <a:lnTo>
                  <a:pt x="30253" y="34718"/>
                </a:lnTo>
                <a:cubicBezTo>
                  <a:pt x="30238" y="34703"/>
                  <a:pt x="30238" y="34689"/>
                  <a:pt x="30223" y="34674"/>
                </a:cubicBezTo>
                <a:cubicBezTo>
                  <a:pt x="30086" y="34550"/>
                  <a:pt x="29911" y="34465"/>
                  <a:pt x="29709" y="34465"/>
                </a:cubicBezTo>
                <a:cubicBezTo>
                  <a:pt x="29694" y="34465"/>
                  <a:pt x="29678" y="34466"/>
                  <a:pt x="29661" y="34467"/>
                </a:cubicBezTo>
                <a:cubicBezTo>
                  <a:pt x="29262" y="34482"/>
                  <a:pt x="28937" y="34822"/>
                  <a:pt x="28952" y="35221"/>
                </a:cubicBezTo>
                <a:cubicBezTo>
                  <a:pt x="28966" y="35625"/>
                  <a:pt x="29305" y="35931"/>
                  <a:pt x="29693" y="35931"/>
                </a:cubicBezTo>
                <a:cubicBezTo>
                  <a:pt x="29702" y="35931"/>
                  <a:pt x="29711" y="35931"/>
                  <a:pt x="29721" y="35931"/>
                </a:cubicBezTo>
                <a:lnTo>
                  <a:pt x="29735" y="35931"/>
                </a:lnTo>
                <a:cubicBezTo>
                  <a:pt x="29765" y="35990"/>
                  <a:pt x="29809" y="36034"/>
                  <a:pt x="29854" y="36093"/>
                </a:cubicBezTo>
                <a:cubicBezTo>
                  <a:pt x="29994" y="36234"/>
                  <a:pt x="30183" y="36304"/>
                  <a:pt x="30371" y="36304"/>
                </a:cubicBezTo>
                <a:cubicBezTo>
                  <a:pt x="30560" y="36304"/>
                  <a:pt x="30748" y="36234"/>
                  <a:pt x="30889" y="36093"/>
                </a:cubicBezTo>
                <a:cubicBezTo>
                  <a:pt x="31110" y="35871"/>
                  <a:pt x="31170" y="35531"/>
                  <a:pt x="31051" y="35265"/>
                </a:cubicBezTo>
                <a:lnTo>
                  <a:pt x="31850" y="35265"/>
                </a:lnTo>
                <a:cubicBezTo>
                  <a:pt x="31865" y="35443"/>
                  <a:pt x="31938" y="35620"/>
                  <a:pt x="32072" y="35738"/>
                </a:cubicBezTo>
                <a:cubicBezTo>
                  <a:pt x="32207" y="35860"/>
                  <a:pt x="32379" y="35932"/>
                  <a:pt x="32555" y="35932"/>
                </a:cubicBezTo>
                <a:cubicBezTo>
                  <a:pt x="32571" y="35932"/>
                  <a:pt x="32588" y="35932"/>
                  <a:pt x="32604" y="35931"/>
                </a:cubicBezTo>
                <a:lnTo>
                  <a:pt x="32619" y="35931"/>
                </a:lnTo>
                <a:lnTo>
                  <a:pt x="30416" y="38149"/>
                </a:lnTo>
                <a:lnTo>
                  <a:pt x="28493" y="38149"/>
                </a:lnTo>
                <a:cubicBezTo>
                  <a:pt x="28449" y="38030"/>
                  <a:pt x="28405" y="37927"/>
                  <a:pt x="28316" y="37853"/>
                </a:cubicBezTo>
                <a:cubicBezTo>
                  <a:pt x="28183" y="37720"/>
                  <a:pt x="28020" y="37646"/>
                  <a:pt x="27843" y="37631"/>
                </a:cubicBezTo>
                <a:lnTo>
                  <a:pt x="27843" y="37143"/>
                </a:lnTo>
                <a:lnTo>
                  <a:pt x="27902" y="37143"/>
                </a:lnTo>
                <a:cubicBezTo>
                  <a:pt x="28094" y="37128"/>
                  <a:pt x="28272" y="37054"/>
                  <a:pt x="28419" y="36906"/>
                </a:cubicBezTo>
                <a:cubicBezTo>
                  <a:pt x="28552" y="36759"/>
                  <a:pt x="28612" y="36566"/>
                  <a:pt x="28612" y="36374"/>
                </a:cubicBezTo>
                <a:cubicBezTo>
                  <a:pt x="28597" y="36182"/>
                  <a:pt x="28523" y="36019"/>
                  <a:pt x="28390" y="35886"/>
                </a:cubicBezTo>
                <a:cubicBezTo>
                  <a:pt x="28390" y="35871"/>
                  <a:pt x="28375" y="35871"/>
                  <a:pt x="28375" y="35857"/>
                </a:cubicBezTo>
                <a:cubicBezTo>
                  <a:pt x="28242" y="35738"/>
                  <a:pt x="28094" y="35679"/>
                  <a:pt x="27931" y="35664"/>
                </a:cubicBezTo>
                <a:lnTo>
                  <a:pt x="27931" y="33994"/>
                </a:lnTo>
                <a:lnTo>
                  <a:pt x="28523" y="33387"/>
                </a:lnTo>
                <a:close/>
                <a:moveTo>
                  <a:pt x="33328" y="33387"/>
                </a:moveTo>
                <a:cubicBezTo>
                  <a:pt x="33343" y="33565"/>
                  <a:pt x="33417" y="33727"/>
                  <a:pt x="33550" y="33861"/>
                </a:cubicBezTo>
                <a:cubicBezTo>
                  <a:pt x="33686" y="33982"/>
                  <a:pt x="33858" y="34055"/>
                  <a:pt x="34034" y="34055"/>
                </a:cubicBezTo>
                <a:cubicBezTo>
                  <a:pt x="34050" y="34055"/>
                  <a:pt x="34066" y="34054"/>
                  <a:pt x="34082" y="34053"/>
                </a:cubicBezTo>
                <a:cubicBezTo>
                  <a:pt x="34201" y="34053"/>
                  <a:pt x="34304" y="34023"/>
                  <a:pt x="34408" y="33964"/>
                </a:cubicBezTo>
                <a:cubicBezTo>
                  <a:pt x="34408" y="33979"/>
                  <a:pt x="34408" y="33979"/>
                  <a:pt x="34408" y="33979"/>
                </a:cubicBezTo>
                <a:cubicBezTo>
                  <a:pt x="34408" y="34171"/>
                  <a:pt x="34497" y="34363"/>
                  <a:pt x="34644" y="34496"/>
                </a:cubicBezTo>
                <a:cubicBezTo>
                  <a:pt x="34659" y="34511"/>
                  <a:pt x="34674" y="34526"/>
                  <a:pt x="34704" y="34541"/>
                </a:cubicBezTo>
                <a:lnTo>
                  <a:pt x="31096" y="38149"/>
                </a:lnTo>
                <a:lnTo>
                  <a:pt x="30726" y="38149"/>
                </a:lnTo>
                <a:lnTo>
                  <a:pt x="32929" y="35945"/>
                </a:lnTo>
                <a:lnTo>
                  <a:pt x="32929" y="35842"/>
                </a:lnTo>
                <a:cubicBezTo>
                  <a:pt x="33166" y="35709"/>
                  <a:pt x="33328" y="35457"/>
                  <a:pt x="33314" y="35176"/>
                </a:cubicBezTo>
                <a:cubicBezTo>
                  <a:pt x="33314" y="34984"/>
                  <a:pt x="33240" y="34807"/>
                  <a:pt x="33107" y="34674"/>
                </a:cubicBezTo>
                <a:cubicBezTo>
                  <a:pt x="33092" y="34674"/>
                  <a:pt x="33092" y="34659"/>
                  <a:pt x="33077" y="34659"/>
                </a:cubicBezTo>
                <a:cubicBezTo>
                  <a:pt x="33033" y="34615"/>
                  <a:pt x="32988" y="34585"/>
                  <a:pt x="32929" y="34555"/>
                </a:cubicBezTo>
                <a:lnTo>
                  <a:pt x="32929" y="33387"/>
                </a:lnTo>
                <a:close/>
                <a:moveTo>
                  <a:pt x="28656" y="32145"/>
                </a:moveTo>
                <a:lnTo>
                  <a:pt x="27621" y="33180"/>
                </a:lnTo>
                <a:lnTo>
                  <a:pt x="27621" y="35709"/>
                </a:lnTo>
                <a:cubicBezTo>
                  <a:pt x="27517" y="35753"/>
                  <a:pt x="27414" y="35812"/>
                  <a:pt x="27325" y="35901"/>
                </a:cubicBezTo>
                <a:cubicBezTo>
                  <a:pt x="27192" y="36049"/>
                  <a:pt x="27118" y="36241"/>
                  <a:pt x="27133" y="36433"/>
                </a:cubicBezTo>
                <a:cubicBezTo>
                  <a:pt x="27133" y="36626"/>
                  <a:pt x="27236" y="36818"/>
                  <a:pt x="27370" y="36951"/>
                </a:cubicBezTo>
                <a:cubicBezTo>
                  <a:pt x="27443" y="37010"/>
                  <a:pt x="27532" y="37069"/>
                  <a:pt x="27621" y="37099"/>
                </a:cubicBezTo>
                <a:lnTo>
                  <a:pt x="27621" y="37661"/>
                </a:lnTo>
                <a:cubicBezTo>
                  <a:pt x="27488" y="37690"/>
                  <a:pt x="27370" y="37749"/>
                  <a:pt x="27266" y="37853"/>
                </a:cubicBezTo>
                <a:cubicBezTo>
                  <a:pt x="27177" y="37927"/>
                  <a:pt x="27133" y="38030"/>
                  <a:pt x="27089" y="38149"/>
                </a:cubicBezTo>
                <a:lnTo>
                  <a:pt x="25861" y="38149"/>
                </a:lnTo>
                <a:lnTo>
                  <a:pt x="25713" y="38282"/>
                </a:lnTo>
                <a:lnTo>
                  <a:pt x="25713" y="36951"/>
                </a:lnTo>
                <a:cubicBezTo>
                  <a:pt x="25773" y="36966"/>
                  <a:pt x="25832" y="36966"/>
                  <a:pt x="25906" y="36966"/>
                </a:cubicBezTo>
                <a:lnTo>
                  <a:pt x="25921" y="36966"/>
                </a:lnTo>
                <a:cubicBezTo>
                  <a:pt x="26335" y="36951"/>
                  <a:pt x="26645" y="36611"/>
                  <a:pt x="26630" y="36212"/>
                </a:cubicBezTo>
                <a:cubicBezTo>
                  <a:pt x="26630" y="36019"/>
                  <a:pt x="26542" y="35842"/>
                  <a:pt x="26423" y="35709"/>
                </a:cubicBezTo>
                <a:cubicBezTo>
                  <a:pt x="26408" y="35709"/>
                  <a:pt x="26408" y="35694"/>
                  <a:pt x="26394" y="35694"/>
                </a:cubicBezTo>
                <a:cubicBezTo>
                  <a:pt x="26275" y="35590"/>
                  <a:pt x="26142" y="35517"/>
                  <a:pt x="25994" y="35502"/>
                </a:cubicBezTo>
                <a:lnTo>
                  <a:pt x="25994" y="33447"/>
                </a:lnTo>
                <a:lnTo>
                  <a:pt x="27281" y="32145"/>
                </a:lnTo>
                <a:close/>
                <a:moveTo>
                  <a:pt x="60106" y="0"/>
                </a:moveTo>
                <a:cubicBezTo>
                  <a:pt x="60091" y="0"/>
                  <a:pt x="60077" y="15"/>
                  <a:pt x="60077" y="15"/>
                </a:cubicBezTo>
                <a:cubicBezTo>
                  <a:pt x="59870" y="15"/>
                  <a:pt x="59692" y="104"/>
                  <a:pt x="59559" y="251"/>
                </a:cubicBezTo>
                <a:cubicBezTo>
                  <a:pt x="59426" y="385"/>
                  <a:pt x="59352" y="577"/>
                  <a:pt x="59367" y="769"/>
                </a:cubicBezTo>
                <a:cubicBezTo>
                  <a:pt x="59367" y="917"/>
                  <a:pt x="59411" y="1065"/>
                  <a:pt x="59500" y="1168"/>
                </a:cubicBezTo>
                <a:lnTo>
                  <a:pt x="56720" y="3948"/>
                </a:lnTo>
                <a:lnTo>
                  <a:pt x="47804" y="3948"/>
                </a:lnTo>
                <a:lnTo>
                  <a:pt x="43220" y="8532"/>
                </a:lnTo>
                <a:lnTo>
                  <a:pt x="43220" y="19429"/>
                </a:lnTo>
                <a:lnTo>
                  <a:pt x="39213" y="23421"/>
                </a:lnTo>
                <a:lnTo>
                  <a:pt x="34156" y="23421"/>
                </a:lnTo>
                <a:lnTo>
                  <a:pt x="29942" y="27650"/>
                </a:lnTo>
                <a:lnTo>
                  <a:pt x="25906" y="27650"/>
                </a:lnTo>
                <a:lnTo>
                  <a:pt x="20893" y="32663"/>
                </a:lnTo>
                <a:lnTo>
                  <a:pt x="20893" y="38267"/>
                </a:lnTo>
                <a:lnTo>
                  <a:pt x="13116" y="46044"/>
                </a:lnTo>
                <a:lnTo>
                  <a:pt x="7719" y="46044"/>
                </a:lnTo>
                <a:lnTo>
                  <a:pt x="1198" y="52565"/>
                </a:lnTo>
                <a:cubicBezTo>
                  <a:pt x="1079" y="52490"/>
                  <a:pt x="942" y="52452"/>
                  <a:pt x="805" y="52452"/>
                </a:cubicBezTo>
                <a:cubicBezTo>
                  <a:pt x="616" y="52452"/>
                  <a:pt x="426" y="52523"/>
                  <a:pt x="281" y="52669"/>
                </a:cubicBezTo>
                <a:cubicBezTo>
                  <a:pt x="0" y="52949"/>
                  <a:pt x="0" y="53423"/>
                  <a:pt x="281" y="53704"/>
                </a:cubicBezTo>
                <a:cubicBezTo>
                  <a:pt x="429" y="53851"/>
                  <a:pt x="618" y="53925"/>
                  <a:pt x="806" y="53925"/>
                </a:cubicBezTo>
                <a:cubicBezTo>
                  <a:pt x="995" y="53925"/>
                  <a:pt x="1183" y="53851"/>
                  <a:pt x="1331" y="53704"/>
                </a:cubicBezTo>
                <a:cubicBezTo>
                  <a:pt x="1597" y="53437"/>
                  <a:pt x="1612" y="52994"/>
                  <a:pt x="1361" y="52713"/>
                </a:cubicBezTo>
                <a:lnTo>
                  <a:pt x="7807" y="46266"/>
                </a:lnTo>
                <a:lnTo>
                  <a:pt x="13204" y="46266"/>
                </a:lnTo>
                <a:lnTo>
                  <a:pt x="21115" y="38356"/>
                </a:lnTo>
                <a:lnTo>
                  <a:pt x="21115" y="32752"/>
                </a:lnTo>
                <a:lnTo>
                  <a:pt x="25994" y="27872"/>
                </a:lnTo>
                <a:lnTo>
                  <a:pt x="29721" y="27872"/>
                </a:lnTo>
                <a:lnTo>
                  <a:pt x="27355" y="30238"/>
                </a:lnTo>
                <a:lnTo>
                  <a:pt x="25891" y="30238"/>
                </a:lnTo>
                <a:lnTo>
                  <a:pt x="23333" y="32781"/>
                </a:lnTo>
                <a:lnTo>
                  <a:pt x="23333" y="38119"/>
                </a:lnTo>
                <a:lnTo>
                  <a:pt x="18601" y="42851"/>
                </a:lnTo>
                <a:lnTo>
                  <a:pt x="15674" y="45837"/>
                </a:lnTo>
                <a:lnTo>
                  <a:pt x="15644" y="45867"/>
                </a:lnTo>
                <a:lnTo>
                  <a:pt x="15644" y="48661"/>
                </a:lnTo>
                <a:lnTo>
                  <a:pt x="12864" y="51441"/>
                </a:lnTo>
                <a:lnTo>
                  <a:pt x="8029" y="51441"/>
                </a:lnTo>
                <a:lnTo>
                  <a:pt x="4022" y="55448"/>
                </a:lnTo>
                <a:cubicBezTo>
                  <a:pt x="3883" y="55330"/>
                  <a:pt x="3713" y="55270"/>
                  <a:pt x="3544" y="55270"/>
                </a:cubicBezTo>
                <a:cubicBezTo>
                  <a:pt x="3354" y="55270"/>
                  <a:pt x="3165" y="55344"/>
                  <a:pt x="3017" y="55493"/>
                </a:cubicBezTo>
                <a:cubicBezTo>
                  <a:pt x="2736" y="55774"/>
                  <a:pt x="2736" y="56247"/>
                  <a:pt x="3017" y="56528"/>
                </a:cubicBezTo>
                <a:cubicBezTo>
                  <a:pt x="3165" y="56676"/>
                  <a:pt x="3357" y="56750"/>
                  <a:pt x="3547" y="56750"/>
                </a:cubicBezTo>
                <a:cubicBezTo>
                  <a:pt x="3738" y="56750"/>
                  <a:pt x="3926" y="56676"/>
                  <a:pt x="4067" y="56528"/>
                </a:cubicBezTo>
                <a:cubicBezTo>
                  <a:pt x="4318" y="56276"/>
                  <a:pt x="4347" y="55892"/>
                  <a:pt x="4170" y="55611"/>
                </a:cubicBezTo>
                <a:lnTo>
                  <a:pt x="8118" y="51663"/>
                </a:lnTo>
                <a:lnTo>
                  <a:pt x="12953" y="51663"/>
                </a:lnTo>
                <a:lnTo>
                  <a:pt x="15866" y="48750"/>
                </a:lnTo>
                <a:lnTo>
                  <a:pt x="15866" y="45956"/>
                </a:lnTo>
                <a:lnTo>
                  <a:pt x="18749" y="43013"/>
                </a:lnTo>
                <a:lnTo>
                  <a:pt x="23555" y="38208"/>
                </a:lnTo>
                <a:lnTo>
                  <a:pt x="23555" y="32870"/>
                </a:lnTo>
                <a:lnTo>
                  <a:pt x="25980" y="30460"/>
                </a:lnTo>
                <a:lnTo>
                  <a:pt x="27133" y="30460"/>
                </a:lnTo>
                <a:lnTo>
                  <a:pt x="25492" y="32086"/>
                </a:lnTo>
                <a:lnTo>
                  <a:pt x="25492" y="35620"/>
                </a:lnTo>
                <a:cubicBezTo>
                  <a:pt x="25285" y="35753"/>
                  <a:pt x="25152" y="35990"/>
                  <a:pt x="25152" y="36256"/>
                </a:cubicBezTo>
                <a:cubicBezTo>
                  <a:pt x="25166" y="36507"/>
                  <a:pt x="25299" y="36729"/>
                  <a:pt x="25492" y="36847"/>
                </a:cubicBezTo>
                <a:lnTo>
                  <a:pt x="25492" y="38503"/>
                </a:lnTo>
                <a:cubicBezTo>
                  <a:pt x="25388" y="38548"/>
                  <a:pt x="25285" y="38607"/>
                  <a:pt x="25211" y="38681"/>
                </a:cubicBezTo>
                <a:cubicBezTo>
                  <a:pt x="25122" y="38770"/>
                  <a:pt x="25063" y="38858"/>
                  <a:pt x="25033" y="38962"/>
                </a:cubicBezTo>
                <a:lnTo>
                  <a:pt x="18128" y="45867"/>
                </a:lnTo>
                <a:lnTo>
                  <a:pt x="18128" y="51131"/>
                </a:lnTo>
                <a:lnTo>
                  <a:pt x="13042" y="56217"/>
                </a:lnTo>
                <a:lnTo>
                  <a:pt x="8739" y="56217"/>
                </a:lnTo>
                <a:cubicBezTo>
                  <a:pt x="8709" y="56069"/>
                  <a:pt x="8650" y="55922"/>
                  <a:pt x="8532" y="55803"/>
                </a:cubicBezTo>
                <a:cubicBezTo>
                  <a:pt x="8384" y="55663"/>
                  <a:pt x="8196" y="55593"/>
                  <a:pt x="8007" y="55593"/>
                </a:cubicBezTo>
                <a:cubicBezTo>
                  <a:pt x="7819" y="55593"/>
                  <a:pt x="7630" y="55663"/>
                  <a:pt x="7482" y="55803"/>
                </a:cubicBezTo>
                <a:cubicBezTo>
                  <a:pt x="7201" y="56099"/>
                  <a:pt x="7201" y="56572"/>
                  <a:pt x="7482" y="56853"/>
                </a:cubicBezTo>
                <a:cubicBezTo>
                  <a:pt x="7630" y="57001"/>
                  <a:pt x="7819" y="57075"/>
                  <a:pt x="8007" y="57075"/>
                </a:cubicBezTo>
                <a:cubicBezTo>
                  <a:pt x="8196" y="57075"/>
                  <a:pt x="8384" y="57001"/>
                  <a:pt x="8532" y="56853"/>
                </a:cubicBezTo>
                <a:cubicBezTo>
                  <a:pt x="8650" y="56735"/>
                  <a:pt x="8709" y="56587"/>
                  <a:pt x="8739" y="56439"/>
                </a:cubicBezTo>
                <a:lnTo>
                  <a:pt x="13145" y="56439"/>
                </a:lnTo>
                <a:lnTo>
                  <a:pt x="18350" y="51234"/>
                </a:lnTo>
                <a:lnTo>
                  <a:pt x="18350" y="45956"/>
                </a:lnTo>
                <a:lnTo>
                  <a:pt x="25004" y="39302"/>
                </a:lnTo>
                <a:cubicBezTo>
                  <a:pt x="25019" y="39464"/>
                  <a:pt x="25092" y="39612"/>
                  <a:pt x="25211" y="39731"/>
                </a:cubicBezTo>
                <a:cubicBezTo>
                  <a:pt x="25351" y="39871"/>
                  <a:pt x="25540" y="39941"/>
                  <a:pt x="25728" y="39941"/>
                </a:cubicBezTo>
                <a:cubicBezTo>
                  <a:pt x="25917" y="39941"/>
                  <a:pt x="26105" y="39871"/>
                  <a:pt x="26246" y="39731"/>
                </a:cubicBezTo>
                <a:cubicBezTo>
                  <a:pt x="26542" y="39435"/>
                  <a:pt x="26542" y="38977"/>
                  <a:pt x="26246" y="38681"/>
                </a:cubicBezTo>
                <a:cubicBezTo>
                  <a:pt x="26128" y="38563"/>
                  <a:pt x="25980" y="38503"/>
                  <a:pt x="25832" y="38474"/>
                </a:cubicBezTo>
                <a:lnTo>
                  <a:pt x="25950" y="38356"/>
                </a:lnTo>
                <a:lnTo>
                  <a:pt x="27059" y="38356"/>
                </a:lnTo>
                <a:cubicBezTo>
                  <a:pt x="27044" y="38548"/>
                  <a:pt x="27118" y="38740"/>
                  <a:pt x="27266" y="38888"/>
                </a:cubicBezTo>
                <a:cubicBezTo>
                  <a:pt x="27414" y="39036"/>
                  <a:pt x="27602" y="39110"/>
                  <a:pt x="27791" y="39110"/>
                </a:cubicBezTo>
                <a:cubicBezTo>
                  <a:pt x="27979" y="39110"/>
                  <a:pt x="28168" y="39036"/>
                  <a:pt x="28316" y="38888"/>
                </a:cubicBezTo>
                <a:cubicBezTo>
                  <a:pt x="28464" y="38740"/>
                  <a:pt x="28523" y="38548"/>
                  <a:pt x="28523" y="38356"/>
                </a:cubicBezTo>
                <a:lnTo>
                  <a:pt x="30194" y="38356"/>
                </a:lnTo>
                <a:lnTo>
                  <a:pt x="28419" y="40130"/>
                </a:lnTo>
                <a:lnTo>
                  <a:pt x="26261" y="40130"/>
                </a:lnTo>
                <a:lnTo>
                  <a:pt x="19829" y="46562"/>
                </a:lnTo>
                <a:lnTo>
                  <a:pt x="19829" y="49652"/>
                </a:lnTo>
                <a:cubicBezTo>
                  <a:pt x="19710" y="49682"/>
                  <a:pt x="19607" y="49741"/>
                  <a:pt x="19518" y="49830"/>
                </a:cubicBezTo>
                <a:cubicBezTo>
                  <a:pt x="19222" y="50125"/>
                  <a:pt x="19222" y="50598"/>
                  <a:pt x="19518" y="50879"/>
                </a:cubicBezTo>
                <a:cubicBezTo>
                  <a:pt x="19659" y="51027"/>
                  <a:pt x="19847" y="51101"/>
                  <a:pt x="20036" y="51101"/>
                </a:cubicBezTo>
                <a:cubicBezTo>
                  <a:pt x="20224" y="51101"/>
                  <a:pt x="20413" y="51027"/>
                  <a:pt x="20553" y="50879"/>
                </a:cubicBezTo>
                <a:cubicBezTo>
                  <a:pt x="20849" y="50598"/>
                  <a:pt x="20849" y="50125"/>
                  <a:pt x="20553" y="49830"/>
                </a:cubicBezTo>
                <a:cubicBezTo>
                  <a:pt x="20420" y="49697"/>
                  <a:pt x="20228" y="49623"/>
                  <a:pt x="20050" y="49623"/>
                </a:cubicBezTo>
                <a:lnTo>
                  <a:pt x="20050" y="46651"/>
                </a:lnTo>
                <a:lnTo>
                  <a:pt x="26349" y="40352"/>
                </a:lnTo>
                <a:lnTo>
                  <a:pt x="28198" y="40352"/>
                </a:lnTo>
                <a:lnTo>
                  <a:pt x="27680" y="40869"/>
                </a:lnTo>
                <a:cubicBezTo>
                  <a:pt x="27568" y="40804"/>
                  <a:pt x="27444" y="40772"/>
                  <a:pt x="27320" y="40772"/>
                </a:cubicBezTo>
                <a:cubicBezTo>
                  <a:pt x="27133" y="40772"/>
                  <a:pt x="26944" y="40845"/>
                  <a:pt x="26793" y="40987"/>
                </a:cubicBezTo>
                <a:cubicBezTo>
                  <a:pt x="26512" y="41283"/>
                  <a:pt x="26512" y="41742"/>
                  <a:pt x="26793" y="42037"/>
                </a:cubicBezTo>
                <a:cubicBezTo>
                  <a:pt x="26941" y="42178"/>
                  <a:pt x="27129" y="42248"/>
                  <a:pt x="27318" y="42248"/>
                </a:cubicBezTo>
                <a:cubicBezTo>
                  <a:pt x="27506" y="42248"/>
                  <a:pt x="27695" y="42178"/>
                  <a:pt x="27843" y="42037"/>
                </a:cubicBezTo>
                <a:cubicBezTo>
                  <a:pt x="28124" y="41756"/>
                  <a:pt x="28124" y="41298"/>
                  <a:pt x="27857" y="41002"/>
                </a:cubicBezTo>
                <a:lnTo>
                  <a:pt x="28508" y="40352"/>
                </a:lnTo>
                <a:lnTo>
                  <a:pt x="30046" y="40352"/>
                </a:lnTo>
                <a:lnTo>
                  <a:pt x="30046" y="43265"/>
                </a:lnTo>
                <a:cubicBezTo>
                  <a:pt x="29883" y="43265"/>
                  <a:pt x="29706" y="43338"/>
                  <a:pt x="29573" y="43472"/>
                </a:cubicBezTo>
                <a:cubicBezTo>
                  <a:pt x="29395" y="43649"/>
                  <a:pt x="29321" y="43900"/>
                  <a:pt x="29366" y="44122"/>
                </a:cubicBezTo>
                <a:lnTo>
                  <a:pt x="23836" y="49652"/>
                </a:lnTo>
                <a:cubicBezTo>
                  <a:pt x="23711" y="49560"/>
                  <a:pt x="23563" y="49515"/>
                  <a:pt x="23414" y="49515"/>
                </a:cubicBezTo>
                <a:cubicBezTo>
                  <a:pt x="23227" y="49515"/>
                  <a:pt x="23037" y="49586"/>
                  <a:pt x="22889" y="49726"/>
                </a:cubicBezTo>
                <a:cubicBezTo>
                  <a:pt x="22608" y="50022"/>
                  <a:pt x="22608" y="50480"/>
                  <a:pt x="22889" y="50776"/>
                </a:cubicBezTo>
                <a:cubicBezTo>
                  <a:pt x="23037" y="50916"/>
                  <a:pt x="23229" y="50987"/>
                  <a:pt x="23420" y="50987"/>
                </a:cubicBezTo>
                <a:cubicBezTo>
                  <a:pt x="23610" y="50987"/>
                  <a:pt x="23799" y="50916"/>
                  <a:pt x="23939" y="50776"/>
                </a:cubicBezTo>
                <a:cubicBezTo>
                  <a:pt x="24205" y="50510"/>
                  <a:pt x="24220" y="50096"/>
                  <a:pt x="23998" y="49800"/>
                </a:cubicBezTo>
                <a:lnTo>
                  <a:pt x="29454" y="44359"/>
                </a:lnTo>
                <a:cubicBezTo>
                  <a:pt x="29484" y="44418"/>
                  <a:pt x="29514" y="44462"/>
                  <a:pt x="29573" y="44521"/>
                </a:cubicBezTo>
                <a:cubicBezTo>
                  <a:pt x="29713" y="44662"/>
                  <a:pt x="29902" y="44732"/>
                  <a:pt x="30090" y="44732"/>
                </a:cubicBezTo>
                <a:cubicBezTo>
                  <a:pt x="30279" y="44732"/>
                  <a:pt x="30467" y="44662"/>
                  <a:pt x="30608" y="44521"/>
                </a:cubicBezTo>
                <a:cubicBezTo>
                  <a:pt x="30874" y="44255"/>
                  <a:pt x="30889" y="43826"/>
                  <a:pt x="30667" y="43531"/>
                </a:cubicBezTo>
                <a:lnTo>
                  <a:pt x="38193" y="36005"/>
                </a:lnTo>
                <a:lnTo>
                  <a:pt x="43413" y="36005"/>
                </a:lnTo>
                <a:lnTo>
                  <a:pt x="48617" y="30785"/>
                </a:lnTo>
                <a:lnTo>
                  <a:pt x="48617" y="28878"/>
                </a:lnTo>
                <a:cubicBezTo>
                  <a:pt x="48750" y="28848"/>
                  <a:pt x="48854" y="28789"/>
                  <a:pt x="48957" y="28685"/>
                </a:cubicBezTo>
                <a:cubicBezTo>
                  <a:pt x="49238" y="28404"/>
                  <a:pt x="49238" y="27931"/>
                  <a:pt x="48957" y="27650"/>
                </a:cubicBezTo>
                <a:cubicBezTo>
                  <a:pt x="48810" y="27502"/>
                  <a:pt x="48621" y="27429"/>
                  <a:pt x="48432" y="27429"/>
                </a:cubicBezTo>
                <a:cubicBezTo>
                  <a:pt x="48244" y="27429"/>
                  <a:pt x="48055" y="27502"/>
                  <a:pt x="47908" y="27650"/>
                </a:cubicBezTo>
                <a:cubicBezTo>
                  <a:pt x="47627" y="27931"/>
                  <a:pt x="47627" y="28404"/>
                  <a:pt x="47908" y="28685"/>
                </a:cubicBezTo>
                <a:cubicBezTo>
                  <a:pt x="48041" y="28818"/>
                  <a:pt x="48218" y="28892"/>
                  <a:pt x="48396" y="28907"/>
                </a:cubicBezTo>
                <a:lnTo>
                  <a:pt x="48396" y="30696"/>
                </a:lnTo>
                <a:lnTo>
                  <a:pt x="43324" y="35783"/>
                </a:lnTo>
                <a:lnTo>
                  <a:pt x="38104" y="35783"/>
                </a:lnTo>
                <a:lnTo>
                  <a:pt x="30504" y="43383"/>
                </a:lnTo>
                <a:cubicBezTo>
                  <a:pt x="30430" y="43338"/>
                  <a:pt x="30356" y="43309"/>
                  <a:pt x="30268" y="43279"/>
                </a:cubicBezTo>
                <a:lnTo>
                  <a:pt x="30268" y="40130"/>
                </a:lnTo>
                <a:lnTo>
                  <a:pt x="28730" y="40130"/>
                </a:lnTo>
                <a:lnTo>
                  <a:pt x="30504" y="38356"/>
                </a:lnTo>
                <a:lnTo>
                  <a:pt x="31184" y="38356"/>
                </a:lnTo>
                <a:lnTo>
                  <a:pt x="34896" y="34644"/>
                </a:lnTo>
                <a:cubicBezTo>
                  <a:pt x="34984" y="34674"/>
                  <a:pt x="35073" y="34689"/>
                  <a:pt x="35162" y="34689"/>
                </a:cubicBezTo>
                <a:cubicBezTo>
                  <a:pt x="35369" y="34689"/>
                  <a:pt x="35546" y="34600"/>
                  <a:pt x="35679" y="34452"/>
                </a:cubicBezTo>
                <a:cubicBezTo>
                  <a:pt x="35812" y="34304"/>
                  <a:pt x="35886" y="34127"/>
                  <a:pt x="35872" y="33920"/>
                </a:cubicBezTo>
                <a:cubicBezTo>
                  <a:pt x="35872" y="33846"/>
                  <a:pt x="35857" y="33787"/>
                  <a:pt x="35842" y="33713"/>
                </a:cubicBezTo>
                <a:lnTo>
                  <a:pt x="35842" y="33713"/>
                </a:lnTo>
                <a:cubicBezTo>
                  <a:pt x="35961" y="33792"/>
                  <a:pt x="36105" y="33848"/>
                  <a:pt x="36250" y="33848"/>
                </a:cubicBezTo>
                <a:cubicBezTo>
                  <a:pt x="36267" y="33848"/>
                  <a:pt x="36284" y="33847"/>
                  <a:pt x="36300" y="33846"/>
                </a:cubicBezTo>
                <a:cubicBezTo>
                  <a:pt x="36507" y="33846"/>
                  <a:pt x="36685" y="33757"/>
                  <a:pt x="36818" y="33609"/>
                </a:cubicBezTo>
                <a:cubicBezTo>
                  <a:pt x="36951" y="33476"/>
                  <a:pt x="37025" y="33284"/>
                  <a:pt x="37010" y="33092"/>
                </a:cubicBezTo>
                <a:cubicBezTo>
                  <a:pt x="37010" y="32899"/>
                  <a:pt x="36936" y="32722"/>
                  <a:pt x="36803" y="32589"/>
                </a:cubicBezTo>
                <a:cubicBezTo>
                  <a:pt x="36788" y="32589"/>
                  <a:pt x="36788" y="32574"/>
                  <a:pt x="36774" y="32574"/>
                </a:cubicBezTo>
                <a:cubicBezTo>
                  <a:pt x="36759" y="32559"/>
                  <a:pt x="36744" y="32545"/>
                  <a:pt x="36714" y="32530"/>
                </a:cubicBezTo>
                <a:lnTo>
                  <a:pt x="37838" y="31406"/>
                </a:lnTo>
                <a:cubicBezTo>
                  <a:pt x="37986" y="31495"/>
                  <a:pt x="38134" y="31554"/>
                  <a:pt x="38311" y="31554"/>
                </a:cubicBezTo>
                <a:cubicBezTo>
                  <a:pt x="38504" y="31539"/>
                  <a:pt x="38696" y="31450"/>
                  <a:pt x="38829" y="31317"/>
                </a:cubicBezTo>
                <a:cubicBezTo>
                  <a:pt x="38932" y="31199"/>
                  <a:pt x="38992" y="31066"/>
                  <a:pt x="39006" y="30918"/>
                </a:cubicBezTo>
                <a:lnTo>
                  <a:pt x="45143" y="30918"/>
                </a:lnTo>
                <a:cubicBezTo>
                  <a:pt x="45215" y="31264"/>
                  <a:pt x="45511" y="31525"/>
                  <a:pt x="45867" y="31525"/>
                </a:cubicBezTo>
                <a:cubicBezTo>
                  <a:pt x="45877" y="31525"/>
                  <a:pt x="45887" y="31525"/>
                  <a:pt x="45897" y="31524"/>
                </a:cubicBezTo>
                <a:cubicBezTo>
                  <a:pt x="46311" y="31510"/>
                  <a:pt x="46621" y="31169"/>
                  <a:pt x="46606" y="30755"/>
                </a:cubicBezTo>
                <a:cubicBezTo>
                  <a:pt x="46606" y="30563"/>
                  <a:pt x="46518" y="30386"/>
                  <a:pt x="46399" y="30267"/>
                </a:cubicBezTo>
                <a:cubicBezTo>
                  <a:pt x="46252" y="30120"/>
                  <a:pt x="46059" y="30046"/>
                  <a:pt x="45838" y="30046"/>
                </a:cubicBezTo>
                <a:cubicBezTo>
                  <a:pt x="45483" y="30060"/>
                  <a:pt x="45187" y="30341"/>
                  <a:pt x="45143" y="30696"/>
                </a:cubicBezTo>
                <a:lnTo>
                  <a:pt x="39006" y="30696"/>
                </a:lnTo>
                <a:cubicBezTo>
                  <a:pt x="38977" y="30548"/>
                  <a:pt x="38918" y="30401"/>
                  <a:pt x="38799" y="30282"/>
                </a:cubicBezTo>
                <a:cubicBezTo>
                  <a:pt x="38799" y="30282"/>
                  <a:pt x="38784" y="30282"/>
                  <a:pt x="38784" y="30267"/>
                </a:cubicBezTo>
                <a:cubicBezTo>
                  <a:pt x="38666" y="30164"/>
                  <a:pt x="38533" y="30105"/>
                  <a:pt x="38370" y="30075"/>
                </a:cubicBezTo>
                <a:lnTo>
                  <a:pt x="39021" y="29439"/>
                </a:lnTo>
                <a:cubicBezTo>
                  <a:pt x="39124" y="29504"/>
                  <a:pt x="39250" y="29546"/>
                  <a:pt x="39378" y="29546"/>
                </a:cubicBezTo>
                <a:cubicBezTo>
                  <a:pt x="39397" y="29546"/>
                  <a:pt x="39416" y="29545"/>
                  <a:pt x="39435" y="29543"/>
                </a:cubicBezTo>
                <a:cubicBezTo>
                  <a:pt x="39627" y="29543"/>
                  <a:pt x="39805" y="29454"/>
                  <a:pt x="39938" y="29306"/>
                </a:cubicBezTo>
                <a:cubicBezTo>
                  <a:pt x="40071" y="29173"/>
                  <a:pt x="40145" y="28981"/>
                  <a:pt x="40145" y="28789"/>
                </a:cubicBezTo>
                <a:cubicBezTo>
                  <a:pt x="40130" y="28597"/>
                  <a:pt x="40056" y="28434"/>
                  <a:pt x="39938" y="28316"/>
                </a:cubicBezTo>
                <a:lnTo>
                  <a:pt x="43427" y="28153"/>
                </a:lnTo>
                <a:lnTo>
                  <a:pt x="43472" y="28153"/>
                </a:lnTo>
                <a:lnTo>
                  <a:pt x="45364" y="26260"/>
                </a:lnTo>
                <a:cubicBezTo>
                  <a:pt x="45489" y="26352"/>
                  <a:pt x="45640" y="26398"/>
                  <a:pt x="45791" y="26398"/>
                </a:cubicBezTo>
                <a:cubicBezTo>
                  <a:pt x="45981" y="26398"/>
                  <a:pt x="46171" y="26326"/>
                  <a:pt x="46311" y="26186"/>
                </a:cubicBezTo>
                <a:cubicBezTo>
                  <a:pt x="46592" y="25906"/>
                  <a:pt x="46592" y="25432"/>
                  <a:pt x="46311" y="25137"/>
                </a:cubicBezTo>
                <a:cubicBezTo>
                  <a:pt x="46163" y="24996"/>
                  <a:pt x="45974" y="24926"/>
                  <a:pt x="45786" y="24926"/>
                </a:cubicBezTo>
                <a:cubicBezTo>
                  <a:pt x="45597" y="24926"/>
                  <a:pt x="45409" y="24996"/>
                  <a:pt x="45261" y="25137"/>
                </a:cubicBezTo>
                <a:cubicBezTo>
                  <a:pt x="44995" y="25403"/>
                  <a:pt x="44980" y="25817"/>
                  <a:pt x="45202" y="26113"/>
                </a:cubicBezTo>
                <a:lnTo>
                  <a:pt x="43383" y="27946"/>
                </a:lnTo>
                <a:lnTo>
                  <a:pt x="39598" y="28109"/>
                </a:lnTo>
                <a:cubicBezTo>
                  <a:pt x="39544" y="28087"/>
                  <a:pt x="39489" y="28073"/>
                  <a:pt x="39435" y="28073"/>
                </a:cubicBezTo>
                <a:cubicBezTo>
                  <a:pt x="39416" y="28073"/>
                  <a:pt x="39396" y="28075"/>
                  <a:pt x="39376" y="28079"/>
                </a:cubicBezTo>
                <a:cubicBezTo>
                  <a:pt x="39287" y="28079"/>
                  <a:pt x="39213" y="28094"/>
                  <a:pt x="39139" y="28123"/>
                </a:cubicBezTo>
                <a:lnTo>
                  <a:pt x="37749" y="28183"/>
                </a:lnTo>
                <a:lnTo>
                  <a:pt x="37705" y="28183"/>
                </a:lnTo>
                <a:lnTo>
                  <a:pt x="37602" y="28286"/>
                </a:lnTo>
                <a:cubicBezTo>
                  <a:pt x="37498" y="28242"/>
                  <a:pt x="37395" y="28212"/>
                  <a:pt x="37276" y="28212"/>
                </a:cubicBezTo>
                <a:cubicBezTo>
                  <a:pt x="37069" y="28227"/>
                  <a:pt x="36892" y="28301"/>
                  <a:pt x="36759" y="28449"/>
                </a:cubicBezTo>
                <a:cubicBezTo>
                  <a:pt x="36626" y="28597"/>
                  <a:pt x="36552" y="28789"/>
                  <a:pt x="36567" y="28981"/>
                </a:cubicBezTo>
                <a:cubicBezTo>
                  <a:pt x="36567" y="29085"/>
                  <a:pt x="36581" y="29173"/>
                  <a:pt x="36626" y="29262"/>
                </a:cubicBezTo>
                <a:lnTo>
                  <a:pt x="33964" y="31924"/>
                </a:lnTo>
                <a:lnTo>
                  <a:pt x="31539" y="31924"/>
                </a:lnTo>
                <a:lnTo>
                  <a:pt x="33003" y="30460"/>
                </a:lnTo>
                <a:lnTo>
                  <a:pt x="33728" y="30460"/>
                </a:lnTo>
                <a:lnTo>
                  <a:pt x="35842" y="28345"/>
                </a:lnTo>
                <a:cubicBezTo>
                  <a:pt x="35975" y="28434"/>
                  <a:pt x="36138" y="28493"/>
                  <a:pt x="36300" y="28493"/>
                </a:cubicBezTo>
                <a:cubicBezTo>
                  <a:pt x="36507" y="28478"/>
                  <a:pt x="36685" y="28390"/>
                  <a:pt x="36818" y="28257"/>
                </a:cubicBezTo>
                <a:cubicBezTo>
                  <a:pt x="36951" y="28109"/>
                  <a:pt x="37025" y="27916"/>
                  <a:pt x="37010" y="27724"/>
                </a:cubicBezTo>
                <a:cubicBezTo>
                  <a:pt x="37010" y="27576"/>
                  <a:pt x="36966" y="27443"/>
                  <a:pt x="36877" y="27325"/>
                </a:cubicBezTo>
                <a:cubicBezTo>
                  <a:pt x="36907" y="27251"/>
                  <a:pt x="36921" y="27177"/>
                  <a:pt x="36921" y="27088"/>
                </a:cubicBezTo>
                <a:lnTo>
                  <a:pt x="41904" y="27015"/>
                </a:lnTo>
                <a:lnTo>
                  <a:pt x="45778" y="23141"/>
                </a:lnTo>
                <a:cubicBezTo>
                  <a:pt x="45898" y="23233"/>
                  <a:pt x="46041" y="23291"/>
                  <a:pt x="46198" y="23291"/>
                </a:cubicBezTo>
                <a:cubicBezTo>
                  <a:pt x="46215" y="23291"/>
                  <a:pt x="46233" y="23290"/>
                  <a:pt x="46252" y="23288"/>
                </a:cubicBezTo>
                <a:cubicBezTo>
                  <a:pt x="46459" y="23288"/>
                  <a:pt x="46636" y="23200"/>
                  <a:pt x="46769" y="23052"/>
                </a:cubicBezTo>
                <a:cubicBezTo>
                  <a:pt x="46902" y="22904"/>
                  <a:pt x="46976" y="22727"/>
                  <a:pt x="46961" y="22519"/>
                </a:cubicBezTo>
                <a:cubicBezTo>
                  <a:pt x="46961" y="22342"/>
                  <a:pt x="46887" y="22165"/>
                  <a:pt x="46754" y="22032"/>
                </a:cubicBezTo>
                <a:cubicBezTo>
                  <a:pt x="46739" y="22017"/>
                  <a:pt x="46739" y="22017"/>
                  <a:pt x="46725" y="22002"/>
                </a:cubicBezTo>
                <a:cubicBezTo>
                  <a:pt x="46577" y="21869"/>
                  <a:pt x="46399" y="21810"/>
                  <a:pt x="46192" y="21810"/>
                </a:cubicBezTo>
                <a:cubicBezTo>
                  <a:pt x="45793" y="21825"/>
                  <a:pt x="45468" y="22179"/>
                  <a:pt x="45483" y="22579"/>
                </a:cubicBezTo>
                <a:cubicBezTo>
                  <a:pt x="45497" y="22727"/>
                  <a:pt x="45542" y="22874"/>
                  <a:pt x="45631" y="22978"/>
                </a:cubicBezTo>
                <a:lnTo>
                  <a:pt x="41816" y="26807"/>
                </a:lnTo>
                <a:lnTo>
                  <a:pt x="36907" y="26881"/>
                </a:lnTo>
                <a:cubicBezTo>
                  <a:pt x="36877" y="26748"/>
                  <a:pt x="36803" y="26645"/>
                  <a:pt x="36714" y="26541"/>
                </a:cubicBezTo>
                <a:cubicBezTo>
                  <a:pt x="36574" y="26401"/>
                  <a:pt x="36385" y="26331"/>
                  <a:pt x="36195" y="26331"/>
                </a:cubicBezTo>
                <a:cubicBezTo>
                  <a:pt x="36005" y="26331"/>
                  <a:pt x="35812" y="26401"/>
                  <a:pt x="35665" y="26541"/>
                </a:cubicBezTo>
                <a:cubicBezTo>
                  <a:pt x="35413" y="26807"/>
                  <a:pt x="35384" y="27192"/>
                  <a:pt x="35591" y="27488"/>
                </a:cubicBezTo>
                <a:cubicBezTo>
                  <a:pt x="35576" y="27517"/>
                  <a:pt x="35561" y="27562"/>
                  <a:pt x="35561" y="27591"/>
                </a:cubicBezTo>
                <a:lnTo>
                  <a:pt x="32914" y="30238"/>
                </a:lnTo>
                <a:lnTo>
                  <a:pt x="30889" y="30238"/>
                </a:lnTo>
                <a:lnTo>
                  <a:pt x="33254" y="27872"/>
                </a:lnTo>
                <a:lnTo>
                  <a:pt x="33920" y="27872"/>
                </a:lnTo>
                <a:lnTo>
                  <a:pt x="35576" y="26201"/>
                </a:lnTo>
                <a:cubicBezTo>
                  <a:pt x="35694" y="26290"/>
                  <a:pt x="35857" y="26334"/>
                  <a:pt x="36019" y="26334"/>
                </a:cubicBezTo>
                <a:cubicBezTo>
                  <a:pt x="36389" y="26320"/>
                  <a:pt x="36670" y="26039"/>
                  <a:pt x="36714" y="25684"/>
                </a:cubicBezTo>
                <a:lnTo>
                  <a:pt x="40677" y="25684"/>
                </a:lnTo>
                <a:lnTo>
                  <a:pt x="46000" y="20361"/>
                </a:lnTo>
                <a:lnTo>
                  <a:pt x="46000" y="9641"/>
                </a:lnTo>
                <a:lnTo>
                  <a:pt x="48410" y="7231"/>
                </a:lnTo>
                <a:cubicBezTo>
                  <a:pt x="48542" y="7322"/>
                  <a:pt x="48693" y="7368"/>
                  <a:pt x="48844" y="7368"/>
                </a:cubicBezTo>
                <a:cubicBezTo>
                  <a:pt x="49034" y="7368"/>
                  <a:pt x="49223" y="7296"/>
                  <a:pt x="49371" y="7157"/>
                </a:cubicBezTo>
                <a:cubicBezTo>
                  <a:pt x="49652" y="6861"/>
                  <a:pt x="49652" y="6403"/>
                  <a:pt x="49371" y="6107"/>
                </a:cubicBezTo>
                <a:cubicBezTo>
                  <a:pt x="49224" y="5966"/>
                  <a:pt x="49031" y="5896"/>
                  <a:pt x="48841" y="5896"/>
                </a:cubicBezTo>
                <a:cubicBezTo>
                  <a:pt x="48651" y="5896"/>
                  <a:pt x="48462" y="5966"/>
                  <a:pt x="48322" y="6107"/>
                </a:cubicBezTo>
                <a:cubicBezTo>
                  <a:pt x="48055" y="6373"/>
                  <a:pt x="48041" y="6787"/>
                  <a:pt x="48262" y="7068"/>
                </a:cubicBezTo>
                <a:lnTo>
                  <a:pt x="45778" y="9552"/>
                </a:lnTo>
                <a:lnTo>
                  <a:pt x="45778" y="20272"/>
                </a:lnTo>
                <a:lnTo>
                  <a:pt x="40588" y="25462"/>
                </a:lnTo>
                <a:lnTo>
                  <a:pt x="36714" y="25462"/>
                </a:lnTo>
                <a:cubicBezTo>
                  <a:pt x="36685" y="25314"/>
                  <a:pt x="36611" y="25181"/>
                  <a:pt x="36507" y="25078"/>
                </a:cubicBezTo>
                <a:cubicBezTo>
                  <a:pt x="36360" y="24930"/>
                  <a:pt x="36167" y="24856"/>
                  <a:pt x="35960" y="24856"/>
                </a:cubicBezTo>
                <a:cubicBezTo>
                  <a:pt x="35576" y="24871"/>
                  <a:pt x="35265" y="25181"/>
                  <a:pt x="35251" y="25551"/>
                </a:cubicBezTo>
                <a:lnTo>
                  <a:pt x="33166" y="27650"/>
                </a:lnTo>
                <a:lnTo>
                  <a:pt x="30253" y="27650"/>
                </a:lnTo>
                <a:lnTo>
                  <a:pt x="34245" y="23643"/>
                </a:lnTo>
                <a:lnTo>
                  <a:pt x="39317" y="23643"/>
                </a:lnTo>
                <a:lnTo>
                  <a:pt x="43442" y="19518"/>
                </a:lnTo>
                <a:lnTo>
                  <a:pt x="43442" y="8635"/>
                </a:lnTo>
                <a:lnTo>
                  <a:pt x="47893" y="4170"/>
                </a:lnTo>
                <a:lnTo>
                  <a:pt x="56809" y="4170"/>
                </a:lnTo>
                <a:lnTo>
                  <a:pt x="59648" y="1331"/>
                </a:lnTo>
                <a:cubicBezTo>
                  <a:pt x="59781" y="1424"/>
                  <a:pt x="59925" y="1481"/>
                  <a:pt x="60082" y="1481"/>
                </a:cubicBezTo>
                <a:cubicBezTo>
                  <a:pt x="60100" y="1481"/>
                  <a:pt x="60118" y="1480"/>
                  <a:pt x="60136" y="1479"/>
                </a:cubicBezTo>
                <a:cubicBezTo>
                  <a:pt x="60328" y="1479"/>
                  <a:pt x="60505" y="1390"/>
                  <a:pt x="60638" y="1242"/>
                </a:cubicBezTo>
                <a:cubicBezTo>
                  <a:pt x="60772" y="1109"/>
                  <a:pt x="60846" y="917"/>
                  <a:pt x="60846" y="725"/>
                </a:cubicBezTo>
                <a:cubicBezTo>
                  <a:pt x="60831" y="532"/>
                  <a:pt x="60757" y="355"/>
                  <a:pt x="60624" y="222"/>
                </a:cubicBezTo>
                <a:cubicBezTo>
                  <a:pt x="60624" y="222"/>
                  <a:pt x="60609" y="207"/>
                  <a:pt x="60609" y="207"/>
                </a:cubicBezTo>
                <a:cubicBezTo>
                  <a:pt x="60461" y="74"/>
                  <a:pt x="60284" y="0"/>
                  <a:pt x="6010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630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1303</Words>
  <Application>Microsoft Office PowerPoint</Application>
  <PresentationFormat>On-screen Show (16:9)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Albert Sans</vt:lpstr>
      <vt:lpstr>Bebas Neue</vt:lpstr>
      <vt:lpstr>Alata</vt:lpstr>
      <vt:lpstr>Proxima Nova Semibold</vt:lpstr>
      <vt:lpstr>Arial</vt:lpstr>
      <vt:lpstr>Proxima Nova</vt:lpstr>
      <vt:lpstr>Tech Startup Newsletter by Slidesgo </vt:lpstr>
      <vt:lpstr>Slidesgo Final Pages</vt:lpstr>
      <vt:lpstr>Authentication: The Extra Step</vt:lpstr>
      <vt:lpstr>Types of Authentication</vt:lpstr>
      <vt:lpstr>Types of Authenication Credentials</vt:lpstr>
      <vt:lpstr>Something you know: Passwords</vt:lpstr>
      <vt:lpstr>Attacks on Passwords</vt:lpstr>
      <vt:lpstr>Types of Attacks on Passwords</vt:lpstr>
      <vt:lpstr>Something you have: Phones and Security Keys</vt:lpstr>
      <vt:lpstr>Something you are: Biometrics</vt:lpstr>
      <vt:lpstr>More Biometrics</vt:lpstr>
      <vt:lpstr>Authentication Solutions</vt:lpstr>
      <vt:lpstr>Protecting Password Digests</vt:lpstr>
      <vt:lpstr>Managing passwords</vt:lpstr>
      <vt:lpstr>Secure Authentication Technologies </vt:lpstr>
      <vt:lpstr>More Secure Authentication Technologies</vt:lpstr>
      <vt:lpstr>More Secure Authentication Technologies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Authentication: The Extra Step</dc:title>
  <dc:creator>Isaiah Ervin</dc:creator>
  <cp:lastModifiedBy>Isaiah Ervin</cp:lastModifiedBy>
  <cp:revision>11</cp:revision>
  <dcterms:modified xsi:type="dcterms:W3CDTF">2024-04-25T01:58:47Z</dcterms:modified>
</cp:coreProperties>
</file>