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4"/>
  </p:sldMasterIdLst>
  <p:sldIdLst>
    <p:sldId id="273" r:id="rId115"/>
    <p:sldId id="257" r:id="rId116"/>
    <p:sldId id="260" r:id="rId117"/>
    <p:sldId id="258" r:id="rId118"/>
    <p:sldId id="259" r:id="rId119"/>
    <p:sldId id="261" r:id="rId120"/>
    <p:sldId id="262" r:id="rId121"/>
    <p:sldId id="263" r:id="rId122"/>
    <p:sldId id="264" r:id="rId123"/>
    <p:sldId id="265" r:id="rId124"/>
    <p:sldId id="266" r:id="rId125"/>
    <p:sldId id="267" r:id="rId126"/>
    <p:sldId id="268" r:id="rId127"/>
    <p:sldId id="269" r:id="rId128"/>
    <p:sldId id="270" r:id="rId129"/>
    <p:sldId id="271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estyn Gage" initials="IG" lastIdx="1" clrIdx="0">
    <p:extLst>
      <p:ext uri="{19B8F6BF-5375-455C-9EA6-DF929625EA0E}">
        <p15:presenceInfo xmlns:p15="http://schemas.microsoft.com/office/powerpoint/2012/main" userId="45d2ff3486a946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125" d="100"/>
          <a:sy n="125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3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slide" Target="slides/slide9.xml"/><Relationship Id="rId128" Type="http://schemas.openxmlformats.org/officeDocument/2006/relationships/slide" Target="slides/slide14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slide" Target="slides/slide4.xml"/><Relationship Id="rId126" Type="http://schemas.openxmlformats.org/officeDocument/2006/relationships/slide" Target="slides/slide12.xml"/><Relationship Id="rId134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7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slide" Target="slides/slide2.xml"/><Relationship Id="rId124" Type="http://schemas.openxmlformats.org/officeDocument/2006/relationships/slide" Target="slides/slide10.xml"/><Relationship Id="rId129" Type="http://schemas.openxmlformats.org/officeDocument/2006/relationships/slide" Target="slides/slide1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slideMaster" Target="slideMasters/slideMaster1.xml"/><Relationship Id="rId119" Type="http://schemas.openxmlformats.org/officeDocument/2006/relationships/slide" Target="slides/slide5.xml"/><Relationship Id="rId127" Type="http://schemas.openxmlformats.org/officeDocument/2006/relationships/slide" Target="slides/slide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slide" Target="slides/slide8.xml"/><Relationship Id="rId130" Type="http://schemas.openxmlformats.org/officeDocument/2006/relationships/slide" Target="slides/slide16.xml"/><Relationship Id="rId13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6.xml"/><Relationship Id="rId125" Type="http://schemas.openxmlformats.org/officeDocument/2006/relationships/slide" Target="slides/slide1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slide" Target="slides/slide1.xml"/><Relationship Id="rId131" Type="http://schemas.openxmlformats.org/officeDocument/2006/relationships/commentAuthors" Target="commentAuthor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B294-F331-401B-A491-D88280F004D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0EDC-9F2D-4164-BE81-86ED4CE37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65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B294-F331-401B-A491-D88280F004D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0EDC-9F2D-4164-BE81-86ED4CE37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5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B294-F331-401B-A491-D88280F004D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0EDC-9F2D-4164-BE81-86ED4CE37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18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B294-F331-401B-A491-D88280F004D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0EDC-9F2D-4164-BE81-86ED4CE37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3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B294-F331-401B-A491-D88280F004D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0EDC-9F2D-4164-BE81-86ED4CE37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66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B294-F331-401B-A491-D88280F004D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0EDC-9F2D-4164-BE81-86ED4CE37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69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B294-F331-401B-A491-D88280F004D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0EDC-9F2D-4164-BE81-86ED4CE37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8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B294-F331-401B-A491-D88280F004D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0EDC-9F2D-4164-BE81-86ED4CE37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0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B294-F331-401B-A491-D88280F004D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0EDC-9F2D-4164-BE81-86ED4CE37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01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B294-F331-401B-A491-D88280F004D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0EDC-9F2D-4164-BE81-86ED4CE37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94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B294-F331-401B-A491-D88280F004D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0EDC-9F2D-4164-BE81-86ED4CE37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49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B294-F331-401B-A491-D88280F004D8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0EDC-9F2D-4164-BE81-86ED4CE37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0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9.xml"/><Relationship Id="rId1" Type="http://schemas.openxmlformats.org/officeDocument/2006/relationships/tags" Target="../tags/tag1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90.xml"/><Relationship Id="rId7" Type="http://schemas.openxmlformats.org/officeDocument/2006/relationships/slide" Target="slide5.xml"/><Relationship Id="rId2" Type="http://schemas.openxmlformats.org/officeDocument/2006/relationships/customXml" Target="../../customXml/item42.xml"/><Relationship Id="rId1" Type="http://schemas.openxmlformats.org/officeDocument/2006/relationships/tags" Target="../tags/tag10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slide" Target="slide5.xml"/><Relationship Id="rId3" Type="http://schemas.openxmlformats.org/officeDocument/2006/relationships/customXml" Target="../../customXml/item40.xml"/><Relationship Id="rId7" Type="http://schemas.openxmlformats.org/officeDocument/2006/relationships/customXml" Target="../../customXml/item37.xml"/><Relationship Id="rId12" Type="http://schemas.openxmlformats.org/officeDocument/2006/relationships/image" Target="../media/image1.png"/><Relationship Id="rId17" Type="http://schemas.openxmlformats.org/officeDocument/2006/relationships/image" Target="../media/image3.png"/><Relationship Id="rId2" Type="http://schemas.openxmlformats.org/officeDocument/2006/relationships/customXml" Target="../../customXml/item68.xml"/><Relationship Id="rId16" Type="http://schemas.openxmlformats.org/officeDocument/2006/relationships/slide" Target="slide4.xml"/><Relationship Id="rId1" Type="http://schemas.openxmlformats.org/officeDocument/2006/relationships/tags" Target="../tags/tag11.xml"/><Relationship Id="rId6" Type="http://schemas.openxmlformats.org/officeDocument/2006/relationships/customXml" Target="../../customXml/item79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11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06.xml"/><Relationship Id="rId4" Type="http://schemas.openxmlformats.org/officeDocument/2006/relationships/customXml" Target="../../customXml/item104.xml"/><Relationship Id="rId9" Type="http://schemas.openxmlformats.org/officeDocument/2006/relationships/customXml" Target="../../customXml/item57.xml"/><Relationship Id="rId1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7" Type="http://schemas.openxmlformats.org/officeDocument/2006/relationships/slide" Target="slide2.xml"/><Relationship Id="rId2" Type="http://schemas.openxmlformats.org/officeDocument/2006/relationships/customXml" Target="../../customXml/item10.xml"/><Relationship Id="rId1" Type="http://schemas.openxmlformats.org/officeDocument/2006/relationships/tags" Target="../tags/tag12.xml"/><Relationship Id="rId6" Type="http://schemas.openxmlformats.org/officeDocument/2006/relationships/slide" Target="slide5.xml"/><Relationship Id="rId5" Type="http://schemas.openxmlformats.org/officeDocument/2006/relationships/slide" Target="slide13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2.xml"/><Relationship Id="rId3" Type="http://schemas.openxmlformats.org/officeDocument/2006/relationships/customXml" Target="../../customXml/item25.xml"/><Relationship Id="rId7" Type="http://schemas.openxmlformats.org/officeDocument/2006/relationships/slideLayout" Target="../slideLayouts/slideLayout1.xml"/><Relationship Id="rId12" Type="http://schemas.openxmlformats.org/officeDocument/2006/relationships/slide" Target="slide14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45.xml"/><Relationship Id="rId16" Type="http://schemas.openxmlformats.org/officeDocument/2006/relationships/slide" Target="slide4.xml"/><Relationship Id="rId1" Type="http://schemas.openxmlformats.org/officeDocument/2006/relationships/tags" Target="../tags/tag13.xml"/><Relationship Id="rId6" Type="http://schemas.openxmlformats.org/officeDocument/2006/relationships/customXml" Target="../../customXml/item13.xml"/><Relationship Id="rId11" Type="http://schemas.openxmlformats.org/officeDocument/2006/relationships/slide" Target="slide12.xml"/><Relationship Id="rId5" Type="http://schemas.openxmlformats.org/officeDocument/2006/relationships/customXml" Target="../../customXml/item83.xml"/><Relationship Id="rId15" Type="http://schemas.openxmlformats.org/officeDocument/2006/relationships/image" Target="../media/image2.png"/><Relationship Id="rId10" Type="http://schemas.openxmlformats.org/officeDocument/2006/relationships/slide" Target="slide9.xml"/><Relationship Id="rId4" Type="http://schemas.openxmlformats.org/officeDocument/2006/relationships/customXml" Target="../../customXml/item16.xml"/><Relationship Id="rId9" Type="http://schemas.openxmlformats.org/officeDocument/2006/relationships/slide" Target="slide15.xml"/><Relationship Id="rId1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2.xml"/><Relationship Id="rId3" Type="http://schemas.openxmlformats.org/officeDocument/2006/relationships/customXml" Target="../../customXml/item107.xml"/><Relationship Id="rId7" Type="http://schemas.openxmlformats.org/officeDocument/2006/relationships/slideLayout" Target="../slideLayouts/slideLayout1.xml"/><Relationship Id="rId12" Type="http://schemas.openxmlformats.org/officeDocument/2006/relationships/slide" Target="slide9.xml"/><Relationship Id="rId2" Type="http://schemas.openxmlformats.org/officeDocument/2006/relationships/customXml" Target="../../customXml/item19.xml"/><Relationship Id="rId1" Type="http://schemas.openxmlformats.org/officeDocument/2006/relationships/tags" Target="../tags/tag14.xml"/><Relationship Id="rId6" Type="http://schemas.openxmlformats.org/officeDocument/2006/relationships/customXml" Target="../../customXml/item92.xml"/><Relationship Id="rId11" Type="http://schemas.openxmlformats.org/officeDocument/2006/relationships/slide" Target="slide15.xml"/><Relationship Id="rId5" Type="http://schemas.openxmlformats.org/officeDocument/2006/relationships/customXml" Target="../../customXml/item56.xml"/><Relationship Id="rId10" Type="http://schemas.openxmlformats.org/officeDocument/2006/relationships/slide" Target="slide5.xml"/><Relationship Id="rId4" Type="http://schemas.openxmlformats.org/officeDocument/2006/relationships/customXml" Target="../../customXml/item11.xml"/><Relationship Id="rId9" Type="http://schemas.openxmlformats.org/officeDocument/2006/relationships/slide" Target="slide4.xml"/><Relationship Id="rId1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7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71.xml"/><Relationship Id="rId7" Type="http://schemas.openxmlformats.org/officeDocument/2006/relationships/customXml" Target="../../customXml/item77.xml"/><Relationship Id="rId12" Type="http://schemas.openxmlformats.org/officeDocument/2006/relationships/customXml" Target="../../customXml/item5.xml"/><Relationship Id="rId17" Type="http://schemas.openxmlformats.org/officeDocument/2006/relationships/slide" Target="slide5.xml"/><Relationship Id="rId2" Type="http://schemas.openxmlformats.org/officeDocument/2006/relationships/customXml" Target="../../customXml/item27.xml"/><Relationship Id="rId16" Type="http://schemas.openxmlformats.org/officeDocument/2006/relationships/slide" Target="slide2.xml"/><Relationship Id="rId20" Type="http://schemas.openxmlformats.org/officeDocument/2006/relationships/image" Target="../media/image3.png"/><Relationship Id="rId1" Type="http://schemas.openxmlformats.org/officeDocument/2006/relationships/tags" Target="../tags/tag15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17.xml"/><Relationship Id="rId5" Type="http://schemas.openxmlformats.org/officeDocument/2006/relationships/customXml" Target="../../customXml/item112.xml"/><Relationship Id="rId15" Type="http://schemas.openxmlformats.org/officeDocument/2006/relationships/slide" Target="slide13.xml"/><Relationship Id="rId10" Type="http://schemas.openxmlformats.org/officeDocument/2006/relationships/customXml" Target="../../customXml/item59.xml"/><Relationship Id="rId19" Type="http://schemas.openxmlformats.org/officeDocument/2006/relationships/slide" Target="slide4.xml"/><Relationship Id="rId4" Type="http://schemas.openxmlformats.org/officeDocument/2006/relationships/customXml" Target="../../customXml/item80.xml"/><Relationship Id="rId9" Type="http://schemas.openxmlformats.org/officeDocument/2006/relationships/customXml" Target="../../customXml/item14.xml"/><Relationship Id="rId1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6.xml"/><Relationship Id="rId13" Type="http://schemas.openxmlformats.org/officeDocument/2006/relationships/image" Target="../media/image1.png"/><Relationship Id="rId18" Type="http://schemas.openxmlformats.org/officeDocument/2006/relationships/image" Target="../media/image3.png"/><Relationship Id="rId3" Type="http://schemas.openxmlformats.org/officeDocument/2006/relationships/customXml" Target="../../customXml/item28.xml"/><Relationship Id="rId7" Type="http://schemas.openxmlformats.org/officeDocument/2006/relationships/customXml" Target="../../customXml/item81.xml"/><Relationship Id="rId12" Type="http://schemas.openxmlformats.org/officeDocument/2006/relationships/slideLayout" Target="../slideLayouts/slideLayout1.xml"/><Relationship Id="rId17" Type="http://schemas.openxmlformats.org/officeDocument/2006/relationships/slide" Target="slide4.xml"/><Relationship Id="rId2" Type="http://schemas.openxmlformats.org/officeDocument/2006/relationships/customXml" Target="../../customXml/item2.xml"/><Relationship Id="rId16" Type="http://schemas.openxmlformats.org/officeDocument/2006/relationships/image" Target="../media/image2.png"/><Relationship Id="rId1" Type="http://schemas.openxmlformats.org/officeDocument/2006/relationships/tags" Target="../tags/tag16.xml"/><Relationship Id="rId6" Type="http://schemas.openxmlformats.org/officeDocument/2006/relationships/customXml" Target="../../customXml/item31.xml"/><Relationship Id="rId11" Type="http://schemas.openxmlformats.org/officeDocument/2006/relationships/customXml" Target="../../customXml/item60.xml"/><Relationship Id="rId5" Type="http://schemas.openxmlformats.org/officeDocument/2006/relationships/customXml" Target="../../customXml/item113.xml"/><Relationship Id="rId15" Type="http://schemas.openxmlformats.org/officeDocument/2006/relationships/slide" Target="slide5.xml"/><Relationship Id="rId10" Type="http://schemas.openxmlformats.org/officeDocument/2006/relationships/customXml" Target="../../customXml/item93.xml"/><Relationship Id="rId4" Type="http://schemas.openxmlformats.org/officeDocument/2006/relationships/customXml" Target="../../customXml/item82.xml"/><Relationship Id="rId9" Type="http://schemas.openxmlformats.org/officeDocument/2006/relationships/customXml" Target="../../customXml/item39.xml"/><Relationship Id="rId1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47.xml"/><Relationship Id="rId7" Type="http://schemas.openxmlformats.org/officeDocument/2006/relationships/slide" Target="slide5.xml"/><Relationship Id="rId2" Type="http://schemas.openxmlformats.org/officeDocument/2006/relationships/customXml" Target="../../customXml/item66.xml"/><Relationship Id="rId1" Type="http://schemas.openxmlformats.org/officeDocument/2006/relationships/tags" Target="../tags/tag2.xml"/><Relationship Id="rId6" Type="http://schemas.openxmlformats.org/officeDocument/2006/relationships/slide" Target="slide2.xml"/><Relationship Id="rId11" Type="http://schemas.openxmlformats.org/officeDocument/2006/relationships/slide" Target="slide16.xml"/><Relationship Id="rId5" Type="http://schemas.openxmlformats.org/officeDocument/2006/relationships/image" Target="../media/image1.png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53.xml"/><Relationship Id="rId7" Type="http://schemas.openxmlformats.org/officeDocument/2006/relationships/customXml" Target="../../customXml/item7.xml"/><Relationship Id="rId12" Type="http://schemas.openxmlformats.org/officeDocument/2006/relationships/slide" Target="slide5.xml"/><Relationship Id="rId2" Type="http://schemas.openxmlformats.org/officeDocument/2006/relationships/customXml" Target="../../customXml/item21.xml"/><Relationship Id="rId1" Type="http://schemas.openxmlformats.org/officeDocument/2006/relationships/tags" Target="../tags/tag3.xml"/><Relationship Id="rId6" Type="http://schemas.openxmlformats.org/officeDocument/2006/relationships/customXml" Target="../../customXml/item50.xml"/><Relationship Id="rId11" Type="http://schemas.openxmlformats.org/officeDocument/2006/relationships/slide" Target="slide2.xml"/><Relationship Id="rId5" Type="http://schemas.openxmlformats.org/officeDocument/2006/relationships/customXml" Target="../../customXml/item69.xml"/><Relationship Id="rId15" Type="http://schemas.openxmlformats.org/officeDocument/2006/relationships/image" Target="../media/image3.png"/><Relationship Id="rId10" Type="http://schemas.openxmlformats.org/officeDocument/2006/relationships/image" Target="../media/image4.emf"/><Relationship Id="rId4" Type="http://schemas.openxmlformats.org/officeDocument/2006/relationships/customXml" Target="../../customXml/item41.xml"/><Relationship Id="rId9" Type="http://schemas.openxmlformats.org/officeDocument/2006/relationships/image" Target="../media/image1.png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png"/><Relationship Id="rId3" Type="http://schemas.openxmlformats.org/officeDocument/2006/relationships/customXml" Target="../../customXml/item98.xml"/><Relationship Id="rId7" Type="http://schemas.openxmlformats.org/officeDocument/2006/relationships/slideLayout" Target="../slideLayouts/slideLayout1.xml"/><Relationship Id="rId12" Type="http://schemas.openxmlformats.org/officeDocument/2006/relationships/slide" Target="slide5.xml"/><Relationship Id="rId2" Type="http://schemas.openxmlformats.org/officeDocument/2006/relationships/customXml" Target="../../customXml/item44.xml"/><Relationship Id="rId1" Type="http://schemas.openxmlformats.org/officeDocument/2006/relationships/tags" Target="../tags/tag4.xml"/><Relationship Id="rId6" Type="http://schemas.openxmlformats.org/officeDocument/2006/relationships/customXml" Target="../../customXml/item54.xml"/><Relationship Id="rId11" Type="http://schemas.openxmlformats.org/officeDocument/2006/relationships/slide" Target="slide2.xml"/><Relationship Id="rId5" Type="http://schemas.openxmlformats.org/officeDocument/2006/relationships/customXml" Target="../../customXml/item33.xml"/><Relationship Id="rId1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customXml" Target="../../customXml/item46.xml"/><Relationship Id="rId9" Type="http://schemas.openxmlformats.org/officeDocument/2006/relationships/slide" Target="slide7.xml"/><Relationship Id="rId1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png"/><Relationship Id="rId3" Type="http://schemas.openxmlformats.org/officeDocument/2006/relationships/customXml" Target="../../customXml/item87.xml"/><Relationship Id="rId7" Type="http://schemas.openxmlformats.org/officeDocument/2006/relationships/slideLayout" Target="../slideLayouts/slideLayout1.xml"/><Relationship Id="rId12" Type="http://schemas.openxmlformats.org/officeDocument/2006/relationships/slide" Target="slide5.xml"/><Relationship Id="rId2" Type="http://schemas.openxmlformats.org/officeDocument/2006/relationships/customXml" Target="../../customXml/item64.xml"/><Relationship Id="rId1" Type="http://schemas.openxmlformats.org/officeDocument/2006/relationships/tags" Target="../tags/tag5.xml"/><Relationship Id="rId6" Type="http://schemas.openxmlformats.org/officeDocument/2006/relationships/customXml" Target="../../customXml/item96.xml"/><Relationship Id="rId11" Type="http://schemas.openxmlformats.org/officeDocument/2006/relationships/slide" Target="slide12.xml"/><Relationship Id="rId5" Type="http://schemas.openxmlformats.org/officeDocument/2006/relationships/customXml" Target="../../customXml/item86.xml"/><Relationship Id="rId15" Type="http://schemas.openxmlformats.org/officeDocument/2006/relationships/image" Target="../media/image3.png"/><Relationship Id="rId10" Type="http://schemas.openxmlformats.org/officeDocument/2006/relationships/slide" Target="slide9.xml"/><Relationship Id="rId4" Type="http://schemas.openxmlformats.org/officeDocument/2006/relationships/customXml" Target="../../customXml/item72.xml"/><Relationship Id="rId9" Type="http://schemas.openxmlformats.org/officeDocument/2006/relationships/slide" Target="slide11.xml"/><Relationship Id="rId1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13" Type="http://schemas.openxmlformats.org/officeDocument/2006/relationships/slide" Target="slide4.xml"/><Relationship Id="rId3" Type="http://schemas.openxmlformats.org/officeDocument/2006/relationships/customXml" Target="../../customXml/item22.xml"/><Relationship Id="rId7" Type="http://schemas.openxmlformats.org/officeDocument/2006/relationships/customXml" Target="../../customXml/item12.xml"/><Relationship Id="rId12" Type="http://schemas.openxmlformats.org/officeDocument/2006/relationships/image" Target="../media/image1.png"/><Relationship Id="rId17" Type="http://schemas.openxmlformats.org/officeDocument/2006/relationships/image" Target="../media/image3.png"/><Relationship Id="rId2" Type="http://schemas.openxmlformats.org/officeDocument/2006/relationships/customXml" Target="../../customXml/item1.xml"/><Relationship Id="rId16" Type="http://schemas.openxmlformats.org/officeDocument/2006/relationships/image" Target="../media/image2.png"/><Relationship Id="rId1" Type="http://schemas.openxmlformats.org/officeDocument/2006/relationships/tags" Target="../tags/tag6.xml"/><Relationship Id="rId6" Type="http://schemas.openxmlformats.org/officeDocument/2006/relationships/customXml" Target="../../customXml/item91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10.xml"/><Relationship Id="rId15" Type="http://schemas.openxmlformats.org/officeDocument/2006/relationships/slide" Target="slide5.xml"/><Relationship Id="rId10" Type="http://schemas.openxmlformats.org/officeDocument/2006/relationships/customXml" Target="../../customXml/item8.xml"/><Relationship Id="rId4" Type="http://schemas.openxmlformats.org/officeDocument/2006/relationships/customXml" Target="../../customXml/item74.xml"/><Relationship Id="rId9" Type="http://schemas.openxmlformats.org/officeDocument/2006/relationships/customXml" Target="../../customXml/item24.xml"/><Relationship Id="rId1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slide" Target="slide4.xml"/><Relationship Id="rId3" Type="http://schemas.openxmlformats.org/officeDocument/2006/relationships/customXml" Target="../../customXml/item100.xml"/><Relationship Id="rId7" Type="http://schemas.openxmlformats.org/officeDocument/2006/relationships/image" Target="../media/image1.png"/><Relationship Id="rId12" Type="http://schemas.openxmlformats.org/officeDocument/2006/relationships/image" Target="../media/image2.png"/><Relationship Id="rId2" Type="http://schemas.openxmlformats.org/officeDocument/2006/relationships/customXml" Target="../../customXml/item73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.xml"/><Relationship Id="rId11" Type="http://schemas.openxmlformats.org/officeDocument/2006/relationships/slide" Target="slide5.xml"/><Relationship Id="rId5" Type="http://schemas.openxmlformats.org/officeDocument/2006/relationships/customXml" Target="../../customXml/item61.xml"/><Relationship Id="rId10" Type="http://schemas.openxmlformats.org/officeDocument/2006/relationships/slide" Target="slide2.xml"/><Relationship Id="rId4" Type="http://schemas.openxmlformats.org/officeDocument/2006/relationships/customXml" Target="../../customXml/item62.xml"/><Relationship Id="rId9" Type="http://schemas.openxmlformats.org/officeDocument/2006/relationships/slide" Target="slide8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102.xml"/><Relationship Id="rId7" Type="http://schemas.openxmlformats.org/officeDocument/2006/relationships/slide" Target="slide5.xml"/><Relationship Id="rId2" Type="http://schemas.openxmlformats.org/officeDocument/2006/relationships/customXml" Target="../../customXml/item109.xml"/><Relationship Id="rId1" Type="http://schemas.openxmlformats.org/officeDocument/2006/relationships/tags" Target="../tags/tag8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slide" Target="slide4.xml"/><Relationship Id="rId3" Type="http://schemas.openxmlformats.org/officeDocument/2006/relationships/customXml" Target="../../customXml/item9.xml"/><Relationship Id="rId7" Type="http://schemas.openxmlformats.org/officeDocument/2006/relationships/image" Target="../media/image1.png"/><Relationship Id="rId12" Type="http://schemas.openxmlformats.org/officeDocument/2006/relationships/image" Target="../media/image2.png"/><Relationship Id="rId2" Type="http://schemas.openxmlformats.org/officeDocument/2006/relationships/customXml" Target="../../customXml/item51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.xml"/><Relationship Id="rId11" Type="http://schemas.openxmlformats.org/officeDocument/2006/relationships/slide" Target="slide5.xml"/><Relationship Id="rId5" Type="http://schemas.openxmlformats.org/officeDocument/2006/relationships/customXml" Target="../../customXml/item99.xml"/><Relationship Id="rId10" Type="http://schemas.openxmlformats.org/officeDocument/2006/relationships/slide" Target="slide2.xml"/><Relationship Id="rId4" Type="http://schemas.openxmlformats.org/officeDocument/2006/relationships/customXml" Target="../../customXml/item108.xml"/><Relationship Id="rId9" Type="http://schemas.openxmlformats.org/officeDocument/2006/relationships/slide" Target="slide10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2563" y="-50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Choose Town</a:t>
            </a:r>
          </a:p>
        </p:txBody>
      </p:sp>
      <p:sp>
        <p:nvSpPr>
          <p:cNvPr id="54" name="Action Button: Custom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AAA2E61-2886-48BC-9F0D-E99F125941CB}"/>
              </a:ext>
            </a:extLst>
          </p:cNvPr>
          <p:cNvSpPr/>
          <p:nvPr/>
        </p:nvSpPr>
        <p:spPr>
          <a:xfrm>
            <a:off x="4578545" y="1152303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Aberystwyth, Ceredigion, Wales</a:t>
            </a:r>
          </a:p>
        </p:txBody>
      </p:sp>
      <p:sp>
        <p:nvSpPr>
          <p:cNvPr id="55" name="Action Button: Custom 4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019C38D-5895-4340-848F-72D158C7BB2B}"/>
              </a:ext>
            </a:extLst>
          </p:cNvPr>
          <p:cNvSpPr/>
          <p:nvPr/>
        </p:nvSpPr>
        <p:spPr>
          <a:xfrm>
            <a:off x="4578545" y="1771428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Bangor,</a:t>
            </a:r>
          </a:p>
          <a:p>
            <a:r>
              <a:rPr lang="en-GB" dirty="0"/>
              <a:t>Wales</a:t>
            </a:r>
          </a:p>
        </p:txBody>
      </p:sp>
      <p:sp>
        <p:nvSpPr>
          <p:cNvPr id="56" name="Action Button: Custom 4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F8E5E5-AFD2-4672-9DEF-46A2F4C40168}"/>
              </a:ext>
            </a:extLst>
          </p:cNvPr>
          <p:cNvSpPr/>
          <p:nvPr/>
        </p:nvSpPr>
        <p:spPr>
          <a:xfrm>
            <a:off x="4578545" y="2390553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Cardiff, Glamorgan, </a:t>
            </a:r>
          </a:p>
          <a:p>
            <a:r>
              <a:rPr lang="en-GB" dirty="0"/>
              <a:t>Wales</a:t>
            </a:r>
          </a:p>
        </p:txBody>
      </p:sp>
      <p:sp>
        <p:nvSpPr>
          <p:cNvPr id="57" name="Action Button: Custom 4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C206325-2C36-4E74-B927-9877990E20A6}"/>
              </a:ext>
            </a:extLst>
          </p:cNvPr>
          <p:cNvSpPr/>
          <p:nvPr/>
        </p:nvSpPr>
        <p:spPr>
          <a:xfrm>
            <a:off x="4578545" y="3014752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Newport</a:t>
            </a:r>
          </a:p>
        </p:txBody>
      </p:sp>
      <p:sp>
        <p:nvSpPr>
          <p:cNvPr id="58" name="Action Button: Custom 4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E047020-7792-49C2-ACE0-905E2A6E25E5}"/>
              </a:ext>
            </a:extLst>
          </p:cNvPr>
          <p:cNvSpPr/>
          <p:nvPr/>
        </p:nvSpPr>
        <p:spPr>
          <a:xfrm>
            <a:off x="4574721" y="3633877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Swansea</a:t>
            </a:r>
          </a:p>
        </p:txBody>
      </p:sp>
      <p:sp>
        <p:nvSpPr>
          <p:cNvPr id="59" name="Action Button: Custom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1A44420-47DB-4E73-B2A1-18A31B825362}"/>
              </a:ext>
            </a:extLst>
          </p:cNvPr>
          <p:cNvSpPr/>
          <p:nvPr/>
        </p:nvSpPr>
        <p:spPr>
          <a:xfrm>
            <a:off x="4578545" y="4253002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Newport</a:t>
            </a:r>
          </a:p>
        </p:txBody>
      </p:sp>
      <p:sp>
        <p:nvSpPr>
          <p:cNvPr id="60" name="Action Button: Custom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2230288-6AD9-4F9F-A0B4-23A75DDCAA3A}"/>
              </a:ext>
            </a:extLst>
          </p:cNvPr>
          <p:cNvSpPr/>
          <p:nvPr/>
        </p:nvSpPr>
        <p:spPr>
          <a:xfrm>
            <a:off x="4581226" y="4877594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Town ,County , Country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A38490-DBB4-4A9A-A688-8399FC4D0ACF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9A4DF8-E6A6-4EF0-8F44-5870C3948BC4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54E878-9424-40C0-A9FC-FC9CEAD8C934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B46B3DB-A31A-4323-B480-1377CBB0EBF9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0816B6-4EEF-4AB5-A9FF-932F8790A0D8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9388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Content">
            <a:hlinkClick r:id="rId6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5628328" y="3697136"/>
            <a:ext cx="846008" cy="266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Done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4778" y="2012313"/>
            <a:ext cx="2460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Congratulations!</a:t>
            </a:r>
          </a:p>
          <a:p>
            <a:pPr algn="ctr"/>
            <a:r>
              <a:rPr lang="en-GB" dirty="0"/>
              <a:t>You’ve finished your pub tour.</a:t>
            </a:r>
          </a:p>
        </p:txBody>
      </p:sp>
      <p:sp>
        <p:nvSpPr>
          <p:cNvPr id="39" name="Action Button: Custom 38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Ordered Pub Tour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EA1DB4-17A6-4D3D-9E6C-F445A1B943A6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B4B9E1-E9F0-4EAF-BBE1-65D2116EFA2E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977F8B-D456-4FA4-8F5E-D7B5F2EF8A11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48F0DE1D-5FCB-421F-AE9F-1B556E0C99B5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57C1E13-3778-462C-B5A3-B5881519FBDB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300E76-60A2-47C3-8B96-7FC2FD962DA6}"/>
              </a:ext>
            </a:extLst>
          </p:cNvPr>
          <p:cNvGrpSpPr/>
          <p:nvPr/>
        </p:nvGrpSpPr>
        <p:grpSpPr>
          <a:xfrm>
            <a:off x="4578545" y="4950527"/>
            <a:ext cx="3041044" cy="606446"/>
            <a:chOff x="4578545" y="4950527"/>
            <a:chExt cx="3041044" cy="606446"/>
          </a:xfrm>
        </p:grpSpPr>
        <p:sp>
          <p:nvSpPr>
            <p:cNvPr id="53" name="Action Button: Custom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CDF2921-BB8A-42C9-9477-8FDA893744B8}"/>
                </a:ext>
              </a:extLst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Action Button: Custom 46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9328C693-6D81-4A14-A501-5A01F2DE37BC}"/>
                </a:ext>
              </a:extLst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678CB8-E658-4B50-AD80-1E10232654C6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59" name="Action Button: Custom 44">
                <a:hlinkClick r:id="rId7" action="ppaction://hlinksldjump" highlightClick="1"/>
                <a:extLst>
                  <a:ext uri="{FF2B5EF4-FFF2-40B4-BE49-F238E27FC236}">
                    <a16:creationId xmlns:a16="http://schemas.microsoft.com/office/drawing/2014/main" id="{AFAD8503-2D73-4EF7-A711-3C3AC6EF3F5C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60" name="Content Placeholder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791C12A-43DC-46C8-BDFF-374AB53F2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7E2A41E-46F7-4805-BB92-E4784607F334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57" name="Action Button: Custom 47">
                <a:hlinkClick r:id="rId9" action="ppaction://hlinksldjump" highlightClick="1"/>
                <a:extLst>
                  <a:ext uri="{FF2B5EF4-FFF2-40B4-BE49-F238E27FC236}">
                    <a16:creationId xmlns:a16="http://schemas.microsoft.com/office/drawing/2014/main" id="{5F143A90-E436-4C18-A11D-27BA153977D7}"/>
                  </a:ext>
                </a:extLst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58" name="Picture 5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1A028BF-A077-4B9E-B864-60945A631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1450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Action Button: Custom 39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   Filter</a:t>
            </a:r>
          </a:p>
        </p:txBody>
      </p:sp>
      <p:sp>
        <p:nvSpPr>
          <p:cNvPr id="39" name="Action Button: Custom 38">
            <a:hlinkClick r:id="rId13" action="ppaction://hlinksldjump" highlightClick="1"/>
          </p:cNvPr>
          <p:cNvSpPr/>
          <p:nvPr/>
        </p:nvSpPr>
        <p:spPr>
          <a:xfrm>
            <a:off x="4616230" y="750081"/>
            <a:ext cx="308195" cy="311178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&lt;</a:t>
            </a:r>
          </a:p>
        </p:txBody>
      </p:sp>
      <p:grpSp>
        <p:nvGrpSpPr>
          <p:cNvPr id="59" name="ScrollbarVertical"/>
          <p:cNvGrpSpPr/>
          <p:nvPr>
            <p:custDataLst>
              <p:custData r:id="rId3"/>
            </p:custDataLst>
          </p:nvPr>
        </p:nvGrpSpPr>
        <p:grpSpPr>
          <a:xfrm>
            <a:off x="7373024" y="1143000"/>
            <a:ext cx="249653" cy="3881739"/>
            <a:chOff x="4496659" y="1543109"/>
            <a:chExt cx="147992" cy="3562291"/>
          </a:xfrm>
        </p:grpSpPr>
        <p:sp>
          <p:nvSpPr>
            <p:cNvPr id="60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1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2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3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16A040F-2FBE-4AA8-B69D-ED6F821E7610}"/>
              </a:ext>
            </a:extLst>
          </p:cNvPr>
          <p:cNvGrpSpPr/>
          <p:nvPr/>
        </p:nvGrpSpPr>
        <p:grpSpPr>
          <a:xfrm>
            <a:off x="4680858" y="3100481"/>
            <a:ext cx="2475062" cy="369332"/>
            <a:chOff x="4829155" y="1507866"/>
            <a:chExt cx="2475062" cy="369332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7D86136-89FD-4FFF-A8F4-AFA22CB0B293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B5DBFD07-AC15-4DC4-BDE0-4E284385CB6F}"/>
                  </a:ext>
                </a:extLst>
              </p:cNvPr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D354466E-5B72-452D-9883-48A16EA41F11}"/>
                    </a:ext>
                  </a:extLst>
                </p:cNvPr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ACEC5833-0BC0-4486-AB65-4C7722E1B4FA}"/>
                    </a:ext>
                  </a:extLst>
                </p:cNvPr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B421AE3-A1E7-4DD0-94F4-17B608FA42F9}"/>
                  </a:ext>
                </a:extLst>
              </p:cNvPr>
              <p:cNvSpPr/>
              <p:nvPr/>
            </p:nvSpPr>
            <p:spPr>
              <a:xfrm>
                <a:off x="8295962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91DDE13-5AA7-4223-92FC-382E587655EF}"/>
                </a:ext>
              </a:extLst>
            </p:cNvPr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Dog-Friendly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81D758E-FFE8-4C28-AEAE-901C5B57290C}"/>
              </a:ext>
            </a:extLst>
          </p:cNvPr>
          <p:cNvGrpSpPr/>
          <p:nvPr/>
        </p:nvGrpSpPr>
        <p:grpSpPr>
          <a:xfrm>
            <a:off x="4680858" y="3455905"/>
            <a:ext cx="2475062" cy="369332"/>
            <a:chOff x="4829155" y="1507866"/>
            <a:chExt cx="2475062" cy="369332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31BE907-F4BF-44F1-9553-AEBB8CF75C32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0C90639E-65E2-44E9-9050-4871D0061991}"/>
                  </a:ext>
                </a:extLst>
              </p:cNvPr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22D23515-C8E0-4C6F-AE1C-2E0AA97AC8EF}"/>
                    </a:ext>
                  </a:extLst>
                </p:cNvPr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2C760617-0867-4CAE-BDFA-CD1144987263}"/>
                    </a:ext>
                  </a:extLst>
                </p:cNvPr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29F37C7-C33A-49D0-990D-3AD600B8CB61}"/>
                  </a:ext>
                </a:extLst>
              </p:cNvPr>
              <p:cNvSpPr/>
              <p:nvPr/>
            </p:nvSpPr>
            <p:spPr>
              <a:xfrm>
                <a:off x="8295962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54C70C0-8CB6-4E02-BD0E-B1E61ED50F78}"/>
                </a:ext>
              </a:extLst>
            </p:cNvPr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Cheap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9207D29-AF1F-4636-A76D-045CDE0E09C3}"/>
              </a:ext>
            </a:extLst>
          </p:cNvPr>
          <p:cNvGrpSpPr/>
          <p:nvPr/>
        </p:nvGrpSpPr>
        <p:grpSpPr>
          <a:xfrm>
            <a:off x="4680858" y="3811612"/>
            <a:ext cx="2475062" cy="369332"/>
            <a:chOff x="4829155" y="1507866"/>
            <a:chExt cx="2475062" cy="36933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05BDB60-06D3-490E-B9F2-0F0B1EB60B55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1C6567B-D9C4-4D7B-8B00-728BFC701F3E}"/>
                  </a:ext>
                </a:extLst>
              </p:cNvPr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99FAC38-1796-4F35-9B53-19880EB0E602}"/>
                    </a:ext>
                  </a:extLst>
                </p:cNvPr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744F7A1-9D57-426F-B962-A53190E4688A}"/>
                    </a:ext>
                  </a:extLst>
                </p:cNvPr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D240A05-E25D-49EC-95A6-ED4615EDA371}"/>
                  </a:ext>
                </a:extLst>
              </p:cNvPr>
              <p:cNvSpPr/>
              <p:nvPr/>
            </p:nvSpPr>
            <p:spPr>
              <a:xfrm>
                <a:off x="8002379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5EB4DC3-EDC4-472F-AFEB-9BACE3A0946E}"/>
                </a:ext>
              </a:extLst>
            </p:cNvPr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Family-Friendly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0945DD3-333C-4CE5-87B1-475BA3470417}"/>
              </a:ext>
            </a:extLst>
          </p:cNvPr>
          <p:cNvGrpSpPr/>
          <p:nvPr/>
        </p:nvGrpSpPr>
        <p:grpSpPr>
          <a:xfrm>
            <a:off x="4680858" y="4162534"/>
            <a:ext cx="2475062" cy="369332"/>
            <a:chOff x="4829155" y="1507866"/>
            <a:chExt cx="2475062" cy="369332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0E5F53E-8F6C-4DB7-891F-CDDA7A2371DF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000A5C5-9967-4FE2-BD5A-50AB9237F693}"/>
                  </a:ext>
                </a:extLst>
              </p:cNvPr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842BF2ED-A8C1-4966-A854-415FE956C020}"/>
                    </a:ext>
                  </a:extLst>
                </p:cNvPr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B78FED71-9DAE-48A2-8CAB-83145447CD14}"/>
                    </a:ext>
                  </a:extLst>
                </p:cNvPr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5EE10998-9CA7-4D99-9923-492CE85F4C02}"/>
                  </a:ext>
                </a:extLst>
              </p:cNvPr>
              <p:cNvSpPr/>
              <p:nvPr/>
            </p:nvSpPr>
            <p:spPr>
              <a:xfrm>
                <a:off x="8295962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613CF0E-B02E-4C8A-981E-48CDB375D98D}"/>
                </a:ext>
              </a:extLst>
            </p:cNvPr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etc</a:t>
              </a:r>
              <a:endParaRPr lang="en-GB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816B147-7CEF-41DF-BB19-110A11D721A9}"/>
              </a:ext>
            </a:extLst>
          </p:cNvPr>
          <p:cNvGrpSpPr/>
          <p:nvPr/>
        </p:nvGrpSpPr>
        <p:grpSpPr>
          <a:xfrm>
            <a:off x="4709881" y="2107421"/>
            <a:ext cx="2590198" cy="428317"/>
            <a:chOff x="4745185" y="2321990"/>
            <a:chExt cx="2590198" cy="428317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D09E262F-37D8-46CF-85C6-34B3487268FA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4745185" y="2321990"/>
              <a:ext cx="2590198" cy="427419"/>
              <a:chOff x="3125735" y="3270690"/>
              <a:chExt cx="3552587" cy="480598"/>
            </a:xfrm>
          </p:grpSpPr>
          <p:sp>
            <p:nvSpPr>
              <p:cNvPr id="201" name="Content">
                <a:extLst>
                  <a:ext uri="{FF2B5EF4-FFF2-40B4-BE49-F238E27FC236}">
                    <a16:creationId xmlns:a16="http://schemas.microsoft.com/office/drawing/2014/main" id="{A39A2498-1B4B-4F3D-B88F-80B6B877DDF9}"/>
                  </a:ext>
                </a:extLst>
              </p:cNvPr>
              <p:cNvSpPr/>
              <p:nvPr/>
            </p:nvSpPr>
            <p:spPr>
              <a:xfrm>
                <a:off x="6215291" y="3270690"/>
                <a:ext cx="463031" cy="45719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lang="en-US" sz="1400" dirty="0">
                  <a:solidFill>
                    <a:srgbClr val="000000"/>
                  </a:solidFill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790D5BC9-F84A-435C-AAC7-31A8455DAC6E}"/>
                  </a:ext>
                </a:extLst>
              </p:cNvPr>
              <p:cNvGrpSpPr/>
              <p:nvPr/>
            </p:nvGrpSpPr>
            <p:grpSpPr>
              <a:xfrm>
                <a:off x="3125735" y="3612843"/>
                <a:ext cx="2430681" cy="138445"/>
                <a:chOff x="3125735" y="3612843"/>
                <a:chExt cx="2430681" cy="138445"/>
              </a:xfrm>
            </p:grpSpPr>
            <p:sp>
              <p:nvSpPr>
                <p:cNvPr id="203" name="Rectangle12">
                  <a:extLst>
                    <a:ext uri="{FF2B5EF4-FFF2-40B4-BE49-F238E27FC236}">
                      <a16:creationId xmlns:a16="http://schemas.microsoft.com/office/drawing/2014/main" id="{5E959664-F790-42AF-989E-98106ECEB604}"/>
                    </a:ext>
                  </a:extLst>
                </p:cNvPr>
                <p:cNvSpPr/>
                <p:nvPr/>
              </p:nvSpPr>
              <p:spPr>
                <a:xfrm>
                  <a:off x="3125735" y="3612843"/>
                  <a:ext cx="516629" cy="136547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14">
                  <a:extLst>
                    <a:ext uri="{FF2B5EF4-FFF2-40B4-BE49-F238E27FC236}">
                      <a16:creationId xmlns:a16="http://schemas.microsoft.com/office/drawing/2014/main" id="{9450B0F9-56E4-482C-B367-7908FDADA957}"/>
                    </a:ext>
                  </a:extLst>
                </p:cNvPr>
                <p:cNvSpPr/>
                <p:nvPr/>
              </p:nvSpPr>
              <p:spPr>
                <a:xfrm>
                  <a:off x="5042644" y="3613901"/>
                  <a:ext cx="513772" cy="137387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8" name="Rectangle12">
              <a:extLst>
                <a:ext uri="{FF2B5EF4-FFF2-40B4-BE49-F238E27FC236}">
                  <a16:creationId xmlns:a16="http://schemas.microsoft.com/office/drawing/2014/main" id="{6C078FE2-5C32-40C6-BC52-5B1B1473AD26}"/>
                </a:ext>
              </a:extLst>
            </p:cNvPr>
            <p:cNvSpPr/>
            <p:nvPr/>
          </p:nvSpPr>
          <p:spPr>
            <a:xfrm>
              <a:off x="5693683" y="2618652"/>
              <a:ext cx="372710" cy="12906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12">
              <a:extLst>
                <a:ext uri="{FF2B5EF4-FFF2-40B4-BE49-F238E27FC236}">
                  <a16:creationId xmlns:a16="http://schemas.microsoft.com/office/drawing/2014/main" id="{54894AFB-2775-4884-B850-E459A6DD49E8}"/>
                </a:ext>
              </a:extLst>
            </p:cNvPr>
            <p:cNvSpPr/>
            <p:nvPr/>
          </p:nvSpPr>
          <p:spPr>
            <a:xfrm>
              <a:off x="5192711" y="2626283"/>
              <a:ext cx="372477" cy="12402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14">
              <a:extLst>
                <a:ext uri="{FF2B5EF4-FFF2-40B4-BE49-F238E27FC236}">
                  <a16:creationId xmlns:a16="http://schemas.microsoft.com/office/drawing/2014/main" id="{BE2523F0-962B-4955-A6A8-24BE8A6D31BE}"/>
                </a:ext>
              </a:extLst>
            </p:cNvPr>
            <p:cNvSpPr/>
            <p:nvPr/>
          </p:nvSpPr>
          <p:spPr>
            <a:xfrm>
              <a:off x="6604621" y="2618652"/>
              <a:ext cx="359617" cy="123029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2EE17F97-3A91-4A4C-97B6-1987430A77DF}"/>
              </a:ext>
            </a:extLst>
          </p:cNvPr>
          <p:cNvSpPr txBox="1"/>
          <p:nvPr/>
        </p:nvSpPr>
        <p:spPr>
          <a:xfrm>
            <a:off x="4584182" y="1701415"/>
            <a:ext cx="281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Review Score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7BEE6FB-D529-46A8-8DA8-75FC11E3EA0A}"/>
              </a:ext>
            </a:extLst>
          </p:cNvPr>
          <p:cNvSpPr txBox="1"/>
          <p:nvPr/>
        </p:nvSpPr>
        <p:spPr>
          <a:xfrm>
            <a:off x="4663627" y="2675499"/>
            <a:ext cx="281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Criteria List</a:t>
            </a:r>
          </a:p>
        </p:txBody>
      </p:sp>
      <p:sp>
        <p:nvSpPr>
          <p:cNvPr id="207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61EF2093-263D-4B6E-AD88-C114DCFE571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91351" y="4633163"/>
            <a:ext cx="1919961" cy="28263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DD5B18B-146B-4491-927D-9603B9B9CB11}"/>
              </a:ext>
            </a:extLst>
          </p:cNvPr>
          <p:cNvSpPr txBox="1"/>
          <p:nvPr/>
        </p:nvSpPr>
        <p:spPr>
          <a:xfrm>
            <a:off x="4709881" y="1301027"/>
            <a:ext cx="86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Pubs in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BA2E30-935E-4D47-9B5C-9FE9F08AC03B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C520411-D50C-42E5-917F-74DD1AF2F903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102ED1A-A01E-47F2-8235-C70C2688FAA0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C99AFD50-84D3-46F9-AF5F-8747D25A6900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D5A60B4-0EE0-478A-8BD1-64D5931B8B8C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6713F4E-2378-44D0-BBDD-B4A45233B77A}"/>
              </a:ext>
            </a:extLst>
          </p:cNvPr>
          <p:cNvGrpSpPr/>
          <p:nvPr/>
        </p:nvGrpSpPr>
        <p:grpSpPr>
          <a:xfrm>
            <a:off x="4578545" y="4950527"/>
            <a:ext cx="3041044" cy="606446"/>
            <a:chOff x="4578545" y="4950527"/>
            <a:chExt cx="3041044" cy="606446"/>
          </a:xfrm>
        </p:grpSpPr>
        <p:sp>
          <p:nvSpPr>
            <p:cNvPr id="83" name="Action Button: Custom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DF55CBA-D4DD-4C67-99B8-07AAAA1F9D2F}"/>
                </a:ext>
              </a:extLst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Action Button: Custom 46">
              <a:hlinkClick r:id="rId14" action="ppaction://hlinksldjump" highlightClick="1"/>
              <a:extLst>
                <a:ext uri="{FF2B5EF4-FFF2-40B4-BE49-F238E27FC236}">
                  <a16:creationId xmlns:a16="http://schemas.microsoft.com/office/drawing/2014/main" id="{FE03FDEF-F08A-423D-81E4-36EB65E4E23B}"/>
                </a:ext>
              </a:extLst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ACCE69D-6CE3-409C-A93E-B82AD8EA1F07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89" name="Action Button: Custom 44">
                <a:hlinkClick r:id="rId13" action="ppaction://hlinksldjump" highlightClick="1"/>
                <a:extLst>
                  <a:ext uri="{FF2B5EF4-FFF2-40B4-BE49-F238E27FC236}">
                    <a16:creationId xmlns:a16="http://schemas.microsoft.com/office/drawing/2014/main" id="{8F4341B8-CC11-47FD-9384-98B9EA9B0CC6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90" name="Content Placeholder 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3BC2A9D-3144-463D-A346-4C7E6EE86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46D2E5B-E82E-47AF-B2A0-C8CE4AB796DF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87" name="Action Button: Custom 47">
                <a:hlinkClick r:id="rId16" action="ppaction://hlinksldjump" highlightClick="1"/>
                <a:extLst>
                  <a:ext uri="{FF2B5EF4-FFF2-40B4-BE49-F238E27FC236}">
                    <a16:creationId xmlns:a16="http://schemas.microsoft.com/office/drawing/2014/main" id="{5D4E4616-C53C-42DA-B4C1-8BC296A949BE}"/>
                  </a:ext>
                </a:extLst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88" name="Picture 8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623BD852-1BF1-430E-8454-948BA52D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  <p:sp>
        <p:nvSpPr>
          <p:cNvPr id="91" name="Content">
            <a:extLst>
              <a:ext uri="{FF2B5EF4-FFF2-40B4-BE49-F238E27FC236}">
                <a16:creationId xmlns:a16="http://schemas.microsoft.com/office/drawing/2014/main" id="{B927D2D8-BDB0-4D1A-98E6-3362562DE736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59120" y="1358951"/>
            <a:ext cx="1697478" cy="2555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Aberystwyth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421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2563" y="-50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Add Pub</a:t>
            </a:r>
          </a:p>
        </p:txBody>
      </p:sp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4578545" y="1152303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Bar 46</a:t>
            </a:r>
          </a:p>
        </p:txBody>
      </p:sp>
      <p:sp>
        <p:nvSpPr>
          <p:cNvPr id="41" name="Action Button: Custom 40">
            <a:hlinkClick r:id="rId5" action="ppaction://hlinksldjump" highlightClick="1"/>
          </p:cNvPr>
          <p:cNvSpPr/>
          <p:nvPr/>
        </p:nvSpPr>
        <p:spPr>
          <a:xfrm>
            <a:off x="4578545" y="1771428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/>
              <a:t>Rummers</a:t>
            </a:r>
            <a:endParaRPr lang="en-GB" dirty="0"/>
          </a:p>
        </p:txBody>
      </p:sp>
      <p:sp>
        <p:nvSpPr>
          <p:cNvPr id="42" name="Action Button: Custom 41">
            <a:hlinkClick r:id="" action="ppaction://noaction" highlightClick="1"/>
          </p:cNvPr>
          <p:cNvSpPr/>
          <p:nvPr/>
        </p:nvSpPr>
        <p:spPr>
          <a:xfrm>
            <a:off x="4578545" y="2390553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Pub Name</a:t>
            </a:r>
          </a:p>
        </p:txBody>
      </p:sp>
      <p:sp>
        <p:nvSpPr>
          <p:cNvPr id="43" name="Action Button: Custom 42">
            <a:hlinkClick r:id="" action="ppaction://noaction" highlightClick="1"/>
          </p:cNvPr>
          <p:cNvSpPr/>
          <p:nvPr/>
        </p:nvSpPr>
        <p:spPr>
          <a:xfrm>
            <a:off x="4578545" y="3014752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Pub Name</a:t>
            </a:r>
          </a:p>
        </p:txBody>
      </p:sp>
      <p:sp>
        <p:nvSpPr>
          <p:cNvPr id="44" name="Action Button: Custom 43">
            <a:hlinkClick r:id="" action="ppaction://noaction" highlightClick="1"/>
          </p:cNvPr>
          <p:cNvSpPr/>
          <p:nvPr/>
        </p:nvSpPr>
        <p:spPr>
          <a:xfrm>
            <a:off x="4574721" y="3633877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Pub Name</a:t>
            </a:r>
          </a:p>
        </p:txBody>
      </p:sp>
      <p:sp>
        <p:nvSpPr>
          <p:cNvPr id="46" name="Action Button: Custom 45">
            <a:hlinkClick r:id="" action="ppaction://noaction" highlightClick="1"/>
          </p:cNvPr>
          <p:cNvSpPr/>
          <p:nvPr/>
        </p:nvSpPr>
        <p:spPr>
          <a:xfrm>
            <a:off x="4581226" y="4878533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Pub Name</a:t>
            </a:r>
          </a:p>
        </p:txBody>
      </p:sp>
      <p:sp>
        <p:nvSpPr>
          <p:cNvPr id="45" name="Action Button: Custom 44">
            <a:hlinkClick r:id="" action="ppaction://noaction" highlightClick="1"/>
          </p:cNvPr>
          <p:cNvSpPr/>
          <p:nvPr/>
        </p:nvSpPr>
        <p:spPr>
          <a:xfrm>
            <a:off x="4578545" y="4253002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Pub Name</a:t>
            </a:r>
          </a:p>
        </p:txBody>
      </p:sp>
      <p:sp>
        <p:nvSpPr>
          <p:cNvPr id="57" name="Action Button: Custom 3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87ED315-B41F-469B-ACB0-880700EDD50A}"/>
              </a:ext>
            </a:extLst>
          </p:cNvPr>
          <p:cNvSpPr/>
          <p:nvPr/>
        </p:nvSpPr>
        <p:spPr>
          <a:xfrm>
            <a:off x="4616230" y="750081"/>
            <a:ext cx="308195" cy="311178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&lt;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5DCE2C-166B-4A69-BE9C-22585EB7953A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B02745-83BA-4F8A-B50A-2D5A7598BC53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418218-0D73-4CC2-BAB2-181E28EB6731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CC4E4C8-A6DC-4BB8-B509-309D18335925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07927C8-499F-469D-84A9-F53CB09384E0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DBB14A-79C6-44D2-9218-6843C51DC693}"/>
              </a:ext>
            </a:extLst>
          </p:cNvPr>
          <p:cNvGrpSpPr/>
          <p:nvPr/>
        </p:nvGrpSpPr>
        <p:grpSpPr>
          <a:xfrm>
            <a:off x="4578545" y="4950527"/>
            <a:ext cx="3041044" cy="606446"/>
            <a:chOff x="4578545" y="4950527"/>
            <a:chExt cx="3041044" cy="606446"/>
          </a:xfrm>
        </p:grpSpPr>
        <p:sp>
          <p:nvSpPr>
            <p:cNvPr id="59" name="Action Button: Custom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6FD150B-7633-4701-9483-52350A8ABAA5}"/>
                </a:ext>
              </a:extLst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Action Button: Custom 46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E6A65233-A4D0-4B31-B42B-0D038931C5D8}"/>
                </a:ext>
              </a:extLst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38C0396-A1FE-431C-866F-DD6C0B877936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65" name="Action Button: Custom 44">
                <a:hlinkClick r:id="rId6" action="ppaction://hlinksldjump" highlightClick="1"/>
                <a:extLst>
                  <a:ext uri="{FF2B5EF4-FFF2-40B4-BE49-F238E27FC236}">
                    <a16:creationId xmlns:a16="http://schemas.microsoft.com/office/drawing/2014/main" id="{027A805B-E653-4750-AC11-BCCED172E50B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66" name="Content Placeholder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43E8C11-C02B-48AD-856B-AEA71CE57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25740C5-39C0-4262-ADBF-1F30FC114A87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63" name="Action Button: Custom 47">
                <a:hlinkClick r:id="rId9" action="ppaction://hlinksldjump" highlightClick="1"/>
                <a:extLst>
                  <a:ext uri="{FF2B5EF4-FFF2-40B4-BE49-F238E27FC236}">
                    <a16:creationId xmlns:a16="http://schemas.microsoft.com/office/drawing/2014/main" id="{29204D6E-354D-40B0-905E-3FAC7928B7B4}"/>
                  </a:ext>
                </a:extLst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64" name="Picture 6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20F5728-1A1E-4EB6-84FF-76F5BC81C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351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Action Button: Custom 39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Ordered Pub Tour</a:t>
            </a:r>
          </a:p>
        </p:txBody>
      </p:sp>
      <p:sp>
        <p:nvSpPr>
          <p:cNvPr id="39" name="Content">
            <a:hlinkClick r:id="rId9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703811" y="762086"/>
            <a:ext cx="846008" cy="266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</a:p>
        </p:txBody>
      </p:sp>
      <p:sp>
        <p:nvSpPr>
          <p:cNvPr id="43" name="Content">
            <a:hlinkClick r:id="rId10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4616231" y="4630181"/>
            <a:ext cx="2933588" cy="29950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Start Pub Tour</a:t>
            </a:r>
          </a:p>
        </p:txBody>
      </p:sp>
      <p:sp>
        <p:nvSpPr>
          <p:cNvPr id="50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5373886" y="2781655"/>
            <a:ext cx="1102588" cy="30223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Pub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C393B-78B7-4FCB-AF05-9BFB18DF25AA}"/>
              </a:ext>
            </a:extLst>
          </p:cNvPr>
          <p:cNvGrpSpPr/>
          <p:nvPr/>
        </p:nvGrpSpPr>
        <p:grpSpPr>
          <a:xfrm>
            <a:off x="4671335" y="1168954"/>
            <a:ext cx="2821185" cy="459404"/>
            <a:chOff x="4744361" y="2628645"/>
            <a:chExt cx="2821185" cy="459404"/>
          </a:xfrm>
        </p:grpSpPr>
        <p:grpSp>
          <p:nvGrpSpPr>
            <p:cNvPr id="66" name="CheckBoxUnchecked">
              <a:extLst>
                <a:ext uri="{FF2B5EF4-FFF2-40B4-BE49-F238E27FC236}">
                  <a16:creationId xmlns:a16="http://schemas.microsoft.com/office/drawing/2014/main" id="{5BC8FA1A-4D3C-4B1A-8D27-EC0BD3D1B5E3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7120431" y="2660904"/>
              <a:ext cx="445115" cy="427145"/>
              <a:chOff x="5179843" y="2087449"/>
              <a:chExt cx="199094" cy="216403"/>
            </a:xfrm>
          </p:grpSpPr>
          <p:sp>
            <p:nvSpPr>
              <p:cNvPr id="68" name="Content">
                <a:extLst>
                  <a:ext uri="{FF2B5EF4-FFF2-40B4-BE49-F238E27FC236}">
                    <a16:creationId xmlns:a16="http://schemas.microsoft.com/office/drawing/2014/main" id="{D3E108FF-0CB5-4425-A472-D6D38A962CFE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" name="CheckBox">
                <a:extLst>
                  <a:ext uri="{FF2B5EF4-FFF2-40B4-BE49-F238E27FC236}">
                    <a16:creationId xmlns:a16="http://schemas.microsoft.com/office/drawing/2014/main" id="{DE728696-48A0-480A-B46C-E76C81F5881F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028144-9E9D-4997-B1E9-98BB163957D1}"/>
                </a:ext>
              </a:extLst>
            </p:cNvPr>
            <p:cNvSpPr txBox="1"/>
            <p:nvPr/>
          </p:nvSpPr>
          <p:spPr>
            <a:xfrm>
              <a:off x="4744361" y="2628645"/>
              <a:ext cx="1603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Apply Filter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EB6E02-D32C-426B-9A06-2E4CD500FE3B}"/>
              </a:ext>
            </a:extLst>
          </p:cNvPr>
          <p:cNvGrpSpPr/>
          <p:nvPr/>
        </p:nvGrpSpPr>
        <p:grpSpPr>
          <a:xfrm>
            <a:off x="4702870" y="1580875"/>
            <a:ext cx="2883216" cy="314486"/>
            <a:chOff x="4702870" y="1580875"/>
            <a:chExt cx="2883216" cy="31448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94B838C-BA9C-4B9F-80B3-9BA1B18EED42}"/>
                </a:ext>
              </a:extLst>
            </p:cNvPr>
            <p:cNvGrpSpPr/>
            <p:nvPr/>
          </p:nvGrpSpPr>
          <p:grpSpPr>
            <a:xfrm>
              <a:off x="4702870" y="1580875"/>
              <a:ext cx="2565023" cy="314486"/>
              <a:chOff x="4739640" y="1270474"/>
              <a:chExt cx="2565023" cy="31448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6073C1B-90E6-47C8-898E-384183EA7A32}"/>
                  </a:ext>
                </a:extLst>
              </p:cNvPr>
              <p:cNvSpPr/>
              <p:nvPr/>
            </p:nvSpPr>
            <p:spPr>
              <a:xfrm>
                <a:off x="4739640" y="1272540"/>
                <a:ext cx="312420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2FFE04D-6F10-4584-B75B-17AE845AED24}"/>
                  </a:ext>
                </a:extLst>
              </p:cNvPr>
              <p:cNvSpPr/>
              <p:nvPr/>
            </p:nvSpPr>
            <p:spPr>
              <a:xfrm>
                <a:off x="5840526" y="1271603"/>
                <a:ext cx="1464137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/>
                  <a:t>Bar 46</a:t>
                </a:r>
              </a:p>
            </p:txBody>
          </p:sp>
          <p:sp>
            <p:nvSpPr>
              <p:cNvPr id="73" name="Rectangle 7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7C509C2E-FDF3-4318-B952-9C6EECF1FF29}"/>
                  </a:ext>
                </a:extLst>
              </p:cNvPr>
              <p:cNvSpPr/>
              <p:nvPr/>
            </p:nvSpPr>
            <p:spPr>
              <a:xfrm>
                <a:off x="5098847" y="1270474"/>
                <a:ext cx="721561" cy="312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11:10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FECDA5-54B8-421B-BB2D-496996022B45}"/>
                </a:ext>
              </a:extLst>
            </p:cNvPr>
            <p:cNvSpPr/>
            <p:nvPr/>
          </p:nvSpPr>
          <p:spPr>
            <a:xfrm>
              <a:off x="7314676" y="1580875"/>
              <a:ext cx="271410" cy="312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EBB6C14-F102-40A1-B195-8B340EB20689}"/>
              </a:ext>
            </a:extLst>
          </p:cNvPr>
          <p:cNvGrpSpPr/>
          <p:nvPr/>
        </p:nvGrpSpPr>
        <p:grpSpPr>
          <a:xfrm>
            <a:off x="4707692" y="1956023"/>
            <a:ext cx="2890763" cy="318793"/>
            <a:chOff x="4707692" y="1956023"/>
            <a:chExt cx="2890763" cy="31879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EBD4FEF-2492-41AD-AAA7-E49C2D271F71}"/>
                </a:ext>
              </a:extLst>
            </p:cNvPr>
            <p:cNvGrpSpPr/>
            <p:nvPr/>
          </p:nvGrpSpPr>
          <p:grpSpPr>
            <a:xfrm>
              <a:off x="4707692" y="1956023"/>
              <a:ext cx="2575925" cy="318793"/>
              <a:chOff x="4739640" y="1266167"/>
              <a:chExt cx="2575925" cy="31879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89E177A-A4AF-4874-B699-9FA79769F99C}"/>
                  </a:ext>
                </a:extLst>
              </p:cNvPr>
              <p:cNvSpPr/>
              <p:nvPr/>
            </p:nvSpPr>
            <p:spPr>
              <a:xfrm>
                <a:off x="4739640" y="1272540"/>
                <a:ext cx="312420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7407F94-A04A-4921-A1FB-07EC9B1D4314}"/>
                  </a:ext>
                </a:extLst>
              </p:cNvPr>
              <p:cNvSpPr/>
              <p:nvPr/>
            </p:nvSpPr>
            <p:spPr>
              <a:xfrm>
                <a:off x="5856250" y="1272540"/>
                <a:ext cx="1459315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/>
                  <a:t>Bar 47</a:t>
                </a:r>
              </a:p>
            </p:txBody>
          </p:sp>
          <p:sp>
            <p:nvSpPr>
              <p:cNvPr id="77" name="Rectangle 7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4345364B-DD25-4B63-977A-CF8118B82AB1}"/>
                  </a:ext>
                </a:extLst>
              </p:cNvPr>
              <p:cNvSpPr/>
              <p:nvPr/>
            </p:nvSpPr>
            <p:spPr>
              <a:xfrm>
                <a:off x="5103637" y="1266167"/>
                <a:ext cx="721561" cy="312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11:40</a:t>
                </a:r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4C44618-5DD9-44EB-9818-94C848CDC6A8}"/>
                </a:ext>
              </a:extLst>
            </p:cNvPr>
            <p:cNvSpPr/>
            <p:nvPr/>
          </p:nvSpPr>
          <p:spPr>
            <a:xfrm>
              <a:off x="7327045" y="1957654"/>
              <a:ext cx="271410" cy="312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AE5F2E-CE3E-4992-9B37-6F2A3FE26392}"/>
              </a:ext>
            </a:extLst>
          </p:cNvPr>
          <p:cNvGrpSpPr/>
          <p:nvPr/>
        </p:nvGrpSpPr>
        <p:grpSpPr>
          <a:xfrm>
            <a:off x="4702870" y="2331171"/>
            <a:ext cx="2895585" cy="323093"/>
            <a:chOff x="4702870" y="2331171"/>
            <a:chExt cx="2895585" cy="323093"/>
          </a:xfrm>
        </p:grpSpPr>
        <p:grpSp>
          <p:nvGrpSpPr>
            <p:cNvPr id="51" name="Group 50"/>
            <p:cNvGrpSpPr/>
            <p:nvPr/>
          </p:nvGrpSpPr>
          <p:grpSpPr>
            <a:xfrm>
              <a:off x="4702870" y="2339483"/>
              <a:ext cx="2555922" cy="314781"/>
              <a:chOff x="4739640" y="1272540"/>
              <a:chExt cx="2555922" cy="31478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739640" y="1272540"/>
                <a:ext cx="312420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836247" y="1274901"/>
                <a:ext cx="1459315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 err="1"/>
                  <a:t>Rummers</a:t>
                </a:r>
                <a:endParaRPr lang="en-GB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092005" y="1273268"/>
                <a:ext cx="721561" cy="312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12:10</a:t>
                </a:r>
              </a:p>
            </p:txBody>
          </p: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C1DF2E1-3116-4CF6-9E0B-D753AD325956}"/>
                </a:ext>
              </a:extLst>
            </p:cNvPr>
            <p:cNvSpPr/>
            <p:nvPr/>
          </p:nvSpPr>
          <p:spPr>
            <a:xfrm>
              <a:off x="7327045" y="2331171"/>
              <a:ext cx="271410" cy="312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09462E-D98B-48F3-8B49-55721917BD9F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97AC99-A7CB-40E5-AB33-6B0A789A3F80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EE406AD-C893-4BBD-B565-291966CEDF99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5D5C384-CCF1-4B20-AAE2-E5F42EF0EE7A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4008BBB-DA23-4733-9FF0-9EC5449FB386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E6DF3E4-00CB-49DA-A499-229F3C5ACD94}"/>
              </a:ext>
            </a:extLst>
          </p:cNvPr>
          <p:cNvGrpSpPr/>
          <p:nvPr/>
        </p:nvGrpSpPr>
        <p:grpSpPr>
          <a:xfrm>
            <a:off x="4578545" y="4950527"/>
            <a:ext cx="3041044" cy="606446"/>
            <a:chOff x="4578545" y="4950527"/>
            <a:chExt cx="3041044" cy="606446"/>
          </a:xfrm>
        </p:grpSpPr>
        <p:sp>
          <p:nvSpPr>
            <p:cNvPr id="80" name="Action Button: Custom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75796A8-535E-48D8-844E-35B983E609AB}"/>
                </a:ext>
              </a:extLst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Action Button: Custom 46">
              <a:hlinkClick r:id="rId13" action="ppaction://hlinksldjump" highlightClick="1"/>
              <a:extLst>
                <a:ext uri="{FF2B5EF4-FFF2-40B4-BE49-F238E27FC236}">
                  <a16:creationId xmlns:a16="http://schemas.microsoft.com/office/drawing/2014/main" id="{5B03F480-59B2-4731-A875-653542098F2A}"/>
                </a:ext>
              </a:extLst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6CA37E5-3CC6-464F-AD35-692D6AB97507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86" name="Action Button: Custom 44">
                <a:hlinkClick r:id="rId14" action="ppaction://hlinksldjump" highlightClick="1"/>
                <a:extLst>
                  <a:ext uri="{FF2B5EF4-FFF2-40B4-BE49-F238E27FC236}">
                    <a16:creationId xmlns:a16="http://schemas.microsoft.com/office/drawing/2014/main" id="{6FA9BA0E-D2CA-49F7-A860-5C6D2D5C8912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87" name="Content Placeholder 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A0F8FA73-5829-4007-9D67-06A03C9CFF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3C0007E-572C-49F6-B7F7-FD9584053E33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84" name="Action Button: Custom 47">
                <a:hlinkClick r:id="rId16" action="ppaction://hlinksldjump" highlightClick="1"/>
                <a:extLst>
                  <a:ext uri="{FF2B5EF4-FFF2-40B4-BE49-F238E27FC236}">
                    <a16:creationId xmlns:a16="http://schemas.microsoft.com/office/drawing/2014/main" id="{6C25D417-FC44-4135-A6A9-0EC7AA428B71}"/>
                  </a:ext>
                </a:extLst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85" name="Picture 84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E775CAEB-D8F2-488C-8654-0780CE06D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785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ction Button: Custom 2">
            <a:hlinkClick r:id="" action="ppaction://noaction" highlightClick="1"/>
          </p:cNvPr>
          <p:cNvSpPr/>
          <p:nvPr/>
        </p:nvSpPr>
        <p:spPr>
          <a:xfrm>
            <a:off x="4578545" y="5024791"/>
            <a:ext cx="3033035" cy="53218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ction Button: Custom 1">
            <a:hlinkClick r:id="" action="ppaction://hlinkshowjump?jump=firstslide" highlightClick="1"/>
          </p:cNvPr>
          <p:cNvSpPr/>
          <p:nvPr/>
        </p:nvSpPr>
        <p:spPr>
          <a:xfrm>
            <a:off x="4616230" y="5024790"/>
            <a:ext cx="695717" cy="488862"/>
          </a:xfrm>
          <a:prstGeom prst="actionButtonBlank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Pub list</a:t>
            </a:r>
          </a:p>
        </p:txBody>
      </p:sp>
      <p:sp>
        <p:nvSpPr>
          <p:cNvPr id="40" name="Action Button: Custom 39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Ordered Pub Tour</a:t>
            </a:r>
          </a:p>
        </p:txBody>
      </p:sp>
      <p:sp>
        <p:nvSpPr>
          <p:cNvPr id="41" name="Action Button: Custom 40">
            <a:hlinkClick r:id="rId9" action="ppaction://hlinksldjump" highlightClick="1"/>
          </p:cNvPr>
          <p:cNvSpPr/>
          <p:nvPr/>
        </p:nvSpPr>
        <p:spPr>
          <a:xfrm>
            <a:off x="5747510" y="5024792"/>
            <a:ext cx="695717" cy="488862"/>
          </a:xfrm>
          <a:prstGeom prst="actionButtonBlank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Random Pub Tour</a:t>
            </a:r>
          </a:p>
        </p:txBody>
      </p:sp>
      <p:sp>
        <p:nvSpPr>
          <p:cNvPr id="42" name="Action Button: Custom 41">
            <a:hlinkClick r:id="rId10" action="ppaction://hlinksldjump" highlightClick="1"/>
          </p:cNvPr>
          <p:cNvSpPr/>
          <p:nvPr/>
        </p:nvSpPr>
        <p:spPr>
          <a:xfrm>
            <a:off x="6878790" y="5024792"/>
            <a:ext cx="695717" cy="488862"/>
          </a:xfrm>
          <a:prstGeom prst="actionButtonBlank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Ordered Pub Tour</a:t>
            </a:r>
          </a:p>
        </p:txBody>
      </p:sp>
      <p:sp>
        <p:nvSpPr>
          <p:cNvPr id="39" name="Content">
            <a:hlinkClick r:id="rId11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703811" y="762086"/>
            <a:ext cx="846008" cy="266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</a:p>
        </p:txBody>
      </p:sp>
      <p:sp>
        <p:nvSpPr>
          <p:cNvPr id="43" name="Content">
            <a:hlinkClick r:id="rId12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4616231" y="4630181"/>
            <a:ext cx="2933588" cy="29950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Start Pub Tour</a:t>
            </a:r>
          </a:p>
        </p:txBody>
      </p:sp>
      <p:sp>
        <p:nvSpPr>
          <p:cNvPr id="75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5BE378A-839D-42D1-88C0-6D454F09E90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373886" y="2781655"/>
            <a:ext cx="1102588" cy="30223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Pub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1AF1742-16B2-47C3-98D5-2486FE1567B9}"/>
              </a:ext>
            </a:extLst>
          </p:cNvPr>
          <p:cNvGrpSpPr/>
          <p:nvPr/>
        </p:nvGrpSpPr>
        <p:grpSpPr>
          <a:xfrm>
            <a:off x="4671335" y="1168954"/>
            <a:ext cx="2821185" cy="459404"/>
            <a:chOff x="4744361" y="2628645"/>
            <a:chExt cx="2821185" cy="459404"/>
          </a:xfrm>
        </p:grpSpPr>
        <p:grpSp>
          <p:nvGrpSpPr>
            <p:cNvPr id="81" name="CheckBoxUnchecked">
              <a:extLst>
                <a:ext uri="{FF2B5EF4-FFF2-40B4-BE49-F238E27FC236}">
                  <a16:creationId xmlns:a16="http://schemas.microsoft.com/office/drawing/2014/main" id="{40D78FA2-83BA-4703-9462-DDFD43F623D2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7120431" y="2660904"/>
              <a:ext cx="445115" cy="427145"/>
              <a:chOff x="5179843" y="2087449"/>
              <a:chExt cx="199094" cy="216403"/>
            </a:xfrm>
          </p:grpSpPr>
          <p:sp>
            <p:nvSpPr>
              <p:cNvPr id="83" name="Content">
                <a:extLst>
                  <a:ext uri="{FF2B5EF4-FFF2-40B4-BE49-F238E27FC236}">
                    <a16:creationId xmlns:a16="http://schemas.microsoft.com/office/drawing/2014/main" id="{56E153B7-5C6D-4DD8-B539-7421267A6CA2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CheckBox">
                <a:extLst>
                  <a:ext uri="{FF2B5EF4-FFF2-40B4-BE49-F238E27FC236}">
                    <a16:creationId xmlns:a16="http://schemas.microsoft.com/office/drawing/2014/main" id="{A1FC51D0-AC19-456A-9C4F-1993F414D83E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EFFAD60-A4AD-45E0-B037-83B6324DDA02}"/>
                </a:ext>
              </a:extLst>
            </p:cNvPr>
            <p:cNvSpPr txBox="1"/>
            <p:nvPr/>
          </p:nvSpPr>
          <p:spPr>
            <a:xfrm>
              <a:off x="4744361" y="2628645"/>
              <a:ext cx="1603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Apply Filter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0BE7917-0577-4821-A161-22C00325D375}"/>
              </a:ext>
            </a:extLst>
          </p:cNvPr>
          <p:cNvGrpSpPr/>
          <p:nvPr/>
        </p:nvGrpSpPr>
        <p:grpSpPr>
          <a:xfrm>
            <a:off x="4702870" y="1580875"/>
            <a:ext cx="2883216" cy="314486"/>
            <a:chOff x="4702870" y="1580875"/>
            <a:chExt cx="2883216" cy="314486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390A1F-6A80-4AB8-98E7-AD4270F29030}"/>
                </a:ext>
              </a:extLst>
            </p:cNvPr>
            <p:cNvGrpSpPr/>
            <p:nvPr/>
          </p:nvGrpSpPr>
          <p:grpSpPr>
            <a:xfrm>
              <a:off x="4702870" y="1580875"/>
              <a:ext cx="2565023" cy="314486"/>
              <a:chOff x="4739640" y="1270474"/>
              <a:chExt cx="2565023" cy="314486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0D29252-088B-4C5B-9810-B03193C07B5D}"/>
                  </a:ext>
                </a:extLst>
              </p:cNvPr>
              <p:cNvSpPr/>
              <p:nvPr/>
            </p:nvSpPr>
            <p:spPr>
              <a:xfrm>
                <a:off x="4739640" y="1272540"/>
                <a:ext cx="312420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D114055-4C89-4FFC-9277-D112AABE9226}"/>
                  </a:ext>
                </a:extLst>
              </p:cNvPr>
              <p:cNvSpPr/>
              <p:nvPr/>
            </p:nvSpPr>
            <p:spPr>
              <a:xfrm>
                <a:off x="5840526" y="1271603"/>
                <a:ext cx="1464137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/>
                  <a:t>Bar 46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1F624EA-0BFD-4526-973E-894A7226A06F}"/>
                  </a:ext>
                </a:extLst>
              </p:cNvPr>
              <p:cNvSpPr/>
              <p:nvPr/>
            </p:nvSpPr>
            <p:spPr>
              <a:xfrm>
                <a:off x="5098847" y="1270474"/>
                <a:ext cx="721561" cy="312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11:10</a:t>
                </a:r>
              </a:p>
            </p:txBody>
          </p: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3812061-F79A-4628-9EAA-07C980B641F0}"/>
                </a:ext>
              </a:extLst>
            </p:cNvPr>
            <p:cNvSpPr/>
            <p:nvPr/>
          </p:nvSpPr>
          <p:spPr>
            <a:xfrm>
              <a:off x="7314676" y="1580875"/>
              <a:ext cx="271410" cy="312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49E7596-D538-48EA-844B-BB856C164FB7}"/>
              </a:ext>
            </a:extLst>
          </p:cNvPr>
          <p:cNvGrpSpPr/>
          <p:nvPr/>
        </p:nvGrpSpPr>
        <p:grpSpPr>
          <a:xfrm>
            <a:off x="4707692" y="1956023"/>
            <a:ext cx="2890763" cy="318793"/>
            <a:chOff x="4707692" y="1956023"/>
            <a:chExt cx="2890763" cy="318793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D5D65E3-C81F-4944-9274-0D556D0C570F}"/>
                </a:ext>
              </a:extLst>
            </p:cNvPr>
            <p:cNvGrpSpPr/>
            <p:nvPr/>
          </p:nvGrpSpPr>
          <p:grpSpPr>
            <a:xfrm>
              <a:off x="4707692" y="1956023"/>
              <a:ext cx="2575925" cy="318793"/>
              <a:chOff x="4739640" y="1266167"/>
              <a:chExt cx="2575925" cy="318793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3B1AFEB-85C0-4E03-82B0-E0DB5FE9EFDA}"/>
                  </a:ext>
                </a:extLst>
              </p:cNvPr>
              <p:cNvSpPr/>
              <p:nvPr/>
            </p:nvSpPr>
            <p:spPr>
              <a:xfrm>
                <a:off x="4739640" y="1272540"/>
                <a:ext cx="312420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2181A8E-6E43-4314-A054-A29A7D6583B7}"/>
                  </a:ext>
                </a:extLst>
              </p:cNvPr>
              <p:cNvSpPr/>
              <p:nvPr/>
            </p:nvSpPr>
            <p:spPr>
              <a:xfrm>
                <a:off x="5856250" y="1272540"/>
                <a:ext cx="1459315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/>
                  <a:t>Bar 47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E41E16E-48D3-432D-A6E8-6FDC800C0D4F}"/>
                  </a:ext>
                </a:extLst>
              </p:cNvPr>
              <p:cNvSpPr/>
              <p:nvPr/>
            </p:nvSpPr>
            <p:spPr>
              <a:xfrm>
                <a:off x="5103637" y="1266167"/>
                <a:ext cx="721561" cy="312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11:40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6248B83-2E63-471C-B288-F15DF52A861C}"/>
                </a:ext>
              </a:extLst>
            </p:cNvPr>
            <p:cNvSpPr/>
            <p:nvPr/>
          </p:nvSpPr>
          <p:spPr>
            <a:xfrm>
              <a:off x="7327045" y="1957654"/>
              <a:ext cx="271410" cy="312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E336A4B-5A86-4AE1-86E1-D444402A376E}"/>
              </a:ext>
            </a:extLst>
          </p:cNvPr>
          <p:cNvGrpSpPr/>
          <p:nvPr/>
        </p:nvGrpSpPr>
        <p:grpSpPr>
          <a:xfrm>
            <a:off x="4702870" y="2331171"/>
            <a:ext cx="2895585" cy="323093"/>
            <a:chOff x="4702870" y="2331171"/>
            <a:chExt cx="2895585" cy="323093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3885D45-6444-4E7B-A826-AAD4A6FF2190}"/>
                </a:ext>
              </a:extLst>
            </p:cNvPr>
            <p:cNvGrpSpPr/>
            <p:nvPr/>
          </p:nvGrpSpPr>
          <p:grpSpPr>
            <a:xfrm>
              <a:off x="4702870" y="2339483"/>
              <a:ext cx="2555922" cy="314781"/>
              <a:chOff x="4739640" y="1272540"/>
              <a:chExt cx="2555922" cy="314781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A58E939-46BE-45DC-8324-21EFA7719F29}"/>
                  </a:ext>
                </a:extLst>
              </p:cNvPr>
              <p:cNvSpPr/>
              <p:nvPr/>
            </p:nvSpPr>
            <p:spPr>
              <a:xfrm>
                <a:off x="4739640" y="1272540"/>
                <a:ext cx="312420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64F9C58-D20A-400D-B704-AA9664A4A74B}"/>
                  </a:ext>
                </a:extLst>
              </p:cNvPr>
              <p:cNvSpPr/>
              <p:nvPr/>
            </p:nvSpPr>
            <p:spPr>
              <a:xfrm>
                <a:off x="5836247" y="1274901"/>
                <a:ext cx="1459315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 err="1"/>
                  <a:t>Rummers</a:t>
                </a:r>
                <a:endParaRPr lang="en-GB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90EFC50-E7D1-4F17-B6F1-3A4A69C764AD}"/>
                  </a:ext>
                </a:extLst>
              </p:cNvPr>
              <p:cNvSpPr/>
              <p:nvPr/>
            </p:nvSpPr>
            <p:spPr>
              <a:xfrm>
                <a:off x="5092005" y="1273268"/>
                <a:ext cx="721561" cy="312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12:10</a:t>
                </a:r>
              </a:p>
            </p:txBody>
          </p:sp>
        </p:grp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275B286-464A-4670-8119-56E3690B8D52}"/>
                </a:ext>
              </a:extLst>
            </p:cNvPr>
            <p:cNvSpPr/>
            <p:nvPr/>
          </p:nvSpPr>
          <p:spPr>
            <a:xfrm>
              <a:off x="7327045" y="2331171"/>
              <a:ext cx="271410" cy="312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5CAABCC-E640-4535-8358-834982C33D24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EB432EE-A974-44D0-895D-7AAD48F9E24B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B1F1975-E19C-4859-BD79-CF98E618560E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9E67BF7-E9D2-408A-AA10-A766CA1FAA60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540766-7527-48A5-865E-0BE0B7C32563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6F0CE22-F277-4026-A6BE-0CFEA1994F8F}"/>
              </a:ext>
            </a:extLst>
          </p:cNvPr>
          <p:cNvSpPr/>
          <p:nvPr/>
        </p:nvSpPr>
        <p:spPr>
          <a:xfrm>
            <a:off x="4578544" y="4181475"/>
            <a:ext cx="3033035" cy="137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99470-A9FC-4AC1-A62D-340151777980}"/>
              </a:ext>
            </a:extLst>
          </p:cNvPr>
          <p:cNvSpPr/>
          <p:nvPr/>
        </p:nvSpPr>
        <p:spPr>
          <a:xfrm>
            <a:off x="4942745" y="4713657"/>
            <a:ext cx="591280" cy="31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CA987F4-E269-4482-965A-2948F75F8675}"/>
              </a:ext>
            </a:extLst>
          </p:cNvPr>
          <p:cNvSpPr/>
          <p:nvPr/>
        </p:nvSpPr>
        <p:spPr>
          <a:xfrm>
            <a:off x="5599691" y="4713001"/>
            <a:ext cx="204065" cy="31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94E086B-4E62-4BC3-875C-14370B854D76}"/>
              </a:ext>
            </a:extLst>
          </p:cNvPr>
          <p:cNvSpPr/>
          <p:nvPr/>
        </p:nvSpPr>
        <p:spPr>
          <a:xfrm>
            <a:off x="5869422" y="4702401"/>
            <a:ext cx="591280" cy="31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00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A3FC2D6-89B4-4BEC-9560-9B06CBB0B835}"/>
              </a:ext>
            </a:extLst>
          </p:cNvPr>
          <p:cNvSpPr/>
          <p:nvPr/>
        </p:nvSpPr>
        <p:spPr>
          <a:xfrm>
            <a:off x="6526743" y="4702401"/>
            <a:ext cx="591280" cy="31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PM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377EDEF-23C3-47D9-A0C9-5361B4E7411C}"/>
              </a:ext>
            </a:extLst>
          </p:cNvPr>
          <p:cNvSpPr/>
          <p:nvPr/>
        </p:nvSpPr>
        <p:spPr>
          <a:xfrm>
            <a:off x="4955089" y="5015670"/>
            <a:ext cx="591280" cy="315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12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FAA0116-1C8E-4A2E-A73E-8CF07CBF1274}"/>
              </a:ext>
            </a:extLst>
          </p:cNvPr>
          <p:cNvSpPr/>
          <p:nvPr/>
        </p:nvSpPr>
        <p:spPr>
          <a:xfrm>
            <a:off x="4942745" y="4559291"/>
            <a:ext cx="591280" cy="188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10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66EC9C2-5A1D-4ECF-BA39-E165007C455D}"/>
              </a:ext>
            </a:extLst>
          </p:cNvPr>
          <p:cNvSpPr/>
          <p:nvPr/>
        </p:nvSpPr>
        <p:spPr>
          <a:xfrm>
            <a:off x="4942745" y="4356070"/>
            <a:ext cx="591280" cy="188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   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9B5BEF-3F51-4139-9C42-09D61CE66A19}"/>
              </a:ext>
            </a:extLst>
          </p:cNvPr>
          <p:cNvCxnSpPr>
            <a:endCxn id="153" idx="3"/>
          </p:cNvCxnSpPr>
          <p:nvPr/>
        </p:nvCxnSpPr>
        <p:spPr>
          <a:xfrm flipV="1">
            <a:off x="5534025" y="4450132"/>
            <a:ext cx="0" cy="91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7F04F01-19C6-4849-B6E1-43CF3656D5AC}"/>
              </a:ext>
            </a:extLst>
          </p:cNvPr>
          <p:cNvCxnSpPr/>
          <p:nvPr/>
        </p:nvCxnSpPr>
        <p:spPr>
          <a:xfrm flipV="1">
            <a:off x="4950012" y="4404852"/>
            <a:ext cx="0" cy="91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54AD6C8-BF22-4E5E-9F6F-C4BD01A55F84}"/>
              </a:ext>
            </a:extLst>
          </p:cNvPr>
          <p:cNvCxnSpPr/>
          <p:nvPr/>
        </p:nvCxnSpPr>
        <p:spPr>
          <a:xfrm flipV="1">
            <a:off x="5866247" y="4450132"/>
            <a:ext cx="0" cy="91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EBFA564-F55A-47DC-B3CC-AEB062D10251}"/>
              </a:ext>
            </a:extLst>
          </p:cNvPr>
          <p:cNvCxnSpPr/>
          <p:nvPr/>
        </p:nvCxnSpPr>
        <p:spPr>
          <a:xfrm flipV="1">
            <a:off x="6443227" y="4470560"/>
            <a:ext cx="0" cy="91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8ACCF58-C5F9-45F6-8AF4-3243E278E77B}"/>
              </a:ext>
            </a:extLst>
          </p:cNvPr>
          <p:cNvSpPr/>
          <p:nvPr/>
        </p:nvSpPr>
        <p:spPr>
          <a:xfrm>
            <a:off x="5897322" y="4553173"/>
            <a:ext cx="495953" cy="171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59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59D9899-0FDA-48D8-BAD1-EC632C7B3EBF}"/>
              </a:ext>
            </a:extLst>
          </p:cNvPr>
          <p:cNvSpPr/>
          <p:nvPr/>
        </p:nvSpPr>
        <p:spPr>
          <a:xfrm>
            <a:off x="5891978" y="5010374"/>
            <a:ext cx="495953" cy="171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01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EB6F203-18F4-41CC-9054-31E2150F2E87}"/>
              </a:ext>
            </a:extLst>
          </p:cNvPr>
          <p:cNvSpPr/>
          <p:nvPr/>
        </p:nvSpPr>
        <p:spPr>
          <a:xfrm>
            <a:off x="5910738" y="5187895"/>
            <a:ext cx="495953" cy="171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02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BCC2259-D029-451E-A1EB-BAF48AFCD2AE}"/>
              </a:ext>
            </a:extLst>
          </p:cNvPr>
          <p:cNvSpPr/>
          <p:nvPr/>
        </p:nvSpPr>
        <p:spPr>
          <a:xfrm>
            <a:off x="6553767" y="4553173"/>
            <a:ext cx="495953" cy="171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2">
                    <a:lumMod val="25000"/>
                  </a:schemeClr>
                </a:solidFill>
              </a:rPr>
              <a:t>AM</a:t>
            </a:r>
          </a:p>
        </p:txBody>
      </p:sp>
      <p:sp>
        <p:nvSpPr>
          <p:cNvPr id="8" name="Rectangle 7">
            <a:hlinkClick r:id="rId14" action="ppaction://hlinksldjump"/>
            <a:extLst>
              <a:ext uri="{FF2B5EF4-FFF2-40B4-BE49-F238E27FC236}">
                <a16:creationId xmlns:a16="http://schemas.microsoft.com/office/drawing/2014/main" id="{66F86659-A74D-441D-BD41-FF3EB961871C}"/>
              </a:ext>
            </a:extLst>
          </p:cNvPr>
          <p:cNvSpPr/>
          <p:nvPr/>
        </p:nvSpPr>
        <p:spPr>
          <a:xfrm>
            <a:off x="6824193" y="5174615"/>
            <a:ext cx="717058" cy="224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83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Action Button: Custom 39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   Filter</a:t>
            </a:r>
          </a:p>
        </p:txBody>
      </p:sp>
      <p:sp>
        <p:nvSpPr>
          <p:cNvPr id="39" name="Action Button: Custom 38">
            <a:hlinkClick r:id="rId15" action="ppaction://hlinksldjump" highlightClick="1"/>
          </p:cNvPr>
          <p:cNvSpPr/>
          <p:nvPr/>
        </p:nvSpPr>
        <p:spPr>
          <a:xfrm>
            <a:off x="4616230" y="750081"/>
            <a:ext cx="308195" cy="311178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&lt;</a:t>
            </a:r>
          </a:p>
        </p:txBody>
      </p:sp>
      <p:grpSp>
        <p:nvGrpSpPr>
          <p:cNvPr id="59" name="ScrollbarVertical"/>
          <p:cNvGrpSpPr/>
          <p:nvPr>
            <p:custDataLst>
              <p:custData r:id="rId3"/>
            </p:custDataLst>
          </p:nvPr>
        </p:nvGrpSpPr>
        <p:grpSpPr>
          <a:xfrm>
            <a:off x="7373024" y="1143000"/>
            <a:ext cx="249653" cy="3881739"/>
            <a:chOff x="4496659" y="1543109"/>
            <a:chExt cx="147992" cy="3562291"/>
          </a:xfrm>
        </p:grpSpPr>
        <p:sp>
          <p:nvSpPr>
            <p:cNvPr id="60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1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2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3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AE03FC2-A523-4D08-AF70-08822C2B1213}"/>
              </a:ext>
            </a:extLst>
          </p:cNvPr>
          <p:cNvGrpSpPr/>
          <p:nvPr/>
        </p:nvGrpSpPr>
        <p:grpSpPr>
          <a:xfrm>
            <a:off x="4680858" y="3100481"/>
            <a:ext cx="2475062" cy="369332"/>
            <a:chOff x="4829155" y="1507866"/>
            <a:chExt cx="2475062" cy="36933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66A177E-E7CD-4604-9FE9-CF2EFF6E3A7D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6065F02-1FEF-42A5-89A5-6E48739E5AC7}"/>
                  </a:ext>
                </a:extLst>
              </p:cNvPr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10FF5BF-48D6-4912-A2E9-24ADEBF2748E}"/>
                    </a:ext>
                  </a:extLst>
                </p:cNvPr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D63BDAF7-C512-4670-B50F-C464D11FC93C}"/>
                    </a:ext>
                  </a:extLst>
                </p:cNvPr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D7F420A-2DE1-48DA-9811-BBAC0EF8D330}"/>
                  </a:ext>
                </a:extLst>
              </p:cNvPr>
              <p:cNvSpPr/>
              <p:nvPr/>
            </p:nvSpPr>
            <p:spPr>
              <a:xfrm>
                <a:off x="8295962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9AF40A3-348B-49AD-B799-82BC701CA36B}"/>
                </a:ext>
              </a:extLst>
            </p:cNvPr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Dog-Friendly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0EFE1D-7A29-410F-B8D7-CC01B85B41C2}"/>
              </a:ext>
            </a:extLst>
          </p:cNvPr>
          <p:cNvGrpSpPr/>
          <p:nvPr/>
        </p:nvGrpSpPr>
        <p:grpSpPr>
          <a:xfrm>
            <a:off x="4680858" y="3455905"/>
            <a:ext cx="2475062" cy="369332"/>
            <a:chOff x="4829155" y="1507866"/>
            <a:chExt cx="2475062" cy="369332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0CE93D2-FDFC-436E-95C4-4FBEE3AC62D7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86B5E3C-8C3F-4083-83DA-265DBE94ACBE}"/>
                  </a:ext>
                </a:extLst>
              </p:cNvPr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6F554984-6804-4B8B-83FF-2913648E0312}"/>
                    </a:ext>
                  </a:extLst>
                </p:cNvPr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3A00EEF-8DCE-47A4-95DF-BF7A0388B1F1}"/>
                    </a:ext>
                  </a:extLst>
                </p:cNvPr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AB495B0-5C53-4986-B2E3-DD60C291F720}"/>
                  </a:ext>
                </a:extLst>
              </p:cNvPr>
              <p:cNvSpPr/>
              <p:nvPr/>
            </p:nvSpPr>
            <p:spPr>
              <a:xfrm>
                <a:off x="8295962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1DA9B12-ADA3-4A99-AE5E-39FE2BC81B55}"/>
                </a:ext>
              </a:extLst>
            </p:cNvPr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Cheap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EC78CC1-1A57-41B4-80CD-5CFC17B1A54E}"/>
              </a:ext>
            </a:extLst>
          </p:cNvPr>
          <p:cNvGrpSpPr/>
          <p:nvPr/>
        </p:nvGrpSpPr>
        <p:grpSpPr>
          <a:xfrm>
            <a:off x="4680858" y="3811612"/>
            <a:ext cx="2475062" cy="369332"/>
            <a:chOff x="4829155" y="1507866"/>
            <a:chExt cx="2475062" cy="369332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F7F5C82-19F4-48D1-AF0C-74ADC3884E05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6A4E2733-8F1B-4F9B-ADDC-F01C6F4E1E42}"/>
                  </a:ext>
                </a:extLst>
              </p:cNvPr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1B75D137-1B22-4323-BF41-558D2DF7A1EF}"/>
                    </a:ext>
                  </a:extLst>
                </p:cNvPr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58F2EAD6-E157-4E5C-BF03-EA6E62C1BBA1}"/>
                    </a:ext>
                  </a:extLst>
                </p:cNvPr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34B9D47-ED63-4251-A40B-543F05A62D86}"/>
                  </a:ext>
                </a:extLst>
              </p:cNvPr>
              <p:cNvSpPr/>
              <p:nvPr/>
            </p:nvSpPr>
            <p:spPr>
              <a:xfrm>
                <a:off x="8002379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50A0AC0-8109-4ECD-962F-51B54753FCDA}"/>
                </a:ext>
              </a:extLst>
            </p:cNvPr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Family-Friendly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04D00A9-9162-4110-843D-E3E2881ED254}"/>
              </a:ext>
            </a:extLst>
          </p:cNvPr>
          <p:cNvGrpSpPr/>
          <p:nvPr/>
        </p:nvGrpSpPr>
        <p:grpSpPr>
          <a:xfrm>
            <a:off x="4680858" y="4162534"/>
            <a:ext cx="2475062" cy="369332"/>
            <a:chOff x="4829155" y="1507866"/>
            <a:chExt cx="2475062" cy="369332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411993E-215F-46FC-9E39-F52E94B738E0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9883116A-B774-41CE-8897-73AFF15F63D4}"/>
                  </a:ext>
                </a:extLst>
              </p:cNvPr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32EA6386-6F31-41DB-8E6E-F215BDA27ACC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EB6EC34F-778B-4C92-9546-E802F1070833}"/>
                    </a:ext>
                  </a:extLst>
                </p:cNvPr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2C7DE90-6B18-4C2A-A84A-EF58BE4737E5}"/>
                  </a:ext>
                </a:extLst>
              </p:cNvPr>
              <p:cNvSpPr/>
              <p:nvPr/>
            </p:nvSpPr>
            <p:spPr>
              <a:xfrm>
                <a:off x="8295962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004094-DBBD-438E-A876-8851A01CA933}"/>
                </a:ext>
              </a:extLst>
            </p:cNvPr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etc</a:t>
              </a:r>
              <a:endParaRPr lang="en-GB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1C3F556-F75B-40E9-BB6B-5A95CEC848EE}"/>
              </a:ext>
            </a:extLst>
          </p:cNvPr>
          <p:cNvGrpSpPr/>
          <p:nvPr/>
        </p:nvGrpSpPr>
        <p:grpSpPr>
          <a:xfrm>
            <a:off x="4709881" y="2107421"/>
            <a:ext cx="2590198" cy="428317"/>
            <a:chOff x="4745185" y="2321990"/>
            <a:chExt cx="2590198" cy="428317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BF403B4-2E69-467F-B5ED-C1777D8F69F4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4745185" y="2321990"/>
              <a:ext cx="2590198" cy="427419"/>
              <a:chOff x="3125735" y="3270690"/>
              <a:chExt cx="3552587" cy="480598"/>
            </a:xfrm>
          </p:grpSpPr>
          <p:sp>
            <p:nvSpPr>
              <p:cNvPr id="157" name="Content">
                <a:extLst>
                  <a:ext uri="{FF2B5EF4-FFF2-40B4-BE49-F238E27FC236}">
                    <a16:creationId xmlns:a16="http://schemas.microsoft.com/office/drawing/2014/main" id="{7E77B5FE-AE5E-420D-9429-0A7200FA684F}"/>
                  </a:ext>
                </a:extLst>
              </p:cNvPr>
              <p:cNvSpPr/>
              <p:nvPr/>
            </p:nvSpPr>
            <p:spPr>
              <a:xfrm>
                <a:off x="6215291" y="3270690"/>
                <a:ext cx="463031" cy="45719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lang="en-US" sz="1400" dirty="0">
                  <a:solidFill>
                    <a:srgbClr val="000000"/>
                  </a:solidFill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E2EE0F46-0764-47B5-84E6-56DFF35C54BD}"/>
                  </a:ext>
                </a:extLst>
              </p:cNvPr>
              <p:cNvGrpSpPr/>
              <p:nvPr/>
            </p:nvGrpSpPr>
            <p:grpSpPr>
              <a:xfrm>
                <a:off x="3125735" y="3612843"/>
                <a:ext cx="2430681" cy="138445"/>
                <a:chOff x="3125735" y="3612843"/>
                <a:chExt cx="2430681" cy="138445"/>
              </a:xfrm>
            </p:grpSpPr>
            <p:sp>
              <p:nvSpPr>
                <p:cNvPr id="159" name="Rectangle12">
                  <a:extLst>
                    <a:ext uri="{FF2B5EF4-FFF2-40B4-BE49-F238E27FC236}">
                      <a16:creationId xmlns:a16="http://schemas.microsoft.com/office/drawing/2014/main" id="{3F75E84A-B2BC-48B7-AD9E-FFC72D5DCB6E}"/>
                    </a:ext>
                  </a:extLst>
                </p:cNvPr>
                <p:cNvSpPr/>
                <p:nvPr/>
              </p:nvSpPr>
              <p:spPr>
                <a:xfrm>
                  <a:off x="3125735" y="3612843"/>
                  <a:ext cx="516629" cy="136547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14">
                  <a:extLst>
                    <a:ext uri="{FF2B5EF4-FFF2-40B4-BE49-F238E27FC236}">
                      <a16:creationId xmlns:a16="http://schemas.microsoft.com/office/drawing/2014/main" id="{1E0C50BB-6604-42F1-8515-D941C08D3B4B}"/>
                    </a:ext>
                  </a:extLst>
                </p:cNvPr>
                <p:cNvSpPr/>
                <p:nvPr>
                  <p:custDataLst>
                    <p:custData r:id="rId7"/>
                  </p:custDataLst>
                </p:nvPr>
              </p:nvSpPr>
              <p:spPr>
                <a:xfrm>
                  <a:off x="5042644" y="3613901"/>
                  <a:ext cx="513772" cy="137387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4" name="Rectangle12">
              <a:extLst>
                <a:ext uri="{FF2B5EF4-FFF2-40B4-BE49-F238E27FC236}">
                  <a16:creationId xmlns:a16="http://schemas.microsoft.com/office/drawing/2014/main" id="{72471BE5-08BF-4EDC-807C-014979D03FF0}"/>
                </a:ext>
              </a:extLst>
            </p:cNvPr>
            <p:cNvSpPr/>
            <p:nvPr/>
          </p:nvSpPr>
          <p:spPr>
            <a:xfrm>
              <a:off x="5693683" y="2618652"/>
              <a:ext cx="372710" cy="12906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12">
              <a:extLst>
                <a:ext uri="{FF2B5EF4-FFF2-40B4-BE49-F238E27FC236}">
                  <a16:creationId xmlns:a16="http://schemas.microsoft.com/office/drawing/2014/main" id="{4A2B7681-19D8-4FFC-91E6-A82606142AEE}"/>
                </a:ext>
              </a:extLst>
            </p:cNvPr>
            <p:cNvSpPr/>
            <p:nvPr/>
          </p:nvSpPr>
          <p:spPr>
            <a:xfrm>
              <a:off x="5192711" y="2626283"/>
              <a:ext cx="372477" cy="12402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14">
              <a:extLst>
                <a:ext uri="{FF2B5EF4-FFF2-40B4-BE49-F238E27FC236}">
                  <a16:creationId xmlns:a16="http://schemas.microsoft.com/office/drawing/2014/main" id="{15486FDB-A6CD-40FB-890E-292B195A3F95}"/>
                </a:ext>
              </a:extLst>
            </p:cNvPr>
            <p:cNvSpPr/>
            <p:nvPr/>
          </p:nvSpPr>
          <p:spPr>
            <a:xfrm>
              <a:off x="6604621" y="2618652"/>
              <a:ext cx="359617" cy="123029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67653C7E-1F11-401C-AF99-5822A673711A}"/>
              </a:ext>
            </a:extLst>
          </p:cNvPr>
          <p:cNvSpPr txBox="1"/>
          <p:nvPr/>
        </p:nvSpPr>
        <p:spPr>
          <a:xfrm>
            <a:off x="4584182" y="1701415"/>
            <a:ext cx="281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Review Score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1FA03E6-9E28-461B-A926-ECA95EB5AC30}"/>
              </a:ext>
            </a:extLst>
          </p:cNvPr>
          <p:cNvSpPr txBox="1"/>
          <p:nvPr/>
        </p:nvSpPr>
        <p:spPr>
          <a:xfrm>
            <a:off x="4663627" y="2675499"/>
            <a:ext cx="281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Criteria List</a:t>
            </a:r>
          </a:p>
        </p:txBody>
      </p:sp>
      <p:sp>
        <p:nvSpPr>
          <p:cNvPr id="163" name="Content">
            <a:extLst>
              <a:ext uri="{FF2B5EF4-FFF2-40B4-BE49-F238E27FC236}">
                <a16:creationId xmlns:a16="http://schemas.microsoft.com/office/drawing/2014/main" id="{C0FF62FF-8BCE-4DD6-8D6B-1A8625FA538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91351" y="4633163"/>
            <a:ext cx="1919961" cy="28263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78D26AD-505D-4078-ABC6-B7282D853CB9}"/>
              </a:ext>
            </a:extLst>
          </p:cNvPr>
          <p:cNvSpPr txBox="1"/>
          <p:nvPr/>
        </p:nvSpPr>
        <p:spPr>
          <a:xfrm>
            <a:off x="4709881" y="1301027"/>
            <a:ext cx="86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Pubs in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99B3F0-BECC-44E4-BE0A-CE4ACAE61BC8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38CCAD8-E954-47B2-8523-7429683D3FD4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5C433E-B4AC-4A49-BB95-E7E3191B2B11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334795F-590D-4E3C-9D99-1C5EDA65DF2A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C672844-0FD4-47D9-82E9-872F79B88BA6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7C29F7A-F725-4467-B49E-F74919C5EFAC}"/>
              </a:ext>
            </a:extLst>
          </p:cNvPr>
          <p:cNvGrpSpPr/>
          <p:nvPr/>
        </p:nvGrpSpPr>
        <p:grpSpPr>
          <a:xfrm>
            <a:off x="4578545" y="4950527"/>
            <a:ext cx="3041044" cy="606446"/>
            <a:chOff x="4578545" y="4950527"/>
            <a:chExt cx="3041044" cy="606446"/>
          </a:xfrm>
        </p:grpSpPr>
        <p:sp>
          <p:nvSpPr>
            <p:cNvPr id="83" name="Action Button: Custom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1AC098C-E221-4748-A53F-D642BA87DF3F}"/>
                </a:ext>
              </a:extLst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Action Button: Custom 46">
              <a:hlinkClick r:id="rId16" action="ppaction://hlinksldjump" highlightClick="1"/>
              <a:extLst>
                <a:ext uri="{FF2B5EF4-FFF2-40B4-BE49-F238E27FC236}">
                  <a16:creationId xmlns:a16="http://schemas.microsoft.com/office/drawing/2014/main" id="{7E2F0C47-905D-4D4A-8AD5-92BE26D54D75}"/>
                </a:ext>
              </a:extLst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906490-F9F7-4D08-8DD4-1596B31E8911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89" name="Action Button: Custom 44">
                <a:hlinkClick r:id="rId17" action="ppaction://hlinksldjump" highlightClick="1"/>
                <a:extLst>
                  <a:ext uri="{FF2B5EF4-FFF2-40B4-BE49-F238E27FC236}">
                    <a16:creationId xmlns:a16="http://schemas.microsoft.com/office/drawing/2014/main" id="{45278455-0C9D-46DB-B49F-7FC1EEDE8CB5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90" name="Content Placeholder 4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E368FA8-159A-4241-AE08-194331EC8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C8CD593-96BC-4C7F-8DD8-EAAF4FC6ECD7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87" name="Action Button: Custom 47">
                <a:hlinkClick r:id="rId19" action="ppaction://hlinksldjump" highlightClick="1"/>
                <a:extLst>
                  <a:ext uri="{FF2B5EF4-FFF2-40B4-BE49-F238E27FC236}">
                    <a16:creationId xmlns:a16="http://schemas.microsoft.com/office/drawing/2014/main" id="{2808AD4D-C05E-4D08-9523-28694896D59E}"/>
                  </a:ext>
                </a:extLst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88" name="Picture 87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FDF22084-DF8F-4CAD-B786-D7DE50E32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  <p:sp>
        <p:nvSpPr>
          <p:cNvPr id="91" name="Content">
            <a:extLst>
              <a:ext uri="{FF2B5EF4-FFF2-40B4-BE49-F238E27FC236}">
                <a16:creationId xmlns:a16="http://schemas.microsoft.com/office/drawing/2014/main" id="{01BFBA24-5738-4D23-90A3-E252F3E5C6B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59120" y="1358951"/>
            <a:ext cx="1697478" cy="2555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Aberystwyth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31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ction Button: Custom 2">
            <a:hlinkClick r:id="" action="ppaction://noaction" highlightClick="1"/>
          </p:cNvPr>
          <p:cNvSpPr/>
          <p:nvPr/>
        </p:nvSpPr>
        <p:spPr>
          <a:xfrm>
            <a:off x="4578545" y="5024791"/>
            <a:ext cx="3033035" cy="53218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ction Button: Custom 39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   Filter</a:t>
            </a:r>
          </a:p>
        </p:txBody>
      </p:sp>
      <p:sp>
        <p:nvSpPr>
          <p:cNvPr id="39" name="Action Button: Custom 38">
            <a:hlinkClick r:id="rId14" action="ppaction://hlinksldjump" highlightClick="1"/>
          </p:cNvPr>
          <p:cNvSpPr/>
          <p:nvPr/>
        </p:nvSpPr>
        <p:spPr>
          <a:xfrm>
            <a:off x="4616230" y="750081"/>
            <a:ext cx="308195" cy="311178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&lt;</a:t>
            </a:r>
          </a:p>
        </p:txBody>
      </p:sp>
      <p:grpSp>
        <p:nvGrpSpPr>
          <p:cNvPr id="59" name="ScrollbarVertical"/>
          <p:cNvGrpSpPr/>
          <p:nvPr>
            <p:custDataLst>
              <p:custData r:id="rId3"/>
            </p:custDataLst>
          </p:nvPr>
        </p:nvGrpSpPr>
        <p:grpSpPr>
          <a:xfrm>
            <a:off x="7373024" y="1143000"/>
            <a:ext cx="249653" cy="3881739"/>
            <a:chOff x="4496659" y="1543109"/>
            <a:chExt cx="147992" cy="3562291"/>
          </a:xfrm>
        </p:grpSpPr>
        <p:sp>
          <p:nvSpPr>
            <p:cNvPr id="60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1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2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3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D443F5B-179F-42CF-8CD6-B4393553A89D}"/>
              </a:ext>
            </a:extLst>
          </p:cNvPr>
          <p:cNvGrpSpPr/>
          <p:nvPr/>
        </p:nvGrpSpPr>
        <p:grpSpPr>
          <a:xfrm>
            <a:off x="4680858" y="3100481"/>
            <a:ext cx="2475062" cy="369332"/>
            <a:chOff x="4829155" y="1507866"/>
            <a:chExt cx="2475062" cy="36933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6D26300-DD4A-41ED-BFBE-FB958B7E0A23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5575EFD3-8D82-48BF-A4E7-F13551ED09EA}"/>
                  </a:ext>
                </a:extLst>
              </p:cNvPr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591B7F7C-59A4-4751-8231-76DED5D1C57A}"/>
                    </a:ext>
                  </a:extLst>
                </p:cNvPr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85AE19CC-E998-4ABC-86B5-AF13DC2DE4E5}"/>
                    </a:ext>
                  </a:extLst>
                </p:cNvPr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7E476EC-AAAD-4E2A-9912-ED18FA047D55}"/>
                  </a:ext>
                </a:extLst>
              </p:cNvPr>
              <p:cNvSpPr/>
              <p:nvPr/>
            </p:nvSpPr>
            <p:spPr>
              <a:xfrm>
                <a:off x="8295962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D048557-33E5-4AB9-B15F-5FEA3623FB76}"/>
                </a:ext>
              </a:extLst>
            </p:cNvPr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Dog-Friendly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4FB1944-587A-4778-99C7-B2231AB581AA}"/>
              </a:ext>
            </a:extLst>
          </p:cNvPr>
          <p:cNvGrpSpPr/>
          <p:nvPr/>
        </p:nvGrpSpPr>
        <p:grpSpPr>
          <a:xfrm>
            <a:off x="4680858" y="3455905"/>
            <a:ext cx="2475062" cy="369332"/>
            <a:chOff x="4829155" y="1507866"/>
            <a:chExt cx="2475062" cy="369332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EE32DC2-24F5-4C90-88D5-682640C3FE99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8CA01C5A-9FD6-450E-BAD2-097C62816683}"/>
                  </a:ext>
                </a:extLst>
              </p:cNvPr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26E490C-869C-46DD-8EDC-087265595F35}"/>
                    </a:ext>
                  </a:extLst>
                </p:cNvPr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82373606-6224-43BA-B314-5B0B12642B1D}"/>
                    </a:ext>
                  </a:extLst>
                </p:cNvPr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6D59914-AAB3-4532-BA2E-BCD610293B58}"/>
                  </a:ext>
                </a:extLst>
              </p:cNvPr>
              <p:cNvSpPr/>
              <p:nvPr/>
            </p:nvSpPr>
            <p:spPr>
              <a:xfrm>
                <a:off x="8295962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0E6A02C-4A91-4BDC-A416-57ED4EEA644B}"/>
                </a:ext>
              </a:extLst>
            </p:cNvPr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Cheap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7780A5F-065D-48FE-9DC8-DB95BF6977A0}"/>
              </a:ext>
            </a:extLst>
          </p:cNvPr>
          <p:cNvGrpSpPr/>
          <p:nvPr/>
        </p:nvGrpSpPr>
        <p:grpSpPr>
          <a:xfrm>
            <a:off x="4680858" y="3811612"/>
            <a:ext cx="2475062" cy="369332"/>
            <a:chOff x="4829155" y="1507866"/>
            <a:chExt cx="2475062" cy="369332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8267AB3-C9FA-4DFA-880C-B6B32B67A2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9ED0625-8BEF-4073-8EE9-624155CB51BF}"/>
                  </a:ext>
                </a:extLst>
              </p:cNvPr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F239350-39A6-4256-ACB6-3D9C453433AB}"/>
                    </a:ext>
                  </a:extLst>
                </p:cNvPr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6EF8FCCE-418E-4F6A-B0F6-55CD9665A0F3}"/>
                    </a:ext>
                  </a:extLst>
                </p:cNvPr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AB3FE7A-4488-4018-97E7-A1C209AD512F}"/>
                  </a:ext>
                </a:extLst>
              </p:cNvPr>
              <p:cNvSpPr/>
              <p:nvPr/>
            </p:nvSpPr>
            <p:spPr>
              <a:xfrm>
                <a:off x="8002379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F712C8-1544-46BE-803E-A89D8DA1053D}"/>
                </a:ext>
              </a:extLst>
            </p:cNvPr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Family-Friendly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6347F3-24F5-4D67-917B-527168A95F57}"/>
              </a:ext>
            </a:extLst>
          </p:cNvPr>
          <p:cNvGrpSpPr/>
          <p:nvPr/>
        </p:nvGrpSpPr>
        <p:grpSpPr>
          <a:xfrm>
            <a:off x="4680858" y="4162534"/>
            <a:ext cx="2475062" cy="369332"/>
            <a:chOff x="4829155" y="1507866"/>
            <a:chExt cx="2475062" cy="369332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8EDB2D0-D153-4288-88A9-3971A4A65277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F1B1BDC-20DB-4258-826B-503CD7A50119}"/>
                  </a:ext>
                </a:extLst>
              </p:cNvPr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BE0B9F5-7C7C-4C97-A3F8-F50D3711399A}"/>
                    </a:ext>
                  </a:extLst>
                </p:cNvPr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CECAA7E9-3DF0-4D1D-B791-2322743A4803}"/>
                    </a:ext>
                  </a:extLst>
                </p:cNvPr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7EE6C43-A9A3-456A-A8EA-F52173528234}"/>
                  </a:ext>
                </a:extLst>
              </p:cNvPr>
              <p:cNvSpPr/>
              <p:nvPr/>
            </p:nvSpPr>
            <p:spPr>
              <a:xfrm>
                <a:off x="8295962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F9FD76E-D586-48D3-B860-B3E4D2D6F93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etc</a:t>
              </a:r>
              <a:endParaRPr lang="en-GB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695AB05-D701-4D47-8437-F4FA33955F6B}"/>
              </a:ext>
            </a:extLst>
          </p:cNvPr>
          <p:cNvGrpSpPr/>
          <p:nvPr/>
        </p:nvGrpSpPr>
        <p:grpSpPr>
          <a:xfrm>
            <a:off x="4709881" y="2107421"/>
            <a:ext cx="2590198" cy="428317"/>
            <a:chOff x="4745185" y="2321990"/>
            <a:chExt cx="2590198" cy="428317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22CF1E0-A057-4364-B6E1-D98503A79422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4745185" y="2321990"/>
              <a:ext cx="2590198" cy="427419"/>
              <a:chOff x="3125735" y="3270690"/>
              <a:chExt cx="3552587" cy="480598"/>
            </a:xfrm>
          </p:grpSpPr>
          <p:sp>
            <p:nvSpPr>
              <p:cNvPr id="157" name="Content">
                <a:extLst>
                  <a:ext uri="{FF2B5EF4-FFF2-40B4-BE49-F238E27FC236}">
                    <a16:creationId xmlns:a16="http://schemas.microsoft.com/office/drawing/2014/main" id="{C7BB4F15-7454-40C4-9BA0-74A449035BE6}"/>
                  </a:ext>
                </a:extLst>
              </p:cNvPr>
              <p:cNvSpPr/>
              <p:nvPr/>
            </p:nvSpPr>
            <p:spPr>
              <a:xfrm>
                <a:off x="6215291" y="3270690"/>
                <a:ext cx="463031" cy="45719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lang="en-US" sz="1400" dirty="0">
                  <a:solidFill>
                    <a:srgbClr val="000000"/>
                  </a:solidFill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5C1D2E5-DE65-451D-867B-1992187402D1}"/>
                  </a:ext>
                </a:extLst>
              </p:cNvPr>
              <p:cNvGrpSpPr/>
              <p:nvPr/>
            </p:nvGrpSpPr>
            <p:grpSpPr>
              <a:xfrm>
                <a:off x="3125735" y="3612843"/>
                <a:ext cx="2430681" cy="138445"/>
                <a:chOff x="3125735" y="3612843"/>
                <a:chExt cx="2430681" cy="138445"/>
              </a:xfrm>
            </p:grpSpPr>
            <p:sp>
              <p:nvSpPr>
                <p:cNvPr id="159" name="Rectangle12">
                  <a:extLst>
                    <a:ext uri="{FF2B5EF4-FFF2-40B4-BE49-F238E27FC236}">
                      <a16:creationId xmlns:a16="http://schemas.microsoft.com/office/drawing/2014/main" id="{E13800D7-6C10-4D6A-930E-8930AB8EED09}"/>
                    </a:ext>
                  </a:extLst>
                </p:cNvPr>
                <p:cNvSpPr/>
                <p:nvPr/>
              </p:nvSpPr>
              <p:spPr>
                <a:xfrm>
                  <a:off x="3125735" y="3612843"/>
                  <a:ext cx="516629" cy="136547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14">
                  <a:extLst>
                    <a:ext uri="{FF2B5EF4-FFF2-40B4-BE49-F238E27FC236}">
                      <a16:creationId xmlns:a16="http://schemas.microsoft.com/office/drawing/2014/main" id="{D66581C3-FBEA-4EC3-926B-636330D79291}"/>
                    </a:ext>
                  </a:extLst>
                </p:cNvPr>
                <p:cNvSpPr/>
                <p:nvPr/>
              </p:nvSpPr>
              <p:spPr>
                <a:xfrm>
                  <a:off x="5042644" y="3613901"/>
                  <a:ext cx="513772" cy="137387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4" name="Rectangle12">
              <a:extLst>
                <a:ext uri="{FF2B5EF4-FFF2-40B4-BE49-F238E27FC236}">
                  <a16:creationId xmlns:a16="http://schemas.microsoft.com/office/drawing/2014/main" id="{FFA9C953-9D74-477C-9A15-A382058DB81B}"/>
                </a:ext>
              </a:extLst>
            </p:cNvPr>
            <p:cNvSpPr/>
            <p:nvPr/>
          </p:nvSpPr>
          <p:spPr>
            <a:xfrm>
              <a:off x="5693683" y="2618652"/>
              <a:ext cx="372710" cy="12906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12">
              <a:extLst>
                <a:ext uri="{FF2B5EF4-FFF2-40B4-BE49-F238E27FC236}">
                  <a16:creationId xmlns:a16="http://schemas.microsoft.com/office/drawing/2014/main" id="{B83BEAB1-D453-4A92-8A00-F0568AD78C4F}"/>
                </a:ext>
              </a:extLst>
            </p:cNvPr>
            <p:cNvSpPr/>
            <p:nvPr/>
          </p:nvSpPr>
          <p:spPr>
            <a:xfrm>
              <a:off x="5192711" y="2626283"/>
              <a:ext cx="372477" cy="12402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14">
              <a:extLst>
                <a:ext uri="{FF2B5EF4-FFF2-40B4-BE49-F238E27FC236}">
                  <a16:creationId xmlns:a16="http://schemas.microsoft.com/office/drawing/2014/main" id="{8D445E24-CC10-44E1-9688-E4387F0402AE}"/>
                </a:ext>
              </a:extLst>
            </p:cNvPr>
            <p:cNvSpPr/>
            <p:nvPr/>
          </p:nvSpPr>
          <p:spPr>
            <a:xfrm>
              <a:off x="6604621" y="2618652"/>
              <a:ext cx="359617" cy="123029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54599DE4-C0AE-4328-8511-E5E56A02E2EF}"/>
              </a:ext>
            </a:extLst>
          </p:cNvPr>
          <p:cNvSpPr txBox="1"/>
          <p:nvPr/>
        </p:nvSpPr>
        <p:spPr>
          <a:xfrm>
            <a:off x="4584182" y="1701415"/>
            <a:ext cx="281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Review Score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E4730E3-F524-42A6-87B6-AB22B90A4FD2}"/>
              </a:ext>
            </a:extLst>
          </p:cNvPr>
          <p:cNvSpPr txBox="1"/>
          <p:nvPr/>
        </p:nvSpPr>
        <p:spPr>
          <a:xfrm>
            <a:off x="4663627" y="2675499"/>
            <a:ext cx="281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Criteria List</a:t>
            </a:r>
          </a:p>
        </p:txBody>
      </p:sp>
      <p:sp>
        <p:nvSpPr>
          <p:cNvPr id="163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2F2D9EA5-54BB-4D21-8D5C-3874E376C60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91351" y="4633163"/>
            <a:ext cx="1919961" cy="28263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64494DA-7C86-4D04-8BB0-E7817114E767}"/>
              </a:ext>
            </a:extLst>
          </p:cNvPr>
          <p:cNvSpPr txBox="1"/>
          <p:nvPr/>
        </p:nvSpPr>
        <p:spPr>
          <a:xfrm>
            <a:off x="4709881" y="1301027"/>
            <a:ext cx="86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Pubs in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F6A22F5-C9D8-4150-B8EE-4E56694B7F5C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ECB720C-2E5D-4558-A67A-B62F82D4E3DC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CAB31CB-F882-477C-9A88-124BB3281F71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45A6F077-AEA8-43B2-8025-0A67CC1F1111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1BA0-D09C-469F-B7B7-15DB38436E8C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BCA35BF-545E-46ED-B2F2-BF38AF92B9DD}"/>
              </a:ext>
            </a:extLst>
          </p:cNvPr>
          <p:cNvGrpSpPr/>
          <p:nvPr/>
        </p:nvGrpSpPr>
        <p:grpSpPr>
          <a:xfrm>
            <a:off x="4578545" y="4950527"/>
            <a:ext cx="3041044" cy="606446"/>
            <a:chOff x="4578545" y="4950527"/>
            <a:chExt cx="3041044" cy="606446"/>
          </a:xfrm>
        </p:grpSpPr>
        <p:sp>
          <p:nvSpPr>
            <p:cNvPr id="83" name="Action Button: Custom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146E6C1-7E56-47F0-A175-C97ECFB2364C}"/>
                </a:ext>
              </a:extLst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Action Button: Custom 46">
              <a:hlinkClick r:id="rId14" action="ppaction://hlinksldjump" highlightClick="1"/>
              <a:extLst>
                <a:ext uri="{FF2B5EF4-FFF2-40B4-BE49-F238E27FC236}">
                  <a16:creationId xmlns:a16="http://schemas.microsoft.com/office/drawing/2014/main" id="{DBC2A2D5-E8F8-4CBD-A77B-5BCE8ABF9798}"/>
                </a:ext>
              </a:extLst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EC0263D-5DCF-4EED-A08F-7012E0CB4B7F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89" name="Action Button: Custom 44">
                <a:hlinkClick r:id="rId15" action="ppaction://hlinksldjump" highlightClick="1"/>
                <a:extLst>
                  <a:ext uri="{FF2B5EF4-FFF2-40B4-BE49-F238E27FC236}">
                    <a16:creationId xmlns:a16="http://schemas.microsoft.com/office/drawing/2014/main" id="{777BB00F-D1E7-4A85-B356-8C506ECB590E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90" name="Content Placeholder 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24D250F-B775-4999-9176-EE74D7DC0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A0D5A15-1FE3-4AB5-B777-01520A74B48F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87" name="Action Button: Custom 47">
                <a:hlinkClick r:id="rId17" action="ppaction://hlinksldjump" highlightClick="1"/>
                <a:extLst>
                  <a:ext uri="{FF2B5EF4-FFF2-40B4-BE49-F238E27FC236}">
                    <a16:creationId xmlns:a16="http://schemas.microsoft.com/office/drawing/2014/main" id="{B61B93C1-C958-4A88-81A1-681FE2449AA5}"/>
                  </a:ext>
                </a:extLst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88" name="Picture 87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D6E3717D-FEB0-4C07-86A8-EBB184A84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  <p:sp>
        <p:nvSpPr>
          <p:cNvPr id="91" name="Content">
            <a:extLst>
              <a:ext uri="{FF2B5EF4-FFF2-40B4-BE49-F238E27FC236}">
                <a16:creationId xmlns:a16="http://schemas.microsoft.com/office/drawing/2014/main" id="{1B585D09-4253-4A40-9F76-CE03255FC106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59120" y="1358951"/>
            <a:ext cx="1697478" cy="2555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Aberystwyth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77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2563" y="-50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Pub List</a:t>
            </a:r>
          </a:p>
        </p:txBody>
      </p:sp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4578545" y="1152303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Bar 46</a:t>
            </a:r>
          </a:p>
        </p:txBody>
      </p:sp>
      <p:sp>
        <p:nvSpPr>
          <p:cNvPr id="41" name="Action Button: Custom 40">
            <a:hlinkClick r:id="" action="ppaction://hlinkshowjump?jump=nextslide" highlightClick="1"/>
          </p:cNvPr>
          <p:cNvSpPr/>
          <p:nvPr/>
        </p:nvSpPr>
        <p:spPr>
          <a:xfrm>
            <a:off x="4578545" y="1771428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/>
              <a:t>Rummers</a:t>
            </a:r>
            <a:endParaRPr lang="en-GB" dirty="0"/>
          </a:p>
        </p:txBody>
      </p:sp>
      <p:sp>
        <p:nvSpPr>
          <p:cNvPr id="42" name="Action Button: Custom 41">
            <a:hlinkClick r:id="" action="ppaction://noaction" highlightClick="1"/>
          </p:cNvPr>
          <p:cNvSpPr/>
          <p:nvPr/>
        </p:nvSpPr>
        <p:spPr>
          <a:xfrm>
            <a:off x="4578545" y="2390553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Pub Name</a:t>
            </a:r>
          </a:p>
        </p:txBody>
      </p:sp>
      <p:sp>
        <p:nvSpPr>
          <p:cNvPr id="43" name="Action Button: Custom 42">
            <a:hlinkClick r:id="" action="ppaction://noaction" highlightClick="1"/>
          </p:cNvPr>
          <p:cNvSpPr/>
          <p:nvPr/>
        </p:nvSpPr>
        <p:spPr>
          <a:xfrm>
            <a:off x="4578545" y="3014752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Pub Name</a:t>
            </a:r>
          </a:p>
        </p:txBody>
      </p:sp>
      <p:sp>
        <p:nvSpPr>
          <p:cNvPr id="44" name="Action Button: Custom 43">
            <a:hlinkClick r:id="" action="ppaction://noaction" highlightClick="1"/>
          </p:cNvPr>
          <p:cNvSpPr/>
          <p:nvPr/>
        </p:nvSpPr>
        <p:spPr>
          <a:xfrm>
            <a:off x="4574721" y="3633877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Pub Name</a:t>
            </a:r>
          </a:p>
        </p:txBody>
      </p:sp>
      <p:sp>
        <p:nvSpPr>
          <p:cNvPr id="46" name="Action Button: Custom 45">
            <a:hlinkClick r:id="" action="ppaction://noaction" highlightClick="1"/>
          </p:cNvPr>
          <p:cNvSpPr/>
          <p:nvPr/>
        </p:nvSpPr>
        <p:spPr>
          <a:xfrm>
            <a:off x="4581226" y="4878533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Pub Name</a:t>
            </a:r>
          </a:p>
        </p:txBody>
      </p:sp>
      <p:sp>
        <p:nvSpPr>
          <p:cNvPr id="45" name="Action Button: Custom 44">
            <a:hlinkClick r:id="" action="ppaction://noaction" highlightClick="1"/>
          </p:cNvPr>
          <p:cNvSpPr/>
          <p:nvPr/>
        </p:nvSpPr>
        <p:spPr>
          <a:xfrm>
            <a:off x="4578545" y="4253002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Pub Name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030591-5497-4DE0-88AC-AC39CD89FD76}"/>
              </a:ext>
            </a:extLst>
          </p:cNvPr>
          <p:cNvGrpSpPr/>
          <p:nvPr/>
        </p:nvGrpSpPr>
        <p:grpSpPr>
          <a:xfrm>
            <a:off x="4578545" y="4950527"/>
            <a:ext cx="3041044" cy="606446"/>
            <a:chOff x="4578545" y="4950527"/>
            <a:chExt cx="3041044" cy="606446"/>
          </a:xfrm>
        </p:grpSpPr>
        <p:sp>
          <p:nvSpPr>
            <p:cNvPr id="3" name="Action Button: Custom 2">
              <a:hlinkClick r:id="" action="ppaction://noaction" highlightClick="1"/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Action Button: Custom 46">
              <a:hlinkClick r:id="rId6" action="ppaction://hlinksldjump" highlightClick="1"/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78AF37-8CD7-450B-B815-9E041F5B7979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40" name="Action Button: Custom 44">
                <a:hlinkClick r:id="rId7" action="ppaction://hlinksldjump" highlightClick="1"/>
                <a:extLst>
                  <a:ext uri="{FF2B5EF4-FFF2-40B4-BE49-F238E27FC236}">
                    <a16:creationId xmlns:a16="http://schemas.microsoft.com/office/drawing/2014/main" id="{EFEF8AD8-120C-4B34-ABAF-953E68779D7B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49" name="Content Placeholder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90DE45A-C70C-4B0D-8703-AD89FF08C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2734CB-B519-448C-AB17-443A74E4CDFF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48" name="Action Button: Custom 47">
                <a:hlinkClick r:id="rId9" action="ppaction://hlinksldjump" highlightClick="1"/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6" name="Picture 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777A2CE-CBC3-48CB-8628-9351F9F6A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  <p:sp>
        <p:nvSpPr>
          <p:cNvPr id="50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46FB34CC-B7AA-4C83-8474-8FAA2EA594D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703811" y="762086"/>
            <a:ext cx="846008" cy="266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76CA85-7EB6-4325-933B-AB0AD3C9DC32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045774D-B182-4F3A-9F74-0FF6307C36E6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A2DA924-9AAD-4F0B-9617-EFA0DA7C15B6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F358F993-464F-451A-AC69-3DC9BD6104D1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803D2A-4D1B-421A-BB79-BC069CACE17C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750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2CB3DA-B8F5-4444-AFCA-626DADBAD9A6}"/>
              </a:ext>
            </a:extLst>
          </p:cNvPr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378734" y="0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594716" y="67069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 Pub List</a:t>
            </a:r>
          </a:p>
        </p:txBody>
      </p:sp>
      <p:sp>
        <p:nvSpPr>
          <p:cNvPr id="41" name="Action Button: Custom 40">
            <a:hlinkClick r:id="" action="ppaction://hlinkshowjump?jump=nextslide" highlightClick="1"/>
          </p:cNvPr>
          <p:cNvSpPr/>
          <p:nvPr/>
        </p:nvSpPr>
        <p:spPr>
          <a:xfrm>
            <a:off x="594716" y="1143050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/>
              <a:t>Rummers</a:t>
            </a:r>
            <a:endParaRPr lang="en-GB" dirty="0"/>
          </a:p>
        </p:txBody>
      </p:sp>
      <p:pic>
        <p:nvPicPr>
          <p:cNvPr id="44" name="StreetMap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3" y="4539525"/>
            <a:ext cx="2280211" cy="91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2" name="Action Button: Custom 1">
            <a:hlinkClick r:id="rId11" action="ppaction://hlinksldjump" highlightClick="1"/>
          </p:cNvPr>
          <p:cNvSpPr/>
          <p:nvPr/>
        </p:nvSpPr>
        <p:spPr>
          <a:xfrm>
            <a:off x="601623" y="741709"/>
            <a:ext cx="308195" cy="311178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&lt;</a:t>
            </a:r>
          </a:p>
        </p:txBody>
      </p:sp>
      <p:grpSp>
        <p:nvGrpSpPr>
          <p:cNvPr id="40" name="ScrollbarVertical"/>
          <p:cNvGrpSpPr/>
          <p:nvPr>
            <p:custDataLst>
              <p:custData r:id="rId4"/>
            </p:custDataLst>
          </p:nvPr>
        </p:nvGrpSpPr>
        <p:grpSpPr>
          <a:xfrm>
            <a:off x="3389195" y="1143050"/>
            <a:ext cx="249653" cy="3881739"/>
            <a:chOff x="4496659" y="1543109"/>
            <a:chExt cx="147992" cy="3562291"/>
          </a:xfrm>
        </p:grpSpPr>
        <p:sp>
          <p:nvSpPr>
            <p:cNvPr id="49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/>
            <p:cNvSpPr/>
            <p:nvPr/>
          </p:nvSpPr>
          <p:spPr>
            <a:xfrm>
              <a:off x="4496659" y="1842087"/>
              <a:ext cx="147992" cy="129858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04723" y="3635431"/>
            <a:ext cx="279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Description</a:t>
            </a:r>
          </a:p>
          <a:p>
            <a:r>
              <a:rPr lang="en-GB" sz="1400" dirty="0"/>
              <a:t>This is a good pub.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022" y="4123705"/>
            <a:ext cx="27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Review Score	4/5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65920" y="3095774"/>
            <a:ext cx="2280211" cy="215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GB" dirty="0"/>
              <a:t>   •   •   •   •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65920" y="1936106"/>
            <a:ext cx="2280211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grpSp>
        <p:nvGrpSpPr>
          <p:cNvPr id="39" name="WindowsPhone">
            <a:extLst>
              <a:ext uri="{FF2B5EF4-FFF2-40B4-BE49-F238E27FC236}">
                <a16:creationId xmlns:a16="http://schemas.microsoft.com/office/drawing/2014/main" id="{0ECA7E47-3AF2-4E21-BB75-CEE417F890DF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860483" y="2"/>
            <a:ext cx="3464995" cy="6857998"/>
            <a:chOff x="2839503" y="1"/>
            <a:chExt cx="3464995" cy="685799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091F2F4-B0F4-4BD3-AB5C-30388D5126B3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12243E3-DD4D-40DE-9FD7-C32D654FF6B9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62" name="Rounded Rectangle 28">
                  <a:extLst>
                    <a:ext uri="{FF2B5EF4-FFF2-40B4-BE49-F238E27FC236}">
                      <a16:creationId xmlns:a16="http://schemas.microsoft.com/office/drawing/2014/main" id="{7820BBF4-DA5E-4C83-A8F5-A2CAFD9284A5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Rounded Rectangle 29">
                  <a:extLst>
                    <a:ext uri="{FF2B5EF4-FFF2-40B4-BE49-F238E27FC236}">
                      <a16:creationId xmlns:a16="http://schemas.microsoft.com/office/drawing/2014/main" id="{52642623-1685-4EF0-B7D8-8F5955CA46A7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3E9CDB0-53C9-4218-AD92-E7F622C6CC7B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Left Arrow 31">
                  <a:extLst>
                    <a:ext uri="{FF2B5EF4-FFF2-40B4-BE49-F238E27FC236}">
                      <a16:creationId xmlns:a16="http://schemas.microsoft.com/office/drawing/2014/main" id="{0B1BC6BA-F006-47DD-B1ED-6350B9D439B8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5786CB7F-1C17-42B4-99AA-83C9D80B69A9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68" name="Flowchart: Stored Data 67">
                    <a:extLst>
                      <a:ext uri="{FF2B5EF4-FFF2-40B4-BE49-F238E27FC236}">
                        <a16:creationId xmlns:a16="http://schemas.microsoft.com/office/drawing/2014/main" id="{3242F87B-C887-4C3B-9645-830824A33A8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Flowchart: Stored Data 68">
                    <a:extLst>
                      <a:ext uri="{FF2B5EF4-FFF2-40B4-BE49-F238E27FC236}">
                        <a16:creationId xmlns:a16="http://schemas.microsoft.com/office/drawing/2014/main" id="{C854D117-BEF3-445A-86A0-EDA28D7B6835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" name="Flowchart: Stored Data 69">
                    <a:extLst>
                      <a:ext uri="{FF2B5EF4-FFF2-40B4-BE49-F238E27FC236}">
                        <a16:creationId xmlns:a16="http://schemas.microsoft.com/office/drawing/2014/main" id="{1100782D-A235-4A08-8516-AC04A9DC4DB8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Flowchart: Stored Data 70">
                    <a:extLst>
                      <a:ext uri="{FF2B5EF4-FFF2-40B4-BE49-F238E27FC236}">
                        <a16:creationId xmlns:a16="http://schemas.microsoft.com/office/drawing/2014/main" id="{E0AA189D-6DB4-4DAD-B434-F88549F01C33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67" name="Rounded Rectangle 33">
                  <a:extLst>
                    <a:ext uri="{FF2B5EF4-FFF2-40B4-BE49-F238E27FC236}">
                      <a16:creationId xmlns:a16="http://schemas.microsoft.com/office/drawing/2014/main" id="{BB4E2529-F2AA-407A-862F-472C8213278D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4F01BFB-504A-43A6-BC18-264F3A2CF8BC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50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6AC3DF96-F9E3-416A-AA2B-62340AAED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Action Button: Custom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29DBD7-9978-4527-8DC4-E64AE68BA174}"/>
              </a:ext>
            </a:extLst>
          </p:cNvPr>
          <p:cNvSpPr/>
          <p:nvPr/>
        </p:nvSpPr>
        <p:spPr>
          <a:xfrm>
            <a:off x="8076465" y="670699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 Pub List</a:t>
            </a:r>
          </a:p>
        </p:txBody>
      </p:sp>
      <p:pic>
        <p:nvPicPr>
          <p:cNvPr id="86" name="StreetMap">
            <a:extLst>
              <a:ext uri="{FF2B5EF4-FFF2-40B4-BE49-F238E27FC236}">
                <a16:creationId xmlns:a16="http://schemas.microsoft.com/office/drawing/2014/main" id="{2A1BE3EE-67BF-4DD5-B110-5ABD6BF4C672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929" y="1761717"/>
            <a:ext cx="2280211" cy="66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85" name="Action Button: Custom 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0B48D23B-2249-420B-843A-68EF33491EAD}"/>
              </a:ext>
            </a:extLst>
          </p:cNvPr>
          <p:cNvSpPr/>
          <p:nvPr/>
        </p:nvSpPr>
        <p:spPr>
          <a:xfrm>
            <a:off x="8083372" y="752016"/>
            <a:ext cx="308195" cy="311178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73" name="Action Button: Custom 4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59E251F-5E2E-45C8-8E5A-0B0F1F2D76E1}"/>
              </a:ext>
            </a:extLst>
          </p:cNvPr>
          <p:cNvSpPr/>
          <p:nvPr/>
        </p:nvSpPr>
        <p:spPr>
          <a:xfrm>
            <a:off x="8076465" y="1143052"/>
            <a:ext cx="2802729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/>
              <a:t>Rummers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2B891-7D68-40E6-8CE1-1EC034739FCC}"/>
              </a:ext>
            </a:extLst>
          </p:cNvPr>
          <p:cNvSpPr txBox="1"/>
          <p:nvPr/>
        </p:nvSpPr>
        <p:spPr>
          <a:xfrm>
            <a:off x="8391567" y="2585684"/>
            <a:ext cx="158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54C58-439F-4B66-ACF7-E61BDA27AE07}"/>
              </a:ext>
            </a:extLst>
          </p:cNvPr>
          <p:cNvSpPr txBox="1"/>
          <p:nvPr/>
        </p:nvSpPr>
        <p:spPr>
          <a:xfrm>
            <a:off x="8391567" y="3122375"/>
            <a:ext cx="238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Dog-friendly</a:t>
            </a:r>
          </a:p>
          <a:p>
            <a:r>
              <a:rPr lang="en-GB" dirty="0"/>
              <a:t>Cheap</a:t>
            </a:r>
          </a:p>
          <a:p>
            <a:r>
              <a:rPr lang="en-GB" dirty="0"/>
              <a:t>Student-Discount</a:t>
            </a:r>
          </a:p>
        </p:txBody>
      </p:sp>
      <p:grpSp>
        <p:nvGrpSpPr>
          <p:cNvPr id="75" name="ScrollbarVertical">
            <a:extLst>
              <a:ext uri="{FF2B5EF4-FFF2-40B4-BE49-F238E27FC236}">
                <a16:creationId xmlns:a16="http://schemas.microsoft.com/office/drawing/2014/main" id="{03FC0E4A-1E3A-4F4E-AD12-4307FDB64C19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869698" y="1143050"/>
            <a:ext cx="249653" cy="3881739"/>
            <a:chOff x="4496659" y="1543109"/>
            <a:chExt cx="147992" cy="3562291"/>
          </a:xfrm>
        </p:grpSpPr>
        <p:sp>
          <p:nvSpPr>
            <p:cNvPr id="76" name="Background">
              <a:extLst>
                <a:ext uri="{FF2B5EF4-FFF2-40B4-BE49-F238E27FC236}">
                  <a16:creationId xmlns:a16="http://schemas.microsoft.com/office/drawing/2014/main" id="{CE2327CA-37D9-4F73-B8AF-B2FE8D2877B1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8" name="UpArrow">
              <a:extLst>
                <a:ext uri="{FF2B5EF4-FFF2-40B4-BE49-F238E27FC236}">
                  <a16:creationId xmlns:a16="http://schemas.microsoft.com/office/drawing/2014/main" id="{1D7A5234-DF08-4545-8488-4367A3DFD3A3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9" name="DownArrow">
              <a:extLst>
                <a:ext uri="{FF2B5EF4-FFF2-40B4-BE49-F238E27FC236}">
                  <a16:creationId xmlns:a16="http://schemas.microsoft.com/office/drawing/2014/main" id="{2B8ED471-7223-4B09-B5BB-044B956F3F72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Slider">
            <a:extLst>
              <a:ext uri="{FF2B5EF4-FFF2-40B4-BE49-F238E27FC236}">
                <a16:creationId xmlns:a16="http://schemas.microsoft.com/office/drawing/2014/main" id="{778DB08C-DC98-4CFF-825A-77ACB065568B}"/>
              </a:ext>
            </a:extLst>
          </p:cNvPr>
          <p:cNvSpPr/>
          <p:nvPr/>
        </p:nvSpPr>
        <p:spPr>
          <a:xfrm>
            <a:off x="10866494" y="3436008"/>
            <a:ext cx="249653" cy="1415038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48" tIns="48774" rIns="97548" bIns="48774"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61C9BC-37D5-41F4-93B1-54D28BF9143B}"/>
              </a:ext>
            </a:extLst>
          </p:cNvPr>
          <p:cNvGrpSpPr/>
          <p:nvPr/>
        </p:nvGrpSpPr>
        <p:grpSpPr>
          <a:xfrm>
            <a:off x="593776" y="5569262"/>
            <a:ext cx="3039540" cy="889212"/>
            <a:chOff x="4574721" y="5567614"/>
            <a:chExt cx="3039540" cy="8892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A268F8-1CA1-473E-9152-103E94B5FDCB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B1C6A0A-6492-4F5C-A953-60F9EED829FB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4148AFD8-DD6F-483D-B94A-51C14DEC474D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DD18283-D6A5-478A-8F3E-CCD3C7A2E469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C271DDB-2F85-4318-B2EF-58AA4D46FAF1}"/>
              </a:ext>
            </a:extLst>
          </p:cNvPr>
          <p:cNvGrpSpPr/>
          <p:nvPr/>
        </p:nvGrpSpPr>
        <p:grpSpPr>
          <a:xfrm>
            <a:off x="8076405" y="5562529"/>
            <a:ext cx="3039540" cy="889212"/>
            <a:chOff x="4574721" y="5567614"/>
            <a:chExt cx="3039540" cy="88921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088E88F-1AFD-46F0-8CAA-66D728522AB4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B1D4D0A-D201-4FEB-9F55-31C72A2077D9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30EEFBB2-4BB6-4E25-98CE-0BC66278A94F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788A3A3-B12A-4614-8E65-F6B8B5D66A1B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89843A8-430C-4F1B-9DA8-87F2BC90BD2D}"/>
              </a:ext>
            </a:extLst>
          </p:cNvPr>
          <p:cNvGrpSpPr/>
          <p:nvPr/>
        </p:nvGrpSpPr>
        <p:grpSpPr>
          <a:xfrm>
            <a:off x="593776" y="4971478"/>
            <a:ext cx="3041044" cy="606446"/>
            <a:chOff x="4578545" y="4950527"/>
            <a:chExt cx="3041044" cy="606446"/>
          </a:xfrm>
        </p:grpSpPr>
        <p:sp>
          <p:nvSpPr>
            <p:cNvPr id="101" name="Action Button: Custom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6D97442-B64A-4C03-80A0-BE01C1BCD029}"/>
                </a:ext>
              </a:extLst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Action Button: Custom 46">
              <a:hlinkClick r:id="rId11" action="ppaction://hlinksldjump" highlightClick="1"/>
              <a:extLst>
                <a:ext uri="{FF2B5EF4-FFF2-40B4-BE49-F238E27FC236}">
                  <a16:creationId xmlns:a16="http://schemas.microsoft.com/office/drawing/2014/main" id="{A1F91B88-1202-43AD-8846-B60D3DBED880}"/>
                </a:ext>
              </a:extLst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7EFF295-ACDB-42F1-A974-A31F7567C348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107" name="Action Button: Custom 44">
                <a:hlinkClick r:id="rId12" action="ppaction://hlinksldjump" highlightClick="1"/>
                <a:extLst>
                  <a:ext uri="{FF2B5EF4-FFF2-40B4-BE49-F238E27FC236}">
                    <a16:creationId xmlns:a16="http://schemas.microsoft.com/office/drawing/2014/main" id="{443EF4BD-BE58-4952-B460-C3E308E0D199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108" name="Content Placeholder 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8D995B8-572C-46D2-B93A-3259164E4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A1B3F8D-BC25-4551-B41B-E27CECE7D045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105" name="Action Button: Custom 47">
                <a:hlinkClick r:id="rId14" action="ppaction://hlinksldjump" highlightClick="1"/>
                <a:extLst>
                  <a:ext uri="{FF2B5EF4-FFF2-40B4-BE49-F238E27FC236}">
                    <a16:creationId xmlns:a16="http://schemas.microsoft.com/office/drawing/2014/main" id="{56D85593-834F-4751-8DC6-DC96E0DDA705}"/>
                  </a:ext>
                </a:extLst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106" name="Picture 105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9A27AC04-F0BC-4692-895A-8196467B7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0BE9136-38E7-47F2-8823-E83C4C231406}"/>
              </a:ext>
            </a:extLst>
          </p:cNvPr>
          <p:cNvGrpSpPr/>
          <p:nvPr/>
        </p:nvGrpSpPr>
        <p:grpSpPr>
          <a:xfrm>
            <a:off x="8082910" y="4966362"/>
            <a:ext cx="3041044" cy="606446"/>
            <a:chOff x="4578545" y="4950527"/>
            <a:chExt cx="3041044" cy="606446"/>
          </a:xfrm>
        </p:grpSpPr>
        <p:sp>
          <p:nvSpPr>
            <p:cNvPr id="110" name="Action Button: Custom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2D1C0AD-EAC6-4855-BDF6-1456FFBBF316}"/>
                </a:ext>
              </a:extLst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Action Button: Custom 46">
              <a:hlinkClick r:id="rId11" action="ppaction://hlinksldjump" highlightClick="1"/>
              <a:extLst>
                <a:ext uri="{FF2B5EF4-FFF2-40B4-BE49-F238E27FC236}">
                  <a16:creationId xmlns:a16="http://schemas.microsoft.com/office/drawing/2014/main" id="{329114A7-4E7F-44A3-9DE2-308A3D75F0AB}"/>
                </a:ext>
              </a:extLst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F186B48-33BC-48F8-97CA-E1B596C827A8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116" name="Action Button: Custom 44">
                <a:hlinkClick r:id="rId12" action="ppaction://hlinksldjump" highlightClick="1"/>
                <a:extLst>
                  <a:ext uri="{FF2B5EF4-FFF2-40B4-BE49-F238E27FC236}">
                    <a16:creationId xmlns:a16="http://schemas.microsoft.com/office/drawing/2014/main" id="{7237A82B-0B9A-410B-B849-722AB1188CEB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117" name="Content Placeholder 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C786D84-8572-416C-8A20-80FEC8B56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15B1685-AC8E-451F-9F87-4A4A3CB2E554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114" name="Action Button: Custom 47">
                <a:hlinkClick r:id="rId14" action="ppaction://hlinksldjump" highlightClick="1"/>
                <a:extLst>
                  <a:ext uri="{FF2B5EF4-FFF2-40B4-BE49-F238E27FC236}">
                    <a16:creationId xmlns:a16="http://schemas.microsoft.com/office/drawing/2014/main" id="{489052E4-2F36-420B-8BD5-0003BCE080C0}"/>
                  </a:ext>
                </a:extLst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115" name="Picture 11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C66496D1-D8AC-428B-BEDB-4A1AC752D3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6836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Action Button: Custom 39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Random Pub Tour</a:t>
            </a:r>
          </a:p>
        </p:txBody>
      </p:sp>
      <p:grpSp>
        <p:nvGrpSpPr>
          <p:cNvPr id="39" name="Group 38"/>
          <p:cNvGrpSpPr/>
          <p:nvPr>
            <p:custDataLst>
              <p:custData r:id="rId3"/>
            </p:custDataLst>
          </p:nvPr>
        </p:nvGrpSpPr>
        <p:grpSpPr>
          <a:xfrm>
            <a:off x="4749842" y="1801997"/>
            <a:ext cx="2720839" cy="410781"/>
            <a:chOff x="2998881" y="3270690"/>
            <a:chExt cx="3731769" cy="461890"/>
          </a:xfrm>
        </p:grpSpPr>
        <p:sp>
          <p:nvSpPr>
            <p:cNvPr id="42" name="Content"/>
            <p:cNvSpPr/>
            <p:nvPr/>
          </p:nvSpPr>
          <p:spPr>
            <a:xfrm>
              <a:off x="6273450" y="3270690"/>
              <a:ext cx="457200" cy="4571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Segoe UI Semilight" pitchFamily="34" charset="0"/>
                  <a:cs typeface="Segoe UI Semilight" pitchFamily="34" charset="0"/>
                </a:rPr>
                <a:t>12</a:t>
              </a:r>
              <a:endParaRPr lang="en-US" sz="1400" dirty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998881" y="3613708"/>
              <a:ext cx="3146238" cy="118872"/>
              <a:chOff x="2998881" y="3613708"/>
              <a:chExt cx="3146238" cy="118872"/>
            </a:xfrm>
          </p:grpSpPr>
          <p:sp>
            <p:nvSpPr>
              <p:cNvPr id="46" name="Rectangle6"/>
              <p:cNvSpPr/>
              <p:nvPr/>
            </p:nvSpPr>
            <p:spPr>
              <a:xfrm>
                <a:off x="2998881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7"/>
              <p:cNvSpPr/>
              <p:nvPr/>
            </p:nvSpPr>
            <p:spPr>
              <a:xfrm>
                <a:off x="3261033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8"/>
              <p:cNvSpPr/>
              <p:nvPr/>
            </p:nvSpPr>
            <p:spPr>
              <a:xfrm>
                <a:off x="3523185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9"/>
              <p:cNvSpPr/>
              <p:nvPr/>
            </p:nvSpPr>
            <p:spPr>
              <a:xfrm>
                <a:off x="3785337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10"/>
              <p:cNvSpPr/>
              <p:nvPr/>
            </p:nvSpPr>
            <p:spPr>
              <a:xfrm>
                <a:off x="4047489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11"/>
              <p:cNvSpPr/>
              <p:nvPr/>
            </p:nvSpPr>
            <p:spPr>
              <a:xfrm>
                <a:off x="4309641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12"/>
              <p:cNvSpPr/>
              <p:nvPr/>
            </p:nvSpPr>
            <p:spPr>
              <a:xfrm>
                <a:off x="4571793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14"/>
              <p:cNvSpPr/>
              <p:nvPr/>
            </p:nvSpPr>
            <p:spPr>
              <a:xfrm>
                <a:off x="5093831" y="3613708"/>
                <a:ext cx="262152" cy="118872"/>
              </a:xfrm>
              <a:prstGeom prst="rect">
                <a:avLst/>
              </a:prstGeom>
              <a:solidFill>
                <a:srgbClr val="CCCCCC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15"/>
              <p:cNvSpPr/>
              <p:nvPr/>
            </p:nvSpPr>
            <p:spPr>
              <a:xfrm>
                <a:off x="5355983" y="3613708"/>
                <a:ext cx="262152" cy="118872"/>
              </a:xfrm>
              <a:prstGeom prst="rect">
                <a:avLst/>
              </a:prstGeom>
              <a:solidFill>
                <a:srgbClr val="CCCCCC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16"/>
              <p:cNvSpPr/>
              <p:nvPr/>
            </p:nvSpPr>
            <p:spPr>
              <a:xfrm>
                <a:off x="5618135" y="3613708"/>
                <a:ext cx="262152" cy="118872"/>
              </a:xfrm>
              <a:prstGeom prst="rect">
                <a:avLst/>
              </a:prstGeom>
              <a:solidFill>
                <a:srgbClr val="CCCCCC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17"/>
              <p:cNvSpPr/>
              <p:nvPr/>
            </p:nvSpPr>
            <p:spPr>
              <a:xfrm>
                <a:off x="5882967" y="3613708"/>
                <a:ext cx="262152" cy="118872"/>
              </a:xfrm>
              <a:prstGeom prst="rect">
                <a:avLst/>
              </a:prstGeom>
              <a:solidFill>
                <a:srgbClr val="CCCCCC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4831679" y="3613708"/>
                <a:ext cx="262152" cy="118872"/>
                <a:chOff x="4831679" y="3613708"/>
                <a:chExt cx="262152" cy="118872"/>
              </a:xfrm>
            </p:grpSpPr>
            <p:sp>
              <p:nvSpPr>
                <p:cNvPr id="58" name="Blue"/>
                <p:cNvSpPr/>
                <p:nvPr/>
              </p:nvSpPr>
              <p:spPr>
                <a:xfrm>
                  <a:off x="4831679" y="3613708"/>
                  <a:ext cx="262152" cy="118872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Black"/>
                <p:cNvSpPr/>
                <p:nvPr/>
              </p:nvSpPr>
              <p:spPr>
                <a:xfrm>
                  <a:off x="4954287" y="3619112"/>
                  <a:ext cx="137160" cy="108065"/>
                </a:xfrm>
                <a:prstGeom prst="rect">
                  <a:avLst/>
                </a:prstGeom>
                <a:solidFill>
                  <a:srgbClr val="000000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4749842" y="1569995"/>
            <a:ext cx="281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Pub</a:t>
            </a:r>
          </a:p>
        </p:txBody>
      </p:sp>
      <p:sp>
        <p:nvSpPr>
          <p:cNvPr id="60" name="Content">
            <a:hlinkClick r:id="rId9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4616231" y="4630181"/>
            <a:ext cx="2933588" cy="29950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Start Pub Tour</a:t>
            </a:r>
          </a:p>
        </p:txBody>
      </p:sp>
      <p:sp>
        <p:nvSpPr>
          <p:cNvPr id="61" name="Content">
            <a:hlinkClick r:id="rId10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6703811" y="762086"/>
            <a:ext cx="846008" cy="266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03C3DB-D41D-4278-943B-E68491FC4831}"/>
              </a:ext>
            </a:extLst>
          </p:cNvPr>
          <p:cNvGrpSpPr/>
          <p:nvPr/>
        </p:nvGrpSpPr>
        <p:grpSpPr>
          <a:xfrm>
            <a:off x="4744361" y="2628645"/>
            <a:ext cx="2821185" cy="459404"/>
            <a:chOff x="4744361" y="2628645"/>
            <a:chExt cx="2821185" cy="459404"/>
          </a:xfrm>
        </p:grpSpPr>
        <p:grpSp>
          <p:nvGrpSpPr>
            <p:cNvPr id="62" name="CheckBoxUnchecked">
              <a:extLst>
                <a:ext uri="{FF2B5EF4-FFF2-40B4-BE49-F238E27FC236}">
                  <a16:creationId xmlns:a16="http://schemas.microsoft.com/office/drawing/2014/main" id="{67DF1379-DCA3-47BC-9B4C-55BC1A84827F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7120431" y="2660904"/>
              <a:ext cx="445115" cy="427145"/>
              <a:chOff x="5179843" y="2087449"/>
              <a:chExt cx="199094" cy="216403"/>
            </a:xfrm>
          </p:grpSpPr>
          <p:sp>
            <p:nvSpPr>
              <p:cNvPr id="63" name="Content">
                <a:extLst>
                  <a:ext uri="{FF2B5EF4-FFF2-40B4-BE49-F238E27FC236}">
                    <a16:creationId xmlns:a16="http://schemas.microsoft.com/office/drawing/2014/main" id="{561258C1-27D1-40C4-833E-A71FCC585165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" name="CheckBox">
                <a:extLst>
                  <a:ext uri="{FF2B5EF4-FFF2-40B4-BE49-F238E27FC236}">
                    <a16:creationId xmlns:a16="http://schemas.microsoft.com/office/drawing/2014/main" id="{0A2D324A-D4E7-420B-A229-2BE915588E6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7A9C9D-5AB9-4F1E-B1E2-E058F64BE098}"/>
                </a:ext>
              </a:extLst>
            </p:cNvPr>
            <p:cNvSpPr txBox="1"/>
            <p:nvPr/>
          </p:nvSpPr>
          <p:spPr>
            <a:xfrm>
              <a:off x="4744361" y="2628645"/>
              <a:ext cx="1603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Apply Filter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08DC09-56A1-46FD-8B73-5A150D8ABDCD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6EFA7AC-AEED-4276-A82D-20A9FB004E71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91794D2-44F4-4F46-B9F2-AB43531D52F8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E446E8DD-7EB3-4FC0-9327-50C563A941E6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6746384-C37F-4A94-A63B-22103CF328BC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BDC625-11C0-4312-B337-FF2B44B97C5D}"/>
              </a:ext>
            </a:extLst>
          </p:cNvPr>
          <p:cNvGrpSpPr/>
          <p:nvPr/>
        </p:nvGrpSpPr>
        <p:grpSpPr>
          <a:xfrm>
            <a:off x="4578545" y="4950527"/>
            <a:ext cx="3041044" cy="606446"/>
            <a:chOff x="4578545" y="4950527"/>
            <a:chExt cx="3041044" cy="606446"/>
          </a:xfrm>
        </p:grpSpPr>
        <p:sp>
          <p:nvSpPr>
            <p:cNvPr id="77" name="Action Button: Custom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7017521F-D0BE-4456-8950-6E02FDEBB86A}"/>
                </a:ext>
              </a:extLst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Action Button: Custom 46">
              <a:hlinkClick r:id="rId11" action="ppaction://hlinksldjump" highlightClick="1"/>
              <a:extLst>
                <a:ext uri="{FF2B5EF4-FFF2-40B4-BE49-F238E27FC236}">
                  <a16:creationId xmlns:a16="http://schemas.microsoft.com/office/drawing/2014/main" id="{085F7ECB-8ED6-4D56-80D2-BA301271DA16}"/>
                </a:ext>
              </a:extLst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130D1EF-990C-443C-82E1-2B42188839E2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83" name="Action Button: Custom 44">
                <a:hlinkClick r:id="rId12" action="ppaction://hlinksldjump" highlightClick="1"/>
                <a:extLst>
                  <a:ext uri="{FF2B5EF4-FFF2-40B4-BE49-F238E27FC236}">
                    <a16:creationId xmlns:a16="http://schemas.microsoft.com/office/drawing/2014/main" id="{E39670CB-E6CB-4DC4-A552-372C01C5ECF7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84" name="Content Placeholder 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A13275A-A2C5-4FB1-82DE-02FABBB4E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E75AAF5-5E7B-42DB-8A27-49B031F0D723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81" name="Action Button: Custom 47">
                <a:hlinkClick r:id="rId14" action="ppaction://hlinksldjump" highlightClick="1"/>
                <a:extLst>
                  <a:ext uri="{FF2B5EF4-FFF2-40B4-BE49-F238E27FC236}">
                    <a16:creationId xmlns:a16="http://schemas.microsoft.com/office/drawing/2014/main" id="{F7E796DA-594D-48B8-B1E3-3FA0233FCAF9}"/>
                  </a:ext>
                </a:extLst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82" name="Picture 8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9CA5E85D-C62E-418D-984B-3C1D6269D6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229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ction Button: Custom 2">
            <a:hlinkClick r:id="" action="ppaction://noaction" highlightClick="1"/>
          </p:cNvPr>
          <p:cNvSpPr/>
          <p:nvPr/>
        </p:nvSpPr>
        <p:spPr>
          <a:xfrm>
            <a:off x="4578545" y="5024791"/>
            <a:ext cx="3033035" cy="53218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ction Button: Custom 1">
            <a:hlinkClick r:id="" action="ppaction://hlinkshowjump?jump=firstslide" highlightClick="1"/>
          </p:cNvPr>
          <p:cNvSpPr/>
          <p:nvPr/>
        </p:nvSpPr>
        <p:spPr>
          <a:xfrm>
            <a:off x="4616230" y="5024790"/>
            <a:ext cx="695717" cy="488862"/>
          </a:xfrm>
          <a:prstGeom prst="actionButtonBlank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Pub list</a:t>
            </a:r>
          </a:p>
        </p:txBody>
      </p:sp>
      <p:sp>
        <p:nvSpPr>
          <p:cNvPr id="40" name="Action Button: Custom 39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Ordered Pub Tour</a:t>
            </a:r>
          </a:p>
        </p:txBody>
      </p:sp>
      <p:sp>
        <p:nvSpPr>
          <p:cNvPr id="39" name="Content">
            <a:hlinkClick r:id="rId9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703811" y="762086"/>
            <a:ext cx="846008" cy="266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Filter</a:t>
            </a:r>
          </a:p>
        </p:txBody>
      </p:sp>
      <p:sp>
        <p:nvSpPr>
          <p:cNvPr id="43" name="Content">
            <a:hlinkClick r:id="rId10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4616231" y="4630181"/>
            <a:ext cx="2933588" cy="29950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Start Pub Tour</a:t>
            </a:r>
          </a:p>
        </p:txBody>
      </p:sp>
      <p:sp>
        <p:nvSpPr>
          <p:cNvPr id="50" name="Content">
            <a:hlinkClick r:id="rId11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5543768" y="2438224"/>
            <a:ext cx="1102588" cy="30223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Pub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1CE160-69CA-4EDB-A40C-BD30734795FE}"/>
              </a:ext>
            </a:extLst>
          </p:cNvPr>
          <p:cNvGrpSpPr/>
          <p:nvPr/>
        </p:nvGrpSpPr>
        <p:grpSpPr>
          <a:xfrm>
            <a:off x="6923872" y="4998121"/>
            <a:ext cx="695717" cy="524122"/>
            <a:chOff x="6878790" y="4989532"/>
            <a:chExt cx="695717" cy="524122"/>
          </a:xfrm>
        </p:grpSpPr>
        <p:sp>
          <p:nvSpPr>
            <p:cNvPr id="55" name="Action Button: Custom 44">
              <a:hlinkClick r:id="rId12" action="ppaction://hlinksldjump" highlightClick="1"/>
              <a:extLst>
                <a:ext uri="{FF2B5EF4-FFF2-40B4-BE49-F238E27FC236}">
                  <a16:creationId xmlns:a16="http://schemas.microsoft.com/office/drawing/2014/main" id="{EE176357-CA96-475A-8F16-18A78337CD89}"/>
                </a:ext>
              </a:extLst>
            </p:cNvPr>
            <p:cNvSpPr/>
            <p:nvPr/>
          </p:nvSpPr>
          <p:spPr>
            <a:xfrm>
              <a:off x="6878790" y="5024792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  <a:p>
              <a:pPr algn="ctr"/>
              <a:endParaRPr lang="en-GB" sz="800" dirty="0"/>
            </a:p>
            <a:p>
              <a:pPr algn="ctr"/>
              <a:endParaRPr lang="en-GB" sz="800" dirty="0"/>
            </a:p>
            <a:p>
              <a:pPr algn="ctr"/>
              <a:r>
                <a:rPr lang="en-GB" sz="800" dirty="0"/>
                <a:t>Ordered</a:t>
              </a:r>
            </a:p>
          </p:txBody>
        </p:sp>
        <p:pic>
          <p:nvPicPr>
            <p:cNvPr id="56" name="Content Placeholder 4">
              <a:hlinkClick r:id="rId12" action="ppaction://hlinksldjump"/>
              <a:extLst>
                <a:ext uri="{FF2B5EF4-FFF2-40B4-BE49-F238E27FC236}">
                  <a16:creationId xmlns:a16="http://schemas.microsoft.com/office/drawing/2014/main" id="{6D749416-6D35-497A-8571-3600B57C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870" y="4989532"/>
              <a:ext cx="440531" cy="440531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B38B43-CD27-4F04-9133-2393A91B2671}"/>
              </a:ext>
            </a:extLst>
          </p:cNvPr>
          <p:cNvGrpSpPr/>
          <p:nvPr/>
        </p:nvGrpSpPr>
        <p:grpSpPr>
          <a:xfrm>
            <a:off x="5747510" y="4950527"/>
            <a:ext cx="695717" cy="563127"/>
            <a:chOff x="5747510" y="4950527"/>
            <a:chExt cx="695717" cy="563127"/>
          </a:xfrm>
        </p:grpSpPr>
        <p:sp>
          <p:nvSpPr>
            <p:cNvPr id="61" name="Action Button: Custom 47">
              <a:hlinkClick r:id="rId14" action="ppaction://hlinksldjump" highlightClick="1"/>
              <a:extLst>
                <a:ext uri="{FF2B5EF4-FFF2-40B4-BE49-F238E27FC236}">
                  <a16:creationId xmlns:a16="http://schemas.microsoft.com/office/drawing/2014/main" id="{5D86D5B1-CB8C-40C5-BAE5-23E9F52861F4}"/>
                </a:ext>
              </a:extLst>
            </p:cNvPr>
            <p:cNvSpPr/>
            <p:nvPr/>
          </p:nvSpPr>
          <p:spPr>
            <a:xfrm>
              <a:off x="5747510" y="5024792"/>
              <a:ext cx="695717" cy="488862"/>
            </a:xfrm>
            <a:prstGeom prst="actionButtonBlank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  <a:p>
              <a:pPr algn="ctr"/>
              <a:endParaRPr lang="en-GB" sz="800" dirty="0"/>
            </a:p>
            <a:p>
              <a:pPr algn="ctr"/>
              <a:endParaRPr lang="en-GB" sz="800" dirty="0"/>
            </a:p>
            <a:p>
              <a:pPr algn="ctr"/>
              <a:r>
                <a:rPr lang="en-GB" sz="800" dirty="0"/>
                <a:t>Random</a:t>
              </a:r>
            </a:p>
          </p:txBody>
        </p:sp>
        <p:pic>
          <p:nvPicPr>
            <p:cNvPr id="62" name="Picture 61">
              <a:hlinkClick r:id="rId14" action="ppaction://hlinksldjump"/>
              <a:extLst>
                <a:ext uri="{FF2B5EF4-FFF2-40B4-BE49-F238E27FC236}">
                  <a16:creationId xmlns:a16="http://schemas.microsoft.com/office/drawing/2014/main" id="{E4E1F078-FF2C-4C50-BB9F-CE4A312E5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4302" y="4950527"/>
              <a:ext cx="475136" cy="475136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1CFA51-99AC-4DEB-9A52-C84B754B690C}"/>
              </a:ext>
            </a:extLst>
          </p:cNvPr>
          <p:cNvGrpSpPr/>
          <p:nvPr/>
        </p:nvGrpSpPr>
        <p:grpSpPr>
          <a:xfrm>
            <a:off x="4671335" y="1168954"/>
            <a:ext cx="2821185" cy="459404"/>
            <a:chOff x="4744361" y="2628645"/>
            <a:chExt cx="2821185" cy="459404"/>
          </a:xfrm>
        </p:grpSpPr>
        <p:grpSp>
          <p:nvGrpSpPr>
            <p:cNvPr id="42" name="CheckBoxUnchecked">
              <a:extLst>
                <a:ext uri="{FF2B5EF4-FFF2-40B4-BE49-F238E27FC236}">
                  <a16:creationId xmlns:a16="http://schemas.microsoft.com/office/drawing/2014/main" id="{EC1DD7C2-31BD-4E7A-ADA7-AA360F07B3A4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7120431" y="2660904"/>
              <a:ext cx="445115" cy="427145"/>
              <a:chOff x="5179843" y="2087449"/>
              <a:chExt cx="199094" cy="216403"/>
            </a:xfrm>
          </p:grpSpPr>
          <p:sp>
            <p:nvSpPr>
              <p:cNvPr id="52" name="Content">
                <a:extLst>
                  <a:ext uri="{FF2B5EF4-FFF2-40B4-BE49-F238E27FC236}">
                    <a16:creationId xmlns:a16="http://schemas.microsoft.com/office/drawing/2014/main" id="{29D08352-03FC-48F4-9C24-08D85C40CA43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CheckBox">
                <a:extLst>
                  <a:ext uri="{FF2B5EF4-FFF2-40B4-BE49-F238E27FC236}">
                    <a16:creationId xmlns:a16="http://schemas.microsoft.com/office/drawing/2014/main" id="{61CC7CA0-5455-40B1-AF31-CAFBF801CDEC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BB63106-C1CB-427C-BFD9-EA49CCC5D695}"/>
                </a:ext>
              </a:extLst>
            </p:cNvPr>
            <p:cNvSpPr txBox="1"/>
            <p:nvPr/>
          </p:nvSpPr>
          <p:spPr>
            <a:xfrm>
              <a:off x="4744361" y="2628645"/>
              <a:ext cx="1603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Apply Filter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5F673BE-AE35-4477-81DC-1B24CA135F83}"/>
              </a:ext>
            </a:extLst>
          </p:cNvPr>
          <p:cNvGrpSpPr/>
          <p:nvPr/>
        </p:nvGrpSpPr>
        <p:grpSpPr>
          <a:xfrm>
            <a:off x="4702870" y="1580875"/>
            <a:ext cx="2883216" cy="314486"/>
            <a:chOff x="4702870" y="1580875"/>
            <a:chExt cx="2883216" cy="3144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A17D0B4-E9FF-4AB0-BD1A-A8D2A863A33A}"/>
                </a:ext>
              </a:extLst>
            </p:cNvPr>
            <p:cNvGrpSpPr/>
            <p:nvPr/>
          </p:nvGrpSpPr>
          <p:grpSpPr>
            <a:xfrm>
              <a:off x="4702870" y="1580875"/>
              <a:ext cx="2565023" cy="314486"/>
              <a:chOff x="4739640" y="1270474"/>
              <a:chExt cx="2565023" cy="314486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891A0-BD80-454C-A558-CCF3E3765372}"/>
                  </a:ext>
                </a:extLst>
              </p:cNvPr>
              <p:cNvSpPr/>
              <p:nvPr/>
            </p:nvSpPr>
            <p:spPr>
              <a:xfrm>
                <a:off x="4739640" y="1272540"/>
                <a:ext cx="312420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27F3465-CFEA-4741-BD72-28FB0600A54E}"/>
                  </a:ext>
                </a:extLst>
              </p:cNvPr>
              <p:cNvSpPr/>
              <p:nvPr/>
            </p:nvSpPr>
            <p:spPr>
              <a:xfrm>
                <a:off x="5840526" y="1271603"/>
                <a:ext cx="1464137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/>
                  <a:t>Bar 46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8072F39-E920-420B-9965-BFC6E9CCA49A}"/>
                  </a:ext>
                </a:extLst>
              </p:cNvPr>
              <p:cNvSpPr/>
              <p:nvPr/>
            </p:nvSpPr>
            <p:spPr>
              <a:xfrm>
                <a:off x="5098847" y="1270474"/>
                <a:ext cx="721561" cy="312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11:10</a:t>
                </a: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B1A732-53BD-454F-B887-09CBB46560DE}"/>
                </a:ext>
              </a:extLst>
            </p:cNvPr>
            <p:cNvSpPr/>
            <p:nvPr/>
          </p:nvSpPr>
          <p:spPr>
            <a:xfrm>
              <a:off x="7314676" y="1580875"/>
              <a:ext cx="271410" cy="312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2247A94-BC08-4053-9214-F38FE76B246A}"/>
              </a:ext>
            </a:extLst>
          </p:cNvPr>
          <p:cNvGrpSpPr/>
          <p:nvPr/>
        </p:nvGrpSpPr>
        <p:grpSpPr>
          <a:xfrm>
            <a:off x="4707692" y="1956023"/>
            <a:ext cx="2890763" cy="318793"/>
            <a:chOff x="4707692" y="1956023"/>
            <a:chExt cx="2890763" cy="31879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2102507-B909-401F-A456-02D9DD6D6318}"/>
                </a:ext>
              </a:extLst>
            </p:cNvPr>
            <p:cNvGrpSpPr/>
            <p:nvPr/>
          </p:nvGrpSpPr>
          <p:grpSpPr>
            <a:xfrm>
              <a:off x="4707692" y="1956023"/>
              <a:ext cx="2575925" cy="318793"/>
              <a:chOff x="4739640" y="1266167"/>
              <a:chExt cx="2575925" cy="31879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AB346B3-0F58-4F5C-B360-8620E5E377B4}"/>
                  </a:ext>
                </a:extLst>
              </p:cNvPr>
              <p:cNvSpPr/>
              <p:nvPr/>
            </p:nvSpPr>
            <p:spPr>
              <a:xfrm>
                <a:off x="4739640" y="1272540"/>
                <a:ext cx="312420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C6C8F19-3520-440A-97E7-4C0DA442512D}"/>
                  </a:ext>
                </a:extLst>
              </p:cNvPr>
              <p:cNvSpPr/>
              <p:nvPr/>
            </p:nvSpPr>
            <p:spPr>
              <a:xfrm>
                <a:off x="5856250" y="1272540"/>
                <a:ext cx="1459315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/>
                  <a:t>Bar 47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07116DD-F4FE-4121-8EDB-84CDB97C8647}"/>
                  </a:ext>
                </a:extLst>
              </p:cNvPr>
              <p:cNvSpPr/>
              <p:nvPr/>
            </p:nvSpPr>
            <p:spPr>
              <a:xfrm>
                <a:off x="5103637" y="1266167"/>
                <a:ext cx="721561" cy="312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11:40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EC87FD-582D-4C1D-B565-5339F105DC00}"/>
                </a:ext>
              </a:extLst>
            </p:cNvPr>
            <p:cNvSpPr/>
            <p:nvPr/>
          </p:nvSpPr>
          <p:spPr>
            <a:xfrm>
              <a:off x="7327045" y="1957654"/>
              <a:ext cx="271410" cy="312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CCBBBCF-498A-4E71-99D2-014996FCB396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CE5CC11-C092-48CD-92E5-4C4851232A04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C3F0D25-9B3E-4A28-B5ED-C0E6F38D296A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17E3A33-2974-4826-9F14-CCB0BD8C6F8D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6D37D35-432F-48CD-B4CF-8ABCDF6ADE6E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3683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Action Button: Custom 39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       Filter</a:t>
            </a:r>
          </a:p>
        </p:txBody>
      </p:sp>
      <p:sp>
        <p:nvSpPr>
          <p:cNvPr id="39" name="Action Button: Custom 38">
            <a:hlinkClick r:id="rId13" action="ppaction://hlinksldjump" highlightClick="1"/>
          </p:cNvPr>
          <p:cNvSpPr/>
          <p:nvPr/>
        </p:nvSpPr>
        <p:spPr>
          <a:xfrm>
            <a:off x="4616230" y="750081"/>
            <a:ext cx="308195" cy="311178"/>
          </a:xfrm>
          <a:prstGeom prst="actionButtonBlank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&lt;</a:t>
            </a:r>
          </a:p>
        </p:txBody>
      </p:sp>
      <p:grpSp>
        <p:nvGrpSpPr>
          <p:cNvPr id="59" name="ScrollbarVertical"/>
          <p:cNvGrpSpPr/>
          <p:nvPr>
            <p:custDataLst>
              <p:custData r:id="rId3"/>
            </p:custDataLst>
          </p:nvPr>
        </p:nvGrpSpPr>
        <p:grpSpPr>
          <a:xfrm>
            <a:off x="7373024" y="1143000"/>
            <a:ext cx="249653" cy="3881739"/>
            <a:chOff x="4496659" y="1543109"/>
            <a:chExt cx="147992" cy="3562291"/>
          </a:xfrm>
        </p:grpSpPr>
        <p:sp>
          <p:nvSpPr>
            <p:cNvPr id="60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1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2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3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80858" y="3100481"/>
            <a:ext cx="2475062" cy="369332"/>
            <a:chOff x="4829155" y="1507866"/>
            <a:chExt cx="2475062" cy="369332"/>
          </a:xfrm>
        </p:grpSpPr>
        <p:grpSp>
          <p:nvGrpSpPr>
            <p:cNvPr id="64" name="Group 63"/>
            <p:cNvGrpSpPr/>
            <p:nvPr>
              <p:custDataLst>
                <p:custData r:id="rId10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8295962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Dog-Friendly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680858" y="3455905"/>
            <a:ext cx="2475062" cy="369332"/>
            <a:chOff x="4829155" y="1507866"/>
            <a:chExt cx="2475062" cy="369332"/>
          </a:xfrm>
        </p:grpSpPr>
        <p:grpSp>
          <p:nvGrpSpPr>
            <p:cNvPr id="70" name="Group 69"/>
            <p:cNvGrpSpPr/>
            <p:nvPr>
              <p:custDataLst>
                <p:custData r:id="rId9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ectangle 72"/>
              <p:cNvSpPr/>
              <p:nvPr/>
            </p:nvSpPr>
            <p:spPr>
              <a:xfrm>
                <a:off x="8295962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Cheap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80858" y="3811612"/>
            <a:ext cx="2475062" cy="369332"/>
            <a:chOff x="4829155" y="1507866"/>
            <a:chExt cx="2475062" cy="369332"/>
          </a:xfrm>
        </p:grpSpPr>
        <p:grpSp>
          <p:nvGrpSpPr>
            <p:cNvPr id="77" name="Group 76"/>
            <p:cNvGrpSpPr/>
            <p:nvPr>
              <p:custDataLst>
                <p:custData r:id="rId8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ectangle 79"/>
              <p:cNvSpPr/>
              <p:nvPr/>
            </p:nvSpPr>
            <p:spPr>
              <a:xfrm>
                <a:off x="8002379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Family-Friendly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80858" y="4162534"/>
            <a:ext cx="2475062" cy="369332"/>
            <a:chOff x="4829155" y="1507866"/>
            <a:chExt cx="2475062" cy="369332"/>
          </a:xfrm>
        </p:grpSpPr>
        <p:grpSp>
          <p:nvGrpSpPr>
            <p:cNvPr id="84" name="Group 83"/>
            <p:cNvGrpSpPr/>
            <p:nvPr>
              <p:custDataLst>
                <p:custData r:id="rId7"/>
              </p:custDataLst>
            </p:nvPr>
          </p:nvGrpSpPr>
          <p:grpSpPr>
            <a:xfrm>
              <a:off x="6847018" y="1598004"/>
              <a:ext cx="457199" cy="182880"/>
              <a:chOff x="7978971" y="6736038"/>
              <a:chExt cx="457200" cy="18288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7978971" y="6736038"/>
                <a:ext cx="457200" cy="182880"/>
                <a:chOff x="7978140" y="5838385"/>
                <a:chExt cx="457200" cy="18288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7978140" y="5838385"/>
                  <a:ext cx="457200" cy="18288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8006982" y="5861245"/>
                  <a:ext cx="402336" cy="137160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8295962" y="6758898"/>
                <a:ext cx="114187" cy="1371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829155" y="1507866"/>
              <a:ext cx="190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etc</a:t>
              </a:r>
              <a:endParaRPr lang="en-GB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09881" y="2107421"/>
            <a:ext cx="2590198" cy="428317"/>
            <a:chOff x="4745185" y="2321990"/>
            <a:chExt cx="2590198" cy="428317"/>
          </a:xfrm>
        </p:grpSpPr>
        <p:grpSp>
          <p:nvGrpSpPr>
            <p:cNvPr id="108" name="Group 107"/>
            <p:cNvGrpSpPr/>
            <p:nvPr>
              <p:custDataLst>
                <p:custData r:id="rId6"/>
              </p:custDataLst>
            </p:nvPr>
          </p:nvGrpSpPr>
          <p:grpSpPr>
            <a:xfrm>
              <a:off x="4745185" y="2321990"/>
              <a:ext cx="2590198" cy="427419"/>
              <a:chOff x="3125735" y="3270690"/>
              <a:chExt cx="3552587" cy="480598"/>
            </a:xfrm>
          </p:grpSpPr>
          <p:sp>
            <p:nvSpPr>
              <p:cNvPr id="109" name="Content"/>
              <p:cNvSpPr/>
              <p:nvPr/>
            </p:nvSpPr>
            <p:spPr>
              <a:xfrm>
                <a:off x="6215291" y="3270690"/>
                <a:ext cx="463031" cy="45719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Segoe UI Semilight" pitchFamily="34" charset="0"/>
                    <a:cs typeface="Segoe UI Semilight" pitchFamily="34" charset="0"/>
                  </a:rPr>
                  <a:t>3</a:t>
                </a:r>
                <a:endParaRPr lang="en-US" sz="1400" dirty="0">
                  <a:solidFill>
                    <a:srgbClr val="000000"/>
                  </a:solidFill>
                  <a:latin typeface="Segoe UI Semilight" pitchFamily="34" charset="0"/>
                  <a:cs typeface="Segoe UI Semilight" pitchFamily="34" charset="0"/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3125735" y="3612843"/>
                <a:ext cx="2430681" cy="138445"/>
                <a:chOff x="3125735" y="3612843"/>
                <a:chExt cx="2430681" cy="138445"/>
              </a:xfrm>
            </p:grpSpPr>
            <p:sp>
              <p:nvSpPr>
                <p:cNvPr id="117" name="Rectangle12"/>
                <p:cNvSpPr/>
                <p:nvPr/>
              </p:nvSpPr>
              <p:spPr>
                <a:xfrm>
                  <a:off x="3125735" y="3612843"/>
                  <a:ext cx="516629" cy="136547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14"/>
                <p:cNvSpPr/>
                <p:nvPr/>
              </p:nvSpPr>
              <p:spPr>
                <a:xfrm>
                  <a:off x="5042644" y="3613901"/>
                  <a:ext cx="513772" cy="137387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5" name="Rectangle12"/>
            <p:cNvSpPr/>
            <p:nvPr/>
          </p:nvSpPr>
          <p:spPr>
            <a:xfrm>
              <a:off x="5693683" y="2618652"/>
              <a:ext cx="372710" cy="12906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12"/>
            <p:cNvSpPr/>
            <p:nvPr/>
          </p:nvSpPr>
          <p:spPr>
            <a:xfrm>
              <a:off x="5192711" y="2626283"/>
              <a:ext cx="372477" cy="12402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14"/>
            <p:cNvSpPr/>
            <p:nvPr/>
          </p:nvSpPr>
          <p:spPr>
            <a:xfrm>
              <a:off x="6604621" y="2618652"/>
              <a:ext cx="359617" cy="123029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4576812" y="1886081"/>
            <a:ext cx="281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Review Score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663627" y="2675499"/>
            <a:ext cx="281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Criteria List</a:t>
            </a: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DFC2EA16-0B71-49C4-9412-DE1346D0D8E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91351" y="4633163"/>
            <a:ext cx="1919961" cy="28263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FDF9B-D839-4699-AC94-4ECA468F271E}"/>
              </a:ext>
            </a:extLst>
          </p:cNvPr>
          <p:cNvSpPr txBox="1"/>
          <p:nvPr/>
        </p:nvSpPr>
        <p:spPr>
          <a:xfrm>
            <a:off x="4709881" y="1301027"/>
            <a:ext cx="86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Pubs in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9BE9273-BFFC-48B6-9B5A-9F18DE5F68DC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DA1C4A-2F3E-405A-B841-F84953FFCAFC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1086440-866D-41F2-AAF8-C56F54733247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17CB4B2-56D8-4430-A231-4831BA17744D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9C438C0-90A1-4A1F-BDE8-D9AF7EC6B716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08E0ECF-C34B-4301-9156-9813A5DFDB40}"/>
              </a:ext>
            </a:extLst>
          </p:cNvPr>
          <p:cNvGrpSpPr/>
          <p:nvPr/>
        </p:nvGrpSpPr>
        <p:grpSpPr>
          <a:xfrm>
            <a:off x="4578545" y="4950527"/>
            <a:ext cx="3041044" cy="606446"/>
            <a:chOff x="4578545" y="4950527"/>
            <a:chExt cx="3041044" cy="606446"/>
          </a:xfrm>
        </p:grpSpPr>
        <p:sp>
          <p:nvSpPr>
            <p:cNvPr id="96" name="Action Button: Custom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6C581B7-EF00-4994-A4B4-4E0B187AC4ED}"/>
                </a:ext>
              </a:extLst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Action Button: Custom 46">
              <a:hlinkClick r:id="rId14" action="ppaction://hlinksldjump" highlightClick="1"/>
              <a:extLst>
                <a:ext uri="{FF2B5EF4-FFF2-40B4-BE49-F238E27FC236}">
                  <a16:creationId xmlns:a16="http://schemas.microsoft.com/office/drawing/2014/main" id="{2B00B462-7828-41FB-BF0A-1015502225E4}"/>
                </a:ext>
              </a:extLst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AFDE2DD-578E-4142-94AD-0ABF61FFAC92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102" name="Action Button: Custom 44">
                <a:hlinkClick r:id="rId15" action="ppaction://hlinksldjump" highlightClick="1"/>
                <a:extLst>
                  <a:ext uri="{FF2B5EF4-FFF2-40B4-BE49-F238E27FC236}">
                    <a16:creationId xmlns:a16="http://schemas.microsoft.com/office/drawing/2014/main" id="{5788CF8B-EE88-427A-93C7-08FB9EE04C68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103" name="Content Placeholder 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A56B6F8D-C884-492D-B874-3AA97660C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DDA0ED3-F85A-435F-9DE9-87EFCBBC4B87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100" name="Action Button: Custom 47">
                <a:hlinkClick r:id="rId13" action="ppaction://hlinksldjump" highlightClick="1"/>
                <a:extLst>
                  <a:ext uri="{FF2B5EF4-FFF2-40B4-BE49-F238E27FC236}">
                    <a16:creationId xmlns:a16="http://schemas.microsoft.com/office/drawing/2014/main" id="{A32A3DCC-DFFC-46E6-82A2-399A7D04AA63}"/>
                  </a:ext>
                </a:extLst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101" name="Picture 10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2DEF1B9-BEB2-4631-92D4-CA0B453C5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  <p:sp>
        <p:nvSpPr>
          <p:cNvPr id="104" name="Content">
            <a:extLst>
              <a:ext uri="{FF2B5EF4-FFF2-40B4-BE49-F238E27FC236}">
                <a16:creationId xmlns:a16="http://schemas.microsoft.com/office/drawing/2014/main" id="{D511FDD7-471F-4047-87E8-F920E172ADC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59120" y="1358951"/>
            <a:ext cx="1697478" cy="2555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Aberystwyth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52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StreetMap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647" y="4645240"/>
            <a:ext cx="2280211" cy="91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40" name="Action Button: Custom 39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Random Pub Tour</a:t>
            </a:r>
          </a:p>
        </p:txBody>
      </p:sp>
      <p:sp>
        <p:nvSpPr>
          <p:cNvPr id="61" name="Content">
            <a:hlinkClick r:id="rId9" action="ppaction://hlinksldjump"/>
          </p:cNvPr>
          <p:cNvSpPr/>
          <p:nvPr>
            <p:custDataLst>
              <p:custData r:id="rId4"/>
            </p:custDataLst>
          </p:nvPr>
        </p:nvSpPr>
        <p:spPr>
          <a:xfrm>
            <a:off x="6703811" y="762086"/>
            <a:ext cx="846008" cy="266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Next </a:t>
            </a:r>
            <a:r>
              <a:rPr lang="en-GB" sz="1200" dirty="0"/>
              <a:t>✓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Action Button: Custom 61">
            <a:hlinkClick r:id="" action="ppaction://noaction" highlightClick="1"/>
          </p:cNvPr>
          <p:cNvSpPr/>
          <p:nvPr/>
        </p:nvSpPr>
        <p:spPr>
          <a:xfrm>
            <a:off x="4578545" y="1143000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/>
              <a:t>Rummers</a:t>
            </a:r>
            <a:endParaRPr lang="en-GB" dirty="0"/>
          </a:p>
        </p:txBody>
      </p:sp>
      <p:grpSp>
        <p:nvGrpSpPr>
          <p:cNvPr id="64" name="ScrollbarVertical"/>
          <p:cNvGrpSpPr/>
          <p:nvPr>
            <p:custDataLst>
              <p:custData r:id="rId5"/>
            </p:custDataLst>
          </p:nvPr>
        </p:nvGrpSpPr>
        <p:grpSpPr>
          <a:xfrm>
            <a:off x="7373024" y="1143000"/>
            <a:ext cx="249653" cy="3881739"/>
            <a:chOff x="4496659" y="1543109"/>
            <a:chExt cx="147992" cy="3562291"/>
          </a:xfrm>
        </p:grpSpPr>
        <p:sp>
          <p:nvSpPr>
            <p:cNvPr id="6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F478385-6CE8-450E-B8B2-373D86FDF211}"/>
              </a:ext>
            </a:extLst>
          </p:cNvPr>
          <p:cNvSpPr txBox="1"/>
          <p:nvPr/>
        </p:nvSpPr>
        <p:spPr>
          <a:xfrm>
            <a:off x="4600370" y="3240373"/>
            <a:ext cx="279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Description</a:t>
            </a:r>
          </a:p>
          <a:p>
            <a:r>
              <a:rPr lang="en-GB" sz="1400" dirty="0"/>
              <a:t>This is a good pub.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80F444-9225-4B7A-8A27-97951DF4B45E}"/>
              </a:ext>
            </a:extLst>
          </p:cNvPr>
          <p:cNvSpPr txBox="1"/>
          <p:nvPr/>
        </p:nvSpPr>
        <p:spPr>
          <a:xfrm>
            <a:off x="4573111" y="4067242"/>
            <a:ext cx="27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Review Score	4/5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4B0839-FC1C-46B4-AD4B-A944D1414ADB}"/>
              </a:ext>
            </a:extLst>
          </p:cNvPr>
          <p:cNvSpPr/>
          <p:nvPr/>
        </p:nvSpPr>
        <p:spPr>
          <a:xfrm>
            <a:off x="4893647" y="1831423"/>
            <a:ext cx="2280211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F19F65-AE95-44E2-8011-70A1AE1D93B8}"/>
              </a:ext>
            </a:extLst>
          </p:cNvPr>
          <p:cNvSpPr/>
          <p:nvPr/>
        </p:nvSpPr>
        <p:spPr>
          <a:xfrm>
            <a:off x="4893647" y="2991091"/>
            <a:ext cx="2280211" cy="215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GB" dirty="0"/>
              <a:t>   •   •   •   •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08B204-C4F2-482E-A62F-D5C8A084DB45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4FD9C96-6864-45D2-B37E-06035C217FA0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732D662-D525-42E8-9DB1-B24B60394485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3D9B16C1-38F7-4904-96B8-30651981BF01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73A35D0-0AB1-47A1-8C37-DB7607669297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9C826AE-62A6-4E29-AB97-107E42859880}"/>
              </a:ext>
            </a:extLst>
          </p:cNvPr>
          <p:cNvGrpSpPr/>
          <p:nvPr/>
        </p:nvGrpSpPr>
        <p:grpSpPr>
          <a:xfrm>
            <a:off x="4578545" y="4950527"/>
            <a:ext cx="3041044" cy="606446"/>
            <a:chOff x="4578545" y="4950527"/>
            <a:chExt cx="3041044" cy="606446"/>
          </a:xfrm>
        </p:grpSpPr>
        <p:sp>
          <p:nvSpPr>
            <p:cNvPr id="57" name="Action Button: Custom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7AB4BB3-29B3-42F0-A04F-DF34EDC60E1E}"/>
                </a:ext>
              </a:extLst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Action Button: Custom 46">
              <a:hlinkClick r:id="rId10" action="ppaction://hlinksldjump" highlightClick="1"/>
              <a:extLst>
                <a:ext uri="{FF2B5EF4-FFF2-40B4-BE49-F238E27FC236}">
                  <a16:creationId xmlns:a16="http://schemas.microsoft.com/office/drawing/2014/main" id="{9E6025D0-FF3E-44B5-8C00-B00A4D051E6D}"/>
                </a:ext>
              </a:extLst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3788273-76A0-4D9A-9CBF-EF4EA49985E5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71" name="Action Button: Custom 44">
                <a:hlinkClick r:id="rId11" action="ppaction://hlinksldjump" highlightClick="1"/>
                <a:extLst>
                  <a:ext uri="{FF2B5EF4-FFF2-40B4-BE49-F238E27FC236}">
                    <a16:creationId xmlns:a16="http://schemas.microsoft.com/office/drawing/2014/main" id="{B154F760-DC10-4B2A-B9F6-7BB309D4817F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72" name="Content Placeholder 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4DD07947-40B2-4027-BEA1-6B62E49E6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D4CAE59-9DFC-4189-842F-0A7517729C8D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69" name="Action Button: Custom 47">
                <a:hlinkClick r:id="rId13" action="ppaction://hlinksldjump" highlightClick="1"/>
                <a:extLst>
                  <a:ext uri="{FF2B5EF4-FFF2-40B4-BE49-F238E27FC236}">
                    <a16:creationId xmlns:a16="http://schemas.microsoft.com/office/drawing/2014/main" id="{4C662EE0-BCBC-4FF9-B2EE-193B66604D6B}"/>
                  </a:ext>
                </a:extLst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70" name="Picture 6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3DF4B5E2-4362-4422-834A-1E2F07F09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0128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Action Button: Custom 39">
            <a:hlinkClick r:id="" action="ppaction://noaction" highlightClick="1"/>
          </p:cNvPr>
          <p:cNvSpPr/>
          <p:nvPr/>
        </p:nvSpPr>
        <p:spPr>
          <a:xfrm>
            <a:off x="4578545" y="670647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Random Pub Tour</a:t>
            </a:r>
          </a:p>
        </p:txBody>
      </p:sp>
      <p:sp>
        <p:nvSpPr>
          <p:cNvPr id="61" name="Content">
            <a:hlinkClick r:id="rId6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5628328" y="3697136"/>
            <a:ext cx="846008" cy="266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GB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Done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4778" y="2012313"/>
            <a:ext cx="2460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Congratulations!</a:t>
            </a:r>
          </a:p>
          <a:p>
            <a:pPr algn="ctr"/>
            <a:r>
              <a:rPr lang="en-GB" dirty="0"/>
              <a:t>You’ve finished your pub tour.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8D5E35-C930-45C5-B659-33CBE4C86BF4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13C0DB-DC71-4FCA-84EC-55C4C61AE201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F5E582-F787-455A-AFAB-93A21804C293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D109D0C5-AE0D-499D-A8A2-63B1AA4F1888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42E0D94-2579-4D50-9B1B-20C1C1C11BB6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4A2B4D-9B47-420D-BF60-C14C66D2D77B}"/>
              </a:ext>
            </a:extLst>
          </p:cNvPr>
          <p:cNvGrpSpPr/>
          <p:nvPr/>
        </p:nvGrpSpPr>
        <p:grpSpPr>
          <a:xfrm>
            <a:off x="4578545" y="4950527"/>
            <a:ext cx="3041044" cy="606446"/>
            <a:chOff x="4578545" y="4950527"/>
            <a:chExt cx="3041044" cy="606446"/>
          </a:xfrm>
        </p:grpSpPr>
        <p:sp>
          <p:nvSpPr>
            <p:cNvPr id="47" name="Action Button: Custom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222A254-9B33-4B2E-BF66-3BCB195784D5}"/>
                </a:ext>
              </a:extLst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Action Button: Custom 46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34143224-AA8D-4884-BD94-9425C47B4C87}"/>
                </a:ext>
              </a:extLst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5DA2D70-6595-4C7F-8B05-B2DA8877931E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59" name="Action Button: Custom 44">
                <a:hlinkClick r:id="rId7" action="ppaction://hlinksldjump" highlightClick="1"/>
                <a:extLst>
                  <a:ext uri="{FF2B5EF4-FFF2-40B4-BE49-F238E27FC236}">
                    <a16:creationId xmlns:a16="http://schemas.microsoft.com/office/drawing/2014/main" id="{D1F02E93-7F92-4136-80ED-CFEB6C3E9D58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60" name="Content Placeholder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399ECC3-2DC9-436C-9903-0E16469CF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1F50CBE-1186-4169-8E6C-25A172FC67B1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57" name="Action Button: Custom 47">
                <a:hlinkClick r:id="rId9" action="ppaction://hlinksldjump" highlightClick="1"/>
                <a:extLst>
                  <a:ext uri="{FF2B5EF4-FFF2-40B4-BE49-F238E27FC236}">
                    <a16:creationId xmlns:a16="http://schemas.microsoft.com/office/drawing/2014/main" id="{7BCBD5F2-29FB-4687-B66C-88E4BB5D2E52}"/>
                  </a:ext>
                </a:extLst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58" name="Picture 5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B362326-858B-466D-9E17-08DA8FF1A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6021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WindowsPhone"/>
          <p:cNvGrpSpPr/>
          <p:nvPr>
            <p:custDataLst>
              <p:custData r:id="rId2"/>
            </p:custDataLst>
          </p:nvPr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25" name="Group 24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9" name="Rounded Rectangle 28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5" name="Flowchart: Stored Data 34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lowchart: Stored Data 36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6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StreetMap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647" y="4645240"/>
            <a:ext cx="2280211" cy="91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62" name="Action Button: Custom 61">
            <a:hlinkClick r:id="" action="ppaction://noaction" highlightClick="1"/>
          </p:cNvPr>
          <p:cNvSpPr/>
          <p:nvPr/>
        </p:nvSpPr>
        <p:spPr>
          <a:xfrm>
            <a:off x="4578545" y="1143000"/>
            <a:ext cx="3033035" cy="619125"/>
          </a:xfrm>
          <a:prstGeom prst="actionButtonBlan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Bar 46</a:t>
            </a:r>
          </a:p>
        </p:txBody>
      </p:sp>
      <p:grpSp>
        <p:nvGrpSpPr>
          <p:cNvPr id="64" name="ScrollbarVertical"/>
          <p:cNvGrpSpPr/>
          <p:nvPr>
            <p:custDataLst>
              <p:custData r:id="rId4"/>
            </p:custDataLst>
          </p:nvPr>
        </p:nvGrpSpPr>
        <p:grpSpPr>
          <a:xfrm>
            <a:off x="7373024" y="1143000"/>
            <a:ext cx="249653" cy="3881739"/>
            <a:chOff x="4496659" y="1543109"/>
            <a:chExt cx="147992" cy="3562291"/>
          </a:xfrm>
        </p:grpSpPr>
        <p:sp>
          <p:nvSpPr>
            <p:cNvPr id="6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00370" y="3240373"/>
            <a:ext cx="279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Description</a:t>
            </a:r>
          </a:p>
          <a:p>
            <a:r>
              <a:rPr lang="en-GB" sz="1400" dirty="0"/>
              <a:t>This is a good pub.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3111" y="4067242"/>
            <a:ext cx="27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Review Score	4/5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3647" y="1831423"/>
            <a:ext cx="2280211" cy="112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93647" y="2991091"/>
            <a:ext cx="2280211" cy="215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GB" dirty="0"/>
              <a:t>   •   •   •   •</a:t>
            </a:r>
          </a:p>
        </p:txBody>
      </p:sp>
      <p:sp>
        <p:nvSpPr>
          <p:cNvPr id="39" name="Action Button: Custom 38">
            <a:hlinkClick r:id="" action="ppaction://noaction" highlightClick="1"/>
          </p:cNvPr>
          <p:cNvSpPr/>
          <p:nvPr/>
        </p:nvSpPr>
        <p:spPr>
          <a:xfrm>
            <a:off x="4586925" y="661134"/>
            <a:ext cx="3033035" cy="472353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Ordered Pub Tour</a:t>
            </a:r>
          </a:p>
        </p:txBody>
      </p:sp>
      <p:sp>
        <p:nvSpPr>
          <p:cNvPr id="61" name="Content">
            <a:hlinkClick r:id="rId9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6703811" y="762086"/>
            <a:ext cx="846008" cy="26661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Next </a:t>
            </a:r>
            <a:r>
              <a:rPr lang="en-GB" sz="1200" dirty="0"/>
              <a:t>✓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A9994-AAC3-4639-A716-82079987B15B}"/>
              </a:ext>
            </a:extLst>
          </p:cNvPr>
          <p:cNvSpPr txBox="1"/>
          <p:nvPr/>
        </p:nvSpPr>
        <p:spPr>
          <a:xfrm>
            <a:off x="6106763" y="1150362"/>
            <a:ext cx="1419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Leave at 12:20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B84DA5-E87A-4187-8D96-6802267633B7}"/>
              </a:ext>
            </a:extLst>
          </p:cNvPr>
          <p:cNvGrpSpPr/>
          <p:nvPr/>
        </p:nvGrpSpPr>
        <p:grpSpPr>
          <a:xfrm>
            <a:off x="4574721" y="5567614"/>
            <a:ext cx="3039540" cy="889212"/>
            <a:chOff x="4574721" y="5567614"/>
            <a:chExt cx="3039540" cy="88921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DE2EDDB-2679-44BE-BE6C-E71C2E286163}"/>
                </a:ext>
              </a:extLst>
            </p:cNvPr>
            <p:cNvSpPr/>
            <p:nvPr/>
          </p:nvSpPr>
          <p:spPr>
            <a:xfrm>
              <a:off x="4581226" y="5843816"/>
              <a:ext cx="3026529" cy="6130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ABCACF-2619-41EA-8869-6F51CAEA211B}"/>
                </a:ext>
              </a:extLst>
            </p:cNvPr>
            <p:cNvSpPr/>
            <p:nvPr/>
          </p:nvSpPr>
          <p:spPr>
            <a:xfrm>
              <a:off x="4574721" y="5567614"/>
              <a:ext cx="3039540" cy="2638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5F6253E2-D977-4427-A4EC-A1B46B579C2E}"/>
                </a:ext>
              </a:extLst>
            </p:cNvPr>
            <p:cNvSpPr/>
            <p:nvPr/>
          </p:nvSpPr>
          <p:spPr>
            <a:xfrm rot="16200000">
              <a:off x="4803989" y="5643464"/>
              <a:ext cx="170688" cy="1213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356EB82-8ADE-4876-83E5-B0ECD5B8E8A1}"/>
                </a:ext>
              </a:extLst>
            </p:cNvPr>
            <p:cNvSpPr/>
            <p:nvPr/>
          </p:nvSpPr>
          <p:spPr>
            <a:xfrm>
              <a:off x="5974729" y="5623612"/>
              <a:ext cx="170725" cy="1600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C38176-E86F-4982-AFCC-4F0D072D59D1}"/>
              </a:ext>
            </a:extLst>
          </p:cNvPr>
          <p:cNvGrpSpPr/>
          <p:nvPr/>
        </p:nvGrpSpPr>
        <p:grpSpPr>
          <a:xfrm>
            <a:off x="4578545" y="4950527"/>
            <a:ext cx="3041044" cy="606446"/>
            <a:chOff x="4578545" y="4950527"/>
            <a:chExt cx="3041044" cy="606446"/>
          </a:xfrm>
        </p:grpSpPr>
        <p:sp>
          <p:nvSpPr>
            <p:cNvPr id="53" name="Action Button: Custom 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8E85E66-10D5-43C0-8B60-7AD76FA5F6F1}"/>
                </a:ext>
              </a:extLst>
            </p:cNvPr>
            <p:cNvSpPr/>
            <p:nvPr/>
          </p:nvSpPr>
          <p:spPr>
            <a:xfrm>
              <a:off x="4578545" y="5024791"/>
              <a:ext cx="3033035" cy="532182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Action Button: Custom 46">
              <a:hlinkClick r:id="rId10" action="ppaction://hlinksldjump" highlightClick="1"/>
              <a:extLst>
                <a:ext uri="{FF2B5EF4-FFF2-40B4-BE49-F238E27FC236}">
                  <a16:creationId xmlns:a16="http://schemas.microsoft.com/office/drawing/2014/main" id="{8207B79F-3740-4737-93A6-DD64D3A25D7C}"/>
                </a:ext>
              </a:extLst>
            </p:cNvPr>
            <p:cNvSpPr/>
            <p:nvPr/>
          </p:nvSpPr>
          <p:spPr>
            <a:xfrm>
              <a:off x="4616230" y="5024790"/>
              <a:ext cx="695717" cy="488862"/>
            </a:xfrm>
            <a:prstGeom prst="actionButtonBlank">
              <a:avLst/>
            </a:prstGeom>
            <a:solidFill>
              <a:srgbClr val="00206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Pub list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A1CCC94-C85C-48C8-9F4B-45B0CE51BB49}"/>
                </a:ext>
              </a:extLst>
            </p:cNvPr>
            <p:cNvGrpSpPr/>
            <p:nvPr/>
          </p:nvGrpSpPr>
          <p:grpSpPr>
            <a:xfrm>
              <a:off x="6923872" y="4998121"/>
              <a:ext cx="695717" cy="524122"/>
              <a:chOff x="6878790" y="4989532"/>
              <a:chExt cx="695717" cy="524122"/>
            </a:xfrm>
          </p:grpSpPr>
          <p:sp>
            <p:nvSpPr>
              <p:cNvPr id="59" name="Action Button: Custom 44">
                <a:hlinkClick r:id="rId11" action="ppaction://hlinksldjump" highlightClick="1"/>
                <a:extLst>
                  <a:ext uri="{FF2B5EF4-FFF2-40B4-BE49-F238E27FC236}">
                    <a16:creationId xmlns:a16="http://schemas.microsoft.com/office/drawing/2014/main" id="{252486DD-1E36-495E-9999-6384E71A39A1}"/>
                  </a:ext>
                </a:extLst>
              </p:cNvPr>
              <p:cNvSpPr/>
              <p:nvPr/>
            </p:nvSpPr>
            <p:spPr>
              <a:xfrm>
                <a:off x="6878790" y="5024792"/>
                <a:ext cx="695717" cy="488862"/>
              </a:xfrm>
              <a:prstGeom prst="actionButtonBlank">
                <a:avLst/>
              </a:prstGeom>
              <a:solidFill>
                <a:srgbClr val="00206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Ordered</a:t>
                </a:r>
              </a:p>
            </p:txBody>
          </p:sp>
          <p:pic>
            <p:nvPicPr>
              <p:cNvPr id="60" name="Content Placeholder 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26513D6-3022-44E2-A660-BC689CBFD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0870" y="4989532"/>
                <a:ext cx="440531" cy="440531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2AB2318-568D-417A-9E6A-BD5DD70EE1FB}"/>
                </a:ext>
              </a:extLst>
            </p:cNvPr>
            <p:cNvGrpSpPr/>
            <p:nvPr/>
          </p:nvGrpSpPr>
          <p:grpSpPr>
            <a:xfrm>
              <a:off x="5747510" y="4950527"/>
              <a:ext cx="695717" cy="563127"/>
              <a:chOff x="5747510" y="4950527"/>
              <a:chExt cx="695717" cy="563127"/>
            </a:xfrm>
          </p:grpSpPr>
          <p:sp>
            <p:nvSpPr>
              <p:cNvPr id="57" name="Action Button: Custom 47">
                <a:hlinkClick r:id="rId13" action="ppaction://hlinksldjump" highlightClick="1"/>
                <a:extLst>
                  <a:ext uri="{FF2B5EF4-FFF2-40B4-BE49-F238E27FC236}">
                    <a16:creationId xmlns:a16="http://schemas.microsoft.com/office/drawing/2014/main" id="{FD114FC1-4DF9-4554-8A81-31BB73016263}"/>
                  </a:ext>
                </a:extLst>
              </p:cNvPr>
              <p:cNvSpPr/>
              <p:nvPr/>
            </p:nvSpPr>
            <p:spPr>
              <a:xfrm>
                <a:off x="5747510" y="5024792"/>
                <a:ext cx="695717" cy="488862"/>
              </a:xfrm>
              <a:prstGeom prst="actionButtonBlank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endParaRPr lang="en-GB" sz="800" dirty="0"/>
              </a:p>
              <a:p>
                <a:pPr algn="ctr"/>
                <a:r>
                  <a:rPr lang="en-GB" sz="800" dirty="0"/>
                  <a:t>Random</a:t>
                </a:r>
              </a:p>
            </p:txBody>
          </p:sp>
          <p:pic>
            <p:nvPicPr>
              <p:cNvPr id="58" name="Picture 57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49E86B8-A7ED-4934-ADB4-351A597EF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4302" y="4950527"/>
                <a:ext cx="475136" cy="475136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509869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0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01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5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6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6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7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7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9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98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9AA9A2BB-B5DC-422A-B377-A42C7F6DC06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5FC2EDB-AB75-47D1-86E6-A8DA4B1EE00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2CD9C00-BEA2-439C-8023-8498D9A8AAA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780B54A-43B7-40D7-9635-AD8FBC68A6F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35CA5B0-F5C7-4C54-902D-05A152E5DA5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B96E1B0-76BF-4552-9DD3-5CE245908D3D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3C1EFA4-E5A2-435F-980F-DAEC363C544F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242112E-C62F-4270-BB2F-7B3D8D20EB2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837D699-5602-4184-9C27-1CAA10D86539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5C4B7DB-658F-4946-BE4A-C059A26439B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D3901FC0-4407-4F4A-A44F-C402C4E142E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A3AFAFE-624B-41C4-A5E5-A6F2A6E6183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9C5C32C-DCD9-4FE2-AF59-BCFBCE3C829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8E06949-C795-4306-BF1C-DFB13DE075D2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F3A9BE4-837B-420B-BEFD-C3A779344DB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F0E8BD1-5648-4C8B-872C-1917A0B97CF0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619F4BA-0BF5-4E84-8BF2-3D01172A51B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FA837CA-1884-4413-AAAA-CB61E0CB7A1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D157678-09DC-4CC5-AB78-CB1195645C1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79B1052-28A4-4335-919F-07FB510985D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8E8184E-D443-4E38-8F1F-18F506B2108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0C1AE66-5C76-444E-B3DC-D267C999560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1214697-FAD0-4D2D-9C1D-1613834FD95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968E090-8D96-454B-AC08-7F98E19CF93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93F37B9-5856-4527-8D38-7146842F8F6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B5CFA86-DD09-4285-ABAC-E02D623BC61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0F3D2EB-9F67-4D29-A31A-079C94773E7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93FEA44-4C8D-4A89-9FB8-A22550E5B74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86A2EC2-8331-45BE-8BA3-D217E72D964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F2760D1-2E67-4A18-B3F2-3BF438C1263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37F4B11-5624-4426-BC33-E8F8197EAEA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5C486FB-FD72-4752-B67B-74884DB8349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3BC31D3-C6E3-4145-8BBD-563BBFBB428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AE38EAA-AA7C-4C05-ADFC-AFF6C0E13C5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9A8BE42-A26A-4D5D-9A1B-8CEDA35BD74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9B25855-173C-4827-A965-E172A500498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52513E6-F9C8-476F-B161-6228F38C6CF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708F487-2E62-490E-A955-7A5EAE928CB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4DC3EF2-D15E-416D-BBEC-F134CC41955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027D360-589C-4698-A52C-3BAD6E3A5B3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A041CE2-B3CB-4916-9BDA-E997F905D18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74F6C03-6689-474A-A23B-4A291D3D6B2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B1727DE-48D2-4419-8AF7-F8C0C4B5218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033124C-0FE9-4D04-866F-4054F96BA3A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884245B-0467-46FB-951D-F45366DD68A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67D69F8-1BA0-4EAC-9A63-017BA060312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3DEF83A-88C3-40B7-8296-973070CCB09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898C83A-80EB-4203-8D5F-31E2E7316F5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3B7280C-A129-4F76-ADC2-C29636BD07F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319401B-D6B0-4376-9142-446B14ACCE6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35F2805-D883-4BBA-9A6C-DACF520BDBE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0CDABF2-458A-4A8C-8DA6-FFE412BDF24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EBFA492-9517-45E5-B1A1-EEC1B352B63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C04D61C-1478-4125-8F5B-193BDDB0734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0E9D89A-C9A8-42FB-99D1-147812246F9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D0C34E6-189C-4048-AC47-43849ED4164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3753DD3-FC2E-498B-ADEA-2B604CEEA4F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F22BB8A-E151-4DA5-A181-6A5DEBA42CD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A56AF74-FFCE-4106-ACC9-383E67945F7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48EC214-6A0D-47EE-A57C-A719E8966EE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DA55842-7AD9-4C74-83E6-9A38AE4A9C0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B7EC8D3-7809-4BDC-B5DC-91CB351D2CB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8B472F8-A044-4B29-9F44-CFE9D6A6B34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37DC158-98C2-4DC7-9915-50D9B1BA54B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1476116-871E-4F84-AD24-0F6203A2550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C078CE6-6FE6-4B64-BD2D-EB0B31B29C8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7062E92-0053-4E62-9438-CBBDA000FF3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BA97097-4893-4EAD-BF7E-2A4A58800F1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5228281-6890-457C-AB2E-F05C4A46771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E21E453-D697-4E27-BDAA-464C7530C97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5BB2F1D-CB89-4AF6-809A-0032BE2C643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3B8E074-0F68-4E41-A854-427554F3257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10451AC-CFA6-4FE6-AEEB-F9C5ADD1BFB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DEE9C11-F100-4620-8F0D-ECF1FC9FA469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5816303-9DC5-48BB-B2DF-7CA54204DFF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84A79F5-460D-4D4F-8E5A-B97DFEE711D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D1669BF-9B1A-48F4-90A8-E85EBCFD8A7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59A2C54-E736-4CF8-AC3B-611AD087112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3B3AD1F-4078-43A1-890E-C872D54B75A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90D7F47-3567-447C-B836-E44940886DE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335F94C-A539-47FE-A85E-36E52837B6F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009AE1A-0B30-4890-90E6-8274FFC7BA1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57F1859-905F-4338-A3E9-18D517259A47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8FAD0C9-6CE1-46C2-B0B0-DE5077E5F14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AEFF78B-F114-4BF1-A648-9C9A9BA9E8F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C12CFA5-7A2A-47DA-9061-4461045C41F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5D9ED1E-4C3C-48A0-9573-7E1BF2932E2F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3BC0336-BF8A-4A72-AEB8-80C729B0D88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9B5D2DB-34A1-49E9-8650-4CB006556DF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BED4179-B769-41D8-8AA6-0BF734E1EE7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919A3EF-6440-426C-BBD5-1FCF72EA1A7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F83B0A4-D69F-4909-8B19-311D5975129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922E44E-87C0-4A13-AF75-3EE73ACD25F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ECF516B-BE1D-4C78-8CB6-00A548EBC33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E611AEB-DB15-41A9-A3FF-D7B4E012FE0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1D65EF8-1E15-47C5-A029-FBFD940263E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A165EFA3-8500-423A-8C86-220F193377B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125C0C4-8AA0-4251-8368-B4F5792A09A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D8CFEB1-38A0-447D-B4F7-EF6D98E2A42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3A9E648-4E37-4115-B570-A9896241B98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C1C2F2A-16AF-4AE0-B7CA-0390A5F3E74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E163D8B-5665-46B0-9FF3-FCFB39FD384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5AAF9D8-3D71-4710-B12E-3BD49243901C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2686E19-E21C-478F-A2EA-925E6AE13F2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E9FA76B-4E4E-4FDF-A5AA-0A1848E4DCD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EB5B740-9D0F-457D-9FB6-8B46EFAC6B1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9433245-7D18-4D57-AA73-6166D638698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6638CBF-6C3C-484B-8138-C06DDA9CF85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5725808-C1E1-4291-9913-F2C062CF2D9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0294F3C-8C18-4308-A3F4-01DB066BC55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DF5B8FF-C08E-492D-AB6F-01BC95AA09C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5E9D68C-E369-477C-B04E-1E56BE5BAB3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D910875-9D4B-408C-8B07-010A1727284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402</Words>
  <Application>Microsoft Office PowerPoint</Application>
  <PresentationFormat>Widescreen</PresentationFormat>
  <Paragraphs>336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Aberystwyth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Iestyn Gage [ieg4]</dc:creator>
  <cp:lastModifiedBy>Iestyn Gage</cp:lastModifiedBy>
  <cp:revision>35</cp:revision>
  <dcterms:created xsi:type="dcterms:W3CDTF">2019-02-15T17:40:39Z</dcterms:created>
  <dcterms:modified xsi:type="dcterms:W3CDTF">2019-02-27T02:56:33Z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\\smb1.aber.ac.uk\ieg4\CS22120 - Software Engineering\Project\Prototype_Mobile_APP_UI.pptx</vt:lpwstr>
  </property>
</Properties>
</file>