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uang-belajar/java-ee/blob/master/docs/setup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1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Apa Itu Java EE?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Java EE (Jakarta EE) adalah platform untuk pengembangan aplikasi enterprise berbasis Java.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Dikembangkan oleh Sun Microsystems, kemudian diambil alih oleh Oracle, dan kini dikelola oleh Eclipse Foundation.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Menyediakan berbagai API dan layanan untuk aplikasi berbasis web, enterprise, dan cloud.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Keunggulan Java EE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Portabilitas: Dapat berjalan di berbagai server aplikasi (WildFly, GlassFish, Payara, dll.).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Keamanan: Memiliki sistem autentikasi dan otorisasi bawaan.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Skalabilitas: Cocok untuk aplikasi enterprise dengan skala besar.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Standarisasi: Menggunakan spesifikasi terbuka.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Perbedaan Java SE dan Java EE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r>
                        <a:rPr sz="2800"/>
                        <a:t>Fitur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Java SE</a:t>
                      </a:r>
                      <a:endParaRPr sz="2800"/>
                    </a:p>
                    <a:p>
                      <a:r>
                        <a:rPr sz="2000"/>
                        <a:t>(Standard Edition)</a:t>
                      </a:r>
                      <a:endParaRPr sz="20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Java EE</a:t>
                      </a:r>
                      <a:endParaRPr sz="2800"/>
                    </a:p>
                    <a:p>
                      <a:r>
                        <a:rPr sz="2000"/>
                        <a:t>(Enterprise Edition)</a:t>
                      </a:r>
                      <a:endParaRPr sz="20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Fokus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Aplikasi Desktop, CLI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Aplikasi Enterprise/Web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API Utama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Core Java API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Web, Database, Enterprise API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Skalabilitas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Kecil-Menengah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Skala besar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Perbandingan Java EE dengan PHP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38200" y="169100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r>
                        <a:rPr sz="2400"/>
                        <a:t>Fitur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Java EE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PHP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400"/>
                        <a:t>Bahasa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Java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PHP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400"/>
                        <a:t>Penggunaan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Aplikasi enterprise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Aplikasi web dan CMS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400"/>
                        <a:t>Performa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Lebih cepat untuk aplikasi besar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Cocok untuk website ringan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400"/>
                        <a:t>Skalabilitas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Sangat baik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Baik, tetapi memerlukan optimasi tambahan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400"/>
                        <a:t>Kompleksitas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Tinggi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Mudah dipelajari dan digunakan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400"/>
                        <a:t>Framework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Spring, Hibernate, JSF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400"/>
                        <a:t>Laravel, CodeIgniter, Symfony</a:t>
                      </a:r>
                      <a:endParaRPr sz="2400"/>
                    </a:p>
                  </a:txBody>
                  <a:tcPr marL="71755" marR="71755" marT="71755" marB="7175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Perbandingan Java EE dengan Node.js</a:t>
            </a:r>
            <a:endParaRPr lang="en-US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825625"/>
          <a:ext cx="10515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81000">
                <a:tc>
                  <a:txBody>
                    <a:bodyPr/>
                    <a:p>
                      <a:r>
                        <a:rPr sz="2800"/>
                        <a:t>Fitur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Java EE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Node.js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Jenis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Backend (Server-side)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Backend (Server-side)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Bahasa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Java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JavaScript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Skalabilitas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Sangat baik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Baik untuk aplikasi berbasis event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Performa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Baik untuk aplikasi besar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Cepat dalam menangani request I/O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2800"/>
                        <a:t>Framework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Spring, Hibernate, JSF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  <a:tc>
                  <a:txBody>
                    <a:bodyPr/>
                    <a:p>
                      <a:r>
                        <a:rPr sz="2800"/>
                        <a:t>Express.js, Nest.js</a:t>
                      </a:r>
                      <a:endParaRPr sz="2800"/>
                    </a:p>
                  </a:txBody>
                  <a:tcPr marL="71755" marR="71755" marT="71755" marB="7175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Persiapan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4400"/>
              <a:t>Apache Netbeans</a:t>
            </a:r>
            <a:endParaRPr lang="en-US" sz="4400"/>
          </a:p>
          <a:p>
            <a:r>
              <a:rPr lang="en-US" sz="4400"/>
              <a:t>JDK</a:t>
            </a:r>
            <a:endParaRPr lang="en-US" sz="4400"/>
          </a:p>
          <a:p>
            <a:r>
              <a:rPr lang="en-US" sz="4400"/>
              <a:t>Github Desktop</a:t>
            </a:r>
            <a:endParaRPr lang="en-US" sz="4400"/>
          </a:p>
          <a:p>
            <a:r>
              <a:rPr lang="en-US" sz="4400"/>
              <a:t>XAMPP</a:t>
            </a:r>
            <a:endParaRPr lang="en-US" sz="4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Tugas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Setup lingkungan kerja untuk Java EE</a:t>
            </a:r>
            <a:endParaRPr lang="en-US"/>
          </a:p>
          <a:p>
            <a:r>
              <a:rPr lang="en-US"/>
              <a:t>Install Netbeans, JDK, Github Desktop, XAMPP</a:t>
            </a:r>
            <a:endParaRPr lang="en-US"/>
          </a:p>
          <a:p>
            <a:r>
              <a:rPr lang="en-US"/>
              <a:t>Buat project pertama Anda, check referensi:</a:t>
            </a:r>
            <a:endParaRPr lang="en-US"/>
          </a:p>
          <a:p>
            <a:pPr lvl="1"/>
            <a:r>
              <a:rPr lang="en-US" altLang="en-US">
                <a:hlinkClick r:id="rId1" action="ppaction://hlinkfile"/>
              </a:rPr>
              <a:t>https://github.com/ruang-belajar/java-ee/blob/master/docs/setup.md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1734</Words>
  <Application>WPS Presentation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Apa Itu Java EE?</vt:lpstr>
      <vt:lpstr>Keunggulan Java EE</vt:lpstr>
      <vt:lpstr>Perbedaan Java SE dan Java EE</vt:lpstr>
      <vt:lpstr>Perbandingan Java EE dengan PHP</vt:lpstr>
      <vt:lpstr>Perbandingan Java EE dengan Node.js</vt:lpstr>
      <vt:lpstr>Persiapan</vt:lpstr>
      <vt:lpstr>Tugas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>En Tay</dc:creator>
  <cp:lastModifiedBy>En Tay</cp:lastModifiedBy>
  <cp:revision>5</cp:revision>
  <dcterms:created xsi:type="dcterms:W3CDTF">2025-03-10T12:39:00Z</dcterms:created>
  <dcterms:modified xsi:type="dcterms:W3CDTF">2025-03-10T15:49:49Z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A15283705C2E4683AE94207F90E30A80_11</vt:lpwstr>
  </property>
  <property fmtid="{D5CDD505-2E9C-101B-9397-08002B2CF9AE}" pid="3" name="KSOProductBuildVer">
    <vt:lpwstr>1033-12.2.0.20326</vt:lpwstr>
  </property>
</Properties>
</file>