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59" r:id="rId5"/>
    <p:sldId id="258" r:id="rId6"/>
    <p:sldId id="262" r:id="rId7"/>
    <p:sldId id="265" r:id="rId8"/>
    <p:sldId id="263" r:id="rId9"/>
    <p:sldId id="264" r:id="rId10"/>
    <p:sldId id="267" r:id="rId11"/>
    <p:sldId id="266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ruang-belajar/java-ee/blob/master/docs/session.md" TargetMode="External"/><Relationship Id="rId1" Type="http://schemas.openxmlformats.org/officeDocument/2006/relationships/hyperlink" Target="https://github.com/ruang-belajar/java-ee/blob/master/docs/redirect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Java 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Mata Kuliah Java Lanjut - Pertemuan 2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Diskusi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Bagaimana mendeklarasikan variabel?</a:t>
            </a:r>
            <a:endParaRPr lang="en-US"/>
          </a:p>
          <a:p>
            <a:r>
              <a:rPr lang="en-US"/>
              <a:t>Bagaimana menampilkan variabel pada halaman web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Membaca POST Data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File: form1.jsp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2375"/>
            <a:ext cx="10972800" cy="5351780"/>
          </a:xfrm>
          <a:solidFill>
            <a:schemeClr val="bg1">
              <a:lumMod val="85000"/>
            </a:schemeClr>
          </a:solidFill>
        </p:spPr>
        <p:txBody>
          <a:bodyPr/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&lt;%@page contentType="text/html" pageEncoding="UTF-8"%&gt;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&lt;!DOCTYPE 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&lt;head&gt;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&lt;meta http-equiv="Content-Type" content="text/html; charset=UTF-8"&gt;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&lt;title&gt;JSP Page&lt;/title&gt;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&lt;/head&gt;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&lt;body&gt;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&lt;form action="bacapost.jsp" method="post"&gt;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    &lt;input name="username"&gt;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    &lt;button&gt;Kirim&lt;/button&gt;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&lt;/form&gt;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&lt;/body&gt;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&lt;/html&gt;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File: bacapost.jsp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2375"/>
            <a:ext cx="10972800" cy="5351780"/>
          </a:xfrm>
          <a:solidFill>
            <a:schemeClr val="bg1">
              <a:lumMod val="85000"/>
            </a:schemeClr>
          </a:solidFill>
        </p:spPr>
        <p:txBody>
          <a:bodyPr/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&lt;%@page contentType="text/html" pageEncoding="UTF-8"%&gt;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&lt;%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String nama = request.getParameter("username");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&lt;!DOCTYPE 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&lt;head&gt;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&lt;meta http-equiv="Content-Type" content="text/html; charset=UTF-8"&gt;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&lt;title&gt;JSP Page&lt;/title&gt;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&lt;/head&gt;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&lt;body&gt;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Halo, &lt;% out.println(nama); 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&lt;/body&gt;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&lt;/html&gt;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Diskusi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Bagaimana mempersiapkan form untuk bisa mengirimkan data ke file JSP?</a:t>
            </a:r>
            <a:endParaRPr lang="en-US"/>
          </a:p>
          <a:p>
            <a:r>
              <a:rPr lang="en-US"/>
              <a:t>Bagaimana file JSP membaca data yang di POST dari form?</a:t>
            </a:r>
            <a:endParaRPr lang="en-US"/>
          </a:p>
          <a:p>
            <a:r>
              <a:rPr lang="en-US"/>
              <a:t>Apa maksud perintah </a:t>
            </a:r>
            <a:r>
              <a:rPr lang="en-US">
                <a:solidFill>
                  <a:schemeClr val="accent6"/>
                </a:solidFill>
              </a:rPr>
              <a:t>out.println()</a:t>
            </a:r>
            <a:r>
              <a:rPr lang="en-US"/>
              <a:t>?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Tugas</a:t>
            </a:r>
            <a:endParaRPr lang="en-US"/>
          </a:p>
          <a:p>
            <a:r>
              <a:rPr lang="en-US"/>
              <a:t>Pelajari </a:t>
            </a:r>
            <a:r>
              <a:rPr lang="en-US" b="1"/>
              <a:t>session </a:t>
            </a:r>
            <a:r>
              <a:rPr lang="en-US"/>
              <a:t>dan </a:t>
            </a:r>
            <a:r>
              <a:rPr lang="en-US" b="1"/>
              <a:t>redirect</a:t>
            </a:r>
            <a:r>
              <a:rPr lang="en-US"/>
              <a:t>, referensi:</a:t>
            </a:r>
            <a:endParaRPr lang="en-US"/>
          </a:p>
          <a:p>
            <a:pPr lvl="1"/>
            <a:r>
              <a:rPr lang="en-US" altLang="en-US">
                <a:hlinkClick r:id="rId1" tooltip="" action="ppaction://hlinkfile"/>
              </a:rPr>
              <a:t>https://github.com/ruang-belajar/java-ee/blob/master/docs/redirect.md</a:t>
            </a:r>
            <a:endParaRPr lang="en-US" altLang="en-US"/>
          </a:p>
          <a:p>
            <a:pPr lvl="1"/>
            <a:r>
              <a:rPr lang="en-US" altLang="en-US">
                <a:hlinkClick r:id="rId2" tooltip="" action="ppaction://hlinkfile"/>
              </a:rPr>
              <a:t>https://github.com/ruang-belajar/java-ee/blob/master/docs/session.md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Membuat Project Java EE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r"/>
            <a:r>
              <a:rPr lang="en-US"/>
              <a:t>Review Tugas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Membuat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 altLang="en-US"/>
              <a:t>Start service Apache dan Tomcat lewat XAMPP.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Setup koneksi ke server dari Netbeans</a:t>
            </a:r>
            <a:endParaRPr lang="en-US" altLang="en-US"/>
          </a:p>
          <a:p>
            <a:pPr lvl="1"/>
            <a:r>
              <a:rPr lang="en-US" altLang="en-US"/>
              <a:t>Pada Netbeans, klik Tools - Server</a:t>
            </a:r>
            <a:endParaRPr lang="en-US" altLang="en-US"/>
          </a:p>
          <a:p>
            <a:pPr lvl="1"/>
            <a:r>
              <a:rPr lang="en-US" altLang="en-US"/>
              <a:t>Klik Add Server</a:t>
            </a:r>
            <a:endParaRPr lang="en-US" altLang="en-US"/>
          </a:p>
          <a:p>
            <a:pPr lvl="1"/>
            <a:r>
              <a:rPr lang="en-US" altLang="en-US"/>
              <a:t>Pilih Apache Tomcat or TomEE, kemudian Next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Membuat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90" y="1174750"/>
            <a:ext cx="5582285" cy="4953000"/>
          </a:xfrm>
        </p:spPr>
        <p:txBody>
          <a:bodyPr/>
          <a:p>
            <a:pPr lvl="1"/>
            <a:r>
              <a:rPr lang="en-US" altLang="en-US" sz="2400"/>
              <a:t>Set Server Locations ke folder Tomcat. Jika Anda menggunakan XAMPP, folder ini berada dalam folder instalasi XAMPP.</a:t>
            </a:r>
            <a:br>
              <a:rPr lang="en-US" altLang="en-US" sz="2400"/>
            </a:br>
            <a:r>
              <a:rPr lang="en-US" altLang="en-US" sz="2400"/>
              <a:t>Contoh, jika folder instalasi ada di C:\xampp\, maka folder Tomcat ada di C:\xampp\tomcat\</a:t>
            </a:r>
            <a:endParaRPr lang="en-US" altLang="en-US" sz="2400"/>
          </a:p>
          <a:p>
            <a:pPr lvl="1"/>
            <a:r>
              <a:rPr lang="en-US" altLang="en-US" sz="2400"/>
              <a:t>Tentukan Username dan Password yang akan digunakan untuk management server Tomcat, kemudian klik Finish</a:t>
            </a:r>
            <a:endParaRPr lang="en-US" altLang="en-US" sz="2400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232843" y="1174433"/>
            <a:ext cx="5686425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Membuat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40" y="1174750"/>
            <a:ext cx="8216265" cy="4953000"/>
          </a:xfrm>
        </p:spPr>
        <p:txBody>
          <a:bodyPr/>
          <a:p>
            <a:pPr marL="457200" lvl="0" indent="-457200">
              <a:buFont typeface="+mj-lt"/>
              <a:buAutoNum type="arabicPeriod" startAt="3"/>
            </a:pPr>
            <a:r>
              <a:rPr lang="en-US" altLang="en-US" sz="2400"/>
              <a:t>Buat project baru</a:t>
            </a:r>
            <a:endParaRPr lang="en-US" altLang="en-US" sz="2400"/>
          </a:p>
          <a:p>
            <a:pPr lvl="1"/>
            <a:r>
              <a:rPr lang="en-US" altLang="en-US" sz="2000"/>
              <a:t>klik: File - New Project</a:t>
            </a:r>
            <a:endParaRPr lang="en-US" altLang="en-US" sz="2000"/>
          </a:p>
          <a:p>
            <a:pPr lvl="1"/>
            <a:r>
              <a:rPr lang="en-US" altLang="en-US" sz="2000"/>
              <a:t>Pilih Java with Ant - Java Web - Web Application, kemudian klik Next</a:t>
            </a:r>
            <a:endParaRPr lang="en-US" altLang="en-US" sz="2000"/>
          </a:p>
          <a:p>
            <a:pPr lvl="1"/>
            <a:r>
              <a:rPr lang="en-US" altLang="en-US" sz="2000"/>
              <a:t>Tentukan Project Name (contoh: WebApplication1), kemudian klik Next</a:t>
            </a:r>
            <a:endParaRPr lang="en-US" altLang="en-US" sz="2000"/>
          </a:p>
          <a:p>
            <a:pPr lvl="1"/>
            <a:r>
              <a:rPr lang="en-US" altLang="en-US" sz="2000"/>
              <a:t>Pilih Server. Jika Anda melakukan langkah 2-4 dengan benar, maka akan ada opsi Apache Tomcat or TomEE. Pilih opsi itu kalau klik Next</a:t>
            </a:r>
            <a:endParaRPr lang="en-US" altLang="en-US" sz="2000"/>
          </a:p>
          <a:p>
            <a:pPr lvl="1"/>
            <a:r>
              <a:rPr lang="en-US" altLang="en-US" sz="2000"/>
              <a:t>Pada pilihan Frameworks, untuk sementara ini Anda bisa abaikan, langsung klik Finish</a:t>
            </a:r>
            <a:endParaRPr lang="en-US" altLang="en-US" sz="2000"/>
          </a:p>
          <a:p>
            <a:pPr lvl="1"/>
            <a:r>
              <a:rPr lang="en-US" altLang="en-US" sz="2000"/>
              <a:t>Secara default, file index.html sudah dibuatkan. Untuk melihat hasilnya, klik Run - Run Project (atau tekan F6)</a:t>
            </a:r>
            <a:endParaRPr lang="en-US" altLang="en-US" sz="200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892540" y="1339850"/>
            <a:ext cx="2689860" cy="2649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Struktur File JSP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Struktur File JSP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Struktur penulisan kode pada file jsp bisa sangat beragam. Kita bisa melakukan satu tugas beberapa cara yang berbeda. Tentu ini baik, tapi seorang developer biasanya memilih pola-pola atau cara tertentu dalam mengerjakan projectnya, sehingga ia tidak harus memilih cara baru untuk mengerjakan suatu tugas. Pola-pola atau cara ini kita sebut sebagai framework.</a:t>
            </a:r>
            <a:endParaRPr lang="en-US" altLang="en-US"/>
          </a:p>
          <a:p>
            <a:r>
              <a:rPr lang="en-US" altLang="en-US"/>
              <a:t>Dalam perkuliahan yang ini -- untuk kemudahan -- kita akan menggunakan framework sederhana sebagai berikut untuk membuat halaman JSP.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Struktur File JSP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2375"/>
            <a:ext cx="10972800" cy="5351780"/>
          </a:xfrm>
          <a:solidFill>
            <a:schemeClr val="bg1">
              <a:lumMod val="85000"/>
            </a:schemeClr>
          </a:solidFill>
        </p:spPr>
        <p:txBody>
          <a:bodyPr/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&lt;%-- 1. bagian deklarasi &amp; import --%&gt;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&lt;%@page contentType="text/html" pageEncoding="UTF-8"%&gt;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&lt;%@page import="java.sql.*" 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&lt;%-- 2. bagian pengolahan dan persiapan data --%&gt;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&lt;%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// DEKLARASI OBJEK DAN VARIABEL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// PENGOLAHAN DATA    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// Siapkan semua variabel yang akan ditampilkan/digunakan pada bagian BODY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&lt;%-- DOKUMEN HTML --%&gt;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&lt;!DOCTYPE html&gt;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&lt;html&gt;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&lt;%-- 3. DOKUMEN HTML: HEAD --%&gt;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&lt;head&gt;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&lt;meta http-equiv="Content-Type" content="text/html; charset=UTF-8"&gt;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&lt;title&gt;Judul Halaman&lt;/title&gt;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&lt;/head&gt;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&lt;%-- 4. DOKUMEN HTML: BODY --%&gt;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&lt;body&gt;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    &lt;%-- sebisa mungkin, pada bagian BODY tidak ada proses eksekusi SQL --%&gt;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    &lt;/body&gt;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200">
                <a:latin typeface="Consolas" panose="020B0609020204030204" charset="0"/>
                <a:cs typeface="Consolas" panose="020B0609020204030204" charset="0"/>
              </a:rPr>
              <a:t>&lt;/html&gt;</a:t>
            </a:r>
            <a:endParaRPr lang="en-US" altLang="en-US" sz="1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Struktur File JSP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2375"/>
            <a:ext cx="10972800" cy="5351780"/>
          </a:xfrm>
          <a:solidFill>
            <a:schemeClr val="bg1">
              <a:lumMod val="85000"/>
            </a:schemeClr>
          </a:solidFill>
        </p:spPr>
        <p:txBody>
          <a:bodyPr/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&lt;%@page contentType="text/html" pageEncoding="UTF-8"%&gt;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&lt;%@page import="java.sql.*" 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&lt;%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String nama = "Budi";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&lt;!DOCTYPE 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&lt;head&gt;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&lt;meta http-equiv="Content-Type" content="text/html; charset=UTF-8"&gt;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&lt;title&gt;Judul Halaman&lt;/title&gt;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&lt;/head&gt;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&lt;body&gt;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    Halo &lt;%= nama %&gt;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    &lt;/body&gt;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&lt;/html&gt;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buNone/>
            </a:pP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3833</Words>
  <Application>WPS Presentation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Bahnschrift</vt:lpstr>
      <vt:lpstr>Constantia</vt:lpstr>
      <vt:lpstr>Consolas</vt:lpstr>
      <vt:lpstr>Communications and Dialogues</vt:lpstr>
      <vt:lpstr>Java EE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Struktur File JSP</vt:lpstr>
      <vt:lpstr>PowerPoint 演示文稿</vt:lpstr>
      <vt:lpstr>PowerPoint 演示文稿</vt:lpstr>
      <vt:lpstr>Struktur File JSP</vt:lpstr>
      <vt:lpstr>File: form1.jsp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>En Tay</dc:creator>
  <cp:lastModifiedBy>google1585754815</cp:lastModifiedBy>
  <cp:revision>6</cp:revision>
  <dcterms:created xsi:type="dcterms:W3CDTF">2025-03-10T12:57:22Z</dcterms:created>
  <dcterms:modified xsi:type="dcterms:W3CDTF">2025-03-10T14:29:55Z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BA3157D2B6CE4E73AE1A9BAAF7B4C112_11</vt:lpwstr>
  </property>
  <property fmtid="{D5CDD505-2E9C-101B-9397-08002B2CF9AE}" pid="3" name="KSOProductBuildVer">
    <vt:lpwstr>1033-12.2.0.20326</vt:lpwstr>
  </property>
</Properties>
</file>