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0" r:id="rId6"/>
    <p:sldId id="263" r:id="rId7"/>
    <p:sldId id="264" r:id="rId8"/>
    <p:sldId id="265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Pertemuan 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Tambahkan Bootstrap ke halaman berikut:</a:t>
            </a:r>
            <a:endParaRPr lang="en-US"/>
          </a:p>
          <a:p>
            <a:pPr lvl="1"/>
            <a:r>
              <a:rPr lang="en-US"/>
              <a:t>loginForm.jsp</a:t>
            </a:r>
            <a:endParaRPr lang="en-US"/>
          </a:p>
          <a:p>
            <a:pPr lvl="1"/>
            <a:r>
              <a:rPr lang="en-US"/>
              <a:t>error.jsp</a:t>
            </a:r>
            <a:endParaRPr lang="en-US"/>
          </a:p>
          <a:p>
            <a:pPr lvl="1"/>
            <a:r>
              <a:rPr lang="en-US"/>
              <a:t>home.jsp.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Membuat Halaman Login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sym typeface="+mn-ea"/>
              </a:rPr>
              <a:t>Membuat Halaman Login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Buat form login dengan komponen username, password dan submit button</a:t>
            </a:r>
            <a:endParaRPr lang="en-US"/>
          </a:p>
          <a:p>
            <a:r>
              <a:rPr lang="en-US"/>
              <a:t>set action ke doLogin.jsp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sym typeface="+mn-ea"/>
              </a:rPr>
              <a:t>Membuat Halaman Login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Buat form login dengan komponen username, password dan submit button</a:t>
            </a:r>
            <a:endParaRPr lang="en-US"/>
          </a:p>
          <a:p>
            <a:r>
              <a:rPr lang="en-US"/>
              <a:t>submit action ke doLogin.jsp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File: doLogin.jsp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2375"/>
            <a:ext cx="10972800" cy="5351780"/>
          </a:xfrm>
          <a:solidFill>
            <a:schemeClr val="bg1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&lt;%@page contentType="text/html" pageEncoding="UTF-8"%&gt;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String username = request.getParameter("username");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String password = request.getParameter("password");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if(username.equals("budi") &amp;&amp; password.equals("123")) {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session.setAttribute("namauser", username);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response.sendRedirect("home.jsp");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} else {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response.sendRedirect("error.jsp");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File: doLogin.jsp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2375"/>
            <a:ext cx="10972800" cy="5351780"/>
          </a:xfrm>
          <a:solidFill>
            <a:schemeClr val="bg1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&lt;%@page contentType="text/html" pageEncoding="UTF-8"%&gt;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String namauser = session.getAttribute("namauser").toString();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&lt;!DOCTYPE 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&lt;head&gt;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&lt;meta http-equiv="Content-Type" content="text/html; charset=UTF-8"&gt;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&lt;title&gt;JSP Page&lt;/title&gt;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&lt;/head&gt;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&lt;body&gt;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&lt;h1&gt;Halaman Depan&lt;/h1&gt;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User: &lt;%= namauser 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&lt;/body&gt;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&lt;/html&gt;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File: doLogin.jsp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2375"/>
            <a:ext cx="10972800" cy="5351780"/>
          </a:xfrm>
          <a:solidFill>
            <a:schemeClr val="bg1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&lt;%@page contentType="text/html" pageEncoding="UTF-8"%&gt;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&lt;!DOCTYPE 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&lt;head&gt;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&lt;meta http-equiv="Content-Type" content="text/html; charset=UTF-8"&gt;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&lt;title&gt;JSP Page&lt;/title&gt;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&lt;/head&gt;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&lt;body&gt;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Username dan password salah.&lt;br&gt;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&lt;a href="loginForm.jsp"&gt;Ulang lagi&lt;/a&gt;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&lt;/body&gt;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&lt;/html&gt;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sym typeface="+mn-ea"/>
              </a:rPr>
              <a:t>Diskusi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Ceritakan alur proses pada program</a:t>
            </a:r>
            <a:endParaRPr lang="en-US"/>
          </a:p>
          <a:p>
            <a:r>
              <a:rPr lang="en-US"/>
              <a:t>Apa fungsi perintah</a:t>
            </a:r>
            <a:endParaRPr lang="en-US"/>
          </a:p>
          <a:p>
            <a:pPr lvl="1"/>
            <a:r>
              <a:rPr lang="en-US" altLang="en-US">
                <a:sym typeface="+mn-ea"/>
              </a:rPr>
              <a:t>username.equals()</a:t>
            </a:r>
            <a:endParaRPr lang="en-US" altLang="en-US"/>
          </a:p>
          <a:p>
            <a:pPr lvl="1"/>
            <a:r>
              <a:rPr lang="en-US" altLang="en-US"/>
              <a:t>session.setAttribute()</a:t>
            </a:r>
            <a:endParaRPr lang="en-US" altLang="en-US"/>
          </a:p>
          <a:p>
            <a:pPr lvl="1"/>
            <a:r>
              <a:rPr lang="en-US" altLang="en-US"/>
              <a:t>response.sendRedirect()</a:t>
            </a:r>
            <a:endParaRPr lang="en-US" altLang="en-US"/>
          </a:p>
          <a:p>
            <a:pPr lvl="1"/>
            <a:r>
              <a:rPr lang="en-US" altLang="en-US"/>
              <a:t>session.getAttribute()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Buat file doLogout.jsp yang berfungsi untuk melakukan logout.</a:t>
            </a:r>
            <a:endParaRPr lang="en-US"/>
          </a:p>
          <a:p>
            <a:r>
              <a:rPr lang="en-US"/>
              <a:t>Buat modifikasi home.jsp untuk memeriksa apakah user sudah login? Kalau belum, redirect ke loginForm.jsp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1801</Words>
  <Application>WPS Presentation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Consolas</vt:lpstr>
      <vt:lpstr>Communications and Dialogues</vt:lpstr>
      <vt:lpstr>Java EE</vt:lpstr>
      <vt:lpstr>PowerPoint 演示文稿</vt:lpstr>
      <vt:lpstr>PowerPoint 演示文稿</vt:lpstr>
      <vt:lpstr>Membuat Halaman Login</vt:lpstr>
      <vt:lpstr>File: form1.jsp</vt:lpstr>
      <vt:lpstr>File: doLogin.jsp</vt:lpstr>
      <vt:lpstr>File: doLogin.jsp</vt:lpstr>
      <vt:lpstr>Membuat Halaman Login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/>
  <cp:lastModifiedBy>google1585754815</cp:lastModifiedBy>
  <cp:revision>2</cp:revision>
  <dcterms:created xsi:type="dcterms:W3CDTF">2025-03-10T15:35:45Z</dcterms:created>
  <dcterms:modified xsi:type="dcterms:W3CDTF">2025-03-10T15:46:52Z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E0862F7B9EF541F780FE440E1EA2B39D_11</vt:lpwstr>
  </property>
  <property fmtid="{D5CDD505-2E9C-101B-9397-08002B2CF9AE}" pid="3" name="KSOProductBuildVer">
    <vt:lpwstr>1033-12.2.0.20326</vt:lpwstr>
  </property>
</Properties>
</file>