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3"/>
    <p:sldId id="259" r:id="rId4"/>
    <p:sldId id="281" r:id="rId5"/>
    <p:sldId id="268" r:id="rId6"/>
    <p:sldId id="280" r:id="rId7"/>
    <p:sldId id="283" r:id="rId8"/>
    <p:sldId id="284" r:id="rId9"/>
    <p:sldId id="277" r:id="rId10"/>
    <p:sldId id="285" r:id="rId11"/>
    <p:sldId id="286" r:id="rId12"/>
    <p:sldId id="287" r:id="rId13"/>
    <p:sldId id="288" r:id="rId14"/>
    <p:sldId id="278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classuser2.jsp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import="belajarjsp.User"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contoh array data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User[] daftar = { 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User("Ayu","Dyah","P"),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User("Yuda","Darmawan","L"),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User("Laura","Himawan","P")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};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&lt;!-- mencetak elemen array secara manual --&gt;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&lt;%= daftar[0].namaLengkap() %&gt;&lt;br&gt;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&lt;%= daftar[1].namaLengkap() %&gt;&lt;br&gt;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&lt;%= daftar[2].namaLengkap() %&gt;&lt;br&gt;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classuser3.jsp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import="belajarjsp.User"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contoh array data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User[] daftar = { 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User("Ayu","Dyah","P"),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User("Yuda","Darmawan","L"),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User("Laura","Himawan","P")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};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&lt;!-- loop menggunakan for --&gt;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 for (int i = 0; i &lt; daftar.length; i++) {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    &lt;%= daftar[i].namaLengkap() %&gt;&lt;br&gt;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 }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classuser4.jsp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import="belajarjsp.User"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contoh array data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User[] daftar = { 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User("Ayu","Dyah","P"),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User("Yuda","Darmawan","L"),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new User("Laura","Himawan","P")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};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&lt;!-- mencetak menggunakan for untuk setiap item pada array --&gt;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 for (User user : daftar) {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    &lt;%= user.namaLengkap() %&gt;&lt;br&gt;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 }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/>
              <a:t>Apa maksud perintah:</a:t>
            </a:r>
            <a:br>
              <a:rPr lang="en-US" altLang="en-US" sz="2400"/>
            </a:br>
            <a:r>
              <a:rPr lang="en-US" altLang="en-US" sz="2400"/>
              <a:t>&lt;%@page import="belajarjsp.User"%&gt;</a:t>
            </a:r>
            <a:endParaRPr lang="en-US" altLang="en-US" sz="2400"/>
          </a:p>
          <a:p>
            <a:r>
              <a:rPr lang="en-US" altLang="en-US" sz="2400"/>
              <a:t>Apa yang dikerjakan perintah:</a:t>
            </a:r>
            <a:endParaRPr lang="en-US" altLang="en-US" sz="2400"/>
          </a:p>
          <a:p>
            <a:pPr marL="457200" lvl="1" indent="0">
              <a:buNone/>
            </a:pPr>
            <a:r>
              <a:rPr lang="en-US" altLang="en-US" sz="1800"/>
              <a:t>User[] daftar = { </a:t>
            </a:r>
            <a:endParaRPr lang="en-US" altLang="en-US" sz="1800"/>
          </a:p>
          <a:p>
            <a:pPr marL="457200" lvl="1" indent="0">
              <a:buNone/>
            </a:pPr>
            <a:r>
              <a:rPr lang="en-US" altLang="en-US" sz="1800"/>
              <a:t>        new User("Ayu","Dyah","P"),</a:t>
            </a:r>
            <a:endParaRPr lang="en-US" altLang="en-US" sz="1800"/>
          </a:p>
          <a:p>
            <a:pPr marL="457200" lvl="1" indent="0">
              <a:buNone/>
            </a:pPr>
            <a:r>
              <a:rPr lang="en-US" altLang="en-US" sz="1800"/>
              <a:t>        new User("Yuda","Darmawan","L"),</a:t>
            </a:r>
            <a:endParaRPr lang="en-US" altLang="en-US" sz="1800"/>
          </a:p>
          <a:p>
            <a:pPr marL="457200" lvl="1" indent="0">
              <a:buNone/>
            </a:pPr>
            <a:r>
              <a:rPr lang="en-US" altLang="en-US" sz="1800"/>
              <a:t>        new User("Laura","Himawan","P")</a:t>
            </a:r>
            <a:endParaRPr lang="en-US" altLang="en-US" sz="1800"/>
          </a:p>
          <a:p>
            <a:pPr marL="457200" lvl="1" indent="0">
              <a:buNone/>
            </a:pPr>
            <a:r>
              <a:rPr lang="en-US" altLang="en-US" sz="1800"/>
              <a:t>  };</a:t>
            </a:r>
            <a:endParaRPr lang="en-US" altLang="en-US" sz="1800"/>
          </a:p>
          <a:p>
            <a:r>
              <a:rPr lang="en-US" altLang="en-US" sz="2400"/>
              <a:t>  Apa perbedaan keempat program diatas?</a:t>
            </a:r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Latihan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Soal 1: Buat program (file: classuser5.jsp) untuk mencetak array daftar menggunakan perintah </a:t>
            </a:r>
            <a:r>
              <a:rPr lang="en-US" altLang="en-US" sz="2800" b="1"/>
              <a:t>while</a:t>
            </a:r>
            <a:endParaRPr lang="en-US" altLang="en-US" sz="2800"/>
          </a:p>
          <a:p>
            <a:r>
              <a:rPr lang="en-US" altLang="en-US" sz="2800"/>
              <a:t>Soal 2: Buat program (file: classuser6.jsp) untuk mencetak array daftar menjadi bentuk </a:t>
            </a:r>
            <a:r>
              <a:rPr lang="en-US" altLang="en-US" sz="2800" i="1"/>
              <a:t>dropdown </a:t>
            </a:r>
            <a:r>
              <a:rPr lang="en-US" altLang="en-US" sz="2800"/>
              <a:t>atau </a:t>
            </a:r>
            <a:r>
              <a:rPr lang="en-US" altLang="en-US" sz="2800" i="1"/>
              <a:t>listbox</a:t>
            </a:r>
            <a:endParaRPr lang="en-US" altLang="en-US" sz="2800" i="1"/>
          </a:p>
          <a:p>
            <a:r>
              <a:rPr lang="en-US" altLang="en-US" sz="2800">
                <a:sym typeface="+mn-ea"/>
              </a:rPr>
              <a:t>Soal 3: Buat program (file: classuser7.jsp) untuk mencetak array daftar menjadi bentuk </a:t>
            </a:r>
            <a:r>
              <a:rPr lang="en-US" altLang="en-US" sz="2800" i="1">
                <a:sym typeface="+mn-ea"/>
              </a:rPr>
              <a:t>ordered list</a:t>
            </a:r>
            <a:r>
              <a:rPr lang="en-US" altLang="en-US" sz="2800">
                <a:sym typeface="+mn-ea"/>
              </a:rPr>
              <a:t> &lt;ol&gt; atau </a:t>
            </a:r>
            <a:r>
              <a:rPr lang="en-US" altLang="en-US" sz="2800" i="1">
                <a:sym typeface="+mn-ea"/>
              </a:rPr>
              <a:t>unordered list</a:t>
            </a:r>
            <a:r>
              <a:rPr lang="en-US" altLang="en-US" sz="2800">
                <a:sym typeface="+mn-ea"/>
              </a:rPr>
              <a:t> &lt;ul&gt;.</a:t>
            </a:r>
            <a:endParaRPr lang="en-US" altLang="en-US" sz="2800"/>
          </a:p>
          <a:p>
            <a:r>
              <a:rPr lang="en-US" altLang="en-US" sz="2800"/>
              <a:t>Soal 4: Buat program (file: classuser8.jsp) untuk mencetak array daftar menjadi bentuk tabel. Untuk masing-masing baris, tambahkan nomor baris.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User Defined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Seperti halnya membuat class ketika kita membuat </a:t>
            </a:r>
            <a:r>
              <a:rPr lang="en-US" altLang="en-US" i="1"/>
              <a:t>Java Application</a:t>
            </a:r>
            <a:r>
              <a:rPr lang="en-US" altLang="en-US"/>
              <a:t>, kita juga bisa membuat class yang bisa kita gunakan untuk halaman JSP kita.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User Defined Class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/>
              <a:t>Untuk membuat class, terlebih membuat package terlebih dahulu. Caranya: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Klik kanan pada </a:t>
            </a:r>
            <a:r>
              <a:rPr lang="en-US" altLang="en-US" sz="2400" b="1"/>
              <a:t>Source Packages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Pilih </a:t>
            </a:r>
            <a:r>
              <a:rPr lang="en-US" altLang="en-US" sz="2400" b="1"/>
              <a:t>New - Java Packages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Pada </a:t>
            </a:r>
            <a:r>
              <a:rPr lang="en-US" altLang="en-US" sz="2400" b="1"/>
              <a:t>Package Name</a:t>
            </a:r>
            <a:r>
              <a:rPr lang="en-US" altLang="en-US" sz="2400"/>
              <a:t> tentukan nama package.</a:t>
            </a:r>
            <a:br>
              <a:rPr lang="en-US" altLang="en-US" sz="2400"/>
            </a:br>
            <a:r>
              <a:rPr lang="en-US" altLang="en-US" sz="2400"/>
              <a:t>Misal pada contoh ini digunakan nama belajarjsp (sesuai dengan contoh nama project)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Setelah itu, klik </a:t>
            </a:r>
            <a:r>
              <a:rPr lang="en-US" altLang="en-US" sz="2400" b="1"/>
              <a:t>Finish</a:t>
            </a:r>
            <a:endParaRPr lang="en-US" alt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9355" y="4318000"/>
            <a:ext cx="3232150" cy="1423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User Defined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400"/>
              <a:t>Untuk membuat class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Klik kanan pada package yang sebelumnya kita buat (contoh belajarjsp).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Pilih </a:t>
            </a:r>
            <a:r>
              <a:rPr lang="en-US" altLang="en-US" sz="2400" b="1"/>
              <a:t>New - Java Class</a:t>
            </a:r>
            <a:endParaRPr lang="en-US" altLang="en-US" sz="2400" b="1"/>
          </a:p>
          <a:p>
            <a:pPr marL="514350" indent="-514350">
              <a:buAutoNum type="arabicPeriod"/>
            </a:pPr>
            <a:r>
              <a:rPr lang="en-US" altLang="en-US" sz="2400"/>
              <a:t>Pada </a:t>
            </a:r>
            <a:r>
              <a:rPr lang="en-US" altLang="en-US" sz="2400" b="1"/>
              <a:t>Class Name</a:t>
            </a:r>
            <a:r>
              <a:rPr lang="en-US" altLang="en-US" sz="2400"/>
              <a:t> tentukan nama class. </a:t>
            </a:r>
            <a:endParaRPr lang="en-US" altLang="en-US" sz="2400"/>
          </a:p>
          <a:p>
            <a:pPr marL="514350" indent="-514350">
              <a:buAutoNum type="arabicPeriod"/>
            </a:pPr>
            <a:r>
              <a:rPr lang="en-US" altLang="en-US" sz="2400"/>
              <a:t>Setelah itu, klik </a:t>
            </a:r>
            <a:r>
              <a:rPr lang="en-US" altLang="en-US" sz="2400" b="1"/>
              <a:t>Finish</a:t>
            </a:r>
            <a:endParaRPr lang="en-US" altLang="en-US" sz="24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3723640"/>
            <a:ext cx="343852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Array of Object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Array of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Berikut ini kita akan mempelajari bagaimana membuat array yang terdiri dari object</a:t>
            </a:r>
            <a:endParaRPr lang="en-US"/>
          </a:p>
          <a:p>
            <a:r>
              <a:rPr lang="en-US"/>
              <a:t>Dengan cara ini kita bisa memiliki array yang isinya berisi data yang kompleks.</a:t>
            </a:r>
            <a:endParaRPr lang="en-US"/>
          </a:p>
          <a:p>
            <a:r>
              <a:rPr lang="en-US"/>
              <a:t>Untuk mencobanya, lakukan beberapa hal berikut:</a:t>
            </a:r>
            <a:endParaRPr lang="en-US"/>
          </a:p>
          <a:p>
            <a:pPr lvl="1"/>
            <a:r>
              <a:rPr lang="en-US"/>
              <a:t>Buat package</a:t>
            </a:r>
            <a:endParaRPr lang="en-US"/>
          </a:p>
          <a:p>
            <a:pPr lvl="1"/>
            <a:r>
              <a:rPr lang="en-US"/>
              <a:t>Buat User.class</a:t>
            </a:r>
            <a:endParaRPr lang="en-US"/>
          </a:p>
          <a:p>
            <a:pPr lvl="1"/>
            <a:r>
              <a:rPr lang="en-US"/>
              <a:t>Buat file classuser1.jsp, classuser2.jsp, classuser3.jsp, classuser4.jsp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User.class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package belajarjsp;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public class User {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public String namaDepan;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public String namaBelakang;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public String jenisKelamin;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public User(String namaDepan, String namaBelakang, String jenisKelamin) {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this.namaDepan = namaDepan;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this.namaBelakang = namaBelakang;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this.jenisKelamin = jenisKelamin;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public String namaLengkap() {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return this.namaDepan+" "+this.namaBelakang;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classuser1.jsp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import="belajarjsp.User"%&gt;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User user = new User("Budi","Arman","L");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&lt;h1&gt;Menggunakan class User&lt;/h1&gt;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&lt;%= user.namaBelakang %&gt;, &lt;%= user.namaDepan %&gt;&lt;br&gt;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Nama lengkap: &lt;%= user.namaLengkap() 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    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4585</Words>
  <Application>WPS Slides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Communications and Dialogues</vt:lpstr>
      <vt:lpstr>Java EE</vt:lpstr>
      <vt:lpstr>Standard Function</vt:lpstr>
      <vt:lpstr>PowerPoint 演示文稿</vt:lpstr>
      <vt:lpstr>Standard Function</vt:lpstr>
      <vt:lpstr>PowerPoint 演示文稿</vt:lpstr>
      <vt:lpstr>PowerPoint 演示文稿</vt:lpstr>
      <vt:lpstr>PowerPoint 演示文稿</vt:lpstr>
      <vt:lpstr>File: doLogin.jsp</vt:lpstr>
      <vt:lpstr>File: User.class</vt:lpstr>
      <vt:lpstr>File: classuser1.jsp</vt:lpstr>
      <vt:lpstr>File: classuser1.jsp</vt:lpstr>
      <vt:lpstr>File: classuser1.jsp</vt:lpstr>
      <vt:lpstr>Diskusi</vt:lpstr>
      <vt:lpstr>Latihan</vt:lpstr>
      <vt:lpstr>Latihan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En Tay</cp:lastModifiedBy>
  <cp:revision>20</cp:revision>
  <dcterms:created xsi:type="dcterms:W3CDTF">2025-03-10T15:35:00Z</dcterms:created>
  <dcterms:modified xsi:type="dcterms:W3CDTF">2025-04-09T18:01:47Z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63C1E25A586B429BA010E1A68D3BA848_13</vt:lpwstr>
  </property>
  <property fmtid="{D5CDD505-2E9C-101B-9397-08002B2CF9AE}" pid="3" name="KSOProductBuildVer">
    <vt:lpwstr>1033-12.2.0.20782</vt:lpwstr>
  </property>
</Properties>
</file>