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D97E1-4EAF-744B-9EFA-55D49291661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7392A-8DB9-C046-A8FD-EDB77D29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2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9842C-A477-2E89-8699-40B7DB89E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68BBF-DF19-62EF-5859-F5D03935C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67E8B4-4FA0-58EA-D3FB-D241845E2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2C937-C837-2728-F38A-E7E4803A2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1F74-3614-CE21-018B-3D44AEA5D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982D6-8EEB-CFC8-0FAD-84502D40D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C2D5-90C2-FB1D-D9AC-FCB0BC95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6F65-DDAD-47D9-6606-37AFB9D7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738A-ABB2-773A-16D0-A6B14C69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F7FA-AE53-92C9-FEE1-7C0AF32E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68DEA-B648-A2D2-86BB-0EDC5A0A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8FAB-0AB0-694C-439D-36AB82CD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D3E8-5F47-2F9B-6B74-67514A16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EC5B-B051-24DD-D6F0-4EFFF377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0D4A-9C54-A3A3-3329-CD1180AC2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594AB-4FF3-63A9-4320-0E098F0E8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30D31-A0C6-30F7-CE4B-9A0BB8F6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995F-F382-772E-1867-C051E890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86F0-C94F-91F4-EA0D-7FB8839A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89B4-5DC9-6D6F-0555-E2E8D47A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ABFA-C546-6542-21E2-21B2072C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03A7-01FC-7D41-4385-1519AFDD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9477-CBD5-0FA0-F1D7-56F1C755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C494-6450-EA5B-68DD-9B5D3C8A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7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7C91-4334-542A-363C-67396409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5E7EC-05C3-704E-8A60-9D844E2E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D4027-D458-E6FF-C780-5240AA80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8854-1109-1C95-2EC7-79BB7B3B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14F84-2816-DF61-56CF-5AC4A05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5E87-5E2B-8391-BD96-AF9B060D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FCE96-8207-12AE-66A1-320270BA4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932DB-C0BA-8BD2-0189-304C69D0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F3335-7AD6-C96B-5590-A793FAF4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C9C6-911F-563A-9B51-AD5DA22C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5A36D-BD6A-B01D-0C4E-18E2198F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64C4-CE8B-E76D-4E61-4760E5C9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2A47-1E4C-63EC-786F-69AA51A4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A5A59-64B0-99FD-18E2-C1E6BF09E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8973B-27C2-33F9-D39E-5E19E50DE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46925-28CC-5196-B4FF-9134B46BC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32A40-5EAE-9E6F-FF81-ACF19FAE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B544F-6EDC-433D-3346-68796FCC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BAAEB-AA03-EC52-6789-DA8F0589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7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C2EF-EC02-0413-1331-89781195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71167-0C42-7501-3C9F-0C2FE816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6F136-4080-E385-184C-2C8E81E8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8562C-6ED2-64D7-7E69-BE531A8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09D3B-6DD3-A287-E5CA-3BDF0128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93903-2A75-CABC-E043-51D0B12F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C387F-48A7-3E15-921A-BB1C3BF9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63D8-0796-0963-9EDC-5A3B4A63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5C2C-3908-67C4-30E7-AC0756A6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6D5C7-7ED6-52DE-B314-C20098F75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F4E94-49CA-AD84-BCBE-5067321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698E-068D-76B7-8490-AD5B6970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C3386-6DF6-459F-3B81-7F8997B5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E486-6C3A-BBDE-E960-95B5A78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89533-DC23-80A1-B195-43384D124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3F6D4-9448-0492-BA38-E9A4CE62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3A51B-15AF-1F20-E634-72BE9BB1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C5E47-2C86-FF58-F6A4-A0CA20AC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D811A-F1AA-03B5-55D4-2CFEC38C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56959-E5AE-746E-D2C9-0942FF43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9AD53-20DF-8787-D79D-6BDCD1D66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DDCA-D681-EA4F-48F8-99BA2B8B4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6491-989A-BC77-3553-6BFAA7F9F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2A937-7DED-0D8D-26FF-EBC8DEF5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31098-DC75-4F02-4B8A-59099FE8B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5DCCB416-F771-BF63-41F0-E3EA617EFCA7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E3B2562E-65C1-35C0-D2F7-1F44916EA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7BE3687E-0511-1B67-0871-6A9146D44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12" y="590706"/>
            <a:ext cx="424469" cy="424469"/>
          </a:xfrm>
          <a:prstGeom prst="rect">
            <a:avLst/>
          </a:prstGeom>
        </p:spPr>
      </p:pic>
      <p:sp>
        <p:nvSpPr>
          <p:cNvPr id="219" name="Rectangle 218">
            <a:extLst>
              <a:ext uri="{FF2B5EF4-FFF2-40B4-BE49-F238E27FC236}">
                <a16:creationId xmlns:a16="http://schemas.microsoft.com/office/drawing/2014/main" id="{5AD911B8-89D3-4061-E710-65D2A3DFFA2B}"/>
              </a:ext>
            </a:extLst>
          </p:cNvPr>
          <p:cNvSpPr/>
          <p:nvPr/>
        </p:nvSpPr>
        <p:spPr>
          <a:xfrm>
            <a:off x="664113" y="590706"/>
            <a:ext cx="10668906" cy="596911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Bedrock Account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D53990D-75D8-10D1-6A87-878807EB3391}"/>
              </a:ext>
            </a:extLst>
          </p:cNvPr>
          <p:cNvSpPr/>
          <p:nvPr/>
        </p:nvSpPr>
        <p:spPr>
          <a:xfrm>
            <a:off x="1088577" y="1143000"/>
            <a:ext cx="9884223" cy="5257800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661BBE68-2CB2-F108-81F0-77A5B26B6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8581" y="115397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E7CF168E-6C56-815F-72FC-E54CA69A901F}"/>
              </a:ext>
            </a:extLst>
          </p:cNvPr>
          <p:cNvSpPr/>
          <p:nvPr/>
        </p:nvSpPr>
        <p:spPr>
          <a:xfrm>
            <a:off x="749628" y="10662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9B4E3-5BF3-EE40-D4DA-E35DBD1DCEC5}"/>
              </a:ext>
            </a:extLst>
          </p:cNvPr>
          <p:cNvSpPr txBox="1"/>
          <p:nvPr/>
        </p:nvSpPr>
        <p:spPr>
          <a:xfrm>
            <a:off x="9218720" y="2304289"/>
            <a:ext cx="1582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 S3 Malware Protection</a:t>
            </a:r>
          </a:p>
        </p:txBody>
      </p:sp>
      <p:pic>
        <p:nvPicPr>
          <p:cNvPr id="7" name="Graphic 19">
            <a:extLst>
              <a:ext uri="{FF2B5EF4-FFF2-40B4-BE49-F238E27FC236}">
                <a16:creationId xmlns:a16="http://schemas.microsoft.com/office/drawing/2014/main" id="{70A5DB31-14CB-4210-CBAA-808F91B5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879" y="1545545"/>
            <a:ext cx="690796" cy="69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464215B5-311F-8D86-351C-98DB611BA7AE}"/>
              </a:ext>
            </a:extLst>
          </p:cNvPr>
          <p:cNvSpPr txBox="1"/>
          <p:nvPr/>
        </p:nvSpPr>
        <p:spPr>
          <a:xfrm>
            <a:off x="3814575" y="3868405"/>
            <a:ext cx="1029925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Protected S3 Bucket</a:t>
            </a:r>
          </a:p>
        </p:txBody>
      </p:sp>
      <p:pic>
        <p:nvPicPr>
          <p:cNvPr id="16" name="Graphic 14">
            <a:extLst>
              <a:ext uri="{FF2B5EF4-FFF2-40B4-BE49-F238E27FC236}">
                <a16:creationId xmlns:a16="http://schemas.microsoft.com/office/drawing/2014/main" id="{415DE240-0B1C-1657-0870-8EA07C6D5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324" y="3365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8B8FF43D-68D1-8FC1-6F20-DE3FB3B98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37" y="1807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CDE79D-BEBA-AA7F-76F9-2A58D4C2B22E}"/>
              </a:ext>
            </a:extLst>
          </p:cNvPr>
          <p:cNvSpPr txBox="1"/>
          <p:nvPr/>
        </p:nvSpPr>
        <p:spPr>
          <a:xfrm>
            <a:off x="3771556" y="2287821"/>
            <a:ext cx="111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KMS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3A775-727F-E73F-51DB-AE409B67CFB7}"/>
              </a:ext>
            </a:extLst>
          </p:cNvPr>
          <p:cNvSpPr txBox="1"/>
          <p:nvPr/>
        </p:nvSpPr>
        <p:spPr>
          <a:xfrm>
            <a:off x="2099733" y="369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D209-7E6F-2193-B2FF-E2FD85F8B959}"/>
              </a:ext>
            </a:extLst>
          </p:cNvPr>
          <p:cNvSpPr txBox="1"/>
          <p:nvPr/>
        </p:nvSpPr>
        <p:spPr>
          <a:xfrm>
            <a:off x="1531087" y="5668710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EventBridge rule role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B96B3FB-04CF-7A72-08B2-8B53A32268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1945" y="5181159"/>
            <a:ext cx="469900" cy="46990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111C5EFF-0934-A4BB-4CC9-B03715C5A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286" y="3819765"/>
            <a:ext cx="13754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notification topic</a:t>
            </a:r>
          </a:p>
        </p:txBody>
      </p:sp>
      <p:pic>
        <p:nvPicPr>
          <p:cNvPr id="12" name="Graphic 17">
            <a:extLst>
              <a:ext uri="{FF2B5EF4-FFF2-40B4-BE49-F238E27FC236}">
                <a16:creationId xmlns:a16="http://schemas.microsoft.com/office/drawing/2014/main" id="{0571E2A6-30A6-7ECD-FF3E-6D6FE5FD1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1" y="33574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9" descr="Amazon EventBridge service icon.">
            <a:extLst>
              <a:ext uri="{FF2B5EF4-FFF2-40B4-BE49-F238E27FC236}">
                <a16:creationId xmlns:a16="http://schemas.microsoft.com/office/drawing/2014/main" id="{9585D657-5183-D61C-B929-CDE6DF67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5958272" y="3365960"/>
            <a:ext cx="460786" cy="46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DA5BEDC9-F0B5-92F9-E8A5-204084E67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388" y="3828394"/>
            <a:ext cx="13754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BEEBE-EA81-A6E2-39AD-95D875EB27FB}"/>
              </a:ext>
            </a:extLst>
          </p:cNvPr>
          <p:cNvSpPr txBox="1"/>
          <p:nvPr/>
        </p:nvSpPr>
        <p:spPr>
          <a:xfrm>
            <a:off x="1382650" y="2243087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7" name="Graphic 21">
            <a:extLst>
              <a:ext uri="{FF2B5EF4-FFF2-40B4-BE49-F238E27FC236}">
                <a16:creationId xmlns:a16="http://schemas.microsoft.com/office/drawing/2014/main" id="{A3C10ABB-E32F-B954-7ADF-ECA7FCF7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01" y="17791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ADCAB3C-D4E5-DDF9-9103-E5CEF6D9C4A1}"/>
              </a:ext>
            </a:extLst>
          </p:cNvPr>
          <p:cNvSpPr/>
          <p:nvPr/>
        </p:nvSpPr>
        <p:spPr>
          <a:xfrm>
            <a:off x="1571735" y="168544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A88F1-EB2B-91D1-212F-C2A39131EF95}"/>
              </a:ext>
            </a:extLst>
          </p:cNvPr>
          <p:cNvSpPr txBox="1"/>
          <p:nvPr/>
        </p:nvSpPr>
        <p:spPr>
          <a:xfrm>
            <a:off x="3011405" y="5668710"/>
            <a:ext cx="1103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GuardDuty S3 Malware Protection role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E1008D5-1470-CEAD-CBB2-6E6E67C52E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9838" y="5181159"/>
            <a:ext cx="469900" cy="469900"/>
          </a:xfrm>
          <a:prstGeom prst="rect">
            <a:avLst/>
          </a:prstGeom>
        </p:spPr>
      </p:pic>
      <p:pic>
        <p:nvPicPr>
          <p:cNvPr id="25" name="Graphic 29">
            <a:extLst>
              <a:ext uri="{FF2B5EF4-FFF2-40B4-BE49-F238E27FC236}">
                <a16:creationId xmlns:a16="http://schemas.microsoft.com/office/drawing/2014/main" id="{54A723B7-6666-A585-4EEB-59A83497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72" y="4817344"/>
            <a:ext cx="515371" cy="51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">
            <a:extLst>
              <a:ext uri="{FF2B5EF4-FFF2-40B4-BE49-F238E27FC236}">
                <a16:creationId xmlns:a16="http://schemas.microsoft.com/office/drawing/2014/main" id="{B548DA95-1001-6469-3896-34163E3829AC}"/>
              </a:ext>
            </a:extLst>
          </p:cNvPr>
          <p:cNvSpPr txBox="1"/>
          <p:nvPr/>
        </p:nvSpPr>
        <p:spPr>
          <a:xfrm>
            <a:off x="6002903" y="5259029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11D4BE-214B-8FE8-766E-236821F2ABBB}"/>
              </a:ext>
            </a:extLst>
          </p:cNvPr>
          <p:cNvCxnSpPr>
            <a:cxnSpLocks/>
          </p:cNvCxnSpPr>
          <p:nvPr/>
        </p:nvCxnSpPr>
        <p:spPr>
          <a:xfrm>
            <a:off x="4332633" y="2572054"/>
            <a:ext cx="0" cy="68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CF35C9-357A-794C-E48E-384B7C5F34DF}"/>
              </a:ext>
            </a:extLst>
          </p:cNvPr>
          <p:cNvCxnSpPr>
            <a:cxnSpLocks/>
          </p:cNvCxnSpPr>
          <p:nvPr/>
        </p:nvCxnSpPr>
        <p:spPr>
          <a:xfrm>
            <a:off x="4662872" y="3617138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7BF97C-608F-80FA-BF37-3178E0DE5D01}"/>
              </a:ext>
            </a:extLst>
          </p:cNvPr>
          <p:cNvCxnSpPr>
            <a:cxnSpLocks/>
          </p:cNvCxnSpPr>
          <p:nvPr/>
        </p:nvCxnSpPr>
        <p:spPr>
          <a:xfrm>
            <a:off x="6508827" y="3631249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3611DF-37CA-456C-384C-04B787AD07C2}"/>
              </a:ext>
            </a:extLst>
          </p:cNvPr>
          <p:cNvCxnSpPr>
            <a:cxnSpLocks/>
          </p:cNvCxnSpPr>
          <p:nvPr/>
        </p:nvCxnSpPr>
        <p:spPr>
          <a:xfrm>
            <a:off x="6186872" y="4105393"/>
            <a:ext cx="0" cy="68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8595E62-D94B-95BB-1BF7-0C5A0FFDD8C5}"/>
              </a:ext>
            </a:extLst>
          </p:cNvPr>
          <p:cNvSpPr/>
          <p:nvPr/>
        </p:nvSpPr>
        <p:spPr>
          <a:xfrm>
            <a:off x="1571734" y="50747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D5D0F1-A7CB-4E3B-7FE9-CC43E3AD439A}"/>
              </a:ext>
            </a:extLst>
          </p:cNvPr>
          <p:cNvSpPr/>
          <p:nvPr/>
        </p:nvSpPr>
        <p:spPr>
          <a:xfrm>
            <a:off x="5806719" y="477846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BDD82F2-A86F-6B03-F7E0-55D6F23A77EA}"/>
              </a:ext>
            </a:extLst>
          </p:cNvPr>
          <p:cNvSpPr/>
          <p:nvPr/>
        </p:nvSpPr>
        <p:spPr>
          <a:xfrm>
            <a:off x="9465630" y="14135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8E33FC8-C04B-4C79-2C9C-31E0A4F96556}"/>
              </a:ext>
            </a:extLst>
          </p:cNvPr>
          <p:cNvSpPr/>
          <p:nvPr/>
        </p:nvSpPr>
        <p:spPr>
          <a:xfrm>
            <a:off x="7587406" y="32698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C00E34-3E9A-3C93-13F1-6506FC0CE7B7}"/>
              </a:ext>
            </a:extLst>
          </p:cNvPr>
          <p:cNvSpPr/>
          <p:nvPr/>
        </p:nvSpPr>
        <p:spPr>
          <a:xfrm>
            <a:off x="5775322" y="327224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CE0180-2C4B-0F7A-6607-51D6FB2C0969}"/>
              </a:ext>
            </a:extLst>
          </p:cNvPr>
          <p:cNvSpPr/>
          <p:nvPr/>
        </p:nvSpPr>
        <p:spPr>
          <a:xfrm>
            <a:off x="3931462" y="327290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FB5CAE8-0524-5E89-6781-938A9A057BF6}"/>
              </a:ext>
            </a:extLst>
          </p:cNvPr>
          <p:cNvSpPr/>
          <p:nvPr/>
        </p:nvSpPr>
        <p:spPr>
          <a:xfrm>
            <a:off x="3931463" y="167892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E7F04F-D83B-1048-D78C-3D2AF379D2DC}"/>
              </a:ext>
            </a:extLst>
          </p:cNvPr>
          <p:cNvSpPr/>
          <p:nvPr/>
        </p:nvSpPr>
        <p:spPr>
          <a:xfrm>
            <a:off x="3072867" y="507321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</p:spTree>
    <p:extLst>
      <p:ext uri="{BB962C8B-B14F-4D97-AF65-F5344CB8AC3E}">
        <p14:creationId xmlns:p14="http://schemas.microsoft.com/office/powerpoint/2010/main" val="260944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</cp:revision>
  <dcterms:created xsi:type="dcterms:W3CDTF">2025-03-11T16:28:14Z</dcterms:created>
  <dcterms:modified xsi:type="dcterms:W3CDTF">2025-03-11T16:29:26Z</dcterms:modified>
</cp:coreProperties>
</file>