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2f4c5e7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2f4c5e7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2f4c5e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2f4c5e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2f4c5e7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2f4c5e7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2f4c5e7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2f4c5e7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f4c5e7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2f4c5e7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f4c5e75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f4c5e7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f4c5e7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f4c5e7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2f4c5e7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2f4c5e7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evmedia.com.br/selenium-webdriver-na-pratica-com-o-junit/27357#:~:text=Ele%20foi%20criado%20em%202004,uso%20extensivo%20da%20linguagem%20JavaScript" TargetMode="External"/><Relationship Id="rId4" Type="http://schemas.openxmlformats.org/officeDocument/2006/relationships/hyperlink" Target="https://www.geeksforgeeks.org/applications-and-uses-of-selenium-webdriver/#:~:text=Selenium%20WebDriver%20is%20used%20to,testing%20for%20web%20applications%20only" TargetMode="External"/><Relationship Id="rId5" Type="http://schemas.openxmlformats.org/officeDocument/2006/relationships/hyperlink" Target="https://www.techtarget.com/searchsoftwarequality/tip/A-Selenium-IDE-vs-WebDriver-comparison" TargetMode="External"/><Relationship Id="rId6" Type="http://schemas.openxmlformats.org/officeDocument/2006/relationships/hyperlink" Target="https://www.javacodegeeks.com/2021/09/testing-scenarios-you-should-avoid-while-automating-with-selenium.html" TargetMode="External"/><Relationship Id="rId7" Type="http://schemas.openxmlformats.org/officeDocument/2006/relationships/hyperlink" Target="https://www.altexsoft.com/blog/engineering/the-good-and-the-bad-of-selenium-test-automation-to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SELENIUM WEBDRIVER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pt-BR" sz="1140"/>
              <a:t>Arthur Foltz, Carol Lewandowski, Felipe Tasoniero, Laura Caetano, Leticia Flores</a:t>
            </a:r>
            <a:endParaRPr i="1" sz="11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Criado em 2004 pela ThoughtWorks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 originalmente criada em Java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Atualmente disponibiliza distribuições para outras linguagens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Motivação para criação: </a:t>
            </a:r>
            <a:r>
              <a:rPr lang="pt-BR"/>
              <a:t>Ineficiência</a:t>
            </a:r>
            <a:r>
              <a:rPr lang="pt-BR"/>
              <a:t> dos testes manuais, custo elevado de ferramentas similares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Voltado para aplicações web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imular ações do </a:t>
            </a:r>
            <a:r>
              <a:rPr lang="pt-BR"/>
              <a:t>usuário</a:t>
            </a:r>
            <a:r>
              <a:rPr lang="pt-BR"/>
              <a:t> no navegador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Utilizada em conjunto com outras bibliotecas para verificar dados dentro da aplicação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</a:t>
            </a:r>
            <a:r>
              <a:rPr i="1" lang="pt-BR"/>
              <a:t>Drivers </a:t>
            </a:r>
            <a:r>
              <a:rPr lang="pt-BR"/>
              <a:t>para comunicação entre Selenium e Navegador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Possui integração com servidor remoto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Prático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47275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Open Source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Combinação de tools e DSL para variedades de testes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Reduz repetição de testes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Custo benefício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Maior cobertura de teste - Testes em diferentes cenários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Reduz tempo de execução de teste - </a:t>
            </a:r>
            <a:r>
              <a:rPr lang="pt-BR"/>
              <a:t>Suporta testes paralelos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Menos recursos necessários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Suporta várias linguagens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Suporta vários sistemas operacionais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Suporta vários navegadores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Linguagem flexível - Driver de teste pode ser executado em diversos sistemas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Configuração de Ambiente - Nenhuma instalação necessária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Curva de aprendizado elevada (necessário um bom conhecimento em alguma linguagem de programação)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Uso somente para aplicações Web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Não possui funcionalidades para comparação de imagens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Não possui um bom suporte técnico (maior parte do suporte é proveniente da comunidade de desenvolvedores)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Não possui funcionalidades para geração de relatórios automáticos (necessário utilizar pacotes de terceiros)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de Uso: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 WebDriver é melhor utilizado </a:t>
            </a:r>
            <a:r>
              <a:rPr lang="pt-BR"/>
              <a:t>quando é necessário</a:t>
            </a:r>
            <a:r>
              <a:rPr lang="pt-BR"/>
              <a:t> aplicar testes mais complexos, por exemplo: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várias ações simulando navegação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Executar configurações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Interagir com sistemas externos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 Negativo</a:t>
            </a:r>
            <a:endParaRPr sz="29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5"/>
            <a:ext cx="316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utilização do Selenium WebDriver não é ideal para </a:t>
            </a:r>
            <a:r>
              <a:rPr b="1" lang="pt-BR"/>
              <a:t>automatizar </a:t>
            </a:r>
            <a:r>
              <a:rPr lang="pt-BR"/>
              <a:t>os cenários listados ao lado: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160100" y="1274575"/>
            <a:ext cx="4596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 Visual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CAPTCHA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Verificação em duas etapas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Verificação de QR Code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Upload e Verificação de Arquivo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Download e Verificação de Arquivo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 e Integração de email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Streaming de </a:t>
            </a: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Áudio</a:t>
            </a: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ou Vídeo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Plataformas de Compartilhamento de tela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 API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 de Segurança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Aplicações Windows, MAC ou Mobile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300"/>
              <a:t>DevMedia - </a:t>
            </a:r>
            <a:r>
              <a:rPr lang="pt-BR" sz="1200"/>
              <a:t>&lt;</a:t>
            </a:r>
            <a:r>
              <a:rPr i="1" lang="pt-BR" sz="1000" u="sng">
                <a:solidFill>
                  <a:schemeClr val="hlink"/>
                </a:solidFill>
                <a:hlinkClick r:id="rId3"/>
              </a:rPr>
              <a:t>https://www.devmedia.com.br/selenium-webdriver-na-pratica-com-o-junit/27357#:~:text=Ele%20foi%20criado%20em%202004,uso%20extensivo%20da%20linguagem%20JavaScript</a:t>
            </a:r>
            <a:r>
              <a:rPr i="1" lang="pt-BR" sz="1400"/>
              <a:t>&gt;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BR" sz="1300"/>
              <a:t>GeeksForGeeks</a:t>
            </a:r>
            <a:r>
              <a:rPr i="1" lang="pt-BR" sz="1200"/>
              <a:t> - </a:t>
            </a:r>
            <a:r>
              <a:rPr i="1" lang="pt-BR" sz="1400"/>
              <a:t>&lt;</a:t>
            </a:r>
            <a:r>
              <a:rPr lang="pt-BR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https://www.geeksforgeeks.org/applications-and-uses-of-selenium-webdriver/#:~:text=Selenium%20WebDriver%20is%20used%20to,testing%20for%20web%20applications%20only</a:t>
            </a:r>
            <a:r>
              <a:rPr i="1" lang="pt-BR" sz="1400"/>
              <a:t>&gt;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BR" sz="1300"/>
              <a:t>TechTarget - </a:t>
            </a:r>
            <a:r>
              <a:rPr i="1" lang="pt-BR" sz="1400"/>
              <a:t>&lt;</a:t>
            </a:r>
            <a:r>
              <a:rPr i="1" lang="pt-BR" sz="1000" u="sng">
                <a:solidFill>
                  <a:schemeClr val="hlink"/>
                </a:solidFill>
                <a:hlinkClick r:id="rId5"/>
              </a:rPr>
              <a:t>https://www.techtarget.com/searchsoftwarequality/tip/A-Selenium-IDE-vs-WebDriver-comparison</a:t>
            </a:r>
            <a:r>
              <a:rPr i="1" lang="pt-BR" sz="1400"/>
              <a:t>&gt;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BR" sz="1300"/>
              <a:t>JavaCodeGeeks </a:t>
            </a:r>
            <a:r>
              <a:rPr i="1" lang="pt-BR" sz="1200"/>
              <a:t>- </a:t>
            </a:r>
            <a:r>
              <a:rPr i="1" lang="pt-BR" sz="1400"/>
              <a:t>&lt;</a:t>
            </a:r>
            <a:r>
              <a:rPr i="1" lang="pt-BR" sz="1000" u="sng">
                <a:solidFill>
                  <a:schemeClr val="hlink"/>
                </a:solidFill>
                <a:hlinkClick r:id="rId6"/>
              </a:rPr>
              <a:t>https://www.javacodegeeks.com/2021/09/testing-scenarios-you-should-avoid-while-automating-with-selenium.html</a:t>
            </a:r>
            <a:r>
              <a:rPr i="1" lang="pt-BR" sz="1400"/>
              <a:t>&gt;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BR" sz="1300"/>
              <a:t>Altexsoft</a:t>
            </a:r>
            <a:r>
              <a:rPr i="1" lang="pt-BR" sz="1400"/>
              <a:t> - &lt;</a:t>
            </a:r>
            <a:r>
              <a:rPr lang="pt-BR" sz="1000" u="sng">
                <a:solidFill>
                  <a:schemeClr val="hlink"/>
                </a:solidFill>
                <a:hlinkClick r:id="rId7"/>
              </a:rPr>
              <a:t>https://www.altexsoft.com/blog/engineering/the-good-and-the-bad-of-selenium-test-automation-tool/</a:t>
            </a:r>
            <a:r>
              <a:rPr lang="pt-BR"/>
              <a:t>&gt;</a:t>
            </a:r>
            <a:endParaRPr i="1" sz="140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