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9c156bc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9c156bc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9c156bc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9c156bc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9c156bc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9c156bc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9c156bc0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9c156bc0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9c156bc0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9c156bc0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9c156c5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9c156c5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9c156c5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9c156c5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854d890d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854d890d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854d890d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854d890d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854d890d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854d890d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854d890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854d890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9c156c5c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9c156c5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854d890d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854d890d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854d890d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854d890d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854d890d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854d890d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854d890d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854d890d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854d890d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854d890d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854d890d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854d890d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9d2ce53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9d2ce53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087250"/>
            <a:ext cx="8520600" cy="2313900"/>
          </a:xfrm>
          <a:prstGeom prst="rect">
            <a:avLst/>
          </a:prstGeom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/>
            </a:br>
            <a:r>
              <a:rPr b="1" lang="pt-BR"/>
              <a:t>Geração de Casos de Teste para Teste de Unidade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600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pt-BR" sz="1679">
                <a:solidFill>
                  <a:schemeClr val="accent2"/>
                </a:solidFill>
              </a:rPr>
              <a:t>Arthur Foltz, Caroline Lewandowski, Laura Caetano, Leticia Flores</a:t>
            </a:r>
            <a:endParaRPr i="1" sz="1679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 ALVO: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63"/>
              <a:t>Abaixo temos o início da classe contendo os atributos iniciais:</a:t>
            </a:r>
            <a:endParaRPr sz="156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6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213" y="1619826"/>
            <a:ext cx="4555575" cy="30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386575"/>
            <a:ext cx="8520600" cy="46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63"/>
              <a:t>Abaixo temos o construtor da classe:</a:t>
            </a:r>
            <a:endParaRPr sz="156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6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6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00" y="1030850"/>
            <a:ext cx="7981626" cy="38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386575"/>
            <a:ext cx="8520600" cy="46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63"/>
              <a:t>Abaixo temos o método que define a situação dos postos e outro método que retorna a mesma:</a:t>
            </a:r>
            <a:endParaRPr sz="156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6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6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33503"/>
            <a:ext cx="8382000" cy="33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97600" y="375825"/>
            <a:ext cx="8520600" cy="46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63"/>
              <a:t>Abaixo temos os métodos que retornam a quantidade de cada componente dos tanques:</a:t>
            </a:r>
            <a:endParaRPr sz="156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6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50" y="1130963"/>
            <a:ext cx="3261275" cy="17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350" y="2928000"/>
            <a:ext cx="3261275" cy="18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97600" y="375825"/>
            <a:ext cx="8520600" cy="46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63"/>
              <a:t>Abaixo temos um dos métodos que realizam a lógica do recebimento de componentes nos tanques e retornam a quantidade.</a:t>
            </a:r>
            <a:endParaRPr sz="156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824" y="1411699"/>
            <a:ext cx="5793825" cy="31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97600" y="375825"/>
            <a:ext cx="8520600" cy="46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63"/>
              <a:t>Abaixo temos o método que realiza a encomenda de </a:t>
            </a:r>
            <a:r>
              <a:rPr lang="pt-BR" sz="1563"/>
              <a:t>combustível</a:t>
            </a:r>
            <a:r>
              <a:rPr lang="pt-BR" sz="1563"/>
              <a:t>:</a:t>
            </a:r>
            <a:endParaRPr sz="156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6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4809"/>
            <a:ext cx="9144001" cy="3608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97600" y="375825"/>
            <a:ext cx="8520600" cy="46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6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13" y="424542"/>
            <a:ext cx="7720625" cy="4568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RESULTADOS: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463" y="1017725"/>
            <a:ext cx="538162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Defeitos encontrados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Controller: Não gerava IllegalArgumentException quando recebia valores iguais a 0 ou maiores que o valor máximo do tanque;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-Adiciona Combustíveis: Não gerava -1 quando recebia 0 ou valores maiores que o tamanho do tanque;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Encomenda Combustíveis: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O teste de valores inválidos não gerava erro para encomenda igual a 0.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Tanques retornando a quantidade abastecida e não a quantidade restante nos tanques.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- Retorno de 100% na quantidade quando o posto era estratégico e em situação de emergência, deveria ser 50%.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Code Coverage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O resultado da análise de cobertura de código foi de 85%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75" y="1793275"/>
            <a:ext cx="8010250" cy="25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DE TESTE: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1 -</a:t>
            </a:r>
            <a:r>
              <a:rPr lang="pt-BR"/>
              <a:t> </a:t>
            </a:r>
            <a:r>
              <a:rPr b="1" lang="pt-BR">
                <a:solidFill>
                  <a:schemeClr val="dk1"/>
                </a:solidFill>
              </a:rPr>
              <a:t>Valor Limite</a:t>
            </a: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- </a:t>
            </a:r>
            <a:r>
              <a:rPr i="1" lang="pt-BR">
                <a:solidFill>
                  <a:schemeClr val="dk1"/>
                </a:solidFill>
              </a:rPr>
              <a:t>Testar a quantidade de mistura de cada tanque para troca da situação “Normal”, “</a:t>
            </a:r>
            <a:r>
              <a:rPr i="1" lang="pt-BR">
                <a:solidFill>
                  <a:schemeClr val="dk1"/>
                </a:solidFill>
              </a:rPr>
              <a:t>Sobreaviso</a:t>
            </a:r>
            <a:r>
              <a:rPr i="1" lang="pt-BR">
                <a:solidFill>
                  <a:schemeClr val="dk1"/>
                </a:solidFill>
              </a:rPr>
              <a:t>” e “</a:t>
            </a:r>
            <a:r>
              <a:rPr i="1" lang="pt-BR">
                <a:solidFill>
                  <a:schemeClr val="dk1"/>
                </a:solidFill>
              </a:rPr>
              <a:t>Emergência</a:t>
            </a:r>
            <a:r>
              <a:rPr i="1" lang="pt-BR">
                <a:solidFill>
                  <a:schemeClr val="dk1"/>
                </a:solidFill>
              </a:rPr>
              <a:t>”.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2 - </a:t>
            </a:r>
            <a:r>
              <a:rPr b="1" lang="pt-BR">
                <a:solidFill>
                  <a:schemeClr val="dk1"/>
                </a:solidFill>
              </a:rPr>
              <a:t>Teste Baseados em Especificação </a:t>
            </a:r>
            <a:r>
              <a:rPr lang="pt-BR">
                <a:solidFill>
                  <a:schemeClr val="dk1"/>
                </a:solidFill>
              </a:rPr>
              <a:t>- Definir as partições para diferentes valores de entrada do programa para retorno da encomenda.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Code Coverage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17">
                <a:solidFill>
                  <a:schemeClr val="dk1"/>
                </a:solidFill>
              </a:rPr>
              <a:t>Alguns métodos ficaram com o percentual relativamente baixo, como por exemplo o método recebeAlcool(), ao verificarmos identificamos que o teste não testou por completo cada condição que o método contém. Poderíamos implementar mais um teste para aumentar a cobertura.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26124"/>
            <a:ext cx="5915575" cy="26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0"/>
            <a:ext cx="8210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0" y="590550"/>
            <a:ext cx="822007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38" y="2750763"/>
            <a:ext cx="82200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baseado em especificação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Definição das partições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2271" l="11511" r="7425" t="11669"/>
          <a:stretch/>
        </p:blipFill>
        <p:spPr>
          <a:xfrm>
            <a:off x="2012975" y="2198025"/>
            <a:ext cx="534332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11700" y="1568950"/>
            <a:ext cx="21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Exemplo de partições: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10575" l="10904" r="10305" t="2019"/>
          <a:stretch/>
        </p:blipFill>
        <p:spPr>
          <a:xfrm>
            <a:off x="1961175" y="1476550"/>
            <a:ext cx="5335925" cy="28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405700" y="615475"/>
            <a:ext cx="29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Outros exemplos </a:t>
            </a:r>
            <a:r>
              <a:rPr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 partições: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29750" y="886875"/>
            <a:ext cx="32739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DRIVER</a:t>
            </a:r>
            <a:r>
              <a:rPr lang="pt-BR"/>
              <a:t> DE TESTE: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4438" l="11688" r="13095" t="7315"/>
          <a:stretch/>
        </p:blipFill>
        <p:spPr>
          <a:xfrm>
            <a:off x="4048875" y="302163"/>
            <a:ext cx="4310849" cy="453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métodos da classe driver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352550"/>
            <a:ext cx="60960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Outros e</a:t>
            </a:r>
            <a:r>
              <a:rPr lang="pt-BR"/>
              <a:t>xemplos da classe driver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[colocar exemplo de código]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55245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2800" y="2957700"/>
            <a:ext cx="74295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