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0" r:id="rId4"/>
    <p:sldId id="293" r:id="rId5"/>
    <p:sldId id="278" r:id="rId6"/>
    <p:sldId id="272" r:id="rId7"/>
    <p:sldId id="273" r:id="rId8"/>
    <p:sldId id="290" r:id="rId9"/>
    <p:sldId id="275" r:id="rId10"/>
    <p:sldId id="276" r:id="rId11"/>
    <p:sldId id="277" r:id="rId12"/>
    <p:sldId id="279" r:id="rId13"/>
    <p:sldId id="280" r:id="rId14"/>
    <p:sldId id="291" r:id="rId15"/>
    <p:sldId id="292" r:id="rId16"/>
    <p:sldId id="281" r:id="rId17"/>
    <p:sldId id="283" r:id="rId18"/>
    <p:sldId id="284" r:id="rId19"/>
    <p:sldId id="285" r:id="rId20"/>
    <p:sldId id="286" r:id="rId21"/>
    <p:sldId id="287" r:id="rId22"/>
    <p:sldId id="288" r:id="rId23"/>
    <p:sldId id="289" r:id="rId24"/>
    <p:sldId id="282" r:id="rId25"/>
    <p:sldId id="294" r:id="rId26"/>
    <p:sldId id="295"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421"/>
    <a:srgbClr val="4472C4"/>
    <a:srgbClr val="FF4F5A"/>
    <a:srgbClr val="7C9CD6"/>
    <a:srgbClr val="6D9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3" autoAdjust="0"/>
    <p:restoredTop sz="94620" autoAdjust="0"/>
  </p:normalViewPr>
  <p:slideViewPr>
    <p:cSldViewPr snapToGrid="0" showGuides="1">
      <p:cViewPr varScale="1">
        <p:scale>
          <a:sx n="71" d="100"/>
          <a:sy n="71" d="100"/>
        </p:scale>
        <p:origin x="882" y="-23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8T18:55:41.575"/>
    </inkml:context>
    <inkml:brush xml:id="br0">
      <inkml:brushProperty name="width" value="0.1" units="cm"/>
      <inkml:brushProperty name="height" value="0.1" units="cm"/>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8T18:59:05.227"/>
    </inkml:context>
    <inkml:brush xml:id="br0">
      <inkml:brushProperty name="width" value="0.05" units="cm"/>
      <inkml:brushProperty name="height" value="0.05" units="cm"/>
      <inkml:brushProperty name="color" value="#121421"/>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8T18:59:20.458"/>
    </inkml:context>
    <inkml:brush xml:id="br0">
      <inkml:brushProperty name="width" value="0.05" units="cm"/>
      <inkml:brushProperty name="height" value="0.05" units="cm"/>
      <inkml:brushProperty name="color" value="#121421"/>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8T18:59:21.860"/>
    </inkml:context>
    <inkml:brush xml:id="br0">
      <inkml:brushProperty name="width" value="0.05" units="cm"/>
      <inkml:brushProperty name="height" value="0.05" units="cm"/>
      <inkml:brushProperty name="color" value="#121421"/>
      <inkml:brushProperty name="ignorePressure" value="1"/>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8T18:59:32.334"/>
    </inkml:context>
    <inkml:brush xml:id="br0">
      <inkml:brushProperty name="width" value="0.05" units="cm"/>
      <inkml:brushProperty name="height" value="0.05" units="cm"/>
      <inkml:brushProperty name="color" value="#121421"/>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8T18:55:47.170"/>
    </inkml:context>
    <inkml:brush xml:id="br0">
      <inkml:brushProperty name="width" value="0.1" units="cm"/>
      <inkml:brushProperty name="height" value="0.1" units="cm"/>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8T18:56:12.219"/>
    </inkml:context>
    <inkml:brush xml:id="br0">
      <inkml:brushProperty name="width" value="0.35" units="cm"/>
      <inkml:brushProperty name="height" value="0.35" units="cm"/>
      <inkml:brushProperty name="color" value="#121421"/>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8T18:56:15.683"/>
    </inkml:context>
    <inkml:brush xml:id="br0">
      <inkml:brushProperty name="width" value="0.35" units="cm"/>
      <inkml:brushProperty name="height" value="0.35" units="cm"/>
      <inkml:brushProperty name="color" value="#121421"/>
      <inkml:brushProperty name="ignorePressure" value="1"/>
    </inkml:brush>
  </inkml:definitions>
  <inkml:trace contextRef="#ctx0" brushRef="#br0">0 51,'2'6,"0"-1,0 0,1 1,0-1,-1 0,2-1,-1 1,0-1,1 1,0-1,8 7,-2-1,10 9,1 0,44 29,6 4,-63-45,0-1,0-1,0 1,1-1,0-1,0 1,0-1,1-1,-1 0,1 0,0-1,0 0,0-1,17 0,-26-1,-1 0,1 0,0 1,-1-1,1 0,-1 0,1-1,-1 1,1 0,-1 0,1 0,-1 0,1 0,-1-1,1 1,-1 0,1 0,-1-1,1 1,-1 0,1-1,-1 1,0 0,1-1,-1 1,0-1,1 1,-1-1,0 1,1-1,-1 0,-10-14,-33-17,36 27,-22-14,0 2,-1 1,-37-15,49 22,1 0,-1-2,2 0,0-1,0 0,-14-16,29 28,0 0,1-1,-1 1,0-1,1 1,-1-1,0 0,1 1,-1-1,1 1,-1-1,1 0,-1 0,1 1,0-1,-1 0,1 0,0 1,-1-1,1 0,0 0,0 0,0 0,0 1,0-1,0 0,0 0,0 0,0 0,1-1,0 2,0-1,0 1,0 0,0-1,0 1,0 0,0 0,0 0,0 0,0 0,0 0,0 0,1 1,-1-1,0 0,0 1,0-1,0 0,0 1,0-1,0 1,-1 0,3 0,28 17,50 25,-40-27,0-1,55 11,-50-17,0 3,0 1,73 34,-117-43,-9-3,-15-5,-212-124,93 38,120 75,21 15,-1-1,0 1,0-1,0 1,0-1,0 1,0-1,1 0,-1 1,0-1,0 0,1 0,-1 0,1 0,-1 0,1 1,-1-1,1 0,-1 0,1 0,-1-2,2 2,-1 0,1 1,-1-1,0 1,1-1,0 0,-1 1,1-1,-1 1,1-1,0 1,-1 0,1-1,0 1,-1 0,1-1,0 1,-1 0,1 0,0-1,0 1,0 0,57-4,-51 4,32 0,1-2,-1 2,0 2,0 1,70 16,-103-18,32 8,-36-8,-1-1,1 0,0 1,-1-1,1 0,0 0,-1 0,1 0,0-1,-1 1,1 0,0-1,-1 1,1-1,-1 1,1-1,-1 0,3-1,-4-7,0 3,14 1,3 4,-1 1,1 0,0 2,-1 0,1 1,-1 0,16 6,59 10,-15-8,0 4,-1 3,126 47,-176-57,1-1,1-2,-1 0,1-2,-1-1,43-2,32 3,-63 2,0 2,65 20,14 3,-67-21,79 19,-83-18,-1-2,1-2,1-3,-1-1,49-4,-48 1,-8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8T18:56:26.757"/>
    </inkml:context>
    <inkml:brush xml:id="br0">
      <inkml:brushProperty name="width" value="0.35" units="cm"/>
      <inkml:brushProperty name="height" value="0.35" units="cm"/>
      <inkml:brushProperty name="color" value="#121421"/>
      <inkml:brushProperty name="ignorePressure" value="1"/>
    </inkml:brush>
  </inkml:definitions>
  <inkml:trace contextRef="#ctx0" brushRef="#br0">3908 1,'1'4,"-1"1,1 0,0-1,0 1,1-1,-1 1,1-1,0 1,0-1,0 0,1 0,0 0,0 0,0-1,0 1,0-1,5 5,9 5,-1-1,31 18,-32-22,8 4,0-1,1-2,0 0,26 5,44 16,-65-20,1-2,39 7,16 4,9 0,13 3,19 5,-20-5,-58-12,53 6,26 4,-65-8,75 3,0-1,-44-3,149-1,-67 6,-136-14,67 11,-67-6,69 2,-65-6,-41-3,0 0,1 1,-1-1,1 1,-1 0,0-1,1 1,-1 0,0 0,0 1,1-1,-1 0,0 1,2 2,-4-4,0 1,0-1,0 1,0-1,0 1,-1-1,1 1,0-1,0 1,-1-1,1 1,0-1,0 0,-1 1,1-1,-1 0,1 1,0-1,-1 0,1 1,-1-1,1 0,-1 0,1 1,0-1,-1 0,1 0,-1 0,1 0,-1 0,1 0,-1 0,1 0,-1 0,1 0,-1 0,1 0,-1 0,1 0,-1 0,0-1,-25 1,-156-56,95 26,-245-59,150 44,-8-2,-46-6,183 43,19 2,-1 2,1 2,-41-1,59 4,0 0,0-2,-18-4,30 6,49 10,-16-5,-1 2,29 10,2 3,95 17,-99-25,45 0,-33-5,-55-4,51 6,79 1,12 7,-38-17,-68 1,-37 0,-13 0,-79 0,-90-12,-207-23,225 19,28 1,-174 1,243 14,49 0,36 0,-3 2,-1 0,0 2,44 12,-35-7,42 5,140 21,3 1,61-14,-19 0,85 1,-57 0,4 1,-251-22,-1 1,66 16,27 3,-126-21,8-1,0 1,0 1,-1 1,1 0,-1 1,0 1,0 0,18 9,-34-13,1-1,0 1,-1-1,1 1,-1-1,1 1,-1-1,0 1,1-1,-1 0,1 1,-1-1,0 0,1 1,-1-1,0 0,1 0,-1 0,0 0,0 1,1-1,-1 0,0 0,1 0,-1-1,0 1,1 0,-1 0,-1-1,-31 3,-464-3,327 17,150-16,45 0,48 0,144-14,-85 12,-1255 2,1517 0,-496 2,-110-4,157-5,-43-1,82 7,0-1,1 0,-20-6,31 7,21 2,1 0,31-3,1 0,72 0,125 5,-141 13,-92-14,-24 3,-34 6,32-8,-24 5,29-7,27-1,-10 0,50 1,-34 0,0 0,0-2,0-1,0-1,31-8,-121 15,30 2,1-1,0-2,-1-1,-63-6,11 2,-438 2,386-17,103 17,0-2,0-1,0-2,-44-12,55 11,0 1,-47-3,47 5,1-1,-34-11,38 9,1 1,-1 1,-1 0,-32 0,29 2,1 0,-1-1,1-1,-25-9,24 7,1 1,-1 0,0 2,-26-1,25 3,-1-2,-41-8,42 5,-1 2,-42-2,-7-2,25 1,25 3,1 0,-32-11,37 9,-1 1,1 1,-1 1,-36-3,36 5,0 0,0-2,1 0,-36-12,-21-4,-125-12,135 23,-128-2,172 9,0-1,1-1,-28-8,-26-4,41 11,-10-1,-51-1,74 7,-36 0,0-3,-62-9,93 8,1 1,-35 2,38 1,1-1,-1 0,0-2,-22-5,11 2,1 1,-1 2,-1 1,-43 4,-6 0,-395-3,339-16,-1064 17,1064-18,-32 2,32 0,123 15,-1-1,-30-7,33 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8T18:56:32.057"/>
    </inkml:context>
    <inkml:brush xml:id="br0">
      <inkml:brushProperty name="width" value="0.35" units="cm"/>
      <inkml:brushProperty name="height" value="0.35" units="cm"/>
      <inkml:brushProperty name="color" value="#121421"/>
      <inkml:brushProperty name="ignorePressure" value="1"/>
    </inkml:brush>
  </inkml:definitions>
  <inkml:trace contextRef="#ctx0" brushRef="#br0">1 32,'9'1,"0"0,0 1,1 0,-1 0,0 1,-1 1,1-1,-1 1,1 1,9 7,-10-7,0 0,1 0,0-1,0 0,0 0,0-1,0-1,1 1,18 1,158 11,-49-14,111-3,-231-1,0 0,0-1,25-9,-27 7,-1 2,1 0,0 1,0 0,17-1,-13 3,0-2,0 0,-1-1,23-8,-23 6,1 1,0 1,0 1,21-2,83-10,-76 9,-7 1,43 1,425 4,-370 16,32-1,-123-13,-1 2,1 2,45 12,-51-11,55 3,-77-7,1 0,-1 2,22 7,-25-7,0 0,1-1,0-1,33 3,-37-5,-1 0,0 1,0 1,0 0,-1 1,13 5,-12-4,1-1,0 0,0-1,26 3,-23-4,0 1,0 0,-1 1,23 9,-20-7,1 0,27 4,-13-3,-2 0,41 17,-5-3,-26-6,23 4,4 4,-58-19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8T18:56:48.491"/>
    </inkml:context>
    <inkml:brush xml:id="br0">
      <inkml:brushProperty name="width" value="0.05" units="cm"/>
      <inkml:brushProperty name="height" value="0.05" units="cm"/>
      <inkml:brushProperty name="color" value="#121421"/>
      <inkml:brushProperty name="ignorePressure" value="1"/>
    </inkml:brush>
  </inkml:definitions>
  <inkml:trace contextRef="#ctx0" brushRef="#br0">33 1,'-16'107,"15"-62,2 3,-13 95,10-140,1-18,-1-47,2 1,1 45,0 20,5 50,4 67,-7-85,-3-34,0-1,1 1,-1 0,0-1,1 1,-1-1,1 1,0 0,-1-1,1 1,0-1,0 0,0 1,0-1,0 0,0 0,1 1,1 0,-2-2,0 0,-1 0,1-1,-1 1,1 0,-1-1,1 1,-1-1,1 1,-1-1,1 1,-1-1,1 1,-1-1,0 1,1-1,-1 0,0 1,1-1,-1 0,0 1,0-1,0 0,0 1,0-1,1 0,-1 1,-1-1,1 0,0 1,0-2,2-26,-2 27,1-35,0-52,-1 80,-1-1,0 1,-1 0,1 0,-2 0,1 1,-7-16,9 23,0-1,0 1,-1 0,1 0,0 0,0 0,0-1,0 1,0 0,0 0,0 0,0-1,0 1,0 0,0 0,-1 0,1 0,0 0,0-1,0 1,0 0,0 0,-1 0,1 0,0 0,0 0,0 0,0-1,-1 1,1 0,0 0,0 0,0 0,-1 0,1 0,0 0,0 0,0 0,-1 0,1 0,0 0,0 0,0 0,-1 1,1-1,0 0,0 0,0 0,0 0,-1 0,1 0,-5 14,2 17,2 3,0-14,0 0,2 0,3 23,3-55,-1-12,-6-11,0 29,-1 0,1 0,0 0,0 0,0 0,1 1,0-1,0 0,1 0,0 0,3-7,2 55,-8-13,0-20,1 0,-1-1,2 1,-1 0,1 0,1 0,0 0,0-1,4 10,-2-74,-5 3,1 25,0 69,0-37,-1-11,0-24,1 25,0-1,0 0,1 1,0-1,0 1,0-1,1 1,4-11,0 59,-5-28,-1 58,-3-48,3-24,0 0,0-1,0 1,0 0,0 0,0 0,0 0,0 0,0 0,0-1,0 1,0 0,0 0,0 0,-1 0,1 0,0 0,0 0,0 0,0 0,0 0,0-1,0 1,0 0,-1 0,1 0,0 0,0 0,0 0,0 0,0 0,0 0,-1 0,1 0,0 0,0 0,0 0,0 0,0 0,0 0,-1 0,1 0,0 1,0-1,0 0,0 0,0 0,-11-63,11 56,0 1,0-1,-1 1,0-1,-1 1,1-1,-1 1,0 0,-1 0,1 0,-1 0,-1 0,1 1,-5-7,8 12,0 0,-1 0,1-1,0 1,0 0,0 0,0 0,0 0,0-1,-1 1,1 0,0 0,0 0,0 0,0 0,-1 0,1 0,0-1,0 1,0 0,-1 0,1 0,0 0,0 0,0 0,-1 0,1 0,0 0,0 0,0 0,-1 0,1 0,0 0,0 0,0 0,-1 0,1 1,0-1,0 0,0 0,-1 0,1 0,0 0,0 0,0 1,0-1,0 0,-1 0,1 0,0 1,-4 14,3 24,1-37,2 18,0 1,1-1,8 25,4 22,-15-67,0 9,2-1,-1 0,1 0,0 0,1 0,4 10,-5-16,-1 0,1 0,0 0,-1 0,1 0,0 0,0-1,0 1,0-1,1 1,-1-1,0 0,1 0,-1 0,0 0,1 0,-1-1,1 1,0-1,-1 0,1 1,-1-1,5-1,9 2,0-2,0 0,0 0,0-2,0 0,-1 0,1-2,-1 0,25-12,6 6,-41 10,0 1,0-1,0 0,0 0,1-1,-2 0,1 0,6-3,-11 5,1 0,-1 0,0 0,0 0,0 0,1 0,-1 0,0-1,0 1,0 0,0 0,1 0,-1 0,0 0,0 0,0-1,0 1,1 0,-1 0,0 0,0 0,0-1,0 1,0 0,0 0,0 0,0-1,0 1,0 0,0 0,0 0,0-1,0 1,0 0,0 0,0-1,0 1,0 0,0 0,0 0,0-1,0 1,0 0,0 0,0 0,0-1,0 1,-1 0,-13-5,-17 2,-39 5,53 0,0-1,0 0,0-1,0-1,-1-1,1-1,1 0,-25-8,41 11,0 0,0 0,-1 0,1 0,0-1,0 1,0 0,0 0,0 0,0 0,0-1,0 1,-1 0,1 0,0 0,0-1,0 1,0 0,0 0,0 0,0-1,0 1,0 0,0 0,0 0,0-1,0 1,1 0,-1 0,0 0,0-1,0 1,0 0,0 0,0 0,0 0,0-1,1 1,-1 0,0 0,0 0,0 0,0 0,1 0,-1-1,15-11,17-8,-23 17,-5 2,0-1,0 1,0 0,0-1,-1 0,1 0,0 0,-1 0,0-1,0 1,6-6,-9 4,-3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8T18:56:59.151"/>
    </inkml:context>
    <inkml:brush xml:id="br0">
      <inkml:brushProperty name="width" value="0.05" units="cm"/>
      <inkml:brushProperty name="height" value="0.05" units="cm"/>
      <inkml:brushProperty name="color" value="#121421"/>
      <inkml:brushProperty name="ignorePressure" value="1"/>
    </inkml:brush>
  </inkml:definitions>
  <inkml:trace contextRef="#ctx0" brushRef="#br0">0 1,'134'9,"-74"-3,133 15,-43-14,-98-1,40 2,-72-7,0 0,31 6,-49-6,1 0,-1 0,0 0,-1 0,1 1,0-1,0 1,0 0,-1-1,1 1,-1 0,1 0,-1 0,0 0,0 0,0 0,1 3,16 47,-12-33,-2-4,-2 0,0 0,-1 1,0-1,-1 0,-3 25,0 11,4-40,1 1,-1-1,2 0,0 1,0-1,7 14,8 32,-17-51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8T18:59:04.834"/>
    </inkml:context>
    <inkml:brush xml:id="br0">
      <inkml:brushProperty name="width" value="0.05" units="cm"/>
      <inkml:brushProperty name="height" value="0.05" units="cm"/>
      <inkml:brushProperty name="color" value="#121421"/>
      <inkml:brushProperty name="ignorePressure" value="1"/>
    </inkml:brush>
  </inkml:definitions>
  <inkml:trace contextRef="#ctx0" brushRef="#br0">0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F709A-27FC-4D3B-B883-051D3415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19D1D78-EAAE-471F-81EC-A65309D0B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4439CD0-249B-4480-AEDB-2D2F631F8A6A}"/>
              </a:ext>
            </a:extLst>
          </p:cNvPr>
          <p:cNvSpPr>
            <a:spLocks noGrp="1"/>
          </p:cNvSpPr>
          <p:nvPr>
            <p:ph type="dt" sz="half" idx="10"/>
          </p:nvPr>
        </p:nvSpPr>
        <p:spPr/>
        <p:txBody>
          <a:bodyPr/>
          <a:lstStyle/>
          <a:p>
            <a:fld id="{9B27C08F-18BE-482C-86DB-FB48AC7C373B}" type="datetimeFigureOut">
              <a:rPr lang="en-GB" smtClean="0"/>
              <a:t>06/05/2021</a:t>
            </a:fld>
            <a:endParaRPr lang="en-GB"/>
          </a:p>
        </p:txBody>
      </p:sp>
      <p:sp>
        <p:nvSpPr>
          <p:cNvPr id="5" name="Footer Placeholder 4">
            <a:extLst>
              <a:ext uri="{FF2B5EF4-FFF2-40B4-BE49-F238E27FC236}">
                <a16:creationId xmlns:a16="http://schemas.microsoft.com/office/drawing/2014/main" id="{206B26B0-EE6E-402B-96C6-EBA28E75C0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ADFBF9-68A5-4227-A139-DA1C3786C2CA}"/>
              </a:ext>
            </a:extLst>
          </p:cNvPr>
          <p:cNvSpPr>
            <a:spLocks noGrp="1"/>
          </p:cNvSpPr>
          <p:nvPr>
            <p:ph type="sldNum" sz="quarter" idx="12"/>
          </p:nvPr>
        </p:nvSpPr>
        <p:spPr/>
        <p:txBody>
          <a:bodyPr/>
          <a:lstStyle/>
          <a:p>
            <a:fld id="{989F349C-7848-4411-93B1-5DB544F72E8F}" type="slidenum">
              <a:rPr lang="en-GB" smtClean="0"/>
              <a:t>‹#›</a:t>
            </a:fld>
            <a:endParaRPr lang="en-GB"/>
          </a:p>
        </p:txBody>
      </p:sp>
    </p:spTree>
    <p:extLst>
      <p:ext uri="{BB962C8B-B14F-4D97-AF65-F5344CB8AC3E}">
        <p14:creationId xmlns:p14="http://schemas.microsoft.com/office/powerpoint/2010/main" val="336081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02F4-2AA9-4E97-9919-A402B62355A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1CE919-ECCB-4E85-A03D-C954727F60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900EFA-0886-4123-9ED7-D9FB1B64AC05}"/>
              </a:ext>
            </a:extLst>
          </p:cNvPr>
          <p:cNvSpPr>
            <a:spLocks noGrp="1"/>
          </p:cNvSpPr>
          <p:nvPr>
            <p:ph type="dt" sz="half" idx="10"/>
          </p:nvPr>
        </p:nvSpPr>
        <p:spPr/>
        <p:txBody>
          <a:bodyPr/>
          <a:lstStyle/>
          <a:p>
            <a:fld id="{9B27C08F-18BE-482C-86DB-FB48AC7C373B}" type="datetimeFigureOut">
              <a:rPr lang="en-GB" smtClean="0"/>
              <a:t>06/05/2021</a:t>
            </a:fld>
            <a:endParaRPr lang="en-GB"/>
          </a:p>
        </p:txBody>
      </p:sp>
      <p:sp>
        <p:nvSpPr>
          <p:cNvPr id="5" name="Footer Placeholder 4">
            <a:extLst>
              <a:ext uri="{FF2B5EF4-FFF2-40B4-BE49-F238E27FC236}">
                <a16:creationId xmlns:a16="http://schemas.microsoft.com/office/drawing/2014/main" id="{B0FB9B96-FBBC-4EA5-A8A2-B34474BFA0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0A081C-0BCE-44DA-8DC9-C4F2BD9702E4}"/>
              </a:ext>
            </a:extLst>
          </p:cNvPr>
          <p:cNvSpPr>
            <a:spLocks noGrp="1"/>
          </p:cNvSpPr>
          <p:nvPr>
            <p:ph type="sldNum" sz="quarter" idx="12"/>
          </p:nvPr>
        </p:nvSpPr>
        <p:spPr/>
        <p:txBody>
          <a:bodyPr/>
          <a:lstStyle/>
          <a:p>
            <a:fld id="{989F349C-7848-4411-93B1-5DB544F72E8F}" type="slidenum">
              <a:rPr lang="en-GB" smtClean="0"/>
              <a:t>‹#›</a:t>
            </a:fld>
            <a:endParaRPr lang="en-GB"/>
          </a:p>
        </p:txBody>
      </p:sp>
    </p:spTree>
    <p:extLst>
      <p:ext uri="{BB962C8B-B14F-4D97-AF65-F5344CB8AC3E}">
        <p14:creationId xmlns:p14="http://schemas.microsoft.com/office/powerpoint/2010/main" val="191714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03028B-E9B5-4B65-9137-49CF058FE3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D59D6FC-475E-46C1-A689-EA40ED640E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37347-0BD8-4937-9825-BD9ACBB8DEAF}"/>
              </a:ext>
            </a:extLst>
          </p:cNvPr>
          <p:cNvSpPr>
            <a:spLocks noGrp="1"/>
          </p:cNvSpPr>
          <p:nvPr>
            <p:ph type="dt" sz="half" idx="10"/>
          </p:nvPr>
        </p:nvSpPr>
        <p:spPr/>
        <p:txBody>
          <a:bodyPr/>
          <a:lstStyle/>
          <a:p>
            <a:fld id="{9B27C08F-18BE-482C-86DB-FB48AC7C373B}" type="datetimeFigureOut">
              <a:rPr lang="en-GB" smtClean="0"/>
              <a:t>06/05/2021</a:t>
            </a:fld>
            <a:endParaRPr lang="en-GB"/>
          </a:p>
        </p:txBody>
      </p:sp>
      <p:sp>
        <p:nvSpPr>
          <p:cNvPr id="5" name="Footer Placeholder 4">
            <a:extLst>
              <a:ext uri="{FF2B5EF4-FFF2-40B4-BE49-F238E27FC236}">
                <a16:creationId xmlns:a16="http://schemas.microsoft.com/office/drawing/2014/main" id="{1EC79039-0BEF-4DB6-A484-C082E431ED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52F088-A7A7-47E0-8D09-0DEAD84C06E0}"/>
              </a:ext>
            </a:extLst>
          </p:cNvPr>
          <p:cNvSpPr>
            <a:spLocks noGrp="1"/>
          </p:cNvSpPr>
          <p:nvPr>
            <p:ph type="sldNum" sz="quarter" idx="12"/>
          </p:nvPr>
        </p:nvSpPr>
        <p:spPr/>
        <p:txBody>
          <a:bodyPr/>
          <a:lstStyle/>
          <a:p>
            <a:fld id="{989F349C-7848-4411-93B1-5DB544F72E8F}" type="slidenum">
              <a:rPr lang="en-GB" smtClean="0"/>
              <a:t>‹#›</a:t>
            </a:fld>
            <a:endParaRPr lang="en-GB"/>
          </a:p>
        </p:txBody>
      </p:sp>
    </p:spTree>
    <p:extLst>
      <p:ext uri="{BB962C8B-B14F-4D97-AF65-F5344CB8AC3E}">
        <p14:creationId xmlns:p14="http://schemas.microsoft.com/office/powerpoint/2010/main" val="271544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68A5D-3473-46C9-BD65-F9D70D8D5C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E8C10B-F4B7-4F90-B200-02C101684F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D1E010-E2B3-4E45-B638-89D3F525A893}"/>
              </a:ext>
            </a:extLst>
          </p:cNvPr>
          <p:cNvSpPr>
            <a:spLocks noGrp="1"/>
          </p:cNvSpPr>
          <p:nvPr>
            <p:ph type="dt" sz="half" idx="10"/>
          </p:nvPr>
        </p:nvSpPr>
        <p:spPr/>
        <p:txBody>
          <a:bodyPr/>
          <a:lstStyle/>
          <a:p>
            <a:fld id="{9B27C08F-18BE-482C-86DB-FB48AC7C373B}" type="datetimeFigureOut">
              <a:rPr lang="en-GB" smtClean="0"/>
              <a:t>06/05/2021</a:t>
            </a:fld>
            <a:endParaRPr lang="en-GB"/>
          </a:p>
        </p:txBody>
      </p:sp>
      <p:sp>
        <p:nvSpPr>
          <p:cNvPr id="5" name="Footer Placeholder 4">
            <a:extLst>
              <a:ext uri="{FF2B5EF4-FFF2-40B4-BE49-F238E27FC236}">
                <a16:creationId xmlns:a16="http://schemas.microsoft.com/office/drawing/2014/main" id="{86BE8B1F-8154-4F12-BFE6-F85168B61D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2935FB-7DCB-4125-AD3D-B0CC64D05191}"/>
              </a:ext>
            </a:extLst>
          </p:cNvPr>
          <p:cNvSpPr>
            <a:spLocks noGrp="1"/>
          </p:cNvSpPr>
          <p:nvPr>
            <p:ph type="sldNum" sz="quarter" idx="12"/>
          </p:nvPr>
        </p:nvSpPr>
        <p:spPr/>
        <p:txBody>
          <a:bodyPr/>
          <a:lstStyle/>
          <a:p>
            <a:fld id="{989F349C-7848-4411-93B1-5DB544F72E8F}" type="slidenum">
              <a:rPr lang="en-GB" smtClean="0"/>
              <a:t>‹#›</a:t>
            </a:fld>
            <a:endParaRPr lang="en-GB"/>
          </a:p>
        </p:txBody>
      </p:sp>
    </p:spTree>
    <p:extLst>
      <p:ext uri="{BB962C8B-B14F-4D97-AF65-F5344CB8AC3E}">
        <p14:creationId xmlns:p14="http://schemas.microsoft.com/office/powerpoint/2010/main" val="2459625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A197-9C67-4DFF-A47E-A52D59A93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D57CD46-E567-46F8-9E02-2136924D9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E13A36-996F-4257-A2B9-796E477D11F6}"/>
              </a:ext>
            </a:extLst>
          </p:cNvPr>
          <p:cNvSpPr>
            <a:spLocks noGrp="1"/>
          </p:cNvSpPr>
          <p:nvPr>
            <p:ph type="dt" sz="half" idx="10"/>
          </p:nvPr>
        </p:nvSpPr>
        <p:spPr/>
        <p:txBody>
          <a:bodyPr/>
          <a:lstStyle/>
          <a:p>
            <a:fld id="{9B27C08F-18BE-482C-86DB-FB48AC7C373B}" type="datetimeFigureOut">
              <a:rPr lang="en-GB" smtClean="0"/>
              <a:t>06/05/2021</a:t>
            </a:fld>
            <a:endParaRPr lang="en-GB"/>
          </a:p>
        </p:txBody>
      </p:sp>
      <p:sp>
        <p:nvSpPr>
          <p:cNvPr id="5" name="Footer Placeholder 4">
            <a:extLst>
              <a:ext uri="{FF2B5EF4-FFF2-40B4-BE49-F238E27FC236}">
                <a16:creationId xmlns:a16="http://schemas.microsoft.com/office/drawing/2014/main" id="{299870FC-9BC8-4EDB-AB1C-41AEDE87B8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F8F1DB-DF21-4528-9C8A-C0DB977AC996}"/>
              </a:ext>
            </a:extLst>
          </p:cNvPr>
          <p:cNvSpPr>
            <a:spLocks noGrp="1"/>
          </p:cNvSpPr>
          <p:nvPr>
            <p:ph type="sldNum" sz="quarter" idx="12"/>
          </p:nvPr>
        </p:nvSpPr>
        <p:spPr/>
        <p:txBody>
          <a:bodyPr/>
          <a:lstStyle/>
          <a:p>
            <a:fld id="{989F349C-7848-4411-93B1-5DB544F72E8F}" type="slidenum">
              <a:rPr lang="en-GB" smtClean="0"/>
              <a:t>‹#›</a:t>
            </a:fld>
            <a:endParaRPr lang="en-GB"/>
          </a:p>
        </p:txBody>
      </p:sp>
    </p:spTree>
    <p:extLst>
      <p:ext uri="{BB962C8B-B14F-4D97-AF65-F5344CB8AC3E}">
        <p14:creationId xmlns:p14="http://schemas.microsoft.com/office/powerpoint/2010/main" val="169494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0E10-3E70-4F6E-853D-F23023B9C8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EDA872-2DC7-4E32-85F0-C3422B521E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622ADE6-7785-4670-865F-E985DF8350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9B3C25E-215C-46CD-B542-CAB56526F5F4}"/>
              </a:ext>
            </a:extLst>
          </p:cNvPr>
          <p:cNvSpPr>
            <a:spLocks noGrp="1"/>
          </p:cNvSpPr>
          <p:nvPr>
            <p:ph type="dt" sz="half" idx="10"/>
          </p:nvPr>
        </p:nvSpPr>
        <p:spPr/>
        <p:txBody>
          <a:bodyPr/>
          <a:lstStyle/>
          <a:p>
            <a:fld id="{9B27C08F-18BE-482C-86DB-FB48AC7C373B}" type="datetimeFigureOut">
              <a:rPr lang="en-GB" smtClean="0"/>
              <a:t>06/05/2021</a:t>
            </a:fld>
            <a:endParaRPr lang="en-GB"/>
          </a:p>
        </p:txBody>
      </p:sp>
      <p:sp>
        <p:nvSpPr>
          <p:cNvPr id="6" name="Footer Placeholder 5">
            <a:extLst>
              <a:ext uri="{FF2B5EF4-FFF2-40B4-BE49-F238E27FC236}">
                <a16:creationId xmlns:a16="http://schemas.microsoft.com/office/drawing/2014/main" id="{F33499E0-6094-4B70-8C02-3638ADAF20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154610-6F3A-4D0D-8958-F04D4C67105F}"/>
              </a:ext>
            </a:extLst>
          </p:cNvPr>
          <p:cNvSpPr>
            <a:spLocks noGrp="1"/>
          </p:cNvSpPr>
          <p:nvPr>
            <p:ph type="sldNum" sz="quarter" idx="12"/>
          </p:nvPr>
        </p:nvSpPr>
        <p:spPr/>
        <p:txBody>
          <a:bodyPr/>
          <a:lstStyle/>
          <a:p>
            <a:fld id="{989F349C-7848-4411-93B1-5DB544F72E8F}" type="slidenum">
              <a:rPr lang="en-GB" smtClean="0"/>
              <a:t>‹#›</a:t>
            </a:fld>
            <a:endParaRPr lang="en-GB"/>
          </a:p>
        </p:txBody>
      </p:sp>
    </p:spTree>
    <p:extLst>
      <p:ext uri="{BB962C8B-B14F-4D97-AF65-F5344CB8AC3E}">
        <p14:creationId xmlns:p14="http://schemas.microsoft.com/office/powerpoint/2010/main" val="341214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DC04-CB83-4531-8624-B740A514A8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4D0FCFE-EF9C-4A0F-B44B-F02B87723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BA96D2-E597-4CA4-8AAC-01FDFCFFC4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6D01D8C-F595-4329-A3E3-6FD100D44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A075C7-D61B-476F-9652-20CD0DB769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05CDDBF-CD5A-42AF-87A8-F2390E8747E1}"/>
              </a:ext>
            </a:extLst>
          </p:cNvPr>
          <p:cNvSpPr>
            <a:spLocks noGrp="1"/>
          </p:cNvSpPr>
          <p:nvPr>
            <p:ph type="dt" sz="half" idx="10"/>
          </p:nvPr>
        </p:nvSpPr>
        <p:spPr/>
        <p:txBody>
          <a:bodyPr/>
          <a:lstStyle/>
          <a:p>
            <a:fld id="{9B27C08F-18BE-482C-86DB-FB48AC7C373B}" type="datetimeFigureOut">
              <a:rPr lang="en-GB" smtClean="0"/>
              <a:t>06/05/2021</a:t>
            </a:fld>
            <a:endParaRPr lang="en-GB"/>
          </a:p>
        </p:txBody>
      </p:sp>
      <p:sp>
        <p:nvSpPr>
          <p:cNvPr id="8" name="Footer Placeholder 7">
            <a:extLst>
              <a:ext uri="{FF2B5EF4-FFF2-40B4-BE49-F238E27FC236}">
                <a16:creationId xmlns:a16="http://schemas.microsoft.com/office/drawing/2014/main" id="{5CA9E4DD-A9F0-483B-9089-CB4CCDCC727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396777-B3C1-4136-AAA2-447177DE5CF7}"/>
              </a:ext>
            </a:extLst>
          </p:cNvPr>
          <p:cNvSpPr>
            <a:spLocks noGrp="1"/>
          </p:cNvSpPr>
          <p:nvPr>
            <p:ph type="sldNum" sz="quarter" idx="12"/>
          </p:nvPr>
        </p:nvSpPr>
        <p:spPr/>
        <p:txBody>
          <a:bodyPr/>
          <a:lstStyle/>
          <a:p>
            <a:fld id="{989F349C-7848-4411-93B1-5DB544F72E8F}" type="slidenum">
              <a:rPr lang="en-GB" smtClean="0"/>
              <a:t>‹#›</a:t>
            </a:fld>
            <a:endParaRPr lang="en-GB"/>
          </a:p>
        </p:txBody>
      </p:sp>
    </p:spTree>
    <p:extLst>
      <p:ext uri="{BB962C8B-B14F-4D97-AF65-F5344CB8AC3E}">
        <p14:creationId xmlns:p14="http://schemas.microsoft.com/office/powerpoint/2010/main" val="344312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F39A-6A72-4D1B-ABE0-ABB2CF262EE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6AD8147-D787-48BE-8298-97CB7D6EDAC6}"/>
              </a:ext>
            </a:extLst>
          </p:cNvPr>
          <p:cNvSpPr>
            <a:spLocks noGrp="1"/>
          </p:cNvSpPr>
          <p:nvPr>
            <p:ph type="dt" sz="half" idx="10"/>
          </p:nvPr>
        </p:nvSpPr>
        <p:spPr/>
        <p:txBody>
          <a:bodyPr/>
          <a:lstStyle/>
          <a:p>
            <a:fld id="{9B27C08F-18BE-482C-86DB-FB48AC7C373B}" type="datetimeFigureOut">
              <a:rPr lang="en-GB" smtClean="0"/>
              <a:t>06/05/2021</a:t>
            </a:fld>
            <a:endParaRPr lang="en-GB"/>
          </a:p>
        </p:txBody>
      </p:sp>
      <p:sp>
        <p:nvSpPr>
          <p:cNvPr id="4" name="Footer Placeholder 3">
            <a:extLst>
              <a:ext uri="{FF2B5EF4-FFF2-40B4-BE49-F238E27FC236}">
                <a16:creationId xmlns:a16="http://schemas.microsoft.com/office/drawing/2014/main" id="{A895EA31-0A12-46C0-A99E-020CB5D1C2E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34EE465-E5EE-4B0E-8297-433018E2A9A3}"/>
              </a:ext>
            </a:extLst>
          </p:cNvPr>
          <p:cNvSpPr>
            <a:spLocks noGrp="1"/>
          </p:cNvSpPr>
          <p:nvPr>
            <p:ph type="sldNum" sz="quarter" idx="12"/>
          </p:nvPr>
        </p:nvSpPr>
        <p:spPr/>
        <p:txBody>
          <a:bodyPr/>
          <a:lstStyle/>
          <a:p>
            <a:fld id="{989F349C-7848-4411-93B1-5DB544F72E8F}" type="slidenum">
              <a:rPr lang="en-GB" smtClean="0"/>
              <a:t>‹#›</a:t>
            </a:fld>
            <a:endParaRPr lang="en-GB"/>
          </a:p>
        </p:txBody>
      </p:sp>
    </p:spTree>
    <p:extLst>
      <p:ext uri="{BB962C8B-B14F-4D97-AF65-F5344CB8AC3E}">
        <p14:creationId xmlns:p14="http://schemas.microsoft.com/office/powerpoint/2010/main" val="168394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D68313-0F4D-4507-B36A-58AA18BDA8F9}"/>
              </a:ext>
            </a:extLst>
          </p:cNvPr>
          <p:cNvSpPr>
            <a:spLocks noGrp="1"/>
          </p:cNvSpPr>
          <p:nvPr>
            <p:ph type="dt" sz="half" idx="10"/>
          </p:nvPr>
        </p:nvSpPr>
        <p:spPr/>
        <p:txBody>
          <a:bodyPr/>
          <a:lstStyle/>
          <a:p>
            <a:fld id="{9B27C08F-18BE-482C-86DB-FB48AC7C373B}" type="datetimeFigureOut">
              <a:rPr lang="en-GB" smtClean="0"/>
              <a:t>06/05/2021</a:t>
            </a:fld>
            <a:endParaRPr lang="en-GB"/>
          </a:p>
        </p:txBody>
      </p:sp>
      <p:sp>
        <p:nvSpPr>
          <p:cNvPr id="3" name="Footer Placeholder 2">
            <a:extLst>
              <a:ext uri="{FF2B5EF4-FFF2-40B4-BE49-F238E27FC236}">
                <a16:creationId xmlns:a16="http://schemas.microsoft.com/office/drawing/2014/main" id="{F7B4C380-43E0-4E31-A42A-14A09B9A0FF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34DAE04-9A93-42E7-B142-97EE2F5A79BC}"/>
              </a:ext>
            </a:extLst>
          </p:cNvPr>
          <p:cNvSpPr>
            <a:spLocks noGrp="1"/>
          </p:cNvSpPr>
          <p:nvPr>
            <p:ph type="sldNum" sz="quarter" idx="12"/>
          </p:nvPr>
        </p:nvSpPr>
        <p:spPr/>
        <p:txBody>
          <a:bodyPr/>
          <a:lstStyle/>
          <a:p>
            <a:fld id="{989F349C-7848-4411-93B1-5DB544F72E8F}" type="slidenum">
              <a:rPr lang="en-GB" smtClean="0"/>
              <a:t>‹#›</a:t>
            </a:fld>
            <a:endParaRPr lang="en-GB"/>
          </a:p>
        </p:txBody>
      </p:sp>
    </p:spTree>
    <p:extLst>
      <p:ext uri="{BB962C8B-B14F-4D97-AF65-F5344CB8AC3E}">
        <p14:creationId xmlns:p14="http://schemas.microsoft.com/office/powerpoint/2010/main" val="72034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9D-8C6A-46A8-851E-5E6CB44FA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87CF69D-DF51-4E1F-BE2B-EC5082CA2B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076645-7602-463F-82C8-43ED9FAA35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88714-FD65-4F65-8547-63E0420C38CA}"/>
              </a:ext>
            </a:extLst>
          </p:cNvPr>
          <p:cNvSpPr>
            <a:spLocks noGrp="1"/>
          </p:cNvSpPr>
          <p:nvPr>
            <p:ph type="dt" sz="half" idx="10"/>
          </p:nvPr>
        </p:nvSpPr>
        <p:spPr/>
        <p:txBody>
          <a:bodyPr/>
          <a:lstStyle/>
          <a:p>
            <a:fld id="{9B27C08F-18BE-482C-86DB-FB48AC7C373B}" type="datetimeFigureOut">
              <a:rPr lang="en-GB" smtClean="0"/>
              <a:t>06/05/2021</a:t>
            </a:fld>
            <a:endParaRPr lang="en-GB"/>
          </a:p>
        </p:txBody>
      </p:sp>
      <p:sp>
        <p:nvSpPr>
          <p:cNvPr id="6" name="Footer Placeholder 5">
            <a:extLst>
              <a:ext uri="{FF2B5EF4-FFF2-40B4-BE49-F238E27FC236}">
                <a16:creationId xmlns:a16="http://schemas.microsoft.com/office/drawing/2014/main" id="{6B852A98-565B-4668-9863-745CBB1A42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8D101B-114D-4E72-9E8D-4C56AAA1989E}"/>
              </a:ext>
            </a:extLst>
          </p:cNvPr>
          <p:cNvSpPr>
            <a:spLocks noGrp="1"/>
          </p:cNvSpPr>
          <p:nvPr>
            <p:ph type="sldNum" sz="quarter" idx="12"/>
          </p:nvPr>
        </p:nvSpPr>
        <p:spPr/>
        <p:txBody>
          <a:bodyPr/>
          <a:lstStyle/>
          <a:p>
            <a:fld id="{989F349C-7848-4411-93B1-5DB544F72E8F}" type="slidenum">
              <a:rPr lang="en-GB" smtClean="0"/>
              <a:t>‹#›</a:t>
            </a:fld>
            <a:endParaRPr lang="en-GB"/>
          </a:p>
        </p:txBody>
      </p:sp>
    </p:spTree>
    <p:extLst>
      <p:ext uri="{BB962C8B-B14F-4D97-AF65-F5344CB8AC3E}">
        <p14:creationId xmlns:p14="http://schemas.microsoft.com/office/powerpoint/2010/main" val="1103454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6B93-715C-4CCF-9F2A-FB485B3A1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D89798E-B6C8-4379-9794-55483C0D8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EBC4A6-40CC-420C-8721-03327DD41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D6C5C-DC61-4858-8065-68DCA95BE249}"/>
              </a:ext>
            </a:extLst>
          </p:cNvPr>
          <p:cNvSpPr>
            <a:spLocks noGrp="1"/>
          </p:cNvSpPr>
          <p:nvPr>
            <p:ph type="dt" sz="half" idx="10"/>
          </p:nvPr>
        </p:nvSpPr>
        <p:spPr/>
        <p:txBody>
          <a:bodyPr/>
          <a:lstStyle/>
          <a:p>
            <a:fld id="{9B27C08F-18BE-482C-86DB-FB48AC7C373B}" type="datetimeFigureOut">
              <a:rPr lang="en-GB" smtClean="0"/>
              <a:t>06/05/2021</a:t>
            </a:fld>
            <a:endParaRPr lang="en-GB"/>
          </a:p>
        </p:txBody>
      </p:sp>
      <p:sp>
        <p:nvSpPr>
          <p:cNvPr id="6" name="Footer Placeholder 5">
            <a:extLst>
              <a:ext uri="{FF2B5EF4-FFF2-40B4-BE49-F238E27FC236}">
                <a16:creationId xmlns:a16="http://schemas.microsoft.com/office/drawing/2014/main" id="{7B071639-87A8-49FE-80E6-CA0EDB0B16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C0BDFC-5BDE-4ECA-A5BD-30BB9CB34F74}"/>
              </a:ext>
            </a:extLst>
          </p:cNvPr>
          <p:cNvSpPr>
            <a:spLocks noGrp="1"/>
          </p:cNvSpPr>
          <p:nvPr>
            <p:ph type="sldNum" sz="quarter" idx="12"/>
          </p:nvPr>
        </p:nvSpPr>
        <p:spPr/>
        <p:txBody>
          <a:bodyPr/>
          <a:lstStyle/>
          <a:p>
            <a:fld id="{989F349C-7848-4411-93B1-5DB544F72E8F}" type="slidenum">
              <a:rPr lang="en-GB" smtClean="0"/>
              <a:t>‹#›</a:t>
            </a:fld>
            <a:endParaRPr lang="en-GB"/>
          </a:p>
        </p:txBody>
      </p:sp>
    </p:spTree>
    <p:extLst>
      <p:ext uri="{BB962C8B-B14F-4D97-AF65-F5344CB8AC3E}">
        <p14:creationId xmlns:p14="http://schemas.microsoft.com/office/powerpoint/2010/main" val="1224541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EAA054-2CD0-4E30-A0D4-06EED27457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588806-5C37-4674-B874-EBC18C81E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5631FD-0F5A-45B6-8B44-3585165319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7C08F-18BE-482C-86DB-FB48AC7C373B}" type="datetimeFigureOut">
              <a:rPr lang="en-GB" smtClean="0"/>
              <a:t>06/05/2021</a:t>
            </a:fld>
            <a:endParaRPr lang="en-GB"/>
          </a:p>
        </p:txBody>
      </p:sp>
      <p:sp>
        <p:nvSpPr>
          <p:cNvPr id="5" name="Footer Placeholder 4">
            <a:extLst>
              <a:ext uri="{FF2B5EF4-FFF2-40B4-BE49-F238E27FC236}">
                <a16:creationId xmlns:a16="http://schemas.microsoft.com/office/drawing/2014/main" id="{8A626BD5-95D2-43C1-B688-FAB40ACB61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C3DA13E-496F-4B4C-B9C5-5F7B485AC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F349C-7848-4411-93B1-5DB544F72E8F}" type="slidenum">
              <a:rPr lang="en-GB" smtClean="0"/>
              <a:t>‹#›</a:t>
            </a:fld>
            <a:endParaRPr lang="en-GB"/>
          </a:p>
        </p:txBody>
      </p:sp>
    </p:spTree>
    <p:extLst>
      <p:ext uri="{BB962C8B-B14F-4D97-AF65-F5344CB8AC3E}">
        <p14:creationId xmlns:p14="http://schemas.microsoft.com/office/powerpoint/2010/main" val="4288822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18" Type="http://schemas.openxmlformats.org/officeDocument/2006/relationships/image" Target="../media/image18.png"/><Relationship Id="rId3" Type="http://schemas.openxmlformats.org/officeDocument/2006/relationships/image" Target="../media/image12.jpeg"/><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5.png"/><Relationship Id="rId17" Type="http://schemas.openxmlformats.org/officeDocument/2006/relationships/customXml" Target="../ink/ink8.xml"/><Relationship Id="rId2" Type="http://schemas.openxmlformats.org/officeDocument/2006/relationships/image" Target="../media/image11.JPG"/><Relationship Id="rId16" Type="http://schemas.openxmlformats.org/officeDocument/2006/relationships/image" Target="../media/image17.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customXml" Target="../ink/ink5.xml"/><Relationship Id="rId24" Type="http://schemas.openxmlformats.org/officeDocument/2006/relationships/customXml" Target="../ink/ink13.xml"/><Relationship Id="rId5" Type="http://schemas.openxmlformats.org/officeDocument/2006/relationships/image" Target="../media/image12.png"/><Relationship Id="rId15" Type="http://schemas.openxmlformats.org/officeDocument/2006/relationships/customXml" Target="../ink/ink7.xml"/><Relationship Id="rId23" Type="http://schemas.openxmlformats.org/officeDocument/2006/relationships/customXml" Target="../ink/ink12.xml"/><Relationship Id="rId10" Type="http://schemas.openxmlformats.org/officeDocument/2006/relationships/image" Target="../media/image14.png"/><Relationship Id="rId19" Type="http://schemas.openxmlformats.org/officeDocument/2006/relationships/customXml" Target="../ink/ink9.xml"/><Relationship Id="rId4" Type="http://schemas.openxmlformats.org/officeDocument/2006/relationships/customXml" Target="../ink/ink1.xml"/><Relationship Id="rId9" Type="http://schemas.openxmlformats.org/officeDocument/2006/relationships/customXml" Target="../ink/ink4.xml"/><Relationship Id="rId14" Type="http://schemas.openxmlformats.org/officeDocument/2006/relationships/image" Target="../media/image16.png"/><Relationship Id="rId22" Type="http://schemas.openxmlformats.org/officeDocument/2006/relationships/customXml" Target="../ink/ink1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7E1B86F-B774-495C-98C1-9BE10E73E6DC}"/>
              </a:ext>
            </a:extLst>
          </p:cNvPr>
          <p:cNvSpPr/>
          <p:nvPr/>
        </p:nvSpPr>
        <p:spPr>
          <a:xfrm>
            <a:off x="-1038432" y="4115639"/>
            <a:ext cx="14800982" cy="3462037"/>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252234 w 14524770"/>
              <a:gd name="connsiteY0" fmla="*/ 3229001 h 3317723"/>
              <a:gd name="connsiteX1" fmla="*/ 425637 w 14524770"/>
              <a:gd name="connsiteY1" fmla="*/ 934474 h 3317723"/>
              <a:gd name="connsiteX2" fmla="*/ 1557316 w 14524770"/>
              <a:gd name="connsiteY2" fmla="*/ 24858 h 3317723"/>
              <a:gd name="connsiteX3" fmla="*/ 2577874 w 14524770"/>
              <a:gd name="connsiteY3" fmla="*/ 1264860 h 3317723"/>
              <a:gd name="connsiteX4" fmla="*/ 4793944 w 14524770"/>
              <a:gd name="connsiteY4" fmla="*/ 353212 h 3317723"/>
              <a:gd name="connsiteX5" fmla="*/ 6673950 w 14524770"/>
              <a:gd name="connsiteY5" fmla="*/ 1399760 h 3317723"/>
              <a:gd name="connsiteX6" fmla="*/ 8359590 w 14524770"/>
              <a:gd name="connsiteY6" fmla="*/ 253001 h 3317723"/>
              <a:gd name="connsiteX7" fmla="*/ 9865908 w 14524770"/>
              <a:gd name="connsiteY7" fmla="*/ 1323775 h 3317723"/>
              <a:gd name="connsiteX8" fmla="*/ 10663391 w 14524770"/>
              <a:gd name="connsiteY8" fmla="*/ 520785 h 3317723"/>
              <a:gd name="connsiteX9" fmla="*/ 12348663 w 14524770"/>
              <a:gd name="connsiteY9" fmla="*/ 710932 h 3317723"/>
              <a:gd name="connsiteX10" fmla="*/ 13819009 w 14524770"/>
              <a:gd name="connsiteY10" fmla="*/ 825095 h 3317723"/>
              <a:gd name="connsiteX11" fmla="*/ 13409346 w 14524770"/>
              <a:gd name="connsiteY11" fmla="*/ 2651326 h 3317723"/>
              <a:gd name="connsiteX12" fmla="*/ 1252234 w 14524770"/>
              <a:gd name="connsiteY12" fmla="*/ 3229001 h 3317723"/>
              <a:gd name="connsiteX0" fmla="*/ 1277478 w 14800982"/>
              <a:gd name="connsiteY0" fmla="*/ 3229001 h 3462037"/>
              <a:gd name="connsiteX1" fmla="*/ 450881 w 14800982"/>
              <a:gd name="connsiteY1" fmla="*/ 934474 h 3462037"/>
              <a:gd name="connsiteX2" fmla="*/ 1582560 w 14800982"/>
              <a:gd name="connsiteY2" fmla="*/ 24858 h 3462037"/>
              <a:gd name="connsiteX3" fmla="*/ 2603118 w 14800982"/>
              <a:gd name="connsiteY3" fmla="*/ 1264860 h 3462037"/>
              <a:gd name="connsiteX4" fmla="*/ 4819188 w 14800982"/>
              <a:gd name="connsiteY4" fmla="*/ 353212 h 3462037"/>
              <a:gd name="connsiteX5" fmla="*/ 6699194 w 14800982"/>
              <a:gd name="connsiteY5" fmla="*/ 1399760 h 3462037"/>
              <a:gd name="connsiteX6" fmla="*/ 8384834 w 14800982"/>
              <a:gd name="connsiteY6" fmla="*/ 253001 h 3462037"/>
              <a:gd name="connsiteX7" fmla="*/ 9891152 w 14800982"/>
              <a:gd name="connsiteY7" fmla="*/ 1323775 h 3462037"/>
              <a:gd name="connsiteX8" fmla="*/ 10688635 w 14800982"/>
              <a:gd name="connsiteY8" fmla="*/ 520785 h 3462037"/>
              <a:gd name="connsiteX9" fmla="*/ 12373907 w 14800982"/>
              <a:gd name="connsiteY9" fmla="*/ 710932 h 3462037"/>
              <a:gd name="connsiteX10" fmla="*/ 13844253 w 14800982"/>
              <a:gd name="connsiteY10" fmla="*/ 825095 h 3462037"/>
              <a:gd name="connsiteX11" fmla="*/ 13805782 w 14800982"/>
              <a:gd name="connsiteY11" fmla="*/ 3113052 h 3462037"/>
              <a:gd name="connsiteX12" fmla="*/ 1277478 w 14800982"/>
              <a:gd name="connsiteY12" fmla="*/ 3229001 h 34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00982" h="3462037">
                <a:moveTo>
                  <a:pt x="1277478" y="3229001"/>
                </a:moveTo>
                <a:cubicBezTo>
                  <a:pt x="-948339" y="2865905"/>
                  <a:pt x="400034" y="1468498"/>
                  <a:pt x="450881" y="934474"/>
                </a:cubicBezTo>
                <a:cubicBezTo>
                  <a:pt x="501728" y="400450"/>
                  <a:pt x="1232646" y="-121060"/>
                  <a:pt x="1582560" y="24858"/>
                </a:cubicBezTo>
                <a:cubicBezTo>
                  <a:pt x="1932474" y="170776"/>
                  <a:pt x="2063680" y="1210134"/>
                  <a:pt x="2603118" y="1264860"/>
                </a:cubicBezTo>
                <a:cubicBezTo>
                  <a:pt x="3142556" y="1319586"/>
                  <a:pt x="4136509" y="330729"/>
                  <a:pt x="4819188" y="353212"/>
                </a:cubicBezTo>
                <a:cubicBezTo>
                  <a:pt x="5501867" y="375695"/>
                  <a:pt x="6104920" y="1416462"/>
                  <a:pt x="6699194" y="1399760"/>
                </a:cubicBezTo>
                <a:cubicBezTo>
                  <a:pt x="7293468" y="1383058"/>
                  <a:pt x="7852841" y="265665"/>
                  <a:pt x="8384834" y="253001"/>
                </a:cubicBezTo>
                <a:cubicBezTo>
                  <a:pt x="8916827" y="240337"/>
                  <a:pt x="9507185" y="1279144"/>
                  <a:pt x="9891152" y="1323775"/>
                </a:cubicBezTo>
                <a:cubicBezTo>
                  <a:pt x="10275119" y="1368406"/>
                  <a:pt x="10274843" y="622925"/>
                  <a:pt x="10688635" y="520785"/>
                </a:cubicBezTo>
                <a:cubicBezTo>
                  <a:pt x="11102427" y="418645"/>
                  <a:pt x="11847971" y="660214"/>
                  <a:pt x="12373907" y="710932"/>
                </a:cubicBezTo>
                <a:cubicBezTo>
                  <a:pt x="12899843" y="761650"/>
                  <a:pt x="13614215" y="-223014"/>
                  <a:pt x="13844253" y="825095"/>
                </a:cubicBezTo>
                <a:cubicBezTo>
                  <a:pt x="14074291" y="1873204"/>
                  <a:pt x="15900244" y="2712401"/>
                  <a:pt x="13805782" y="3113052"/>
                </a:cubicBezTo>
                <a:cubicBezTo>
                  <a:pt x="11711320" y="3513703"/>
                  <a:pt x="3503295" y="3592097"/>
                  <a:pt x="1277478" y="322900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B0DA796A-12C0-434B-8314-DCF73FFD84D0}"/>
              </a:ext>
            </a:extLst>
          </p:cNvPr>
          <p:cNvSpPr/>
          <p:nvPr/>
        </p:nvSpPr>
        <p:spPr>
          <a:xfrm>
            <a:off x="824076" y="816887"/>
            <a:ext cx="4017610" cy="4839398"/>
          </a:xfrm>
          <a:prstGeom prst="roundRect">
            <a:avLst>
              <a:gd name="adj" fmla="val 14470"/>
            </a:avLst>
          </a:prstGeom>
          <a:solidFill>
            <a:schemeClr val="tx1">
              <a:alpha val="30000"/>
            </a:schemeClr>
          </a:solidFill>
          <a:ln w="76200">
            <a:no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5189261-BA2B-4C75-8B5A-58391B3607E1}"/>
              </a:ext>
            </a:extLst>
          </p:cNvPr>
          <p:cNvSpPr txBox="1"/>
          <p:nvPr/>
        </p:nvSpPr>
        <p:spPr>
          <a:xfrm>
            <a:off x="938659" y="994247"/>
            <a:ext cx="3903027" cy="1754326"/>
          </a:xfrm>
          <a:prstGeom prst="rect">
            <a:avLst/>
          </a:prstGeom>
          <a:noFill/>
          <a:effectLst>
            <a:outerShdw blurRad="50800" dist="38100" dir="2700000" algn="tl" rotWithShape="0">
              <a:prstClr val="black">
                <a:alpha val="40000"/>
              </a:prstClr>
            </a:outerShdw>
          </a:effectLst>
        </p:spPr>
        <p:txBody>
          <a:bodyPr wrap="square" rtlCol="0">
            <a:spAutoFit/>
          </a:bodyPr>
          <a:lstStyle/>
          <a:p>
            <a:endPar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GB"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Reliable Online Studio</a:t>
            </a:r>
            <a:endPar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21C7C5C8-8CF8-477B-B249-1B62DD14B500}"/>
              </a:ext>
            </a:extLst>
          </p:cNvPr>
          <p:cNvSpPr/>
          <p:nvPr/>
        </p:nvSpPr>
        <p:spPr>
          <a:xfrm>
            <a:off x="1043679" y="3210197"/>
            <a:ext cx="242951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a16="http://schemas.microsoft.com/office/drawing/2014/main" id="{CB8AE095-3DF4-4E86-A36B-4C6B31B0F117}"/>
              </a:ext>
            </a:extLst>
          </p:cNvPr>
          <p:cNvSpPr/>
          <p:nvPr/>
        </p:nvSpPr>
        <p:spPr>
          <a:xfrm>
            <a:off x="960944" y="3838120"/>
            <a:ext cx="3743873" cy="1168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Open Sans" panose="020B0606030504020204" pitchFamily="34" charset="0"/>
                <a:ea typeface="Open Sans" panose="020B0606030504020204" pitchFamily="34" charset="0"/>
                <a:cs typeface="Open Sans" panose="020B0606030504020204" pitchFamily="34" charset="0"/>
              </a:rPr>
              <a:t>Presented to</a:t>
            </a:r>
          </a:p>
          <a:p>
            <a:r>
              <a:rPr lang="en-US" sz="2000" b="1" i="0" dirty="0">
                <a:effectLst/>
                <a:latin typeface="Segoe UI" panose="020B0502040204020203" pitchFamily="34" charset="0"/>
              </a:rPr>
              <a:t>MD. NAZMUL HOSSAIN</a:t>
            </a:r>
          </a:p>
          <a:p>
            <a:endParaRPr lang="en-US" sz="2000" b="1"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Faculty</a:t>
            </a:r>
          </a:p>
          <a:p>
            <a:r>
              <a:rPr lang="en-US" sz="1400" dirty="0">
                <a:latin typeface="Open Sans" panose="020B0606030504020204" pitchFamily="34" charset="0"/>
                <a:ea typeface="Open Sans" panose="020B0606030504020204" pitchFamily="34" charset="0"/>
                <a:cs typeface="Open Sans" panose="020B0606030504020204" pitchFamily="34" charset="0"/>
              </a:rPr>
              <a:t>American International University-Bangladesh</a:t>
            </a:r>
          </a:p>
        </p:txBody>
      </p:sp>
      <p:pic>
        <p:nvPicPr>
          <p:cNvPr id="3" name="Picture 2">
            <a:extLst>
              <a:ext uri="{FF2B5EF4-FFF2-40B4-BE49-F238E27FC236}">
                <a16:creationId xmlns:a16="http://schemas.microsoft.com/office/drawing/2014/main" id="{7EC434A8-CEC6-4D3A-93E9-0CB89BA07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504" y="409120"/>
            <a:ext cx="6858000" cy="6858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52482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3ED0E11C-FEBE-4148-B4FA-076F27FEBA45}"/>
              </a:ext>
            </a:extLst>
          </p:cNvPr>
          <p:cNvSpPr/>
          <p:nvPr/>
        </p:nvSpPr>
        <p:spPr>
          <a:xfrm>
            <a:off x="-1313368" y="353694"/>
            <a:ext cx="15560781" cy="8503001"/>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907119 h 8631347"/>
              <a:gd name="connsiteX1" fmla="*/ 448871 w 15392541"/>
              <a:gd name="connsiteY1" fmla="*/ 523956 h 8631347"/>
              <a:gd name="connsiteX2" fmla="*/ 1827457 w 15392541"/>
              <a:gd name="connsiteY2" fmla="*/ 51799 h 8631347"/>
              <a:gd name="connsiteX3" fmla="*/ 4130827 w 15392541"/>
              <a:gd name="connsiteY3" fmla="*/ 1635987 h 8631347"/>
              <a:gd name="connsiteX4" fmla="*/ 5664341 w 15392541"/>
              <a:gd name="connsiteY4" fmla="*/ 3299595 h 8631347"/>
              <a:gd name="connsiteX5" fmla="*/ 8174642 w 15392541"/>
              <a:gd name="connsiteY5" fmla="*/ 3777645 h 8631347"/>
              <a:gd name="connsiteX6" fmla="*/ 8567933 w 15392541"/>
              <a:gd name="connsiteY6" fmla="*/ 5083115 h 8631347"/>
              <a:gd name="connsiteX7" fmla="*/ 10844739 w 15392541"/>
              <a:gd name="connsiteY7" fmla="*/ 5068682 h 8631347"/>
              <a:gd name="connsiteX8" fmla="*/ 12038483 w 15392541"/>
              <a:gd name="connsiteY8" fmla="*/ 6225243 h 8631347"/>
              <a:gd name="connsiteX9" fmla="*/ 15112807 w 15392541"/>
              <a:gd name="connsiteY9" fmla="*/ 6681757 h 8631347"/>
              <a:gd name="connsiteX10" fmla="*/ 15181296 w 15392541"/>
              <a:gd name="connsiteY10" fmla="*/ 8114702 h 8631347"/>
              <a:gd name="connsiteX11" fmla="*/ 12968754 w 15392541"/>
              <a:gd name="connsiteY11" fmla="*/ 8625578 h 8631347"/>
              <a:gd name="connsiteX12" fmla="*/ 1347107 w 15392541"/>
              <a:gd name="connsiteY12" fmla="*/ 7270293 h 8631347"/>
              <a:gd name="connsiteX13" fmla="*/ 144922 w 15392541"/>
              <a:gd name="connsiteY13" fmla="*/ 1907119 h 8631347"/>
              <a:gd name="connsiteX0" fmla="*/ 144922 w 15392541"/>
              <a:gd name="connsiteY0" fmla="*/ 1552570 h 8276798"/>
              <a:gd name="connsiteX1" fmla="*/ 448871 w 15392541"/>
              <a:gd name="connsiteY1" fmla="*/ 169407 h 8276798"/>
              <a:gd name="connsiteX2" fmla="*/ 2069504 w 15392541"/>
              <a:gd name="connsiteY2" fmla="*/ 145485 h 8276798"/>
              <a:gd name="connsiteX3" fmla="*/ 4130827 w 15392541"/>
              <a:gd name="connsiteY3" fmla="*/ 1281438 h 8276798"/>
              <a:gd name="connsiteX4" fmla="*/ 5664341 w 15392541"/>
              <a:gd name="connsiteY4" fmla="*/ 2945046 h 8276798"/>
              <a:gd name="connsiteX5" fmla="*/ 8174642 w 15392541"/>
              <a:gd name="connsiteY5" fmla="*/ 3423096 h 8276798"/>
              <a:gd name="connsiteX6" fmla="*/ 8567933 w 15392541"/>
              <a:gd name="connsiteY6" fmla="*/ 4728566 h 8276798"/>
              <a:gd name="connsiteX7" fmla="*/ 10844739 w 15392541"/>
              <a:gd name="connsiteY7" fmla="*/ 4714133 h 8276798"/>
              <a:gd name="connsiteX8" fmla="*/ 12038483 w 15392541"/>
              <a:gd name="connsiteY8" fmla="*/ 5870694 h 8276798"/>
              <a:gd name="connsiteX9" fmla="*/ 15112807 w 15392541"/>
              <a:gd name="connsiteY9" fmla="*/ 6327208 h 8276798"/>
              <a:gd name="connsiteX10" fmla="*/ 15181296 w 15392541"/>
              <a:gd name="connsiteY10" fmla="*/ 7760153 h 8276798"/>
              <a:gd name="connsiteX11" fmla="*/ 12968754 w 15392541"/>
              <a:gd name="connsiteY11" fmla="*/ 8271029 h 8276798"/>
              <a:gd name="connsiteX12" fmla="*/ 1347107 w 15392541"/>
              <a:gd name="connsiteY12" fmla="*/ 6915744 h 8276798"/>
              <a:gd name="connsiteX13" fmla="*/ 144922 w 15392541"/>
              <a:gd name="connsiteY13" fmla="*/ 1552570 h 8276798"/>
              <a:gd name="connsiteX0" fmla="*/ 144922 w 15387395"/>
              <a:gd name="connsiteY0" fmla="*/ 1552570 h 8276798"/>
              <a:gd name="connsiteX1" fmla="*/ 448871 w 15387395"/>
              <a:gd name="connsiteY1" fmla="*/ 169407 h 8276798"/>
              <a:gd name="connsiteX2" fmla="*/ 2069504 w 15387395"/>
              <a:gd name="connsiteY2" fmla="*/ 145485 h 8276798"/>
              <a:gd name="connsiteX3" fmla="*/ 4130827 w 15387395"/>
              <a:gd name="connsiteY3" fmla="*/ 1281438 h 8276798"/>
              <a:gd name="connsiteX4" fmla="*/ 5664341 w 15387395"/>
              <a:gd name="connsiteY4" fmla="*/ 2945046 h 8276798"/>
              <a:gd name="connsiteX5" fmla="*/ 8174642 w 15387395"/>
              <a:gd name="connsiteY5" fmla="*/ 3423096 h 8276798"/>
              <a:gd name="connsiteX6" fmla="*/ 8567933 w 15387395"/>
              <a:gd name="connsiteY6" fmla="*/ 4728566 h 8276798"/>
              <a:gd name="connsiteX7" fmla="*/ 10844739 w 15387395"/>
              <a:gd name="connsiteY7" fmla="*/ 4714133 h 8276798"/>
              <a:gd name="connsiteX8" fmla="*/ 12110200 w 15387395"/>
              <a:gd name="connsiteY8" fmla="*/ 5521071 h 8276798"/>
              <a:gd name="connsiteX9" fmla="*/ 15112807 w 15387395"/>
              <a:gd name="connsiteY9" fmla="*/ 6327208 h 8276798"/>
              <a:gd name="connsiteX10" fmla="*/ 15181296 w 15387395"/>
              <a:gd name="connsiteY10" fmla="*/ 7760153 h 8276798"/>
              <a:gd name="connsiteX11" fmla="*/ 12968754 w 15387395"/>
              <a:gd name="connsiteY11" fmla="*/ 8271029 h 8276798"/>
              <a:gd name="connsiteX12" fmla="*/ 1347107 w 15387395"/>
              <a:gd name="connsiteY12" fmla="*/ 6915744 h 8276798"/>
              <a:gd name="connsiteX13" fmla="*/ 144922 w 15387395"/>
              <a:gd name="connsiteY13" fmla="*/ 1552570 h 8276798"/>
              <a:gd name="connsiteX0" fmla="*/ 144922 w 15387395"/>
              <a:gd name="connsiteY0" fmla="*/ 1552570 h 8276798"/>
              <a:gd name="connsiteX1" fmla="*/ 448871 w 15387395"/>
              <a:gd name="connsiteY1" fmla="*/ 169407 h 8276798"/>
              <a:gd name="connsiteX2" fmla="*/ 2069504 w 15387395"/>
              <a:gd name="connsiteY2" fmla="*/ 145485 h 8276798"/>
              <a:gd name="connsiteX3" fmla="*/ 4130827 w 15387395"/>
              <a:gd name="connsiteY3" fmla="*/ 1281438 h 8276798"/>
              <a:gd name="connsiteX4" fmla="*/ 5664341 w 15387395"/>
              <a:gd name="connsiteY4" fmla="*/ 2945046 h 8276798"/>
              <a:gd name="connsiteX5" fmla="*/ 8174642 w 15387395"/>
              <a:gd name="connsiteY5" fmla="*/ 3423096 h 8276798"/>
              <a:gd name="connsiteX6" fmla="*/ 8567933 w 15387395"/>
              <a:gd name="connsiteY6" fmla="*/ 4728566 h 8276798"/>
              <a:gd name="connsiteX7" fmla="*/ 10844739 w 15387395"/>
              <a:gd name="connsiteY7" fmla="*/ 4714133 h 8276798"/>
              <a:gd name="connsiteX8" fmla="*/ 12110200 w 15387395"/>
              <a:gd name="connsiteY8" fmla="*/ 5521071 h 8276798"/>
              <a:gd name="connsiteX9" fmla="*/ 15112807 w 15387395"/>
              <a:gd name="connsiteY9" fmla="*/ 6327208 h 8276798"/>
              <a:gd name="connsiteX10" fmla="*/ 15181296 w 15387395"/>
              <a:gd name="connsiteY10" fmla="*/ 7760153 h 8276798"/>
              <a:gd name="connsiteX11" fmla="*/ 12968754 w 15387395"/>
              <a:gd name="connsiteY11" fmla="*/ 8271029 h 8276798"/>
              <a:gd name="connsiteX12" fmla="*/ 1347107 w 15387395"/>
              <a:gd name="connsiteY12" fmla="*/ 6915744 h 8276798"/>
              <a:gd name="connsiteX13" fmla="*/ 144922 w 15387395"/>
              <a:gd name="connsiteY13" fmla="*/ 1552570 h 8276798"/>
              <a:gd name="connsiteX0" fmla="*/ 144922 w 15387395"/>
              <a:gd name="connsiteY0" fmla="*/ 1552570 h 8276798"/>
              <a:gd name="connsiteX1" fmla="*/ 448871 w 15387395"/>
              <a:gd name="connsiteY1" fmla="*/ 169407 h 8276798"/>
              <a:gd name="connsiteX2" fmla="*/ 2069504 w 15387395"/>
              <a:gd name="connsiteY2" fmla="*/ 145485 h 8276798"/>
              <a:gd name="connsiteX3" fmla="*/ 4130827 w 15387395"/>
              <a:gd name="connsiteY3" fmla="*/ 1281438 h 8276798"/>
              <a:gd name="connsiteX4" fmla="*/ 5664341 w 15387395"/>
              <a:gd name="connsiteY4" fmla="*/ 2945046 h 8276798"/>
              <a:gd name="connsiteX5" fmla="*/ 8174642 w 15387395"/>
              <a:gd name="connsiteY5" fmla="*/ 3423096 h 8276798"/>
              <a:gd name="connsiteX6" fmla="*/ 8567933 w 15387395"/>
              <a:gd name="connsiteY6" fmla="*/ 4728566 h 8276798"/>
              <a:gd name="connsiteX7" fmla="*/ 11445374 w 15387395"/>
              <a:gd name="connsiteY7" fmla="*/ 4570698 h 8276798"/>
              <a:gd name="connsiteX8" fmla="*/ 12110200 w 15387395"/>
              <a:gd name="connsiteY8" fmla="*/ 5521071 h 8276798"/>
              <a:gd name="connsiteX9" fmla="*/ 15112807 w 15387395"/>
              <a:gd name="connsiteY9" fmla="*/ 6327208 h 8276798"/>
              <a:gd name="connsiteX10" fmla="*/ 15181296 w 15387395"/>
              <a:gd name="connsiteY10" fmla="*/ 7760153 h 8276798"/>
              <a:gd name="connsiteX11" fmla="*/ 12968754 w 15387395"/>
              <a:gd name="connsiteY11" fmla="*/ 8271029 h 8276798"/>
              <a:gd name="connsiteX12" fmla="*/ 1347107 w 15387395"/>
              <a:gd name="connsiteY12" fmla="*/ 6915744 h 8276798"/>
              <a:gd name="connsiteX13" fmla="*/ 144922 w 15387395"/>
              <a:gd name="connsiteY13" fmla="*/ 1552570 h 8276798"/>
              <a:gd name="connsiteX0" fmla="*/ 144922 w 15360535"/>
              <a:gd name="connsiteY0" fmla="*/ 1552570 h 8276798"/>
              <a:gd name="connsiteX1" fmla="*/ 448871 w 15360535"/>
              <a:gd name="connsiteY1" fmla="*/ 169407 h 8276798"/>
              <a:gd name="connsiteX2" fmla="*/ 2069504 w 15360535"/>
              <a:gd name="connsiteY2" fmla="*/ 145485 h 8276798"/>
              <a:gd name="connsiteX3" fmla="*/ 4130827 w 15360535"/>
              <a:gd name="connsiteY3" fmla="*/ 1281438 h 8276798"/>
              <a:gd name="connsiteX4" fmla="*/ 5664341 w 15360535"/>
              <a:gd name="connsiteY4" fmla="*/ 2945046 h 8276798"/>
              <a:gd name="connsiteX5" fmla="*/ 8174642 w 15360535"/>
              <a:gd name="connsiteY5" fmla="*/ 3423096 h 8276798"/>
              <a:gd name="connsiteX6" fmla="*/ 8567933 w 15360535"/>
              <a:gd name="connsiteY6" fmla="*/ 4728566 h 8276798"/>
              <a:gd name="connsiteX7" fmla="*/ 11445374 w 15360535"/>
              <a:gd name="connsiteY7" fmla="*/ 4570698 h 8276798"/>
              <a:gd name="connsiteX8" fmla="*/ 12486718 w 15360535"/>
              <a:gd name="connsiteY8" fmla="*/ 5350742 h 8276798"/>
              <a:gd name="connsiteX9" fmla="*/ 15112807 w 15360535"/>
              <a:gd name="connsiteY9" fmla="*/ 6327208 h 8276798"/>
              <a:gd name="connsiteX10" fmla="*/ 15181296 w 15360535"/>
              <a:gd name="connsiteY10" fmla="*/ 7760153 h 8276798"/>
              <a:gd name="connsiteX11" fmla="*/ 12968754 w 15360535"/>
              <a:gd name="connsiteY11" fmla="*/ 8271029 h 8276798"/>
              <a:gd name="connsiteX12" fmla="*/ 1347107 w 15360535"/>
              <a:gd name="connsiteY12" fmla="*/ 6915744 h 8276798"/>
              <a:gd name="connsiteX13" fmla="*/ 144922 w 15360535"/>
              <a:gd name="connsiteY13" fmla="*/ 1552570 h 8276798"/>
              <a:gd name="connsiteX0" fmla="*/ 144922 w 15360535"/>
              <a:gd name="connsiteY0" fmla="*/ 1552570 h 8276798"/>
              <a:gd name="connsiteX1" fmla="*/ 448871 w 15360535"/>
              <a:gd name="connsiteY1" fmla="*/ 169407 h 8276798"/>
              <a:gd name="connsiteX2" fmla="*/ 2069504 w 15360535"/>
              <a:gd name="connsiteY2" fmla="*/ 145485 h 8276798"/>
              <a:gd name="connsiteX3" fmla="*/ 4130827 w 15360535"/>
              <a:gd name="connsiteY3" fmla="*/ 1281438 h 8276798"/>
              <a:gd name="connsiteX4" fmla="*/ 5664341 w 15360535"/>
              <a:gd name="connsiteY4" fmla="*/ 2945046 h 8276798"/>
              <a:gd name="connsiteX5" fmla="*/ 8174642 w 15360535"/>
              <a:gd name="connsiteY5" fmla="*/ 3423096 h 8276798"/>
              <a:gd name="connsiteX6" fmla="*/ 8567933 w 15360535"/>
              <a:gd name="connsiteY6" fmla="*/ 4728566 h 8276798"/>
              <a:gd name="connsiteX7" fmla="*/ 11445374 w 15360535"/>
              <a:gd name="connsiteY7" fmla="*/ 4570698 h 8276798"/>
              <a:gd name="connsiteX8" fmla="*/ 12486718 w 15360535"/>
              <a:gd name="connsiteY8" fmla="*/ 5350742 h 8276798"/>
              <a:gd name="connsiteX9" fmla="*/ 15112807 w 15360535"/>
              <a:gd name="connsiteY9" fmla="*/ 6327208 h 8276798"/>
              <a:gd name="connsiteX10" fmla="*/ 15181296 w 15360535"/>
              <a:gd name="connsiteY10" fmla="*/ 7760153 h 8276798"/>
              <a:gd name="connsiteX11" fmla="*/ 12968754 w 15360535"/>
              <a:gd name="connsiteY11" fmla="*/ 8271029 h 8276798"/>
              <a:gd name="connsiteX12" fmla="*/ 1347107 w 15360535"/>
              <a:gd name="connsiteY12" fmla="*/ 6915744 h 8276798"/>
              <a:gd name="connsiteX13" fmla="*/ 144922 w 15360535"/>
              <a:gd name="connsiteY13" fmla="*/ 1552570 h 8276798"/>
              <a:gd name="connsiteX0" fmla="*/ 144922 w 15360535"/>
              <a:gd name="connsiteY0" fmla="*/ 1552570 h 8276798"/>
              <a:gd name="connsiteX1" fmla="*/ 448871 w 15360535"/>
              <a:gd name="connsiteY1" fmla="*/ 169407 h 8276798"/>
              <a:gd name="connsiteX2" fmla="*/ 2069504 w 15360535"/>
              <a:gd name="connsiteY2" fmla="*/ 145485 h 8276798"/>
              <a:gd name="connsiteX3" fmla="*/ 4130827 w 15360535"/>
              <a:gd name="connsiteY3" fmla="*/ 1281438 h 8276798"/>
              <a:gd name="connsiteX4" fmla="*/ 5664341 w 15360535"/>
              <a:gd name="connsiteY4" fmla="*/ 2945046 h 8276798"/>
              <a:gd name="connsiteX5" fmla="*/ 8174642 w 15360535"/>
              <a:gd name="connsiteY5" fmla="*/ 3423096 h 8276798"/>
              <a:gd name="connsiteX6" fmla="*/ 8567933 w 15360535"/>
              <a:gd name="connsiteY6" fmla="*/ 4728566 h 8276798"/>
              <a:gd name="connsiteX7" fmla="*/ 11445374 w 15360535"/>
              <a:gd name="connsiteY7" fmla="*/ 4570698 h 8276798"/>
              <a:gd name="connsiteX8" fmla="*/ 12486718 w 15360535"/>
              <a:gd name="connsiteY8" fmla="*/ 5350742 h 8276798"/>
              <a:gd name="connsiteX9" fmla="*/ 15112807 w 15360535"/>
              <a:gd name="connsiteY9" fmla="*/ 6327208 h 8276798"/>
              <a:gd name="connsiteX10" fmla="*/ 15181296 w 15360535"/>
              <a:gd name="connsiteY10" fmla="*/ 7760153 h 8276798"/>
              <a:gd name="connsiteX11" fmla="*/ 12968754 w 15360535"/>
              <a:gd name="connsiteY11" fmla="*/ 8271029 h 8276798"/>
              <a:gd name="connsiteX12" fmla="*/ 1347107 w 15360535"/>
              <a:gd name="connsiteY12" fmla="*/ 6915744 h 8276798"/>
              <a:gd name="connsiteX13" fmla="*/ 144922 w 15360535"/>
              <a:gd name="connsiteY13" fmla="*/ 1552570 h 8276798"/>
              <a:gd name="connsiteX0" fmla="*/ 144922 w 15336538"/>
              <a:gd name="connsiteY0" fmla="*/ 1552570 h 8276798"/>
              <a:gd name="connsiteX1" fmla="*/ 448871 w 15336538"/>
              <a:gd name="connsiteY1" fmla="*/ 169407 h 8276798"/>
              <a:gd name="connsiteX2" fmla="*/ 2069504 w 15336538"/>
              <a:gd name="connsiteY2" fmla="*/ 145485 h 8276798"/>
              <a:gd name="connsiteX3" fmla="*/ 4130827 w 15336538"/>
              <a:gd name="connsiteY3" fmla="*/ 1281438 h 8276798"/>
              <a:gd name="connsiteX4" fmla="*/ 5664341 w 15336538"/>
              <a:gd name="connsiteY4" fmla="*/ 2945046 h 8276798"/>
              <a:gd name="connsiteX5" fmla="*/ 8174642 w 15336538"/>
              <a:gd name="connsiteY5" fmla="*/ 3423096 h 8276798"/>
              <a:gd name="connsiteX6" fmla="*/ 8567933 w 15336538"/>
              <a:gd name="connsiteY6" fmla="*/ 4728566 h 8276798"/>
              <a:gd name="connsiteX7" fmla="*/ 11445374 w 15336538"/>
              <a:gd name="connsiteY7" fmla="*/ 4570698 h 8276798"/>
              <a:gd name="connsiteX8" fmla="*/ 12827377 w 15336538"/>
              <a:gd name="connsiteY8" fmla="*/ 5261095 h 8276798"/>
              <a:gd name="connsiteX9" fmla="*/ 15112807 w 15336538"/>
              <a:gd name="connsiteY9" fmla="*/ 6327208 h 8276798"/>
              <a:gd name="connsiteX10" fmla="*/ 15181296 w 15336538"/>
              <a:gd name="connsiteY10" fmla="*/ 7760153 h 8276798"/>
              <a:gd name="connsiteX11" fmla="*/ 12968754 w 15336538"/>
              <a:gd name="connsiteY11" fmla="*/ 8271029 h 8276798"/>
              <a:gd name="connsiteX12" fmla="*/ 1347107 w 15336538"/>
              <a:gd name="connsiteY12" fmla="*/ 6915744 h 8276798"/>
              <a:gd name="connsiteX13" fmla="*/ 144922 w 15336538"/>
              <a:gd name="connsiteY13" fmla="*/ 1552570 h 8276798"/>
              <a:gd name="connsiteX0" fmla="*/ 144922 w 15336538"/>
              <a:gd name="connsiteY0" fmla="*/ 1552570 h 8276798"/>
              <a:gd name="connsiteX1" fmla="*/ 448871 w 15336538"/>
              <a:gd name="connsiteY1" fmla="*/ 169407 h 8276798"/>
              <a:gd name="connsiteX2" fmla="*/ 2069504 w 15336538"/>
              <a:gd name="connsiteY2" fmla="*/ 145485 h 8276798"/>
              <a:gd name="connsiteX3" fmla="*/ 4130827 w 15336538"/>
              <a:gd name="connsiteY3" fmla="*/ 1281438 h 8276798"/>
              <a:gd name="connsiteX4" fmla="*/ 5664341 w 15336538"/>
              <a:gd name="connsiteY4" fmla="*/ 2945046 h 8276798"/>
              <a:gd name="connsiteX5" fmla="*/ 8174642 w 15336538"/>
              <a:gd name="connsiteY5" fmla="*/ 3423096 h 8276798"/>
              <a:gd name="connsiteX6" fmla="*/ 8567933 w 15336538"/>
              <a:gd name="connsiteY6" fmla="*/ 4728566 h 8276798"/>
              <a:gd name="connsiteX7" fmla="*/ 11445374 w 15336538"/>
              <a:gd name="connsiteY7" fmla="*/ 4570698 h 8276798"/>
              <a:gd name="connsiteX8" fmla="*/ 12827377 w 15336538"/>
              <a:gd name="connsiteY8" fmla="*/ 5261095 h 8276798"/>
              <a:gd name="connsiteX9" fmla="*/ 15112807 w 15336538"/>
              <a:gd name="connsiteY9" fmla="*/ 6327208 h 8276798"/>
              <a:gd name="connsiteX10" fmla="*/ 15181296 w 15336538"/>
              <a:gd name="connsiteY10" fmla="*/ 7760153 h 8276798"/>
              <a:gd name="connsiteX11" fmla="*/ 12968754 w 15336538"/>
              <a:gd name="connsiteY11" fmla="*/ 8271029 h 8276798"/>
              <a:gd name="connsiteX12" fmla="*/ 1347107 w 15336538"/>
              <a:gd name="connsiteY12" fmla="*/ 6915744 h 8276798"/>
              <a:gd name="connsiteX13" fmla="*/ 144922 w 15336538"/>
              <a:gd name="connsiteY13" fmla="*/ 1552570 h 8276798"/>
              <a:gd name="connsiteX0" fmla="*/ 144922 w 15336538"/>
              <a:gd name="connsiteY0" fmla="*/ 1524594 h 8248822"/>
              <a:gd name="connsiteX1" fmla="*/ 448871 w 15336538"/>
              <a:gd name="connsiteY1" fmla="*/ 141431 h 8248822"/>
              <a:gd name="connsiteX2" fmla="*/ 2069504 w 15336538"/>
              <a:gd name="connsiteY2" fmla="*/ 117509 h 8248822"/>
              <a:gd name="connsiteX3" fmla="*/ 4077039 w 15336538"/>
              <a:gd name="connsiteY3" fmla="*/ 778333 h 8248822"/>
              <a:gd name="connsiteX4" fmla="*/ 5664341 w 15336538"/>
              <a:gd name="connsiteY4" fmla="*/ 2917070 h 8248822"/>
              <a:gd name="connsiteX5" fmla="*/ 8174642 w 15336538"/>
              <a:gd name="connsiteY5" fmla="*/ 3395120 h 8248822"/>
              <a:gd name="connsiteX6" fmla="*/ 8567933 w 15336538"/>
              <a:gd name="connsiteY6" fmla="*/ 4700590 h 8248822"/>
              <a:gd name="connsiteX7" fmla="*/ 11445374 w 15336538"/>
              <a:gd name="connsiteY7" fmla="*/ 4542722 h 8248822"/>
              <a:gd name="connsiteX8" fmla="*/ 12827377 w 15336538"/>
              <a:gd name="connsiteY8" fmla="*/ 5233119 h 8248822"/>
              <a:gd name="connsiteX9" fmla="*/ 15112807 w 15336538"/>
              <a:gd name="connsiteY9" fmla="*/ 6299232 h 8248822"/>
              <a:gd name="connsiteX10" fmla="*/ 15181296 w 15336538"/>
              <a:gd name="connsiteY10" fmla="*/ 7732177 h 8248822"/>
              <a:gd name="connsiteX11" fmla="*/ 12968754 w 15336538"/>
              <a:gd name="connsiteY11" fmla="*/ 8243053 h 8248822"/>
              <a:gd name="connsiteX12" fmla="*/ 1347107 w 15336538"/>
              <a:gd name="connsiteY12" fmla="*/ 6887768 h 8248822"/>
              <a:gd name="connsiteX13" fmla="*/ 144922 w 15336538"/>
              <a:gd name="connsiteY13" fmla="*/ 1524594 h 8248822"/>
              <a:gd name="connsiteX0" fmla="*/ 144922 w 15336538"/>
              <a:gd name="connsiteY0" fmla="*/ 1524594 h 8248822"/>
              <a:gd name="connsiteX1" fmla="*/ 448871 w 15336538"/>
              <a:gd name="connsiteY1" fmla="*/ 141431 h 8248822"/>
              <a:gd name="connsiteX2" fmla="*/ 2069504 w 15336538"/>
              <a:gd name="connsiteY2" fmla="*/ 117509 h 8248822"/>
              <a:gd name="connsiteX3" fmla="*/ 4077039 w 15336538"/>
              <a:gd name="connsiteY3" fmla="*/ 778333 h 8248822"/>
              <a:gd name="connsiteX4" fmla="*/ 5664341 w 15336538"/>
              <a:gd name="connsiteY4" fmla="*/ 2917070 h 8248822"/>
              <a:gd name="connsiteX5" fmla="*/ 8174642 w 15336538"/>
              <a:gd name="connsiteY5" fmla="*/ 3395120 h 8248822"/>
              <a:gd name="connsiteX6" fmla="*/ 8567933 w 15336538"/>
              <a:gd name="connsiteY6" fmla="*/ 4700590 h 8248822"/>
              <a:gd name="connsiteX7" fmla="*/ 11445374 w 15336538"/>
              <a:gd name="connsiteY7" fmla="*/ 4542722 h 8248822"/>
              <a:gd name="connsiteX8" fmla="*/ 12827377 w 15336538"/>
              <a:gd name="connsiteY8" fmla="*/ 5233119 h 8248822"/>
              <a:gd name="connsiteX9" fmla="*/ 15112807 w 15336538"/>
              <a:gd name="connsiteY9" fmla="*/ 6299232 h 8248822"/>
              <a:gd name="connsiteX10" fmla="*/ 15181296 w 15336538"/>
              <a:gd name="connsiteY10" fmla="*/ 7732177 h 8248822"/>
              <a:gd name="connsiteX11" fmla="*/ 12968754 w 15336538"/>
              <a:gd name="connsiteY11" fmla="*/ 8243053 h 8248822"/>
              <a:gd name="connsiteX12" fmla="*/ 1347107 w 15336538"/>
              <a:gd name="connsiteY12" fmla="*/ 6887768 h 8248822"/>
              <a:gd name="connsiteX13" fmla="*/ 144922 w 15336538"/>
              <a:gd name="connsiteY13" fmla="*/ 1524594 h 8248822"/>
              <a:gd name="connsiteX0" fmla="*/ 144922 w 15336538"/>
              <a:gd name="connsiteY0" fmla="*/ 1524594 h 8248822"/>
              <a:gd name="connsiteX1" fmla="*/ 448871 w 15336538"/>
              <a:gd name="connsiteY1" fmla="*/ 141431 h 8248822"/>
              <a:gd name="connsiteX2" fmla="*/ 2069504 w 15336538"/>
              <a:gd name="connsiteY2" fmla="*/ 117509 h 8248822"/>
              <a:gd name="connsiteX3" fmla="*/ 4077039 w 15336538"/>
              <a:gd name="connsiteY3" fmla="*/ 778333 h 8248822"/>
              <a:gd name="connsiteX4" fmla="*/ 5664341 w 15336538"/>
              <a:gd name="connsiteY4" fmla="*/ 2917070 h 8248822"/>
              <a:gd name="connsiteX5" fmla="*/ 8174642 w 15336538"/>
              <a:gd name="connsiteY5" fmla="*/ 3395120 h 8248822"/>
              <a:gd name="connsiteX6" fmla="*/ 8567933 w 15336538"/>
              <a:gd name="connsiteY6" fmla="*/ 4700590 h 8248822"/>
              <a:gd name="connsiteX7" fmla="*/ 11445374 w 15336538"/>
              <a:gd name="connsiteY7" fmla="*/ 4542722 h 8248822"/>
              <a:gd name="connsiteX8" fmla="*/ 12827377 w 15336538"/>
              <a:gd name="connsiteY8" fmla="*/ 5233119 h 8248822"/>
              <a:gd name="connsiteX9" fmla="*/ 15112807 w 15336538"/>
              <a:gd name="connsiteY9" fmla="*/ 6299232 h 8248822"/>
              <a:gd name="connsiteX10" fmla="*/ 15181296 w 15336538"/>
              <a:gd name="connsiteY10" fmla="*/ 7732177 h 8248822"/>
              <a:gd name="connsiteX11" fmla="*/ 12968754 w 15336538"/>
              <a:gd name="connsiteY11" fmla="*/ 8243053 h 8248822"/>
              <a:gd name="connsiteX12" fmla="*/ 1347107 w 15336538"/>
              <a:gd name="connsiteY12" fmla="*/ 6887768 h 8248822"/>
              <a:gd name="connsiteX13" fmla="*/ 144922 w 15336538"/>
              <a:gd name="connsiteY13" fmla="*/ 1524594 h 8248822"/>
              <a:gd name="connsiteX0" fmla="*/ 144922 w 15336538"/>
              <a:gd name="connsiteY0" fmla="*/ 1471713 h 8195941"/>
              <a:gd name="connsiteX1" fmla="*/ 448871 w 15336538"/>
              <a:gd name="connsiteY1" fmla="*/ 88550 h 8195941"/>
              <a:gd name="connsiteX2" fmla="*/ 2595977 w 15336538"/>
              <a:gd name="connsiteY2" fmla="*/ 203174 h 8195941"/>
              <a:gd name="connsiteX3" fmla="*/ 4077039 w 15336538"/>
              <a:gd name="connsiteY3" fmla="*/ 725452 h 8195941"/>
              <a:gd name="connsiteX4" fmla="*/ 5664341 w 15336538"/>
              <a:gd name="connsiteY4" fmla="*/ 2864189 h 8195941"/>
              <a:gd name="connsiteX5" fmla="*/ 8174642 w 15336538"/>
              <a:gd name="connsiteY5" fmla="*/ 3342239 h 8195941"/>
              <a:gd name="connsiteX6" fmla="*/ 8567933 w 15336538"/>
              <a:gd name="connsiteY6" fmla="*/ 4647709 h 8195941"/>
              <a:gd name="connsiteX7" fmla="*/ 11445374 w 15336538"/>
              <a:gd name="connsiteY7" fmla="*/ 4489841 h 8195941"/>
              <a:gd name="connsiteX8" fmla="*/ 12827377 w 15336538"/>
              <a:gd name="connsiteY8" fmla="*/ 5180238 h 8195941"/>
              <a:gd name="connsiteX9" fmla="*/ 15112807 w 15336538"/>
              <a:gd name="connsiteY9" fmla="*/ 6246351 h 8195941"/>
              <a:gd name="connsiteX10" fmla="*/ 15181296 w 15336538"/>
              <a:gd name="connsiteY10" fmla="*/ 7679296 h 8195941"/>
              <a:gd name="connsiteX11" fmla="*/ 12968754 w 15336538"/>
              <a:gd name="connsiteY11" fmla="*/ 8190172 h 8195941"/>
              <a:gd name="connsiteX12" fmla="*/ 1347107 w 15336538"/>
              <a:gd name="connsiteY12" fmla="*/ 6834887 h 8195941"/>
              <a:gd name="connsiteX13" fmla="*/ 144922 w 15336538"/>
              <a:gd name="connsiteY13" fmla="*/ 1471713 h 8195941"/>
              <a:gd name="connsiteX0" fmla="*/ 144922 w 15336538"/>
              <a:gd name="connsiteY0" fmla="*/ 1471713 h 8195941"/>
              <a:gd name="connsiteX1" fmla="*/ 448871 w 15336538"/>
              <a:gd name="connsiteY1" fmla="*/ 88550 h 8195941"/>
              <a:gd name="connsiteX2" fmla="*/ 2595977 w 15336538"/>
              <a:gd name="connsiteY2" fmla="*/ 203174 h 8195941"/>
              <a:gd name="connsiteX3" fmla="*/ 4077039 w 15336538"/>
              <a:gd name="connsiteY3" fmla="*/ 725452 h 8195941"/>
              <a:gd name="connsiteX4" fmla="*/ 6454051 w 15336538"/>
              <a:gd name="connsiteY4" fmla="*/ 2614807 h 8195941"/>
              <a:gd name="connsiteX5" fmla="*/ 8174642 w 15336538"/>
              <a:gd name="connsiteY5" fmla="*/ 3342239 h 8195941"/>
              <a:gd name="connsiteX6" fmla="*/ 8567933 w 15336538"/>
              <a:gd name="connsiteY6" fmla="*/ 4647709 h 8195941"/>
              <a:gd name="connsiteX7" fmla="*/ 11445374 w 15336538"/>
              <a:gd name="connsiteY7" fmla="*/ 4489841 h 8195941"/>
              <a:gd name="connsiteX8" fmla="*/ 12827377 w 15336538"/>
              <a:gd name="connsiteY8" fmla="*/ 5180238 h 8195941"/>
              <a:gd name="connsiteX9" fmla="*/ 15112807 w 15336538"/>
              <a:gd name="connsiteY9" fmla="*/ 6246351 h 8195941"/>
              <a:gd name="connsiteX10" fmla="*/ 15181296 w 15336538"/>
              <a:gd name="connsiteY10" fmla="*/ 7679296 h 8195941"/>
              <a:gd name="connsiteX11" fmla="*/ 12968754 w 15336538"/>
              <a:gd name="connsiteY11" fmla="*/ 8190172 h 8195941"/>
              <a:gd name="connsiteX12" fmla="*/ 1347107 w 15336538"/>
              <a:gd name="connsiteY12" fmla="*/ 6834887 h 8195941"/>
              <a:gd name="connsiteX13" fmla="*/ 144922 w 15336538"/>
              <a:gd name="connsiteY13" fmla="*/ 1471713 h 8195941"/>
              <a:gd name="connsiteX0" fmla="*/ 144922 w 15336538"/>
              <a:gd name="connsiteY0" fmla="*/ 1517686 h 8241914"/>
              <a:gd name="connsiteX1" fmla="*/ 448871 w 15336538"/>
              <a:gd name="connsiteY1" fmla="*/ 134523 h 8241914"/>
              <a:gd name="connsiteX2" fmla="*/ 2595977 w 15336538"/>
              <a:gd name="connsiteY2" fmla="*/ 249147 h 8241914"/>
              <a:gd name="connsiteX3" fmla="*/ 3869220 w 15336538"/>
              <a:gd name="connsiteY3" fmla="*/ 1865934 h 8241914"/>
              <a:gd name="connsiteX4" fmla="*/ 6454051 w 15336538"/>
              <a:gd name="connsiteY4" fmla="*/ 2660780 h 8241914"/>
              <a:gd name="connsiteX5" fmla="*/ 8174642 w 15336538"/>
              <a:gd name="connsiteY5" fmla="*/ 3388212 h 8241914"/>
              <a:gd name="connsiteX6" fmla="*/ 8567933 w 15336538"/>
              <a:gd name="connsiteY6" fmla="*/ 4693682 h 8241914"/>
              <a:gd name="connsiteX7" fmla="*/ 11445374 w 15336538"/>
              <a:gd name="connsiteY7" fmla="*/ 4535814 h 8241914"/>
              <a:gd name="connsiteX8" fmla="*/ 12827377 w 15336538"/>
              <a:gd name="connsiteY8" fmla="*/ 5226211 h 8241914"/>
              <a:gd name="connsiteX9" fmla="*/ 15112807 w 15336538"/>
              <a:gd name="connsiteY9" fmla="*/ 6292324 h 8241914"/>
              <a:gd name="connsiteX10" fmla="*/ 15181296 w 15336538"/>
              <a:gd name="connsiteY10" fmla="*/ 7725269 h 8241914"/>
              <a:gd name="connsiteX11" fmla="*/ 12968754 w 15336538"/>
              <a:gd name="connsiteY11" fmla="*/ 8236145 h 8241914"/>
              <a:gd name="connsiteX12" fmla="*/ 1347107 w 15336538"/>
              <a:gd name="connsiteY12" fmla="*/ 6880860 h 8241914"/>
              <a:gd name="connsiteX13" fmla="*/ 144922 w 15336538"/>
              <a:gd name="connsiteY13" fmla="*/ 1517686 h 8241914"/>
              <a:gd name="connsiteX0" fmla="*/ 144922 w 15336538"/>
              <a:gd name="connsiteY0" fmla="*/ 1517686 h 8241914"/>
              <a:gd name="connsiteX1" fmla="*/ 448871 w 15336538"/>
              <a:gd name="connsiteY1" fmla="*/ 134523 h 8241914"/>
              <a:gd name="connsiteX2" fmla="*/ 2595977 w 15336538"/>
              <a:gd name="connsiteY2" fmla="*/ 249147 h 8241914"/>
              <a:gd name="connsiteX3" fmla="*/ 3869220 w 15336538"/>
              <a:gd name="connsiteY3" fmla="*/ 1865934 h 8241914"/>
              <a:gd name="connsiteX4" fmla="*/ 6454051 w 15336538"/>
              <a:gd name="connsiteY4" fmla="*/ 2660780 h 8241914"/>
              <a:gd name="connsiteX5" fmla="*/ 8507151 w 15336538"/>
              <a:gd name="connsiteY5" fmla="*/ 2515376 h 8241914"/>
              <a:gd name="connsiteX6" fmla="*/ 8567933 w 15336538"/>
              <a:gd name="connsiteY6" fmla="*/ 4693682 h 8241914"/>
              <a:gd name="connsiteX7" fmla="*/ 11445374 w 15336538"/>
              <a:gd name="connsiteY7" fmla="*/ 4535814 h 8241914"/>
              <a:gd name="connsiteX8" fmla="*/ 12827377 w 15336538"/>
              <a:gd name="connsiteY8" fmla="*/ 5226211 h 8241914"/>
              <a:gd name="connsiteX9" fmla="*/ 15112807 w 15336538"/>
              <a:gd name="connsiteY9" fmla="*/ 6292324 h 8241914"/>
              <a:gd name="connsiteX10" fmla="*/ 15181296 w 15336538"/>
              <a:gd name="connsiteY10" fmla="*/ 7725269 h 8241914"/>
              <a:gd name="connsiteX11" fmla="*/ 12968754 w 15336538"/>
              <a:gd name="connsiteY11" fmla="*/ 8236145 h 8241914"/>
              <a:gd name="connsiteX12" fmla="*/ 1347107 w 15336538"/>
              <a:gd name="connsiteY12" fmla="*/ 6880860 h 8241914"/>
              <a:gd name="connsiteX13" fmla="*/ 144922 w 15336538"/>
              <a:gd name="connsiteY13" fmla="*/ 1517686 h 8241914"/>
              <a:gd name="connsiteX0" fmla="*/ 144922 w 15336538"/>
              <a:gd name="connsiteY0" fmla="*/ 1517686 h 8241914"/>
              <a:gd name="connsiteX1" fmla="*/ 448871 w 15336538"/>
              <a:gd name="connsiteY1" fmla="*/ 134523 h 8241914"/>
              <a:gd name="connsiteX2" fmla="*/ 2595977 w 15336538"/>
              <a:gd name="connsiteY2" fmla="*/ 249147 h 8241914"/>
              <a:gd name="connsiteX3" fmla="*/ 3869220 w 15336538"/>
              <a:gd name="connsiteY3" fmla="*/ 1865934 h 8241914"/>
              <a:gd name="connsiteX4" fmla="*/ 6454051 w 15336538"/>
              <a:gd name="connsiteY4" fmla="*/ 2660780 h 8241914"/>
              <a:gd name="connsiteX5" fmla="*/ 8507151 w 15336538"/>
              <a:gd name="connsiteY5" fmla="*/ 2515376 h 8241914"/>
              <a:gd name="connsiteX6" fmla="*/ 9510042 w 15336538"/>
              <a:gd name="connsiteY6" fmla="*/ 5455682 h 8241914"/>
              <a:gd name="connsiteX7" fmla="*/ 11445374 w 15336538"/>
              <a:gd name="connsiteY7" fmla="*/ 4535814 h 8241914"/>
              <a:gd name="connsiteX8" fmla="*/ 12827377 w 15336538"/>
              <a:gd name="connsiteY8" fmla="*/ 5226211 h 8241914"/>
              <a:gd name="connsiteX9" fmla="*/ 15112807 w 15336538"/>
              <a:gd name="connsiteY9" fmla="*/ 6292324 h 8241914"/>
              <a:gd name="connsiteX10" fmla="*/ 15181296 w 15336538"/>
              <a:gd name="connsiteY10" fmla="*/ 7725269 h 8241914"/>
              <a:gd name="connsiteX11" fmla="*/ 12968754 w 15336538"/>
              <a:gd name="connsiteY11" fmla="*/ 8236145 h 8241914"/>
              <a:gd name="connsiteX12" fmla="*/ 1347107 w 15336538"/>
              <a:gd name="connsiteY12" fmla="*/ 6880860 h 8241914"/>
              <a:gd name="connsiteX13" fmla="*/ 144922 w 15336538"/>
              <a:gd name="connsiteY13" fmla="*/ 1517686 h 8241914"/>
              <a:gd name="connsiteX0" fmla="*/ 144922 w 15336538"/>
              <a:gd name="connsiteY0" fmla="*/ 1517686 h 8241914"/>
              <a:gd name="connsiteX1" fmla="*/ 448871 w 15336538"/>
              <a:gd name="connsiteY1" fmla="*/ 134523 h 8241914"/>
              <a:gd name="connsiteX2" fmla="*/ 2595977 w 15336538"/>
              <a:gd name="connsiteY2" fmla="*/ 249147 h 8241914"/>
              <a:gd name="connsiteX3" fmla="*/ 3869220 w 15336538"/>
              <a:gd name="connsiteY3" fmla="*/ 1865934 h 8241914"/>
              <a:gd name="connsiteX4" fmla="*/ 6454051 w 15336538"/>
              <a:gd name="connsiteY4" fmla="*/ 2660780 h 8241914"/>
              <a:gd name="connsiteX5" fmla="*/ 8507151 w 15336538"/>
              <a:gd name="connsiteY5" fmla="*/ 2515376 h 8241914"/>
              <a:gd name="connsiteX6" fmla="*/ 9510042 w 15336538"/>
              <a:gd name="connsiteY6" fmla="*/ 5455682 h 8241914"/>
              <a:gd name="connsiteX7" fmla="*/ 11777883 w 15336538"/>
              <a:gd name="connsiteY7" fmla="*/ 4965305 h 8241914"/>
              <a:gd name="connsiteX8" fmla="*/ 12827377 w 15336538"/>
              <a:gd name="connsiteY8" fmla="*/ 5226211 h 8241914"/>
              <a:gd name="connsiteX9" fmla="*/ 15112807 w 15336538"/>
              <a:gd name="connsiteY9" fmla="*/ 6292324 h 8241914"/>
              <a:gd name="connsiteX10" fmla="*/ 15181296 w 15336538"/>
              <a:gd name="connsiteY10" fmla="*/ 7725269 h 8241914"/>
              <a:gd name="connsiteX11" fmla="*/ 12968754 w 15336538"/>
              <a:gd name="connsiteY11" fmla="*/ 8236145 h 8241914"/>
              <a:gd name="connsiteX12" fmla="*/ 1347107 w 15336538"/>
              <a:gd name="connsiteY12" fmla="*/ 6880860 h 8241914"/>
              <a:gd name="connsiteX13" fmla="*/ 144922 w 15336538"/>
              <a:gd name="connsiteY13" fmla="*/ 1517686 h 8241914"/>
              <a:gd name="connsiteX0" fmla="*/ 144922 w 15320197"/>
              <a:gd name="connsiteY0" fmla="*/ 1517686 h 8241914"/>
              <a:gd name="connsiteX1" fmla="*/ 448871 w 15320197"/>
              <a:gd name="connsiteY1" fmla="*/ 134523 h 8241914"/>
              <a:gd name="connsiteX2" fmla="*/ 2595977 w 15320197"/>
              <a:gd name="connsiteY2" fmla="*/ 249147 h 8241914"/>
              <a:gd name="connsiteX3" fmla="*/ 3869220 w 15320197"/>
              <a:gd name="connsiteY3" fmla="*/ 1865934 h 8241914"/>
              <a:gd name="connsiteX4" fmla="*/ 6454051 w 15320197"/>
              <a:gd name="connsiteY4" fmla="*/ 2660780 h 8241914"/>
              <a:gd name="connsiteX5" fmla="*/ 8507151 w 15320197"/>
              <a:gd name="connsiteY5" fmla="*/ 2515376 h 8241914"/>
              <a:gd name="connsiteX6" fmla="*/ 9510042 w 15320197"/>
              <a:gd name="connsiteY6" fmla="*/ 5455682 h 8241914"/>
              <a:gd name="connsiteX7" fmla="*/ 11777883 w 15320197"/>
              <a:gd name="connsiteY7" fmla="*/ 4965305 h 8241914"/>
              <a:gd name="connsiteX8" fmla="*/ 13062905 w 15320197"/>
              <a:gd name="connsiteY8" fmla="*/ 6029775 h 8241914"/>
              <a:gd name="connsiteX9" fmla="*/ 15112807 w 15320197"/>
              <a:gd name="connsiteY9" fmla="*/ 6292324 h 8241914"/>
              <a:gd name="connsiteX10" fmla="*/ 15181296 w 15320197"/>
              <a:gd name="connsiteY10" fmla="*/ 7725269 h 8241914"/>
              <a:gd name="connsiteX11" fmla="*/ 12968754 w 15320197"/>
              <a:gd name="connsiteY11" fmla="*/ 8236145 h 8241914"/>
              <a:gd name="connsiteX12" fmla="*/ 1347107 w 15320197"/>
              <a:gd name="connsiteY12" fmla="*/ 6880860 h 8241914"/>
              <a:gd name="connsiteX13" fmla="*/ 144922 w 15320197"/>
              <a:gd name="connsiteY13" fmla="*/ 1517686 h 8241914"/>
              <a:gd name="connsiteX0" fmla="*/ 78518 w 15560781"/>
              <a:gd name="connsiteY0" fmla="*/ 1517686 h 8503001"/>
              <a:gd name="connsiteX1" fmla="*/ 382467 w 15560781"/>
              <a:gd name="connsiteY1" fmla="*/ 134523 h 8503001"/>
              <a:gd name="connsiteX2" fmla="*/ 2529573 w 15560781"/>
              <a:gd name="connsiteY2" fmla="*/ 249147 h 8503001"/>
              <a:gd name="connsiteX3" fmla="*/ 3802816 w 15560781"/>
              <a:gd name="connsiteY3" fmla="*/ 1865934 h 8503001"/>
              <a:gd name="connsiteX4" fmla="*/ 6387647 w 15560781"/>
              <a:gd name="connsiteY4" fmla="*/ 2660780 h 8503001"/>
              <a:gd name="connsiteX5" fmla="*/ 8440747 w 15560781"/>
              <a:gd name="connsiteY5" fmla="*/ 2515376 h 8503001"/>
              <a:gd name="connsiteX6" fmla="*/ 9443638 w 15560781"/>
              <a:gd name="connsiteY6" fmla="*/ 5455682 h 8503001"/>
              <a:gd name="connsiteX7" fmla="*/ 11711479 w 15560781"/>
              <a:gd name="connsiteY7" fmla="*/ 4965305 h 8503001"/>
              <a:gd name="connsiteX8" fmla="*/ 12996501 w 15560781"/>
              <a:gd name="connsiteY8" fmla="*/ 6029775 h 8503001"/>
              <a:gd name="connsiteX9" fmla="*/ 15046403 w 15560781"/>
              <a:gd name="connsiteY9" fmla="*/ 6292324 h 8503001"/>
              <a:gd name="connsiteX10" fmla="*/ 15114892 w 15560781"/>
              <a:gd name="connsiteY10" fmla="*/ 7725269 h 8503001"/>
              <a:gd name="connsiteX11" fmla="*/ 9937477 w 15560781"/>
              <a:gd name="connsiteY11" fmla="*/ 8499382 h 8503001"/>
              <a:gd name="connsiteX12" fmla="*/ 1280703 w 15560781"/>
              <a:gd name="connsiteY12" fmla="*/ 6880860 h 8503001"/>
              <a:gd name="connsiteX13" fmla="*/ 78518 w 15560781"/>
              <a:gd name="connsiteY13" fmla="*/ 1517686 h 850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60781" h="8503001">
                <a:moveTo>
                  <a:pt x="78518" y="1517686"/>
                </a:moveTo>
                <a:cubicBezTo>
                  <a:pt x="-71188" y="393297"/>
                  <a:pt x="-26042" y="345946"/>
                  <a:pt x="382467" y="134523"/>
                </a:cubicBezTo>
                <a:cubicBezTo>
                  <a:pt x="790976" y="-76900"/>
                  <a:pt x="1959515" y="-39422"/>
                  <a:pt x="2529573" y="249147"/>
                </a:cubicBezTo>
                <a:cubicBezTo>
                  <a:pt x="3099631" y="537716"/>
                  <a:pt x="3159804" y="1463995"/>
                  <a:pt x="3802816" y="1865934"/>
                </a:cubicBezTo>
                <a:cubicBezTo>
                  <a:pt x="4445828" y="2267873"/>
                  <a:pt x="5614659" y="2552540"/>
                  <a:pt x="6387647" y="2660780"/>
                </a:cubicBezTo>
                <a:cubicBezTo>
                  <a:pt x="7160635" y="2769020"/>
                  <a:pt x="7931415" y="2049559"/>
                  <a:pt x="8440747" y="2515376"/>
                </a:cubicBezTo>
                <a:cubicBezTo>
                  <a:pt x="8950079" y="2981193"/>
                  <a:pt x="8898516" y="5047361"/>
                  <a:pt x="9443638" y="5455682"/>
                </a:cubicBezTo>
                <a:cubicBezTo>
                  <a:pt x="9988760" y="5864004"/>
                  <a:pt x="11119335" y="4869623"/>
                  <a:pt x="11711479" y="4965305"/>
                </a:cubicBezTo>
                <a:cubicBezTo>
                  <a:pt x="12303623" y="5060987"/>
                  <a:pt x="12440680" y="5808605"/>
                  <a:pt x="12996501" y="6029775"/>
                </a:cubicBezTo>
                <a:cubicBezTo>
                  <a:pt x="13552322" y="6250945"/>
                  <a:pt x="14693338" y="6009742"/>
                  <a:pt x="15046403" y="6292324"/>
                </a:cubicBezTo>
                <a:cubicBezTo>
                  <a:pt x="15399468" y="6574906"/>
                  <a:pt x="15966380" y="7357426"/>
                  <a:pt x="15114892" y="7725269"/>
                </a:cubicBezTo>
                <a:cubicBezTo>
                  <a:pt x="14263404" y="8093112"/>
                  <a:pt x="12169216" y="8447376"/>
                  <a:pt x="9937477" y="8499382"/>
                </a:cubicBezTo>
                <a:cubicBezTo>
                  <a:pt x="7705738" y="8551388"/>
                  <a:pt x="2923863" y="8044476"/>
                  <a:pt x="1280703" y="6880860"/>
                </a:cubicBezTo>
                <a:cubicBezTo>
                  <a:pt x="-362457" y="5717244"/>
                  <a:pt x="228224" y="2642075"/>
                  <a:pt x="78518" y="15176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a:extLst>
              <a:ext uri="{FF2B5EF4-FFF2-40B4-BE49-F238E27FC236}">
                <a16:creationId xmlns:a16="http://schemas.microsoft.com/office/drawing/2014/main" id="{A266E783-E9B1-422E-AE4C-BD1EEEEE8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27" y="1768166"/>
            <a:ext cx="6135483" cy="48409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Rectangle: Rounded Corners 10">
            <a:extLst>
              <a:ext uri="{FF2B5EF4-FFF2-40B4-BE49-F238E27FC236}">
                <a16:creationId xmlns:a16="http://schemas.microsoft.com/office/drawing/2014/main" id="{D1972650-6B9C-403E-959A-2AB9B3E7A02F}"/>
              </a:ext>
            </a:extLst>
          </p:cNvPr>
          <p:cNvSpPr/>
          <p:nvPr/>
        </p:nvSpPr>
        <p:spPr>
          <a:xfrm>
            <a:off x="-282410" y="3124757"/>
            <a:ext cx="1898146" cy="450810"/>
          </a:xfrm>
          <a:prstGeom prst="roundRect">
            <a:avLst/>
          </a:prstGeom>
          <a:solidFill>
            <a:schemeClr val="bg1">
              <a:alpha val="2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000" b="1" dirty="0">
                <a:solidFill>
                  <a:schemeClr val="bg1">
                    <a:alpha val="20000"/>
                  </a:schemeClr>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 Admin Stuff</a:t>
            </a:r>
          </a:p>
        </p:txBody>
      </p:sp>
      <p:sp>
        <p:nvSpPr>
          <p:cNvPr id="12" name="Rectangle: Rounded Corners 11">
            <a:extLst>
              <a:ext uri="{FF2B5EF4-FFF2-40B4-BE49-F238E27FC236}">
                <a16:creationId xmlns:a16="http://schemas.microsoft.com/office/drawing/2014/main" id="{1E629CF2-3F67-47DA-A8AB-668FA7318E1E}"/>
              </a:ext>
            </a:extLst>
          </p:cNvPr>
          <p:cNvSpPr/>
          <p:nvPr/>
        </p:nvSpPr>
        <p:spPr>
          <a:xfrm>
            <a:off x="-282410" y="4070694"/>
            <a:ext cx="3052504" cy="593794"/>
          </a:xfrm>
          <a:prstGeom prst="roundRect">
            <a:avLst/>
          </a:prstGeom>
          <a:solidFill>
            <a:srgbClr val="121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Executable Staff</a:t>
            </a:r>
          </a:p>
        </p:txBody>
      </p:sp>
      <p:sp>
        <p:nvSpPr>
          <p:cNvPr id="14" name="Rectangle: Rounded Corners 13">
            <a:extLst>
              <a:ext uri="{FF2B5EF4-FFF2-40B4-BE49-F238E27FC236}">
                <a16:creationId xmlns:a16="http://schemas.microsoft.com/office/drawing/2014/main" id="{6DE34A66-C862-460C-83E7-F5BE4248D22A}"/>
              </a:ext>
            </a:extLst>
          </p:cNvPr>
          <p:cNvSpPr/>
          <p:nvPr/>
        </p:nvSpPr>
        <p:spPr>
          <a:xfrm>
            <a:off x="-282409" y="1278384"/>
            <a:ext cx="1250075" cy="443884"/>
          </a:xfrm>
          <a:prstGeom prst="roundRect">
            <a:avLst/>
          </a:prstGeom>
          <a:solidFill>
            <a:schemeClr val="bg1">
              <a:alpha val="2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000" b="1" dirty="0">
                <a:solidFill>
                  <a:schemeClr val="bg1">
                    <a:alpha val="20000"/>
                  </a:schemeClr>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Client</a:t>
            </a:r>
          </a:p>
        </p:txBody>
      </p:sp>
      <p:sp>
        <p:nvSpPr>
          <p:cNvPr id="15" name="Rectangle: Rounded Corners 14">
            <a:extLst>
              <a:ext uri="{FF2B5EF4-FFF2-40B4-BE49-F238E27FC236}">
                <a16:creationId xmlns:a16="http://schemas.microsoft.com/office/drawing/2014/main" id="{F0369369-686E-4835-B3E3-570A7DF671DA}"/>
              </a:ext>
            </a:extLst>
          </p:cNvPr>
          <p:cNvSpPr/>
          <p:nvPr/>
        </p:nvSpPr>
        <p:spPr>
          <a:xfrm>
            <a:off x="-282410" y="2178820"/>
            <a:ext cx="2120088" cy="443884"/>
          </a:xfrm>
          <a:prstGeom prst="roundRect">
            <a:avLst/>
          </a:prstGeom>
          <a:solidFill>
            <a:schemeClr val="bg1">
              <a:alpha val="2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000" b="1" dirty="0">
                <a:solidFill>
                  <a:schemeClr val="bg1">
                    <a:alpha val="20000"/>
                  </a:schemeClr>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Photographer</a:t>
            </a:r>
          </a:p>
        </p:txBody>
      </p:sp>
      <p:pic>
        <p:nvPicPr>
          <p:cNvPr id="17" name="Picture 16">
            <a:extLst>
              <a:ext uri="{FF2B5EF4-FFF2-40B4-BE49-F238E27FC236}">
                <a16:creationId xmlns:a16="http://schemas.microsoft.com/office/drawing/2014/main" id="{F76EF590-9306-4651-98AF-6A82705FE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8378" y="4680437"/>
            <a:ext cx="3429068" cy="1928669"/>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421E5C6-DAFF-4729-BFC2-7E8A520A7352}"/>
                  </a:ext>
                </a:extLst>
              </p14:cNvPr>
              <p14:cNvContentPartPr/>
              <p14:nvPr/>
            </p14:nvContentPartPr>
            <p14:xfrm>
              <a:off x="10972238" y="2742739"/>
              <a:ext cx="360" cy="360"/>
            </p14:xfrm>
          </p:contentPart>
        </mc:Choice>
        <mc:Fallback xmlns="">
          <p:pic>
            <p:nvPicPr>
              <p:cNvPr id="4" name="Ink 3">
                <a:extLst>
                  <a:ext uri="{FF2B5EF4-FFF2-40B4-BE49-F238E27FC236}">
                    <a16:creationId xmlns:a16="http://schemas.microsoft.com/office/drawing/2014/main" id="{0421E5C6-DAFF-4729-BFC2-7E8A520A7352}"/>
                  </a:ext>
                </a:extLst>
              </p:cNvPr>
              <p:cNvPicPr/>
              <p:nvPr/>
            </p:nvPicPr>
            <p:blipFill>
              <a:blip r:embed="rId5"/>
              <a:stretch>
                <a:fillRect/>
              </a:stretch>
            </p:blipFill>
            <p:spPr>
              <a:xfrm>
                <a:off x="10954598" y="2725099"/>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E4731DB8-A819-4170-923F-0D5B4BF895D9}"/>
                  </a:ext>
                </a:extLst>
              </p14:cNvPr>
              <p14:cNvContentPartPr/>
              <p14:nvPr/>
            </p14:nvContentPartPr>
            <p14:xfrm>
              <a:off x="11902478" y="2919139"/>
              <a:ext cx="360" cy="360"/>
            </p14:xfrm>
          </p:contentPart>
        </mc:Choice>
        <mc:Fallback xmlns="">
          <p:pic>
            <p:nvPicPr>
              <p:cNvPr id="5" name="Ink 4">
                <a:extLst>
                  <a:ext uri="{FF2B5EF4-FFF2-40B4-BE49-F238E27FC236}">
                    <a16:creationId xmlns:a16="http://schemas.microsoft.com/office/drawing/2014/main" id="{E4731DB8-A819-4170-923F-0D5B4BF895D9}"/>
                  </a:ext>
                </a:extLst>
              </p:cNvPr>
              <p:cNvPicPr/>
              <p:nvPr/>
            </p:nvPicPr>
            <p:blipFill>
              <a:blip r:embed="rId5"/>
              <a:stretch>
                <a:fillRect/>
              </a:stretch>
            </p:blipFill>
            <p:spPr>
              <a:xfrm>
                <a:off x="11884838" y="2901499"/>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05F9F26A-5538-4552-9945-79E3E4434515}"/>
                  </a:ext>
                </a:extLst>
              </p14:cNvPr>
              <p14:cNvContentPartPr/>
              <p14:nvPr/>
            </p14:nvContentPartPr>
            <p14:xfrm>
              <a:off x="11613707" y="4314859"/>
              <a:ext cx="360" cy="360"/>
            </p14:xfrm>
          </p:contentPart>
        </mc:Choice>
        <mc:Fallback xmlns="">
          <p:pic>
            <p:nvPicPr>
              <p:cNvPr id="6" name="Ink 5">
                <a:extLst>
                  <a:ext uri="{FF2B5EF4-FFF2-40B4-BE49-F238E27FC236}">
                    <a16:creationId xmlns:a16="http://schemas.microsoft.com/office/drawing/2014/main" id="{05F9F26A-5538-4552-9945-79E3E4434515}"/>
                  </a:ext>
                </a:extLst>
              </p:cNvPr>
              <p:cNvPicPr/>
              <p:nvPr/>
            </p:nvPicPr>
            <p:blipFill>
              <a:blip r:embed="rId8"/>
              <a:stretch>
                <a:fillRect/>
              </a:stretch>
            </p:blipFill>
            <p:spPr>
              <a:xfrm>
                <a:off x="11551067" y="425221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7F5CEC8-3D75-4F33-BA57-C40C774B1E4B}"/>
                  </a:ext>
                </a:extLst>
              </p14:cNvPr>
              <p14:cNvContentPartPr/>
              <p14:nvPr/>
            </p14:nvContentPartPr>
            <p14:xfrm>
              <a:off x="11822507" y="4681699"/>
              <a:ext cx="912960" cy="116640"/>
            </p14:xfrm>
          </p:contentPart>
        </mc:Choice>
        <mc:Fallback xmlns="">
          <p:pic>
            <p:nvPicPr>
              <p:cNvPr id="7" name="Ink 6">
                <a:extLst>
                  <a:ext uri="{FF2B5EF4-FFF2-40B4-BE49-F238E27FC236}">
                    <a16:creationId xmlns:a16="http://schemas.microsoft.com/office/drawing/2014/main" id="{87F5CEC8-3D75-4F33-BA57-C40C774B1E4B}"/>
                  </a:ext>
                </a:extLst>
              </p:cNvPr>
              <p:cNvPicPr/>
              <p:nvPr/>
            </p:nvPicPr>
            <p:blipFill>
              <a:blip r:embed="rId10"/>
              <a:stretch>
                <a:fillRect/>
              </a:stretch>
            </p:blipFill>
            <p:spPr>
              <a:xfrm>
                <a:off x="11759507" y="4618699"/>
                <a:ext cx="10386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1D617F82-23EA-42B3-A074-0A09FF0762DC}"/>
                  </a:ext>
                </a:extLst>
              </p14:cNvPr>
              <p14:cNvContentPartPr/>
              <p14:nvPr/>
            </p14:nvContentPartPr>
            <p14:xfrm>
              <a:off x="9798436" y="4632600"/>
              <a:ext cx="2663640" cy="213120"/>
            </p14:xfrm>
          </p:contentPart>
        </mc:Choice>
        <mc:Fallback xmlns="">
          <p:pic>
            <p:nvPicPr>
              <p:cNvPr id="18" name="Ink 17">
                <a:extLst>
                  <a:ext uri="{FF2B5EF4-FFF2-40B4-BE49-F238E27FC236}">
                    <a16:creationId xmlns:a16="http://schemas.microsoft.com/office/drawing/2014/main" id="{1D617F82-23EA-42B3-A074-0A09FF0762DC}"/>
                  </a:ext>
                </a:extLst>
              </p:cNvPr>
              <p:cNvPicPr/>
              <p:nvPr/>
            </p:nvPicPr>
            <p:blipFill>
              <a:blip r:embed="rId12"/>
              <a:stretch>
                <a:fillRect/>
              </a:stretch>
            </p:blipFill>
            <p:spPr>
              <a:xfrm>
                <a:off x="9735436" y="4569960"/>
                <a:ext cx="278928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0667871A-8152-4ED4-9D97-0D8B719F7F37}"/>
                  </a:ext>
                </a:extLst>
              </p14:cNvPr>
              <p14:cNvContentPartPr/>
              <p14:nvPr/>
            </p14:nvContentPartPr>
            <p14:xfrm>
              <a:off x="10240876" y="4693440"/>
              <a:ext cx="1319760" cy="121320"/>
            </p14:xfrm>
          </p:contentPart>
        </mc:Choice>
        <mc:Fallback xmlns="">
          <p:pic>
            <p:nvPicPr>
              <p:cNvPr id="19" name="Ink 18">
                <a:extLst>
                  <a:ext uri="{FF2B5EF4-FFF2-40B4-BE49-F238E27FC236}">
                    <a16:creationId xmlns:a16="http://schemas.microsoft.com/office/drawing/2014/main" id="{0667871A-8152-4ED4-9D97-0D8B719F7F37}"/>
                  </a:ext>
                </a:extLst>
              </p:cNvPr>
              <p:cNvPicPr/>
              <p:nvPr/>
            </p:nvPicPr>
            <p:blipFill>
              <a:blip r:embed="rId14"/>
              <a:stretch>
                <a:fillRect/>
              </a:stretch>
            </p:blipFill>
            <p:spPr>
              <a:xfrm>
                <a:off x="10178236" y="4630800"/>
                <a:ext cx="144540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E58BF5A1-0EB4-4422-8D4C-0E8B9A2D725A}"/>
                  </a:ext>
                </a:extLst>
              </p14:cNvPr>
              <p14:cNvContentPartPr/>
              <p14:nvPr/>
            </p14:nvContentPartPr>
            <p14:xfrm>
              <a:off x="10268236" y="4693440"/>
              <a:ext cx="146520" cy="178920"/>
            </p14:xfrm>
          </p:contentPart>
        </mc:Choice>
        <mc:Fallback xmlns="">
          <p:pic>
            <p:nvPicPr>
              <p:cNvPr id="23" name="Ink 22">
                <a:extLst>
                  <a:ext uri="{FF2B5EF4-FFF2-40B4-BE49-F238E27FC236}">
                    <a16:creationId xmlns:a16="http://schemas.microsoft.com/office/drawing/2014/main" id="{E58BF5A1-0EB4-4422-8D4C-0E8B9A2D725A}"/>
                  </a:ext>
                </a:extLst>
              </p:cNvPr>
              <p:cNvPicPr/>
              <p:nvPr/>
            </p:nvPicPr>
            <p:blipFill>
              <a:blip r:embed="rId16"/>
              <a:stretch>
                <a:fillRect/>
              </a:stretch>
            </p:blipFill>
            <p:spPr>
              <a:xfrm>
                <a:off x="10259236" y="4684800"/>
                <a:ext cx="1641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FAEF6D5B-3049-4B78-8B2B-62C3C6A752BE}"/>
                  </a:ext>
                </a:extLst>
              </p14:cNvPr>
              <p14:cNvContentPartPr/>
              <p14:nvPr/>
            </p14:nvContentPartPr>
            <p14:xfrm>
              <a:off x="9944858" y="4726171"/>
              <a:ext cx="314280" cy="182880"/>
            </p14:xfrm>
          </p:contentPart>
        </mc:Choice>
        <mc:Fallback xmlns="">
          <p:pic>
            <p:nvPicPr>
              <p:cNvPr id="25" name="Ink 24">
                <a:extLst>
                  <a:ext uri="{FF2B5EF4-FFF2-40B4-BE49-F238E27FC236}">
                    <a16:creationId xmlns:a16="http://schemas.microsoft.com/office/drawing/2014/main" id="{FAEF6D5B-3049-4B78-8B2B-62C3C6A752BE}"/>
                  </a:ext>
                </a:extLst>
              </p:cNvPr>
              <p:cNvPicPr/>
              <p:nvPr/>
            </p:nvPicPr>
            <p:blipFill>
              <a:blip r:embed="rId18"/>
              <a:stretch>
                <a:fillRect/>
              </a:stretch>
            </p:blipFill>
            <p:spPr>
              <a:xfrm>
                <a:off x="9935858" y="4717531"/>
                <a:ext cx="331920" cy="200520"/>
              </a:xfrm>
              <a:prstGeom prst="rect">
                <a:avLst/>
              </a:prstGeom>
            </p:spPr>
          </p:pic>
        </mc:Fallback>
      </mc:AlternateContent>
      <p:sp>
        <p:nvSpPr>
          <p:cNvPr id="27" name="Rectangle 26">
            <a:extLst>
              <a:ext uri="{FF2B5EF4-FFF2-40B4-BE49-F238E27FC236}">
                <a16:creationId xmlns:a16="http://schemas.microsoft.com/office/drawing/2014/main" id="{AC6688D4-8FF1-4F54-B991-30BE84D35675}"/>
              </a:ext>
            </a:extLst>
          </p:cNvPr>
          <p:cNvSpPr/>
          <p:nvPr/>
        </p:nvSpPr>
        <p:spPr>
          <a:xfrm rot="16200000">
            <a:off x="10128343" y="4665878"/>
            <a:ext cx="359973" cy="165283"/>
          </a:xfrm>
          <a:prstGeom prst="rect">
            <a:avLst/>
          </a:prstGeom>
          <a:solidFill>
            <a:srgbClr val="121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19">
            <p14:nvContentPartPr>
              <p14:cNvPr id="34" name="Ink 33">
                <a:extLst>
                  <a:ext uri="{FF2B5EF4-FFF2-40B4-BE49-F238E27FC236}">
                    <a16:creationId xmlns:a16="http://schemas.microsoft.com/office/drawing/2014/main" id="{8BA10D35-B0C1-4CF6-9241-3D60AB168B8A}"/>
                  </a:ext>
                </a:extLst>
              </p14:cNvPr>
              <p14:cNvContentPartPr/>
              <p14:nvPr/>
            </p14:nvContentPartPr>
            <p14:xfrm>
              <a:off x="12026003" y="4601770"/>
              <a:ext cx="360" cy="360"/>
            </p14:xfrm>
          </p:contentPart>
        </mc:Choice>
        <mc:Fallback xmlns="">
          <p:pic>
            <p:nvPicPr>
              <p:cNvPr id="34" name="Ink 33">
                <a:extLst>
                  <a:ext uri="{FF2B5EF4-FFF2-40B4-BE49-F238E27FC236}">
                    <a16:creationId xmlns:a16="http://schemas.microsoft.com/office/drawing/2014/main" id="{8BA10D35-B0C1-4CF6-9241-3D60AB168B8A}"/>
                  </a:ext>
                </a:extLst>
              </p:cNvPr>
              <p:cNvPicPr/>
              <p:nvPr/>
            </p:nvPicPr>
            <p:blipFill>
              <a:blip r:embed="rId20"/>
              <a:stretch>
                <a:fillRect/>
              </a:stretch>
            </p:blipFill>
            <p:spPr>
              <a:xfrm>
                <a:off x="12017003" y="45927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 name="Ink 34">
                <a:extLst>
                  <a:ext uri="{FF2B5EF4-FFF2-40B4-BE49-F238E27FC236}">
                    <a16:creationId xmlns:a16="http://schemas.microsoft.com/office/drawing/2014/main" id="{D49EB302-49E4-420A-A603-0884CD442888}"/>
                  </a:ext>
                </a:extLst>
              </p14:cNvPr>
              <p14:cNvContentPartPr/>
              <p14:nvPr/>
            </p14:nvContentPartPr>
            <p14:xfrm>
              <a:off x="11956523" y="4810210"/>
              <a:ext cx="360" cy="360"/>
            </p14:xfrm>
          </p:contentPart>
        </mc:Choice>
        <mc:Fallback xmlns="">
          <p:pic>
            <p:nvPicPr>
              <p:cNvPr id="35" name="Ink 34">
                <a:extLst>
                  <a:ext uri="{FF2B5EF4-FFF2-40B4-BE49-F238E27FC236}">
                    <a16:creationId xmlns:a16="http://schemas.microsoft.com/office/drawing/2014/main" id="{D49EB302-49E4-420A-A603-0884CD442888}"/>
                  </a:ext>
                </a:extLst>
              </p:cNvPr>
              <p:cNvPicPr/>
              <p:nvPr/>
            </p:nvPicPr>
            <p:blipFill>
              <a:blip r:embed="rId20"/>
              <a:stretch>
                <a:fillRect/>
              </a:stretch>
            </p:blipFill>
            <p:spPr>
              <a:xfrm>
                <a:off x="11947523" y="4801210"/>
                <a:ext cx="18000" cy="18000"/>
              </a:xfrm>
              <a:prstGeom prst="rect">
                <a:avLst/>
              </a:prstGeom>
            </p:spPr>
          </p:pic>
        </mc:Fallback>
      </mc:AlternateContent>
      <p:grpSp>
        <p:nvGrpSpPr>
          <p:cNvPr id="38" name="Group 37">
            <a:extLst>
              <a:ext uri="{FF2B5EF4-FFF2-40B4-BE49-F238E27FC236}">
                <a16:creationId xmlns:a16="http://schemas.microsoft.com/office/drawing/2014/main" id="{47BC1C95-A274-47B6-94ED-7D88828EA06D}"/>
              </a:ext>
            </a:extLst>
          </p:cNvPr>
          <p:cNvGrpSpPr/>
          <p:nvPr/>
        </p:nvGrpSpPr>
        <p:grpSpPr>
          <a:xfrm>
            <a:off x="11608403" y="4641010"/>
            <a:ext cx="328320" cy="70200"/>
            <a:chOff x="11608403" y="4641010"/>
            <a:chExt cx="328320" cy="70200"/>
          </a:xfrm>
        </p:grpSpPr>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EB9BB7D8-2882-48FD-BA93-3A212AB51690}"/>
                    </a:ext>
                  </a:extLst>
                </p14:cNvPr>
                <p14:cNvContentPartPr/>
                <p14:nvPr/>
              </p14:nvContentPartPr>
              <p14:xfrm>
                <a:off x="11608403" y="4641010"/>
                <a:ext cx="360" cy="360"/>
              </p14:xfrm>
            </p:contentPart>
          </mc:Choice>
          <mc:Fallback xmlns="">
            <p:pic>
              <p:nvPicPr>
                <p:cNvPr id="36" name="Ink 35">
                  <a:extLst>
                    <a:ext uri="{FF2B5EF4-FFF2-40B4-BE49-F238E27FC236}">
                      <a16:creationId xmlns:a16="http://schemas.microsoft.com/office/drawing/2014/main" id="{EB9BB7D8-2882-48FD-BA93-3A212AB51690}"/>
                    </a:ext>
                  </a:extLst>
                </p:cNvPr>
                <p:cNvPicPr/>
                <p:nvPr/>
              </p:nvPicPr>
              <p:blipFill>
                <a:blip r:embed="rId20"/>
                <a:stretch>
                  <a:fillRect/>
                </a:stretch>
              </p:blipFill>
              <p:spPr>
                <a:xfrm>
                  <a:off x="11599763" y="46323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7" name="Ink 36">
                  <a:extLst>
                    <a:ext uri="{FF2B5EF4-FFF2-40B4-BE49-F238E27FC236}">
                      <a16:creationId xmlns:a16="http://schemas.microsoft.com/office/drawing/2014/main" id="{FE4A6328-41B1-4765-8385-873EAD503BAA}"/>
                    </a:ext>
                  </a:extLst>
                </p14:cNvPr>
                <p14:cNvContentPartPr/>
                <p14:nvPr/>
              </p14:nvContentPartPr>
              <p14:xfrm>
                <a:off x="11936363" y="4710850"/>
                <a:ext cx="360" cy="360"/>
              </p14:xfrm>
            </p:contentPart>
          </mc:Choice>
          <mc:Fallback xmlns="">
            <p:pic>
              <p:nvPicPr>
                <p:cNvPr id="37" name="Ink 36">
                  <a:extLst>
                    <a:ext uri="{FF2B5EF4-FFF2-40B4-BE49-F238E27FC236}">
                      <a16:creationId xmlns:a16="http://schemas.microsoft.com/office/drawing/2014/main" id="{FE4A6328-41B1-4765-8385-873EAD503BAA}"/>
                    </a:ext>
                  </a:extLst>
                </p:cNvPr>
                <p:cNvPicPr/>
                <p:nvPr/>
              </p:nvPicPr>
              <p:blipFill>
                <a:blip r:embed="rId20"/>
                <a:stretch>
                  <a:fillRect/>
                </a:stretch>
              </p:blipFill>
              <p:spPr>
                <a:xfrm>
                  <a:off x="11927723" y="470221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39" name="Ink 38">
                <a:extLst>
                  <a:ext uri="{FF2B5EF4-FFF2-40B4-BE49-F238E27FC236}">
                    <a16:creationId xmlns:a16="http://schemas.microsoft.com/office/drawing/2014/main" id="{708A7106-5ED6-4F27-B049-7BEC0BF71E68}"/>
                  </a:ext>
                </a:extLst>
              </p14:cNvPr>
              <p14:cNvContentPartPr/>
              <p14:nvPr/>
            </p14:nvContentPartPr>
            <p14:xfrm>
              <a:off x="12453323" y="3587650"/>
              <a:ext cx="360" cy="360"/>
            </p14:xfrm>
          </p:contentPart>
        </mc:Choice>
        <mc:Fallback xmlns="">
          <p:pic>
            <p:nvPicPr>
              <p:cNvPr id="39" name="Ink 38">
                <a:extLst>
                  <a:ext uri="{FF2B5EF4-FFF2-40B4-BE49-F238E27FC236}">
                    <a16:creationId xmlns:a16="http://schemas.microsoft.com/office/drawing/2014/main" id="{708A7106-5ED6-4F27-B049-7BEC0BF71E68}"/>
                  </a:ext>
                </a:extLst>
              </p:cNvPr>
              <p:cNvPicPr/>
              <p:nvPr/>
            </p:nvPicPr>
            <p:blipFill>
              <a:blip r:embed="rId20"/>
              <a:stretch>
                <a:fillRect/>
              </a:stretch>
            </p:blipFill>
            <p:spPr>
              <a:xfrm>
                <a:off x="12444683" y="3579010"/>
                <a:ext cx="18000" cy="18000"/>
              </a:xfrm>
              <a:prstGeom prst="rect">
                <a:avLst/>
              </a:prstGeom>
            </p:spPr>
          </p:pic>
        </mc:Fallback>
      </mc:AlternateContent>
      <p:sp>
        <p:nvSpPr>
          <p:cNvPr id="48" name="Rectangle: Rounded Corners 47">
            <a:extLst>
              <a:ext uri="{FF2B5EF4-FFF2-40B4-BE49-F238E27FC236}">
                <a16:creationId xmlns:a16="http://schemas.microsoft.com/office/drawing/2014/main" id="{B192B226-CA9E-4BD7-89DE-D35A42E94F48}"/>
              </a:ext>
            </a:extLst>
          </p:cNvPr>
          <p:cNvSpPr/>
          <p:nvPr/>
        </p:nvSpPr>
        <p:spPr>
          <a:xfrm>
            <a:off x="4383993" y="248893"/>
            <a:ext cx="2606467"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USER</a:t>
            </a:r>
          </a:p>
        </p:txBody>
      </p:sp>
    </p:spTree>
    <p:extLst>
      <p:ext uri="{BB962C8B-B14F-4D97-AF65-F5344CB8AC3E}">
        <p14:creationId xmlns:p14="http://schemas.microsoft.com/office/powerpoint/2010/main" val="33339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0DB2DCE9-25F2-46EC-928F-1CBA9F03AC9A}"/>
              </a:ext>
            </a:extLst>
          </p:cNvPr>
          <p:cNvSpPr/>
          <p:nvPr/>
        </p:nvSpPr>
        <p:spPr>
          <a:xfrm>
            <a:off x="-1379771" y="0"/>
            <a:ext cx="15392541" cy="8595608"/>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92541" h="8595608">
                <a:moveTo>
                  <a:pt x="144922" y="1871380"/>
                </a:moveTo>
                <a:cubicBezTo>
                  <a:pt x="-4784" y="746991"/>
                  <a:pt x="168448" y="797437"/>
                  <a:pt x="448871" y="488217"/>
                </a:cubicBezTo>
                <a:cubicBezTo>
                  <a:pt x="729294" y="178997"/>
                  <a:pt x="1198856" y="-66184"/>
                  <a:pt x="1827457" y="16060"/>
                </a:cubicBezTo>
                <a:cubicBezTo>
                  <a:pt x="2456058" y="98304"/>
                  <a:pt x="3580993" y="440384"/>
                  <a:pt x="4220474" y="981683"/>
                </a:cubicBezTo>
                <a:cubicBezTo>
                  <a:pt x="4859955" y="1522982"/>
                  <a:pt x="5005313" y="2803819"/>
                  <a:pt x="5664341" y="3263856"/>
                </a:cubicBezTo>
                <a:cubicBezTo>
                  <a:pt x="6323369" y="3723893"/>
                  <a:pt x="7690710" y="3444653"/>
                  <a:pt x="8174642" y="3741906"/>
                </a:cubicBezTo>
                <a:cubicBezTo>
                  <a:pt x="8658574" y="4039159"/>
                  <a:pt x="8122917" y="4832203"/>
                  <a:pt x="8567933" y="5047376"/>
                </a:cubicBezTo>
                <a:cubicBezTo>
                  <a:pt x="9012949" y="5262549"/>
                  <a:pt x="10266314" y="4842588"/>
                  <a:pt x="10844739" y="5032943"/>
                </a:cubicBezTo>
                <a:cubicBezTo>
                  <a:pt x="11423164" y="5223298"/>
                  <a:pt x="11327138" y="5920658"/>
                  <a:pt x="12038483" y="6189504"/>
                </a:cubicBezTo>
                <a:cubicBezTo>
                  <a:pt x="12749828" y="6458350"/>
                  <a:pt x="14589005" y="6331108"/>
                  <a:pt x="15112807" y="6646018"/>
                </a:cubicBezTo>
                <a:cubicBezTo>
                  <a:pt x="15636609" y="6960928"/>
                  <a:pt x="15283144" y="7804299"/>
                  <a:pt x="15181296" y="8078963"/>
                </a:cubicBezTo>
                <a:cubicBezTo>
                  <a:pt x="15079448" y="8353627"/>
                  <a:pt x="15200493" y="8537833"/>
                  <a:pt x="12968754" y="8589839"/>
                </a:cubicBezTo>
                <a:cubicBezTo>
                  <a:pt x="10737015" y="8641845"/>
                  <a:pt x="3484412" y="8354297"/>
                  <a:pt x="1347107" y="7234554"/>
                </a:cubicBezTo>
                <a:cubicBezTo>
                  <a:pt x="-790198" y="6114811"/>
                  <a:pt x="294628" y="2995769"/>
                  <a:pt x="144922" y="187138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FEDFE142-8F13-4323-A209-EB9F54829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139" y="1722268"/>
            <a:ext cx="6535724" cy="44974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Rectangle: Rounded Corners 10">
            <a:extLst>
              <a:ext uri="{FF2B5EF4-FFF2-40B4-BE49-F238E27FC236}">
                <a16:creationId xmlns:a16="http://schemas.microsoft.com/office/drawing/2014/main" id="{91BD2C8F-ED55-4C1D-8B4F-DFD9D71AA81D}"/>
              </a:ext>
            </a:extLst>
          </p:cNvPr>
          <p:cNvSpPr/>
          <p:nvPr/>
        </p:nvSpPr>
        <p:spPr>
          <a:xfrm>
            <a:off x="-282410" y="4070694"/>
            <a:ext cx="2290503" cy="450810"/>
          </a:xfrm>
          <a:prstGeom prst="roundRect">
            <a:avLst/>
          </a:prstGeom>
          <a:solidFill>
            <a:schemeClr val="bg1">
              <a:alpha val="2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000" b="1" dirty="0">
                <a:solidFill>
                  <a:schemeClr val="bg1">
                    <a:alpha val="20000"/>
                  </a:schemeClr>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Executable Staff</a:t>
            </a:r>
          </a:p>
        </p:txBody>
      </p:sp>
      <p:sp>
        <p:nvSpPr>
          <p:cNvPr id="12" name="Rectangle: Rounded Corners 11">
            <a:extLst>
              <a:ext uri="{FF2B5EF4-FFF2-40B4-BE49-F238E27FC236}">
                <a16:creationId xmlns:a16="http://schemas.microsoft.com/office/drawing/2014/main" id="{6CBEFFC3-619E-43D8-9948-C0F4377CF998}"/>
              </a:ext>
            </a:extLst>
          </p:cNvPr>
          <p:cNvSpPr/>
          <p:nvPr/>
        </p:nvSpPr>
        <p:spPr>
          <a:xfrm>
            <a:off x="-282410" y="4925140"/>
            <a:ext cx="1998733" cy="593794"/>
          </a:xfrm>
          <a:prstGeom prst="roundRect">
            <a:avLst/>
          </a:prstGeom>
          <a:solidFill>
            <a:srgbClr val="121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System</a:t>
            </a:r>
          </a:p>
        </p:txBody>
      </p:sp>
      <p:sp>
        <p:nvSpPr>
          <p:cNvPr id="13" name="Rectangle: Rounded Corners 12">
            <a:extLst>
              <a:ext uri="{FF2B5EF4-FFF2-40B4-BE49-F238E27FC236}">
                <a16:creationId xmlns:a16="http://schemas.microsoft.com/office/drawing/2014/main" id="{B7EB2773-94D5-44E8-B886-0BE1C6583DBB}"/>
              </a:ext>
            </a:extLst>
          </p:cNvPr>
          <p:cNvSpPr/>
          <p:nvPr/>
        </p:nvSpPr>
        <p:spPr>
          <a:xfrm>
            <a:off x="-282409" y="1278384"/>
            <a:ext cx="1250075" cy="443884"/>
          </a:xfrm>
          <a:prstGeom prst="roundRect">
            <a:avLst/>
          </a:prstGeom>
          <a:solidFill>
            <a:schemeClr val="bg1">
              <a:alpha val="2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000" b="1" dirty="0">
                <a:solidFill>
                  <a:schemeClr val="bg1">
                    <a:alpha val="20000"/>
                  </a:schemeClr>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Client</a:t>
            </a:r>
          </a:p>
        </p:txBody>
      </p:sp>
      <p:sp>
        <p:nvSpPr>
          <p:cNvPr id="14" name="Rectangle: Rounded Corners 13">
            <a:extLst>
              <a:ext uri="{FF2B5EF4-FFF2-40B4-BE49-F238E27FC236}">
                <a16:creationId xmlns:a16="http://schemas.microsoft.com/office/drawing/2014/main" id="{F4C51736-03E3-4C5C-BB09-467D3E5BACD4}"/>
              </a:ext>
            </a:extLst>
          </p:cNvPr>
          <p:cNvSpPr/>
          <p:nvPr/>
        </p:nvSpPr>
        <p:spPr>
          <a:xfrm>
            <a:off x="-282410" y="2178820"/>
            <a:ext cx="2120088" cy="443884"/>
          </a:xfrm>
          <a:prstGeom prst="roundRect">
            <a:avLst/>
          </a:prstGeom>
          <a:solidFill>
            <a:schemeClr val="bg1">
              <a:alpha val="2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000" b="1" dirty="0">
                <a:solidFill>
                  <a:schemeClr val="bg1">
                    <a:alpha val="20000"/>
                  </a:schemeClr>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Photographer</a:t>
            </a:r>
          </a:p>
        </p:txBody>
      </p:sp>
      <p:sp>
        <p:nvSpPr>
          <p:cNvPr id="15" name="Rectangle: Rounded Corners 14">
            <a:extLst>
              <a:ext uri="{FF2B5EF4-FFF2-40B4-BE49-F238E27FC236}">
                <a16:creationId xmlns:a16="http://schemas.microsoft.com/office/drawing/2014/main" id="{7CC6EDDF-285E-421F-A3A1-B27D51C81FD7}"/>
              </a:ext>
            </a:extLst>
          </p:cNvPr>
          <p:cNvSpPr/>
          <p:nvPr/>
        </p:nvSpPr>
        <p:spPr>
          <a:xfrm>
            <a:off x="-282410" y="3124757"/>
            <a:ext cx="1898146" cy="450810"/>
          </a:xfrm>
          <a:prstGeom prst="roundRect">
            <a:avLst/>
          </a:prstGeom>
          <a:solidFill>
            <a:schemeClr val="bg1">
              <a:alpha val="2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000" b="1" dirty="0">
                <a:solidFill>
                  <a:schemeClr val="bg1">
                    <a:alpha val="20000"/>
                  </a:schemeClr>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 Admin Stuff</a:t>
            </a:r>
          </a:p>
        </p:txBody>
      </p:sp>
      <p:pic>
        <p:nvPicPr>
          <p:cNvPr id="19" name="Picture 18">
            <a:extLst>
              <a:ext uri="{FF2B5EF4-FFF2-40B4-BE49-F238E27FC236}">
                <a16:creationId xmlns:a16="http://schemas.microsoft.com/office/drawing/2014/main" id="{D615F786-E1D1-4B1E-8127-BDE6CE2B7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666" y="3322739"/>
            <a:ext cx="5115340" cy="5115340"/>
          </a:xfrm>
          <a:prstGeom prst="rect">
            <a:avLst/>
          </a:prstGeom>
          <a:effectLst>
            <a:outerShdw blurRad="50800" dist="38100" dir="2700000" algn="tl" rotWithShape="0">
              <a:prstClr val="black">
                <a:alpha val="40000"/>
              </a:prstClr>
            </a:outerShdw>
          </a:effectLst>
        </p:spPr>
      </p:pic>
      <p:sp>
        <p:nvSpPr>
          <p:cNvPr id="20" name="Rectangle: Rounded Corners 19">
            <a:extLst>
              <a:ext uri="{FF2B5EF4-FFF2-40B4-BE49-F238E27FC236}">
                <a16:creationId xmlns:a16="http://schemas.microsoft.com/office/drawing/2014/main" id="{1EEC3563-B26A-47FE-B942-1ADF7262ADF6}"/>
              </a:ext>
            </a:extLst>
          </p:cNvPr>
          <p:cNvSpPr/>
          <p:nvPr/>
        </p:nvSpPr>
        <p:spPr>
          <a:xfrm>
            <a:off x="4383993" y="248893"/>
            <a:ext cx="2606467"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USER</a:t>
            </a:r>
          </a:p>
        </p:txBody>
      </p:sp>
    </p:spTree>
    <p:extLst>
      <p:ext uri="{BB962C8B-B14F-4D97-AF65-F5344CB8AC3E}">
        <p14:creationId xmlns:p14="http://schemas.microsoft.com/office/powerpoint/2010/main" val="227246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0DB2DCE9-25F2-46EC-928F-1CBA9F03AC9A}"/>
              </a:ext>
            </a:extLst>
          </p:cNvPr>
          <p:cNvSpPr/>
          <p:nvPr/>
        </p:nvSpPr>
        <p:spPr>
          <a:xfrm>
            <a:off x="-1427982" y="-100328"/>
            <a:ext cx="15451067" cy="8649059"/>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61527 h 8585755"/>
              <a:gd name="connsiteX1" fmla="*/ 448871 w 15392541"/>
              <a:gd name="connsiteY1" fmla="*/ 478364 h 8585755"/>
              <a:gd name="connsiteX2" fmla="*/ 1827457 w 15392541"/>
              <a:gd name="connsiteY2" fmla="*/ 6207 h 8585755"/>
              <a:gd name="connsiteX3" fmla="*/ 3708008 w 15392541"/>
              <a:gd name="connsiteY3" fmla="*/ 750766 h 8585755"/>
              <a:gd name="connsiteX4" fmla="*/ 5664341 w 15392541"/>
              <a:gd name="connsiteY4" fmla="*/ 3254003 h 8585755"/>
              <a:gd name="connsiteX5" fmla="*/ 8174642 w 15392541"/>
              <a:gd name="connsiteY5" fmla="*/ 3732053 h 8585755"/>
              <a:gd name="connsiteX6" fmla="*/ 8567933 w 15392541"/>
              <a:gd name="connsiteY6" fmla="*/ 5037523 h 8585755"/>
              <a:gd name="connsiteX7" fmla="*/ 10844739 w 15392541"/>
              <a:gd name="connsiteY7" fmla="*/ 5023090 h 8585755"/>
              <a:gd name="connsiteX8" fmla="*/ 12038483 w 15392541"/>
              <a:gd name="connsiteY8" fmla="*/ 6179651 h 8585755"/>
              <a:gd name="connsiteX9" fmla="*/ 15112807 w 15392541"/>
              <a:gd name="connsiteY9" fmla="*/ 6636165 h 8585755"/>
              <a:gd name="connsiteX10" fmla="*/ 15181296 w 15392541"/>
              <a:gd name="connsiteY10" fmla="*/ 8069110 h 8585755"/>
              <a:gd name="connsiteX11" fmla="*/ 12968754 w 15392541"/>
              <a:gd name="connsiteY11" fmla="*/ 8579986 h 8585755"/>
              <a:gd name="connsiteX12" fmla="*/ 1347107 w 15392541"/>
              <a:gd name="connsiteY12" fmla="*/ 7224701 h 8585755"/>
              <a:gd name="connsiteX13" fmla="*/ 144922 w 15392541"/>
              <a:gd name="connsiteY13" fmla="*/ 1861527 h 8585755"/>
              <a:gd name="connsiteX0" fmla="*/ 116471 w 15434428"/>
              <a:gd name="connsiteY0" fmla="*/ 2518544 h 8588351"/>
              <a:gd name="connsiteX1" fmla="*/ 490758 w 15434428"/>
              <a:gd name="connsiteY1" fmla="*/ 482238 h 8588351"/>
              <a:gd name="connsiteX2" fmla="*/ 1869344 w 15434428"/>
              <a:gd name="connsiteY2" fmla="*/ 10081 h 8588351"/>
              <a:gd name="connsiteX3" fmla="*/ 3749895 w 15434428"/>
              <a:gd name="connsiteY3" fmla="*/ 754640 h 8588351"/>
              <a:gd name="connsiteX4" fmla="*/ 5706228 w 15434428"/>
              <a:gd name="connsiteY4" fmla="*/ 3257877 h 8588351"/>
              <a:gd name="connsiteX5" fmla="*/ 8216529 w 15434428"/>
              <a:gd name="connsiteY5" fmla="*/ 3735927 h 8588351"/>
              <a:gd name="connsiteX6" fmla="*/ 8609820 w 15434428"/>
              <a:gd name="connsiteY6" fmla="*/ 5041397 h 8588351"/>
              <a:gd name="connsiteX7" fmla="*/ 10886626 w 15434428"/>
              <a:gd name="connsiteY7" fmla="*/ 5026964 h 8588351"/>
              <a:gd name="connsiteX8" fmla="*/ 12080370 w 15434428"/>
              <a:gd name="connsiteY8" fmla="*/ 6183525 h 8588351"/>
              <a:gd name="connsiteX9" fmla="*/ 15154694 w 15434428"/>
              <a:gd name="connsiteY9" fmla="*/ 6640039 h 8588351"/>
              <a:gd name="connsiteX10" fmla="*/ 15223183 w 15434428"/>
              <a:gd name="connsiteY10" fmla="*/ 8072984 h 8588351"/>
              <a:gd name="connsiteX11" fmla="*/ 13010641 w 15434428"/>
              <a:gd name="connsiteY11" fmla="*/ 8583860 h 8588351"/>
              <a:gd name="connsiteX12" fmla="*/ 1388994 w 15434428"/>
              <a:gd name="connsiteY12" fmla="*/ 7228575 h 8588351"/>
              <a:gd name="connsiteX13" fmla="*/ 116471 w 15434428"/>
              <a:gd name="connsiteY13" fmla="*/ 2518544 h 8588351"/>
              <a:gd name="connsiteX0" fmla="*/ 104507 w 15422464"/>
              <a:gd name="connsiteY0" fmla="*/ 2509174 h 8578981"/>
              <a:gd name="connsiteX1" fmla="*/ 297923 w 15422464"/>
              <a:gd name="connsiteY1" fmla="*/ 834609 h 8578981"/>
              <a:gd name="connsiteX2" fmla="*/ 1857380 w 15422464"/>
              <a:gd name="connsiteY2" fmla="*/ 711 h 8578981"/>
              <a:gd name="connsiteX3" fmla="*/ 3737931 w 15422464"/>
              <a:gd name="connsiteY3" fmla="*/ 745270 h 8578981"/>
              <a:gd name="connsiteX4" fmla="*/ 5694264 w 15422464"/>
              <a:gd name="connsiteY4" fmla="*/ 3248507 h 8578981"/>
              <a:gd name="connsiteX5" fmla="*/ 8204565 w 15422464"/>
              <a:gd name="connsiteY5" fmla="*/ 3726557 h 8578981"/>
              <a:gd name="connsiteX6" fmla="*/ 8597856 w 15422464"/>
              <a:gd name="connsiteY6" fmla="*/ 5032027 h 8578981"/>
              <a:gd name="connsiteX7" fmla="*/ 10874662 w 15422464"/>
              <a:gd name="connsiteY7" fmla="*/ 5017594 h 8578981"/>
              <a:gd name="connsiteX8" fmla="*/ 12068406 w 15422464"/>
              <a:gd name="connsiteY8" fmla="*/ 6174155 h 8578981"/>
              <a:gd name="connsiteX9" fmla="*/ 15142730 w 15422464"/>
              <a:gd name="connsiteY9" fmla="*/ 6630669 h 8578981"/>
              <a:gd name="connsiteX10" fmla="*/ 15211219 w 15422464"/>
              <a:gd name="connsiteY10" fmla="*/ 8063614 h 8578981"/>
              <a:gd name="connsiteX11" fmla="*/ 12998677 w 15422464"/>
              <a:gd name="connsiteY11" fmla="*/ 8574490 h 8578981"/>
              <a:gd name="connsiteX12" fmla="*/ 1377030 w 15422464"/>
              <a:gd name="connsiteY12" fmla="*/ 7219205 h 8578981"/>
              <a:gd name="connsiteX13" fmla="*/ 104507 w 15422464"/>
              <a:gd name="connsiteY13" fmla="*/ 2509174 h 8578981"/>
              <a:gd name="connsiteX0" fmla="*/ 104507 w 15422464"/>
              <a:gd name="connsiteY0" fmla="*/ 2579372 h 8649179"/>
              <a:gd name="connsiteX1" fmla="*/ 297923 w 15422464"/>
              <a:gd name="connsiteY1" fmla="*/ 904807 h 8649179"/>
              <a:gd name="connsiteX2" fmla="*/ 1264527 w 15422464"/>
              <a:gd name="connsiteY2" fmla="*/ 570 h 8649179"/>
              <a:gd name="connsiteX3" fmla="*/ 3737931 w 15422464"/>
              <a:gd name="connsiteY3" fmla="*/ 815468 h 8649179"/>
              <a:gd name="connsiteX4" fmla="*/ 5694264 w 15422464"/>
              <a:gd name="connsiteY4" fmla="*/ 3318705 h 8649179"/>
              <a:gd name="connsiteX5" fmla="*/ 8204565 w 15422464"/>
              <a:gd name="connsiteY5" fmla="*/ 3796755 h 8649179"/>
              <a:gd name="connsiteX6" fmla="*/ 8597856 w 15422464"/>
              <a:gd name="connsiteY6" fmla="*/ 5102225 h 8649179"/>
              <a:gd name="connsiteX7" fmla="*/ 10874662 w 15422464"/>
              <a:gd name="connsiteY7" fmla="*/ 5087792 h 8649179"/>
              <a:gd name="connsiteX8" fmla="*/ 12068406 w 15422464"/>
              <a:gd name="connsiteY8" fmla="*/ 6244353 h 8649179"/>
              <a:gd name="connsiteX9" fmla="*/ 15142730 w 15422464"/>
              <a:gd name="connsiteY9" fmla="*/ 6700867 h 8649179"/>
              <a:gd name="connsiteX10" fmla="*/ 15211219 w 15422464"/>
              <a:gd name="connsiteY10" fmla="*/ 8133812 h 8649179"/>
              <a:gd name="connsiteX11" fmla="*/ 12998677 w 15422464"/>
              <a:gd name="connsiteY11" fmla="*/ 8644688 h 8649179"/>
              <a:gd name="connsiteX12" fmla="*/ 1377030 w 15422464"/>
              <a:gd name="connsiteY12" fmla="*/ 7289403 h 8649179"/>
              <a:gd name="connsiteX13" fmla="*/ 104507 w 15422464"/>
              <a:gd name="connsiteY13" fmla="*/ 2579372 h 864917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8204565 w 15422464"/>
              <a:gd name="connsiteY5" fmla="*/ 3796635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703840 w 15422464"/>
              <a:gd name="connsiteY7" fmla="*/ 5358978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51437"/>
              <a:gd name="connsiteY0" fmla="*/ 2579252 h 8649059"/>
              <a:gd name="connsiteX1" fmla="*/ 297923 w 15451437"/>
              <a:gd name="connsiteY1" fmla="*/ 904687 h 8649059"/>
              <a:gd name="connsiteX2" fmla="*/ 1264527 w 15451437"/>
              <a:gd name="connsiteY2" fmla="*/ 450 h 8649059"/>
              <a:gd name="connsiteX3" fmla="*/ 3737931 w 15451437"/>
              <a:gd name="connsiteY3" fmla="*/ 815348 h 8649059"/>
              <a:gd name="connsiteX4" fmla="*/ 4930589 w 15451437"/>
              <a:gd name="connsiteY4" fmla="*/ 2836264 h 8649059"/>
              <a:gd name="connsiteX5" fmla="*/ 7290165 w 15451437"/>
              <a:gd name="connsiteY5" fmla="*/ 3404749 h 8649059"/>
              <a:gd name="connsiteX6" fmla="*/ 8165776 w 15451437"/>
              <a:gd name="connsiteY6" fmla="*/ 5252830 h 8649059"/>
              <a:gd name="connsiteX7" fmla="*/ 10703840 w 15451437"/>
              <a:gd name="connsiteY7" fmla="*/ 5358978 h 8649059"/>
              <a:gd name="connsiteX8" fmla="*/ 11666472 w 15451437"/>
              <a:gd name="connsiteY8" fmla="*/ 6565780 h 8649059"/>
              <a:gd name="connsiteX9" fmla="*/ 15142730 w 15451437"/>
              <a:gd name="connsiteY9" fmla="*/ 6700747 h 8649059"/>
              <a:gd name="connsiteX10" fmla="*/ 15211219 w 15451437"/>
              <a:gd name="connsiteY10" fmla="*/ 8133692 h 8649059"/>
              <a:gd name="connsiteX11" fmla="*/ 12998677 w 15451437"/>
              <a:gd name="connsiteY11" fmla="*/ 8644568 h 8649059"/>
              <a:gd name="connsiteX12" fmla="*/ 1377030 w 15451437"/>
              <a:gd name="connsiteY12" fmla="*/ 7289283 h 8649059"/>
              <a:gd name="connsiteX13" fmla="*/ 104507 w 1545143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290165 w 15451067"/>
              <a:gd name="connsiteY5" fmla="*/ 340474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451067" h="8649059">
                <a:moveTo>
                  <a:pt x="104507" y="2579252"/>
                </a:moveTo>
                <a:cubicBezTo>
                  <a:pt x="-75344" y="1515153"/>
                  <a:pt x="104586" y="1334487"/>
                  <a:pt x="297923" y="904687"/>
                </a:cubicBezTo>
                <a:cubicBezTo>
                  <a:pt x="491260" y="474887"/>
                  <a:pt x="691192" y="15340"/>
                  <a:pt x="1264527" y="450"/>
                </a:cubicBezTo>
                <a:cubicBezTo>
                  <a:pt x="1837862" y="-14440"/>
                  <a:pt x="3126921" y="342712"/>
                  <a:pt x="3737931" y="815348"/>
                </a:cubicBezTo>
                <a:cubicBezTo>
                  <a:pt x="4348941" y="1287984"/>
                  <a:pt x="4338550" y="2404697"/>
                  <a:pt x="4930589" y="2836264"/>
                </a:cubicBezTo>
                <a:cubicBezTo>
                  <a:pt x="5522628" y="3267831"/>
                  <a:pt x="6750967" y="3001988"/>
                  <a:pt x="7290165" y="3404749"/>
                </a:cubicBezTo>
                <a:cubicBezTo>
                  <a:pt x="7829363" y="3807510"/>
                  <a:pt x="7596830" y="4927125"/>
                  <a:pt x="8165776" y="5252830"/>
                </a:cubicBezTo>
                <a:cubicBezTo>
                  <a:pt x="8734722" y="5578535"/>
                  <a:pt x="10120391" y="5140153"/>
                  <a:pt x="10703840" y="5358978"/>
                </a:cubicBezTo>
                <a:cubicBezTo>
                  <a:pt x="11287289" y="5577803"/>
                  <a:pt x="10951778" y="6390719"/>
                  <a:pt x="11666472" y="6565780"/>
                </a:cubicBezTo>
                <a:cubicBezTo>
                  <a:pt x="12381166" y="6740841"/>
                  <a:pt x="14401214" y="6148026"/>
                  <a:pt x="14992005" y="6409345"/>
                </a:cubicBezTo>
                <a:cubicBezTo>
                  <a:pt x="15582796" y="6670664"/>
                  <a:pt x="15543440" y="7761155"/>
                  <a:pt x="15211219" y="8133692"/>
                </a:cubicBezTo>
                <a:cubicBezTo>
                  <a:pt x="14878998" y="8506229"/>
                  <a:pt x="15230416" y="8592562"/>
                  <a:pt x="12998677" y="8644568"/>
                </a:cubicBezTo>
                <a:cubicBezTo>
                  <a:pt x="10766938" y="8696574"/>
                  <a:pt x="3526058" y="8300169"/>
                  <a:pt x="1377030" y="7289283"/>
                </a:cubicBezTo>
                <a:cubicBezTo>
                  <a:pt x="-771998" y="6278397"/>
                  <a:pt x="284358" y="3643351"/>
                  <a:pt x="104507" y="2579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610872" y="1504548"/>
            <a:ext cx="10720517" cy="5131050"/>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fontAlgn="base"/>
            <a:r>
              <a:rPr lang="en-US" b="1" dirty="0">
                <a:solidFill>
                  <a:schemeClr val="bg1"/>
                </a:solidFill>
              </a:rPr>
              <a:t>Show Category : </a:t>
            </a:r>
          </a:p>
          <a:p>
            <a:pPr fontAlgn="base"/>
            <a:r>
              <a:rPr lang="en-US" dirty="0">
                <a:solidFill>
                  <a:schemeClr val="bg1"/>
                </a:solidFill>
              </a:rPr>
              <a:t>There should be a string type array in system which name ‘category’. And using this function user will print. </a:t>
            </a:r>
          </a:p>
          <a:p>
            <a:pPr fontAlgn="base"/>
            <a:r>
              <a:rPr lang="en-US" dirty="0">
                <a:solidFill>
                  <a:schemeClr val="bg1"/>
                </a:solidFill>
              </a:rPr>
              <a:t> </a:t>
            </a:r>
          </a:p>
          <a:p>
            <a:pPr fontAlgn="base"/>
            <a:r>
              <a:rPr lang="en-US" b="1" dirty="0">
                <a:solidFill>
                  <a:schemeClr val="bg1"/>
                </a:solidFill>
              </a:rPr>
              <a:t>Show Portfolio Regarding Category :</a:t>
            </a:r>
          </a:p>
          <a:p>
            <a:pPr fontAlgn="base"/>
            <a:r>
              <a:rPr lang="en-US" dirty="0">
                <a:solidFill>
                  <a:schemeClr val="bg1"/>
                </a:solidFill>
              </a:rPr>
              <a:t>At first the user will be asked to input the category type. Then the user will be asked to input the sorting type. Then according to the category, the instances of photographers who are eligible will be extracted from the static array of photographers and will be saved to a new array. Then the new array will be sorted according to sorting type and the details will be printed one by one. </a:t>
            </a:r>
          </a:p>
          <a:p>
            <a:pPr fontAlgn="base"/>
            <a:r>
              <a:rPr lang="en-US" dirty="0">
                <a:solidFill>
                  <a:schemeClr val="bg1"/>
                </a:solidFill>
              </a:rPr>
              <a:t> </a:t>
            </a:r>
          </a:p>
          <a:p>
            <a:pPr fontAlgn="base"/>
            <a:r>
              <a:rPr lang="en-US" b="1" dirty="0">
                <a:solidFill>
                  <a:schemeClr val="bg1"/>
                </a:solidFill>
              </a:rPr>
              <a:t>Contact Stuff :</a:t>
            </a:r>
          </a:p>
          <a:p>
            <a:pPr fontAlgn="base"/>
            <a:r>
              <a:rPr lang="en-US" dirty="0">
                <a:solidFill>
                  <a:schemeClr val="bg1"/>
                </a:solidFill>
              </a:rPr>
              <a:t>This function will take input and show massage. From static array of staff system will select 1st instance. After that, system will send massage in staff’s instance with details information of client </a:t>
            </a:r>
          </a:p>
        </p:txBody>
      </p:sp>
      <p:sp>
        <p:nvSpPr>
          <p:cNvPr id="6" name="Rectangle: Rounded Corners 5">
            <a:extLst>
              <a:ext uri="{FF2B5EF4-FFF2-40B4-BE49-F238E27FC236}">
                <a16:creationId xmlns:a16="http://schemas.microsoft.com/office/drawing/2014/main" id="{4149C385-98B5-4C65-AB5D-CC175B7BAD98}"/>
              </a:ext>
            </a:extLst>
          </p:cNvPr>
          <p:cNvSpPr/>
          <p:nvPr/>
        </p:nvSpPr>
        <p:spPr>
          <a:xfrm>
            <a:off x="4919532" y="1650665"/>
            <a:ext cx="1942951" cy="555812"/>
          </a:xfrm>
          <a:prstGeom prst="roundRect">
            <a:avLst/>
          </a:prstGeom>
          <a:solidFill>
            <a:schemeClr val="bg1">
              <a:alpha val="2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Client</a:t>
            </a:r>
          </a:p>
        </p:txBody>
      </p:sp>
      <p:sp>
        <p:nvSpPr>
          <p:cNvPr id="7" name="Rectangle: Rounded Corners 6">
            <a:extLst>
              <a:ext uri="{FF2B5EF4-FFF2-40B4-BE49-F238E27FC236}">
                <a16:creationId xmlns:a16="http://schemas.microsoft.com/office/drawing/2014/main" id="{A7239ECE-2D75-49FB-8ABA-6EB3B97E21BF}"/>
              </a:ext>
            </a:extLst>
          </p:cNvPr>
          <p:cNvSpPr/>
          <p:nvPr/>
        </p:nvSpPr>
        <p:spPr>
          <a:xfrm>
            <a:off x="4009613" y="412705"/>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Functionality</a:t>
            </a:r>
          </a:p>
        </p:txBody>
      </p:sp>
    </p:spTree>
    <p:extLst>
      <p:ext uri="{BB962C8B-B14F-4D97-AF65-F5344CB8AC3E}">
        <p14:creationId xmlns:p14="http://schemas.microsoft.com/office/powerpoint/2010/main" val="2695978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0DB2DCE9-25F2-46EC-928F-1CBA9F03AC9A}"/>
              </a:ext>
            </a:extLst>
          </p:cNvPr>
          <p:cNvSpPr/>
          <p:nvPr/>
        </p:nvSpPr>
        <p:spPr>
          <a:xfrm>
            <a:off x="-1379155" y="3132055"/>
            <a:ext cx="15454796" cy="5415192"/>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61527 h 8585755"/>
              <a:gd name="connsiteX1" fmla="*/ 448871 w 15392541"/>
              <a:gd name="connsiteY1" fmla="*/ 478364 h 8585755"/>
              <a:gd name="connsiteX2" fmla="*/ 1827457 w 15392541"/>
              <a:gd name="connsiteY2" fmla="*/ 6207 h 8585755"/>
              <a:gd name="connsiteX3" fmla="*/ 3708008 w 15392541"/>
              <a:gd name="connsiteY3" fmla="*/ 750766 h 8585755"/>
              <a:gd name="connsiteX4" fmla="*/ 5664341 w 15392541"/>
              <a:gd name="connsiteY4" fmla="*/ 3254003 h 8585755"/>
              <a:gd name="connsiteX5" fmla="*/ 8174642 w 15392541"/>
              <a:gd name="connsiteY5" fmla="*/ 3732053 h 8585755"/>
              <a:gd name="connsiteX6" fmla="*/ 8567933 w 15392541"/>
              <a:gd name="connsiteY6" fmla="*/ 5037523 h 8585755"/>
              <a:gd name="connsiteX7" fmla="*/ 10844739 w 15392541"/>
              <a:gd name="connsiteY7" fmla="*/ 5023090 h 8585755"/>
              <a:gd name="connsiteX8" fmla="*/ 12038483 w 15392541"/>
              <a:gd name="connsiteY8" fmla="*/ 6179651 h 8585755"/>
              <a:gd name="connsiteX9" fmla="*/ 15112807 w 15392541"/>
              <a:gd name="connsiteY9" fmla="*/ 6636165 h 8585755"/>
              <a:gd name="connsiteX10" fmla="*/ 15181296 w 15392541"/>
              <a:gd name="connsiteY10" fmla="*/ 8069110 h 8585755"/>
              <a:gd name="connsiteX11" fmla="*/ 12968754 w 15392541"/>
              <a:gd name="connsiteY11" fmla="*/ 8579986 h 8585755"/>
              <a:gd name="connsiteX12" fmla="*/ 1347107 w 15392541"/>
              <a:gd name="connsiteY12" fmla="*/ 7224701 h 8585755"/>
              <a:gd name="connsiteX13" fmla="*/ 144922 w 15392541"/>
              <a:gd name="connsiteY13" fmla="*/ 1861527 h 8585755"/>
              <a:gd name="connsiteX0" fmla="*/ 116471 w 15434428"/>
              <a:gd name="connsiteY0" fmla="*/ 2518544 h 8588351"/>
              <a:gd name="connsiteX1" fmla="*/ 490758 w 15434428"/>
              <a:gd name="connsiteY1" fmla="*/ 482238 h 8588351"/>
              <a:gd name="connsiteX2" fmla="*/ 1869344 w 15434428"/>
              <a:gd name="connsiteY2" fmla="*/ 10081 h 8588351"/>
              <a:gd name="connsiteX3" fmla="*/ 3749895 w 15434428"/>
              <a:gd name="connsiteY3" fmla="*/ 754640 h 8588351"/>
              <a:gd name="connsiteX4" fmla="*/ 5706228 w 15434428"/>
              <a:gd name="connsiteY4" fmla="*/ 3257877 h 8588351"/>
              <a:gd name="connsiteX5" fmla="*/ 8216529 w 15434428"/>
              <a:gd name="connsiteY5" fmla="*/ 3735927 h 8588351"/>
              <a:gd name="connsiteX6" fmla="*/ 8609820 w 15434428"/>
              <a:gd name="connsiteY6" fmla="*/ 5041397 h 8588351"/>
              <a:gd name="connsiteX7" fmla="*/ 10886626 w 15434428"/>
              <a:gd name="connsiteY7" fmla="*/ 5026964 h 8588351"/>
              <a:gd name="connsiteX8" fmla="*/ 12080370 w 15434428"/>
              <a:gd name="connsiteY8" fmla="*/ 6183525 h 8588351"/>
              <a:gd name="connsiteX9" fmla="*/ 15154694 w 15434428"/>
              <a:gd name="connsiteY9" fmla="*/ 6640039 h 8588351"/>
              <a:gd name="connsiteX10" fmla="*/ 15223183 w 15434428"/>
              <a:gd name="connsiteY10" fmla="*/ 8072984 h 8588351"/>
              <a:gd name="connsiteX11" fmla="*/ 13010641 w 15434428"/>
              <a:gd name="connsiteY11" fmla="*/ 8583860 h 8588351"/>
              <a:gd name="connsiteX12" fmla="*/ 1388994 w 15434428"/>
              <a:gd name="connsiteY12" fmla="*/ 7228575 h 8588351"/>
              <a:gd name="connsiteX13" fmla="*/ 116471 w 15434428"/>
              <a:gd name="connsiteY13" fmla="*/ 2518544 h 8588351"/>
              <a:gd name="connsiteX0" fmla="*/ 104507 w 15422464"/>
              <a:gd name="connsiteY0" fmla="*/ 2509174 h 8578981"/>
              <a:gd name="connsiteX1" fmla="*/ 297923 w 15422464"/>
              <a:gd name="connsiteY1" fmla="*/ 834609 h 8578981"/>
              <a:gd name="connsiteX2" fmla="*/ 1857380 w 15422464"/>
              <a:gd name="connsiteY2" fmla="*/ 711 h 8578981"/>
              <a:gd name="connsiteX3" fmla="*/ 3737931 w 15422464"/>
              <a:gd name="connsiteY3" fmla="*/ 745270 h 8578981"/>
              <a:gd name="connsiteX4" fmla="*/ 5694264 w 15422464"/>
              <a:gd name="connsiteY4" fmla="*/ 3248507 h 8578981"/>
              <a:gd name="connsiteX5" fmla="*/ 8204565 w 15422464"/>
              <a:gd name="connsiteY5" fmla="*/ 3726557 h 8578981"/>
              <a:gd name="connsiteX6" fmla="*/ 8597856 w 15422464"/>
              <a:gd name="connsiteY6" fmla="*/ 5032027 h 8578981"/>
              <a:gd name="connsiteX7" fmla="*/ 10874662 w 15422464"/>
              <a:gd name="connsiteY7" fmla="*/ 5017594 h 8578981"/>
              <a:gd name="connsiteX8" fmla="*/ 12068406 w 15422464"/>
              <a:gd name="connsiteY8" fmla="*/ 6174155 h 8578981"/>
              <a:gd name="connsiteX9" fmla="*/ 15142730 w 15422464"/>
              <a:gd name="connsiteY9" fmla="*/ 6630669 h 8578981"/>
              <a:gd name="connsiteX10" fmla="*/ 15211219 w 15422464"/>
              <a:gd name="connsiteY10" fmla="*/ 8063614 h 8578981"/>
              <a:gd name="connsiteX11" fmla="*/ 12998677 w 15422464"/>
              <a:gd name="connsiteY11" fmla="*/ 8574490 h 8578981"/>
              <a:gd name="connsiteX12" fmla="*/ 1377030 w 15422464"/>
              <a:gd name="connsiteY12" fmla="*/ 7219205 h 8578981"/>
              <a:gd name="connsiteX13" fmla="*/ 104507 w 15422464"/>
              <a:gd name="connsiteY13" fmla="*/ 2509174 h 8578981"/>
              <a:gd name="connsiteX0" fmla="*/ 104507 w 15422464"/>
              <a:gd name="connsiteY0" fmla="*/ 2579372 h 8649179"/>
              <a:gd name="connsiteX1" fmla="*/ 297923 w 15422464"/>
              <a:gd name="connsiteY1" fmla="*/ 904807 h 8649179"/>
              <a:gd name="connsiteX2" fmla="*/ 1264527 w 15422464"/>
              <a:gd name="connsiteY2" fmla="*/ 570 h 8649179"/>
              <a:gd name="connsiteX3" fmla="*/ 3737931 w 15422464"/>
              <a:gd name="connsiteY3" fmla="*/ 815468 h 8649179"/>
              <a:gd name="connsiteX4" fmla="*/ 5694264 w 15422464"/>
              <a:gd name="connsiteY4" fmla="*/ 3318705 h 8649179"/>
              <a:gd name="connsiteX5" fmla="*/ 8204565 w 15422464"/>
              <a:gd name="connsiteY5" fmla="*/ 3796755 h 8649179"/>
              <a:gd name="connsiteX6" fmla="*/ 8597856 w 15422464"/>
              <a:gd name="connsiteY6" fmla="*/ 5102225 h 8649179"/>
              <a:gd name="connsiteX7" fmla="*/ 10874662 w 15422464"/>
              <a:gd name="connsiteY7" fmla="*/ 5087792 h 8649179"/>
              <a:gd name="connsiteX8" fmla="*/ 12068406 w 15422464"/>
              <a:gd name="connsiteY8" fmla="*/ 6244353 h 8649179"/>
              <a:gd name="connsiteX9" fmla="*/ 15142730 w 15422464"/>
              <a:gd name="connsiteY9" fmla="*/ 6700867 h 8649179"/>
              <a:gd name="connsiteX10" fmla="*/ 15211219 w 15422464"/>
              <a:gd name="connsiteY10" fmla="*/ 8133812 h 8649179"/>
              <a:gd name="connsiteX11" fmla="*/ 12998677 w 15422464"/>
              <a:gd name="connsiteY11" fmla="*/ 8644688 h 8649179"/>
              <a:gd name="connsiteX12" fmla="*/ 1377030 w 15422464"/>
              <a:gd name="connsiteY12" fmla="*/ 7289403 h 8649179"/>
              <a:gd name="connsiteX13" fmla="*/ 104507 w 15422464"/>
              <a:gd name="connsiteY13" fmla="*/ 2579372 h 864917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8204565 w 15422464"/>
              <a:gd name="connsiteY5" fmla="*/ 3796635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703840 w 15422464"/>
              <a:gd name="connsiteY7" fmla="*/ 5358978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51437"/>
              <a:gd name="connsiteY0" fmla="*/ 2579252 h 8649059"/>
              <a:gd name="connsiteX1" fmla="*/ 297923 w 15451437"/>
              <a:gd name="connsiteY1" fmla="*/ 904687 h 8649059"/>
              <a:gd name="connsiteX2" fmla="*/ 1264527 w 15451437"/>
              <a:gd name="connsiteY2" fmla="*/ 450 h 8649059"/>
              <a:gd name="connsiteX3" fmla="*/ 3737931 w 15451437"/>
              <a:gd name="connsiteY3" fmla="*/ 815348 h 8649059"/>
              <a:gd name="connsiteX4" fmla="*/ 4930589 w 15451437"/>
              <a:gd name="connsiteY4" fmla="*/ 2836264 h 8649059"/>
              <a:gd name="connsiteX5" fmla="*/ 7290165 w 15451437"/>
              <a:gd name="connsiteY5" fmla="*/ 3404749 h 8649059"/>
              <a:gd name="connsiteX6" fmla="*/ 8165776 w 15451437"/>
              <a:gd name="connsiteY6" fmla="*/ 5252830 h 8649059"/>
              <a:gd name="connsiteX7" fmla="*/ 10703840 w 15451437"/>
              <a:gd name="connsiteY7" fmla="*/ 5358978 h 8649059"/>
              <a:gd name="connsiteX8" fmla="*/ 11666472 w 15451437"/>
              <a:gd name="connsiteY8" fmla="*/ 6565780 h 8649059"/>
              <a:gd name="connsiteX9" fmla="*/ 15142730 w 15451437"/>
              <a:gd name="connsiteY9" fmla="*/ 6700747 h 8649059"/>
              <a:gd name="connsiteX10" fmla="*/ 15211219 w 15451437"/>
              <a:gd name="connsiteY10" fmla="*/ 8133692 h 8649059"/>
              <a:gd name="connsiteX11" fmla="*/ 12998677 w 15451437"/>
              <a:gd name="connsiteY11" fmla="*/ 8644568 h 8649059"/>
              <a:gd name="connsiteX12" fmla="*/ 1377030 w 15451437"/>
              <a:gd name="connsiteY12" fmla="*/ 7289283 h 8649059"/>
              <a:gd name="connsiteX13" fmla="*/ 104507 w 1545143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290165 w 15451067"/>
              <a:gd name="connsiteY5" fmla="*/ 340474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586000 w 15451067"/>
              <a:gd name="connsiteY5" fmla="*/ 327027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 name="connsiteX0" fmla="*/ 104507 w 15451067"/>
              <a:gd name="connsiteY0" fmla="*/ 2597453 h 8667260"/>
              <a:gd name="connsiteX1" fmla="*/ 297923 w 15451067"/>
              <a:gd name="connsiteY1" fmla="*/ 922888 h 8667260"/>
              <a:gd name="connsiteX2" fmla="*/ 1264527 w 15451067"/>
              <a:gd name="connsiteY2" fmla="*/ 18651 h 8667260"/>
              <a:gd name="connsiteX3" fmla="*/ 3630354 w 15451067"/>
              <a:gd name="connsiteY3" fmla="*/ 1721055 h 8667260"/>
              <a:gd name="connsiteX4" fmla="*/ 4930589 w 15451067"/>
              <a:gd name="connsiteY4" fmla="*/ 2854465 h 8667260"/>
              <a:gd name="connsiteX5" fmla="*/ 7586000 w 15451067"/>
              <a:gd name="connsiteY5" fmla="*/ 3288480 h 8667260"/>
              <a:gd name="connsiteX6" fmla="*/ 8165776 w 15451067"/>
              <a:gd name="connsiteY6" fmla="*/ 5271031 h 8667260"/>
              <a:gd name="connsiteX7" fmla="*/ 10703840 w 15451067"/>
              <a:gd name="connsiteY7" fmla="*/ 5377179 h 8667260"/>
              <a:gd name="connsiteX8" fmla="*/ 11666472 w 15451067"/>
              <a:gd name="connsiteY8" fmla="*/ 6583981 h 8667260"/>
              <a:gd name="connsiteX9" fmla="*/ 14992005 w 15451067"/>
              <a:gd name="connsiteY9" fmla="*/ 6427546 h 8667260"/>
              <a:gd name="connsiteX10" fmla="*/ 15211219 w 15451067"/>
              <a:gd name="connsiteY10" fmla="*/ 8151893 h 8667260"/>
              <a:gd name="connsiteX11" fmla="*/ 12998677 w 15451067"/>
              <a:gd name="connsiteY11" fmla="*/ 8662769 h 8667260"/>
              <a:gd name="connsiteX12" fmla="*/ 1377030 w 15451067"/>
              <a:gd name="connsiteY12" fmla="*/ 7307484 h 8667260"/>
              <a:gd name="connsiteX13" fmla="*/ 104507 w 15451067"/>
              <a:gd name="connsiteY13" fmla="*/ 2597453 h 8667260"/>
              <a:gd name="connsiteX0" fmla="*/ 104507 w 15451067"/>
              <a:gd name="connsiteY0" fmla="*/ 1678772 h 7748579"/>
              <a:gd name="connsiteX1" fmla="*/ 297923 w 15451067"/>
              <a:gd name="connsiteY1" fmla="*/ 4207 h 7748579"/>
              <a:gd name="connsiteX2" fmla="*/ 1282456 w 15451067"/>
              <a:gd name="connsiteY2" fmla="*/ 1188747 h 7748579"/>
              <a:gd name="connsiteX3" fmla="*/ 3630354 w 15451067"/>
              <a:gd name="connsiteY3" fmla="*/ 802374 h 7748579"/>
              <a:gd name="connsiteX4" fmla="*/ 4930589 w 15451067"/>
              <a:gd name="connsiteY4" fmla="*/ 1935784 h 7748579"/>
              <a:gd name="connsiteX5" fmla="*/ 7586000 w 15451067"/>
              <a:gd name="connsiteY5" fmla="*/ 2369799 h 7748579"/>
              <a:gd name="connsiteX6" fmla="*/ 8165776 w 15451067"/>
              <a:gd name="connsiteY6" fmla="*/ 4352350 h 7748579"/>
              <a:gd name="connsiteX7" fmla="*/ 10703840 w 15451067"/>
              <a:gd name="connsiteY7" fmla="*/ 4458498 h 7748579"/>
              <a:gd name="connsiteX8" fmla="*/ 11666472 w 15451067"/>
              <a:gd name="connsiteY8" fmla="*/ 5665300 h 7748579"/>
              <a:gd name="connsiteX9" fmla="*/ 14992005 w 15451067"/>
              <a:gd name="connsiteY9" fmla="*/ 5508865 h 7748579"/>
              <a:gd name="connsiteX10" fmla="*/ 15211219 w 15451067"/>
              <a:gd name="connsiteY10" fmla="*/ 7233212 h 7748579"/>
              <a:gd name="connsiteX11" fmla="*/ 12998677 w 15451067"/>
              <a:gd name="connsiteY11" fmla="*/ 7744088 h 7748579"/>
              <a:gd name="connsiteX12" fmla="*/ 1377030 w 15451067"/>
              <a:gd name="connsiteY12" fmla="*/ 6388803 h 7748579"/>
              <a:gd name="connsiteX13" fmla="*/ 104507 w 15451067"/>
              <a:gd name="connsiteY13" fmla="*/ 1678772 h 7748579"/>
              <a:gd name="connsiteX0" fmla="*/ 134290 w 15480850"/>
              <a:gd name="connsiteY0" fmla="*/ 902677 h 6972484"/>
              <a:gd name="connsiteX1" fmla="*/ 775941 w 15480850"/>
              <a:gd name="connsiteY1" fmla="*/ 994159 h 6972484"/>
              <a:gd name="connsiteX2" fmla="*/ 1312239 w 15480850"/>
              <a:gd name="connsiteY2" fmla="*/ 412652 h 6972484"/>
              <a:gd name="connsiteX3" fmla="*/ 3660137 w 15480850"/>
              <a:gd name="connsiteY3" fmla="*/ 26279 h 6972484"/>
              <a:gd name="connsiteX4" fmla="*/ 4960372 w 15480850"/>
              <a:gd name="connsiteY4" fmla="*/ 1159689 h 6972484"/>
              <a:gd name="connsiteX5" fmla="*/ 7615783 w 15480850"/>
              <a:gd name="connsiteY5" fmla="*/ 1593704 h 6972484"/>
              <a:gd name="connsiteX6" fmla="*/ 8195559 w 15480850"/>
              <a:gd name="connsiteY6" fmla="*/ 3576255 h 6972484"/>
              <a:gd name="connsiteX7" fmla="*/ 10733623 w 15480850"/>
              <a:gd name="connsiteY7" fmla="*/ 3682403 h 6972484"/>
              <a:gd name="connsiteX8" fmla="*/ 11696255 w 15480850"/>
              <a:gd name="connsiteY8" fmla="*/ 4889205 h 6972484"/>
              <a:gd name="connsiteX9" fmla="*/ 15021788 w 15480850"/>
              <a:gd name="connsiteY9" fmla="*/ 4732770 h 6972484"/>
              <a:gd name="connsiteX10" fmla="*/ 15241002 w 15480850"/>
              <a:gd name="connsiteY10" fmla="*/ 6457117 h 6972484"/>
              <a:gd name="connsiteX11" fmla="*/ 13028460 w 15480850"/>
              <a:gd name="connsiteY11" fmla="*/ 6967993 h 6972484"/>
              <a:gd name="connsiteX12" fmla="*/ 1406813 w 15480850"/>
              <a:gd name="connsiteY12" fmla="*/ 5612708 h 6972484"/>
              <a:gd name="connsiteX13" fmla="*/ 134290 w 15480850"/>
              <a:gd name="connsiteY13" fmla="*/ 902677 h 6972484"/>
              <a:gd name="connsiteX0" fmla="*/ 237155 w 15341668"/>
              <a:gd name="connsiteY0" fmla="*/ 2301172 h 6970999"/>
              <a:gd name="connsiteX1" fmla="*/ 636759 w 15341668"/>
              <a:gd name="connsiteY1" fmla="*/ 994159 h 6970999"/>
              <a:gd name="connsiteX2" fmla="*/ 1173057 w 15341668"/>
              <a:gd name="connsiteY2" fmla="*/ 412652 h 6970999"/>
              <a:gd name="connsiteX3" fmla="*/ 3520955 w 15341668"/>
              <a:gd name="connsiteY3" fmla="*/ 26279 h 6970999"/>
              <a:gd name="connsiteX4" fmla="*/ 4821190 w 15341668"/>
              <a:gd name="connsiteY4" fmla="*/ 1159689 h 6970999"/>
              <a:gd name="connsiteX5" fmla="*/ 7476601 w 15341668"/>
              <a:gd name="connsiteY5" fmla="*/ 1593704 h 6970999"/>
              <a:gd name="connsiteX6" fmla="*/ 8056377 w 15341668"/>
              <a:gd name="connsiteY6" fmla="*/ 3576255 h 6970999"/>
              <a:gd name="connsiteX7" fmla="*/ 10594441 w 15341668"/>
              <a:gd name="connsiteY7" fmla="*/ 3682403 h 6970999"/>
              <a:gd name="connsiteX8" fmla="*/ 11557073 w 15341668"/>
              <a:gd name="connsiteY8" fmla="*/ 4889205 h 6970999"/>
              <a:gd name="connsiteX9" fmla="*/ 14882606 w 15341668"/>
              <a:gd name="connsiteY9" fmla="*/ 4732770 h 6970999"/>
              <a:gd name="connsiteX10" fmla="*/ 15101820 w 15341668"/>
              <a:gd name="connsiteY10" fmla="*/ 6457117 h 6970999"/>
              <a:gd name="connsiteX11" fmla="*/ 12889278 w 15341668"/>
              <a:gd name="connsiteY11" fmla="*/ 6967993 h 6970999"/>
              <a:gd name="connsiteX12" fmla="*/ 1267631 w 15341668"/>
              <a:gd name="connsiteY12" fmla="*/ 5612708 h 6970999"/>
              <a:gd name="connsiteX13" fmla="*/ 237155 w 15341668"/>
              <a:gd name="connsiteY13" fmla="*/ 2301172 h 6970999"/>
              <a:gd name="connsiteX0" fmla="*/ 304483 w 15408996"/>
              <a:gd name="connsiteY0" fmla="*/ 2311636 h 6981463"/>
              <a:gd name="connsiteX1" fmla="*/ 1797781 w 15408996"/>
              <a:gd name="connsiteY1" fmla="*/ 1856270 h 6981463"/>
              <a:gd name="connsiteX2" fmla="*/ 1240385 w 15408996"/>
              <a:gd name="connsiteY2" fmla="*/ 423116 h 6981463"/>
              <a:gd name="connsiteX3" fmla="*/ 3588283 w 15408996"/>
              <a:gd name="connsiteY3" fmla="*/ 36743 h 6981463"/>
              <a:gd name="connsiteX4" fmla="*/ 4888518 w 15408996"/>
              <a:gd name="connsiteY4" fmla="*/ 1170153 h 6981463"/>
              <a:gd name="connsiteX5" fmla="*/ 7543929 w 15408996"/>
              <a:gd name="connsiteY5" fmla="*/ 1604168 h 6981463"/>
              <a:gd name="connsiteX6" fmla="*/ 8123705 w 15408996"/>
              <a:gd name="connsiteY6" fmla="*/ 3586719 h 6981463"/>
              <a:gd name="connsiteX7" fmla="*/ 10661769 w 15408996"/>
              <a:gd name="connsiteY7" fmla="*/ 3692867 h 6981463"/>
              <a:gd name="connsiteX8" fmla="*/ 11624401 w 15408996"/>
              <a:gd name="connsiteY8" fmla="*/ 4899669 h 6981463"/>
              <a:gd name="connsiteX9" fmla="*/ 14949934 w 15408996"/>
              <a:gd name="connsiteY9" fmla="*/ 4743234 h 6981463"/>
              <a:gd name="connsiteX10" fmla="*/ 15169148 w 15408996"/>
              <a:gd name="connsiteY10" fmla="*/ 6467581 h 6981463"/>
              <a:gd name="connsiteX11" fmla="*/ 12956606 w 15408996"/>
              <a:gd name="connsiteY11" fmla="*/ 6978457 h 6981463"/>
              <a:gd name="connsiteX12" fmla="*/ 1334959 w 15408996"/>
              <a:gd name="connsiteY12" fmla="*/ 5623172 h 6981463"/>
              <a:gd name="connsiteX13" fmla="*/ 304483 w 15408996"/>
              <a:gd name="connsiteY13" fmla="*/ 2311636 h 6981463"/>
              <a:gd name="connsiteX0" fmla="*/ 304483 w 15408996"/>
              <a:gd name="connsiteY0" fmla="*/ 2276448 h 6946275"/>
              <a:gd name="connsiteX1" fmla="*/ 1797781 w 15408996"/>
              <a:gd name="connsiteY1" fmla="*/ 1821082 h 6946275"/>
              <a:gd name="connsiteX2" fmla="*/ 3714643 w 15408996"/>
              <a:gd name="connsiteY2" fmla="*/ 1400940 h 6946275"/>
              <a:gd name="connsiteX3" fmla="*/ 3588283 w 15408996"/>
              <a:gd name="connsiteY3" fmla="*/ 1555 h 6946275"/>
              <a:gd name="connsiteX4" fmla="*/ 4888518 w 15408996"/>
              <a:gd name="connsiteY4" fmla="*/ 1134965 h 6946275"/>
              <a:gd name="connsiteX5" fmla="*/ 7543929 w 15408996"/>
              <a:gd name="connsiteY5" fmla="*/ 1568980 h 6946275"/>
              <a:gd name="connsiteX6" fmla="*/ 8123705 w 15408996"/>
              <a:gd name="connsiteY6" fmla="*/ 3551531 h 6946275"/>
              <a:gd name="connsiteX7" fmla="*/ 10661769 w 15408996"/>
              <a:gd name="connsiteY7" fmla="*/ 3657679 h 6946275"/>
              <a:gd name="connsiteX8" fmla="*/ 11624401 w 15408996"/>
              <a:gd name="connsiteY8" fmla="*/ 4864481 h 6946275"/>
              <a:gd name="connsiteX9" fmla="*/ 14949934 w 15408996"/>
              <a:gd name="connsiteY9" fmla="*/ 4708046 h 6946275"/>
              <a:gd name="connsiteX10" fmla="*/ 15169148 w 15408996"/>
              <a:gd name="connsiteY10" fmla="*/ 6432393 h 6946275"/>
              <a:gd name="connsiteX11" fmla="*/ 12956606 w 15408996"/>
              <a:gd name="connsiteY11" fmla="*/ 6943269 h 6946275"/>
              <a:gd name="connsiteX12" fmla="*/ 1334959 w 15408996"/>
              <a:gd name="connsiteY12" fmla="*/ 5587984 h 6946275"/>
              <a:gd name="connsiteX13" fmla="*/ 304483 w 15408996"/>
              <a:gd name="connsiteY13" fmla="*/ 2276448 h 6946275"/>
              <a:gd name="connsiteX0" fmla="*/ 304483 w 15408996"/>
              <a:gd name="connsiteY0" fmla="*/ 1153633 h 5823460"/>
              <a:gd name="connsiteX1" fmla="*/ 1797781 w 15408996"/>
              <a:gd name="connsiteY1" fmla="*/ 698267 h 5823460"/>
              <a:gd name="connsiteX2" fmla="*/ 3714643 w 15408996"/>
              <a:gd name="connsiteY2" fmla="*/ 278125 h 5823460"/>
              <a:gd name="connsiteX3" fmla="*/ 5345366 w 15408996"/>
              <a:gd name="connsiteY3" fmla="*/ 133799 h 5823460"/>
              <a:gd name="connsiteX4" fmla="*/ 4888518 w 15408996"/>
              <a:gd name="connsiteY4" fmla="*/ 12150 h 5823460"/>
              <a:gd name="connsiteX5" fmla="*/ 7543929 w 15408996"/>
              <a:gd name="connsiteY5" fmla="*/ 446165 h 5823460"/>
              <a:gd name="connsiteX6" fmla="*/ 8123705 w 15408996"/>
              <a:gd name="connsiteY6" fmla="*/ 2428716 h 5823460"/>
              <a:gd name="connsiteX7" fmla="*/ 10661769 w 15408996"/>
              <a:gd name="connsiteY7" fmla="*/ 2534864 h 5823460"/>
              <a:gd name="connsiteX8" fmla="*/ 11624401 w 15408996"/>
              <a:gd name="connsiteY8" fmla="*/ 3741666 h 5823460"/>
              <a:gd name="connsiteX9" fmla="*/ 14949934 w 15408996"/>
              <a:gd name="connsiteY9" fmla="*/ 3585231 h 5823460"/>
              <a:gd name="connsiteX10" fmla="*/ 15169148 w 15408996"/>
              <a:gd name="connsiteY10" fmla="*/ 5309578 h 5823460"/>
              <a:gd name="connsiteX11" fmla="*/ 12956606 w 15408996"/>
              <a:gd name="connsiteY11" fmla="*/ 5820454 h 5823460"/>
              <a:gd name="connsiteX12" fmla="*/ 1334959 w 15408996"/>
              <a:gd name="connsiteY12" fmla="*/ 4465169 h 5823460"/>
              <a:gd name="connsiteX13" fmla="*/ 304483 w 15408996"/>
              <a:gd name="connsiteY13" fmla="*/ 1153633 h 5823460"/>
              <a:gd name="connsiteX0" fmla="*/ 304483 w 15408996"/>
              <a:gd name="connsiteY0" fmla="*/ 1165127 h 5834954"/>
              <a:gd name="connsiteX1" fmla="*/ 1797781 w 15408996"/>
              <a:gd name="connsiteY1" fmla="*/ 709761 h 5834954"/>
              <a:gd name="connsiteX2" fmla="*/ 3714643 w 15408996"/>
              <a:gd name="connsiteY2" fmla="*/ 289619 h 5834954"/>
              <a:gd name="connsiteX3" fmla="*/ 5345366 w 15408996"/>
              <a:gd name="connsiteY3" fmla="*/ 145293 h 5834954"/>
              <a:gd name="connsiteX4" fmla="*/ 4888518 w 15408996"/>
              <a:gd name="connsiteY4" fmla="*/ 23644 h 5834954"/>
              <a:gd name="connsiteX5" fmla="*/ 9856823 w 15408996"/>
              <a:gd name="connsiteY5" fmla="*/ 645918 h 5834954"/>
              <a:gd name="connsiteX6" fmla="*/ 8123705 w 15408996"/>
              <a:gd name="connsiteY6" fmla="*/ 2440210 h 5834954"/>
              <a:gd name="connsiteX7" fmla="*/ 10661769 w 15408996"/>
              <a:gd name="connsiteY7" fmla="*/ 2546358 h 5834954"/>
              <a:gd name="connsiteX8" fmla="*/ 11624401 w 15408996"/>
              <a:gd name="connsiteY8" fmla="*/ 3753160 h 5834954"/>
              <a:gd name="connsiteX9" fmla="*/ 14949934 w 15408996"/>
              <a:gd name="connsiteY9" fmla="*/ 3596725 h 5834954"/>
              <a:gd name="connsiteX10" fmla="*/ 15169148 w 15408996"/>
              <a:gd name="connsiteY10" fmla="*/ 5321072 h 5834954"/>
              <a:gd name="connsiteX11" fmla="*/ 12956606 w 15408996"/>
              <a:gd name="connsiteY11" fmla="*/ 5831948 h 5834954"/>
              <a:gd name="connsiteX12" fmla="*/ 1334959 w 15408996"/>
              <a:gd name="connsiteY12" fmla="*/ 4476663 h 5834954"/>
              <a:gd name="connsiteX13" fmla="*/ 304483 w 15408996"/>
              <a:gd name="connsiteY13" fmla="*/ 1165127 h 5834954"/>
              <a:gd name="connsiteX0" fmla="*/ 304483 w 15408996"/>
              <a:gd name="connsiteY0" fmla="*/ 1165127 h 5834954"/>
              <a:gd name="connsiteX1" fmla="*/ 1797781 w 15408996"/>
              <a:gd name="connsiteY1" fmla="*/ 709761 h 5834954"/>
              <a:gd name="connsiteX2" fmla="*/ 3714643 w 15408996"/>
              <a:gd name="connsiteY2" fmla="*/ 289619 h 5834954"/>
              <a:gd name="connsiteX3" fmla="*/ 5345366 w 15408996"/>
              <a:gd name="connsiteY3" fmla="*/ 145293 h 5834954"/>
              <a:gd name="connsiteX4" fmla="*/ 4888518 w 15408996"/>
              <a:gd name="connsiteY4" fmla="*/ 23644 h 5834954"/>
              <a:gd name="connsiteX5" fmla="*/ 9856823 w 15408996"/>
              <a:gd name="connsiteY5" fmla="*/ 645918 h 5834954"/>
              <a:gd name="connsiteX6" fmla="*/ 11458576 w 15408996"/>
              <a:gd name="connsiteY6" fmla="*/ 1866469 h 5834954"/>
              <a:gd name="connsiteX7" fmla="*/ 10661769 w 15408996"/>
              <a:gd name="connsiteY7" fmla="*/ 2546358 h 5834954"/>
              <a:gd name="connsiteX8" fmla="*/ 11624401 w 15408996"/>
              <a:gd name="connsiteY8" fmla="*/ 3753160 h 5834954"/>
              <a:gd name="connsiteX9" fmla="*/ 14949934 w 15408996"/>
              <a:gd name="connsiteY9" fmla="*/ 3596725 h 5834954"/>
              <a:gd name="connsiteX10" fmla="*/ 15169148 w 15408996"/>
              <a:gd name="connsiteY10" fmla="*/ 5321072 h 5834954"/>
              <a:gd name="connsiteX11" fmla="*/ 12956606 w 15408996"/>
              <a:gd name="connsiteY11" fmla="*/ 5831948 h 5834954"/>
              <a:gd name="connsiteX12" fmla="*/ 1334959 w 15408996"/>
              <a:gd name="connsiteY12" fmla="*/ 4476663 h 5834954"/>
              <a:gd name="connsiteX13" fmla="*/ 304483 w 15408996"/>
              <a:gd name="connsiteY13" fmla="*/ 1165127 h 5834954"/>
              <a:gd name="connsiteX0" fmla="*/ 304483 w 15408996"/>
              <a:gd name="connsiteY0" fmla="*/ 1169955 h 5839782"/>
              <a:gd name="connsiteX1" fmla="*/ 1797781 w 15408996"/>
              <a:gd name="connsiteY1" fmla="*/ 714589 h 5839782"/>
              <a:gd name="connsiteX2" fmla="*/ 3714643 w 15408996"/>
              <a:gd name="connsiteY2" fmla="*/ 294447 h 5839782"/>
              <a:gd name="connsiteX3" fmla="*/ 5524660 w 15408996"/>
              <a:gd name="connsiteY3" fmla="*/ 1539650 h 5839782"/>
              <a:gd name="connsiteX4" fmla="*/ 4888518 w 15408996"/>
              <a:gd name="connsiteY4" fmla="*/ 28472 h 5839782"/>
              <a:gd name="connsiteX5" fmla="*/ 9856823 w 15408996"/>
              <a:gd name="connsiteY5" fmla="*/ 650746 h 5839782"/>
              <a:gd name="connsiteX6" fmla="*/ 11458576 w 15408996"/>
              <a:gd name="connsiteY6" fmla="*/ 1871297 h 5839782"/>
              <a:gd name="connsiteX7" fmla="*/ 10661769 w 15408996"/>
              <a:gd name="connsiteY7" fmla="*/ 2551186 h 5839782"/>
              <a:gd name="connsiteX8" fmla="*/ 11624401 w 15408996"/>
              <a:gd name="connsiteY8" fmla="*/ 3757988 h 5839782"/>
              <a:gd name="connsiteX9" fmla="*/ 14949934 w 15408996"/>
              <a:gd name="connsiteY9" fmla="*/ 3601553 h 5839782"/>
              <a:gd name="connsiteX10" fmla="*/ 15169148 w 15408996"/>
              <a:gd name="connsiteY10" fmla="*/ 5325900 h 5839782"/>
              <a:gd name="connsiteX11" fmla="*/ 12956606 w 15408996"/>
              <a:gd name="connsiteY11" fmla="*/ 5836776 h 5839782"/>
              <a:gd name="connsiteX12" fmla="*/ 1334959 w 15408996"/>
              <a:gd name="connsiteY12" fmla="*/ 4481491 h 5839782"/>
              <a:gd name="connsiteX13" fmla="*/ 304483 w 15408996"/>
              <a:gd name="connsiteY13" fmla="*/ 1169955 h 5839782"/>
              <a:gd name="connsiteX0" fmla="*/ 304483 w 15408996"/>
              <a:gd name="connsiteY0" fmla="*/ 1169955 h 5839782"/>
              <a:gd name="connsiteX1" fmla="*/ 1797781 w 15408996"/>
              <a:gd name="connsiteY1" fmla="*/ 714589 h 5839782"/>
              <a:gd name="connsiteX2" fmla="*/ 2961607 w 15408996"/>
              <a:gd name="connsiteY2" fmla="*/ 1164023 h 5839782"/>
              <a:gd name="connsiteX3" fmla="*/ 5524660 w 15408996"/>
              <a:gd name="connsiteY3" fmla="*/ 1539650 h 5839782"/>
              <a:gd name="connsiteX4" fmla="*/ 4888518 w 15408996"/>
              <a:gd name="connsiteY4" fmla="*/ 28472 h 5839782"/>
              <a:gd name="connsiteX5" fmla="*/ 9856823 w 15408996"/>
              <a:gd name="connsiteY5" fmla="*/ 650746 h 5839782"/>
              <a:gd name="connsiteX6" fmla="*/ 11458576 w 15408996"/>
              <a:gd name="connsiteY6" fmla="*/ 1871297 h 5839782"/>
              <a:gd name="connsiteX7" fmla="*/ 10661769 w 15408996"/>
              <a:gd name="connsiteY7" fmla="*/ 2551186 h 5839782"/>
              <a:gd name="connsiteX8" fmla="*/ 11624401 w 15408996"/>
              <a:gd name="connsiteY8" fmla="*/ 3757988 h 5839782"/>
              <a:gd name="connsiteX9" fmla="*/ 14949934 w 15408996"/>
              <a:gd name="connsiteY9" fmla="*/ 3601553 h 5839782"/>
              <a:gd name="connsiteX10" fmla="*/ 15169148 w 15408996"/>
              <a:gd name="connsiteY10" fmla="*/ 5325900 h 5839782"/>
              <a:gd name="connsiteX11" fmla="*/ 12956606 w 15408996"/>
              <a:gd name="connsiteY11" fmla="*/ 5836776 h 5839782"/>
              <a:gd name="connsiteX12" fmla="*/ 1334959 w 15408996"/>
              <a:gd name="connsiteY12" fmla="*/ 4481491 h 5839782"/>
              <a:gd name="connsiteX13" fmla="*/ 304483 w 15408996"/>
              <a:gd name="connsiteY13" fmla="*/ 1169955 h 5839782"/>
              <a:gd name="connsiteX0" fmla="*/ 304483 w 15408996"/>
              <a:gd name="connsiteY0" fmla="*/ 1145298 h 5815125"/>
              <a:gd name="connsiteX1" fmla="*/ 1797781 w 15408996"/>
              <a:gd name="connsiteY1" fmla="*/ 689932 h 5815125"/>
              <a:gd name="connsiteX2" fmla="*/ 2961607 w 15408996"/>
              <a:gd name="connsiteY2" fmla="*/ 1139366 h 5815125"/>
              <a:gd name="connsiteX3" fmla="*/ 5524660 w 15408996"/>
              <a:gd name="connsiteY3" fmla="*/ 1514993 h 5815125"/>
              <a:gd name="connsiteX4" fmla="*/ 4888518 w 15408996"/>
              <a:gd name="connsiteY4" fmla="*/ 3815 h 5815125"/>
              <a:gd name="connsiteX5" fmla="*/ 9732052 w 15408996"/>
              <a:gd name="connsiteY5" fmla="*/ 1068913 h 5815125"/>
              <a:gd name="connsiteX6" fmla="*/ 9856823 w 15408996"/>
              <a:gd name="connsiteY6" fmla="*/ 626089 h 5815125"/>
              <a:gd name="connsiteX7" fmla="*/ 11458576 w 15408996"/>
              <a:gd name="connsiteY7" fmla="*/ 1846640 h 5815125"/>
              <a:gd name="connsiteX8" fmla="*/ 10661769 w 15408996"/>
              <a:gd name="connsiteY8" fmla="*/ 2526529 h 5815125"/>
              <a:gd name="connsiteX9" fmla="*/ 11624401 w 15408996"/>
              <a:gd name="connsiteY9" fmla="*/ 3733331 h 5815125"/>
              <a:gd name="connsiteX10" fmla="*/ 14949934 w 15408996"/>
              <a:gd name="connsiteY10" fmla="*/ 3576896 h 5815125"/>
              <a:gd name="connsiteX11" fmla="*/ 15169148 w 15408996"/>
              <a:gd name="connsiteY11" fmla="*/ 5301243 h 5815125"/>
              <a:gd name="connsiteX12" fmla="*/ 12956606 w 15408996"/>
              <a:gd name="connsiteY12" fmla="*/ 5812119 h 5815125"/>
              <a:gd name="connsiteX13" fmla="*/ 1334959 w 15408996"/>
              <a:gd name="connsiteY13" fmla="*/ 4456834 h 5815125"/>
              <a:gd name="connsiteX14" fmla="*/ 304483 w 15408996"/>
              <a:gd name="connsiteY14" fmla="*/ 1145298 h 5815125"/>
              <a:gd name="connsiteX0" fmla="*/ 304483 w 15408996"/>
              <a:gd name="connsiteY0" fmla="*/ 535790 h 5205617"/>
              <a:gd name="connsiteX1" fmla="*/ 1797781 w 15408996"/>
              <a:gd name="connsiteY1" fmla="*/ 80424 h 5205617"/>
              <a:gd name="connsiteX2" fmla="*/ 2961607 w 15408996"/>
              <a:gd name="connsiteY2" fmla="*/ 529858 h 5205617"/>
              <a:gd name="connsiteX3" fmla="*/ 5524660 w 15408996"/>
              <a:gd name="connsiteY3" fmla="*/ 905485 h 5205617"/>
              <a:gd name="connsiteX4" fmla="*/ 6959365 w 15408996"/>
              <a:gd name="connsiteY4" fmla="*/ 649365 h 5205617"/>
              <a:gd name="connsiteX5" fmla="*/ 9732052 w 15408996"/>
              <a:gd name="connsiteY5" fmla="*/ 459405 h 5205617"/>
              <a:gd name="connsiteX6" fmla="*/ 9856823 w 15408996"/>
              <a:gd name="connsiteY6" fmla="*/ 16581 h 5205617"/>
              <a:gd name="connsiteX7" fmla="*/ 11458576 w 15408996"/>
              <a:gd name="connsiteY7" fmla="*/ 1237132 h 5205617"/>
              <a:gd name="connsiteX8" fmla="*/ 10661769 w 15408996"/>
              <a:gd name="connsiteY8" fmla="*/ 1917021 h 5205617"/>
              <a:gd name="connsiteX9" fmla="*/ 11624401 w 15408996"/>
              <a:gd name="connsiteY9" fmla="*/ 3123823 h 5205617"/>
              <a:gd name="connsiteX10" fmla="*/ 14949934 w 15408996"/>
              <a:gd name="connsiteY10" fmla="*/ 2967388 h 5205617"/>
              <a:gd name="connsiteX11" fmla="*/ 15169148 w 15408996"/>
              <a:gd name="connsiteY11" fmla="*/ 4691735 h 5205617"/>
              <a:gd name="connsiteX12" fmla="*/ 12956606 w 15408996"/>
              <a:gd name="connsiteY12" fmla="*/ 5202611 h 5205617"/>
              <a:gd name="connsiteX13" fmla="*/ 1334959 w 15408996"/>
              <a:gd name="connsiteY13" fmla="*/ 3847326 h 5205617"/>
              <a:gd name="connsiteX14" fmla="*/ 304483 w 15408996"/>
              <a:gd name="connsiteY14" fmla="*/ 535790 h 5205617"/>
              <a:gd name="connsiteX0" fmla="*/ 297728 w 15402241"/>
              <a:gd name="connsiteY0" fmla="*/ 535790 h 5205617"/>
              <a:gd name="connsiteX1" fmla="*/ 1683449 w 15402241"/>
              <a:gd name="connsiteY1" fmla="*/ 250753 h 5205617"/>
              <a:gd name="connsiteX2" fmla="*/ 2954852 w 15402241"/>
              <a:gd name="connsiteY2" fmla="*/ 529858 h 5205617"/>
              <a:gd name="connsiteX3" fmla="*/ 5517905 w 15402241"/>
              <a:gd name="connsiteY3" fmla="*/ 905485 h 5205617"/>
              <a:gd name="connsiteX4" fmla="*/ 6952610 w 15402241"/>
              <a:gd name="connsiteY4" fmla="*/ 649365 h 5205617"/>
              <a:gd name="connsiteX5" fmla="*/ 9725297 w 15402241"/>
              <a:gd name="connsiteY5" fmla="*/ 459405 h 5205617"/>
              <a:gd name="connsiteX6" fmla="*/ 9850068 w 15402241"/>
              <a:gd name="connsiteY6" fmla="*/ 16581 h 5205617"/>
              <a:gd name="connsiteX7" fmla="*/ 11451821 w 15402241"/>
              <a:gd name="connsiteY7" fmla="*/ 1237132 h 5205617"/>
              <a:gd name="connsiteX8" fmla="*/ 10655014 w 15402241"/>
              <a:gd name="connsiteY8" fmla="*/ 1917021 h 5205617"/>
              <a:gd name="connsiteX9" fmla="*/ 11617646 w 15402241"/>
              <a:gd name="connsiteY9" fmla="*/ 3123823 h 5205617"/>
              <a:gd name="connsiteX10" fmla="*/ 14943179 w 15402241"/>
              <a:gd name="connsiteY10" fmla="*/ 2967388 h 5205617"/>
              <a:gd name="connsiteX11" fmla="*/ 15162393 w 15402241"/>
              <a:gd name="connsiteY11" fmla="*/ 4691735 h 5205617"/>
              <a:gd name="connsiteX12" fmla="*/ 12949851 w 15402241"/>
              <a:gd name="connsiteY12" fmla="*/ 5202611 h 5205617"/>
              <a:gd name="connsiteX13" fmla="*/ 1328204 w 15402241"/>
              <a:gd name="connsiteY13" fmla="*/ 3847326 h 5205617"/>
              <a:gd name="connsiteX14" fmla="*/ 297728 w 15402241"/>
              <a:gd name="connsiteY14" fmla="*/ 535790 h 5205617"/>
              <a:gd name="connsiteX0" fmla="*/ 297728 w 15402241"/>
              <a:gd name="connsiteY0" fmla="*/ 367076 h 5036903"/>
              <a:gd name="connsiteX1" fmla="*/ 1683449 w 15402241"/>
              <a:gd name="connsiteY1" fmla="*/ 82039 h 5036903"/>
              <a:gd name="connsiteX2" fmla="*/ 2954852 w 15402241"/>
              <a:gd name="connsiteY2" fmla="*/ 361144 h 5036903"/>
              <a:gd name="connsiteX3" fmla="*/ 5517905 w 15402241"/>
              <a:gd name="connsiteY3" fmla="*/ 736771 h 5036903"/>
              <a:gd name="connsiteX4" fmla="*/ 6952610 w 15402241"/>
              <a:gd name="connsiteY4" fmla="*/ 480651 h 5036903"/>
              <a:gd name="connsiteX5" fmla="*/ 9725297 w 15402241"/>
              <a:gd name="connsiteY5" fmla="*/ 290691 h 5036903"/>
              <a:gd name="connsiteX6" fmla="*/ 11042374 w 15402241"/>
              <a:gd name="connsiteY6" fmla="*/ 430573 h 5036903"/>
              <a:gd name="connsiteX7" fmla="*/ 11451821 w 15402241"/>
              <a:gd name="connsiteY7" fmla="*/ 1068418 h 5036903"/>
              <a:gd name="connsiteX8" fmla="*/ 10655014 w 15402241"/>
              <a:gd name="connsiteY8" fmla="*/ 1748307 h 5036903"/>
              <a:gd name="connsiteX9" fmla="*/ 11617646 w 15402241"/>
              <a:gd name="connsiteY9" fmla="*/ 2955109 h 5036903"/>
              <a:gd name="connsiteX10" fmla="*/ 14943179 w 15402241"/>
              <a:gd name="connsiteY10" fmla="*/ 2798674 h 5036903"/>
              <a:gd name="connsiteX11" fmla="*/ 15162393 w 15402241"/>
              <a:gd name="connsiteY11" fmla="*/ 4523021 h 5036903"/>
              <a:gd name="connsiteX12" fmla="*/ 12949851 w 15402241"/>
              <a:gd name="connsiteY12" fmla="*/ 5033897 h 5036903"/>
              <a:gd name="connsiteX13" fmla="*/ 1328204 w 15402241"/>
              <a:gd name="connsiteY13" fmla="*/ 3678612 h 5036903"/>
              <a:gd name="connsiteX14" fmla="*/ 297728 w 15402241"/>
              <a:gd name="connsiteY14" fmla="*/ 367076 h 5036903"/>
              <a:gd name="connsiteX0" fmla="*/ 297728 w 15402241"/>
              <a:gd name="connsiteY0" fmla="*/ 367076 h 5036903"/>
              <a:gd name="connsiteX1" fmla="*/ 1683449 w 15402241"/>
              <a:gd name="connsiteY1" fmla="*/ 82039 h 5036903"/>
              <a:gd name="connsiteX2" fmla="*/ 2954852 w 15402241"/>
              <a:gd name="connsiteY2" fmla="*/ 361144 h 5036903"/>
              <a:gd name="connsiteX3" fmla="*/ 5517905 w 15402241"/>
              <a:gd name="connsiteY3" fmla="*/ 736771 h 5036903"/>
              <a:gd name="connsiteX4" fmla="*/ 6952610 w 15402241"/>
              <a:gd name="connsiteY4" fmla="*/ 480651 h 5036903"/>
              <a:gd name="connsiteX5" fmla="*/ 9725297 w 15402241"/>
              <a:gd name="connsiteY5" fmla="*/ 290691 h 5036903"/>
              <a:gd name="connsiteX6" fmla="*/ 11042374 w 15402241"/>
              <a:gd name="connsiteY6" fmla="*/ 430573 h 5036903"/>
              <a:gd name="connsiteX7" fmla="*/ 12841351 w 15402241"/>
              <a:gd name="connsiteY7" fmla="*/ 485713 h 5036903"/>
              <a:gd name="connsiteX8" fmla="*/ 10655014 w 15402241"/>
              <a:gd name="connsiteY8" fmla="*/ 1748307 h 5036903"/>
              <a:gd name="connsiteX9" fmla="*/ 11617646 w 15402241"/>
              <a:gd name="connsiteY9" fmla="*/ 2955109 h 5036903"/>
              <a:gd name="connsiteX10" fmla="*/ 14943179 w 15402241"/>
              <a:gd name="connsiteY10" fmla="*/ 2798674 h 5036903"/>
              <a:gd name="connsiteX11" fmla="*/ 15162393 w 15402241"/>
              <a:gd name="connsiteY11" fmla="*/ 4523021 h 5036903"/>
              <a:gd name="connsiteX12" fmla="*/ 12949851 w 15402241"/>
              <a:gd name="connsiteY12" fmla="*/ 5033897 h 5036903"/>
              <a:gd name="connsiteX13" fmla="*/ 1328204 w 15402241"/>
              <a:gd name="connsiteY13" fmla="*/ 3678612 h 5036903"/>
              <a:gd name="connsiteX14" fmla="*/ 297728 w 15402241"/>
              <a:gd name="connsiteY14" fmla="*/ 367076 h 5036903"/>
              <a:gd name="connsiteX0" fmla="*/ 297728 w 15402241"/>
              <a:gd name="connsiteY0" fmla="*/ 824077 h 5493904"/>
              <a:gd name="connsiteX1" fmla="*/ 1683449 w 15402241"/>
              <a:gd name="connsiteY1" fmla="*/ 539040 h 5493904"/>
              <a:gd name="connsiteX2" fmla="*/ 2954852 w 15402241"/>
              <a:gd name="connsiteY2" fmla="*/ 818145 h 5493904"/>
              <a:gd name="connsiteX3" fmla="*/ 5517905 w 15402241"/>
              <a:gd name="connsiteY3" fmla="*/ 1193772 h 5493904"/>
              <a:gd name="connsiteX4" fmla="*/ 6952610 w 15402241"/>
              <a:gd name="connsiteY4" fmla="*/ 937652 h 5493904"/>
              <a:gd name="connsiteX5" fmla="*/ 9725297 w 15402241"/>
              <a:gd name="connsiteY5" fmla="*/ 747692 h 5493904"/>
              <a:gd name="connsiteX6" fmla="*/ 11042374 w 15402241"/>
              <a:gd name="connsiteY6" fmla="*/ 887574 h 5493904"/>
              <a:gd name="connsiteX7" fmla="*/ 12841351 w 15402241"/>
              <a:gd name="connsiteY7" fmla="*/ 942714 h 5493904"/>
              <a:gd name="connsiteX8" fmla="*/ 13980920 w 15402241"/>
              <a:gd name="connsiteY8" fmla="*/ 89637 h 5493904"/>
              <a:gd name="connsiteX9" fmla="*/ 11617646 w 15402241"/>
              <a:gd name="connsiteY9" fmla="*/ 3412110 h 5493904"/>
              <a:gd name="connsiteX10" fmla="*/ 14943179 w 15402241"/>
              <a:gd name="connsiteY10" fmla="*/ 3255675 h 5493904"/>
              <a:gd name="connsiteX11" fmla="*/ 15162393 w 15402241"/>
              <a:gd name="connsiteY11" fmla="*/ 4980022 h 5493904"/>
              <a:gd name="connsiteX12" fmla="*/ 12949851 w 15402241"/>
              <a:gd name="connsiteY12" fmla="*/ 5490898 h 5493904"/>
              <a:gd name="connsiteX13" fmla="*/ 1328204 w 15402241"/>
              <a:gd name="connsiteY13" fmla="*/ 4135613 h 5493904"/>
              <a:gd name="connsiteX14" fmla="*/ 297728 w 15402241"/>
              <a:gd name="connsiteY14" fmla="*/ 824077 h 5493904"/>
              <a:gd name="connsiteX0" fmla="*/ 297728 w 15454796"/>
              <a:gd name="connsiteY0" fmla="*/ 745151 h 5414978"/>
              <a:gd name="connsiteX1" fmla="*/ 1683449 w 15454796"/>
              <a:gd name="connsiteY1" fmla="*/ 460114 h 5414978"/>
              <a:gd name="connsiteX2" fmla="*/ 2954852 w 15454796"/>
              <a:gd name="connsiteY2" fmla="*/ 739219 h 5414978"/>
              <a:gd name="connsiteX3" fmla="*/ 5517905 w 15454796"/>
              <a:gd name="connsiteY3" fmla="*/ 1114846 h 5414978"/>
              <a:gd name="connsiteX4" fmla="*/ 6952610 w 15454796"/>
              <a:gd name="connsiteY4" fmla="*/ 858726 h 5414978"/>
              <a:gd name="connsiteX5" fmla="*/ 9725297 w 15454796"/>
              <a:gd name="connsiteY5" fmla="*/ 668766 h 5414978"/>
              <a:gd name="connsiteX6" fmla="*/ 11042374 w 15454796"/>
              <a:gd name="connsiteY6" fmla="*/ 808648 h 5414978"/>
              <a:gd name="connsiteX7" fmla="*/ 12841351 w 15454796"/>
              <a:gd name="connsiteY7" fmla="*/ 863788 h 5414978"/>
              <a:gd name="connsiteX8" fmla="*/ 13980920 w 15454796"/>
              <a:gd name="connsiteY8" fmla="*/ 10711 h 5414978"/>
              <a:gd name="connsiteX9" fmla="*/ 15427646 w 15454796"/>
              <a:gd name="connsiteY9" fmla="*/ 1549208 h 5414978"/>
              <a:gd name="connsiteX10" fmla="*/ 14943179 w 15454796"/>
              <a:gd name="connsiteY10" fmla="*/ 3176749 h 5414978"/>
              <a:gd name="connsiteX11" fmla="*/ 15162393 w 15454796"/>
              <a:gd name="connsiteY11" fmla="*/ 4901096 h 5414978"/>
              <a:gd name="connsiteX12" fmla="*/ 12949851 w 15454796"/>
              <a:gd name="connsiteY12" fmla="*/ 5411972 h 5414978"/>
              <a:gd name="connsiteX13" fmla="*/ 1328204 w 15454796"/>
              <a:gd name="connsiteY13" fmla="*/ 4056687 h 5414978"/>
              <a:gd name="connsiteX14" fmla="*/ 297728 w 15454796"/>
              <a:gd name="connsiteY14"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517905 w 15454796"/>
              <a:gd name="connsiteY3" fmla="*/ 1114846 h 5414978"/>
              <a:gd name="connsiteX4" fmla="*/ 6952610 w 15454796"/>
              <a:gd name="connsiteY4" fmla="*/ 858726 h 5414978"/>
              <a:gd name="connsiteX5" fmla="*/ 9725297 w 15454796"/>
              <a:gd name="connsiteY5" fmla="*/ 668766 h 5414978"/>
              <a:gd name="connsiteX6" fmla="*/ 9994237 w 15454796"/>
              <a:gd name="connsiteY6" fmla="*/ 9197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473081 w 15454796"/>
              <a:gd name="connsiteY3" fmla="*/ 908658 h 5414978"/>
              <a:gd name="connsiteX4" fmla="*/ 6952610 w 15454796"/>
              <a:gd name="connsiteY4" fmla="*/ 858726 h 5414978"/>
              <a:gd name="connsiteX5" fmla="*/ 9725297 w 15454796"/>
              <a:gd name="connsiteY5" fmla="*/ 668766 h 5414978"/>
              <a:gd name="connsiteX6" fmla="*/ 9994237 w 15454796"/>
              <a:gd name="connsiteY6" fmla="*/ 9197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473081 w 15454796"/>
              <a:gd name="connsiteY3" fmla="*/ 908658 h 5414978"/>
              <a:gd name="connsiteX4" fmla="*/ 6952610 w 15454796"/>
              <a:gd name="connsiteY4" fmla="*/ 858726 h 5414978"/>
              <a:gd name="connsiteX5" fmla="*/ 9725297 w 15454796"/>
              <a:gd name="connsiteY5" fmla="*/ 668766 h 5414978"/>
              <a:gd name="connsiteX6" fmla="*/ 10675554 w 15454796"/>
              <a:gd name="connsiteY6" fmla="*/ 7673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54796" h="5415192">
                <a:moveTo>
                  <a:pt x="297728" y="745365"/>
                </a:moveTo>
                <a:cubicBezTo>
                  <a:pt x="356935" y="145936"/>
                  <a:pt x="1240595" y="461317"/>
                  <a:pt x="1683449" y="460328"/>
                </a:cubicBezTo>
                <a:cubicBezTo>
                  <a:pt x="2126303" y="459339"/>
                  <a:pt x="2323247" y="664676"/>
                  <a:pt x="2954852" y="739433"/>
                </a:cubicBezTo>
                <a:cubicBezTo>
                  <a:pt x="3586457" y="814190"/>
                  <a:pt x="4806788" y="888954"/>
                  <a:pt x="5473081" y="908872"/>
                </a:cubicBezTo>
                <a:cubicBezTo>
                  <a:pt x="6139374" y="928790"/>
                  <a:pt x="5903248" y="683769"/>
                  <a:pt x="6952610" y="858940"/>
                </a:cubicBezTo>
                <a:cubicBezTo>
                  <a:pt x="8001972" y="1034111"/>
                  <a:pt x="9246747" y="696158"/>
                  <a:pt x="9725297" y="668980"/>
                </a:cubicBezTo>
                <a:cubicBezTo>
                  <a:pt x="10203847" y="641802"/>
                  <a:pt x="10456041" y="744278"/>
                  <a:pt x="10675554" y="767592"/>
                </a:cubicBezTo>
                <a:cubicBezTo>
                  <a:pt x="10895067" y="790906"/>
                  <a:pt x="10842162" y="783462"/>
                  <a:pt x="11042374" y="808862"/>
                </a:cubicBezTo>
                <a:cubicBezTo>
                  <a:pt x="11242586" y="834262"/>
                  <a:pt x="11576997" y="910802"/>
                  <a:pt x="11876826" y="919992"/>
                </a:cubicBezTo>
                <a:cubicBezTo>
                  <a:pt x="12615925" y="624382"/>
                  <a:pt x="12490669" y="1015513"/>
                  <a:pt x="12841351" y="864002"/>
                </a:cubicBezTo>
                <a:cubicBezTo>
                  <a:pt x="13192033" y="712491"/>
                  <a:pt x="13549871" y="-103312"/>
                  <a:pt x="13980920" y="10925"/>
                </a:cubicBezTo>
                <a:cubicBezTo>
                  <a:pt x="14411969" y="125162"/>
                  <a:pt x="15267270" y="1021749"/>
                  <a:pt x="15427646" y="1549422"/>
                </a:cubicBezTo>
                <a:cubicBezTo>
                  <a:pt x="15588023" y="2077095"/>
                  <a:pt x="14987388" y="2618315"/>
                  <a:pt x="14943179" y="3176963"/>
                </a:cubicBezTo>
                <a:cubicBezTo>
                  <a:pt x="14898970" y="3735611"/>
                  <a:pt x="15494614" y="4528773"/>
                  <a:pt x="15162393" y="4901310"/>
                </a:cubicBezTo>
                <a:cubicBezTo>
                  <a:pt x="14830172" y="5273847"/>
                  <a:pt x="15181590" y="5360180"/>
                  <a:pt x="12949851" y="5412186"/>
                </a:cubicBezTo>
                <a:cubicBezTo>
                  <a:pt x="10718112" y="5464192"/>
                  <a:pt x="3436891" y="4834704"/>
                  <a:pt x="1328204" y="4056901"/>
                </a:cubicBezTo>
                <a:cubicBezTo>
                  <a:pt x="-780483" y="3279098"/>
                  <a:pt x="238521" y="1344794"/>
                  <a:pt x="297728" y="7453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735741" y="1670673"/>
            <a:ext cx="10720517" cy="4867836"/>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fontAlgn="base"/>
            <a:r>
              <a:rPr lang="en-US" b="1" dirty="0">
                <a:solidFill>
                  <a:schemeClr val="bg1"/>
                </a:solidFill>
              </a:rPr>
              <a:t>Hire Photographer Or Team :</a:t>
            </a:r>
          </a:p>
          <a:p>
            <a:pPr fontAlgn="base"/>
            <a:r>
              <a:rPr lang="en-US" dirty="0">
                <a:solidFill>
                  <a:schemeClr val="bg1"/>
                </a:solidFill>
              </a:rPr>
              <a:t>Client will choose that which photographer wants to hire as their requirement.  User will input client requirement and then this order shift into array which should keep in photographer’s instance. And most important that if any client wants to hire photographer must login into system or this function will call ‘log-in’ function. </a:t>
            </a:r>
          </a:p>
          <a:p>
            <a:pPr fontAlgn="base"/>
            <a:endParaRPr lang="en-US" b="1" dirty="0">
              <a:solidFill>
                <a:schemeClr val="bg1"/>
              </a:solidFill>
            </a:endParaRPr>
          </a:p>
          <a:p>
            <a:r>
              <a:rPr lang="en-US" b="1" dirty="0">
                <a:solidFill>
                  <a:schemeClr val="bg1"/>
                </a:solidFill>
              </a:rPr>
              <a:t>Login:</a:t>
            </a:r>
          </a:p>
          <a:p>
            <a:r>
              <a:rPr lang="en-US" dirty="0">
                <a:solidFill>
                  <a:schemeClr val="bg1"/>
                </a:solidFill>
              </a:rPr>
              <a:t>first ask user weather sign up or not. If yes User wants to login and password from client. Then, system will search username in all type of static array. If it match with any type of instance then password will check. If re-checking will done then system give access to login. And if this process will not done then attempt will decrees one time. A user must did attempt 5 times which must be in under tracking. If fail 5 times, then user kicked out from system. And when user sign up in system it will call sign up function.</a:t>
            </a:r>
          </a:p>
          <a:p>
            <a:endParaRPr lang="en-US" dirty="0">
              <a:solidFill>
                <a:schemeClr val="bg1"/>
              </a:solidFill>
            </a:endParaRPr>
          </a:p>
        </p:txBody>
      </p:sp>
      <p:sp>
        <p:nvSpPr>
          <p:cNvPr id="6" name="Rectangle: Rounded Corners 5">
            <a:extLst>
              <a:ext uri="{FF2B5EF4-FFF2-40B4-BE49-F238E27FC236}">
                <a16:creationId xmlns:a16="http://schemas.microsoft.com/office/drawing/2014/main" id="{A010C67C-98A4-4630-A5E0-D2A30E86C109}"/>
              </a:ext>
            </a:extLst>
          </p:cNvPr>
          <p:cNvSpPr/>
          <p:nvPr/>
        </p:nvSpPr>
        <p:spPr>
          <a:xfrm>
            <a:off x="4009613" y="412705"/>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Functionality</a:t>
            </a:r>
          </a:p>
        </p:txBody>
      </p:sp>
    </p:spTree>
    <p:extLst>
      <p:ext uri="{BB962C8B-B14F-4D97-AF65-F5344CB8AC3E}">
        <p14:creationId xmlns:p14="http://schemas.microsoft.com/office/powerpoint/2010/main" val="658071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5CACF087-E2D3-4BF0-B7A7-2A341519D21E}"/>
              </a:ext>
            </a:extLst>
          </p:cNvPr>
          <p:cNvSpPr/>
          <p:nvPr/>
        </p:nvSpPr>
        <p:spPr>
          <a:xfrm>
            <a:off x="-1850081" y="406832"/>
            <a:ext cx="15573248" cy="8440419"/>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81867 h 8606095"/>
              <a:gd name="connsiteX1" fmla="*/ 448871 w 15392541"/>
              <a:gd name="connsiteY1" fmla="*/ 498704 h 8606095"/>
              <a:gd name="connsiteX2" fmla="*/ 1827457 w 15392541"/>
              <a:gd name="connsiteY2" fmla="*/ 26547 h 8606095"/>
              <a:gd name="connsiteX3" fmla="*/ 4910756 w 15392541"/>
              <a:gd name="connsiteY3" fmla="*/ 1189394 h 8606095"/>
              <a:gd name="connsiteX4" fmla="*/ 5664341 w 15392541"/>
              <a:gd name="connsiteY4" fmla="*/ 3274343 h 8606095"/>
              <a:gd name="connsiteX5" fmla="*/ 8174642 w 15392541"/>
              <a:gd name="connsiteY5" fmla="*/ 3752393 h 8606095"/>
              <a:gd name="connsiteX6" fmla="*/ 8567933 w 15392541"/>
              <a:gd name="connsiteY6" fmla="*/ 5057863 h 8606095"/>
              <a:gd name="connsiteX7" fmla="*/ 10844739 w 15392541"/>
              <a:gd name="connsiteY7" fmla="*/ 5043430 h 8606095"/>
              <a:gd name="connsiteX8" fmla="*/ 12038483 w 15392541"/>
              <a:gd name="connsiteY8" fmla="*/ 6199991 h 8606095"/>
              <a:gd name="connsiteX9" fmla="*/ 15112807 w 15392541"/>
              <a:gd name="connsiteY9" fmla="*/ 6656505 h 8606095"/>
              <a:gd name="connsiteX10" fmla="*/ 15181296 w 15392541"/>
              <a:gd name="connsiteY10" fmla="*/ 8089450 h 8606095"/>
              <a:gd name="connsiteX11" fmla="*/ 12968754 w 15392541"/>
              <a:gd name="connsiteY11" fmla="*/ 8600326 h 8606095"/>
              <a:gd name="connsiteX12" fmla="*/ 1347107 w 15392541"/>
              <a:gd name="connsiteY12" fmla="*/ 7245041 h 8606095"/>
              <a:gd name="connsiteX13" fmla="*/ 144922 w 15392541"/>
              <a:gd name="connsiteY13" fmla="*/ 1881867 h 8606095"/>
              <a:gd name="connsiteX0" fmla="*/ 144922 w 15392541"/>
              <a:gd name="connsiteY0" fmla="*/ 1881867 h 8606095"/>
              <a:gd name="connsiteX1" fmla="*/ 448871 w 15392541"/>
              <a:gd name="connsiteY1" fmla="*/ 498704 h 8606095"/>
              <a:gd name="connsiteX2" fmla="*/ 1827457 w 15392541"/>
              <a:gd name="connsiteY2" fmla="*/ 26547 h 8606095"/>
              <a:gd name="connsiteX3" fmla="*/ 4910756 w 15392541"/>
              <a:gd name="connsiteY3" fmla="*/ 1189394 h 8606095"/>
              <a:gd name="connsiteX4" fmla="*/ 5745023 w 15392541"/>
              <a:gd name="connsiteY4" fmla="*/ 3615002 h 8606095"/>
              <a:gd name="connsiteX5" fmla="*/ 8174642 w 15392541"/>
              <a:gd name="connsiteY5" fmla="*/ 3752393 h 8606095"/>
              <a:gd name="connsiteX6" fmla="*/ 8567933 w 15392541"/>
              <a:gd name="connsiteY6" fmla="*/ 5057863 h 8606095"/>
              <a:gd name="connsiteX7" fmla="*/ 10844739 w 15392541"/>
              <a:gd name="connsiteY7" fmla="*/ 5043430 h 8606095"/>
              <a:gd name="connsiteX8" fmla="*/ 12038483 w 15392541"/>
              <a:gd name="connsiteY8" fmla="*/ 6199991 h 8606095"/>
              <a:gd name="connsiteX9" fmla="*/ 15112807 w 15392541"/>
              <a:gd name="connsiteY9" fmla="*/ 6656505 h 8606095"/>
              <a:gd name="connsiteX10" fmla="*/ 15181296 w 15392541"/>
              <a:gd name="connsiteY10" fmla="*/ 8089450 h 8606095"/>
              <a:gd name="connsiteX11" fmla="*/ 12968754 w 15392541"/>
              <a:gd name="connsiteY11" fmla="*/ 8600326 h 8606095"/>
              <a:gd name="connsiteX12" fmla="*/ 1347107 w 15392541"/>
              <a:gd name="connsiteY12" fmla="*/ 7245041 h 8606095"/>
              <a:gd name="connsiteX13" fmla="*/ 144922 w 15392541"/>
              <a:gd name="connsiteY13" fmla="*/ 1881867 h 8606095"/>
              <a:gd name="connsiteX0" fmla="*/ 144922 w 15386753"/>
              <a:gd name="connsiteY0" fmla="*/ 1881867 h 8606095"/>
              <a:gd name="connsiteX1" fmla="*/ 448871 w 15386753"/>
              <a:gd name="connsiteY1" fmla="*/ 498704 h 8606095"/>
              <a:gd name="connsiteX2" fmla="*/ 1827457 w 15386753"/>
              <a:gd name="connsiteY2" fmla="*/ 26547 h 8606095"/>
              <a:gd name="connsiteX3" fmla="*/ 4910756 w 15386753"/>
              <a:gd name="connsiteY3" fmla="*/ 1189394 h 8606095"/>
              <a:gd name="connsiteX4" fmla="*/ 5745023 w 15386753"/>
              <a:gd name="connsiteY4" fmla="*/ 3615002 h 8606095"/>
              <a:gd name="connsiteX5" fmla="*/ 8174642 w 15386753"/>
              <a:gd name="connsiteY5" fmla="*/ 3752393 h 8606095"/>
              <a:gd name="connsiteX6" fmla="*/ 8567933 w 15386753"/>
              <a:gd name="connsiteY6" fmla="*/ 5057863 h 8606095"/>
              <a:gd name="connsiteX7" fmla="*/ 10844739 w 15386753"/>
              <a:gd name="connsiteY7" fmla="*/ 5043430 h 8606095"/>
              <a:gd name="connsiteX8" fmla="*/ 12119165 w 15386753"/>
              <a:gd name="connsiteY8" fmla="*/ 5966909 h 8606095"/>
              <a:gd name="connsiteX9" fmla="*/ 15112807 w 15386753"/>
              <a:gd name="connsiteY9" fmla="*/ 6656505 h 8606095"/>
              <a:gd name="connsiteX10" fmla="*/ 15181296 w 15386753"/>
              <a:gd name="connsiteY10" fmla="*/ 8089450 h 8606095"/>
              <a:gd name="connsiteX11" fmla="*/ 12968754 w 15386753"/>
              <a:gd name="connsiteY11" fmla="*/ 8600326 h 8606095"/>
              <a:gd name="connsiteX12" fmla="*/ 1347107 w 15386753"/>
              <a:gd name="connsiteY12" fmla="*/ 7245041 h 8606095"/>
              <a:gd name="connsiteX13" fmla="*/ 144922 w 15386753"/>
              <a:gd name="connsiteY13" fmla="*/ 1881867 h 8606095"/>
              <a:gd name="connsiteX0" fmla="*/ 144922 w 15386753"/>
              <a:gd name="connsiteY0" fmla="*/ 1881867 h 8606095"/>
              <a:gd name="connsiteX1" fmla="*/ 448871 w 15386753"/>
              <a:gd name="connsiteY1" fmla="*/ 498704 h 8606095"/>
              <a:gd name="connsiteX2" fmla="*/ 1827457 w 15386753"/>
              <a:gd name="connsiteY2" fmla="*/ 26547 h 8606095"/>
              <a:gd name="connsiteX3" fmla="*/ 4910756 w 15386753"/>
              <a:gd name="connsiteY3" fmla="*/ 1189394 h 8606095"/>
              <a:gd name="connsiteX4" fmla="*/ 5745023 w 15386753"/>
              <a:gd name="connsiteY4" fmla="*/ 3615002 h 8606095"/>
              <a:gd name="connsiteX5" fmla="*/ 8174642 w 15386753"/>
              <a:gd name="connsiteY5" fmla="*/ 3752393 h 8606095"/>
              <a:gd name="connsiteX6" fmla="*/ 8567933 w 15386753"/>
              <a:gd name="connsiteY6" fmla="*/ 5057863 h 8606095"/>
              <a:gd name="connsiteX7" fmla="*/ 10844739 w 15386753"/>
              <a:gd name="connsiteY7" fmla="*/ 5043430 h 8606095"/>
              <a:gd name="connsiteX8" fmla="*/ 12119165 w 15386753"/>
              <a:gd name="connsiteY8" fmla="*/ 5966909 h 8606095"/>
              <a:gd name="connsiteX9" fmla="*/ 15112807 w 15386753"/>
              <a:gd name="connsiteY9" fmla="*/ 6656505 h 8606095"/>
              <a:gd name="connsiteX10" fmla="*/ 15181296 w 15386753"/>
              <a:gd name="connsiteY10" fmla="*/ 8089450 h 8606095"/>
              <a:gd name="connsiteX11" fmla="*/ 12968754 w 15386753"/>
              <a:gd name="connsiteY11" fmla="*/ 8600326 h 8606095"/>
              <a:gd name="connsiteX12" fmla="*/ 1347107 w 15386753"/>
              <a:gd name="connsiteY12" fmla="*/ 7245041 h 8606095"/>
              <a:gd name="connsiteX13" fmla="*/ 144922 w 15386753"/>
              <a:gd name="connsiteY13" fmla="*/ 1881867 h 8606095"/>
              <a:gd name="connsiteX0" fmla="*/ 144922 w 15386753"/>
              <a:gd name="connsiteY0" fmla="*/ 1877436 h 8601664"/>
              <a:gd name="connsiteX1" fmla="*/ 448871 w 15386753"/>
              <a:gd name="connsiteY1" fmla="*/ 494273 h 8601664"/>
              <a:gd name="connsiteX2" fmla="*/ 1827457 w 15386753"/>
              <a:gd name="connsiteY2" fmla="*/ 22116 h 8601664"/>
              <a:gd name="connsiteX3" fmla="*/ 4946615 w 15386753"/>
              <a:gd name="connsiteY3" fmla="*/ 1104281 h 8601664"/>
              <a:gd name="connsiteX4" fmla="*/ 5745023 w 15386753"/>
              <a:gd name="connsiteY4" fmla="*/ 3610571 h 8601664"/>
              <a:gd name="connsiteX5" fmla="*/ 8174642 w 15386753"/>
              <a:gd name="connsiteY5" fmla="*/ 3747962 h 8601664"/>
              <a:gd name="connsiteX6" fmla="*/ 8567933 w 15386753"/>
              <a:gd name="connsiteY6" fmla="*/ 5053432 h 8601664"/>
              <a:gd name="connsiteX7" fmla="*/ 10844739 w 15386753"/>
              <a:gd name="connsiteY7" fmla="*/ 5038999 h 8601664"/>
              <a:gd name="connsiteX8" fmla="*/ 12119165 w 15386753"/>
              <a:gd name="connsiteY8" fmla="*/ 5962478 h 8601664"/>
              <a:gd name="connsiteX9" fmla="*/ 15112807 w 15386753"/>
              <a:gd name="connsiteY9" fmla="*/ 6652074 h 8601664"/>
              <a:gd name="connsiteX10" fmla="*/ 15181296 w 15386753"/>
              <a:gd name="connsiteY10" fmla="*/ 8085019 h 8601664"/>
              <a:gd name="connsiteX11" fmla="*/ 12968754 w 15386753"/>
              <a:gd name="connsiteY11" fmla="*/ 8595895 h 8601664"/>
              <a:gd name="connsiteX12" fmla="*/ 1347107 w 15386753"/>
              <a:gd name="connsiteY12" fmla="*/ 7240610 h 8601664"/>
              <a:gd name="connsiteX13" fmla="*/ 144922 w 15386753"/>
              <a:gd name="connsiteY13" fmla="*/ 1877436 h 8601664"/>
              <a:gd name="connsiteX0" fmla="*/ 144922 w 15386753"/>
              <a:gd name="connsiteY0" fmla="*/ 1877436 h 8601664"/>
              <a:gd name="connsiteX1" fmla="*/ 448871 w 15386753"/>
              <a:gd name="connsiteY1" fmla="*/ 494273 h 8601664"/>
              <a:gd name="connsiteX2" fmla="*/ 1827457 w 15386753"/>
              <a:gd name="connsiteY2" fmla="*/ 22116 h 8601664"/>
              <a:gd name="connsiteX3" fmla="*/ 4946615 w 15386753"/>
              <a:gd name="connsiteY3" fmla="*/ 1104281 h 8601664"/>
              <a:gd name="connsiteX4" fmla="*/ 5745023 w 15386753"/>
              <a:gd name="connsiteY4" fmla="*/ 3610571 h 8601664"/>
              <a:gd name="connsiteX5" fmla="*/ 8174642 w 15386753"/>
              <a:gd name="connsiteY5" fmla="*/ 3747962 h 8601664"/>
              <a:gd name="connsiteX6" fmla="*/ 8567933 w 15386753"/>
              <a:gd name="connsiteY6" fmla="*/ 5053432 h 8601664"/>
              <a:gd name="connsiteX7" fmla="*/ 10844739 w 15386753"/>
              <a:gd name="connsiteY7" fmla="*/ 5038999 h 8601664"/>
              <a:gd name="connsiteX8" fmla="*/ 12119165 w 15386753"/>
              <a:gd name="connsiteY8" fmla="*/ 5962478 h 8601664"/>
              <a:gd name="connsiteX9" fmla="*/ 15112807 w 15386753"/>
              <a:gd name="connsiteY9" fmla="*/ 6652074 h 8601664"/>
              <a:gd name="connsiteX10" fmla="*/ 15181296 w 15386753"/>
              <a:gd name="connsiteY10" fmla="*/ 8085019 h 8601664"/>
              <a:gd name="connsiteX11" fmla="*/ 12968754 w 15386753"/>
              <a:gd name="connsiteY11" fmla="*/ 8595895 h 8601664"/>
              <a:gd name="connsiteX12" fmla="*/ 1347107 w 15386753"/>
              <a:gd name="connsiteY12" fmla="*/ 7240610 h 8601664"/>
              <a:gd name="connsiteX13" fmla="*/ 144922 w 15386753"/>
              <a:gd name="connsiteY13" fmla="*/ 1877436 h 8601664"/>
              <a:gd name="connsiteX0" fmla="*/ 144922 w 15386753"/>
              <a:gd name="connsiteY0" fmla="*/ 1603883 h 8328111"/>
              <a:gd name="connsiteX1" fmla="*/ 448871 w 15386753"/>
              <a:gd name="connsiteY1" fmla="*/ 220720 h 8328111"/>
              <a:gd name="connsiteX2" fmla="*/ 2499810 w 15386753"/>
              <a:gd name="connsiteY2" fmla="*/ 62328 h 8328111"/>
              <a:gd name="connsiteX3" fmla="*/ 4946615 w 15386753"/>
              <a:gd name="connsiteY3" fmla="*/ 830728 h 8328111"/>
              <a:gd name="connsiteX4" fmla="*/ 5745023 w 15386753"/>
              <a:gd name="connsiteY4" fmla="*/ 3337018 h 8328111"/>
              <a:gd name="connsiteX5" fmla="*/ 8174642 w 15386753"/>
              <a:gd name="connsiteY5" fmla="*/ 3474409 h 8328111"/>
              <a:gd name="connsiteX6" fmla="*/ 8567933 w 15386753"/>
              <a:gd name="connsiteY6" fmla="*/ 4779879 h 8328111"/>
              <a:gd name="connsiteX7" fmla="*/ 10844739 w 15386753"/>
              <a:gd name="connsiteY7" fmla="*/ 4765446 h 8328111"/>
              <a:gd name="connsiteX8" fmla="*/ 12119165 w 15386753"/>
              <a:gd name="connsiteY8" fmla="*/ 5688925 h 8328111"/>
              <a:gd name="connsiteX9" fmla="*/ 15112807 w 15386753"/>
              <a:gd name="connsiteY9" fmla="*/ 6378521 h 8328111"/>
              <a:gd name="connsiteX10" fmla="*/ 15181296 w 15386753"/>
              <a:gd name="connsiteY10" fmla="*/ 7811466 h 8328111"/>
              <a:gd name="connsiteX11" fmla="*/ 12968754 w 15386753"/>
              <a:gd name="connsiteY11" fmla="*/ 8322342 h 8328111"/>
              <a:gd name="connsiteX12" fmla="*/ 1347107 w 15386753"/>
              <a:gd name="connsiteY12" fmla="*/ 6967057 h 8328111"/>
              <a:gd name="connsiteX13" fmla="*/ 144922 w 15386753"/>
              <a:gd name="connsiteY13" fmla="*/ 1603883 h 8328111"/>
              <a:gd name="connsiteX0" fmla="*/ 144922 w 15386753"/>
              <a:gd name="connsiteY0" fmla="*/ 1596698 h 8320926"/>
              <a:gd name="connsiteX1" fmla="*/ 448871 w 15386753"/>
              <a:gd name="connsiteY1" fmla="*/ 213535 h 8320926"/>
              <a:gd name="connsiteX2" fmla="*/ 2499810 w 15386753"/>
              <a:gd name="connsiteY2" fmla="*/ 55143 h 8320926"/>
              <a:gd name="connsiteX3" fmla="*/ 4579062 w 15386753"/>
              <a:gd name="connsiteY3" fmla="*/ 724931 h 8320926"/>
              <a:gd name="connsiteX4" fmla="*/ 5745023 w 15386753"/>
              <a:gd name="connsiteY4" fmla="*/ 3329833 h 8320926"/>
              <a:gd name="connsiteX5" fmla="*/ 8174642 w 15386753"/>
              <a:gd name="connsiteY5" fmla="*/ 3467224 h 8320926"/>
              <a:gd name="connsiteX6" fmla="*/ 8567933 w 15386753"/>
              <a:gd name="connsiteY6" fmla="*/ 4772694 h 8320926"/>
              <a:gd name="connsiteX7" fmla="*/ 10844739 w 15386753"/>
              <a:gd name="connsiteY7" fmla="*/ 4758261 h 8320926"/>
              <a:gd name="connsiteX8" fmla="*/ 12119165 w 15386753"/>
              <a:gd name="connsiteY8" fmla="*/ 5681740 h 8320926"/>
              <a:gd name="connsiteX9" fmla="*/ 15112807 w 15386753"/>
              <a:gd name="connsiteY9" fmla="*/ 6371336 h 8320926"/>
              <a:gd name="connsiteX10" fmla="*/ 15181296 w 15386753"/>
              <a:gd name="connsiteY10" fmla="*/ 7804281 h 8320926"/>
              <a:gd name="connsiteX11" fmla="*/ 12968754 w 15386753"/>
              <a:gd name="connsiteY11" fmla="*/ 8315157 h 8320926"/>
              <a:gd name="connsiteX12" fmla="*/ 1347107 w 15386753"/>
              <a:gd name="connsiteY12" fmla="*/ 6959872 h 8320926"/>
              <a:gd name="connsiteX13" fmla="*/ 144922 w 15386753"/>
              <a:gd name="connsiteY13" fmla="*/ 1596698 h 8320926"/>
              <a:gd name="connsiteX0" fmla="*/ 144922 w 15386753"/>
              <a:gd name="connsiteY0" fmla="*/ 1596698 h 8320926"/>
              <a:gd name="connsiteX1" fmla="*/ 448871 w 15386753"/>
              <a:gd name="connsiteY1" fmla="*/ 213535 h 8320926"/>
              <a:gd name="connsiteX2" fmla="*/ 2499810 w 15386753"/>
              <a:gd name="connsiteY2" fmla="*/ 55143 h 8320926"/>
              <a:gd name="connsiteX3" fmla="*/ 4579062 w 15386753"/>
              <a:gd name="connsiteY3" fmla="*/ 724931 h 8320926"/>
              <a:gd name="connsiteX4" fmla="*/ 5745023 w 15386753"/>
              <a:gd name="connsiteY4" fmla="*/ 3329833 h 8320926"/>
              <a:gd name="connsiteX5" fmla="*/ 8174642 w 15386753"/>
              <a:gd name="connsiteY5" fmla="*/ 3467224 h 8320926"/>
              <a:gd name="connsiteX6" fmla="*/ 8567933 w 15386753"/>
              <a:gd name="connsiteY6" fmla="*/ 4772694 h 8320926"/>
              <a:gd name="connsiteX7" fmla="*/ 10844739 w 15386753"/>
              <a:gd name="connsiteY7" fmla="*/ 4758261 h 8320926"/>
              <a:gd name="connsiteX8" fmla="*/ 12119165 w 15386753"/>
              <a:gd name="connsiteY8" fmla="*/ 5681740 h 8320926"/>
              <a:gd name="connsiteX9" fmla="*/ 15112807 w 15386753"/>
              <a:gd name="connsiteY9" fmla="*/ 6371336 h 8320926"/>
              <a:gd name="connsiteX10" fmla="*/ 15181296 w 15386753"/>
              <a:gd name="connsiteY10" fmla="*/ 7804281 h 8320926"/>
              <a:gd name="connsiteX11" fmla="*/ 12968754 w 15386753"/>
              <a:gd name="connsiteY11" fmla="*/ 8315157 h 8320926"/>
              <a:gd name="connsiteX12" fmla="*/ 1347107 w 15386753"/>
              <a:gd name="connsiteY12" fmla="*/ 6959872 h 8320926"/>
              <a:gd name="connsiteX13" fmla="*/ 144922 w 15386753"/>
              <a:gd name="connsiteY13" fmla="*/ 1596698 h 8320926"/>
              <a:gd name="connsiteX0" fmla="*/ 144922 w 15386753"/>
              <a:gd name="connsiteY0" fmla="*/ 1575550 h 8299778"/>
              <a:gd name="connsiteX1" fmla="*/ 448871 w 15386753"/>
              <a:gd name="connsiteY1" fmla="*/ 192387 h 8299778"/>
              <a:gd name="connsiteX2" fmla="*/ 2499810 w 15386753"/>
              <a:gd name="connsiteY2" fmla="*/ 33995 h 8299778"/>
              <a:gd name="connsiteX3" fmla="*/ 4579062 w 15386753"/>
              <a:gd name="connsiteY3" fmla="*/ 703783 h 8299778"/>
              <a:gd name="connsiteX4" fmla="*/ 5745023 w 15386753"/>
              <a:gd name="connsiteY4" fmla="*/ 3308685 h 8299778"/>
              <a:gd name="connsiteX5" fmla="*/ 8174642 w 15386753"/>
              <a:gd name="connsiteY5" fmla="*/ 3446076 h 8299778"/>
              <a:gd name="connsiteX6" fmla="*/ 8567933 w 15386753"/>
              <a:gd name="connsiteY6" fmla="*/ 4751546 h 8299778"/>
              <a:gd name="connsiteX7" fmla="*/ 10844739 w 15386753"/>
              <a:gd name="connsiteY7" fmla="*/ 4737113 h 8299778"/>
              <a:gd name="connsiteX8" fmla="*/ 12119165 w 15386753"/>
              <a:gd name="connsiteY8" fmla="*/ 5660592 h 8299778"/>
              <a:gd name="connsiteX9" fmla="*/ 15112807 w 15386753"/>
              <a:gd name="connsiteY9" fmla="*/ 6350188 h 8299778"/>
              <a:gd name="connsiteX10" fmla="*/ 15181296 w 15386753"/>
              <a:gd name="connsiteY10" fmla="*/ 7783133 h 8299778"/>
              <a:gd name="connsiteX11" fmla="*/ 12968754 w 15386753"/>
              <a:gd name="connsiteY11" fmla="*/ 8294009 h 8299778"/>
              <a:gd name="connsiteX12" fmla="*/ 1347107 w 15386753"/>
              <a:gd name="connsiteY12" fmla="*/ 6938724 h 8299778"/>
              <a:gd name="connsiteX13" fmla="*/ 144922 w 15386753"/>
              <a:gd name="connsiteY13" fmla="*/ 1575550 h 8299778"/>
              <a:gd name="connsiteX0" fmla="*/ 144922 w 15386753"/>
              <a:gd name="connsiteY0" fmla="*/ 1739283 h 8463511"/>
              <a:gd name="connsiteX1" fmla="*/ 448871 w 15386753"/>
              <a:gd name="connsiteY1" fmla="*/ 356120 h 8463511"/>
              <a:gd name="connsiteX2" fmla="*/ 2499810 w 15386753"/>
              <a:gd name="connsiteY2" fmla="*/ 197728 h 8463511"/>
              <a:gd name="connsiteX3" fmla="*/ 4579062 w 15386753"/>
              <a:gd name="connsiteY3" fmla="*/ 867516 h 8463511"/>
              <a:gd name="connsiteX4" fmla="*/ 5745023 w 15386753"/>
              <a:gd name="connsiteY4" fmla="*/ 3472418 h 8463511"/>
              <a:gd name="connsiteX5" fmla="*/ 8174642 w 15386753"/>
              <a:gd name="connsiteY5" fmla="*/ 3609809 h 8463511"/>
              <a:gd name="connsiteX6" fmla="*/ 8567933 w 15386753"/>
              <a:gd name="connsiteY6" fmla="*/ 4915279 h 8463511"/>
              <a:gd name="connsiteX7" fmla="*/ 10844739 w 15386753"/>
              <a:gd name="connsiteY7" fmla="*/ 4900846 h 8463511"/>
              <a:gd name="connsiteX8" fmla="*/ 12119165 w 15386753"/>
              <a:gd name="connsiteY8" fmla="*/ 5824325 h 8463511"/>
              <a:gd name="connsiteX9" fmla="*/ 15112807 w 15386753"/>
              <a:gd name="connsiteY9" fmla="*/ 6513921 h 8463511"/>
              <a:gd name="connsiteX10" fmla="*/ 15181296 w 15386753"/>
              <a:gd name="connsiteY10" fmla="*/ 7946866 h 8463511"/>
              <a:gd name="connsiteX11" fmla="*/ 12968754 w 15386753"/>
              <a:gd name="connsiteY11" fmla="*/ 8457742 h 8463511"/>
              <a:gd name="connsiteX12" fmla="*/ 1347107 w 15386753"/>
              <a:gd name="connsiteY12" fmla="*/ 7102457 h 8463511"/>
              <a:gd name="connsiteX13" fmla="*/ 144922 w 15386753"/>
              <a:gd name="connsiteY13" fmla="*/ 1739283 h 8463511"/>
              <a:gd name="connsiteX0" fmla="*/ 144922 w 15386753"/>
              <a:gd name="connsiteY0" fmla="*/ 1423453 h 8147681"/>
              <a:gd name="connsiteX1" fmla="*/ 448871 w 15386753"/>
              <a:gd name="connsiteY1" fmla="*/ 40290 h 8147681"/>
              <a:gd name="connsiteX2" fmla="*/ 2248798 w 15386753"/>
              <a:gd name="connsiteY2" fmla="*/ 2526487 h 8147681"/>
              <a:gd name="connsiteX3" fmla="*/ 4579062 w 15386753"/>
              <a:gd name="connsiteY3" fmla="*/ 551686 h 8147681"/>
              <a:gd name="connsiteX4" fmla="*/ 5745023 w 15386753"/>
              <a:gd name="connsiteY4" fmla="*/ 3156588 h 8147681"/>
              <a:gd name="connsiteX5" fmla="*/ 8174642 w 15386753"/>
              <a:gd name="connsiteY5" fmla="*/ 3293979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174642 w 15386753"/>
              <a:gd name="connsiteY5" fmla="*/ 3293979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604948 w 15386753"/>
              <a:gd name="connsiteY5" fmla="*/ 2505084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604948 w 15386753"/>
              <a:gd name="connsiteY5" fmla="*/ 2505084 h 8147681"/>
              <a:gd name="connsiteX6" fmla="*/ 10118827 w 15386753"/>
              <a:gd name="connsiteY6" fmla="*/ 1596273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7395"/>
              <a:gd name="connsiteY0" fmla="*/ 1423453 h 8147681"/>
              <a:gd name="connsiteX1" fmla="*/ 448871 w 15387395"/>
              <a:gd name="connsiteY1" fmla="*/ 40290 h 8147681"/>
              <a:gd name="connsiteX2" fmla="*/ 2248798 w 15387395"/>
              <a:gd name="connsiteY2" fmla="*/ 2526487 h 8147681"/>
              <a:gd name="connsiteX3" fmla="*/ 4704568 w 15387395"/>
              <a:gd name="connsiteY3" fmla="*/ 3814839 h 8147681"/>
              <a:gd name="connsiteX4" fmla="*/ 5745023 w 15387395"/>
              <a:gd name="connsiteY4" fmla="*/ 3156588 h 8147681"/>
              <a:gd name="connsiteX5" fmla="*/ 8604948 w 15387395"/>
              <a:gd name="connsiteY5" fmla="*/ 2505084 h 8147681"/>
              <a:gd name="connsiteX6" fmla="*/ 10118827 w 15387395"/>
              <a:gd name="connsiteY6" fmla="*/ 1596273 h 8147681"/>
              <a:gd name="connsiteX7" fmla="*/ 10844739 w 15387395"/>
              <a:gd name="connsiteY7" fmla="*/ 4585016 h 8147681"/>
              <a:gd name="connsiteX8" fmla="*/ 12110200 w 15387395"/>
              <a:gd name="connsiteY8" fmla="*/ 353789 h 8147681"/>
              <a:gd name="connsiteX9" fmla="*/ 15112807 w 15387395"/>
              <a:gd name="connsiteY9" fmla="*/ 6198091 h 8147681"/>
              <a:gd name="connsiteX10" fmla="*/ 15181296 w 15387395"/>
              <a:gd name="connsiteY10" fmla="*/ 7631036 h 8147681"/>
              <a:gd name="connsiteX11" fmla="*/ 12968754 w 15387395"/>
              <a:gd name="connsiteY11" fmla="*/ 8141912 h 8147681"/>
              <a:gd name="connsiteX12" fmla="*/ 1347107 w 15387395"/>
              <a:gd name="connsiteY12" fmla="*/ 6786627 h 8147681"/>
              <a:gd name="connsiteX13" fmla="*/ 144922 w 15387395"/>
              <a:gd name="connsiteY13" fmla="*/ 1423453 h 8147681"/>
              <a:gd name="connsiteX0" fmla="*/ 144922 w 15387395"/>
              <a:gd name="connsiteY0" fmla="*/ 1423453 h 8147681"/>
              <a:gd name="connsiteX1" fmla="*/ 448871 w 15387395"/>
              <a:gd name="connsiteY1" fmla="*/ 40290 h 8147681"/>
              <a:gd name="connsiteX2" fmla="*/ 2248798 w 15387395"/>
              <a:gd name="connsiteY2" fmla="*/ 2526487 h 8147681"/>
              <a:gd name="connsiteX3" fmla="*/ 4704568 w 15387395"/>
              <a:gd name="connsiteY3" fmla="*/ 3814839 h 8147681"/>
              <a:gd name="connsiteX4" fmla="*/ 5745023 w 15387395"/>
              <a:gd name="connsiteY4" fmla="*/ 3156588 h 8147681"/>
              <a:gd name="connsiteX5" fmla="*/ 8604948 w 15387395"/>
              <a:gd name="connsiteY5" fmla="*/ 2505084 h 8147681"/>
              <a:gd name="connsiteX6" fmla="*/ 10118827 w 15387395"/>
              <a:gd name="connsiteY6" fmla="*/ 1596273 h 8147681"/>
              <a:gd name="connsiteX7" fmla="*/ 10620621 w 15387395"/>
              <a:gd name="connsiteY7" fmla="*/ 1590804 h 8147681"/>
              <a:gd name="connsiteX8" fmla="*/ 12110200 w 15387395"/>
              <a:gd name="connsiteY8" fmla="*/ 353789 h 8147681"/>
              <a:gd name="connsiteX9" fmla="*/ 15112807 w 15387395"/>
              <a:gd name="connsiteY9" fmla="*/ 6198091 h 8147681"/>
              <a:gd name="connsiteX10" fmla="*/ 15181296 w 15387395"/>
              <a:gd name="connsiteY10" fmla="*/ 7631036 h 8147681"/>
              <a:gd name="connsiteX11" fmla="*/ 12968754 w 15387395"/>
              <a:gd name="connsiteY11" fmla="*/ 8141912 h 8147681"/>
              <a:gd name="connsiteX12" fmla="*/ 1347107 w 15387395"/>
              <a:gd name="connsiteY12" fmla="*/ 6786627 h 8147681"/>
              <a:gd name="connsiteX13" fmla="*/ 144922 w 15387395"/>
              <a:gd name="connsiteY13" fmla="*/ 1423453 h 8147681"/>
              <a:gd name="connsiteX0" fmla="*/ 144922 w 15340760"/>
              <a:gd name="connsiteY0" fmla="*/ 1516226 h 8440419"/>
              <a:gd name="connsiteX1" fmla="*/ 448871 w 15340760"/>
              <a:gd name="connsiteY1" fmla="*/ 133063 h 8440419"/>
              <a:gd name="connsiteX2" fmla="*/ 2248798 w 15340760"/>
              <a:gd name="connsiteY2" fmla="*/ 2619260 h 8440419"/>
              <a:gd name="connsiteX3" fmla="*/ 4704568 w 15340760"/>
              <a:gd name="connsiteY3" fmla="*/ 3907612 h 8440419"/>
              <a:gd name="connsiteX4" fmla="*/ 5745023 w 15340760"/>
              <a:gd name="connsiteY4" fmla="*/ 3249361 h 8440419"/>
              <a:gd name="connsiteX5" fmla="*/ 8604948 w 15340760"/>
              <a:gd name="connsiteY5" fmla="*/ 2597857 h 8440419"/>
              <a:gd name="connsiteX6" fmla="*/ 10118827 w 15340760"/>
              <a:gd name="connsiteY6" fmla="*/ 1689046 h 8440419"/>
              <a:gd name="connsiteX7" fmla="*/ 10620621 w 15340760"/>
              <a:gd name="connsiteY7" fmla="*/ 1683577 h 8440419"/>
              <a:gd name="connsiteX8" fmla="*/ 12110200 w 15340760"/>
              <a:gd name="connsiteY8" fmla="*/ 446562 h 8440419"/>
              <a:gd name="connsiteX9" fmla="*/ 14825936 w 15340760"/>
              <a:gd name="connsiteY9" fmla="*/ 643099 h 8440419"/>
              <a:gd name="connsiteX10" fmla="*/ 15181296 w 15340760"/>
              <a:gd name="connsiteY10" fmla="*/ 7723809 h 8440419"/>
              <a:gd name="connsiteX11" fmla="*/ 12968754 w 15340760"/>
              <a:gd name="connsiteY11" fmla="*/ 8234685 h 8440419"/>
              <a:gd name="connsiteX12" fmla="*/ 1347107 w 15340760"/>
              <a:gd name="connsiteY12" fmla="*/ 6879400 h 8440419"/>
              <a:gd name="connsiteX13" fmla="*/ 144922 w 15340760"/>
              <a:gd name="connsiteY13" fmla="*/ 1516226 h 8440419"/>
              <a:gd name="connsiteX0" fmla="*/ 140889 w 15336727"/>
              <a:gd name="connsiteY0" fmla="*/ 1516226 h 8440419"/>
              <a:gd name="connsiteX1" fmla="*/ 382085 w 15336727"/>
              <a:gd name="connsiteY1" fmla="*/ 1181934 h 8440419"/>
              <a:gd name="connsiteX2" fmla="*/ 2244765 w 15336727"/>
              <a:gd name="connsiteY2" fmla="*/ 2619260 h 8440419"/>
              <a:gd name="connsiteX3" fmla="*/ 4700535 w 15336727"/>
              <a:gd name="connsiteY3" fmla="*/ 3907612 h 8440419"/>
              <a:gd name="connsiteX4" fmla="*/ 5740990 w 15336727"/>
              <a:gd name="connsiteY4" fmla="*/ 3249361 h 8440419"/>
              <a:gd name="connsiteX5" fmla="*/ 8600915 w 15336727"/>
              <a:gd name="connsiteY5" fmla="*/ 2597857 h 8440419"/>
              <a:gd name="connsiteX6" fmla="*/ 10114794 w 15336727"/>
              <a:gd name="connsiteY6" fmla="*/ 1689046 h 8440419"/>
              <a:gd name="connsiteX7" fmla="*/ 10616588 w 15336727"/>
              <a:gd name="connsiteY7" fmla="*/ 1683577 h 8440419"/>
              <a:gd name="connsiteX8" fmla="*/ 12106167 w 15336727"/>
              <a:gd name="connsiteY8" fmla="*/ 446562 h 8440419"/>
              <a:gd name="connsiteX9" fmla="*/ 14821903 w 15336727"/>
              <a:gd name="connsiteY9" fmla="*/ 643099 h 8440419"/>
              <a:gd name="connsiteX10" fmla="*/ 15177263 w 15336727"/>
              <a:gd name="connsiteY10" fmla="*/ 7723809 h 8440419"/>
              <a:gd name="connsiteX11" fmla="*/ 12964721 w 15336727"/>
              <a:gd name="connsiteY11" fmla="*/ 8234685 h 8440419"/>
              <a:gd name="connsiteX12" fmla="*/ 1343074 w 15336727"/>
              <a:gd name="connsiteY12" fmla="*/ 6879400 h 8440419"/>
              <a:gd name="connsiteX13" fmla="*/ 140889 w 15336727"/>
              <a:gd name="connsiteY13" fmla="*/ 1516226 h 8440419"/>
              <a:gd name="connsiteX0" fmla="*/ 390593 w 15586431"/>
              <a:gd name="connsiteY0" fmla="*/ 1516226 h 8440419"/>
              <a:gd name="connsiteX1" fmla="*/ 147695 w 15586431"/>
              <a:gd name="connsiteY1" fmla="*/ 3799628 h 8440419"/>
              <a:gd name="connsiteX2" fmla="*/ 2494469 w 15586431"/>
              <a:gd name="connsiteY2" fmla="*/ 2619260 h 8440419"/>
              <a:gd name="connsiteX3" fmla="*/ 4950239 w 15586431"/>
              <a:gd name="connsiteY3" fmla="*/ 3907612 h 8440419"/>
              <a:gd name="connsiteX4" fmla="*/ 5990694 w 15586431"/>
              <a:gd name="connsiteY4" fmla="*/ 3249361 h 8440419"/>
              <a:gd name="connsiteX5" fmla="*/ 8850619 w 15586431"/>
              <a:gd name="connsiteY5" fmla="*/ 2597857 h 8440419"/>
              <a:gd name="connsiteX6" fmla="*/ 10364498 w 15586431"/>
              <a:gd name="connsiteY6" fmla="*/ 1689046 h 8440419"/>
              <a:gd name="connsiteX7" fmla="*/ 10866292 w 15586431"/>
              <a:gd name="connsiteY7" fmla="*/ 1683577 h 8440419"/>
              <a:gd name="connsiteX8" fmla="*/ 12355871 w 15586431"/>
              <a:gd name="connsiteY8" fmla="*/ 446562 h 8440419"/>
              <a:gd name="connsiteX9" fmla="*/ 15071607 w 15586431"/>
              <a:gd name="connsiteY9" fmla="*/ 643099 h 8440419"/>
              <a:gd name="connsiteX10" fmla="*/ 15426967 w 15586431"/>
              <a:gd name="connsiteY10" fmla="*/ 7723809 h 8440419"/>
              <a:gd name="connsiteX11" fmla="*/ 13214425 w 15586431"/>
              <a:gd name="connsiteY11" fmla="*/ 8234685 h 8440419"/>
              <a:gd name="connsiteX12" fmla="*/ 1592778 w 15586431"/>
              <a:gd name="connsiteY12" fmla="*/ 6879400 h 8440419"/>
              <a:gd name="connsiteX13" fmla="*/ 390593 w 15586431"/>
              <a:gd name="connsiteY13" fmla="*/ 1516226 h 8440419"/>
              <a:gd name="connsiteX0" fmla="*/ 377410 w 15573248"/>
              <a:gd name="connsiteY0" fmla="*/ 1516226 h 8440419"/>
              <a:gd name="connsiteX1" fmla="*/ 134512 w 15573248"/>
              <a:gd name="connsiteY1" fmla="*/ 3799628 h 8440419"/>
              <a:gd name="connsiteX2" fmla="*/ 2301992 w 15573248"/>
              <a:gd name="connsiteY2" fmla="*/ 4026719 h 8440419"/>
              <a:gd name="connsiteX3" fmla="*/ 4937056 w 15573248"/>
              <a:gd name="connsiteY3" fmla="*/ 3907612 h 8440419"/>
              <a:gd name="connsiteX4" fmla="*/ 5977511 w 15573248"/>
              <a:gd name="connsiteY4" fmla="*/ 3249361 h 8440419"/>
              <a:gd name="connsiteX5" fmla="*/ 8837436 w 15573248"/>
              <a:gd name="connsiteY5" fmla="*/ 2597857 h 8440419"/>
              <a:gd name="connsiteX6" fmla="*/ 10351315 w 15573248"/>
              <a:gd name="connsiteY6" fmla="*/ 1689046 h 8440419"/>
              <a:gd name="connsiteX7" fmla="*/ 10853109 w 15573248"/>
              <a:gd name="connsiteY7" fmla="*/ 1683577 h 8440419"/>
              <a:gd name="connsiteX8" fmla="*/ 12342688 w 15573248"/>
              <a:gd name="connsiteY8" fmla="*/ 446562 h 8440419"/>
              <a:gd name="connsiteX9" fmla="*/ 15058424 w 15573248"/>
              <a:gd name="connsiteY9" fmla="*/ 643099 h 8440419"/>
              <a:gd name="connsiteX10" fmla="*/ 15413784 w 15573248"/>
              <a:gd name="connsiteY10" fmla="*/ 7723809 h 8440419"/>
              <a:gd name="connsiteX11" fmla="*/ 13201242 w 15573248"/>
              <a:gd name="connsiteY11" fmla="*/ 8234685 h 8440419"/>
              <a:gd name="connsiteX12" fmla="*/ 1579595 w 15573248"/>
              <a:gd name="connsiteY12" fmla="*/ 6879400 h 8440419"/>
              <a:gd name="connsiteX13" fmla="*/ 377410 w 15573248"/>
              <a:gd name="connsiteY13" fmla="*/ 1516226 h 8440419"/>
              <a:gd name="connsiteX0" fmla="*/ 377410 w 15573248"/>
              <a:gd name="connsiteY0" fmla="*/ 1516226 h 8440419"/>
              <a:gd name="connsiteX1" fmla="*/ 134512 w 15573248"/>
              <a:gd name="connsiteY1" fmla="*/ 3799628 h 8440419"/>
              <a:gd name="connsiteX2" fmla="*/ 2301992 w 15573248"/>
              <a:gd name="connsiteY2" fmla="*/ 4026719 h 8440419"/>
              <a:gd name="connsiteX3" fmla="*/ 4937056 w 15573248"/>
              <a:gd name="connsiteY3" fmla="*/ 3907612 h 8440419"/>
              <a:gd name="connsiteX4" fmla="*/ 5475487 w 15573248"/>
              <a:gd name="connsiteY4" fmla="*/ 3213502 h 8440419"/>
              <a:gd name="connsiteX5" fmla="*/ 8837436 w 15573248"/>
              <a:gd name="connsiteY5" fmla="*/ 2597857 h 8440419"/>
              <a:gd name="connsiteX6" fmla="*/ 10351315 w 15573248"/>
              <a:gd name="connsiteY6" fmla="*/ 1689046 h 8440419"/>
              <a:gd name="connsiteX7" fmla="*/ 10853109 w 15573248"/>
              <a:gd name="connsiteY7" fmla="*/ 1683577 h 8440419"/>
              <a:gd name="connsiteX8" fmla="*/ 12342688 w 15573248"/>
              <a:gd name="connsiteY8" fmla="*/ 446562 h 8440419"/>
              <a:gd name="connsiteX9" fmla="*/ 15058424 w 15573248"/>
              <a:gd name="connsiteY9" fmla="*/ 643099 h 8440419"/>
              <a:gd name="connsiteX10" fmla="*/ 15413784 w 15573248"/>
              <a:gd name="connsiteY10" fmla="*/ 7723809 h 8440419"/>
              <a:gd name="connsiteX11" fmla="*/ 13201242 w 15573248"/>
              <a:gd name="connsiteY11" fmla="*/ 8234685 h 8440419"/>
              <a:gd name="connsiteX12" fmla="*/ 1579595 w 15573248"/>
              <a:gd name="connsiteY12" fmla="*/ 6879400 h 8440419"/>
              <a:gd name="connsiteX13" fmla="*/ 377410 w 15573248"/>
              <a:gd name="connsiteY13" fmla="*/ 1516226 h 844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73248" h="8440419">
                <a:moveTo>
                  <a:pt x="377410" y="1516226"/>
                </a:moveTo>
                <a:cubicBezTo>
                  <a:pt x="136563" y="1002931"/>
                  <a:pt x="-186252" y="3381213"/>
                  <a:pt x="134512" y="3799628"/>
                </a:cubicBezTo>
                <a:cubicBezTo>
                  <a:pt x="455276" y="4218043"/>
                  <a:pt x="1501568" y="4008722"/>
                  <a:pt x="2301992" y="4026719"/>
                </a:cubicBezTo>
                <a:cubicBezTo>
                  <a:pt x="3102416" y="4044716"/>
                  <a:pt x="4408140" y="4043148"/>
                  <a:pt x="4937056" y="3907612"/>
                </a:cubicBezTo>
                <a:cubicBezTo>
                  <a:pt x="5465972" y="3772076"/>
                  <a:pt x="4825424" y="3431794"/>
                  <a:pt x="5475487" y="3213502"/>
                </a:cubicBezTo>
                <a:cubicBezTo>
                  <a:pt x="6125550" y="2995210"/>
                  <a:pt x="8024798" y="2851933"/>
                  <a:pt x="8837436" y="2597857"/>
                </a:cubicBezTo>
                <a:cubicBezTo>
                  <a:pt x="9650074" y="2343781"/>
                  <a:pt x="10015370" y="1841426"/>
                  <a:pt x="10351315" y="1689046"/>
                </a:cubicBezTo>
                <a:cubicBezTo>
                  <a:pt x="10687261" y="1536666"/>
                  <a:pt x="10521214" y="1890658"/>
                  <a:pt x="10853109" y="1683577"/>
                </a:cubicBezTo>
                <a:cubicBezTo>
                  <a:pt x="11185004" y="1476496"/>
                  <a:pt x="11641802" y="619975"/>
                  <a:pt x="12342688" y="446562"/>
                </a:cubicBezTo>
                <a:cubicBezTo>
                  <a:pt x="13043574" y="273149"/>
                  <a:pt x="14546575" y="-569775"/>
                  <a:pt x="15058424" y="643099"/>
                </a:cubicBezTo>
                <a:cubicBezTo>
                  <a:pt x="15570273" y="1855974"/>
                  <a:pt x="15723314" y="6458545"/>
                  <a:pt x="15413784" y="7723809"/>
                </a:cubicBezTo>
                <a:cubicBezTo>
                  <a:pt x="15104254" y="8989073"/>
                  <a:pt x="15432981" y="8182679"/>
                  <a:pt x="13201242" y="8234685"/>
                </a:cubicBezTo>
                <a:cubicBezTo>
                  <a:pt x="10969503" y="8286691"/>
                  <a:pt x="3716900" y="7999143"/>
                  <a:pt x="1579595" y="6879400"/>
                </a:cubicBezTo>
                <a:cubicBezTo>
                  <a:pt x="-557710" y="5759657"/>
                  <a:pt x="618257" y="2029521"/>
                  <a:pt x="377410" y="151622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735741" y="1712258"/>
            <a:ext cx="10720517" cy="4276165"/>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r>
              <a:rPr lang="en-US" b="1" dirty="0">
                <a:solidFill>
                  <a:schemeClr val="bg1"/>
                </a:solidFill>
              </a:rPr>
              <a:t>Sign Up : </a:t>
            </a:r>
          </a:p>
          <a:p>
            <a:r>
              <a:rPr lang="en-US" dirty="0">
                <a:solidFill>
                  <a:schemeClr val="bg1"/>
                </a:solidFill>
              </a:rPr>
              <a:t>First the user will be asked for user type. Then user will input the details. Then NID will be provided by the user and will be cross checked. If it matches, then instance will be created according to type and the details will be updated by the save instance implementation. The instance will be then stored on a static array and the counter will be increased by 1. If the details don't match then user will be told to try again. If user type is photographer then workflow also needs to be added with details. This will be sent to the staff in another static array. This will be achieved by checking each of the staffs one by one.</a:t>
            </a:r>
          </a:p>
          <a:p>
            <a:endParaRPr lang="en-US" dirty="0">
              <a:solidFill>
                <a:schemeClr val="bg1"/>
              </a:solidFill>
            </a:endParaRPr>
          </a:p>
          <a:p>
            <a:r>
              <a:rPr lang="en-US" b="1" dirty="0">
                <a:solidFill>
                  <a:schemeClr val="bg1"/>
                </a:solidFill>
              </a:rPr>
              <a:t>Show Shipment Status :</a:t>
            </a:r>
          </a:p>
          <a:p>
            <a:r>
              <a:rPr lang="en-US" dirty="0">
                <a:solidFill>
                  <a:schemeClr val="bg1"/>
                </a:solidFill>
              </a:rPr>
              <a:t>This function will bring out the photographer instance from stored static array by username and print the progress of the order. This function will also take input through add complaint function.</a:t>
            </a:r>
          </a:p>
          <a:p>
            <a:endParaRPr lang="en-US" dirty="0">
              <a:solidFill>
                <a:schemeClr val="bg1"/>
              </a:solidFill>
            </a:endParaRPr>
          </a:p>
        </p:txBody>
      </p:sp>
      <p:sp>
        <p:nvSpPr>
          <p:cNvPr id="7" name="Rectangle: Rounded Corners 6">
            <a:extLst>
              <a:ext uri="{FF2B5EF4-FFF2-40B4-BE49-F238E27FC236}">
                <a16:creationId xmlns:a16="http://schemas.microsoft.com/office/drawing/2014/main" id="{D04C1AA6-2AC1-482C-8091-1F1DB4FD3ED6}"/>
              </a:ext>
            </a:extLst>
          </p:cNvPr>
          <p:cNvSpPr/>
          <p:nvPr/>
        </p:nvSpPr>
        <p:spPr>
          <a:xfrm>
            <a:off x="4009613" y="412705"/>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Functionality</a:t>
            </a:r>
          </a:p>
        </p:txBody>
      </p:sp>
    </p:spTree>
    <p:extLst>
      <p:ext uri="{BB962C8B-B14F-4D97-AF65-F5344CB8AC3E}">
        <p14:creationId xmlns:p14="http://schemas.microsoft.com/office/powerpoint/2010/main" val="2931949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7AE033D-CC2A-4BCD-BC51-073A4C784929}"/>
              </a:ext>
            </a:extLst>
          </p:cNvPr>
          <p:cNvSpPr/>
          <p:nvPr/>
        </p:nvSpPr>
        <p:spPr>
          <a:xfrm>
            <a:off x="-1384783" y="3131593"/>
            <a:ext cx="15460423" cy="5415654"/>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61527 h 8585755"/>
              <a:gd name="connsiteX1" fmla="*/ 448871 w 15392541"/>
              <a:gd name="connsiteY1" fmla="*/ 478364 h 8585755"/>
              <a:gd name="connsiteX2" fmla="*/ 1827457 w 15392541"/>
              <a:gd name="connsiteY2" fmla="*/ 6207 h 8585755"/>
              <a:gd name="connsiteX3" fmla="*/ 3708008 w 15392541"/>
              <a:gd name="connsiteY3" fmla="*/ 750766 h 8585755"/>
              <a:gd name="connsiteX4" fmla="*/ 5664341 w 15392541"/>
              <a:gd name="connsiteY4" fmla="*/ 3254003 h 8585755"/>
              <a:gd name="connsiteX5" fmla="*/ 8174642 w 15392541"/>
              <a:gd name="connsiteY5" fmla="*/ 3732053 h 8585755"/>
              <a:gd name="connsiteX6" fmla="*/ 8567933 w 15392541"/>
              <a:gd name="connsiteY6" fmla="*/ 5037523 h 8585755"/>
              <a:gd name="connsiteX7" fmla="*/ 10844739 w 15392541"/>
              <a:gd name="connsiteY7" fmla="*/ 5023090 h 8585755"/>
              <a:gd name="connsiteX8" fmla="*/ 12038483 w 15392541"/>
              <a:gd name="connsiteY8" fmla="*/ 6179651 h 8585755"/>
              <a:gd name="connsiteX9" fmla="*/ 15112807 w 15392541"/>
              <a:gd name="connsiteY9" fmla="*/ 6636165 h 8585755"/>
              <a:gd name="connsiteX10" fmla="*/ 15181296 w 15392541"/>
              <a:gd name="connsiteY10" fmla="*/ 8069110 h 8585755"/>
              <a:gd name="connsiteX11" fmla="*/ 12968754 w 15392541"/>
              <a:gd name="connsiteY11" fmla="*/ 8579986 h 8585755"/>
              <a:gd name="connsiteX12" fmla="*/ 1347107 w 15392541"/>
              <a:gd name="connsiteY12" fmla="*/ 7224701 h 8585755"/>
              <a:gd name="connsiteX13" fmla="*/ 144922 w 15392541"/>
              <a:gd name="connsiteY13" fmla="*/ 1861527 h 8585755"/>
              <a:gd name="connsiteX0" fmla="*/ 116471 w 15434428"/>
              <a:gd name="connsiteY0" fmla="*/ 2518544 h 8588351"/>
              <a:gd name="connsiteX1" fmla="*/ 490758 w 15434428"/>
              <a:gd name="connsiteY1" fmla="*/ 482238 h 8588351"/>
              <a:gd name="connsiteX2" fmla="*/ 1869344 w 15434428"/>
              <a:gd name="connsiteY2" fmla="*/ 10081 h 8588351"/>
              <a:gd name="connsiteX3" fmla="*/ 3749895 w 15434428"/>
              <a:gd name="connsiteY3" fmla="*/ 754640 h 8588351"/>
              <a:gd name="connsiteX4" fmla="*/ 5706228 w 15434428"/>
              <a:gd name="connsiteY4" fmla="*/ 3257877 h 8588351"/>
              <a:gd name="connsiteX5" fmla="*/ 8216529 w 15434428"/>
              <a:gd name="connsiteY5" fmla="*/ 3735927 h 8588351"/>
              <a:gd name="connsiteX6" fmla="*/ 8609820 w 15434428"/>
              <a:gd name="connsiteY6" fmla="*/ 5041397 h 8588351"/>
              <a:gd name="connsiteX7" fmla="*/ 10886626 w 15434428"/>
              <a:gd name="connsiteY7" fmla="*/ 5026964 h 8588351"/>
              <a:gd name="connsiteX8" fmla="*/ 12080370 w 15434428"/>
              <a:gd name="connsiteY8" fmla="*/ 6183525 h 8588351"/>
              <a:gd name="connsiteX9" fmla="*/ 15154694 w 15434428"/>
              <a:gd name="connsiteY9" fmla="*/ 6640039 h 8588351"/>
              <a:gd name="connsiteX10" fmla="*/ 15223183 w 15434428"/>
              <a:gd name="connsiteY10" fmla="*/ 8072984 h 8588351"/>
              <a:gd name="connsiteX11" fmla="*/ 13010641 w 15434428"/>
              <a:gd name="connsiteY11" fmla="*/ 8583860 h 8588351"/>
              <a:gd name="connsiteX12" fmla="*/ 1388994 w 15434428"/>
              <a:gd name="connsiteY12" fmla="*/ 7228575 h 8588351"/>
              <a:gd name="connsiteX13" fmla="*/ 116471 w 15434428"/>
              <a:gd name="connsiteY13" fmla="*/ 2518544 h 8588351"/>
              <a:gd name="connsiteX0" fmla="*/ 104507 w 15422464"/>
              <a:gd name="connsiteY0" fmla="*/ 2509174 h 8578981"/>
              <a:gd name="connsiteX1" fmla="*/ 297923 w 15422464"/>
              <a:gd name="connsiteY1" fmla="*/ 834609 h 8578981"/>
              <a:gd name="connsiteX2" fmla="*/ 1857380 w 15422464"/>
              <a:gd name="connsiteY2" fmla="*/ 711 h 8578981"/>
              <a:gd name="connsiteX3" fmla="*/ 3737931 w 15422464"/>
              <a:gd name="connsiteY3" fmla="*/ 745270 h 8578981"/>
              <a:gd name="connsiteX4" fmla="*/ 5694264 w 15422464"/>
              <a:gd name="connsiteY4" fmla="*/ 3248507 h 8578981"/>
              <a:gd name="connsiteX5" fmla="*/ 8204565 w 15422464"/>
              <a:gd name="connsiteY5" fmla="*/ 3726557 h 8578981"/>
              <a:gd name="connsiteX6" fmla="*/ 8597856 w 15422464"/>
              <a:gd name="connsiteY6" fmla="*/ 5032027 h 8578981"/>
              <a:gd name="connsiteX7" fmla="*/ 10874662 w 15422464"/>
              <a:gd name="connsiteY7" fmla="*/ 5017594 h 8578981"/>
              <a:gd name="connsiteX8" fmla="*/ 12068406 w 15422464"/>
              <a:gd name="connsiteY8" fmla="*/ 6174155 h 8578981"/>
              <a:gd name="connsiteX9" fmla="*/ 15142730 w 15422464"/>
              <a:gd name="connsiteY9" fmla="*/ 6630669 h 8578981"/>
              <a:gd name="connsiteX10" fmla="*/ 15211219 w 15422464"/>
              <a:gd name="connsiteY10" fmla="*/ 8063614 h 8578981"/>
              <a:gd name="connsiteX11" fmla="*/ 12998677 w 15422464"/>
              <a:gd name="connsiteY11" fmla="*/ 8574490 h 8578981"/>
              <a:gd name="connsiteX12" fmla="*/ 1377030 w 15422464"/>
              <a:gd name="connsiteY12" fmla="*/ 7219205 h 8578981"/>
              <a:gd name="connsiteX13" fmla="*/ 104507 w 15422464"/>
              <a:gd name="connsiteY13" fmla="*/ 2509174 h 8578981"/>
              <a:gd name="connsiteX0" fmla="*/ 104507 w 15422464"/>
              <a:gd name="connsiteY0" fmla="*/ 2579372 h 8649179"/>
              <a:gd name="connsiteX1" fmla="*/ 297923 w 15422464"/>
              <a:gd name="connsiteY1" fmla="*/ 904807 h 8649179"/>
              <a:gd name="connsiteX2" fmla="*/ 1264527 w 15422464"/>
              <a:gd name="connsiteY2" fmla="*/ 570 h 8649179"/>
              <a:gd name="connsiteX3" fmla="*/ 3737931 w 15422464"/>
              <a:gd name="connsiteY3" fmla="*/ 815468 h 8649179"/>
              <a:gd name="connsiteX4" fmla="*/ 5694264 w 15422464"/>
              <a:gd name="connsiteY4" fmla="*/ 3318705 h 8649179"/>
              <a:gd name="connsiteX5" fmla="*/ 8204565 w 15422464"/>
              <a:gd name="connsiteY5" fmla="*/ 3796755 h 8649179"/>
              <a:gd name="connsiteX6" fmla="*/ 8597856 w 15422464"/>
              <a:gd name="connsiteY6" fmla="*/ 5102225 h 8649179"/>
              <a:gd name="connsiteX7" fmla="*/ 10874662 w 15422464"/>
              <a:gd name="connsiteY7" fmla="*/ 5087792 h 8649179"/>
              <a:gd name="connsiteX8" fmla="*/ 12068406 w 15422464"/>
              <a:gd name="connsiteY8" fmla="*/ 6244353 h 8649179"/>
              <a:gd name="connsiteX9" fmla="*/ 15142730 w 15422464"/>
              <a:gd name="connsiteY9" fmla="*/ 6700867 h 8649179"/>
              <a:gd name="connsiteX10" fmla="*/ 15211219 w 15422464"/>
              <a:gd name="connsiteY10" fmla="*/ 8133812 h 8649179"/>
              <a:gd name="connsiteX11" fmla="*/ 12998677 w 15422464"/>
              <a:gd name="connsiteY11" fmla="*/ 8644688 h 8649179"/>
              <a:gd name="connsiteX12" fmla="*/ 1377030 w 15422464"/>
              <a:gd name="connsiteY12" fmla="*/ 7289403 h 8649179"/>
              <a:gd name="connsiteX13" fmla="*/ 104507 w 15422464"/>
              <a:gd name="connsiteY13" fmla="*/ 2579372 h 864917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8204565 w 15422464"/>
              <a:gd name="connsiteY5" fmla="*/ 3796635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703840 w 15422464"/>
              <a:gd name="connsiteY7" fmla="*/ 5358978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51437"/>
              <a:gd name="connsiteY0" fmla="*/ 2579252 h 8649059"/>
              <a:gd name="connsiteX1" fmla="*/ 297923 w 15451437"/>
              <a:gd name="connsiteY1" fmla="*/ 904687 h 8649059"/>
              <a:gd name="connsiteX2" fmla="*/ 1264527 w 15451437"/>
              <a:gd name="connsiteY2" fmla="*/ 450 h 8649059"/>
              <a:gd name="connsiteX3" fmla="*/ 3737931 w 15451437"/>
              <a:gd name="connsiteY3" fmla="*/ 815348 h 8649059"/>
              <a:gd name="connsiteX4" fmla="*/ 4930589 w 15451437"/>
              <a:gd name="connsiteY4" fmla="*/ 2836264 h 8649059"/>
              <a:gd name="connsiteX5" fmla="*/ 7290165 w 15451437"/>
              <a:gd name="connsiteY5" fmla="*/ 3404749 h 8649059"/>
              <a:gd name="connsiteX6" fmla="*/ 8165776 w 15451437"/>
              <a:gd name="connsiteY6" fmla="*/ 5252830 h 8649059"/>
              <a:gd name="connsiteX7" fmla="*/ 10703840 w 15451437"/>
              <a:gd name="connsiteY7" fmla="*/ 5358978 h 8649059"/>
              <a:gd name="connsiteX8" fmla="*/ 11666472 w 15451437"/>
              <a:gd name="connsiteY8" fmla="*/ 6565780 h 8649059"/>
              <a:gd name="connsiteX9" fmla="*/ 15142730 w 15451437"/>
              <a:gd name="connsiteY9" fmla="*/ 6700747 h 8649059"/>
              <a:gd name="connsiteX10" fmla="*/ 15211219 w 15451437"/>
              <a:gd name="connsiteY10" fmla="*/ 8133692 h 8649059"/>
              <a:gd name="connsiteX11" fmla="*/ 12998677 w 15451437"/>
              <a:gd name="connsiteY11" fmla="*/ 8644568 h 8649059"/>
              <a:gd name="connsiteX12" fmla="*/ 1377030 w 15451437"/>
              <a:gd name="connsiteY12" fmla="*/ 7289283 h 8649059"/>
              <a:gd name="connsiteX13" fmla="*/ 104507 w 1545143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290165 w 15451067"/>
              <a:gd name="connsiteY5" fmla="*/ 340474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586000 w 15451067"/>
              <a:gd name="connsiteY5" fmla="*/ 327027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 name="connsiteX0" fmla="*/ 104507 w 15451067"/>
              <a:gd name="connsiteY0" fmla="*/ 2597453 h 8667260"/>
              <a:gd name="connsiteX1" fmla="*/ 297923 w 15451067"/>
              <a:gd name="connsiteY1" fmla="*/ 922888 h 8667260"/>
              <a:gd name="connsiteX2" fmla="*/ 1264527 w 15451067"/>
              <a:gd name="connsiteY2" fmla="*/ 18651 h 8667260"/>
              <a:gd name="connsiteX3" fmla="*/ 3630354 w 15451067"/>
              <a:gd name="connsiteY3" fmla="*/ 1721055 h 8667260"/>
              <a:gd name="connsiteX4" fmla="*/ 4930589 w 15451067"/>
              <a:gd name="connsiteY4" fmla="*/ 2854465 h 8667260"/>
              <a:gd name="connsiteX5" fmla="*/ 7586000 w 15451067"/>
              <a:gd name="connsiteY5" fmla="*/ 3288480 h 8667260"/>
              <a:gd name="connsiteX6" fmla="*/ 8165776 w 15451067"/>
              <a:gd name="connsiteY6" fmla="*/ 5271031 h 8667260"/>
              <a:gd name="connsiteX7" fmla="*/ 10703840 w 15451067"/>
              <a:gd name="connsiteY7" fmla="*/ 5377179 h 8667260"/>
              <a:gd name="connsiteX8" fmla="*/ 11666472 w 15451067"/>
              <a:gd name="connsiteY8" fmla="*/ 6583981 h 8667260"/>
              <a:gd name="connsiteX9" fmla="*/ 14992005 w 15451067"/>
              <a:gd name="connsiteY9" fmla="*/ 6427546 h 8667260"/>
              <a:gd name="connsiteX10" fmla="*/ 15211219 w 15451067"/>
              <a:gd name="connsiteY10" fmla="*/ 8151893 h 8667260"/>
              <a:gd name="connsiteX11" fmla="*/ 12998677 w 15451067"/>
              <a:gd name="connsiteY11" fmla="*/ 8662769 h 8667260"/>
              <a:gd name="connsiteX12" fmla="*/ 1377030 w 15451067"/>
              <a:gd name="connsiteY12" fmla="*/ 7307484 h 8667260"/>
              <a:gd name="connsiteX13" fmla="*/ 104507 w 15451067"/>
              <a:gd name="connsiteY13" fmla="*/ 2597453 h 8667260"/>
              <a:gd name="connsiteX0" fmla="*/ 104507 w 15451067"/>
              <a:gd name="connsiteY0" fmla="*/ 1678772 h 7748579"/>
              <a:gd name="connsiteX1" fmla="*/ 297923 w 15451067"/>
              <a:gd name="connsiteY1" fmla="*/ 4207 h 7748579"/>
              <a:gd name="connsiteX2" fmla="*/ 1282456 w 15451067"/>
              <a:gd name="connsiteY2" fmla="*/ 1188747 h 7748579"/>
              <a:gd name="connsiteX3" fmla="*/ 3630354 w 15451067"/>
              <a:gd name="connsiteY3" fmla="*/ 802374 h 7748579"/>
              <a:gd name="connsiteX4" fmla="*/ 4930589 w 15451067"/>
              <a:gd name="connsiteY4" fmla="*/ 1935784 h 7748579"/>
              <a:gd name="connsiteX5" fmla="*/ 7586000 w 15451067"/>
              <a:gd name="connsiteY5" fmla="*/ 2369799 h 7748579"/>
              <a:gd name="connsiteX6" fmla="*/ 8165776 w 15451067"/>
              <a:gd name="connsiteY6" fmla="*/ 4352350 h 7748579"/>
              <a:gd name="connsiteX7" fmla="*/ 10703840 w 15451067"/>
              <a:gd name="connsiteY7" fmla="*/ 4458498 h 7748579"/>
              <a:gd name="connsiteX8" fmla="*/ 11666472 w 15451067"/>
              <a:gd name="connsiteY8" fmla="*/ 5665300 h 7748579"/>
              <a:gd name="connsiteX9" fmla="*/ 14992005 w 15451067"/>
              <a:gd name="connsiteY9" fmla="*/ 5508865 h 7748579"/>
              <a:gd name="connsiteX10" fmla="*/ 15211219 w 15451067"/>
              <a:gd name="connsiteY10" fmla="*/ 7233212 h 7748579"/>
              <a:gd name="connsiteX11" fmla="*/ 12998677 w 15451067"/>
              <a:gd name="connsiteY11" fmla="*/ 7744088 h 7748579"/>
              <a:gd name="connsiteX12" fmla="*/ 1377030 w 15451067"/>
              <a:gd name="connsiteY12" fmla="*/ 6388803 h 7748579"/>
              <a:gd name="connsiteX13" fmla="*/ 104507 w 15451067"/>
              <a:gd name="connsiteY13" fmla="*/ 1678772 h 7748579"/>
              <a:gd name="connsiteX0" fmla="*/ 134290 w 15480850"/>
              <a:gd name="connsiteY0" fmla="*/ 902677 h 6972484"/>
              <a:gd name="connsiteX1" fmla="*/ 775941 w 15480850"/>
              <a:gd name="connsiteY1" fmla="*/ 994159 h 6972484"/>
              <a:gd name="connsiteX2" fmla="*/ 1312239 w 15480850"/>
              <a:gd name="connsiteY2" fmla="*/ 412652 h 6972484"/>
              <a:gd name="connsiteX3" fmla="*/ 3660137 w 15480850"/>
              <a:gd name="connsiteY3" fmla="*/ 26279 h 6972484"/>
              <a:gd name="connsiteX4" fmla="*/ 4960372 w 15480850"/>
              <a:gd name="connsiteY4" fmla="*/ 1159689 h 6972484"/>
              <a:gd name="connsiteX5" fmla="*/ 7615783 w 15480850"/>
              <a:gd name="connsiteY5" fmla="*/ 1593704 h 6972484"/>
              <a:gd name="connsiteX6" fmla="*/ 8195559 w 15480850"/>
              <a:gd name="connsiteY6" fmla="*/ 3576255 h 6972484"/>
              <a:gd name="connsiteX7" fmla="*/ 10733623 w 15480850"/>
              <a:gd name="connsiteY7" fmla="*/ 3682403 h 6972484"/>
              <a:gd name="connsiteX8" fmla="*/ 11696255 w 15480850"/>
              <a:gd name="connsiteY8" fmla="*/ 4889205 h 6972484"/>
              <a:gd name="connsiteX9" fmla="*/ 15021788 w 15480850"/>
              <a:gd name="connsiteY9" fmla="*/ 4732770 h 6972484"/>
              <a:gd name="connsiteX10" fmla="*/ 15241002 w 15480850"/>
              <a:gd name="connsiteY10" fmla="*/ 6457117 h 6972484"/>
              <a:gd name="connsiteX11" fmla="*/ 13028460 w 15480850"/>
              <a:gd name="connsiteY11" fmla="*/ 6967993 h 6972484"/>
              <a:gd name="connsiteX12" fmla="*/ 1406813 w 15480850"/>
              <a:gd name="connsiteY12" fmla="*/ 5612708 h 6972484"/>
              <a:gd name="connsiteX13" fmla="*/ 134290 w 15480850"/>
              <a:gd name="connsiteY13" fmla="*/ 902677 h 6972484"/>
              <a:gd name="connsiteX0" fmla="*/ 237155 w 15341668"/>
              <a:gd name="connsiteY0" fmla="*/ 2301172 h 6970999"/>
              <a:gd name="connsiteX1" fmla="*/ 636759 w 15341668"/>
              <a:gd name="connsiteY1" fmla="*/ 994159 h 6970999"/>
              <a:gd name="connsiteX2" fmla="*/ 1173057 w 15341668"/>
              <a:gd name="connsiteY2" fmla="*/ 412652 h 6970999"/>
              <a:gd name="connsiteX3" fmla="*/ 3520955 w 15341668"/>
              <a:gd name="connsiteY3" fmla="*/ 26279 h 6970999"/>
              <a:gd name="connsiteX4" fmla="*/ 4821190 w 15341668"/>
              <a:gd name="connsiteY4" fmla="*/ 1159689 h 6970999"/>
              <a:gd name="connsiteX5" fmla="*/ 7476601 w 15341668"/>
              <a:gd name="connsiteY5" fmla="*/ 1593704 h 6970999"/>
              <a:gd name="connsiteX6" fmla="*/ 8056377 w 15341668"/>
              <a:gd name="connsiteY6" fmla="*/ 3576255 h 6970999"/>
              <a:gd name="connsiteX7" fmla="*/ 10594441 w 15341668"/>
              <a:gd name="connsiteY7" fmla="*/ 3682403 h 6970999"/>
              <a:gd name="connsiteX8" fmla="*/ 11557073 w 15341668"/>
              <a:gd name="connsiteY8" fmla="*/ 4889205 h 6970999"/>
              <a:gd name="connsiteX9" fmla="*/ 14882606 w 15341668"/>
              <a:gd name="connsiteY9" fmla="*/ 4732770 h 6970999"/>
              <a:gd name="connsiteX10" fmla="*/ 15101820 w 15341668"/>
              <a:gd name="connsiteY10" fmla="*/ 6457117 h 6970999"/>
              <a:gd name="connsiteX11" fmla="*/ 12889278 w 15341668"/>
              <a:gd name="connsiteY11" fmla="*/ 6967993 h 6970999"/>
              <a:gd name="connsiteX12" fmla="*/ 1267631 w 15341668"/>
              <a:gd name="connsiteY12" fmla="*/ 5612708 h 6970999"/>
              <a:gd name="connsiteX13" fmla="*/ 237155 w 15341668"/>
              <a:gd name="connsiteY13" fmla="*/ 2301172 h 6970999"/>
              <a:gd name="connsiteX0" fmla="*/ 304483 w 15408996"/>
              <a:gd name="connsiteY0" fmla="*/ 2311636 h 6981463"/>
              <a:gd name="connsiteX1" fmla="*/ 1797781 w 15408996"/>
              <a:gd name="connsiteY1" fmla="*/ 1856270 h 6981463"/>
              <a:gd name="connsiteX2" fmla="*/ 1240385 w 15408996"/>
              <a:gd name="connsiteY2" fmla="*/ 423116 h 6981463"/>
              <a:gd name="connsiteX3" fmla="*/ 3588283 w 15408996"/>
              <a:gd name="connsiteY3" fmla="*/ 36743 h 6981463"/>
              <a:gd name="connsiteX4" fmla="*/ 4888518 w 15408996"/>
              <a:gd name="connsiteY4" fmla="*/ 1170153 h 6981463"/>
              <a:gd name="connsiteX5" fmla="*/ 7543929 w 15408996"/>
              <a:gd name="connsiteY5" fmla="*/ 1604168 h 6981463"/>
              <a:gd name="connsiteX6" fmla="*/ 8123705 w 15408996"/>
              <a:gd name="connsiteY6" fmla="*/ 3586719 h 6981463"/>
              <a:gd name="connsiteX7" fmla="*/ 10661769 w 15408996"/>
              <a:gd name="connsiteY7" fmla="*/ 3692867 h 6981463"/>
              <a:gd name="connsiteX8" fmla="*/ 11624401 w 15408996"/>
              <a:gd name="connsiteY8" fmla="*/ 4899669 h 6981463"/>
              <a:gd name="connsiteX9" fmla="*/ 14949934 w 15408996"/>
              <a:gd name="connsiteY9" fmla="*/ 4743234 h 6981463"/>
              <a:gd name="connsiteX10" fmla="*/ 15169148 w 15408996"/>
              <a:gd name="connsiteY10" fmla="*/ 6467581 h 6981463"/>
              <a:gd name="connsiteX11" fmla="*/ 12956606 w 15408996"/>
              <a:gd name="connsiteY11" fmla="*/ 6978457 h 6981463"/>
              <a:gd name="connsiteX12" fmla="*/ 1334959 w 15408996"/>
              <a:gd name="connsiteY12" fmla="*/ 5623172 h 6981463"/>
              <a:gd name="connsiteX13" fmla="*/ 304483 w 15408996"/>
              <a:gd name="connsiteY13" fmla="*/ 2311636 h 6981463"/>
              <a:gd name="connsiteX0" fmla="*/ 304483 w 15408996"/>
              <a:gd name="connsiteY0" fmla="*/ 2276448 h 6946275"/>
              <a:gd name="connsiteX1" fmla="*/ 1797781 w 15408996"/>
              <a:gd name="connsiteY1" fmla="*/ 1821082 h 6946275"/>
              <a:gd name="connsiteX2" fmla="*/ 3714643 w 15408996"/>
              <a:gd name="connsiteY2" fmla="*/ 1400940 h 6946275"/>
              <a:gd name="connsiteX3" fmla="*/ 3588283 w 15408996"/>
              <a:gd name="connsiteY3" fmla="*/ 1555 h 6946275"/>
              <a:gd name="connsiteX4" fmla="*/ 4888518 w 15408996"/>
              <a:gd name="connsiteY4" fmla="*/ 1134965 h 6946275"/>
              <a:gd name="connsiteX5" fmla="*/ 7543929 w 15408996"/>
              <a:gd name="connsiteY5" fmla="*/ 1568980 h 6946275"/>
              <a:gd name="connsiteX6" fmla="*/ 8123705 w 15408996"/>
              <a:gd name="connsiteY6" fmla="*/ 3551531 h 6946275"/>
              <a:gd name="connsiteX7" fmla="*/ 10661769 w 15408996"/>
              <a:gd name="connsiteY7" fmla="*/ 3657679 h 6946275"/>
              <a:gd name="connsiteX8" fmla="*/ 11624401 w 15408996"/>
              <a:gd name="connsiteY8" fmla="*/ 4864481 h 6946275"/>
              <a:gd name="connsiteX9" fmla="*/ 14949934 w 15408996"/>
              <a:gd name="connsiteY9" fmla="*/ 4708046 h 6946275"/>
              <a:gd name="connsiteX10" fmla="*/ 15169148 w 15408996"/>
              <a:gd name="connsiteY10" fmla="*/ 6432393 h 6946275"/>
              <a:gd name="connsiteX11" fmla="*/ 12956606 w 15408996"/>
              <a:gd name="connsiteY11" fmla="*/ 6943269 h 6946275"/>
              <a:gd name="connsiteX12" fmla="*/ 1334959 w 15408996"/>
              <a:gd name="connsiteY12" fmla="*/ 5587984 h 6946275"/>
              <a:gd name="connsiteX13" fmla="*/ 304483 w 15408996"/>
              <a:gd name="connsiteY13" fmla="*/ 2276448 h 6946275"/>
              <a:gd name="connsiteX0" fmla="*/ 304483 w 15408996"/>
              <a:gd name="connsiteY0" fmla="*/ 1153633 h 5823460"/>
              <a:gd name="connsiteX1" fmla="*/ 1797781 w 15408996"/>
              <a:gd name="connsiteY1" fmla="*/ 698267 h 5823460"/>
              <a:gd name="connsiteX2" fmla="*/ 3714643 w 15408996"/>
              <a:gd name="connsiteY2" fmla="*/ 278125 h 5823460"/>
              <a:gd name="connsiteX3" fmla="*/ 5345366 w 15408996"/>
              <a:gd name="connsiteY3" fmla="*/ 133799 h 5823460"/>
              <a:gd name="connsiteX4" fmla="*/ 4888518 w 15408996"/>
              <a:gd name="connsiteY4" fmla="*/ 12150 h 5823460"/>
              <a:gd name="connsiteX5" fmla="*/ 7543929 w 15408996"/>
              <a:gd name="connsiteY5" fmla="*/ 446165 h 5823460"/>
              <a:gd name="connsiteX6" fmla="*/ 8123705 w 15408996"/>
              <a:gd name="connsiteY6" fmla="*/ 2428716 h 5823460"/>
              <a:gd name="connsiteX7" fmla="*/ 10661769 w 15408996"/>
              <a:gd name="connsiteY7" fmla="*/ 2534864 h 5823460"/>
              <a:gd name="connsiteX8" fmla="*/ 11624401 w 15408996"/>
              <a:gd name="connsiteY8" fmla="*/ 3741666 h 5823460"/>
              <a:gd name="connsiteX9" fmla="*/ 14949934 w 15408996"/>
              <a:gd name="connsiteY9" fmla="*/ 3585231 h 5823460"/>
              <a:gd name="connsiteX10" fmla="*/ 15169148 w 15408996"/>
              <a:gd name="connsiteY10" fmla="*/ 5309578 h 5823460"/>
              <a:gd name="connsiteX11" fmla="*/ 12956606 w 15408996"/>
              <a:gd name="connsiteY11" fmla="*/ 5820454 h 5823460"/>
              <a:gd name="connsiteX12" fmla="*/ 1334959 w 15408996"/>
              <a:gd name="connsiteY12" fmla="*/ 4465169 h 5823460"/>
              <a:gd name="connsiteX13" fmla="*/ 304483 w 15408996"/>
              <a:gd name="connsiteY13" fmla="*/ 1153633 h 5823460"/>
              <a:gd name="connsiteX0" fmla="*/ 304483 w 15408996"/>
              <a:gd name="connsiteY0" fmla="*/ 1165127 h 5834954"/>
              <a:gd name="connsiteX1" fmla="*/ 1797781 w 15408996"/>
              <a:gd name="connsiteY1" fmla="*/ 709761 h 5834954"/>
              <a:gd name="connsiteX2" fmla="*/ 3714643 w 15408996"/>
              <a:gd name="connsiteY2" fmla="*/ 289619 h 5834954"/>
              <a:gd name="connsiteX3" fmla="*/ 5345366 w 15408996"/>
              <a:gd name="connsiteY3" fmla="*/ 145293 h 5834954"/>
              <a:gd name="connsiteX4" fmla="*/ 4888518 w 15408996"/>
              <a:gd name="connsiteY4" fmla="*/ 23644 h 5834954"/>
              <a:gd name="connsiteX5" fmla="*/ 9856823 w 15408996"/>
              <a:gd name="connsiteY5" fmla="*/ 645918 h 5834954"/>
              <a:gd name="connsiteX6" fmla="*/ 8123705 w 15408996"/>
              <a:gd name="connsiteY6" fmla="*/ 2440210 h 5834954"/>
              <a:gd name="connsiteX7" fmla="*/ 10661769 w 15408996"/>
              <a:gd name="connsiteY7" fmla="*/ 2546358 h 5834954"/>
              <a:gd name="connsiteX8" fmla="*/ 11624401 w 15408996"/>
              <a:gd name="connsiteY8" fmla="*/ 3753160 h 5834954"/>
              <a:gd name="connsiteX9" fmla="*/ 14949934 w 15408996"/>
              <a:gd name="connsiteY9" fmla="*/ 3596725 h 5834954"/>
              <a:gd name="connsiteX10" fmla="*/ 15169148 w 15408996"/>
              <a:gd name="connsiteY10" fmla="*/ 5321072 h 5834954"/>
              <a:gd name="connsiteX11" fmla="*/ 12956606 w 15408996"/>
              <a:gd name="connsiteY11" fmla="*/ 5831948 h 5834954"/>
              <a:gd name="connsiteX12" fmla="*/ 1334959 w 15408996"/>
              <a:gd name="connsiteY12" fmla="*/ 4476663 h 5834954"/>
              <a:gd name="connsiteX13" fmla="*/ 304483 w 15408996"/>
              <a:gd name="connsiteY13" fmla="*/ 1165127 h 5834954"/>
              <a:gd name="connsiteX0" fmla="*/ 304483 w 15408996"/>
              <a:gd name="connsiteY0" fmla="*/ 1165127 h 5834954"/>
              <a:gd name="connsiteX1" fmla="*/ 1797781 w 15408996"/>
              <a:gd name="connsiteY1" fmla="*/ 709761 h 5834954"/>
              <a:gd name="connsiteX2" fmla="*/ 3714643 w 15408996"/>
              <a:gd name="connsiteY2" fmla="*/ 289619 h 5834954"/>
              <a:gd name="connsiteX3" fmla="*/ 5345366 w 15408996"/>
              <a:gd name="connsiteY3" fmla="*/ 145293 h 5834954"/>
              <a:gd name="connsiteX4" fmla="*/ 4888518 w 15408996"/>
              <a:gd name="connsiteY4" fmla="*/ 23644 h 5834954"/>
              <a:gd name="connsiteX5" fmla="*/ 9856823 w 15408996"/>
              <a:gd name="connsiteY5" fmla="*/ 645918 h 5834954"/>
              <a:gd name="connsiteX6" fmla="*/ 11458576 w 15408996"/>
              <a:gd name="connsiteY6" fmla="*/ 1866469 h 5834954"/>
              <a:gd name="connsiteX7" fmla="*/ 10661769 w 15408996"/>
              <a:gd name="connsiteY7" fmla="*/ 2546358 h 5834954"/>
              <a:gd name="connsiteX8" fmla="*/ 11624401 w 15408996"/>
              <a:gd name="connsiteY8" fmla="*/ 3753160 h 5834954"/>
              <a:gd name="connsiteX9" fmla="*/ 14949934 w 15408996"/>
              <a:gd name="connsiteY9" fmla="*/ 3596725 h 5834954"/>
              <a:gd name="connsiteX10" fmla="*/ 15169148 w 15408996"/>
              <a:gd name="connsiteY10" fmla="*/ 5321072 h 5834954"/>
              <a:gd name="connsiteX11" fmla="*/ 12956606 w 15408996"/>
              <a:gd name="connsiteY11" fmla="*/ 5831948 h 5834954"/>
              <a:gd name="connsiteX12" fmla="*/ 1334959 w 15408996"/>
              <a:gd name="connsiteY12" fmla="*/ 4476663 h 5834954"/>
              <a:gd name="connsiteX13" fmla="*/ 304483 w 15408996"/>
              <a:gd name="connsiteY13" fmla="*/ 1165127 h 5834954"/>
              <a:gd name="connsiteX0" fmla="*/ 304483 w 15408996"/>
              <a:gd name="connsiteY0" fmla="*/ 1169955 h 5839782"/>
              <a:gd name="connsiteX1" fmla="*/ 1797781 w 15408996"/>
              <a:gd name="connsiteY1" fmla="*/ 714589 h 5839782"/>
              <a:gd name="connsiteX2" fmla="*/ 3714643 w 15408996"/>
              <a:gd name="connsiteY2" fmla="*/ 294447 h 5839782"/>
              <a:gd name="connsiteX3" fmla="*/ 5524660 w 15408996"/>
              <a:gd name="connsiteY3" fmla="*/ 1539650 h 5839782"/>
              <a:gd name="connsiteX4" fmla="*/ 4888518 w 15408996"/>
              <a:gd name="connsiteY4" fmla="*/ 28472 h 5839782"/>
              <a:gd name="connsiteX5" fmla="*/ 9856823 w 15408996"/>
              <a:gd name="connsiteY5" fmla="*/ 650746 h 5839782"/>
              <a:gd name="connsiteX6" fmla="*/ 11458576 w 15408996"/>
              <a:gd name="connsiteY6" fmla="*/ 1871297 h 5839782"/>
              <a:gd name="connsiteX7" fmla="*/ 10661769 w 15408996"/>
              <a:gd name="connsiteY7" fmla="*/ 2551186 h 5839782"/>
              <a:gd name="connsiteX8" fmla="*/ 11624401 w 15408996"/>
              <a:gd name="connsiteY8" fmla="*/ 3757988 h 5839782"/>
              <a:gd name="connsiteX9" fmla="*/ 14949934 w 15408996"/>
              <a:gd name="connsiteY9" fmla="*/ 3601553 h 5839782"/>
              <a:gd name="connsiteX10" fmla="*/ 15169148 w 15408996"/>
              <a:gd name="connsiteY10" fmla="*/ 5325900 h 5839782"/>
              <a:gd name="connsiteX11" fmla="*/ 12956606 w 15408996"/>
              <a:gd name="connsiteY11" fmla="*/ 5836776 h 5839782"/>
              <a:gd name="connsiteX12" fmla="*/ 1334959 w 15408996"/>
              <a:gd name="connsiteY12" fmla="*/ 4481491 h 5839782"/>
              <a:gd name="connsiteX13" fmla="*/ 304483 w 15408996"/>
              <a:gd name="connsiteY13" fmla="*/ 1169955 h 5839782"/>
              <a:gd name="connsiteX0" fmla="*/ 304483 w 15408996"/>
              <a:gd name="connsiteY0" fmla="*/ 1169955 h 5839782"/>
              <a:gd name="connsiteX1" fmla="*/ 1797781 w 15408996"/>
              <a:gd name="connsiteY1" fmla="*/ 714589 h 5839782"/>
              <a:gd name="connsiteX2" fmla="*/ 2961607 w 15408996"/>
              <a:gd name="connsiteY2" fmla="*/ 1164023 h 5839782"/>
              <a:gd name="connsiteX3" fmla="*/ 5524660 w 15408996"/>
              <a:gd name="connsiteY3" fmla="*/ 1539650 h 5839782"/>
              <a:gd name="connsiteX4" fmla="*/ 4888518 w 15408996"/>
              <a:gd name="connsiteY4" fmla="*/ 28472 h 5839782"/>
              <a:gd name="connsiteX5" fmla="*/ 9856823 w 15408996"/>
              <a:gd name="connsiteY5" fmla="*/ 650746 h 5839782"/>
              <a:gd name="connsiteX6" fmla="*/ 11458576 w 15408996"/>
              <a:gd name="connsiteY6" fmla="*/ 1871297 h 5839782"/>
              <a:gd name="connsiteX7" fmla="*/ 10661769 w 15408996"/>
              <a:gd name="connsiteY7" fmla="*/ 2551186 h 5839782"/>
              <a:gd name="connsiteX8" fmla="*/ 11624401 w 15408996"/>
              <a:gd name="connsiteY8" fmla="*/ 3757988 h 5839782"/>
              <a:gd name="connsiteX9" fmla="*/ 14949934 w 15408996"/>
              <a:gd name="connsiteY9" fmla="*/ 3601553 h 5839782"/>
              <a:gd name="connsiteX10" fmla="*/ 15169148 w 15408996"/>
              <a:gd name="connsiteY10" fmla="*/ 5325900 h 5839782"/>
              <a:gd name="connsiteX11" fmla="*/ 12956606 w 15408996"/>
              <a:gd name="connsiteY11" fmla="*/ 5836776 h 5839782"/>
              <a:gd name="connsiteX12" fmla="*/ 1334959 w 15408996"/>
              <a:gd name="connsiteY12" fmla="*/ 4481491 h 5839782"/>
              <a:gd name="connsiteX13" fmla="*/ 304483 w 15408996"/>
              <a:gd name="connsiteY13" fmla="*/ 1169955 h 5839782"/>
              <a:gd name="connsiteX0" fmla="*/ 304483 w 15408996"/>
              <a:gd name="connsiteY0" fmla="*/ 1145298 h 5815125"/>
              <a:gd name="connsiteX1" fmla="*/ 1797781 w 15408996"/>
              <a:gd name="connsiteY1" fmla="*/ 689932 h 5815125"/>
              <a:gd name="connsiteX2" fmla="*/ 2961607 w 15408996"/>
              <a:gd name="connsiteY2" fmla="*/ 1139366 h 5815125"/>
              <a:gd name="connsiteX3" fmla="*/ 5524660 w 15408996"/>
              <a:gd name="connsiteY3" fmla="*/ 1514993 h 5815125"/>
              <a:gd name="connsiteX4" fmla="*/ 4888518 w 15408996"/>
              <a:gd name="connsiteY4" fmla="*/ 3815 h 5815125"/>
              <a:gd name="connsiteX5" fmla="*/ 9732052 w 15408996"/>
              <a:gd name="connsiteY5" fmla="*/ 1068913 h 5815125"/>
              <a:gd name="connsiteX6" fmla="*/ 9856823 w 15408996"/>
              <a:gd name="connsiteY6" fmla="*/ 626089 h 5815125"/>
              <a:gd name="connsiteX7" fmla="*/ 11458576 w 15408996"/>
              <a:gd name="connsiteY7" fmla="*/ 1846640 h 5815125"/>
              <a:gd name="connsiteX8" fmla="*/ 10661769 w 15408996"/>
              <a:gd name="connsiteY8" fmla="*/ 2526529 h 5815125"/>
              <a:gd name="connsiteX9" fmla="*/ 11624401 w 15408996"/>
              <a:gd name="connsiteY9" fmla="*/ 3733331 h 5815125"/>
              <a:gd name="connsiteX10" fmla="*/ 14949934 w 15408996"/>
              <a:gd name="connsiteY10" fmla="*/ 3576896 h 5815125"/>
              <a:gd name="connsiteX11" fmla="*/ 15169148 w 15408996"/>
              <a:gd name="connsiteY11" fmla="*/ 5301243 h 5815125"/>
              <a:gd name="connsiteX12" fmla="*/ 12956606 w 15408996"/>
              <a:gd name="connsiteY12" fmla="*/ 5812119 h 5815125"/>
              <a:gd name="connsiteX13" fmla="*/ 1334959 w 15408996"/>
              <a:gd name="connsiteY13" fmla="*/ 4456834 h 5815125"/>
              <a:gd name="connsiteX14" fmla="*/ 304483 w 15408996"/>
              <a:gd name="connsiteY14" fmla="*/ 1145298 h 5815125"/>
              <a:gd name="connsiteX0" fmla="*/ 304483 w 15408996"/>
              <a:gd name="connsiteY0" fmla="*/ 535790 h 5205617"/>
              <a:gd name="connsiteX1" fmla="*/ 1797781 w 15408996"/>
              <a:gd name="connsiteY1" fmla="*/ 80424 h 5205617"/>
              <a:gd name="connsiteX2" fmla="*/ 2961607 w 15408996"/>
              <a:gd name="connsiteY2" fmla="*/ 529858 h 5205617"/>
              <a:gd name="connsiteX3" fmla="*/ 5524660 w 15408996"/>
              <a:gd name="connsiteY3" fmla="*/ 905485 h 5205617"/>
              <a:gd name="connsiteX4" fmla="*/ 6959365 w 15408996"/>
              <a:gd name="connsiteY4" fmla="*/ 649365 h 5205617"/>
              <a:gd name="connsiteX5" fmla="*/ 9732052 w 15408996"/>
              <a:gd name="connsiteY5" fmla="*/ 459405 h 5205617"/>
              <a:gd name="connsiteX6" fmla="*/ 9856823 w 15408996"/>
              <a:gd name="connsiteY6" fmla="*/ 16581 h 5205617"/>
              <a:gd name="connsiteX7" fmla="*/ 11458576 w 15408996"/>
              <a:gd name="connsiteY7" fmla="*/ 1237132 h 5205617"/>
              <a:gd name="connsiteX8" fmla="*/ 10661769 w 15408996"/>
              <a:gd name="connsiteY8" fmla="*/ 1917021 h 5205617"/>
              <a:gd name="connsiteX9" fmla="*/ 11624401 w 15408996"/>
              <a:gd name="connsiteY9" fmla="*/ 3123823 h 5205617"/>
              <a:gd name="connsiteX10" fmla="*/ 14949934 w 15408996"/>
              <a:gd name="connsiteY10" fmla="*/ 2967388 h 5205617"/>
              <a:gd name="connsiteX11" fmla="*/ 15169148 w 15408996"/>
              <a:gd name="connsiteY11" fmla="*/ 4691735 h 5205617"/>
              <a:gd name="connsiteX12" fmla="*/ 12956606 w 15408996"/>
              <a:gd name="connsiteY12" fmla="*/ 5202611 h 5205617"/>
              <a:gd name="connsiteX13" fmla="*/ 1334959 w 15408996"/>
              <a:gd name="connsiteY13" fmla="*/ 3847326 h 5205617"/>
              <a:gd name="connsiteX14" fmla="*/ 304483 w 15408996"/>
              <a:gd name="connsiteY14" fmla="*/ 535790 h 5205617"/>
              <a:gd name="connsiteX0" fmla="*/ 297728 w 15402241"/>
              <a:gd name="connsiteY0" fmla="*/ 535790 h 5205617"/>
              <a:gd name="connsiteX1" fmla="*/ 1683449 w 15402241"/>
              <a:gd name="connsiteY1" fmla="*/ 250753 h 5205617"/>
              <a:gd name="connsiteX2" fmla="*/ 2954852 w 15402241"/>
              <a:gd name="connsiteY2" fmla="*/ 529858 h 5205617"/>
              <a:gd name="connsiteX3" fmla="*/ 5517905 w 15402241"/>
              <a:gd name="connsiteY3" fmla="*/ 905485 h 5205617"/>
              <a:gd name="connsiteX4" fmla="*/ 6952610 w 15402241"/>
              <a:gd name="connsiteY4" fmla="*/ 649365 h 5205617"/>
              <a:gd name="connsiteX5" fmla="*/ 9725297 w 15402241"/>
              <a:gd name="connsiteY5" fmla="*/ 459405 h 5205617"/>
              <a:gd name="connsiteX6" fmla="*/ 9850068 w 15402241"/>
              <a:gd name="connsiteY6" fmla="*/ 16581 h 5205617"/>
              <a:gd name="connsiteX7" fmla="*/ 11451821 w 15402241"/>
              <a:gd name="connsiteY7" fmla="*/ 1237132 h 5205617"/>
              <a:gd name="connsiteX8" fmla="*/ 10655014 w 15402241"/>
              <a:gd name="connsiteY8" fmla="*/ 1917021 h 5205617"/>
              <a:gd name="connsiteX9" fmla="*/ 11617646 w 15402241"/>
              <a:gd name="connsiteY9" fmla="*/ 3123823 h 5205617"/>
              <a:gd name="connsiteX10" fmla="*/ 14943179 w 15402241"/>
              <a:gd name="connsiteY10" fmla="*/ 2967388 h 5205617"/>
              <a:gd name="connsiteX11" fmla="*/ 15162393 w 15402241"/>
              <a:gd name="connsiteY11" fmla="*/ 4691735 h 5205617"/>
              <a:gd name="connsiteX12" fmla="*/ 12949851 w 15402241"/>
              <a:gd name="connsiteY12" fmla="*/ 5202611 h 5205617"/>
              <a:gd name="connsiteX13" fmla="*/ 1328204 w 15402241"/>
              <a:gd name="connsiteY13" fmla="*/ 3847326 h 5205617"/>
              <a:gd name="connsiteX14" fmla="*/ 297728 w 15402241"/>
              <a:gd name="connsiteY14" fmla="*/ 535790 h 5205617"/>
              <a:gd name="connsiteX0" fmla="*/ 297728 w 15402241"/>
              <a:gd name="connsiteY0" fmla="*/ 367076 h 5036903"/>
              <a:gd name="connsiteX1" fmla="*/ 1683449 w 15402241"/>
              <a:gd name="connsiteY1" fmla="*/ 82039 h 5036903"/>
              <a:gd name="connsiteX2" fmla="*/ 2954852 w 15402241"/>
              <a:gd name="connsiteY2" fmla="*/ 361144 h 5036903"/>
              <a:gd name="connsiteX3" fmla="*/ 5517905 w 15402241"/>
              <a:gd name="connsiteY3" fmla="*/ 736771 h 5036903"/>
              <a:gd name="connsiteX4" fmla="*/ 6952610 w 15402241"/>
              <a:gd name="connsiteY4" fmla="*/ 480651 h 5036903"/>
              <a:gd name="connsiteX5" fmla="*/ 9725297 w 15402241"/>
              <a:gd name="connsiteY5" fmla="*/ 290691 h 5036903"/>
              <a:gd name="connsiteX6" fmla="*/ 11042374 w 15402241"/>
              <a:gd name="connsiteY6" fmla="*/ 430573 h 5036903"/>
              <a:gd name="connsiteX7" fmla="*/ 11451821 w 15402241"/>
              <a:gd name="connsiteY7" fmla="*/ 1068418 h 5036903"/>
              <a:gd name="connsiteX8" fmla="*/ 10655014 w 15402241"/>
              <a:gd name="connsiteY8" fmla="*/ 1748307 h 5036903"/>
              <a:gd name="connsiteX9" fmla="*/ 11617646 w 15402241"/>
              <a:gd name="connsiteY9" fmla="*/ 2955109 h 5036903"/>
              <a:gd name="connsiteX10" fmla="*/ 14943179 w 15402241"/>
              <a:gd name="connsiteY10" fmla="*/ 2798674 h 5036903"/>
              <a:gd name="connsiteX11" fmla="*/ 15162393 w 15402241"/>
              <a:gd name="connsiteY11" fmla="*/ 4523021 h 5036903"/>
              <a:gd name="connsiteX12" fmla="*/ 12949851 w 15402241"/>
              <a:gd name="connsiteY12" fmla="*/ 5033897 h 5036903"/>
              <a:gd name="connsiteX13" fmla="*/ 1328204 w 15402241"/>
              <a:gd name="connsiteY13" fmla="*/ 3678612 h 5036903"/>
              <a:gd name="connsiteX14" fmla="*/ 297728 w 15402241"/>
              <a:gd name="connsiteY14" fmla="*/ 367076 h 5036903"/>
              <a:gd name="connsiteX0" fmla="*/ 297728 w 15402241"/>
              <a:gd name="connsiteY0" fmla="*/ 367076 h 5036903"/>
              <a:gd name="connsiteX1" fmla="*/ 1683449 w 15402241"/>
              <a:gd name="connsiteY1" fmla="*/ 82039 h 5036903"/>
              <a:gd name="connsiteX2" fmla="*/ 2954852 w 15402241"/>
              <a:gd name="connsiteY2" fmla="*/ 361144 h 5036903"/>
              <a:gd name="connsiteX3" fmla="*/ 5517905 w 15402241"/>
              <a:gd name="connsiteY3" fmla="*/ 736771 h 5036903"/>
              <a:gd name="connsiteX4" fmla="*/ 6952610 w 15402241"/>
              <a:gd name="connsiteY4" fmla="*/ 480651 h 5036903"/>
              <a:gd name="connsiteX5" fmla="*/ 9725297 w 15402241"/>
              <a:gd name="connsiteY5" fmla="*/ 290691 h 5036903"/>
              <a:gd name="connsiteX6" fmla="*/ 11042374 w 15402241"/>
              <a:gd name="connsiteY6" fmla="*/ 430573 h 5036903"/>
              <a:gd name="connsiteX7" fmla="*/ 12841351 w 15402241"/>
              <a:gd name="connsiteY7" fmla="*/ 485713 h 5036903"/>
              <a:gd name="connsiteX8" fmla="*/ 10655014 w 15402241"/>
              <a:gd name="connsiteY8" fmla="*/ 1748307 h 5036903"/>
              <a:gd name="connsiteX9" fmla="*/ 11617646 w 15402241"/>
              <a:gd name="connsiteY9" fmla="*/ 2955109 h 5036903"/>
              <a:gd name="connsiteX10" fmla="*/ 14943179 w 15402241"/>
              <a:gd name="connsiteY10" fmla="*/ 2798674 h 5036903"/>
              <a:gd name="connsiteX11" fmla="*/ 15162393 w 15402241"/>
              <a:gd name="connsiteY11" fmla="*/ 4523021 h 5036903"/>
              <a:gd name="connsiteX12" fmla="*/ 12949851 w 15402241"/>
              <a:gd name="connsiteY12" fmla="*/ 5033897 h 5036903"/>
              <a:gd name="connsiteX13" fmla="*/ 1328204 w 15402241"/>
              <a:gd name="connsiteY13" fmla="*/ 3678612 h 5036903"/>
              <a:gd name="connsiteX14" fmla="*/ 297728 w 15402241"/>
              <a:gd name="connsiteY14" fmla="*/ 367076 h 5036903"/>
              <a:gd name="connsiteX0" fmla="*/ 297728 w 15402241"/>
              <a:gd name="connsiteY0" fmla="*/ 824077 h 5493904"/>
              <a:gd name="connsiteX1" fmla="*/ 1683449 w 15402241"/>
              <a:gd name="connsiteY1" fmla="*/ 539040 h 5493904"/>
              <a:gd name="connsiteX2" fmla="*/ 2954852 w 15402241"/>
              <a:gd name="connsiteY2" fmla="*/ 818145 h 5493904"/>
              <a:gd name="connsiteX3" fmla="*/ 5517905 w 15402241"/>
              <a:gd name="connsiteY3" fmla="*/ 1193772 h 5493904"/>
              <a:gd name="connsiteX4" fmla="*/ 6952610 w 15402241"/>
              <a:gd name="connsiteY4" fmla="*/ 937652 h 5493904"/>
              <a:gd name="connsiteX5" fmla="*/ 9725297 w 15402241"/>
              <a:gd name="connsiteY5" fmla="*/ 747692 h 5493904"/>
              <a:gd name="connsiteX6" fmla="*/ 11042374 w 15402241"/>
              <a:gd name="connsiteY6" fmla="*/ 887574 h 5493904"/>
              <a:gd name="connsiteX7" fmla="*/ 12841351 w 15402241"/>
              <a:gd name="connsiteY7" fmla="*/ 942714 h 5493904"/>
              <a:gd name="connsiteX8" fmla="*/ 13980920 w 15402241"/>
              <a:gd name="connsiteY8" fmla="*/ 89637 h 5493904"/>
              <a:gd name="connsiteX9" fmla="*/ 11617646 w 15402241"/>
              <a:gd name="connsiteY9" fmla="*/ 3412110 h 5493904"/>
              <a:gd name="connsiteX10" fmla="*/ 14943179 w 15402241"/>
              <a:gd name="connsiteY10" fmla="*/ 3255675 h 5493904"/>
              <a:gd name="connsiteX11" fmla="*/ 15162393 w 15402241"/>
              <a:gd name="connsiteY11" fmla="*/ 4980022 h 5493904"/>
              <a:gd name="connsiteX12" fmla="*/ 12949851 w 15402241"/>
              <a:gd name="connsiteY12" fmla="*/ 5490898 h 5493904"/>
              <a:gd name="connsiteX13" fmla="*/ 1328204 w 15402241"/>
              <a:gd name="connsiteY13" fmla="*/ 4135613 h 5493904"/>
              <a:gd name="connsiteX14" fmla="*/ 297728 w 15402241"/>
              <a:gd name="connsiteY14" fmla="*/ 824077 h 5493904"/>
              <a:gd name="connsiteX0" fmla="*/ 297728 w 15454796"/>
              <a:gd name="connsiteY0" fmla="*/ 745151 h 5414978"/>
              <a:gd name="connsiteX1" fmla="*/ 1683449 w 15454796"/>
              <a:gd name="connsiteY1" fmla="*/ 460114 h 5414978"/>
              <a:gd name="connsiteX2" fmla="*/ 2954852 w 15454796"/>
              <a:gd name="connsiteY2" fmla="*/ 739219 h 5414978"/>
              <a:gd name="connsiteX3" fmla="*/ 5517905 w 15454796"/>
              <a:gd name="connsiteY3" fmla="*/ 1114846 h 5414978"/>
              <a:gd name="connsiteX4" fmla="*/ 6952610 w 15454796"/>
              <a:gd name="connsiteY4" fmla="*/ 858726 h 5414978"/>
              <a:gd name="connsiteX5" fmla="*/ 9725297 w 15454796"/>
              <a:gd name="connsiteY5" fmla="*/ 668766 h 5414978"/>
              <a:gd name="connsiteX6" fmla="*/ 11042374 w 15454796"/>
              <a:gd name="connsiteY6" fmla="*/ 808648 h 5414978"/>
              <a:gd name="connsiteX7" fmla="*/ 12841351 w 15454796"/>
              <a:gd name="connsiteY7" fmla="*/ 863788 h 5414978"/>
              <a:gd name="connsiteX8" fmla="*/ 13980920 w 15454796"/>
              <a:gd name="connsiteY8" fmla="*/ 10711 h 5414978"/>
              <a:gd name="connsiteX9" fmla="*/ 15427646 w 15454796"/>
              <a:gd name="connsiteY9" fmla="*/ 1549208 h 5414978"/>
              <a:gd name="connsiteX10" fmla="*/ 14943179 w 15454796"/>
              <a:gd name="connsiteY10" fmla="*/ 3176749 h 5414978"/>
              <a:gd name="connsiteX11" fmla="*/ 15162393 w 15454796"/>
              <a:gd name="connsiteY11" fmla="*/ 4901096 h 5414978"/>
              <a:gd name="connsiteX12" fmla="*/ 12949851 w 15454796"/>
              <a:gd name="connsiteY12" fmla="*/ 5411972 h 5414978"/>
              <a:gd name="connsiteX13" fmla="*/ 1328204 w 15454796"/>
              <a:gd name="connsiteY13" fmla="*/ 4056687 h 5414978"/>
              <a:gd name="connsiteX14" fmla="*/ 297728 w 15454796"/>
              <a:gd name="connsiteY14"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517905 w 15454796"/>
              <a:gd name="connsiteY3" fmla="*/ 1114846 h 5414978"/>
              <a:gd name="connsiteX4" fmla="*/ 6952610 w 15454796"/>
              <a:gd name="connsiteY4" fmla="*/ 858726 h 5414978"/>
              <a:gd name="connsiteX5" fmla="*/ 9725297 w 15454796"/>
              <a:gd name="connsiteY5" fmla="*/ 668766 h 5414978"/>
              <a:gd name="connsiteX6" fmla="*/ 9994237 w 15454796"/>
              <a:gd name="connsiteY6" fmla="*/ 9197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473081 w 15454796"/>
              <a:gd name="connsiteY3" fmla="*/ 908658 h 5414978"/>
              <a:gd name="connsiteX4" fmla="*/ 6952610 w 15454796"/>
              <a:gd name="connsiteY4" fmla="*/ 858726 h 5414978"/>
              <a:gd name="connsiteX5" fmla="*/ 9725297 w 15454796"/>
              <a:gd name="connsiteY5" fmla="*/ 668766 h 5414978"/>
              <a:gd name="connsiteX6" fmla="*/ 9994237 w 15454796"/>
              <a:gd name="connsiteY6" fmla="*/ 9197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473081 w 15454796"/>
              <a:gd name="connsiteY3" fmla="*/ 908658 h 5414978"/>
              <a:gd name="connsiteX4" fmla="*/ 6952610 w 15454796"/>
              <a:gd name="connsiteY4" fmla="*/ 858726 h 5414978"/>
              <a:gd name="connsiteX5" fmla="*/ 9725297 w 15454796"/>
              <a:gd name="connsiteY5" fmla="*/ 668766 h 5414978"/>
              <a:gd name="connsiteX6" fmla="*/ 10675554 w 15454796"/>
              <a:gd name="connsiteY6" fmla="*/ 7673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303355 w 15460423"/>
              <a:gd name="connsiteY0" fmla="*/ 745365 h 5415192"/>
              <a:gd name="connsiteX1" fmla="*/ 1778723 w 15460423"/>
              <a:gd name="connsiteY1" fmla="*/ 227246 h 5415192"/>
              <a:gd name="connsiteX2" fmla="*/ 2960479 w 15460423"/>
              <a:gd name="connsiteY2" fmla="*/ 739433 h 5415192"/>
              <a:gd name="connsiteX3" fmla="*/ 5478708 w 15460423"/>
              <a:gd name="connsiteY3" fmla="*/ 908872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2960479 w 15460423"/>
              <a:gd name="connsiteY2" fmla="*/ 739433 h 5415192"/>
              <a:gd name="connsiteX3" fmla="*/ 6267603 w 15460423"/>
              <a:gd name="connsiteY3" fmla="*/ 559248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614383 w 15460423"/>
              <a:gd name="connsiteY5" fmla="*/ 982744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614383 w 15460423"/>
              <a:gd name="connsiteY5" fmla="*/ 982744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827 h 5415654"/>
              <a:gd name="connsiteX1" fmla="*/ 1778723 w 15460423"/>
              <a:gd name="connsiteY1" fmla="*/ 227708 h 5415654"/>
              <a:gd name="connsiteX2" fmla="*/ 3077020 w 15460423"/>
              <a:gd name="connsiteY2" fmla="*/ 488883 h 5415654"/>
              <a:gd name="connsiteX3" fmla="*/ 6267603 w 15460423"/>
              <a:gd name="connsiteY3" fmla="*/ 559710 h 5415654"/>
              <a:gd name="connsiteX4" fmla="*/ 7648520 w 15460423"/>
              <a:gd name="connsiteY4" fmla="*/ 1200060 h 5415654"/>
              <a:gd name="connsiteX5" fmla="*/ 9614383 w 15460423"/>
              <a:gd name="connsiteY5" fmla="*/ 983206 h 5415654"/>
              <a:gd name="connsiteX6" fmla="*/ 10681181 w 15460423"/>
              <a:gd name="connsiteY6" fmla="*/ 768054 h 5415654"/>
              <a:gd name="connsiteX7" fmla="*/ 11048001 w 15460423"/>
              <a:gd name="connsiteY7" fmla="*/ 809324 h 5415654"/>
              <a:gd name="connsiteX8" fmla="*/ 12097606 w 15460423"/>
              <a:gd name="connsiteY8" fmla="*/ 1144572 h 5415654"/>
              <a:gd name="connsiteX9" fmla="*/ 12846978 w 15460423"/>
              <a:gd name="connsiteY9" fmla="*/ 864464 h 5415654"/>
              <a:gd name="connsiteX10" fmla="*/ 13986547 w 15460423"/>
              <a:gd name="connsiteY10" fmla="*/ 11387 h 5415654"/>
              <a:gd name="connsiteX11" fmla="*/ 15433273 w 15460423"/>
              <a:gd name="connsiteY11" fmla="*/ 1549884 h 5415654"/>
              <a:gd name="connsiteX12" fmla="*/ 14948806 w 15460423"/>
              <a:gd name="connsiteY12" fmla="*/ 3177425 h 5415654"/>
              <a:gd name="connsiteX13" fmla="*/ 15168020 w 15460423"/>
              <a:gd name="connsiteY13" fmla="*/ 4901772 h 5415654"/>
              <a:gd name="connsiteX14" fmla="*/ 12955478 w 15460423"/>
              <a:gd name="connsiteY14" fmla="*/ 5412648 h 5415654"/>
              <a:gd name="connsiteX15" fmla="*/ 1333831 w 15460423"/>
              <a:gd name="connsiteY15" fmla="*/ 4057363 h 5415654"/>
              <a:gd name="connsiteX16" fmla="*/ 303355 w 15460423"/>
              <a:gd name="connsiteY16" fmla="*/ 745827 h 541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60423" h="5415654">
                <a:moveTo>
                  <a:pt x="303355" y="745827"/>
                </a:moveTo>
                <a:cubicBezTo>
                  <a:pt x="377504" y="107551"/>
                  <a:pt x="1316446" y="270532"/>
                  <a:pt x="1778723" y="227708"/>
                </a:cubicBezTo>
                <a:cubicBezTo>
                  <a:pt x="2241000" y="184884"/>
                  <a:pt x="2328873" y="433549"/>
                  <a:pt x="3077020" y="488883"/>
                </a:cubicBezTo>
                <a:cubicBezTo>
                  <a:pt x="3825167" y="544217"/>
                  <a:pt x="5505686" y="441181"/>
                  <a:pt x="6267603" y="559710"/>
                </a:cubicBezTo>
                <a:cubicBezTo>
                  <a:pt x="7029520" y="678239"/>
                  <a:pt x="7090723" y="1129477"/>
                  <a:pt x="7648520" y="1200060"/>
                </a:cubicBezTo>
                <a:cubicBezTo>
                  <a:pt x="8206317" y="1270643"/>
                  <a:pt x="9135833" y="1010384"/>
                  <a:pt x="9614383" y="983206"/>
                </a:cubicBezTo>
                <a:cubicBezTo>
                  <a:pt x="10496345" y="1171181"/>
                  <a:pt x="10461668" y="744740"/>
                  <a:pt x="10681181" y="768054"/>
                </a:cubicBezTo>
                <a:cubicBezTo>
                  <a:pt x="10900694" y="791368"/>
                  <a:pt x="10811930" y="746571"/>
                  <a:pt x="11048001" y="809324"/>
                </a:cubicBezTo>
                <a:cubicBezTo>
                  <a:pt x="11284072" y="872077"/>
                  <a:pt x="11797777" y="1135382"/>
                  <a:pt x="12097606" y="1144572"/>
                </a:cubicBezTo>
                <a:cubicBezTo>
                  <a:pt x="12836705" y="848962"/>
                  <a:pt x="12532155" y="1053328"/>
                  <a:pt x="12846978" y="864464"/>
                </a:cubicBezTo>
                <a:cubicBezTo>
                  <a:pt x="13161801" y="675600"/>
                  <a:pt x="13555498" y="-102850"/>
                  <a:pt x="13986547" y="11387"/>
                </a:cubicBezTo>
                <a:cubicBezTo>
                  <a:pt x="14417596" y="125624"/>
                  <a:pt x="15272897" y="1022211"/>
                  <a:pt x="15433273" y="1549884"/>
                </a:cubicBezTo>
                <a:cubicBezTo>
                  <a:pt x="15593650" y="2077557"/>
                  <a:pt x="14993015" y="2618777"/>
                  <a:pt x="14948806" y="3177425"/>
                </a:cubicBezTo>
                <a:cubicBezTo>
                  <a:pt x="14904597" y="3736073"/>
                  <a:pt x="15500241" y="4529235"/>
                  <a:pt x="15168020" y="4901772"/>
                </a:cubicBezTo>
                <a:cubicBezTo>
                  <a:pt x="14835799" y="5274309"/>
                  <a:pt x="15187217" y="5360642"/>
                  <a:pt x="12955478" y="5412648"/>
                </a:cubicBezTo>
                <a:cubicBezTo>
                  <a:pt x="10723739" y="5464654"/>
                  <a:pt x="3442518" y="4835166"/>
                  <a:pt x="1333831" y="4057363"/>
                </a:cubicBezTo>
                <a:cubicBezTo>
                  <a:pt x="-774856" y="3279560"/>
                  <a:pt x="229206" y="1384103"/>
                  <a:pt x="303355" y="7458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735741" y="1667435"/>
            <a:ext cx="10720517" cy="4518212"/>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r>
              <a:rPr lang="en-US" b="1" dirty="0">
                <a:solidFill>
                  <a:schemeClr val="bg1"/>
                </a:solidFill>
              </a:rPr>
              <a:t>Add Complain :</a:t>
            </a:r>
          </a:p>
          <a:p>
            <a:r>
              <a:rPr lang="en-US" dirty="0">
                <a:solidFill>
                  <a:schemeClr val="bg1"/>
                </a:solidFill>
              </a:rPr>
              <a:t>Client have full rights to protest about photographer or staff behavior , if client wants to. In This scenario, client can complain about them by using this system.</a:t>
            </a:r>
          </a:p>
          <a:p>
            <a:endParaRPr lang="en-US" dirty="0">
              <a:solidFill>
                <a:schemeClr val="bg1"/>
              </a:solidFill>
            </a:endParaRPr>
          </a:p>
          <a:p>
            <a:r>
              <a:rPr lang="en-US" b="1" dirty="0">
                <a:solidFill>
                  <a:schemeClr val="bg1"/>
                </a:solidFill>
              </a:rPr>
              <a:t>Log out :</a:t>
            </a:r>
          </a:p>
          <a:p>
            <a:r>
              <a:rPr lang="en-US" dirty="0">
                <a:solidFill>
                  <a:schemeClr val="bg1"/>
                </a:solidFill>
              </a:rPr>
              <a:t>Client can log out anytime from system.</a:t>
            </a:r>
          </a:p>
          <a:p>
            <a:endParaRPr lang="en-US" dirty="0">
              <a:solidFill>
                <a:schemeClr val="bg1"/>
              </a:solidFill>
            </a:endParaRPr>
          </a:p>
          <a:p>
            <a:endParaRPr lang="en-US" dirty="0">
              <a:solidFill>
                <a:schemeClr val="bg1"/>
              </a:solidFill>
            </a:endParaRPr>
          </a:p>
        </p:txBody>
      </p:sp>
      <p:sp>
        <p:nvSpPr>
          <p:cNvPr id="6" name="Rectangle: Rounded Corners 5">
            <a:extLst>
              <a:ext uri="{FF2B5EF4-FFF2-40B4-BE49-F238E27FC236}">
                <a16:creationId xmlns:a16="http://schemas.microsoft.com/office/drawing/2014/main" id="{9FE1B813-4788-4184-B0E0-26E72BEA0664}"/>
              </a:ext>
            </a:extLst>
          </p:cNvPr>
          <p:cNvSpPr/>
          <p:nvPr/>
        </p:nvSpPr>
        <p:spPr>
          <a:xfrm>
            <a:off x="4009613" y="412705"/>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Functionality</a:t>
            </a:r>
          </a:p>
        </p:txBody>
      </p:sp>
    </p:spTree>
    <p:extLst>
      <p:ext uri="{BB962C8B-B14F-4D97-AF65-F5344CB8AC3E}">
        <p14:creationId xmlns:p14="http://schemas.microsoft.com/office/powerpoint/2010/main" val="940604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1AB5C0C-D7A3-4221-B505-12ABF6D94F5A}"/>
              </a:ext>
            </a:extLst>
          </p:cNvPr>
          <p:cNvSpPr/>
          <p:nvPr/>
        </p:nvSpPr>
        <p:spPr>
          <a:xfrm>
            <a:off x="-1850081" y="406832"/>
            <a:ext cx="15573248" cy="8440419"/>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81867 h 8606095"/>
              <a:gd name="connsiteX1" fmla="*/ 448871 w 15392541"/>
              <a:gd name="connsiteY1" fmla="*/ 498704 h 8606095"/>
              <a:gd name="connsiteX2" fmla="*/ 1827457 w 15392541"/>
              <a:gd name="connsiteY2" fmla="*/ 26547 h 8606095"/>
              <a:gd name="connsiteX3" fmla="*/ 4910756 w 15392541"/>
              <a:gd name="connsiteY3" fmla="*/ 1189394 h 8606095"/>
              <a:gd name="connsiteX4" fmla="*/ 5664341 w 15392541"/>
              <a:gd name="connsiteY4" fmla="*/ 3274343 h 8606095"/>
              <a:gd name="connsiteX5" fmla="*/ 8174642 w 15392541"/>
              <a:gd name="connsiteY5" fmla="*/ 3752393 h 8606095"/>
              <a:gd name="connsiteX6" fmla="*/ 8567933 w 15392541"/>
              <a:gd name="connsiteY6" fmla="*/ 5057863 h 8606095"/>
              <a:gd name="connsiteX7" fmla="*/ 10844739 w 15392541"/>
              <a:gd name="connsiteY7" fmla="*/ 5043430 h 8606095"/>
              <a:gd name="connsiteX8" fmla="*/ 12038483 w 15392541"/>
              <a:gd name="connsiteY8" fmla="*/ 6199991 h 8606095"/>
              <a:gd name="connsiteX9" fmla="*/ 15112807 w 15392541"/>
              <a:gd name="connsiteY9" fmla="*/ 6656505 h 8606095"/>
              <a:gd name="connsiteX10" fmla="*/ 15181296 w 15392541"/>
              <a:gd name="connsiteY10" fmla="*/ 8089450 h 8606095"/>
              <a:gd name="connsiteX11" fmla="*/ 12968754 w 15392541"/>
              <a:gd name="connsiteY11" fmla="*/ 8600326 h 8606095"/>
              <a:gd name="connsiteX12" fmla="*/ 1347107 w 15392541"/>
              <a:gd name="connsiteY12" fmla="*/ 7245041 h 8606095"/>
              <a:gd name="connsiteX13" fmla="*/ 144922 w 15392541"/>
              <a:gd name="connsiteY13" fmla="*/ 1881867 h 8606095"/>
              <a:gd name="connsiteX0" fmla="*/ 144922 w 15392541"/>
              <a:gd name="connsiteY0" fmla="*/ 1881867 h 8606095"/>
              <a:gd name="connsiteX1" fmla="*/ 448871 w 15392541"/>
              <a:gd name="connsiteY1" fmla="*/ 498704 h 8606095"/>
              <a:gd name="connsiteX2" fmla="*/ 1827457 w 15392541"/>
              <a:gd name="connsiteY2" fmla="*/ 26547 h 8606095"/>
              <a:gd name="connsiteX3" fmla="*/ 4910756 w 15392541"/>
              <a:gd name="connsiteY3" fmla="*/ 1189394 h 8606095"/>
              <a:gd name="connsiteX4" fmla="*/ 5745023 w 15392541"/>
              <a:gd name="connsiteY4" fmla="*/ 3615002 h 8606095"/>
              <a:gd name="connsiteX5" fmla="*/ 8174642 w 15392541"/>
              <a:gd name="connsiteY5" fmla="*/ 3752393 h 8606095"/>
              <a:gd name="connsiteX6" fmla="*/ 8567933 w 15392541"/>
              <a:gd name="connsiteY6" fmla="*/ 5057863 h 8606095"/>
              <a:gd name="connsiteX7" fmla="*/ 10844739 w 15392541"/>
              <a:gd name="connsiteY7" fmla="*/ 5043430 h 8606095"/>
              <a:gd name="connsiteX8" fmla="*/ 12038483 w 15392541"/>
              <a:gd name="connsiteY8" fmla="*/ 6199991 h 8606095"/>
              <a:gd name="connsiteX9" fmla="*/ 15112807 w 15392541"/>
              <a:gd name="connsiteY9" fmla="*/ 6656505 h 8606095"/>
              <a:gd name="connsiteX10" fmla="*/ 15181296 w 15392541"/>
              <a:gd name="connsiteY10" fmla="*/ 8089450 h 8606095"/>
              <a:gd name="connsiteX11" fmla="*/ 12968754 w 15392541"/>
              <a:gd name="connsiteY11" fmla="*/ 8600326 h 8606095"/>
              <a:gd name="connsiteX12" fmla="*/ 1347107 w 15392541"/>
              <a:gd name="connsiteY12" fmla="*/ 7245041 h 8606095"/>
              <a:gd name="connsiteX13" fmla="*/ 144922 w 15392541"/>
              <a:gd name="connsiteY13" fmla="*/ 1881867 h 8606095"/>
              <a:gd name="connsiteX0" fmla="*/ 144922 w 15386753"/>
              <a:gd name="connsiteY0" fmla="*/ 1881867 h 8606095"/>
              <a:gd name="connsiteX1" fmla="*/ 448871 w 15386753"/>
              <a:gd name="connsiteY1" fmla="*/ 498704 h 8606095"/>
              <a:gd name="connsiteX2" fmla="*/ 1827457 w 15386753"/>
              <a:gd name="connsiteY2" fmla="*/ 26547 h 8606095"/>
              <a:gd name="connsiteX3" fmla="*/ 4910756 w 15386753"/>
              <a:gd name="connsiteY3" fmla="*/ 1189394 h 8606095"/>
              <a:gd name="connsiteX4" fmla="*/ 5745023 w 15386753"/>
              <a:gd name="connsiteY4" fmla="*/ 3615002 h 8606095"/>
              <a:gd name="connsiteX5" fmla="*/ 8174642 w 15386753"/>
              <a:gd name="connsiteY5" fmla="*/ 3752393 h 8606095"/>
              <a:gd name="connsiteX6" fmla="*/ 8567933 w 15386753"/>
              <a:gd name="connsiteY6" fmla="*/ 5057863 h 8606095"/>
              <a:gd name="connsiteX7" fmla="*/ 10844739 w 15386753"/>
              <a:gd name="connsiteY7" fmla="*/ 5043430 h 8606095"/>
              <a:gd name="connsiteX8" fmla="*/ 12119165 w 15386753"/>
              <a:gd name="connsiteY8" fmla="*/ 5966909 h 8606095"/>
              <a:gd name="connsiteX9" fmla="*/ 15112807 w 15386753"/>
              <a:gd name="connsiteY9" fmla="*/ 6656505 h 8606095"/>
              <a:gd name="connsiteX10" fmla="*/ 15181296 w 15386753"/>
              <a:gd name="connsiteY10" fmla="*/ 8089450 h 8606095"/>
              <a:gd name="connsiteX11" fmla="*/ 12968754 w 15386753"/>
              <a:gd name="connsiteY11" fmla="*/ 8600326 h 8606095"/>
              <a:gd name="connsiteX12" fmla="*/ 1347107 w 15386753"/>
              <a:gd name="connsiteY12" fmla="*/ 7245041 h 8606095"/>
              <a:gd name="connsiteX13" fmla="*/ 144922 w 15386753"/>
              <a:gd name="connsiteY13" fmla="*/ 1881867 h 8606095"/>
              <a:gd name="connsiteX0" fmla="*/ 144922 w 15386753"/>
              <a:gd name="connsiteY0" fmla="*/ 1881867 h 8606095"/>
              <a:gd name="connsiteX1" fmla="*/ 448871 w 15386753"/>
              <a:gd name="connsiteY1" fmla="*/ 498704 h 8606095"/>
              <a:gd name="connsiteX2" fmla="*/ 1827457 w 15386753"/>
              <a:gd name="connsiteY2" fmla="*/ 26547 h 8606095"/>
              <a:gd name="connsiteX3" fmla="*/ 4910756 w 15386753"/>
              <a:gd name="connsiteY3" fmla="*/ 1189394 h 8606095"/>
              <a:gd name="connsiteX4" fmla="*/ 5745023 w 15386753"/>
              <a:gd name="connsiteY4" fmla="*/ 3615002 h 8606095"/>
              <a:gd name="connsiteX5" fmla="*/ 8174642 w 15386753"/>
              <a:gd name="connsiteY5" fmla="*/ 3752393 h 8606095"/>
              <a:gd name="connsiteX6" fmla="*/ 8567933 w 15386753"/>
              <a:gd name="connsiteY6" fmla="*/ 5057863 h 8606095"/>
              <a:gd name="connsiteX7" fmla="*/ 10844739 w 15386753"/>
              <a:gd name="connsiteY7" fmla="*/ 5043430 h 8606095"/>
              <a:gd name="connsiteX8" fmla="*/ 12119165 w 15386753"/>
              <a:gd name="connsiteY8" fmla="*/ 5966909 h 8606095"/>
              <a:gd name="connsiteX9" fmla="*/ 15112807 w 15386753"/>
              <a:gd name="connsiteY9" fmla="*/ 6656505 h 8606095"/>
              <a:gd name="connsiteX10" fmla="*/ 15181296 w 15386753"/>
              <a:gd name="connsiteY10" fmla="*/ 8089450 h 8606095"/>
              <a:gd name="connsiteX11" fmla="*/ 12968754 w 15386753"/>
              <a:gd name="connsiteY11" fmla="*/ 8600326 h 8606095"/>
              <a:gd name="connsiteX12" fmla="*/ 1347107 w 15386753"/>
              <a:gd name="connsiteY12" fmla="*/ 7245041 h 8606095"/>
              <a:gd name="connsiteX13" fmla="*/ 144922 w 15386753"/>
              <a:gd name="connsiteY13" fmla="*/ 1881867 h 8606095"/>
              <a:gd name="connsiteX0" fmla="*/ 144922 w 15386753"/>
              <a:gd name="connsiteY0" fmla="*/ 1877436 h 8601664"/>
              <a:gd name="connsiteX1" fmla="*/ 448871 w 15386753"/>
              <a:gd name="connsiteY1" fmla="*/ 494273 h 8601664"/>
              <a:gd name="connsiteX2" fmla="*/ 1827457 w 15386753"/>
              <a:gd name="connsiteY2" fmla="*/ 22116 h 8601664"/>
              <a:gd name="connsiteX3" fmla="*/ 4946615 w 15386753"/>
              <a:gd name="connsiteY3" fmla="*/ 1104281 h 8601664"/>
              <a:gd name="connsiteX4" fmla="*/ 5745023 w 15386753"/>
              <a:gd name="connsiteY4" fmla="*/ 3610571 h 8601664"/>
              <a:gd name="connsiteX5" fmla="*/ 8174642 w 15386753"/>
              <a:gd name="connsiteY5" fmla="*/ 3747962 h 8601664"/>
              <a:gd name="connsiteX6" fmla="*/ 8567933 w 15386753"/>
              <a:gd name="connsiteY6" fmla="*/ 5053432 h 8601664"/>
              <a:gd name="connsiteX7" fmla="*/ 10844739 w 15386753"/>
              <a:gd name="connsiteY7" fmla="*/ 5038999 h 8601664"/>
              <a:gd name="connsiteX8" fmla="*/ 12119165 w 15386753"/>
              <a:gd name="connsiteY8" fmla="*/ 5962478 h 8601664"/>
              <a:gd name="connsiteX9" fmla="*/ 15112807 w 15386753"/>
              <a:gd name="connsiteY9" fmla="*/ 6652074 h 8601664"/>
              <a:gd name="connsiteX10" fmla="*/ 15181296 w 15386753"/>
              <a:gd name="connsiteY10" fmla="*/ 8085019 h 8601664"/>
              <a:gd name="connsiteX11" fmla="*/ 12968754 w 15386753"/>
              <a:gd name="connsiteY11" fmla="*/ 8595895 h 8601664"/>
              <a:gd name="connsiteX12" fmla="*/ 1347107 w 15386753"/>
              <a:gd name="connsiteY12" fmla="*/ 7240610 h 8601664"/>
              <a:gd name="connsiteX13" fmla="*/ 144922 w 15386753"/>
              <a:gd name="connsiteY13" fmla="*/ 1877436 h 8601664"/>
              <a:gd name="connsiteX0" fmla="*/ 144922 w 15386753"/>
              <a:gd name="connsiteY0" fmla="*/ 1877436 h 8601664"/>
              <a:gd name="connsiteX1" fmla="*/ 448871 w 15386753"/>
              <a:gd name="connsiteY1" fmla="*/ 494273 h 8601664"/>
              <a:gd name="connsiteX2" fmla="*/ 1827457 w 15386753"/>
              <a:gd name="connsiteY2" fmla="*/ 22116 h 8601664"/>
              <a:gd name="connsiteX3" fmla="*/ 4946615 w 15386753"/>
              <a:gd name="connsiteY3" fmla="*/ 1104281 h 8601664"/>
              <a:gd name="connsiteX4" fmla="*/ 5745023 w 15386753"/>
              <a:gd name="connsiteY4" fmla="*/ 3610571 h 8601664"/>
              <a:gd name="connsiteX5" fmla="*/ 8174642 w 15386753"/>
              <a:gd name="connsiteY5" fmla="*/ 3747962 h 8601664"/>
              <a:gd name="connsiteX6" fmla="*/ 8567933 w 15386753"/>
              <a:gd name="connsiteY6" fmla="*/ 5053432 h 8601664"/>
              <a:gd name="connsiteX7" fmla="*/ 10844739 w 15386753"/>
              <a:gd name="connsiteY7" fmla="*/ 5038999 h 8601664"/>
              <a:gd name="connsiteX8" fmla="*/ 12119165 w 15386753"/>
              <a:gd name="connsiteY8" fmla="*/ 5962478 h 8601664"/>
              <a:gd name="connsiteX9" fmla="*/ 15112807 w 15386753"/>
              <a:gd name="connsiteY9" fmla="*/ 6652074 h 8601664"/>
              <a:gd name="connsiteX10" fmla="*/ 15181296 w 15386753"/>
              <a:gd name="connsiteY10" fmla="*/ 8085019 h 8601664"/>
              <a:gd name="connsiteX11" fmla="*/ 12968754 w 15386753"/>
              <a:gd name="connsiteY11" fmla="*/ 8595895 h 8601664"/>
              <a:gd name="connsiteX12" fmla="*/ 1347107 w 15386753"/>
              <a:gd name="connsiteY12" fmla="*/ 7240610 h 8601664"/>
              <a:gd name="connsiteX13" fmla="*/ 144922 w 15386753"/>
              <a:gd name="connsiteY13" fmla="*/ 1877436 h 8601664"/>
              <a:gd name="connsiteX0" fmla="*/ 144922 w 15386753"/>
              <a:gd name="connsiteY0" fmla="*/ 1603883 h 8328111"/>
              <a:gd name="connsiteX1" fmla="*/ 448871 w 15386753"/>
              <a:gd name="connsiteY1" fmla="*/ 220720 h 8328111"/>
              <a:gd name="connsiteX2" fmla="*/ 2499810 w 15386753"/>
              <a:gd name="connsiteY2" fmla="*/ 62328 h 8328111"/>
              <a:gd name="connsiteX3" fmla="*/ 4946615 w 15386753"/>
              <a:gd name="connsiteY3" fmla="*/ 830728 h 8328111"/>
              <a:gd name="connsiteX4" fmla="*/ 5745023 w 15386753"/>
              <a:gd name="connsiteY4" fmla="*/ 3337018 h 8328111"/>
              <a:gd name="connsiteX5" fmla="*/ 8174642 w 15386753"/>
              <a:gd name="connsiteY5" fmla="*/ 3474409 h 8328111"/>
              <a:gd name="connsiteX6" fmla="*/ 8567933 w 15386753"/>
              <a:gd name="connsiteY6" fmla="*/ 4779879 h 8328111"/>
              <a:gd name="connsiteX7" fmla="*/ 10844739 w 15386753"/>
              <a:gd name="connsiteY7" fmla="*/ 4765446 h 8328111"/>
              <a:gd name="connsiteX8" fmla="*/ 12119165 w 15386753"/>
              <a:gd name="connsiteY8" fmla="*/ 5688925 h 8328111"/>
              <a:gd name="connsiteX9" fmla="*/ 15112807 w 15386753"/>
              <a:gd name="connsiteY9" fmla="*/ 6378521 h 8328111"/>
              <a:gd name="connsiteX10" fmla="*/ 15181296 w 15386753"/>
              <a:gd name="connsiteY10" fmla="*/ 7811466 h 8328111"/>
              <a:gd name="connsiteX11" fmla="*/ 12968754 w 15386753"/>
              <a:gd name="connsiteY11" fmla="*/ 8322342 h 8328111"/>
              <a:gd name="connsiteX12" fmla="*/ 1347107 w 15386753"/>
              <a:gd name="connsiteY12" fmla="*/ 6967057 h 8328111"/>
              <a:gd name="connsiteX13" fmla="*/ 144922 w 15386753"/>
              <a:gd name="connsiteY13" fmla="*/ 1603883 h 8328111"/>
              <a:gd name="connsiteX0" fmla="*/ 144922 w 15386753"/>
              <a:gd name="connsiteY0" fmla="*/ 1596698 h 8320926"/>
              <a:gd name="connsiteX1" fmla="*/ 448871 w 15386753"/>
              <a:gd name="connsiteY1" fmla="*/ 213535 h 8320926"/>
              <a:gd name="connsiteX2" fmla="*/ 2499810 w 15386753"/>
              <a:gd name="connsiteY2" fmla="*/ 55143 h 8320926"/>
              <a:gd name="connsiteX3" fmla="*/ 4579062 w 15386753"/>
              <a:gd name="connsiteY3" fmla="*/ 724931 h 8320926"/>
              <a:gd name="connsiteX4" fmla="*/ 5745023 w 15386753"/>
              <a:gd name="connsiteY4" fmla="*/ 3329833 h 8320926"/>
              <a:gd name="connsiteX5" fmla="*/ 8174642 w 15386753"/>
              <a:gd name="connsiteY5" fmla="*/ 3467224 h 8320926"/>
              <a:gd name="connsiteX6" fmla="*/ 8567933 w 15386753"/>
              <a:gd name="connsiteY6" fmla="*/ 4772694 h 8320926"/>
              <a:gd name="connsiteX7" fmla="*/ 10844739 w 15386753"/>
              <a:gd name="connsiteY7" fmla="*/ 4758261 h 8320926"/>
              <a:gd name="connsiteX8" fmla="*/ 12119165 w 15386753"/>
              <a:gd name="connsiteY8" fmla="*/ 5681740 h 8320926"/>
              <a:gd name="connsiteX9" fmla="*/ 15112807 w 15386753"/>
              <a:gd name="connsiteY9" fmla="*/ 6371336 h 8320926"/>
              <a:gd name="connsiteX10" fmla="*/ 15181296 w 15386753"/>
              <a:gd name="connsiteY10" fmla="*/ 7804281 h 8320926"/>
              <a:gd name="connsiteX11" fmla="*/ 12968754 w 15386753"/>
              <a:gd name="connsiteY11" fmla="*/ 8315157 h 8320926"/>
              <a:gd name="connsiteX12" fmla="*/ 1347107 w 15386753"/>
              <a:gd name="connsiteY12" fmla="*/ 6959872 h 8320926"/>
              <a:gd name="connsiteX13" fmla="*/ 144922 w 15386753"/>
              <a:gd name="connsiteY13" fmla="*/ 1596698 h 8320926"/>
              <a:gd name="connsiteX0" fmla="*/ 144922 w 15386753"/>
              <a:gd name="connsiteY0" fmla="*/ 1596698 h 8320926"/>
              <a:gd name="connsiteX1" fmla="*/ 448871 w 15386753"/>
              <a:gd name="connsiteY1" fmla="*/ 213535 h 8320926"/>
              <a:gd name="connsiteX2" fmla="*/ 2499810 w 15386753"/>
              <a:gd name="connsiteY2" fmla="*/ 55143 h 8320926"/>
              <a:gd name="connsiteX3" fmla="*/ 4579062 w 15386753"/>
              <a:gd name="connsiteY3" fmla="*/ 724931 h 8320926"/>
              <a:gd name="connsiteX4" fmla="*/ 5745023 w 15386753"/>
              <a:gd name="connsiteY4" fmla="*/ 3329833 h 8320926"/>
              <a:gd name="connsiteX5" fmla="*/ 8174642 w 15386753"/>
              <a:gd name="connsiteY5" fmla="*/ 3467224 h 8320926"/>
              <a:gd name="connsiteX6" fmla="*/ 8567933 w 15386753"/>
              <a:gd name="connsiteY6" fmla="*/ 4772694 h 8320926"/>
              <a:gd name="connsiteX7" fmla="*/ 10844739 w 15386753"/>
              <a:gd name="connsiteY7" fmla="*/ 4758261 h 8320926"/>
              <a:gd name="connsiteX8" fmla="*/ 12119165 w 15386753"/>
              <a:gd name="connsiteY8" fmla="*/ 5681740 h 8320926"/>
              <a:gd name="connsiteX9" fmla="*/ 15112807 w 15386753"/>
              <a:gd name="connsiteY9" fmla="*/ 6371336 h 8320926"/>
              <a:gd name="connsiteX10" fmla="*/ 15181296 w 15386753"/>
              <a:gd name="connsiteY10" fmla="*/ 7804281 h 8320926"/>
              <a:gd name="connsiteX11" fmla="*/ 12968754 w 15386753"/>
              <a:gd name="connsiteY11" fmla="*/ 8315157 h 8320926"/>
              <a:gd name="connsiteX12" fmla="*/ 1347107 w 15386753"/>
              <a:gd name="connsiteY12" fmla="*/ 6959872 h 8320926"/>
              <a:gd name="connsiteX13" fmla="*/ 144922 w 15386753"/>
              <a:gd name="connsiteY13" fmla="*/ 1596698 h 8320926"/>
              <a:gd name="connsiteX0" fmla="*/ 144922 w 15386753"/>
              <a:gd name="connsiteY0" fmla="*/ 1575550 h 8299778"/>
              <a:gd name="connsiteX1" fmla="*/ 448871 w 15386753"/>
              <a:gd name="connsiteY1" fmla="*/ 192387 h 8299778"/>
              <a:gd name="connsiteX2" fmla="*/ 2499810 w 15386753"/>
              <a:gd name="connsiteY2" fmla="*/ 33995 h 8299778"/>
              <a:gd name="connsiteX3" fmla="*/ 4579062 w 15386753"/>
              <a:gd name="connsiteY3" fmla="*/ 703783 h 8299778"/>
              <a:gd name="connsiteX4" fmla="*/ 5745023 w 15386753"/>
              <a:gd name="connsiteY4" fmla="*/ 3308685 h 8299778"/>
              <a:gd name="connsiteX5" fmla="*/ 8174642 w 15386753"/>
              <a:gd name="connsiteY5" fmla="*/ 3446076 h 8299778"/>
              <a:gd name="connsiteX6" fmla="*/ 8567933 w 15386753"/>
              <a:gd name="connsiteY6" fmla="*/ 4751546 h 8299778"/>
              <a:gd name="connsiteX7" fmla="*/ 10844739 w 15386753"/>
              <a:gd name="connsiteY7" fmla="*/ 4737113 h 8299778"/>
              <a:gd name="connsiteX8" fmla="*/ 12119165 w 15386753"/>
              <a:gd name="connsiteY8" fmla="*/ 5660592 h 8299778"/>
              <a:gd name="connsiteX9" fmla="*/ 15112807 w 15386753"/>
              <a:gd name="connsiteY9" fmla="*/ 6350188 h 8299778"/>
              <a:gd name="connsiteX10" fmla="*/ 15181296 w 15386753"/>
              <a:gd name="connsiteY10" fmla="*/ 7783133 h 8299778"/>
              <a:gd name="connsiteX11" fmla="*/ 12968754 w 15386753"/>
              <a:gd name="connsiteY11" fmla="*/ 8294009 h 8299778"/>
              <a:gd name="connsiteX12" fmla="*/ 1347107 w 15386753"/>
              <a:gd name="connsiteY12" fmla="*/ 6938724 h 8299778"/>
              <a:gd name="connsiteX13" fmla="*/ 144922 w 15386753"/>
              <a:gd name="connsiteY13" fmla="*/ 1575550 h 8299778"/>
              <a:gd name="connsiteX0" fmla="*/ 144922 w 15386753"/>
              <a:gd name="connsiteY0" fmla="*/ 1739283 h 8463511"/>
              <a:gd name="connsiteX1" fmla="*/ 448871 w 15386753"/>
              <a:gd name="connsiteY1" fmla="*/ 356120 h 8463511"/>
              <a:gd name="connsiteX2" fmla="*/ 2499810 w 15386753"/>
              <a:gd name="connsiteY2" fmla="*/ 197728 h 8463511"/>
              <a:gd name="connsiteX3" fmla="*/ 4579062 w 15386753"/>
              <a:gd name="connsiteY3" fmla="*/ 867516 h 8463511"/>
              <a:gd name="connsiteX4" fmla="*/ 5745023 w 15386753"/>
              <a:gd name="connsiteY4" fmla="*/ 3472418 h 8463511"/>
              <a:gd name="connsiteX5" fmla="*/ 8174642 w 15386753"/>
              <a:gd name="connsiteY5" fmla="*/ 3609809 h 8463511"/>
              <a:gd name="connsiteX6" fmla="*/ 8567933 w 15386753"/>
              <a:gd name="connsiteY6" fmla="*/ 4915279 h 8463511"/>
              <a:gd name="connsiteX7" fmla="*/ 10844739 w 15386753"/>
              <a:gd name="connsiteY7" fmla="*/ 4900846 h 8463511"/>
              <a:gd name="connsiteX8" fmla="*/ 12119165 w 15386753"/>
              <a:gd name="connsiteY8" fmla="*/ 5824325 h 8463511"/>
              <a:gd name="connsiteX9" fmla="*/ 15112807 w 15386753"/>
              <a:gd name="connsiteY9" fmla="*/ 6513921 h 8463511"/>
              <a:gd name="connsiteX10" fmla="*/ 15181296 w 15386753"/>
              <a:gd name="connsiteY10" fmla="*/ 7946866 h 8463511"/>
              <a:gd name="connsiteX11" fmla="*/ 12968754 w 15386753"/>
              <a:gd name="connsiteY11" fmla="*/ 8457742 h 8463511"/>
              <a:gd name="connsiteX12" fmla="*/ 1347107 w 15386753"/>
              <a:gd name="connsiteY12" fmla="*/ 7102457 h 8463511"/>
              <a:gd name="connsiteX13" fmla="*/ 144922 w 15386753"/>
              <a:gd name="connsiteY13" fmla="*/ 1739283 h 8463511"/>
              <a:gd name="connsiteX0" fmla="*/ 144922 w 15386753"/>
              <a:gd name="connsiteY0" fmla="*/ 1423453 h 8147681"/>
              <a:gd name="connsiteX1" fmla="*/ 448871 w 15386753"/>
              <a:gd name="connsiteY1" fmla="*/ 40290 h 8147681"/>
              <a:gd name="connsiteX2" fmla="*/ 2248798 w 15386753"/>
              <a:gd name="connsiteY2" fmla="*/ 2526487 h 8147681"/>
              <a:gd name="connsiteX3" fmla="*/ 4579062 w 15386753"/>
              <a:gd name="connsiteY3" fmla="*/ 551686 h 8147681"/>
              <a:gd name="connsiteX4" fmla="*/ 5745023 w 15386753"/>
              <a:gd name="connsiteY4" fmla="*/ 3156588 h 8147681"/>
              <a:gd name="connsiteX5" fmla="*/ 8174642 w 15386753"/>
              <a:gd name="connsiteY5" fmla="*/ 3293979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174642 w 15386753"/>
              <a:gd name="connsiteY5" fmla="*/ 3293979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604948 w 15386753"/>
              <a:gd name="connsiteY5" fmla="*/ 2505084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604948 w 15386753"/>
              <a:gd name="connsiteY5" fmla="*/ 2505084 h 8147681"/>
              <a:gd name="connsiteX6" fmla="*/ 10118827 w 15386753"/>
              <a:gd name="connsiteY6" fmla="*/ 1596273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7395"/>
              <a:gd name="connsiteY0" fmla="*/ 1423453 h 8147681"/>
              <a:gd name="connsiteX1" fmla="*/ 448871 w 15387395"/>
              <a:gd name="connsiteY1" fmla="*/ 40290 h 8147681"/>
              <a:gd name="connsiteX2" fmla="*/ 2248798 w 15387395"/>
              <a:gd name="connsiteY2" fmla="*/ 2526487 h 8147681"/>
              <a:gd name="connsiteX3" fmla="*/ 4704568 w 15387395"/>
              <a:gd name="connsiteY3" fmla="*/ 3814839 h 8147681"/>
              <a:gd name="connsiteX4" fmla="*/ 5745023 w 15387395"/>
              <a:gd name="connsiteY4" fmla="*/ 3156588 h 8147681"/>
              <a:gd name="connsiteX5" fmla="*/ 8604948 w 15387395"/>
              <a:gd name="connsiteY5" fmla="*/ 2505084 h 8147681"/>
              <a:gd name="connsiteX6" fmla="*/ 10118827 w 15387395"/>
              <a:gd name="connsiteY6" fmla="*/ 1596273 h 8147681"/>
              <a:gd name="connsiteX7" fmla="*/ 10844739 w 15387395"/>
              <a:gd name="connsiteY7" fmla="*/ 4585016 h 8147681"/>
              <a:gd name="connsiteX8" fmla="*/ 12110200 w 15387395"/>
              <a:gd name="connsiteY8" fmla="*/ 353789 h 8147681"/>
              <a:gd name="connsiteX9" fmla="*/ 15112807 w 15387395"/>
              <a:gd name="connsiteY9" fmla="*/ 6198091 h 8147681"/>
              <a:gd name="connsiteX10" fmla="*/ 15181296 w 15387395"/>
              <a:gd name="connsiteY10" fmla="*/ 7631036 h 8147681"/>
              <a:gd name="connsiteX11" fmla="*/ 12968754 w 15387395"/>
              <a:gd name="connsiteY11" fmla="*/ 8141912 h 8147681"/>
              <a:gd name="connsiteX12" fmla="*/ 1347107 w 15387395"/>
              <a:gd name="connsiteY12" fmla="*/ 6786627 h 8147681"/>
              <a:gd name="connsiteX13" fmla="*/ 144922 w 15387395"/>
              <a:gd name="connsiteY13" fmla="*/ 1423453 h 8147681"/>
              <a:gd name="connsiteX0" fmla="*/ 144922 w 15387395"/>
              <a:gd name="connsiteY0" fmla="*/ 1423453 h 8147681"/>
              <a:gd name="connsiteX1" fmla="*/ 448871 w 15387395"/>
              <a:gd name="connsiteY1" fmla="*/ 40290 h 8147681"/>
              <a:gd name="connsiteX2" fmla="*/ 2248798 w 15387395"/>
              <a:gd name="connsiteY2" fmla="*/ 2526487 h 8147681"/>
              <a:gd name="connsiteX3" fmla="*/ 4704568 w 15387395"/>
              <a:gd name="connsiteY3" fmla="*/ 3814839 h 8147681"/>
              <a:gd name="connsiteX4" fmla="*/ 5745023 w 15387395"/>
              <a:gd name="connsiteY4" fmla="*/ 3156588 h 8147681"/>
              <a:gd name="connsiteX5" fmla="*/ 8604948 w 15387395"/>
              <a:gd name="connsiteY5" fmla="*/ 2505084 h 8147681"/>
              <a:gd name="connsiteX6" fmla="*/ 10118827 w 15387395"/>
              <a:gd name="connsiteY6" fmla="*/ 1596273 h 8147681"/>
              <a:gd name="connsiteX7" fmla="*/ 10620621 w 15387395"/>
              <a:gd name="connsiteY7" fmla="*/ 1590804 h 8147681"/>
              <a:gd name="connsiteX8" fmla="*/ 12110200 w 15387395"/>
              <a:gd name="connsiteY8" fmla="*/ 353789 h 8147681"/>
              <a:gd name="connsiteX9" fmla="*/ 15112807 w 15387395"/>
              <a:gd name="connsiteY9" fmla="*/ 6198091 h 8147681"/>
              <a:gd name="connsiteX10" fmla="*/ 15181296 w 15387395"/>
              <a:gd name="connsiteY10" fmla="*/ 7631036 h 8147681"/>
              <a:gd name="connsiteX11" fmla="*/ 12968754 w 15387395"/>
              <a:gd name="connsiteY11" fmla="*/ 8141912 h 8147681"/>
              <a:gd name="connsiteX12" fmla="*/ 1347107 w 15387395"/>
              <a:gd name="connsiteY12" fmla="*/ 6786627 h 8147681"/>
              <a:gd name="connsiteX13" fmla="*/ 144922 w 15387395"/>
              <a:gd name="connsiteY13" fmla="*/ 1423453 h 8147681"/>
              <a:gd name="connsiteX0" fmla="*/ 144922 w 15340760"/>
              <a:gd name="connsiteY0" fmla="*/ 1516226 h 8440419"/>
              <a:gd name="connsiteX1" fmla="*/ 448871 w 15340760"/>
              <a:gd name="connsiteY1" fmla="*/ 133063 h 8440419"/>
              <a:gd name="connsiteX2" fmla="*/ 2248798 w 15340760"/>
              <a:gd name="connsiteY2" fmla="*/ 2619260 h 8440419"/>
              <a:gd name="connsiteX3" fmla="*/ 4704568 w 15340760"/>
              <a:gd name="connsiteY3" fmla="*/ 3907612 h 8440419"/>
              <a:gd name="connsiteX4" fmla="*/ 5745023 w 15340760"/>
              <a:gd name="connsiteY4" fmla="*/ 3249361 h 8440419"/>
              <a:gd name="connsiteX5" fmla="*/ 8604948 w 15340760"/>
              <a:gd name="connsiteY5" fmla="*/ 2597857 h 8440419"/>
              <a:gd name="connsiteX6" fmla="*/ 10118827 w 15340760"/>
              <a:gd name="connsiteY6" fmla="*/ 1689046 h 8440419"/>
              <a:gd name="connsiteX7" fmla="*/ 10620621 w 15340760"/>
              <a:gd name="connsiteY7" fmla="*/ 1683577 h 8440419"/>
              <a:gd name="connsiteX8" fmla="*/ 12110200 w 15340760"/>
              <a:gd name="connsiteY8" fmla="*/ 446562 h 8440419"/>
              <a:gd name="connsiteX9" fmla="*/ 14825936 w 15340760"/>
              <a:gd name="connsiteY9" fmla="*/ 643099 h 8440419"/>
              <a:gd name="connsiteX10" fmla="*/ 15181296 w 15340760"/>
              <a:gd name="connsiteY10" fmla="*/ 7723809 h 8440419"/>
              <a:gd name="connsiteX11" fmla="*/ 12968754 w 15340760"/>
              <a:gd name="connsiteY11" fmla="*/ 8234685 h 8440419"/>
              <a:gd name="connsiteX12" fmla="*/ 1347107 w 15340760"/>
              <a:gd name="connsiteY12" fmla="*/ 6879400 h 8440419"/>
              <a:gd name="connsiteX13" fmla="*/ 144922 w 15340760"/>
              <a:gd name="connsiteY13" fmla="*/ 1516226 h 8440419"/>
              <a:gd name="connsiteX0" fmla="*/ 140889 w 15336727"/>
              <a:gd name="connsiteY0" fmla="*/ 1516226 h 8440419"/>
              <a:gd name="connsiteX1" fmla="*/ 382085 w 15336727"/>
              <a:gd name="connsiteY1" fmla="*/ 1181934 h 8440419"/>
              <a:gd name="connsiteX2" fmla="*/ 2244765 w 15336727"/>
              <a:gd name="connsiteY2" fmla="*/ 2619260 h 8440419"/>
              <a:gd name="connsiteX3" fmla="*/ 4700535 w 15336727"/>
              <a:gd name="connsiteY3" fmla="*/ 3907612 h 8440419"/>
              <a:gd name="connsiteX4" fmla="*/ 5740990 w 15336727"/>
              <a:gd name="connsiteY4" fmla="*/ 3249361 h 8440419"/>
              <a:gd name="connsiteX5" fmla="*/ 8600915 w 15336727"/>
              <a:gd name="connsiteY5" fmla="*/ 2597857 h 8440419"/>
              <a:gd name="connsiteX6" fmla="*/ 10114794 w 15336727"/>
              <a:gd name="connsiteY6" fmla="*/ 1689046 h 8440419"/>
              <a:gd name="connsiteX7" fmla="*/ 10616588 w 15336727"/>
              <a:gd name="connsiteY7" fmla="*/ 1683577 h 8440419"/>
              <a:gd name="connsiteX8" fmla="*/ 12106167 w 15336727"/>
              <a:gd name="connsiteY8" fmla="*/ 446562 h 8440419"/>
              <a:gd name="connsiteX9" fmla="*/ 14821903 w 15336727"/>
              <a:gd name="connsiteY9" fmla="*/ 643099 h 8440419"/>
              <a:gd name="connsiteX10" fmla="*/ 15177263 w 15336727"/>
              <a:gd name="connsiteY10" fmla="*/ 7723809 h 8440419"/>
              <a:gd name="connsiteX11" fmla="*/ 12964721 w 15336727"/>
              <a:gd name="connsiteY11" fmla="*/ 8234685 h 8440419"/>
              <a:gd name="connsiteX12" fmla="*/ 1343074 w 15336727"/>
              <a:gd name="connsiteY12" fmla="*/ 6879400 h 8440419"/>
              <a:gd name="connsiteX13" fmla="*/ 140889 w 15336727"/>
              <a:gd name="connsiteY13" fmla="*/ 1516226 h 8440419"/>
              <a:gd name="connsiteX0" fmla="*/ 390593 w 15586431"/>
              <a:gd name="connsiteY0" fmla="*/ 1516226 h 8440419"/>
              <a:gd name="connsiteX1" fmla="*/ 147695 w 15586431"/>
              <a:gd name="connsiteY1" fmla="*/ 3799628 h 8440419"/>
              <a:gd name="connsiteX2" fmla="*/ 2494469 w 15586431"/>
              <a:gd name="connsiteY2" fmla="*/ 2619260 h 8440419"/>
              <a:gd name="connsiteX3" fmla="*/ 4950239 w 15586431"/>
              <a:gd name="connsiteY3" fmla="*/ 3907612 h 8440419"/>
              <a:gd name="connsiteX4" fmla="*/ 5990694 w 15586431"/>
              <a:gd name="connsiteY4" fmla="*/ 3249361 h 8440419"/>
              <a:gd name="connsiteX5" fmla="*/ 8850619 w 15586431"/>
              <a:gd name="connsiteY5" fmla="*/ 2597857 h 8440419"/>
              <a:gd name="connsiteX6" fmla="*/ 10364498 w 15586431"/>
              <a:gd name="connsiteY6" fmla="*/ 1689046 h 8440419"/>
              <a:gd name="connsiteX7" fmla="*/ 10866292 w 15586431"/>
              <a:gd name="connsiteY7" fmla="*/ 1683577 h 8440419"/>
              <a:gd name="connsiteX8" fmla="*/ 12355871 w 15586431"/>
              <a:gd name="connsiteY8" fmla="*/ 446562 h 8440419"/>
              <a:gd name="connsiteX9" fmla="*/ 15071607 w 15586431"/>
              <a:gd name="connsiteY9" fmla="*/ 643099 h 8440419"/>
              <a:gd name="connsiteX10" fmla="*/ 15426967 w 15586431"/>
              <a:gd name="connsiteY10" fmla="*/ 7723809 h 8440419"/>
              <a:gd name="connsiteX11" fmla="*/ 13214425 w 15586431"/>
              <a:gd name="connsiteY11" fmla="*/ 8234685 h 8440419"/>
              <a:gd name="connsiteX12" fmla="*/ 1592778 w 15586431"/>
              <a:gd name="connsiteY12" fmla="*/ 6879400 h 8440419"/>
              <a:gd name="connsiteX13" fmla="*/ 390593 w 15586431"/>
              <a:gd name="connsiteY13" fmla="*/ 1516226 h 8440419"/>
              <a:gd name="connsiteX0" fmla="*/ 377410 w 15573248"/>
              <a:gd name="connsiteY0" fmla="*/ 1516226 h 8440419"/>
              <a:gd name="connsiteX1" fmla="*/ 134512 w 15573248"/>
              <a:gd name="connsiteY1" fmla="*/ 3799628 h 8440419"/>
              <a:gd name="connsiteX2" fmla="*/ 2301992 w 15573248"/>
              <a:gd name="connsiteY2" fmla="*/ 4026719 h 8440419"/>
              <a:gd name="connsiteX3" fmla="*/ 4937056 w 15573248"/>
              <a:gd name="connsiteY3" fmla="*/ 3907612 h 8440419"/>
              <a:gd name="connsiteX4" fmla="*/ 5977511 w 15573248"/>
              <a:gd name="connsiteY4" fmla="*/ 3249361 h 8440419"/>
              <a:gd name="connsiteX5" fmla="*/ 8837436 w 15573248"/>
              <a:gd name="connsiteY5" fmla="*/ 2597857 h 8440419"/>
              <a:gd name="connsiteX6" fmla="*/ 10351315 w 15573248"/>
              <a:gd name="connsiteY6" fmla="*/ 1689046 h 8440419"/>
              <a:gd name="connsiteX7" fmla="*/ 10853109 w 15573248"/>
              <a:gd name="connsiteY7" fmla="*/ 1683577 h 8440419"/>
              <a:gd name="connsiteX8" fmla="*/ 12342688 w 15573248"/>
              <a:gd name="connsiteY8" fmla="*/ 446562 h 8440419"/>
              <a:gd name="connsiteX9" fmla="*/ 15058424 w 15573248"/>
              <a:gd name="connsiteY9" fmla="*/ 643099 h 8440419"/>
              <a:gd name="connsiteX10" fmla="*/ 15413784 w 15573248"/>
              <a:gd name="connsiteY10" fmla="*/ 7723809 h 8440419"/>
              <a:gd name="connsiteX11" fmla="*/ 13201242 w 15573248"/>
              <a:gd name="connsiteY11" fmla="*/ 8234685 h 8440419"/>
              <a:gd name="connsiteX12" fmla="*/ 1579595 w 15573248"/>
              <a:gd name="connsiteY12" fmla="*/ 6879400 h 8440419"/>
              <a:gd name="connsiteX13" fmla="*/ 377410 w 15573248"/>
              <a:gd name="connsiteY13" fmla="*/ 1516226 h 8440419"/>
              <a:gd name="connsiteX0" fmla="*/ 377410 w 15573248"/>
              <a:gd name="connsiteY0" fmla="*/ 1516226 h 8440419"/>
              <a:gd name="connsiteX1" fmla="*/ 134512 w 15573248"/>
              <a:gd name="connsiteY1" fmla="*/ 3799628 h 8440419"/>
              <a:gd name="connsiteX2" fmla="*/ 2301992 w 15573248"/>
              <a:gd name="connsiteY2" fmla="*/ 4026719 h 8440419"/>
              <a:gd name="connsiteX3" fmla="*/ 4937056 w 15573248"/>
              <a:gd name="connsiteY3" fmla="*/ 3907612 h 8440419"/>
              <a:gd name="connsiteX4" fmla="*/ 5475487 w 15573248"/>
              <a:gd name="connsiteY4" fmla="*/ 3213502 h 8440419"/>
              <a:gd name="connsiteX5" fmla="*/ 8837436 w 15573248"/>
              <a:gd name="connsiteY5" fmla="*/ 2597857 h 8440419"/>
              <a:gd name="connsiteX6" fmla="*/ 10351315 w 15573248"/>
              <a:gd name="connsiteY6" fmla="*/ 1689046 h 8440419"/>
              <a:gd name="connsiteX7" fmla="*/ 10853109 w 15573248"/>
              <a:gd name="connsiteY7" fmla="*/ 1683577 h 8440419"/>
              <a:gd name="connsiteX8" fmla="*/ 12342688 w 15573248"/>
              <a:gd name="connsiteY8" fmla="*/ 446562 h 8440419"/>
              <a:gd name="connsiteX9" fmla="*/ 15058424 w 15573248"/>
              <a:gd name="connsiteY9" fmla="*/ 643099 h 8440419"/>
              <a:gd name="connsiteX10" fmla="*/ 15413784 w 15573248"/>
              <a:gd name="connsiteY10" fmla="*/ 7723809 h 8440419"/>
              <a:gd name="connsiteX11" fmla="*/ 13201242 w 15573248"/>
              <a:gd name="connsiteY11" fmla="*/ 8234685 h 8440419"/>
              <a:gd name="connsiteX12" fmla="*/ 1579595 w 15573248"/>
              <a:gd name="connsiteY12" fmla="*/ 6879400 h 8440419"/>
              <a:gd name="connsiteX13" fmla="*/ 377410 w 15573248"/>
              <a:gd name="connsiteY13" fmla="*/ 1516226 h 844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73248" h="8440419">
                <a:moveTo>
                  <a:pt x="377410" y="1516226"/>
                </a:moveTo>
                <a:cubicBezTo>
                  <a:pt x="136563" y="1002931"/>
                  <a:pt x="-186252" y="3381213"/>
                  <a:pt x="134512" y="3799628"/>
                </a:cubicBezTo>
                <a:cubicBezTo>
                  <a:pt x="455276" y="4218043"/>
                  <a:pt x="1501568" y="4008722"/>
                  <a:pt x="2301992" y="4026719"/>
                </a:cubicBezTo>
                <a:cubicBezTo>
                  <a:pt x="3102416" y="4044716"/>
                  <a:pt x="4408140" y="4043148"/>
                  <a:pt x="4937056" y="3907612"/>
                </a:cubicBezTo>
                <a:cubicBezTo>
                  <a:pt x="5465972" y="3772076"/>
                  <a:pt x="4825424" y="3431794"/>
                  <a:pt x="5475487" y="3213502"/>
                </a:cubicBezTo>
                <a:cubicBezTo>
                  <a:pt x="6125550" y="2995210"/>
                  <a:pt x="8024798" y="2851933"/>
                  <a:pt x="8837436" y="2597857"/>
                </a:cubicBezTo>
                <a:cubicBezTo>
                  <a:pt x="9650074" y="2343781"/>
                  <a:pt x="10015370" y="1841426"/>
                  <a:pt x="10351315" y="1689046"/>
                </a:cubicBezTo>
                <a:cubicBezTo>
                  <a:pt x="10687261" y="1536666"/>
                  <a:pt x="10521214" y="1890658"/>
                  <a:pt x="10853109" y="1683577"/>
                </a:cubicBezTo>
                <a:cubicBezTo>
                  <a:pt x="11185004" y="1476496"/>
                  <a:pt x="11641802" y="619975"/>
                  <a:pt x="12342688" y="446562"/>
                </a:cubicBezTo>
                <a:cubicBezTo>
                  <a:pt x="13043574" y="273149"/>
                  <a:pt x="14546575" y="-569775"/>
                  <a:pt x="15058424" y="643099"/>
                </a:cubicBezTo>
                <a:cubicBezTo>
                  <a:pt x="15570273" y="1855974"/>
                  <a:pt x="15723314" y="6458545"/>
                  <a:pt x="15413784" y="7723809"/>
                </a:cubicBezTo>
                <a:cubicBezTo>
                  <a:pt x="15104254" y="8989073"/>
                  <a:pt x="15432981" y="8182679"/>
                  <a:pt x="13201242" y="8234685"/>
                </a:cubicBezTo>
                <a:cubicBezTo>
                  <a:pt x="10969503" y="8286691"/>
                  <a:pt x="3716900" y="7999143"/>
                  <a:pt x="1579595" y="6879400"/>
                </a:cubicBezTo>
                <a:cubicBezTo>
                  <a:pt x="-557710" y="5759657"/>
                  <a:pt x="618257" y="2029521"/>
                  <a:pt x="377410" y="151622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844514" y="1670215"/>
            <a:ext cx="10720517" cy="4931047"/>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r>
              <a:rPr lang="en-US" b="1" dirty="0">
                <a:solidFill>
                  <a:schemeClr val="bg1"/>
                </a:solidFill>
              </a:rPr>
              <a:t>Log in :</a:t>
            </a:r>
          </a:p>
          <a:p>
            <a:r>
              <a:rPr lang="en-US" dirty="0">
                <a:solidFill>
                  <a:schemeClr val="bg1"/>
                </a:solidFill>
              </a:rPr>
              <a:t>First photographer will log in. In this scenario they faced two situation, once sign in and sign up. If photographer has not registration in system they must sign in with provide details and work folio task.</a:t>
            </a:r>
          </a:p>
          <a:p>
            <a:endParaRPr lang="en-US" dirty="0">
              <a:solidFill>
                <a:schemeClr val="bg1"/>
              </a:solidFill>
            </a:endParaRPr>
          </a:p>
          <a:p>
            <a:r>
              <a:rPr lang="en-US" b="1" dirty="0">
                <a:solidFill>
                  <a:schemeClr val="bg1"/>
                </a:solidFill>
              </a:rPr>
              <a:t>Show available order :</a:t>
            </a:r>
          </a:p>
          <a:p>
            <a:r>
              <a:rPr lang="en-US" dirty="0">
                <a:solidFill>
                  <a:schemeClr val="bg1"/>
                </a:solidFill>
              </a:rPr>
              <a:t>photographer can show which order is available for their .</a:t>
            </a:r>
          </a:p>
          <a:p>
            <a:endParaRPr lang="en-US" dirty="0">
              <a:solidFill>
                <a:schemeClr val="bg1"/>
              </a:solidFill>
            </a:endParaRPr>
          </a:p>
          <a:p>
            <a:r>
              <a:rPr lang="en-US" b="1" dirty="0">
                <a:solidFill>
                  <a:schemeClr val="bg1"/>
                </a:solidFill>
              </a:rPr>
              <a:t>Show emergency order :</a:t>
            </a:r>
          </a:p>
          <a:p>
            <a:r>
              <a:rPr lang="en-US" dirty="0">
                <a:solidFill>
                  <a:schemeClr val="bg1"/>
                </a:solidFill>
              </a:rPr>
              <a:t>Photographer can also show their emergency order if they have.</a:t>
            </a:r>
          </a:p>
          <a:p>
            <a:endParaRPr lang="en-US" dirty="0">
              <a:solidFill>
                <a:schemeClr val="bg1"/>
              </a:solidFill>
            </a:endParaRPr>
          </a:p>
          <a:p>
            <a:r>
              <a:rPr lang="en-US" b="1" dirty="0">
                <a:solidFill>
                  <a:schemeClr val="bg1"/>
                </a:solidFill>
              </a:rPr>
              <a:t>Take order :</a:t>
            </a:r>
          </a:p>
          <a:p>
            <a:r>
              <a:rPr lang="en-US" dirty="0">
                <a:solidFill>
                  <a:schemeClr val="bg1"/>
                </a:solidFill>
              </a:rPr>
              <a:t> Photographer can perceive order sort by order details and work progress.</a:t>
            </a:r>
          </a:p>
          <a:p>
            <a:endParaRPr lang="en-US" dirty="0">
              <a:solidFill>
                <a:schemeClr val="bg1"/>
              </a:solidFill>
            </a:endParaRPr>
          </a:p>
          <a:p>
            <a:endParaRPr lang="en-US" dirty="0">
              <a:solidFill>
                <a:schemeClr val="bg1"/>
              </a:solidFill>
            </a:endParaRPr>
          </a:p>
        </p:txBody>
      </p:sp>
      <p:sp>
        <p:nvSpPr>
          <p:cNvPr id="6" name="Rectangle: Rounded Corners 5">
            <a:extLst>
              <a:ext uri="{FF2B5EF4-FFF2-40B4-BE49-F238E27FC236}">
                <a16:creationId xmlns:a16="http://schemas.microsoft.com/office/drawing/2014/main" id="{806B65F7-ECE4-4C03-AAC2-0589C57FF08D}"/>
              </a:ext>
            </a:extLst>
          </p:cNvPr>
          <p:cNvSpPr/>
          <p:nvPr/>
        </p:nvSpPr>
        <p:spPr>
          <a:xfrm>
            <a:off x="5124524" y="1867064"/>
            <a:ext cx="1942951" cy="555812"/>
          </a:xfrm>
          <a:prstGeom prst="roundRect">
            <a:avLst/>
          </a:prstGeom>
          <a:solidFill>
            <a:schemeClr val="bg2">
              <a:lumMod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Photographer</a:t>
            </a:r>
          </a:p>
        </p:txBody>
      </p:sp>
      <p:sp>
        <p:nvSpPr>
          <p:cNvPr id="9" name="Rectangle: Rounded Corners 8">
            <a:extLst>
              <a:ext uri="{FF2B5EF4-FFF2-40B4-BE49-F238E27FC236}">
                <a16:creationId xmlns:a16="http://schemas.microsoft.com/office/drawing/2014/main" id="{649102F1-8DEB-4CA9-BF2E-D639894C5902}"/>
              </a:ext>
            </a:extLst>
          </p:cNvPr>
          <p:cNvSpPr/>
          <p:nvPr/>
        </p:nvSpPr>
        <p:spPr>
          <a:xfrm>
            <a:off x="4009613" y="412705"/>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Functionality</a:t>
            </a:r>
          </a:p>
        </p:txBody>
      </p:sp>
    </p:spTree>
    <p:extLst>
      <p:ext uri="{BB962C8B-B14F-4D97-AF65-F5344CB8AC3E}">
        <p14:creationId xmlns:p14="http://schemas.microsoft.com/office/powerpoint/2010/main" val="3531493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188E7252-0A1E-47FB-8244-C736E373D375}"/>
              </a:ext>
            </a:extLst>
          </p:cNvPr>
          <p:cNvSpPr/>
          <p:nvPr/>
        </p:nvSpPr>
        <p:spPr>
          <a:xfrm>
            <a:off x="-1384783" y="3131593"/>
            <a:ext cx="15460423" cy="5415654"/>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61527 h 8585755"/>
              <a:gd name="connsiteX1" fmla="*/ 448871 w 15392541"/>
              <a:gd name="connsiteY1" fmla="*/ 478364 h 8585755"/>
              <a:gd name="connsiteX2" fmla="*/ 1827457 w 15392541"/>
              <a:gd name="connsiteY2" fmla="*/ 6207 h 8585755"/>
              <a:gd name="connsiteX3" fmla="*/ 3708008 w 15392541"/>
              <a:gd name="connsiteY3" fmla="*/ 750766 h 8585755"/>
              <a:gd name="connsiteX4" fmla="*/ 5664341 w 15392541"/>
              <a:gd name="connsiteY4" fmla="*/ 3254003 h 8585755"/>
              <a:gd name="connsiteX5" fmla="*/ 8174642 w 15392541"/>
              <a:gd name="connsiteY5" fmla="*/ 3732053 h 8585755"/>
              <a:gd name="connsiteX6" fmla="*/ 8567933 w 15392541"/>
              <a:gd name="connsiteY6" fmla="*/ 5037523 h 8585755"/>
              <a:gd name="connsiteX7" fmla="*/ 10844739 w 15392541"/>
              <a:gd name="connsiteY7" fmla="*/ 5023090 h 8585755"/>
              <a:gd name="connsiteX8" fmla="*/ 12038483 w 15392541"/>
              <a:gd name="connsiteY8" fmla="*/ 6179651 h 8585755"/>
              <a:gd name="connsiteX9" fmla="*/ 15112807 w 15392541"/>
              <a:gd name="connsiteY9" fmla="*/ 6636165 h 8585755"/>
              <a:gd name="connsiteX10" fmla="*/ 15181296 w 15392541"/>
              <a:gd name="connsiteY10" fmla="*/ 8069110 h 8585755"/>
              <a:gd name="connsiteX11" fmla="*/ 12968754 w 15392541"/>
              <a:gd name="connsiteY11" fmla="*/ 8579986 h 8585755"/>
              <a:gd name="connsiteX12" fmla="*/ 1347107 w 15392541"/>
              <a:gd name="connsiteY12" fmla="*/ 7224701 h 8585755"/>
              <a:gd name="connsiteX13" fmla="*/ 144922 w 15392541"/>
              <a:gd name="connsiteY13" fmla="*/ 1861527 h 8585755"/>
              <a:gd name="connsiteX0" fmla="*/ 116471 w 15434428"/>
              <a:gd name="connsiteY0" fmla="*/ 2518544 h 8588351"/>
              <a:gd name="connsiteX1" fmla="*/ 490758 w 15434428"/>
              <a:gd name="connsiteY1" fmla="*/ 482238 h 8588351"/>
              <a:gd name="connsiteX2" fmla="*/ 1869344 w 15434428"/>
              <a:gd name="connsiteY2" fmla="*/ 10081 h 8588351"/>
              <a:gd name="connsiteX3" fmla="*/ 3749895 w 15434428"/>
              <a:gd name="connsiteY3" fmla="*/ 754640 h 8588351"/>
              <a:gd name="connsiteX4" fmla="*/ 5706228 w 15434428"/>
              <a:gd name="connsiteY4" fmla="*/ 3257877 h 8588351"/>
              <a:gd name="connsiteX5" fmla="*/ 8216529 w 15434428"/>
              <a:gd name="connsiteY5" fmla="*/ 3735927 h 8588351"/>
              <a:gd name="connsiteX6" fmla="*/ 8609820 w 15434428"/>
              <a:gd name="connsiteY6" fmla="*/ 5041397 h 8588351"/>
              <a:gd name="connsiteX7" fmla="*/ 10886626 w 15434428"/>
              <a:gd name="connsiteY7" fmla="*/ 5026964 h 8588351"/>
              <a:gd name="connsiteX8" fmla="*/ 12080370 w 15434428"/>
              <a:gd name="connsiteY8" fmla="*/ 6183525 h 8588351"/>
              <a:gd name="connsiteX9" fmla="*/ 15154694 w 15434428"/>
              <a:gd name="connsiteY9" fmla="*/ 6640039 h 8588351"/>
              <a:gd name="connsiteX10" fmla="*/ 15223183 w 15434428"/>
              <a:gd name="connsiteY10" fmla="*/ 8072984 h 8588351"/>
              <a:gd name="connsiteX11" fmla="*/ 13010641 w 15434428"/>
              <a:gd name="connsiteY11" fmla="*/ 8583860 h 8588351"/>
              <a:gd name="connsiteX12" fmla="*/ 1388994 w 15434428"/>
              <a:gd name="connsiteY12" fmla="*/ 7228575 h 8588351"/>
              <a:gd name="connsiteX13" fmla="*/ 116471 w 15434428"/>
              <a:gd name="connsiteY13" fmla="*/ 2518544 h 8588351"/>
              <a:gd name="connsiteX0" fmla="*/ 104507 w 15422464"/>
              <a:gd name="connsiteY0" fmla="*/ 2509174 h 8578981"/>
              <a:gd name="connsiteX1" fmla="*/ 297923 w 15422464"/>
              <a:gd name="connsiteY1" fmla="*/ 834609 h 8578981"/>
              <a:gd name="connsiteX2" fmla="*/ 1857380 w 15422464"/>
              <a:gd name="connsiteY2" fmla="*/ 711 h 8578981"/>
              <a:gd name="connsiteX3" fmla="*/ 3737931 w 15422464"/>
              <a:gd name="connsiteY3" fmla="*/ 745270 h 8578981"/>
              <a:gd name="connsiteX4" fmla="*/ 5694264 w 15422464"/>
              <a:gd name="connsiteY4" fmla="*/ 3248507 h 8578981"/>
              <a:gd name="connsiteX5" fmla="*/ 8204565 w 15422464"/>
              <a:gd name="connsiteY5" fmla="*/ 3726557 h 8578981"/>
              <a:gd name="connsiteX6" fmla="*/ 8597856 w 15422464"/>
              <a:gd name="connsiteY6" fmla="*/ 5032027 h 8578981"/>
              <a:gd name="connsiteX7" fmla="*/ 10874662 w 15422464"/>
              <a:gd name="connsiteY7" fmla="*/ 5017594 h 8578981"/>
              <a:gd name="connsiteX8" fmla="*/ 12068406 w 15422464"/>
              <a:gd name="connsiteY8" fmla="*/ 6174155 h 8578981"/>
              <a:gd name="connsiteX9" fmla="*/ 15142730 w 15422464"/>
              <a:gd name="connsiteY9" fmla="*/ 6630669 h 8578981"/>
              <a:gd name="connsiteX10" fmla="*/ 15211219 w 15422464"/>
              <a:gd name="connsiteY10" fmla="*/ 8063614 h 8578981"/>
              <a:gd name="connsiteX11" fmla="*/ 12998677 w 15422464"/>
              <a:gd name="connsiteY11" fmla="*/ 8574490 h 8578981"/>
              <a:gd name="connsiteX12" fmla="*/ 1377030 w 15422464"/>
              <a:gd name="connsiteY12" fmla="*/ 7219205 h 8578981"/>
              <a:gd name="connsiteX13" fmla="*/ 104507 w 15422464"/>
              <a:gd name="connsiteY13" fmla="*/ 2509174 h 8578981"/>
              <a:gd name="connsiteX0" fmla="*/ 104507 w 15422464"/>
              <a:gd name="connsiteY0" fmla="*/ 2579372 h 8649179"/>
              <a:gd name="connsiteX1" fmla="*/ 297923 w 15422464"/>
              <a:gd name="connsiteY1" fmla="*/ 904807 h 8649179"/>
              <a:gd name="connsiteX2" fmla="*/ 1264527 w 15422464"/>
              <a:gd name="connsiteY2" fmla="*/ 570 h 8649179"/>
              <a:gd name="connsiteX3" fmla="*/ 3737931 w 15422464"/>
              <a:gd name="connsiteY3" fmla="*/ 815468 h 8649179"/>
              <a:gd name="connsiteX4" fmla="*/ 5694264 w 15422464"/>
              <a:gd name="connsiteY4" fmla="*/ 3318705 h 8649179"/>
              <a:gd name="connsiteX5" fmla="*/ 8204565 w 15422464"/>
              <a:gd name="connsiteY5" fmla="*/ 3796755 h 8649179"/>
              <a:gd name="connsiteX6" fmla="*/ 8597856 w 15422464"/>
              <a:gd name="connsiteY6" fmla="*/ 5102225 h 8649179"/>
              <a:gd name="connsiteX7" fmla="*/ 10874662 w 15422464"/>
              <a:gd name="connsiteY7" fmla="*/ 5087792 h 8649179"/>
              <a:gd name="connsiteX8" fmla="*/ 12068406 w 15422464"/>
              <a:gd name="connsiteY8" fmla="*/ 6244353 h 8649179"/>
              <a:gd name="connsiteX9" fmla="*/ 15142730 w 15422464"/>
              <a:gd name="connsiteY9" fmla="*/ 6700867 h 8649179"/>
              <a:gd name="connsiteX10" fmla="*/ 15211219 w 15422464"/>
              <a:gd name="connsiteY10" fmla="*/ 8133812 h 8649179"/>
              <a:gd name="connsiteX11" fmla="*/ 12998677 w 15422464"/>
              <a:gd name="connsiteY11" fmla="*/ 8644688 h 8649179"/>
              <a:gd name="connsiteX12" fmla="*/ 1377030 w 15422464"/>
              <a:gd name="connsiteY12" fmla="*/ 7289403 h 8649179"/>
              <a:gd name="connsiteX13" fmla="*/ 104507 w 15422464"/>
              <a:gd name="connsiteY13" fmla="*/ 2579372 h 864917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8204565 w 15422464"/>
              <a:gd name="connsiteY5" fmla="*/ 3796635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703840 w 15422464"/>
              <a:gd name="connsiteY7" fmla="*/ 5358978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51437"/>
              <a:gd name="connsiteY0" fmla="*/ 2579252 h 8649059"/>
              <a:gd name="connsiteX1" fmla="*/ 297923 w 15451437"/>
              <a:gd name="connsiteY1" fmla="*/ 904687 h 8649059"/>
              <a:gd name="connsiteX2" fmla="*/ 1264527 w 15451437"/>
              <a:gd name="connsiteY2" fmla="*/ 450 h 8649059"/>
              <a:gd name="connsiteX3" fmla="*/ 3737931 w 15451437"/>
              <a:gd name="connsiteY3" fmla="*/ 815348 h 8649059"/>
              <a:gd name="connsiteX4" fmla="*/ 4930589 w 15451437"/>
              <a:gd name="connsiteY4" fmla="*/ 2836264 h 8649059"/>
              <a:gd name="connsiteX5" fmla="*/ 7290165 w 15451437"/>
              <a:gd name="connsiteY5" fmla="*/ 3404749 h 8649059"/>
              <a:gd name="connsiteX6" fmla="*/ 8165776 w 15451437"/>
              <a:gd name="connsiteY6" fmla="*/ 5252830 h 8649059"/>
              <a:gd name="connsiteX7" fmla="*/ 10703840 w 15451437"/>
              <a:gd name="connsiteY7" fmla="*/ 5358978 h 8649059"/>
              <a:gd name="connsiteX8" fmla="*/ 11666472 w 15451437"/>
              <a:gd name="connsiteY8" fmla="*/ 6565780 h 8649059"/>
              <a:gd name="connsiteX9" fmla="*/ 15142730 w 15451437"/>
              <a:gd name="connsiteY9" fmla="*/ 6700747 h 8649059"/>
              <a:gd name="connsiteX10" fmla="*/ 15211219 w 15451437"/>
              <a:gd name="connsiteY10" fmla="*/ 8133692 h 8649059"/>
              <a:gd name="connsiteX11" fmla="*/ 12998677 w 15451437"/>
              <a:gd name="connsiteY11" fmla="*/ 8644568 h 8649059"/>
              <a:gd name="connsiteX12" fmla="*/ 1377030 w 15451437"/>
              <a:gd name="connsiteY12" fmla="*/ 7289283 h 8649059"/>
              <a:gd name="connsiteX13" fmla="*/ 104507 w 1545143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290165 w 15451067"/>
              <a:gd name="connsiteY5" fmla="*/ 340474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586000 w 15451067"/>
              <a:gd name="connsiteY5" fmla="*/ 327027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 name="connsiteX0" fmla="*/ 104507 w 15451067"/>
              <a:gd name="connsiteY0" fmla="*/ 2597453 h 8667260"/>
              <a:gd name="connsiteX1" fmla="*/ 297923 w 15451067"/>
              <a:gd name="connsiteY1" fmla="*/ 922888 h 8667260"/>
              <a:gd name="connsiteX2" fmla="*/ 1264527 w 15451067"/>
              <a:gd name="connsiteY2" fmla="*/ 18651 h 8667260"/>
              <a:gd name="connsiteX3" fmla="*/ 3630354 w 15451067"/>
              <a:gd name="connsiteY3" fmla="*/ 1721055 h 8667260"/>
              <a:gd name="connsiteX4" fmla="*/ 4930589 w 15451067"/>
              <a:gd name="connsiteY4" fmla="*/ 2854465 h 8667260"/>
              <a:gd name="connsiteX5" fmla="*/ 7586000 w 15451067"/>
              <a:gd name="connsiteY5" fmla="*/ 3288480 h 8667260"/>
              <a:gd name="connsiteX6" fmla="*/ 8165776 w 15451067"/>
              <a:gd name="connsiteY6" fmla="*/ 5271031 h 8667260"/>
              <a:gd name="connsiteX7" fmla="*/ 10703840 w 15451067"/>
              <a:gd name="connsiteY7" fmla="*/ 5377179 h 8667260"/>
              <a:gd name="connsiteX8" fmla="*/ 11666472 w 15451067"/>
              <a:gd name="connsiteY8" fmla="*/ 6583981 h 8667260"/>
              <a:gd name="connsiteX9" fmla="*/ 14992005 w 15451067"/>
              <a:gd name="connsiteY9" fmla="*/ 6427546 h 8667260"/>
              <a:gd name="connsiteX10" fmla="*/ 15211219 w 15451067"/>
              <a:gd name="connsiteY10" fmla="*/ 8151893 h 8667260"/>
              <a:gd name="connsiteX11" fmla="*/ 12998677 w 15451067"/>
              <a:gd name="connsiteY11" fmla="*/ 8662769 h 8667260"/>
              <a:gd name="connsiteX12" fmla="*/ 1377030 w 15451067"/>
              <a:gd name="connsiteY12" fmla="*/ 7307484 h 8667260"/>
              <a:gd name="connsiteX13" fmla="*/ 104507 w 15451067"/>
              <a:gd name="connsiteY13" fmla="*/ 2597453 h 8667260"/>
              <a:gd name="connsiteX0" fmla="*/ 104507 w 15451067"/>
              <a:gd name="connsiteY0" fmla="*/ 1678772 h 7748579"/>
              <a:gd name="connsiteX1" fmla="*/ 297923 w 15451067"/>
              <a:gd name="connsiteY1" fmla="*/ 4207 h 7748579"/>
              <a:gd name="connsiteX2" fmla="*/ 1282456 w 15451067"/>
              <a:gd name="connsiteY2" fmla="*/ 1188747 h 7748579"/>
              <a:gd name="connsiteX3" fmla="*/ 3630354 w 15451067"/>
              <a:gd name="connsiteY3" fmla="*/ 802374 h 7748579"/>
              <a:gd name="connsiteX4" fmla="*/ 4930589 w 15451067"/>
              <a:gd name="connsiteY4" fmla="*/ 1935784 h 7748579"/>
              <a:gd name="connsiteX5" fmla="*/ 7586000 w 15451067"/>
              <a:gd name="connsiteY5" fmla="*/ 2369799 h 7748579"/>
              <a:gd name="connsiteX6" fmla="*/ 8165776 w 15451067"/>
              <a:gd name="connsiteY6" fmla="*/ 4352350 h 7748579"/>
              <a:gd name="connsiteX7" fmla="*/ 10703840 w 15451067"/>
              <a:gd name="connsiteY7" fmla="*/ 4458498 h 7748579"/>
              <a:gd name="connsiteX8" fmla="*/ 11666472 w 15451067"/>
              <a:gd name="connsiteY8" fmla="*/ 5665300 h 7748579"/>
              <a:gd name="connsiteX9" fmla="*/ 14992005 w 15451067"/>
              <a:gd name="connsiteY9" fmla="*/ 5508865 h 7748579"/>
              <a:gd name="connsiteX10" fmla="*/ 15211219 w 15451067"/>
              <a:gd name="connsiteY10" fmla="*/ 7233212 h 7748579"/>
              <a:gd name="connsiteX11" fmla="*/ 12998677 w 15451067"/>
              <a:gd name="connsiteY11" fmla="*/ 7744088 h 7748579"/>
              <a:gd name="connsiteX12" fmla="*/ 1377030 w 15451067"/>
              <a:gd name="connsiteY12" fmla="*/ 6388803 h 7748579"/>
              <a:gd name="connsiteX13" fmla="*/ 104507 w 15451067"/>
              <a:gd name="connsiteY13" fmla="*/ 1678772 h 7748579"/>
              <a:gd name="connsiteX0" fmla="*/ 134290 w 15480850"/>
              <a:gd name="connsiteY0" fmla="*/ 902677 h 6972484"/>
              <a:gd name="connsiteX1" fmla="*/ 775941 w 15480850"/>
              <a:gd name="connsiteY1" fmla="*/ 994159 h 6972484"/>
              <a:gd name="connsiteX2" fmla="*/ 1312239 w 15480850"/>
              <a:gd name="connsiteY2" fmla="*/ 412652 h 6972484"/>
              <a:gd name="connsiteX3" fmla="*/ 3660137 w 15480850"/>
              <a:gd name="connsiteY3" fmla="*/ 26279 h 6972484"/>
              <a:gd name="connsiteX4" fmla="*/ 4960372 w 15480850"/>
              <a:gd name="connsiteY4" fmla="*/ 1159689 h 6972484"/>
              <a:gd name="connsiteX5" fmla="*/ 7615783 w 15480850"/>
              <a:gd name="connsiteY5" fmla="*/ 1593704 h 6972484"/>
              <a:gd name="connsiteX6" fmla="*/ 8195559 w 15480850"/>
              <a:gd name="connsiteY6" fmla="*/ 3576255 h 6972484"/>
              <a:gd name="connsiteX7" fmla="*/ 10733623 w 15480850"/>
              <a:gd name="connsiteY7" fmla="*/ 3682403 h 6972484"/>
              <a:gd name="connsiteX8" fmla="*/ 11696255 w 15480850"/>
              <a:gd name="connsiteY8" fmla="*/ 4889205 h 6972484"/>
              <a:gd name="connsiteX9" fmla="*/ 15021788 w 15480850"/>
              <a:gd name="connsiteY9" fmla="*/ 4732770 h 6972484"/>
              <a:gd name="connsiteX10" fmla="*/ 15241002 w 15480850"/>
              <a:gd name="connsiteY10" fmla="*/ 6457117 h 6972484"/>
              <a:gd name="connsiteX11" fmla="*/ 13028460 w 15480850"/>
              <a:gd name="connsiteY11" fmla="*/ 6967993 h 6972484"/>
              <a:gd name="connsiteX12" fmla="*/ 1406813 w 15480850"/>
              <a:gd name="connsiteY12" fmla="*/ 5612708 h 6972484"/>
              <a:gd name="connsiteX13" fmla="*/ 134290 w 15480850"/>
              <a:gd name="connsiteY13" fmla="*/ 902677 h 6972484"/>
              <a:gd name="connsiteX0" fmla="*/ 237155 w 15341668"/>
              <a:gd name="connsiteY0" fmla="*/ 2301172 h 6970999"/>
              <a:gd name="connsiteX1" fmla="*/ 636759 w 15341668"/>
              <a:gd name="connsiteY1" fmla="*/ 994159 h 6970999"/>
              <a:gd name="connsiteX2" fmla="*/ 1173057 w 15341668"/>
              <a:gd name="connsiteY2" fmla="*/ 412652 h 6970999"/>
              <a:gd name="connsiteX3" fmla="*/ 3520955 w 15341668"/>
              <a:gd name="connsiteY3" fmla="*/ 26279 h 6970999"/>
              <a:gd name="connsiteX4" fmla="*/ 4821190 w 15341668"/>
              <a:gd name="connsiteY4" fmla="*/ 1159689 h 6970999"/>
              <a:gd name="connsiteX5" fmla="*/ 7476601 w 15341668"/>
              <a:gd name="connsiteY5" fmla="*/ 1593704 h 6970999"/>
              <a:gd name="connsiteX6" fmla="*/ 8056377 w 15341668"/>
              <a:gd name="connsiteY6" fmla="*/ 3576255 h 6970999"/>
              <a:gd name="connsiteX7" fmla="*/ 10594441 w 15341668"/>
              <a:gd name="connsiteY7" fmla="*/ 3682403 h 6970999"/>
              <a:gd name="connsiteX8" fmla="*/ 11557073 w 15341668"/>
              <a:gd name="connsiteY8" fmla="*/ 4889205 h 6970999"/>
              <a:gd name="connsiteX9" fmla="*/ 14882606 w 15341668"/>
              <a:gd name="connsiteY9" fmla="*/ 4732770 h 6970999"/>
              <a:gd name="connsiteX10" fmla="*/ 15101820 w 15341668"/>
              <a:gd name="connsiteY10" fmla="*/ 6457117 h 6970999"/>
              <a:gd name="connsiteX11" fmla="*/ 12889278 w 15341668"/>
              <a:gd name="connsiteY11" fmla="*/ 6967993 h 6970999"/>
              <a:gd name="connsiteX12" fmla="*/ 1267631 w 15341668"/>
              <a:gd name="connsiteY12" fmla="*/ 5612708 h 6970999"/>
              <a:gd name="connsiteX13" fmla="*/ 237155 w 15341668"/>
              <a:gd name="connsiteY13" fmla="*/ 2301172 h 6970999"/>
              <a:gd name="connsiteX0" fmla="*/ 304483 w 15408996"/>
              <a:gd name="connsiteY0" fmla="*/ 2311636 h 6981463"/>
              <a:gd name="connsiteX1" fmla="*/ 1797781 w 15408996"/>
              <a:gd name="connsiteY1" fmla="*/ 1856270 h 6981463"/>
              <a:gd name="connsiteX2" fmla="*/ 1240385 w 15408996"/>
              <a:gd name="connsiteY2" fmla="*/ 423116 h 6981463"/>
              <a:gd name="connsiteX3" fmla="*/ 3588283 w 15408996"/>
              <a:gd name="connsiteY3" fmla="*/ 36743 h 6981463"/>
              <a:gd name="connsiteX4" fmla="*/ 4888518 w 15408996"/>
              <a:gd name="connsiteY4" fmla="*/ 1170153 h 6981463"/>
              <a:gd name="connsiteX5" fmla="*/ 7543929 w 15408996"/>
              <a:gd name="connsiteY5" fmla="*/ 1604168 h 6981463"/>
              <a:gd name="connsiteX6" fmla="*/ 8123705 w 15408996"/>
              <a:gd name="connsiteY6" fmla="*/ 3586719 h 6981463"/>
              <a:gd name="connsiteX7" fmla="*/ 10661769 w 15408996"/>
              <a:gd name="connsiteY7" fmla="*/ 3692867 h 6981463"/>
              <a:gd name="connsiteX8" fmla="*/ 11624401 w 15408996"/>
              <a:gd name="connsiteY8" fmla="*/ 4899669 h 6981463"/>
              <a:gd name="connsiteX9" fmla="*/ 14949934 w 15408996"/>
              <a:gd name="connsiteY9" fmla="*/ 4743234 h 6981463"/>
              <a:gd name="connsiteX10" fmla="*/ 15169148 w 15408996"/>
              <a:gd name="connsiteY10" fmla="*/ 6467581 h 6981463"/>
              <a:gd name="connsiteX11" fmla="*/ 12956606 w 15408996"/>
              <a:gd name="connsiteY11" fmla="*/ 6978457 h 6981463"/>
              <a:gd name="connsiteX12" fmla="*/ 1334959 w 15408996"/>
              <a:gd name="connsiteY12" fmla="*/ 5623172 h 6981463"/>
              <a:gd name="connsiteX13" fmla="*/ 304483 w 15408996"/>
              <a:gd name="connsiteY13" fmla="*/ 2311636 h 6981463"/>
              <a:gd name="connsiteX0" fmla="*/ 304483 w 15408996"/>
              <a:gd name="connsiteY0" fmla="*/ 2276448 h 6946275"/>
              <a:gd name="connsiteX1" fmla="*/ 1797781 w 15408996"/>
              <a:gd name="connsiteY1" fmla="*/ 1821082 h 6946275"/>
              <a:gd name="connsiteX2" fmla="*/ 3714643 w 15408996"/>
              <a:gd name="connsiteY2" fmla="*/ 1400940 h 6946275"/>
              <a:gd name="connsiteX3" fmla="*/ 3588283 w 15408996"/>
              <a:gd name="connsiteY3" fmla="*/ 1555 h 6946275"/>
              <a:gd name="connsiteX4" fmla="*/ 4888518 w 15408996"/>
              <a:gd name="connsiteY4" fmla="*/ 1134965 h 6946275"/>
              <a:gd name="connsiteX5" fmla="*/ 7543929 w 15408996"/>
              <a:gd name="connsiteY5" fmla="*/ 1568980 h 6946275"/>
              <a:gd name="connsiteX6" fmla="*/ 8123705 w 15408996"/>
              <a:gd name="connsiteY6" fmla="*/ 3551531 h 6946275"/>
              <a:gd name="connsiteX7" fmla="*/ 10661769 w 15408996"/>
              <a:gd name="connsiteY7" fmla="*/ 3657679 h 6946275"/>
              <a:gd name="connsiteX8" fmla="*/ 11624401 w 15408996"/>
              <a:gd name="connsiteY8" fmla="*/ 4864481 h 6946275"/>
              <a:gd name="connsiteX9" fmla="*/ 14949934 w 15408996"/>
              <a:gd name="connsiteY9" fmla="*/ 4708046 h 6946275"/>
              <a:gd name="connsiteX10" fmla="*/ 15169148 w 15408996"/>
              <a:gd name="connsiteY10" fmla="*/ 6432393 h 6946275"/>
              <a:gd name="connsiteX11" fmla="*/ 12956606 w 15408996"/>
              <a:gd name="connsiteY11" fmla="*/ 6943269 h 6946275"/>
              <a:gd name="connsiteX12" fmla="*/ 1334959 w 15408996"/>
              <a:gd name="connsiteY12" fmla="*/ 5587984 h 6946275"/>
              <a:gd name="connsiteX13" fmla="*/ 304483 w 15408996"/>
              <a:gd name="connsiteY13" fmla="*/ 2276448 h 6946275"/>
              <a:gd name="connsiteX0" fmla="*/ 304483 w 15408996"/>
              <a:gd name="connsiteY0" fmla="*/ 1153633 h 5823460"/>
              <a:gd name="connsiteX1" fmla="*/ 1797781 w 15408996"/>
              <a:gd name="connsiteY1" fmla="*/ 698267 h 5823460"/>
              <a:gd name="connsiteX2" fmla="*/ 3714643 w 15408996"/>
              <a:gd name="connsiteY2" fmla="*/ 278125 h 5823460"/>
              <a:gd name="connsiteX3" fmla="*/ 5345366 w 15408996"/>
              <a:gd name="connsiteY3" fmla="*/ 133799 h 5823460"/>
              <a:gd name="connsiteX4" fmla="*/ 4888518 w 15408996"/>
              <a:gd name="connsiteY4" fmla="*/ 12150 h 5823460"/>
              <a:gd name="connsiteX5" fmla="*/ 7543929 w 15408996"/>
              <a:gd name="connsiteY5" fmla="*/ 446165 h 5823460"/>
              <a:gd name="connsiteX6" fmla="*/ 8123705 w 15408996"/>
              <a:gd name="connsiteY6" fmla="*/ 2428716 h 5823460"/>
              <a:gd name="connsiteX7" fmla="*/ 10661769 w 15408996"/>
              <a:gd name="connsiteY7" fmla="*/ 2534864 h 5823460"/>
              <a:gd name="connsiteX8" fmla="*/ 11624401 w 15408996"/>
              <a:gd name="connsiteY8" fmla="*/ 3741666 h 5823460"/>
              <a:gd name="connsiteX9" fmla="*/ 14949934 w 15408996"/>
              <a:gd name="connsiteY9" fmla="*/ 3585231 h 5823460"/>
              <a:gd name="connsiteX10" fmla="*/ 15169148 w 15408996"/>
              <a:gd name="connsiteY10" fmla="*/ 5309578 h 5823460"/>
              <a:gd name="connsiteX11" fmla="*/ 12956606 w 15408996"/>
              <a:gd name="connsiteY11" fmla="*/ 5820454 h 5823460"/>
              <a:gd name="connsiteX12" fmla="*/ 1334959 w 15408996"/>
              <a:gd name="connsiteY12" fmla="*/ 4465169 h 5823460"/>
              <a:gd name="connsiteX13" fmla="*/ 304483 w 15408996"/>
              <a:gd name="connsiteY13" fmla="*/ 1153633 h 5823460"/>
              <a:gd name="connsiteX0" fmla="*/ 304483 w 15408996"/>
              <a:gd name="connsiteY0" fmla="*/ 1165127 h 5834954"/>
              <a:gd name="connsiteX1" fmla="*/ 1797781 w 15408996"/>
              <a:gd name="connsiteY1" fmla="*/ 709761 h 5834954"/>
              <a:gd name="connsiteX2" fmla="*/ 3714643 w 15408996"/>
              <a:gd name="connsiteY2" fmla="*/ 289619 h 5834954"/>
              <a:gd name="connsiteX3" fmla="*/ 5345366 w 15408996"/>
              <a:gd name="connsiteY3" fmla="*/ 145293 h 5834954"/>
              <a:gd name="connsiteX4" fmla="*/ 4888518 w 15408996"/>
              <a:gd name="connsiteY4" fmla="*/ 23644 h 5834954"/>
              <a:gd name="connsiteX5" fmla="*/ 9856823 w 15408996"/>
              <a:gd name="connsiteY5" fmla="*/ 645918 h 5834954"/>
              <a:gd name="connsiteX6" fmla="*/ 8123705 w 15408996"/>
              <a:gd name="connsiteY6" fmla="*/ 2440210 h 5834954"/>
              <a:gd name="connsiteX7" fmla="*/ 10661769 w 15408996"/>
              <a:gd name="connsiteY7" fmla="*/ 2546358 h 5834954"/>
              <a:gd name="connsiteX8" fmla="*/ 11624401 w 15408996"/>
              <a:gd name="connsiteY8" fmla="*/ 3753160 h 5834954"/>
              <a:gd name="connsiteX9" fmla="*/ 14949934 w 15408996"/>
              <a:gd name="connsiteY9" fmla="*/ 3596725 h 5834954"/>
              <a:gd name="connsiteX10" fmla="*/ 15169148 w 15408996"/>
              <a:gd name="connsiteY10" fmla="*/ 5321072 h 5834954"/>
              <a:gd name="connsiteX11" fmla="*/ 12956606 w 15408996"/>
              <a:gd name="connsiteY11" fmla="*/ 5831948 h 5834954"/>
              <a:gd name="connsiteX12" fmla="*/ 1334959 w 15408996"/>
              <a:gd name="connsiteY12" fmla="*/ 4476663 h 5834954"/>
              <a:gd name="connsiteX13" fmla="*/ 304483 w 15408996"/>
              <a:gd name="connsiteY13" fmla="*/ 1165127 h 5834954"/>
              <a:gd name="connsiteX0" fmla="*/ 304483 w 15408996"/>
              <a:gd name="connsiteY0" fmla="*/ 1165127 h 5834954"/>
              <a:gd name="connsiteX1" fmla="*/ 1797781 w 15408996"/>
              <a:gd name="connsiteY1" fmla="*/ 709761 h 5834954"/>
              <a:gd name="connsiteX2" fmla="*/ 3714643 w 15408996"/>
              <a:gd name="connsiteY2" fmla="*/ 289619 h 5834954"/>
              <a:gd name="connsiteX3" fmla="*/ 5345366 w 15408996"/>
              <a:gd name="connsiteY3" fmla="*/ 145293 h 5834954"/>
              <a:gd name="connsiteX4" fmla="*/ 4888518 w 15408996"/>
              <a:gd name="connsiteY4" fmla="*/ 23644 h 5834954"/>
              <a:gd name="connsiteX5" fmla="*/ 9856823 w 15408996"/>
              <a:gd name="connsiteY5" fmla="*/ 645918 h 5834954"/>
              <a:gd name="connsiteX6" fmla="*/ 11458576 w 15408996"/>
              <a:gd name="connsiteY6" fmla="*/ 1866469 h 5834954"/>
              <a:gd name="connsiteX7" fmla="*/ 10661769 w 15408996"/>
              <a:gd name="connsiteY7" fmla="*/ 2546358 h 5834954"/>
              <a:gd name="connsiteX8" fmla="*/ 11624401 w 15408996"/>
              <a:gd name="connsiteY8" fmla="*/ 3753160 h 5834954"/>
              <a:gd name="connsiteX9" fmla="*/ 14949934 w 15408996"/>
              <a:gd name="connsiteY9" fmla="*/ 3596725 h 5834954"/>
              <a:gd name="connsiteX10" fmla="*/ 15169148 w 15408996"/>
              <a:gd name="connsiteY10" fmla="*/ 5321072 h 5834954"/>
              <a:gd name="connsiteX11" fmla="*/ 12956606 w 15408996"/>
              <a:gd name="connsiteY11" fmla="*/ 5831948 h 5834954"/>
              <a:gd name="connsiteX12" fmla="*/ 1334959 w 15408996"/>
              <a:gd name="connsiteY12" fmla="*/ 4476663 h 5834954"/>
              <a:gd name="connsiteX13" fmla="*/ 304483 w 15408996"/>
              <a:gd name="connsiteY13" fmla="*/ 1165127 h 5834954"/>
              <a:gd name="connsiteX0" fmla="*/ 304483 w 15408996"/>
              <a:gd name="connsiteY0" fmla="*/ 1169955 h 5839782"/>
              <a:gd name="connsiteX1" fmla="*/ 1797781 w 15408996"/>
              <a:gd name="connsiteY1" fmla="*/ 714589 h 5839782"/>
              <a:gd name="connsiteX2" fmla="*/ 3714643 w 15408996"/>
              <a:gd name="connsiteY2" fmla="*/ 294447 h 5839782"/>
              <a:gd name="connsiteX3" fmla="*/ 5524660 w 15408996"/>
              <a:gd name="connsiteY3" fmla="*/ 1539650 h 5839782"/>
              <a:gd name="connsiteX4" fmla="*/ 4888518 w 15408996"/>
              <a:gd name="connsiteY4" fmla="*/ 28472 h 5839782"/>
              <a:gd name="connsiteX5" fmla="*/ 9856823 w 15408996"/>
              <a:gd name="connsiteY5" fmla="*/ 650746 h 5839782"/>
              <a:gd name="connsiteX6" fmla="*/ 11458576 w 15408996"/>
              <a:gd name="connsiteY6" fmla="*/ 1871297 h 5839782"/>
              <a:gd name="connsiteX7" fmla="*/ 10661769 w 15408996"/>
              <a:gd name="connsiteY7" fmla="*/ 2551186 h 5839782"/>
              <a:gd name="connsiteX8" fmla="*/ 11624401 w 15408996"/>
              <a:gd name="connsiteY8" fmla="*/ 3757988 h 5839782"/>
              <a:gd name="connsiteX9" fmla="*/ 14949934 w 15408996"/>
              <a:gd name="connsiteY9" fmla="*/ 3601553 h 5839782"/>
              <a:gd name="connsiteX10" fmla="*/ 15169148 w 15408996"/>
              <a:gd name="connsiteY10" fmla="*/ 5325900 h 5839782"/>
              <a:gd name="connsiteX11" fmla="*/ 12956606 w 15408996"/>
              <a:gd name="connsiteY11" fmla="*/ 5836776 h 5839782"/>
              <a:gd name="connsiteX12" fmla="*/ 1334959 w 15408996"/>
              <a:gd name="connsiteY12" fmla="*/ 4481491 h 5839782"/>
              <a:gd name="connsiteX13" fmla="*/ 304483 w 15408996"/>
              <a:gd name="connsiteY13" fmla="*/ 1169955 h 5839782"/>
              <a:gd name="connsiteX0" fmla="*/ 304483 w 15408996"/>
              <a:gd name="connsiteY0" fmla="*/ 1169955 h 5839782"/>
              <a:gd name="connsiteX1" fmla="*/ 1797781 w 15408996"/>
              <a:gd name="connsiteY1" fmla="*/ 714589 h 5839782"/>
              <a:gd name="connsiteX2" fmla="*/ 2961607 w 15408996"/>
              <a:gd name="connsiteY2" fmla="*/ 1164023 h 5839782"/>
              <a:gd name="connsiteX3" fmla="*/ 5524660 w 15408996"/>
              <a:gd name="connsiteY3" fmla="*/ 1539650 h 5839782"/>
              <a:gd name="connsiteX4" fmla="*/ 4888518 w 15408996"/>
              <a:gd name="connsiteY4" fmla="*/ 28472 h 5839782"/>
              <a:gd name="connsiteX5" fmla="*/ 9856823 w 15408996"/>
              <a:gd name="connsiteY5" fmla="*/ 650746 h 5839782"/>
              <a:gd name="connsiteX6" fmla="*/ 11458576 w 15408996"/>
              <a:gd name="connsiteY6" fmla="*/ 1871297 h 5839782"/>
              <a:gd name="connsiteX7" fmla="*/ 10661769 w 15408996"/>
              <a:gd name="connsiteY7" fmla="*/ 2551186 h 5839782"/>
              <a:gd name="connsiteX8" fmla="*/ 11624401 w 15408996"/>
              <a:gd name="connsiteY8" fmla="*/ 3757988 h 5839782"/>
              <a:gd name="connsiteX9" fmla="*/ 14949934 w 15408996"/>
              <a:gd name="connsiteY9" fmla="*/ 3601553 h 5839782"/>
              <a:gd name="connsiteX10" fmla="*/ 15169148 w 15408996"/>
              <a:gd name="connsiteY10" fmla="*/ 5325900 h 5839782"/>
              <a:gd name="connsiteX11" fmla="*/ 12956606 w 15408996"/>
              <a:gd name="connsiteY11" fmla="*/ 5836776 h 5839782"/>
              <a:gd name="connsiteX12" fmla="*/ 1334959 w 15408996"/>
              <a:gd name="connsiteY12" fmla="*/ 4481491 h 5839782"/>
              <a:gd name="connsiteX13" fmla="*/ 304483 w 15408996"/>
              <a:gd name="connsiteY13" fmla="*/ 1169955 h 5839782"/>
              <a:gd name="connsiteX0" fmla="*/ 304483 w 15408996"/>
              <a:gd name="connsiteY0" fmla="*/ 1145298 h 5815125"/>
              <a:gd name="connsiteX1" fmla="*/ 1797781 w 15408996"/>
              <a:gd name="connsiteY1" fmla="*/ 689932 h 5815125"/>
              <a:gd name="connsiteX2" fmla="*/ 2961607 w 15408996"/>
              <a:gd name="connsiteY2" fmla="*/ 1139366 h 5815125"/>
              <a:gd name="connsiteX3" fmla="*/ 5524660 w 15408996"/>
              <a:gd name="connsiteY3" fmla="*/ 1514993 h 5815125"/>
              <a:gd name="connsiteX4" fmla="*/ 4888518 w 15408996"/>
              <a:gd name="connsiteY4" fmla="*/ 3815 h 5815125"/>
              <a:gd name="connsiteX5" fmla="*/ 9732052 w 15408996"/>
              <a:gd name="connsiteY5" fmla="*/ 1068913 h 5815125"/>
              <a:gd name="connsiteX6" fmla="*/ 9856823 w 15408996"/>
              <a:gd name="connsiteY6" fmla="*/ 626089 h 5815125"/>
              <a:gd name="connsiteX7" fmla="*/ 11458576 w 15408996"/>
              <a:gd name="connsiteY7" fmla="*/ 1846640 h 5815125"/>
              <a:gd name="connsiteX8" fmla="*/ 10661769 w 15408996"/>
              <a:gd name="connsiteY8" fmla="*/ 2526529 h 5815125"/>
              <a:gd name="connsiteX9" fmla="*/ 11624401 w 15408996"/>
              <a:gd name="connsiteY9" fmla="*/ 3733331 h 5815125"/>
              <a:gd name="connsiteX10" fmla="*/ 14949934 w 15408996"/>
              <a:gd name="connsiteY10" fmla="*/ 3576896 h 5815125"/>
              <a:gd name="connsiteX11" fmla="*/ 15169148 w 15408996"/>
              <a:gd name="connsiteY11" fmla="*/ 5301243 h 5815125"/>
              <a:gd name="connsiteX12" fmla="*/ 12956606 w 15408996"/>
              <a:gd name="connsiteY12" fmla="*/ 5812119 h 5815125"/>
              <a:gd name="connsiteX13" fmla="*/ 1334959 w 15408996"/>
              <a:gd name="connsiteY13" fmla="*/ 4456834 h 5815125"/>
              <a:gd name="connsiteX14" fmla="*/ 304483 w 15408996"/>
              <a:gd name="connsiteY14" fmla="*/ 1145298 h 5815125"/>
              <a:gd name="connsiteX0" fmla="*/ 304483 w 15408996"/>
              <a:gd name="connsiteY0" fmla="*/ 535790 h 5205617"/>
              <a:gd name="connsiteX1" fmla="*/ 1797781 w 15408996"/>
              <a:gd name="connsiteY1" fmla="*/ 80424 h 5205617"/>
              <a:gd name="connsiteX2" fmla="*/ 2961607 w 15408996"/>
              <a:gd name="connsiteY2" fmla="*/ 529858 h 5205617"/>
              <a:gd name="connsiteX3" fmla="*/ 5524660 w 15408996"/>
              <a:gd name="connsiteY3" fmla="*/ 905485 h 5205617"/>
              <a:gd name="connsiteX4" fmla="*/ 6959365 w 15408996"/>
              <a:gd name="connsiteY4" fmla="*/ 649365 h 5205617"/>
              <a:gd name="connsiteX5" fmla="*/ 9732052 w 15408996"/>
              <a:gd name="connsiteY5" fmla="*/ 459405 h 5205617"/>
              <a:gd name="connsiteX6" fmla="*/ 9856823 w 15408996"/>
              <a:gd name="connsiteY6" fmla="*/ 16581 h 5205617"/>
              <a:gd name="connsiteX7" fmla="*/ 11458576 w 15408996"/>
              <a:gd name="connsiteY7" fmla="*/ 1237132 h 5205617"/>
              <a:gd name="connsiteX8" fmla="*/ 10661769 w 15408996"/>
              <a:gd name="connsiteY8" fmla="*/ 1917021 h 5205617"/>
              <a:gd name="connsiteX9" fmla="*/ 11624401 w 15408996"/>
              <a:gd name="connsiteY9" fmla="*/ 3123823 h 5205617"/>
              <a:gd name="connsiteX10" fmla="*/ 14949934 w 15408996"/>
              <a:gd name="connsiteY10" fmla="*/ 2967388 h 5205617"/>
              <a:gd name="connsiteX11" fmla="*/ 15169148 w 15408996"/>
              <a:gd name="connsiteY11" fmla="*/ 4691735 h 5205617"/>
              <a:gd name="connsiteX12" fmla="*/ 12956606 w 15408996"/>
              <a:gd name="connsiteY12" fmla="*/ 5202611 h 5205617"/>
              <a:gd name="connsiteX13" fmla="*/ 1334959 w 15408996"/>
              <a:gd name="connsiteY13" fmla="*/ 3847326 h 5205617"/>
              <a:gd name="connsiteX14" fmla="*/ 304483 w 15408996"/>
              <a:gd name="connsiteY14" fmla="*/ 535790 h 5205617"/>
              <a:gd name="connsiteX0" fmla="*/ 297728 w 15402241"/>
              <a:gd name="connsiteY0" fmla="*/ 535790 h 5205617"/>
              <a:gd name="connsiteX1" fmla="*/ 1683449 w 15402241"/>
              <a:gd name="connsiteY1" fmla="*/ 250753 h 5205617"/>
              <a:gd name="connsiteX2" fmla="*/ 2954852 w 15402241"/>
              <a:gd name="connsiteY2" fmla="*/ 529858 h 5205617"/>
              <a:gd name="connsiteX3" fmla="*/ 5517905 w 15402241"/>
              <a:gd name="connsiteY3" fmla="*/ 905485 h 5205617"/>
              <a:gd name="connsiteX4" fmla="*/ 6952610 w 15402241"/>
              <a:gd name="connsiteY4" fmla="*/ 649365 h 5205617"/>
              <a:gd name="connsiteX5" fmla="*/ 9725297 w 15402241"/>
              <a:gd name="connsiteY5" fmla="*/ 459405 h 5205617"/>
              <a:gd name="connsiteX6" fmla="*/ 9850068 w 15402241"/>
              <a:gd name="connsiteY6" fmla="*/ 16581 h 5205617"/>
              <a:gd name="connsiteX7" fmla="*/ 11451821 w 15402241"/>
              <a:gd name="connsiteY7" fmla="*/ 1237132 h 5205617"/>
              <a:gd name="connsiteX8" fmla="*/ 10655014 w 15402241"/>
              <a:gd name="connsiteY8" fmla="*/ 1917021 h 5205617"/>
              <a:gd name="connsiteX9" fmla="*/ 11617646 w 15402241"/>
              <a:gd name="connsiteY9" fmla="*/ 3123823 h 5205617"/>
              <a:gd name="connsiteX10" fmla="*/ 14943179 w 15402241"/>
              <a:gd name="connsiteY10" fmla="*/ 2967388 h 5205617"/>
              <a:gd name="connsiteX11" fmla="*/ 15162393 w 15402241"/>
              <a:gd name="connsiteY11" fmla="*/ 4691735 h 5205617"/>
              <a:gd name="connsiteX12" fmla="*/ 12949851 w 15402241"/>
              <a:gd name="connsiteY12" fmla="*/ 5202611 h 5205617"/>
              <a:gd name="connsiteX13" fmla="*/ 1328204 w 15402241"/>
              <a:gd name="connsiteY13" fmla="*/ 3847326 h 5205617"/>
              <a:gd name="connsiteX14" fmla="*/ 297728 w 15402241"/>
              <a:gd name="connsiteY14" fmla="*/ 535790 h 5205617"/>
              <a:gd name="connsiteX0" fmla="*/ 297728 w 15402241"/>
              <a:gd name="connsiteY0" fmla="*/ 367076 h 5036903"/>
              <a:gd name="connsiteX1" fmla="*/ 1683449 w 15402241"/>
              <a:gd name="connsiteY1" fmla="*/ 82039 h 5036903"/>
              <a:gd name="connsiteX2" fmla="*/ 2954852 w 15402241"/>
              <a:gd name="connsiteY2" fmla="*/ 361144 h 5036903"/>
              <a:gd name="connsiteX3" fmla="*/ 5517905 w 15402241"/>
              <a:gd name="connsiteY3" fmla="*/ 736771 h 5036903"/>
              <a:gd name="connsiteX4" fmla="*/ 6952610 w 15402241"/>
              <a:gd name="connsiteY4" fmla="*/ 480651 h 5036903"/>
              <a:gd name="connsiteX5" fmla="*/ 9725297 w 15402241"/>
              <a:gd name="connsiteY5" fmla="*/ 290691 h 5036903"/>
              <a:gd name="connsiteX6" fmla="*/ 11042374 w 15402241"/>
              <a:gd name="connsiteY6" fmla="*/ 430573 h 5036903"/>
              <a:gd name="connsiteX7" fmla="*/ 11451821 w 15402241"/>
              <a:gd name="connsiteY7" fmla="*/ 1068418 h 5036903"/>
              <a:gd name="connsiteX8" fmla="*/ 10655014 w 15402241"/>
              <a:gd name="connsiteY8" fmla="*/ 1748307 h 5036903"/>
              <a:gd name="connsiteX9" fmla="*/ 11617646 w 15402241"/>
              <a:gd name="connsiteY9" fmla="*/ 2955109 h 5036903"/>
              <a:gd name="connsiteX10" fmla="*/ 14943179 w 15402241"/>
              <a:gd name="connsiteY10" fmla="*/ 2798674 h 5036903"/>
              <a:gd name="connsiteX11" fmla="*/ 15162393 w 15402241"/>
              <a:gd name="connsiteY11" fmla="*/ 4523021 h 5036903"/>
              <a:gd name="connsiteX12" fmla="*/ 12949851 w 15402241"/>
              <a:gd name="connsiteY12" fmla="*/ 5033897 h 5036903"/>
              <a:gd name="connsiteX13" fmla="*/ 1328204 w 15402241"/>
              <a:gd name="connsiteY13" fmla="*/ 3678612 h 5036903"/>
              <a:gd name="connsiteX14" fmla="*/ 297728 w 15402241"/>
              <a:gd name="connsiteY14" fmla="*/ 367076 h 5036903"/>
              <a:gd name="connsiteX0" fmla="*/ 297728 w 15402241"/>
              <a:gd name="connsiteY0" fmla="*/ 367076 h 5036903"/>
              <a:gd name="connsiteX1" fmla="*/ 1683449 w 15402241"/>
              <a:gd name="connsiteY1" fmla="*/ 82039 h 5036903"/>
              <a:gd name="connsiteX2" fmla="*/ 2954852 w 15402241"/>
              <a:gd name="connsiteY2" fmla="*/ 361144 h 5036903"/>
              <a:gd name="connsiteX3" fmla="*/ 5517905 w 15402241"/>
              <a:gd name="connsiteY3" fmla="*/ 736771 h 5036903"/>
              <a:gd name="connsiteX4" fmla="*/ 6952610 w 15402241"/>
              <a:gd name="connsiteY4" fmla="*/ 480651 h 5036903"/>
              <a:gd name="connsiteX5" fmla="*/ 9725297 w 15402241"/>
              <a:gd name="connsiteY5" fmla="*/ 290691 h 5036903"/>
              <a:gd name="connsiteX6" fmla="*/ 11042374 w 15402241"/>
              <a:gd name="connsiteY6" fmla="*/ 430573 h 5036903"/>
              <a:gd name="connsiteX7" fmla="*/ 12841351 w 15402241"/>
              <a:gd name="connsiteY7" fmla="*/ 485713 h 5036903"/>
              <a:gd name="connsiteX8" fmla="*/ 10655014 w 15402241"/>
              <a:gd name="connsiteY8" fmla="*/ 1748307 h 5036903"/>
              <a:gd name="connsiteX9" fmla="*/ 11617646 w 15402241"/>
              <a:gd name="connsiteY9" fmla="*/ 2955109 h 5036903"/>
              <a:gd name="connsiteX10" fmla="*/ 14943179 w 15402241"/>
              <a:gd name="connsiteY10" fmla="*/ 2798674 h 5036903"/>
              <a:gd name="connsiteX11" fmla="*/ 15162393 w 15402241"/>
              <a:gd name="connsiteY11" fmla="*/ 4523021 h 5036903"/>
              <a:gd name="connsiteX12" fmla="*/ 12949851 w 15402241"/>
              <a:gd name="connsiteY12" fmla="*/ 5033897 h 5036903"/>
              <a:gd name="connsiteX13" fmla="*/ 1328204 w 15402241"/>
              <a:gd name="connsiteY13" fmla="*/ 3678612 h 5036903"/>
              <a:gd name="connsiteX14" fmla="*/ 297728 w 15402241"/>
              <a:gd name="connsiteY14" fmla="*/ 367076 h 5036903"/>
              <a:gd name="connsiteX0" fmla="*/ 297728 w 15402241"/>
              <a:gd name="connsiteY0" fmla="*/ 824077 h 5493904"/>
              <a:gd name="connsiteX1" fmla="*/ 1683449 w 15402241"/>
              <a:gd name="connsiteY1" fmla="*/ 539040 h 5493904"/>
              <a:gd name="connsiteX2" fmla="*/ 2954852 w 15402241"/>
              <a:gd name="connsiteY2" fmla="*/ 818145 h 5493904"/>
              <a:gd name="connsiteX3" fmla="*/ 5517905 w 15402241"/>
              <a:gd name="connsiteY3" fmla="*/ 1193772 h 5493904"/>
              <a:gd name="connsiteX4" fmla="*/ 6952610 w 15402241"/>
              <a:gd name="connsiteY4" fmla="*/ 937652 h 5493904"/>
              <a:gd name="connsiteX5" fmla="*/ 9725297 w 15402241"/>
              <a:gd name="connsiteY5" fmla="*/ 747692 h 5493904"/>
              <a:gd name="connsiteX6" fmla="*/ 11042374 w 15402241"/>
              <a:gd name="connsiteY6" fmla="*/ 887574 h 5493904"/>
              <a:gd name="connsiteX7" fmla="*/ 12841351 w 15402241"/>
              <a:gd name="connsiteY7" fmla="*/ 942714 h 5493904"/>
              <a:gd name="connsiteX8" fmla="*/ 13980920 w 15402241"/>
              <a:gd name="connsiteY8" fmla="*/ 89637 h 5493904"/>
              <a:gd name="connsiteX9" fmla="*/ 11617646 w 15402241"/>
              <a:gd name="connsiteY9" fmla="*/ 3412110 h 5493904"/>
              <a:gd name="connsiteX10" fmla="*/ 14943179 w 15402241"/>
              <a:gd name="connsiteY10" fmla="*/ 3255675 h 5493904"/>
              <a:gd name="connsiteX11" fmla="*/ 15162393 w 15402241"/>
              <a:gd name="connsiteY11" fmla="*/ 4980022 h 5493904"/>
              <a:gd name="connsiteX12" fmla="*/ 12949851 w 15402241"/>
              <a:gd name="connsiteY12" fmla="*/ 5490898 h 5493904"/>
              <a:gd name="connsiteX13" fmla="*/ 1328204 w 15402241"/>
              <a:gd name="connsiteY13" fmla="*/ 4135613 h 5493904"/>
              <a:gd name="connsiteX14" fmla="*/ 297728 w 15402241"/>
              <a:gd name="connsiteY14" fmla="*/ 824077 h 5493904"/>
              <a:gd name="connsiteX0" fmla="*/ 297728 w 15454796"/>
              <a:gd name="connsiteY0" fmla="*/ 745151 h 5414978"/>
              <a:gd name="connsiteX1" fmla="*/ 1683449 w 15454796"/>
              <a:gd name="connsiteY1" fmla="*/ 460114 h 5414978"/>
              <a:gd name="connsiteX2" fmla="*/ 2954852 w 15454796"/>
              <a:gd name="connsiteY2" fmla="*/ 739219 h 5414978"/>
              <a:gd name="connsiteX3" fmla="*/ 5517905 w 15454796"/>
              <a:gd name="connsiteY3" fmla="*/ 1114846 h 5414978"/>
              <a:gd name="connsiteX4" fmla="*/ 6952610 w 15454796"/>
              <a:gd name="connsiteY4" fmla="*/ 858726 h 5414978"/>
              <a:gd name="connsiteX5" fmla="*/ 9725297 w 15454796"/>
              <a:gd name="connsiteY5" fmla="*/ 668766 h 5414978"/>
              <a:gd name="connsiteX6" fmla="*/ 11042374 w 15454796"/>
              <a:gd name="connsiteY6" fmla="*/ 808648 h 5414978"/>
              <a:gd name="connsiteX7" fmla="*/ 12841351 w 15454796"/>
              <a:gd name="connsiteY7" fmla="*/ 863788 h 5414978"/>
              <a:gd name="connsiteX8" fmla="*/ 13980920 w 15454796"/>
              <a:gd name="connsiteY8" fmla="*/ 10711 h 5414978"/>
              <a:gd name="connsiteX9" fmla="*/ 15427646 w 15454796"/>
              <a:gd name="connsiteY9" fmla="*/ 1549208 h 5414978"/>
              <a:gd name="connsiteX10" fmla="*/ 14943179 w 15454796"/>
              <a:gd name="connsiteY10" fmla="*/ 3176749 h 5414978"/>
              <a:gd name="connsiteX11" fmla="*/ 15162393 w 15454796"/>
              <a:gd name="connsiteY11" fmla="*/ 4901096 h 5414978"/>
              <a:gd name="connsiteX12" fmla="*/ 12949851 w 15454796"/>
              <a:gd name="connsiteY12" fmla="*/ 5411972 h 5414978"/>
              <a:gd name="connsiteX13" fmla="*/ 1328204 w 15454796"/>
              <a:gd name="connsiteY13" fmla="*/ 4056687 h 5414978"/>
              <a:gd name="connsiteX14" fmla="*/ 297728 w 15454796"/>
              <a:gd name="connsiteY14"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517905 w 15454796"/>
              <a:gd name="connsiteY3" fmla="*/ 1114846 h 5414978"/>
              <a:gd name="connsiteX4" fmla="*/ 6952610 w 15454796"/>
              <a:gd name="connsiteY4" fmla="*/ 858726 h 5414978"/>
              <a:gd name="connsiteX5" fmla="*/ 9725297 w 15454796"/>
              <a:gd name="connsiteY5" fmla="*/ 668766 h 5414978"/>
              <a:gd name="connsiteX6" fmla="*/ 9994237 w 15454796"/>
              <a:gd name="connsiteY6" fmla="*/ 9197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473081 w 15454796"/>
              <a:gd name="connsiteY3" fmla="*/ 908658 h 5414978"/>
              <a:gd name="connsiteX4" fmla="*/ 6952610 w 15454796"/>
              <a:gd name="connsiteY4" fmla="*/ 858726 h 5414978"/>
              <a:gd name="connsiteX5" fmla="*/ 9725297 w 15454796"/>
              <a:gd name="connsiteY5" fmla="*/ 668766 h 5414978"/>
              <a:gd name="connsiteX6" fmla="*/ 9994237 w 15454796"/>
              <a:gd name="connsiteY6" fmla="*/ 9197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473081 w 15454796"/>
              <a:gd name="connsiteY3" fmla="*/ 908658 h 5414978"/>
              <a:gd name="connsiteX4" fmla="*/ 6952610 w 15454796"/>
              <a:gd name="connsiteY4" fmla="*/ 858726 h 5414978"/>
              <a:gd name="connsiteX5" fmla="*/ 9725297 w 15454796"/>
              <a:gd name="connsiteY5" fmla="*/ 668766 h 5414978"/>
              <a:gd name="connsiteX6" fmla="*/ 10675554 w 15454796"/>
              <a:gd name="connsiteY6" fmla="*/ 7673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303355 w 15460423"/>
              <a:gd name="connsiteY0" fmla="*/ 745365 h 5415192"/>
              <a:gd name="connsiteX1" fmla="*/ 1778723 w 15460423"/>
              <a:gd name="connsiteY1" fmla="*/ 227246 h 5415192"/>
              <a:gd name="connsiteX2" fmla="*/ 2960479 w 15460423"/>
              <a:gd name="connsiteY2" fmla="*/ 739433 h 5415192"/>
              <a:gd name="connsiteX3" fmla="*/ 5478708 w 15460423"/>
              <a:gd name="connsiteY3" fmla="*/ 908872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2960479 w 15460423"/>
              <a:gd name="connsiteY2" fmla="*/ 739433 h 5415192"/>
              <a:gd name="connsiteX3" fmla="*/ 6267603 w 15460423"/>
              <a:gd name="connsiteY3" fmla="*/ 559248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614383 w 15460423"/>
              <a:gd name="connsiteY5" fmla="*/ 982744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614383 w 15460423"/>
              <a:gd name="connsiteY5" fmla="*/ 982744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827 h 5415654"/>
              <a:gd name="connsiteX1" fmla="*/ 1778723 w 15460423"/>
              <a:gd name="connsiteY1" fmla="*/ 227708 h 5415654"/>
              <a:gd name="connsiteX2" fmla="*/ 3077020 w 15460423"/>
              <a:gd name="connsiteY2" fmla="*/ 488883 h 5415654"/>
              <a:gd name="connsiteX3" fmla="*/ 6267603 w 15460423"/>
              <a:gd name="connsiteY3" fmla="*/ 559710 h 5415654"/>
              <a:gd name="connsiteX4" fmla="*/ 7648520 w 15460423"/>
              <a:gd name="connsiteY4" fmla="*/ 1200060 h 5415654"/>
              <a:gd name="connsiteX5" fmla="*/ 9614383 w 15460423"/>
              <a:gd name="connsiteY5" fmla="*/ 983206 h 5415654"/>
              <a:gd name="connsiteX6" fmla="*/ 10681181 w 15460423"/>
              <a:gd name="connsiteY6" fmla="*/ 768054 h 5415654"/>
              <a:gd name="connsiteX7" fmla="*/ 11048001 w 15460423"/>
              <a:gd name="connsiteY7" fmla="*/ 809324 h 5415654"/>
              <a:gd name="connsiteX8" fmla="*/ 12097606 w 15460423"/>
              <a:gd name="connsiteY8" fmla="*/ 1144572 h 5415654"/>
              <a:gd name="connsiteX9" fmla="*/ 12846978 w 15460423"/>
              <a:gd name="connsiteY9" fmla="*/ 864464 h 5415654"/>
              <a:gd name="connsiteX10" fmla="*/ 13986547 w 15460423"/>
              <a:gd name="connsiteY10" fmla="*/ 11387 h 5415654"/>
              <a:gd name="connsiteX11" fmla="*/ 15433273 w 15460423"/>
              <a:gd name="connsiteY11" fmla="*/ 1549884 h 5415654"/>
              <a:gd name="connsiteX12" fmla="*/ 14948806 w 15460423"/>
              <a:gd name="connsiteY12" fmla="*/ 3177425 h 5415654"/>
              <a:gd name="connsiteX13" fmla="*/ 15168020 w 15460423"/>
              <a:gd name="connsiteY13" fmla="*/ 4901772 h 5415654"/>
              <a:gd name="connsiteX14" fmla="*/ 12955478 w 15460423"/>
              <a:gd name="connsiteY14" fmla="*/ 5412648 h 5415654"/>
              <a:gd name="connsiteX15" fmla="*/ 1333831 w 15460423"/>
              <a:gd name="connsiteY15" fmla="*/ 4057363 h 5415654"/>
              <a:gd name="connsiteX16" fmla="*/ 303355 w 15460423"/>
              <a:gd name="connsiteY16" fmla="*/ 745827 h 541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60423" h="5415654">
                <a:moveTo>
                  <a:pt x="303355" y="745827"/>
                </a:moveTo>
                <a:cubicBezTo>
                  <a:pt x="377504" y="107551"/>
                  <a:pt x="1316446" y="270532"/>
                  <a:pt x="1778723" y="227708"/>
                </a:cubicBezTo>
                <a:cubicBezTo>
                  <a:pt x="2241000" y="184884"/>
                  <a:pt x="2328873" y="433549"/>
                  <a:pt x="3077020" y="488883"/>
                </a:cubicBezTo>
                <a:cubicBezTo>
                  <a:pt x="3825167" y="544217"/>
                  <a:pt x="5505686" y="441181"/>
                  <a:pt x="6267603" y="559710"/>
                </a:cubicBezTo>
                <a:cubicBezTo>
                  <a:pt x="7029520" y="678239"/>
                  <a:pt x="7090723" y="1129477"/>
                  <a:pt x="7648520" y="1200060"/>
                </a:cubicBezTo>
                <a:cubicBezTo>
                  <a:pt x="8206317" y="1270643"/>
                  <a:pt x="9135833" y="1010384"/>
                  <a:pt x="9614383" y="983206"/>
                </a:cubicBezTo>
                <a:cubicBezTo>
                  <a:pt x="10496345" y="1171181"/>
                  <a:pt x="10461668" y="744740"/>
                  <a:pt x="10681181" y="768054"/>
                </a:cubicBezTo>
                <a:cubicBezTo>
                  <a:pt x="10900694" y="791368"/>
                  <a:pt x="10811930" y="746571"/>
                  <a:pt x="11048001" y="809324"/>
                </a:cubicBezTo>
                <a:cubicBezTo>
                  <a:pt x="11284072" y="872077"/>
                  <a:pt x="11797777" y="1135382"/>
                  <a:pt x="12097606" y="1144572"/>
                </a:cubicBezTo>
                <a:cubicBezTo>
                  <a:pt x="12836705" y="848962"/>
                  <a:pt x="12532155" y="1053328"/>
                  <a:pt x="12846978" y="864464"/>
                </a:cubicBezTo>
                <a:cubicBezTo>
                  <a:pt x="13161801" y="675600"/>
                  <a:pt x="13555498" y="-102850"/>
                  <a:pt x="13986547" y="11387"/>
                </a:cubicBezTo>
                <a:cubicBezTo>
                  <a:pt x="14417596" y="125624"/>
                  <a:pt x="15272897" y="1022211"/>
                  <a:pt x="15433273" y="1549884"/>
                </a:cubicBezTo>
                <a:cubicBezTo>
                  <a:pt x="15593650" y="2077557"/>
                  <a:pt x="14993015" y="2618777"/>
                  <a:pt x="14948806" y="3177425"/>
                </a:cubicBezTo>
                <a:cubicBezTo>
                  <a:pt x="14904597" y="3736073"/>
                  <a:pt x="15500241" y="4529235"/>
                  <a:pt x="15168020" y="4901772"/>
                </a:cubicBezTo>
                <a:cubicBezTo>
                  <a:pt x="14835799" y="5274309"/>
                  <a:pt x="15187217" y="5360642"/>
                  <a:pt x="12955478" y="5412648"/>
                </a:cubicBezTo>
                <a:cubicBezTo>
                  <a:pt x="10723739" y="5464654"/>
                  <a:pt x="3442518" y="4835166"/>
                  <a:pt x="1333831" y="4057363"/>
                </a:cubicBezTo>
                <a:cubicBezTo>
                  <a:pt x="-774856" y="3279560"/>
                  <a:pt x="229206" y="1384103"/>
                  <a:pt x="303355" y="7458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844514" y="1559859"/>
            <a:ext cx="10720517" cy="4455459"/>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lang="en-US" dirty="0">
              <a:solidFill>
                <a:schemeClr val="bg1"/>
              </a:solidFill>
            </a:endParaRPr>
          </a:p>
          <a:p>
            <a:r>
              <a:rPr lang="en-US" b="1" dirty="0">
                <a:solidFill>
                  <a:schemeClr val="bg1"/>
                </a:solidFill>
              </a:rPr>
              <a:t>Drop Order :</a:t>
            </a:r>
          </a:p>
          <a:p>
            <a:r>
              <a:rPr lang="en-US" dirty="0">
                <a:solidFill>
                  <a:schemeClr val="bg1"/>
                </a:solidFill>
              </a:rPr>
              <a:t>If any photographer have faced any serious problem in between work, he can drop this work. But in this case, photographer must give penalty.</a:t>
            </a:r>
          </a:p>
          <a:p>
            <a:endParaRPr lang="en-US" dirty="0">
              <a:solidFill>
                <a:schemeClr val="bg1"/>
              </a:solidFill>
            </a:endParaRPr>
          </a:p>
          <a:p>
            <a:r>
              <a:rPr lang="en-US" b="1" dirty="0">
                <a:solidFill>
                  <a:schemeClr val="bg1"/>
                </a:solidFill>
              </a:rPr>
              <a:t>Provide Delivery :</a:t>
            </a:r>
          </a:p>
          <a:p>
            <a:r>
              <a:rPr lang="en-US" dirty="0">
                <a:solidFill>
                  <a:schemeClr val="bg1"/>
                </a:solidFill>
              </a:rPr>
              <a:t>Photographer must have delivery in time.</a:t>
            </a:r>
          </a:p>
          <a:p>
            <a:endParaRPr lang="en-US" dirty="0">
              <a:solidFill>
                <a:schemeClr val="bg1"/>
              </a:solidFill>
            </a:endParaRPr>
          </a:p>
          <a:p>
            <a:r>
              <a:rPr lang="en-US" b="1" dirty="0">
                <a:solidFill>
                  <a:schemeClr val="bg1"/>
                </a:solidFill>
              </a:rPr>
              <a:t>Client Review : </a:t>
            </a:r>
          </a:p>
          <a:p>
            <a:r>
              <a:rPr lang="en-US" dirty="0">
                <a:solidFill>
                  <a:schemeClr val="bg1"/>
                </a:solidFill>
              </a:rPr>
              <a:t>After delivery work to the client photographer can confer client review.</a:t>
            </a:r>
          </a:p>
          <a:p>
            <a:endParaRPr lang="en-US" dirty="0">
              <a:solidFill>
                <a:schemeClr val="bg1"/>
              </a:solidFill>
            </a:endParaRPr>
          </a:p>
          <a:p>
            <a:r>
              <a:rPr lang="en-US" b="1" dirty="0">
                <a:solidFill>
                  <a:schemeClr val="bg1"/>
                </a:solidFill>
              </a:rPr>
              <a:t>Take/give mentorship :</a:t>
            </a:r>
          </a:p>
          <a:p>
            <a:r>
              <a:rPr lang="en-US" dirty="0">
                <a:solidFill>
                  <a:schemeClr val="bg1"/>
                </a:solidFill>
              </a:rPr>
              <a:t>The most important fact, photographer can take mentorship for grow their skill and give mentorship course with their growth rate and ratting if they interested.</a:t>
            </a:r>
          </a:p>
          <a:p>
            <a:endParaRPr lang="en-US" dirty="0">
              <a:solidFill>
                <a:schemeClr val="bg1"/>
              </a:solidFill>
            </a:endParaRPr>
          </a:p>
        </p:txBody>
      </p:sp>
      <p:sp>
        <p:nvSpPr>
          <p:cNvPr id="6" name="Rectangle: Rounded Corners 5">
            <a:extLst>
              <a:ext uri="{FF2B5EF4-FFF2-40B4-BE49-F238E27FC236}">
                <a16:creationId xmlns:a16="http://schemas.microsoft.com/office/drawing/2014/main" id="{A05B2AAF-A686-4B87-BCC9-970B9B47A11A}"/>
              </a:ext>
            </a:extLst>
          </p:cNvPr>
          <p:cNvSpPr/>
          <p:nvPr/>
        </p:nvSpPr>
        <p:spPr>
          <a:xfrm>
            <a:off x="4009613" y="412705"/>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Functionality</a:t>
            </a:r>
          </a:p>
        </p:txBody>
      </p:sp>
    </p:spTree>
    <p:extLst>
      <p:ext uri="{BB962C8B-B14F-4D97-AF65-F5344CB8AC3E}">
        <p14:creationId xmlns:p14="http://schemas.microsoft.com/office/powerpoint/2010/main" val="3992269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0DB2DCE9-25F2-46EC-928F-1CBA9F03AC9A}"/>
              </a:ext>
            </a:extLst>
          </p:cNvPr>
          <p:cNvSpPr/>
          <p:nvPr/>
        </p:nvSpPr>
        <p:spPr>
          <a:xfrm>
            <a:off x="-1427982" y="-100252"/>
            <a:ext cx="15451067" cy="8648983"/>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61527 h 8585755"/>
              <a:gd name="connsiteX1" fmla="*/ 448871 w 15392541"/>
              <a:gd name="connsiteY1" fmla="*/ 478364 h 8585755"/>
              <a:gd name="connsiteX2" fmla="*/ 1827457 w 15392541"/>
              <a:gd name="connsiteY2" fmla="*/ 6207 h 8585755"/>
              <a:gd name="connsiteX3" fmla="*/ 3708008 w 15392541"/>
              <a:gd name="connsiteY3" fmla="*/ 750766 h 8585755"/>
              <a:gd name="connsiteX4" fmla="*/ 5664341 w 15392541"/>
              <a:gd name="connsiteY4" fmla="*/ 3254003 h 8585755"/>
              <a:gd name="connsiteX5" fmla="*/ 8174642 w 15392541"/>
              <a:gd name="connsiteY5" fmla="*/ 3732053 h 8585755"/>
              <a:gd name="connsiteX6" fmla="*/ 8567933 w 15392541"/>
              <a:gd name="connsiteY6" fmla="*/ 5037523 h 8585755"/>
              <a:gd name="connsiteX7" fmla="*/ 10844739 w 15392541"/>
              <a:gd name="connsiteY7" fmla="*/ 5023090 h 8585755"/>
              <a:gd name="connsiteX8" fmla="*/ 12038483 w 15392541"/>
              <a:gd name="connsiteY8" fmla="*/ 6179651 h 8585755"/>
              <a:gd name="connsiteX9" fmla="*/ 15112807 w 15392541"/>
              <a:gd name="connsiteY9" fmla="*/ 6636165 h 8585755"/>
              <a:gd name="connsiteX10" fmla="*/ 15181296 w 15392541"/>
              <a:gd name="connsiteY10" fmla="*/ 8069110 h 8585755"/>
              <a:gd name="connsiteX11" fmla="*/ 12968754 w 15392541"/>
              <a:gd name="connsiteY11" fmla="*/ 8579986 h 8585755"/>
              <a:gd name="connsiteX12" fmla="*/ 1347107 w 15392541"/>
              <a:gd name="connsiteY12" fmla="*/ 7224701 h 8585755"/>
              <a:gd name="connsiteX13" fmla="*/ 144922 w 15392541"/>
              <a:gd name="connsiteY13" fmla="*/ 1861527 h 8585755"/>
              <a:gd name="connsiteX0" fmla="*/ 116471 w 15434428"/>
              <a:gd name="connsiteY0" fmla="*/ 2518544 h 8588351"/>
              <a:gd name="connsiteX1" fmla="*/ 490758 w 15434428"/>
              <a:gd name="connsiteY1" fmla="*/ 482238 h 8588351"/>
              <a:gd name="connsiteX2" fmla="*/ 1869344 w 15434428"/>
              <a:gd name="connsiteY2" fmla="*/ 10081 h 8588351"/>
              <a:gd name="connsiteX3" fmla="*/ 3749895 w 15434428"/>
              <a:gd name="connsiteY3" fmla="*/ 754640 h 8588351"/>
              <a:gd name="connsiteX4" fmla="*/ 5706228 w 15434428"/>
              <a:gd name="connsiteY4" fmla="*/ 3257877 h 8588351"/>
              <a:gd name="connsiteX5" fmla="*/ 8216529 w 15434428"/>
              <a:gd name="connsiteY5" fmla="*/ 3735927 h 8588351"/>
              <a:gd name="connsiteX6" fmla="*/ 8609820 w 15434428"/>
              <a:gd name="connsiteY6" fmla="*/ 5041397 h 8588351"/>
              <a:gd name="connsiteX7" fmla="*/ 10886626 w 15434428"/>
              <a:gd name="connsiteY7" fmla="*/ 5026964 h 8588351"/>
              <a:gd name="connsiteX8" fmla="*/ 12080370 w 15434428"/>
              <a:gd name="connsiteY8" fmla="*/ 6183525 h 8588351"/>
              <a:gd name="connsiteX9" fmla="*/ 15154694 w 15434428"/>
              <a:gd name="connsiteY9" fmla="*/ 6640039 h 8588351"/>
              <a:gd name="connsiteX10" fmla="*/ 15223183 w 15434428"/>
              <a:gd name="connsiteY10" fmla="*/ 8072984 h 8588351"/>
              <a:gd name="connsiteX11" fmla="*/ 13010641 w 15434428"/>
              <a:gd name="connsiteY11" fmla="*/ 8583860 h 8588351"/>
              <a:gd name="connsiteX12" fmla="*/ 1388994 w 15434428"/>
              <a:gd name="connsiteY12" fmla="*/ 7228575 h 8588351"/>
              <a:gd name="connsiteX13" fmla="*/ 116471 w 15434428"/>
              <a:gd name="connsiteY13" fmla="*/ 2518544 h 8588351"/>
              <a:gd name="connsiteX0" fmla="*/ 104507 w 15422464"/>
              <a:gd name="connsiteY0" fmla="*/ 2509174 h 8578981"/>
              <a:gd name="connsiteX1" fmla="*/ 297923 w 15422464"/>
              <a:gd name="connsiteY1" fmla="*/ 834609 h 8578981"/>
              <a:gd name="connsiteX2" fmla="*/ 1857380 w 15422464"/>
              <a:gd name="connsiteY2" fmla="*/ 711 h 8578981"/>
              <a:gd name="connsiteX3" fmla="*/ 3737931 w 15422464"/>
              <a:gd name="connsiteY3" fmla="*/ 745270 h 8578981"/>
              <a:gd name="connsiteX4" fmla="*/ 5694264 w 15422464"/>
              <a:gd name="connsiteY4" fmla="*/ 3248507 h 8578981"/>
              <a:gd name="connsiteX5" fmla="*/ 8204565 w 15422464"/>
              <a:gd name="connsiteY5" fmla="*/ 3726557 h 8578981"/>
              <a:gd name="connsiteX6" fmla="*/ 8597856 w 15422464"/>
              <a:gd name="connsiteY6" fmla="*/ 5032027 h 8578981"/>
              <a:gd name="connsiteX7" fmla="*/ 10874662 w 15422464"/>
              <a:gd name="connsiteY7" fmla="*/ 5017594 h 8578981"/>
              <a:gd name="connsiteX8" fmla="*/ 12068406 w 15422464"/>
              <a:gd name="connsiteY8" fmla="*/ 6174155 h 8578981"/>
              <a:gd name="connsiteX9" fmla="*/ 15142730 w 15422464"/>
              <a:gd name="connsiteY9" fmla="*/ 6630669 h 8578981"/>
              <a:gd name="connsiteX10" fmla="*/ 15211219 w 15422464"/>
              <a:gd name="connsiteY10" fmla="*/ 8063614 h 8578981"/>
              <a:gd name="connsiteX11" fmla="*/ 12998677 w 15422464"/>
              <a:gd name="connsiteY11" fmla="*/ 8574490 h 8578981"/>
              <a:gd name="connsiteX12" fmla="*/ 1377030 w 15422464"/>
              <a:gd name="connsiteY12" fmla="*/ 7219205 h 8578981"/>
              <a:gd name="connsiteX13" fmla="*/ 104507 w 15422464"/>
              <a:gd name="connsiteY13" fmla="*/ 2509174 h 8578981"/>
              <a:gd name="connsiteX0" fmla="*/ 104507 w 15422464"/>
              <a:gd name="connsiteY0" fmla="*/ 2579372 h 8649179"/>
              <a:gd name="connsiteX1" fmla="*/ 297923 w 15422464"/>
              <a:gd name="connsiteY1" fmla="*/ 904807 h 8649179"/>
              <a:gd name="connsiteX2" fmla="*/ 1264527 w 15422464"/>
              <a:gd name="connsiteY2" fmla="*/ 570 h 8649179"/>
              <a:gd name="connsiteX3" fmla="*/ 3737931 w 15422464"/>
              <a:gd name="connsiteY3" fmla="*/ 815468 h 8649179"/>
              <a:gd name="connsiteX4" fmla="*/ 5694264 w 15422464"/>
              <a:gd name="connsiteY4" fmla="*/ 3318705 h 8649179"/>
              <a:gd name="connsiteX5" fmla="*/ 8204565 w 15422464"/>
              <a:gd name="connsiteY5" fmla="*/ 3796755 h 8649179"/>
              <a:gd name="connsiteX6" fmla="*/ 8597856 w 15422464"/>
              <a:gd name="connsiteY6" fmla="*/ 5102225 h 8649179"/>
              <a:gd name="connsiteX7" fmla="*/ 10874662 w 15422464"/>
              <a:gd name="connsiteY7" fmla="*/ 5087792 h 8649179"/>
              <a:gd name="connsiteX8" fmla="*/ 12068406 w 15422464"/>
              <a:gd name="connsiteY8" fmla="*/ 6244353 h 8649179"/>
              <a:gd name="connsiteX9" fmla="*/ 15142730 w 15422464"/>
              <a:gd name="connsiteY9" fmla="*/ 6700867 h 8649179"/>
              <a:gd name="connsiteX10" fmla="*/ 15211219 w 15422464"/>
              <a:gd name="connsiteY10" fmla="*/ 8133812 h 8649179"/>
              <a:gd name="connsiteX11" fmla="*/ 12998677 w 15422464"/>
              <a:gd name="connsiteY11" fmla="*/ 8644688 h 8649179"/>
              <a:gd name="connsiteX12" fmla="*/ 1377030 w 15422464"/>
              <a:gd name="connsiteY12" fmla="*/ 7289403 h 8649179"/>
              <a:gd name="connsiteX13" fmla="*/ 104507 w 15422464"/>
              <a:gd name="connsiteY13" fmla="*/ 2579372 h 864917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8204565 w 15422464"/>
              <a:gd name="connsiteY5" fmla="*/ 3796635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703840 w 15422464"/>
              <a:gd name="connsiteY7" fmla="*/ 5358978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51437"/>
              <a:gd name="connsiteY0" fmla="*/ 2579252 h 8649059"/>
              <a:gd name="connsiteX1" fmla="*/ 297923 w 15451437"/>
              <a:gd name="connsiteY1" fmla="*/ 904687 h 8649059"/>
              <a:gd name="connsiteX2" fmla="*/ 1264527 w 15451437"/>
              <a:gd name="connsiteY2" fmla="*/ 450 h 8649059"/>
              <a:gd name="connsiteX3" fmla="*/ 3737931 w 15451437"/>
              <a:gd name="connsiteY3" fmla="*/ 815348 h 8649059"/>
              <a:gd name="connsiteX4" fmla="*/ 4930589 w 15451437"/>
              <a:gd name="connsiteY4" fmla="*/ 2836264 h 8649059"/>
              <a:gd name="connsiteX5" fmla="*/ 7290165 w 15451437"/>
              <a:gd name="connsiteY5" fmla="*/ 3404749 h 8649059"/>
              <a:gd name="connsiteX6" fmla="*/ 8165776 w 15451437"/>
              <a:gd name="connsiteY6" fmla="*/ 5252830 h 8649059"/>
              <a:gd name="connsiteX7" fmla="*/ 10703840 w 15451437"/>
              <a:gd name="connsiteY7" fmla="*/ 5358978 h 8649059"/>
              <a:gd name="connsiteX8" fmla="*/ 11666472 w 15451437"/>
              <a:gd name="connsiteY8" fmla="*/ 6565780 h 8649059"/>
              <a:gd name="connsiteX9" fmla="*/ 15142730 w 15451437"/>
              <a:gd name="connsiteY9" fmla="*/ 6700747 h 8649059"/>
              <a:gd name="connsiteX10" fmla="*/ 15211219 w 15451437"/>
              <a:gd name="connsiteY10" fmla="*/ 8133692 h 8649059"/>
              <a:gd name="connsiteX11" fmla="*/ 12998677 w 15451437"/>
              <a:gd name="connsiteY11" fmla="*/ 8644568 h 8649059"/>
              <a:gd name="connsiteX12" fmla="*/ 1377030 w 15451437"/>
              <a:gd name="connsiteY12" fmla="*/ 7289283 h 8649059"/>
              <a:gd name="connsiteX13" fmla="*/ 104507 w 1545143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290165 w 15451067"/>
              <a:gd name="connsiteY5" fmla="*/ 340474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 name="connsiteX0" fmla="*/ 104507 w 15451067"/>
              <a:gd name="connsiteY0" fmla="*/ 2579176 h 8648983"/>
              <a:gd name="connsiteX1" fmla="*/ 297923 w 15451067"/>
              <a:gd name="connsiteY1" fmla="*/ 904611 h 8648983"/>
              <a:gd name="connsiteX2" fmla="*/ 1264527 w 15451067"/>
              <a:gd name="connsiteY2" fmla="*/ 374 h 8648983"/>
              <a:gd name="connsiteX3" fmla="*/ 3737931 w 15451067"/>
              <a:gd name="connsiteY3" fmla="*/ 815272 h 8648983"/>
              <a:gd name="connsiteX4" fmla="*/ 4849906 w 15451067"/>
              <a:gd name="connsiteY4" fmla="*/ 2378988 h 8648983"/>
              <a:gd name="connsiteX5" fmla="*/ 7290165 w 15451067"/>
              <a:gd name="connsiteY5" fmla="*/ 3404673 h 8648983"/>
              <a:gd name="connsiteX6" fmla="*/ 8165776 w 15451067"/>
              <a:gd name="connsiteY6" fmla="*/ 5252754 h 8648983"/>
              <a:gd name="connsiteX7" fmla="*/ 10703840 w 15451067"/>
              <a:gd name="connsiteY7" fmla="*/ 5358902 h 8648983"/>
              <a:gd name="connsiteX8" fmla="*/ 11666472 w 15451067"/>
              <a:gd name="connsiteY8" fmla="*/ 6565704 h 8648983"/>
              <a:gd name="connsiteX9" fmla="*/ 14992005 w 15451067"/>
              <a:gd name="connsiteY9" fmla="*/ 6409269 h 8648983"/>
              <a:gd name="connsiteX10" fmla="*/ 15211219 w 15451067"/>
              <a:gd name="connsiteY10" fmla="*/ 8133616 h 8648983"/>
              <a:gd name="connsiteX11" fmla="*/ 12998677 w 15451067"/>
              <a:gd name="connsiteY11" fmla="*/ 8644492 h 8648983"/>
              <a:gd name="connsiteX12" fmla="*/ 1377030 w 15451067"/>
              <a:gd name="connsiteY12" fmla="*/ 7289207 h 8648983"/>
              <a:gd name="connsiteX13" fmla="*/ 104507 w 15451067"/>
              <a:gd name="connsiteY13" fmla="*/ 2579176 h 8648983"/>
              <a:gd name="connsiteX0" fmla="*/ 104507 w 15451067"/>
              <a:gd name="connsiteY0" fmla="*/ 2579176 h 8648983"/>
              <a:gd name="connsiteX1" fmla="*/ 297923 w 15451067"/>
              <a:gd name="connsiteY1" fmla="*/ 904611 h 8648983"/>
              <a:gd name="connsiteX2" fmla="*/ 1264527 w 15451067"/>
              <a:gd name="connsiteY2" fmla="*/ 374 h 8648983"/>
              <a:gd name="connsiteX3" fmla="*/ 3737931 w 15451067"/>
              <a:gd name="connsiteY3" fmla="*/ 815272 h 8648983"/>
              <a:gd name="connsiteX4" fmla="*/ 4849906 w 15451067"/>
              <a:gd name="connsiteY4" fmla="*/ 2378988 h 8648983"/>
              <a:gd name="connsiteX5" fmla="*/ 7290165 w 15451067"/>
              <a:gd name="connsiteY5" fmla="*/ 3404673 h 8648983"/>
              <a:gd name="connsiteX6" fmla="*/ 8165776 w 15451067"/>
              <a:gd name="connsiteY6" fmla="*/ 5252754 h 8648983"/>
              <a:gd name="connsiteX7" fmla="*/ 10703840 w 15451067"/>
              <a:gd name="connsiteY7" fmla="*/ 5358902 h 8648983"/>
              <a:gd name="connsiteX8" fmla="*/ 11666472 w 15451067"/>
              <a:gd name="connsiteY8" fmla="*/ 6565704 h 8648983"/>
              <a:gd name="connsiteX9" fmla="*/ 14992005 w 15451067"/>
              <a:gd name="connsiteY9" fmla="*/ 6409269 h 8648983"/>
              <a:gd name="connsiteX10" fmla="*/ 15211219 w 15451067"/>
              <a:gd name="connsiteY10" fmla="*/ 8133616 h 8648983"/>
              <a:gd name="connsiteX11" fmla="*/ 12998677 w 15451067"/>
              <a:gd name="connsiteY11" fmla="*/ 8644492 h 8648983"/>
              <a:gd name="connsiteX12" fmla="*/ 1377030 w 15451067"/>
              <a:gd name="connsiteY12" fmla="*/ 7289207 h 8648983"/>
              <a:gd name="connsiteX13" fmla="*/ 104507 w 15451067"/>
              <a:gd name="connsiteY13" fmla="*/ 2579176 h 864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451067" h="8648983">
                <a:moveTo>
                  <a:pt x="104507" y="2579176"/>
                </a:moveTo>
                <a:cubicBezTo>
                  <a:pt x="-75344" y="1515077"/>
                  <a:pt x="104586" y="1334411"/>
                  <a:pt x="297923" y="904611"/>
                </a:cubicBezTo>
                <a:cubicBezTo>
                  <a:pt x="491260" y="474811"/>
                  <a:pt x="691192" y="15264"/>
                  <a:pt x="1264527" y="374"/>
                </a:cubicBezTo>
                <a:cubicBezTo>
                  <a:pt x="1837862" y="-14516"/>
                  <a:pt x="3140368" y="418836"/>
                  <a:pt x="3737931" y="815272"/>
                </a:cubicBezTo>
                <a:cubicBezTo>
                  <a:pt x="4335494" y="1211708"/>
                  <a:pt x="4060643" y="2046032"/>
                  <a:pt x="4849906" y="2378988"/>
                </a:cubicBezTo>
                <a:cubicBezTo>
                  <a:pt x="5639169" y="2711944"/>
                  <a:pt x="6737520" y="2925712"/>
                  <a:pt x="7290165" y="3404673"/>
                </a:cubicBezTo>
                <a:cubicBezTo>
                  <a:pt x="7842810" y="3883634"/>
                  <a:pt x="7596830" y="4927049"/>
                  <a:pt x="8165776" y="5252754"/>
                </a:cubicBezTo>
                <a:cubicBezTo>
                  <a:pt x="8734722" y="5578459"/>
                  <a:pt x="10120391" y="5140077"/>
                  <a:pt x="10703840" y="5358902"/>
                </a:cubicBezTo>
                <a:cubicBezTo>
                  <a:pt x="11287289" y="5577727"/>
                  <a:pt x="10951778" y="6390643"/>
                  <a:pt x="11666472" y="6565704"/>
                </a:cubicBezTo>
                <a:cubicBezTo>
                  <a:pt x="12381166" y="6740765"/>
                  <a:pt x="14401214" y="6147950"/>
                  <a:pt x="14992005" y="6409269"/>
                </a:cubicBezTo>
                <a:cubicBezTo>
                  <a:pt x="15582796" y="6670588"/>
                  <a:pt x="15543440" y="7761079"/>
                  <a:pt x="15211219" y="8133616"/>
                </a:cubicBezTo>
                <a:cubicBezTo>
                  <a:pt x="14878998" y="8506153"/>
                  <a:pt x="15230416" y="8592486"/>
                  <a:pt x="12998677" y="8644492"/>
                </a:cubicBezTo>
                <a:cubicBezTo>
                  <a:pt x="10766938" y="8696498"/>
                  <a:pt x="3526058" y="8300093"/>
                  <a:pt x="1377030" y="7289207"/>
                </a:cubicBezTo>
                <a:cubicBezTo>
                  <a:pt x="-771998" y="6278321"/>
                  <a:pt x="284358" y="3643275"/>
                  <a:pt x="104507" y="2579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735741" y="2190749"/>
            <a:ext cx="10720517" cy="3391461"/>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lang="en-US" dirty="0">
              <a:solidFill>
                <a:schemeClr val="bg1"/>
              </a:solidFill>
            </a:endParaRPr>
          </a:p>
          <a:p>
            <a:endParaRPr lang="en-US" dirty="0">
              <a:solidFill>
                <a:schemeClr val="bg1"/>
              </a:solidFill>
            </a:endParaRPr>
          </a:p>
          <a:p>
            <a:r>
              <a:rPr lang="en-US" b="1" dirty="0">
                <a:solidFill>
                  <a:schemeClr val="bg1"/>
                </a:solidFill>
              </a:rPr>
              <a:t>Show all task :</a:t>
            </a:r>
          </a:p>
          <a:p>
            <a:r>
              <a:rPr lang="en-US" dirty="0">
                <a:solidFill>
                  <a:schemeClr val="bg1"/>
                </a:solidFill>
              </a:rPr>
              <a:t>Photographer can show all of the task.</a:t>
            </a:r>
          </a:p>
          <a:p>
            <a:endParaRPr lang="en-US" dirty="0">
              <a:solidFill>
                <a:schemeClr val="bg1"/>
              </a:solidFill>
            </a:endParaRPr>
          </a:p>
          <a:p>
            <a:r>
              <a:rPr lang="en-US" b="1" dirty="0">
                <a:solidFill>
                  <a:schemeClr val="bg1"/>
                </a:solidFill>
              </a:rPr>
              <a:t>Check ratting :</a:t>
            </a:r>
          </a:p>
          <a:p>
            <a:r>
              <a:rPr lang="en-US" dirty="0">
                <a:solidFill>
                  <a:schemeClr val="bg1"/>
                </a:solidFill>
              </a:rPr>
              <a:t>They can check their ratting as well.</a:t>
            </a:r>
          </a:p>
          <a:p>
            <a:endParaRPr lang="en-US" dirty="0">
              <a:solidFill>
                <a:schemeClr val="bg1"/>
              </a:solidFill>
            </a:endParaRPr>
          </a:p>
          <a:p>
            <a:r>
              <a:rPr lang="en-US" b="1" dirty="0">
                <a:solidFill>
                  <a:schemeClr val="bg1"/>
                </a:solidFill>
              </a:rPr>
              <a:t>Log out:</a:t>
            </a:r>
          </a:p>
          <a:p>
            <a:r>
              <a:rPr lang="en-US" dirty="0">
                <a:solidFill>
                  <a:schemeClr val="bg1"/>
                </a:solidFill>
              </a:rPr>
              <a:t>Photographer can log out from the system.</a:t>
            </a:r>
          </a:p>
          <a:p>
            <a:r>
              <a:rPr lang="en-US" dirty="0">
                <a:solidFill>
                  <a:schemeClr val="bg1"/>
                </a:solidFill>
              </a:rPr>
              <a:t>review.</a:t>
            </a:r>
          </a:p>
          <a:p>
            <a:endParaRPr lang="en-US" dirty="0">
              <a:solidFill>
                <a:schemeClr val="bg1"/>
              </a:solidFill>
            </a:endParaRPr>
          </a:p>
        </p:txBody>
      </p:sp>
      <p:sp>
        <p:nvSpPr>
          <p:cNvPr id="6" name="Rectangle: Rounded Corners 5">
            <a:extLst>
              <a:ext uri="{FF2B5EF4-FFF2-40B4-BE49-F238E27FC236}">
                <a16:creationId xmlns:a16="http://schemas.microsoft.com/office/drawing/2014/main" id="{D9633943-84ED-4CA1-8AAB-38764FCDF625}"/>
              </a:ext>
            </a:extLst>
          </p:cNvPr>
          <p:cNvSpPr/>
          <p:nvPr/>
        </p:nvSpPr>
        <p:spPr>
          <a:xfrm>
            <a:off x="4135119" y="340743"/>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Functionality</a:t>
            </a:r>
          </a:p>
        </p:txBody>
      </p:sp>
    </p:spTree>
    <p:extLst>
      <p:ext uri="{BB962C8B-B14F-4D97-AF65-F5344CB8AC3E}">
        <p14:creationId xmlns:p14="http://schemas.microsoft.com/office/powerpoint/2010/main" val="1370086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D8DCD0A0-3D87-4C2E-B90E-AA04D5678777}"/>
              </a:ext>
            </a:extLst>
          </p:cNvPr>
          <p:cNvSpPr/>
          <p:nvPr/>
        </p:nvSpPr>
        <p:spPr>
          <a:xfrm>
            <a:off x="-1378033" y="3131593"/>
            <a:ext cx="15453673" cy="5415654"/>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61527 h 8585755"/>
              <a:gd name="connsiteX1" fmla="*/ 448871 w 15392541"/>
              <a:gd name="connsiteY1" fmla="*/ 478364 h 8585755"/>
              <a:gd name="connsiteX2" fmla="*/ 1827457 w 15392541"/>
              <a:gd name="connsiteY2" fmla="*/ 6207 h 8585755"/>
              <a:gd name="connsiteX3" fmla="*/ 3708008 w 15392541"/>
              <a:gd name="connsiteY3" fmla="*/ 750766 h 8585755"/>
              <a:gd name="connsiteX4" fmla="*/ 5664341 w 15392541"/>
              <a:gd name="connsiteY4" fmla="*/ 3254003 h 8585755"/>
              <a:gd name="connsiteX5" fmla="*/ 8174642 w 15392541"/>
              <a:gd name="connsiteY5" fmla="*/ 3732053 h 8585755"/>
              <a:gd name="connsiteX6" fmla="*/ 8567933 w 15392541"/>
              <a:gd name="connsiteY6" fmla="*/ 5037523 h 8585755"/>
              <a:gd name="connsiteX7" fmla="*/ 10844739 w 15392541"/>
              <a:gd name="connsiteY7" fmla="*/ 5023090 h 8585755"/>
              <a:gd name="connsiteX8" fmla="*/ 12038483 w 15392541"/>
              <a:gd name="connsiteY8" fmla="*/ 6179651 h 8585755"/>
              <a:gd name="connsiteX9" fmla="*/ 15112807 w 15392541"/>
              <a:gd name="connsiteY9" fmla="*/ 6636165 h 8585755"/>
              <a:gd name="connsiteX10" fmla="*/ 15181296 w 15392541"/>
              <a:gd name="connsiteY10" fmla="*/ 8069110 h 8585755"/>
              <a:gd name="connsiteX11" fmla="*/ 12968754 w 15392541"/>
              <a:gd name="connsiteY11" fmla="*/ 8579986 h 8585755"/>
              <a:gd name="connsiteX12" fmla="*/ 1347107 w 15392541"/>
              <a:gd name="connsiteY12" fmla="*/ 7224701 h 8585755"/>
              <a:gd name="connsiteX13" fmla="*/ 144922 w 15392541"/>
              <a:gd name="connsiteY13" fmla="*/ 1861527 h 8585755"/>
              <a:gd name="connsiteX0" fmla="*/ 116471 w 15434428"/>
              <a:gd name="connsiteY0" fmla="*/ 2518544 h 8588351"/>
              <a:gd name="connsiteX1" fmla="*/ 490758 w 15434428"/>
              <a:gd name="connsiteY1" fmla="*/ 482238 h 8588351"/>
              <a:gd name="connsiteX2" fmla="*/ 1869344 w 15434428"/>
              <a:gd name="connsiteY2" fmla="*/ 10081 h 8588351"/>
              <a:gd name="connsiteX3" fmla="*/ 3749895 w 15434428"/>
              <a:gd name="connsiteY3" fmla="*/ 754640 h 8588351"/>
              <a:gd name="connsiteX4" fmla="*/ 5706228 w 15434428"/>
              <a:gd name="connsiteY4" fmla="*/ 3257877 h 8588351"/>
              <a:gd name="connsiteX5" fmla="*/ 8216529 w 15434428"/>
              <a:gd name="connsiteY5" fmla="*/ 3735927 h 8588351"/>
              <a:gd name="connsiteX6" fmla="*/ 8609820 w 15434428"/>
              <a:gd name="connsiteY6" fmla="*/ 5041397 h 8588351"/>
              <a:gd name="connsiteX7" fmla="*/ 10886626 w 15434428"/>
              <a:gd name="connsiteY7" fmla="*/ 5026964 h 8588351"/>
              <a:gd name="connsiteX8" fmla="*/ 12080370 w 15434428"/>
              <a:gd name="connsiteY8" fmla="*/ 6183525 h 8588351"/>
              <a:gd name="connsiteX9" fmla="*/ 15154694 w 15434428"/>
              <a:gd name="connsiteY9" fmla="*/ 6640039 h 8588351"/>
              <a:gd name="connsiteX10" fmla="*/ 15223183 w 15434428"/>
              <a:gd name="connsiteY10" fmla="*/ 8072984 h 8588351"/>
              <a:gd name="connsiteX11" fmla="*/ 13010641 w 15434428"/>
              <a:gd name="connsiteY11" fmla="*/ 8583860 h 8588351"/>
              <a:gd name="connsiteX12" fmla="*/ 1388994 w 15434428"/>
              <a:gd name="connsiteY12" fmla="*/ 7228575 h 8588351"/>
              <a:gd name="connsiteX13" fmla="*/ 116471 w 15434428"/>
              <a:gd name="connsiteY13" fmla="*/ 2518544 h 8588351"/>
              <a:gd name="connsiteX0" fmla="*/ 104507 w 15422464"/>
              <a:gd name="connsiteY0" fmla="*/ 2509174 h 8578981"/>
              <a:gd name="connsiteX1" fmla="*/ 297923 w 15422464"/>
              <a:gd name="connsiteY1" fmla="*/ 834609 h 8578981"/>
              <a:gd name="connsiteX2" fmla="*/ 1857380 w 15422464"/>
              <a:gd name="connsiteY2" fmla="*/ 711 h 8578981"/>
              <a:gd name="connsiteX3" fmla="*/ 3737931 w 15422464"/>
              <a:gd name="connsiteY3" fmla="*/ 745270 h 8578981"/>
              <a:gd name="connsiteX4" fmla="*/ 5694264 w 15422464"/>
              <a:gd name="connsiteY4" fmla="*/ 3248507 h 8578981"/>
              <a:gd name="connsiteX5" fmla="*/ 8204565 w 15422464"/>
              <a:gd name="connsiteY5" fmla="*/ 3726557 h 8578981"/>
              <a:gd name="connsiteX6" fmla="*/ 8597856 w 15422464"/>
              <a:gd name="connsiteY6" fmla="*/ 5032027 h 8578981"/>
              <a:gd name="connsiteX7" fmla="*/ 10874662 w 15422464"/>
              <a:gd name="connsiteY7" fmla="*/ 5017594 h 8578981"/>
              <a:gd name="connsiteX8" fmla="*/ 12068406 w 15422464"/>
              <a:gd name="connsiteY8" fmla="*/ 6174155 h 8578981"/>
              <a:gd name="connsiteX9" fmla="*/ 15142730 w 15422464"/>
              <a:gd name="connsiteY9" fmla="*/ 6630669 h 8578981"/>
              <a:gd name="connsiteX10" fmla="*/ 15211219 w 15422464"/>
              <a:gd name="connsiteY10" fmla="*/ 8063614 h 8578981"/>
              <a:gd name="connsiteX11" fmla="*/ 12998677 w 15422464"/>
              <a:gd name="connsiteY11" fmla="*/ 8574490 h 8578981"/>
              <a:gd name="connsiteX12" fmla="*/ 1377030 w 15422464"/>
              <a:gd name="connsiteY12" fmla="*/ 7219205 h 8578981"/>
              <a:gd name="connsiteX13" fmla="*/ 104507 w 15422464"/>
              <a:gd name="connsiteY13" fmla="*/ 2509174 h 8578981"/>
              <a:gd name="connsiteX0" fmla="*/ 104507 w 15422464"/>
              <a:gd name="connsiteY0" fmla="*/ 2579372 h 8649179"/>
              <a:gd name="connsiteX1" fmla="*/ 297923 w 15422464"/>
              <a:gd name="connsiteY1" fmla="*/ 904807 h 8649179"/>
              <a:gd name="connsiteX2" fmla="*/ 1264527 w 15422464"/>
              <a:gd name="connsiteY2" fmla="*/ 570 h 8649179"/>
              <a:gd name="connsiteX3" fmla="*/ 3737931 w 15422464"/>
              <a:gd name="connsiteY3" fmla="*/ 815468 h 8649179"/>
              <a:gd name="connsiteX4" fmla="*/ 5694264 w 15422464"/>
              <a:gd name="connsiteY4" fmla="*/ 3318705 h 8649179"/>
              <a:gd name="connsiteX5" fmla="*/ 8204565 w 15422464"/>
              <a:gd name="connsiteY5" fmla="*/ 3796755 h 8649179"/>
              <a:gd name="connsiteX6" fmla="*/ 8597856 w 15422464"/>
              <a:gd name="connsiteY6" fmla="*/ 5102225 h 8649179"/>
              <a:gd name="connsiteX7" fmla="*/ 10874662 w 15422464"/>
              <a:gd name="connsiteY7" fmla="*/ 5087792 h 8649179"/>
              <a:gd name="connsiteX8" fmla="*/ 12068406 w 15422464"/>
              <a:gd name="connsiteY8" fmla="*/ 6244353 h 8649179"/>
              <a:gd name="connsiteX9" fmla="*/ 15142730 w 15422464"/>
              <a:gd name="connsiteY9" fmla="*/ 6700867 h 8649179"/>
              <a:gd name="connsiteX10" fmla="*/ 15211219 w 15422464"/>
              <a:gd name="connsiteY10" fmla="*/ 8133812 h 8649179"/>
              <a:gd name="connsiteX11" fmla="*/ 12998677 w 15422464"/>
              <a:gd name="connsiteY11" fmla="*/ 8644688 h 8649179"/>
              <a:gd name="connsiteX12" fmla="*/ 1377030 w 15422464"/>
              <a:gd name="connsiteY12" fmla="*/ 7289403 h 8649179"/>
              <a:gd name="connsiteX13" fmla="*/ 104507 w 15422464"/>
              <a:gd name="connsiteY13" fmla="*/ 2579372 h 864917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8204565 w 15422464"/>
              <a:gd name="connsiteY5" fmla="*/ 3796635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703840 w 15422464"/>
              <a:gd name="connsiteY7" fmla="*/ 5358978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51437"/>
              <a:gd name="connsiteY0" fmla="*/ 2579252 h 8649059"/>
              <a:gd name="connsiteX1" fmla="*/ 297923 w 15451437"/>
              <a:gd name="connsiteY1" fmla="*/ 904687 h 8649059"/>
              <a:gd name="connsiteX2" fmla="*/ 1264527 w 15451437"/>
              <a:gd name="connsiteY2" fmla="*/ 450 h 8649059"/>
              <a:gd name="connsiteX3" fmla="*/ 3737931 w 15451437"/>
              <a:gd name="connsiteY3" fmla="*/ 815348 h 8649059"/>
              <a:gd name="connsiteX4" fmla="*/ 4930589 w 15451437"/>
              <a:gd name="connsiteY4" fmla="*/ 2836264 h 8649059"/>
              <a:gd name="connsiteX5" fmla="*/ 7290165 w 15451437"/>
              <a:gd name="connsiteY5" fmla="*/ 3404749 h 8649059"/>
              <a:gd name="connsiteX6" fmla="*/ 8165776 w 15451437"/>
              <a:gd name="connsiteY6" fmla="*/ 5252830 h 8649059"/>
              <a:gd name="connsiteX7" fmla="*/ 10703840 w 15451437"/>
              <a:gd name="connsiteY7" fmla="*/ 5358978 h 8649059"/>
              <a:gd name="connsiteX8" fmla="*/ 11666472 w 15451437"/>
              <a:gd name="connsiteY8" fmla="*/ 6565780 h 8649059"/>
              <a:gd name="connsiteX9" fmla="*/ 15142730 w 15451437"/>
              <a:gd name="connsiteY9" fmla="*/ 6700747 h 8649059"/>
              <a:gd name="connsiteX10" fmla="*/ 15211219 w 15451437"/>
              <a:gd name="connsiteY10" fmla="*/ 8133692 h 8649059"/>
              <a:gd name="connsiteX11" fmla="*/ 12998677 w 15451437"/>
              <a:gd name="connsiteY11" fmla="*/ 8644568 h 8649059"/>
              <a:gd name="connsiteX12" fmla="*/ 1377030 w 15451437"/>
              <a:gd name="connsiteY12" fmla="*/ 7289283 h 8649059"/>
              <a:gd name="connsiteX13" fmla="*/ 104507 w 1545143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290165 w 15451067"/>
              <a:gd name="connsiteY5" fmla="*/ 340474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586000 w 15451067"/>
              <a:gd name="connsiteY5" fmla="*/ 327027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 name="connsiteX0" fmla="*/ 104507 w 15451067"/>
              <a:gd name="connsiteY0" fmla="*/ 2597453 h 8667260"/>
              <a:gd name="connsiteX1" fmla="*/ 297923 w 15451067"/>
              <a:gd name="connsiteY1" fmla="*/ 922888 h 8667260"/>
              <a:gd name="connsiteX2" fmla="*/ 1264527 w 15451067"/>
              <a:gd name="connsiteY2" fmla="*/ 18651 h 8667260"/>
              <a:gd name="connsiteX3" fmla="*/ 3630354 w 15451067"/>
              <a:gd name="connsiteY3" fmla="*/ 1721055 h 8667260"/>
              <a:gd name="connsiteX4" fmla="*/ 4930589 w 15451067"/>
              <a:gd name="connsiteY4" fmla="*/ 2854465 h 8667260"/>
              <a:gd name="connsiteX5" fmla="*/ 7586000 w 15451067"/>
              <a:gd name="connsiteY5" fmla="*/ 3288480 h 8667260"/>
              <a:gd name="connsiteX6" fmla="*/ 8165776 w 15451067"/>
              <a:gd name="connsiteY6" fmla="*/ 5271031 h 8667260"/>
              <a:gd name="connsiteX7" fmla="*/ 10703840 w 15451067"/>
              <a:gd name="connsiteY7" fmla="*/ 5377179 h 8667260"/>
              <a:gd name="connsiteX8" fmla="*/ 11666472 w 15451067"/>
              <a:gd name="connsiteY8" fmla="*/ 6583981 h 8667260"/>
              <a:gd name="connsiteX9" fmla="*/ 14992005 w 15451067"/>
              <a:gd name="connsiteY9" fmla="*/ 6427546 h 8667260"/>
              <a:gd name="connsiteX10" fmla="*/ 15211219 w 15451067"/>
              <a:gd name="connsiteY10" fmla="*/ 8151893 h 8667260"/>
              <a:gd name="connsiteX11" fmla="*/ 12998677 w 15451067"/>
              <a:gd name="connsiteY11" fmla="*/ 8662769 h 8667260"/>
              <a:gd name="connsiteX12" fmla="*/ 1377030 w 15451067"/>
              <a:gd name="connsiteY12" fmla="*/ 7307484 h 8667260"/>
              <a:gd name="connsiteX13" fmla="*/ 104507 w 15451067"/>
              <a:gd name="connsiteY13" fmla="*/ 2597453 h 8667260"/>
              <a:gd name="connsiteX0" fmla="*/ 104507 w 15451067"/>
              <a:gd name="connsiteY0" fmla="*/ 1678772 h 7748579"/>
              <a:gd name="connsiteX1" fmla="*/ 297923 w 15451067"/>
              <a:gd name="connsiteY1" fmla="*/ 4207 h 7748579"/>
              <a:gd name="connsiteX2" fmla="*/ 1282456 w 15451067"/>
              <a:gd name="connsiteY2" fmla="*/ 1188747 h 7748579"/>
              <a:gd name="connsiteX3" fmla="*/ 3630354 w 15451067"/>
              <a:gd name="connsiteY3" fmla="*/ 802374 h 7748579"/>
              <a:gd name="connsiteX4" fmla="*/ 4930589 w 15451067"/>
              <a:gd name="connsiteY4" fmla="*/ 1935784 h 7748579"/>
              <a:gd name="connsiteX5" fmla="*/ 7586000 w 15451067"/>
              <a:gd name="connsiteY5" fmla="*/ 2369799 h 7748579"/>
              <a:gd name="connsiteX6" fmla="*/ 8165776 w 15451067"/>
              <a:gd name="connsiteY6" fmla="*/ 4352350 h 7748579"/>
              <a:gd name="connsiteX7" fmla="*/ 10703840 w 15451067"/>
              <a:gd name="connsiteY7" fmla="*/ 4458498 h 7748579"/>
              <a:gd name="connsiteX8" fmla="*/ 11666472 w 15451067"/>
              <a:gd name="connsiteY8" fmla="*/ 5665300 h 7748579"/>
              <a:gd name="connsiteX9" fmla="*/ 14992005 w 15451067"/>
              <a:gd name="connsiteY9" fmla="*/ 5508865 h 7748579"/>
              <a:gd name="connsiteX10" fmla="*/ 15211219 w 15451067"/>
              <a:gd name="connsiteY10" fmla="*/ 7233212 h 7748579"/>
              <a:gd name="connsiteX11" fmla="*/ 12998677 w 15451067"/>
              <a:gd name="connsiteY11" fmla="*/ 7744088 h 7748579"/>
              <a:gd name="connsiteX12" fmla="*/ 1377030 w 15451067"/>
              <a:gd name="connsiteY12" fmla="*/ 6388803 h 7748579"/>
              <a:gd name="connsiteX13" fmla="*/ 104507 w 15451067"/>
              <a:gd name="connsiteY13" fmla="*/ 1678772 h 7748579"/>
              <a:gd name="connsiteX0" fmla="*/ 134290 w 15480850"/>
              <a:gd name="connsiteY0" fmla="*/ 902677 h 6972484"/>
              <a:gd name="connsiteX1" fmla="*/ 775941 w 15480850"/>
              <a:gd name="connsiteY1" fmla="*/ 994159 h 6972484"/>
              <a:gd name="connsiteX2" fmla="*/ 1312239 w 15480850"/>
              <a:gd name="connsiteY2" fmla="*/ 412652 h 6972484"/>
              <a:gd name="connsiteX3" fmla="*/ 3660137 w 15480850"/>
              <a:gd name="connsiteY3" fmla="*/ 26279 h 6972484"/>
              <a:gd name="connsiteX4" fmla="*/ 4960372 w 15480850"/>
              <a:gd name="connsiteY4" fmla="*/ 1159689 h 6972484"/>
              <a:gd name="connsiteX5" fmla="*/ 7615783 w 15480850"/>
              <a:gd name="connsiteY5" fmla="*/ 1593704 h 6972484"/>
              <a:gd name="connsiteX6" fmla="*/ 8195559 w 15480850"/>
              <a:gd name="connsiteY6" fmla="*/ 3576255 h 6972484"/>
              <a:gd name="connsiteX7" fmla="*/ 10733623 w 15480850"/>
              <a:gd name="connsiteY7" fmla="*/ 3682403 h 6972484"/>
              <a:gd name="connsiteX8" fmla="*/ 11696255 w 15480850"/>
              <a:gd name="connsiteY8" fmla="*/ 4889205 h 6972484"/>
              <a:gd name="connsiteX9" fmla="*/ 15021788 w 15480850"/>
              <a:gd name="connsiteY9" fmla="*/ 4732770 h 6972484"/>
              <a:gd name="connsiteX10" fmla="*/ 15241002 w 15480850"/>
              <a:gd name="connsiteY10" fmla="*/ 6457117 h 6972484"/>
              <a:gd name="connsiteX11" fmla="*/ 13028460 w 15480850"/>
              <a:gd name="connsiteY11" fmla="*/ 6967993 h 6972484"/>
              <a:gd name="connsiteX12" fmla="*/ 1406813 w 15480850"/>
              <a:gd name="connsiteY12" fmla="*/ 5612708 h 6972484"/>
              <a:gd name="connsiteX13" fmla="*/ 134290 w 15480850"/>
              <a:gd name="connsiteY13" fmla="*/ 902677 h 6972484"/>
              <a:gd name="connsiteX0" fmla="*/ 237155 w 15341668"/>
              <a:gd name="connsiteY0" fmla="*/ 2301172 h 6970999"/>
              <a:gd name="connsiteX1" fmla="*/ 636759 w 15341668"/>
              <a:gd name="connsiteY1" fmla="*/ 994159 h 6970999"/>
              <a:gd name="connsiteX2" fmla="*/ 1173057 w 15341668"/>
              <a:gd name="connsiteY2" fmla="*/ 412652 h 6970999"/>
              <a:gd name="connsiteX3" fmla="*/ 3520955 w 15341668"/>
              <a:gd name="connsiteY3" fmla="*/ 26279 h 6970999"/>
              <a:gd name="connsiteX4" fmla="*/ 4821190 w 15341668"/>
              <a:gd name="connsiteY4" fmla="*/ 1159689 h 6970999"/>
              <a:gd name="connsiteX5" fmla="*/ 7476601 w 15341668"/>
              <a:gd name="connsiteY5" fmla="*/ 1593704 h 6970999"/>
              <a:gd name="connsiteX6" fmla="*/ 8056377 w 15341668"/>
              <a:gd name="connsiteY6" fmla="*/ 3576255 h 6970999"/>
              <a:gd name="connsiteX7" fmla="*/ 10594441 w 15341668"/>
              <a:gd name="connsiteY7" fmla="*/ 3682403 h 6970999"/>
              <a:gd name="connsiteX8" fmla="*/ 11557073 w 15341668"/>
              <a:gd name="connsiteY8" fmla="*/ 4889205 h 6970999"/>
              <a:gd name="connsiteX9" fmla="*/ 14882606 w 15341668"/>
              <a:gd name="connsiteY9" fmla="*/ 4732770 h 6970999"/>
              <a:gd name="connsiteX10" fmla="*/ 15101820 w 15341668"/>
              <a:gd name="connsiteY10" fmla="*/ 6457117 h 6970999"/>
              <a:gd name="connsiteX11" fmla="*/ 12889278 w 15341668"/>
              <a:gd name="connsiteY11" fmla="*/ 6967993 h 6970999"/>
              <a:gd name="connsiteX12" fmla="*/ 1267631 w 15341668"/>
              <a:gd name="connsiteY12" fmla="*/ 5612708 h 6970999"/>
              <a:gd name="connsiteX13" fmla="*/ 237155 w 15341668"/>
              <a:gd name="connsiteY13" fmla="*/ 2301172 h 6970999"/>
              <a:gd name="connsiteX0" fmla="*/ 304483 w 15408996"/>
              <a:gd name="connsiteY0" fmla="*/ 2311636 h 6981463"/>
              <a:gd name="connsiteX1" fmla="*/ 1797781 w 15408996"/>
              <a:gd name="connsiteY1" fmla="*/ 1856270 h 6981463"/>
              <a:gd name="connsiteX2" fmla="*/ 1240385 w 15408996"/>
              <a:gd name="connsiteY2" fmla="*/ 423116 h 6981463"/>
              <a:gd name="connsiteX3" fmla="*/ 3588283 w 15408996"/>
              <a:gd name="connsiteY3" fmla="*/ 36743 h 6981463"/>
              <a:gd name="connsiteX4" fmla="*/ 4888518 w 15408996"/>
              <a:gd name="connsiteY4" fmla="*/ 1170153 h 6981463"/>
              <a:gd name="connsiteX5" fmla="*/ 7543929 w 15408996"/>
              <a:gd name="connsiteY5" fmla="*/ 1604168 h 6981463"/>
              <a:gd name="connsiteX6" fmla="*/ 8123705 w 15408996"/>
              <a:gd name="connsiteY6" fmla="*/ 3586719 h 6981463"/>
              <a:gd name="connsiteX7" fmla="*/ 10661769 w 15408996"/>
              <a:gd name="connsiteY7" fmla="*/ 3692867 h 6981463"/>
              <a:gd name="connsiteX8" fmla="*/ 11624401 w 15408996"/>
              <a:gd name="connsiteY8" fmla="*/ 4899669 h 6981463"/>
              <a:gd name="connsiteX9" fmla="*/ 14949934 w 15408996"/>
              <a:gd name="connsiteY9" fmla="*/ 4743234 h 6981463"/>
              <a:gd name="connsiteX10" fmla="*/ 15169148 w 15408996"/>
              <a:gd name="connsiteY10" fmla="*/ 6467581 h 6981463"/>
              <a:gd name="connsiteX11" fmla="*/ 12956606 w 15408996"/>
              <a:gd name="connsiteY11" fmla="*/ 6978457 h 6981463"/>
              <a:gd name="connsiteX12" fmla="*/ 1334959 w 15408996"/>
              <a:gd name="connsiteY12" fmla="*/ 5623172 h 6981463"/>
              <a:gd name="connsiteX13" fmla="*/ 304483 w 15408996"/>
              <a:gd name="connsiteY13" fmla="*/ 2311636 h 6981463"/>
              <a:gd name="connsiteX0" fmla="*/ 304483 w 15408996"/>
              <a:gd name="connsiteY0" fmla="*/ 2276448 h 6946275"/>
              <a:gd name="connsiteX1" fmla="*/ 1797781 w 15408996"/>
              <a:gd name="connsiteY1" fmla="*/ 1821082 h 6946275"/>
              <a:gd name="connsiteX2" fmla="*/ 3714643 w 15408996"/>
              <a:gd name="connsiteY2" fmla="*/ 1400940 h 6946275"/>
              <a:gd name="connsiteX3" fmla="*/ 3588283 w 15408996"/>
              <a:gd name="connsiteY3" fmla="*/ 1555 h 6946275"/>
              <a:gd name="connsiteX4" fmla="*/ 4888518 w 15408996"/>
              <a:gd name="connsiteY4" fmla="*/ 1134965 h 6946275"/>
              <a:gd name="connsiteX5" fmla="*/ 7543929 w 15408996"/>
              <a:gd name="connsiteY5" fmla="*/ 1568980 h 6946275"/>
              <a:gd name="connsiteX6" fmla="*/ 8123705 w 15408996"/>
              <a:gd name="connsiteY6" fmla="*/ 3551531 h 6946275"/>
              <a:gd name="connsiteX7" fmla="*/ 10661769 w 15408996"/>
              <a:gd name="connsiteY7" fmla="*/ 3657679 h 6946275"/>
              <a:gd name="connsiteX8" fmla="*/ 11624401 w 15408996"/>
              <a:gd name="connsiteY8" fmla="*/ 4864481 h 6946275"/>
              <a:gd name="connsiteX9" fmla="*/ 14949934 w 15408996"/>
              <a:gd name="connsiteY9" fmla="*/ 4708046 h 6946275"/>
              <a:gd name="connsiteX10" fmla="*/ 15169148 w 15408996"/>
              <a:gd name="connsiteY10" fmla="*/ 6432393 h 6946275"/>
              <a:gd name="connsiteX11" fmla="*/ 12956606 w 15408996"/>
              <a:gd name="connsiteY11" fmla="*/ 6943269 h 6946275"/>
              <a:gd name="connsiteX12" fmla="*/ 1334959 w 15408996"/>
              <a:gd name="connsiteY12" fmla="*/ 5587984 h 6946275"/>
              <a:gd name="connsiteX13" fmla="*/ 304483 w 15408996"/>
              <a:gd name="connsiteY13" fmla="*/ 2276448 h 6946275"/>
              <a:gd name="connsiteX0" fmla="*/ 304483 w 15408996"/>
              <a:gd name="connsiteY0" fmla="*/ 1153633 h 5823460"/>
              <a:gd name="connsiteX1" fmla="*/ 1797781 w 15408996"/>
              <a:gd name="connsiteY1" fmla="*/ 698267 h 5823460"/>
              <a:gd name="connsiteX2" fmla="*/ 3714643 w 15408996"/>
              <a:gd name="connsiteY2" fmla="*/ 278125 h 5823460"/>
              <a:gd name="connsiteX3" fmla="*/ 5345366 w 15408996"/>
              <a:gd name="connsiteY3" fmla="*/ 133799 h 5823460"/>
              <a:gd name="connsiteX4" fmla="*/ 4888518 w 15408996"/>
              <a:gd name="connsiteY4" fmla="*/ 12150 h 5823460"/>
              <a:gd name="connsiteX5" fmla="*/ 7543929 w 15408996"/>
              <a:gd name="connsiteY5" fmla="*/ 446165 h 5823460"/>
              <a:gd name="connsiteX6" fmla="*/ 8123705 w 15408996"/>
              <a:gd name="connsiteY6" fmla="*/ 2428716 h 5823460"/>
              <a:gd name="connsiteX7" fmla="*/ 10661769 w 15408996"/>
              <a:gd name="connsiteY7" fmla="*/ 2534864 h 5823460"/>
              <a:gd name="connsiteX8" fmla="*/ 11624401 w 15408996"/>
              <a:gd name="connsiteY8" fmla="*/ 3741666 h 5823460"/>
              <a:gd name="connsiteX9" fmla="*/ 14949934 w 15408996"/>
              <a:gd name="connsiteY9" fmla="*/ 3585231 h 5823460"/>
              <a:gd name="connsiteX10" fmla="*/ 15169148 w 15408996"/>
              <a:gd name="connsiteY10" fmla="*/ 5309578 h 5823460"/>
              <a:gd name="connsiteX11" fmla="*/ 12956606 w 15408996"/>
              <a:gd name="connsiteY11" fmla="*/ 5820454 h 5823460"/>
              <a:gd name="connsiteX12" fmla="*/ 1334959 w 15408996"/>
              <a:gd name="connsiteY12" fmla="*/ 4465169 h 5823460"/>
              <a:gd name="connsiteX13" fmla="*/ 304483 w 15408996"/>
              <a:gd name="connsiteY13" fmla="*/ 1153633 h 5823460"/>
              <a:gd name="connsiteX0" fmla="*/ 304483 w 15408996"/>
              <a:gd name="connsiteY0" fmla="*/ 1165127 h 5834954"/>
              <a:gd name="connsiteX1" fmla="*/ 1797781 w 15408996"/>
              <a:gd name="connsiteY1" fmla="*/ 709761 h 5834954"/>
              <a:gd name="connsiteX2" fmla="*/ 3714643 w 15408996"/>
              <a:gd name="connsiteY2" fmla="*/ 289619 h 5834954"/>
              <a:gd name="connsiteX3" fmla="*/ 5345366 w 15408996"/>
              <a:gd name="connsiteY3" fmla="*/ 145293 h 5834954"/>
              <a:gd name="connsiteX4" fmla="*/ 4888518 w 15408996"/>
              <a:gd name="connsiteY4" fmla="*/ 23644 h 5834954"/>
              <a:gd name="connsiteX5" fmla="*/ 9856823 w 15408996"/>
              <a:gd name="connsiteY5" fmla="*/ 645918 h 5834954"/>
              <a:gd name="connsiteX6" fmla="*/ 8123705 w 15408996"/>
              <a:gd name="connsiteY6" fmla="*/ 2440210 h 5834954"/>
              <a:gd name="connsiteX7" fmla="*/ 10661769 w 15408996"/>
              <a:gd name="connsiteY7" fmla="*/ 2546358 h 5834954"/>
              <a:gd name="connsiteX8" fmla="*/ 11624401 w 15408996"/>
              <a:gd name="connsiteY8" fmla="*/ 3753160 h 5834954"/>
              <a:gd name="connsiteX9" fmla="*/ 14949934 w 15408996"/>
              <a:gd name="connsiteY9" fmla="*/ 3596725 h 5834954"/>
              <a:gd name="connsiteX10" fmla="*/ 15169148 w 15408996"/>
              <a:gd name="connsiteY10" fmla="*/ 5321072 h 5834954"/>
              <a:gd name="connsiteX11" fmla="*/ 12956606 w 15408996"/>
              <a:gd name="connsiteY11" fmla="*/ 5831948 h 5834954"/>
              <a:gd name="connsiteX12" fmla="*/ 1334959 w 15408996"/>
              <a:gd name="connsiteY12" fmla="*/ 4476663 h 5834954"/>
              <a:gd name="connsiteX13" fmla="*/ 304483 w 15408996"/>
              <a:gd name="connsiteY13" fmla="*/ 1165127 h 5834954"/>
              <a:gd name="connsiteX0" fmla="*/ 304483 w 15408996"/>
              <a:gd name="connsiteY0" fmla="*/ 1165127 h 5834954"/>
              <a:gd name="connsiteX1" fmla="*/ 1797781 w 15408996"/>
              <a:gd name="connsiteY1" fmla="*/ 709761 h 5834954"/>
              <a:gd name="connsiteX2" fmla="*/ 3714643 w 15408996"/>
              <a:gd name="connsiteY2" fmla="*/ 289619 h 5834954"/>
              <a:gd name="connsiteX3" fmla="*/ 5345366 w 15408996"/>
              <a:gd name="connsiteY3" fmla="*/ 145293 h 5834954"/>
              <a:gd name="connsiteX4" fmla="*/ 4888518 w 15408996"/>
              <a:gd name="connsiteY4" fmla="*/ 23644 h 5834954"/>
              <a:gd name="connsiteX5" fmla="*/ 9856823 w 15408996"/>
              <a:gd name="connsiteY5" fmla="*/ 645918 h 5834954"/>
              <a:gd name="connsiteX6" fmla="*/ 11458576 w 15408996"/>
              <a:gd name="connsiteY6" fmla="*/ 1866469 h 5834954"/>
              <a:gd name="connsiteX7" fmla="*/ 10661769 w 15408996"/>
              <a:gd name="connsiteY7" fmla="*/ 2546358 h 5834954"/>
              <a:gd name="connsiteX8" fmla="*/ 11624401 w 15408996"/>
              <a:gd name="connsiteY8" fmla="*/ 3753160 h 5834954"/>
              <a:gd name="connsiteX9" fmla="*/ 14949934 w 15408996"/>
              <a:gd name="connsiteY9" fmla="*/ 3596725 h 5834954"/>
              <a:gd name="connsiteX10" fmla="*/ 15169148 w 15408996"/>
              <a:gd name="connsiteY10" fmla="*/ 5321072 h 5834954"/>
              <a:gd name="connsiteX11" fmla="*/ 12956606 w 15408996"/>
              <a:gd name="connsiteY11" fmla="*/ 5831948 h 5834954"/>
              <a:gd name="connsiteX12" fmla="*/ 1334959 w 15408996"/>
              <a:gd name="connsiteY12" fmla="*/ 4476663 h 5834954"/>
              <a:gd name="connsiteX13" fmla="*/ 304483 w 15408996"/>
              <a:gd name="connsiteY13" fmla="*/ 1165127 h 5834954"/>
              <a:gd name="connsiteX0" fmla="*/ 304483 w 15408996"/>
              <a:gd name="connsiteY0" fmla="*/ 1169955 h 5839782"/>
              <a:gd name="connsiteX1" fmla="*/ 1797781 w 15408996"/>
              <a:gd name="connsiteY1" fmla="*/ 714589 h 5839782"/>
              <a:gd name="connsiteX2" fmla="*/ 3714643 w 15408996"/>
              <a:gd name="connsiteY2" fmla="*/ 294447 h 5839782"/>
              <a:gd name="connsiteX3" fmla="*/ 5524660 w 15408996"/>
              <a:gd name="connsiteY3" fmla="*/ 1539650 h 5839782"/>
              <a:gd name="connsiteX4" fmla="*/ 4888518 w 15408996"/>
              <a:gd name="connsiteY4" fmla="*/ 28472 h 5839782"/>
              <a:gd name="connsiteX5" fmla="*/ 9856823 w 15408996"/>
              <a:gd name="connsiteY5" fmla="*/ 650746 h 5839782"/>
              <a:gd name="connsiteX6" fmla="*/ 11458576 w 15408996"/>
              <a:gd name="connsiteY6" fmla="*/ 1871297 h 5839782"/>
              <a:gd name="connsiteX7" fmla="*/ 10661769 w 15408996"/>
              <a:gd name="connsiteY7" fmla="*/ 2551186 h 5839782"/>
              <a:gd name="connsiteX8" fmla="*/ 11624401 w 15408996"/>
              <a:gd name="connsiteY8" fmla="*/ 3757988 h 5839782"/>
              <a:gd name="connsiteX9" fmla="*/ 14949934 w 15408996"/>
              <a:gd name="connsiteY9" fmla="*/ 3601553 h 5839782"/>
              <a:gd name="connsiteX10" fmla="*/ 15169148 w 15408996"/>
              <a:gd name="connsiteY10" fmla="*/ 5325900 h 5839782"/>
              <a:gd name="connsiteX11" fmla="*/ 12956606 w 15408996"/>
              <a:gd name="connsiteY11" fmla="*/ 5836776 h 5839782"/>
              <a:gd name="connsiteX12" fmla="*/ 1334959 w 15408996"/>
              <a:gd name="connsiteY12" fmla="*/ 4481491 h 5839782"/>
              <a:gd name="connsiteX13" fmla="*/ 304483 w 15408996"/>
              <a:gd name="connsiteY13" fmla="*/ 1169955 h 5839782"/>
              <a:gd name="connsiteX0" fmla="*/ 304483 w 15408996"/>
              <a:gd name="connsiteY0" fmla="*/ 1169955 h 5839782"/>
              <a:gd name="connsiteX1" fmla="*/ 1797781 w 15408996"/>
              <a:gd name="connsiteY1" fmla="*/ 714589 h 5839782"/>
              <a:gd name="connsiteX2" fmla="*/ 2961607 w 15408996"/>
              <a:gd name="connsiteY2" fmla="*/ 1164023 h 5839782"/>
              <a:gd name="connsiteX3" fmla="*/ 5524660 w 15408996"/>
              <a:gd name="connsiteY3" fmla="*/ 1539650 h 5839782"/>
              <a:gd name="connsiteX4" fmla="*/ 4888518 w 15408996"/>
              <a:gd name="connsiteY4" fmla="*/ 28472 h 5839782"/>
              <a:gd name="connsiteX5" fmla="*/ 9856823 w 15408996"/>
              <a:gd name="connsiteY5" fmla="*/ 650746 h 5839782"/>
              <a:gd name="connsiteX6" fmla="*/ 11458576 w 15408996"/>
              <a:gd name="connsiteY6" fmla="*/ 1871297 h 5839782"/>
              <a:gd name="connsiteX7" fmla="*/ 10661769 w 15408996"/>
              <a:gd name="connsiteY7" fmla="*/ 2551186 h 5839782"/>
              <a:gd name="connsiteX8" fmla="*/ 11624401 w 15408996"/>
              <a:gd name="connsiteY8" fmla="*/ 3757988 h 5839782"/>
              <a:gd name="connsiteX9" fmla="*/ 14949934 w 15408996"/>
              <a:gd name="connsiteY9" fmla="*/ 3601553 h 5839782"/>
              <a:gd name="connsiteX10" fmla="*/ 15169148 w 15408996"/>
              <a:gd name="connsiteY10" fmla="*/ 5325900 h 5839782"/>
              <a:gd name="connsiteX11" fmla="*/ 12956606 w 15408996"/>
              <a:gd name="connsiteY11" fmla="*/ 5836776 h 5839782"/>
              <a:gd name="connsiteX12" fmla="*/ 1334959 w 15408996"/>
              <a:gd name="connsiteY12" fmla="*/ 4481491 h 5839782"/>
              <a:gd name="connsiteX13" fmla="*/ 304483 w 15408996"/>
              <a:gd name="connsiteY13" fmla="*/ 1169955 h 5839782"/>
              <a:gd name="connsiteX0" fmla="*/ 304483 w 15408996"/>
              <a:gd name="connsiteY0" fmla="*/ 1145298 h 5815125"/>
              <a:gd name="connsiteX1" fmla="*/ 1797781 w 15408996"/>
              <a:gd name="connsiteY1" fmla="*/ 689932 h 5815125"/>
              <a:gd name="connsiteX2" fmla="*/ 2961607 w 15408996"/>
              <a:gd name="connsiteY2" fmla="*/ 1139366 h 5815125"/>
              <a:gd name="connsiteX3" fmla="*/ 5524660 w 15408996"/>
              <a:gd name="connsiteY3" fmla="*/ 1514993 h 5815125"/>
              <a:gd name="connsiteX4" fmla="*/ 4888518 w 15408996"/>
              <a:gd name="connsiteY4" fmla="*/ 3815 h 5815125"/>
              <a:gd name="connsiteX5" fmla="*/ 9732052 w 15408996"/>
              <a:gd name="connsiteY5" fmla="*/ 1068913 h 5815125"/>
              <a:gd name="connsiteX6" fmla="*/ 9856823 w 15408996"/>
              <a:gd name="connsiteY6" fmla="*/ 626089 h 5815125"/>
              <a:gd name="connsiteX7" fmla="*/ 11458576 w 15408996"/>
              <a:gd name="connsiteY7" fmla="*/ 1846640 h 5815125"/>
              <a:gd name="connsiteX8" fmla="*/ 10661769 w 15408996"/>
              <a:gd name="connsiteY8" fmla="*/ 2526529 h 5815125"/>
              <a:gd name="connsiteX9" fmla="*/ 11624401 w 15408996"/>
              <a:gd name="connsiteY9" fmla="*/ 3733331 h 5815125"/>
              <a:gd name="connsiteX10" fmla="*/ 14949934 w 15408996"/>
              <a:gd name="connsiteY10" fmla="*/ 3576896 h 5815125"/>
              <a:gd name="connsiteX11" fmla="*/ 15169148 w 15408996"/>
              <a:gd name="connsiteY11" fmla="*/ 5301243 h 5815125"/>
              <a:gd name="connsiteX12" fmla="*/ 12956606 w 15408996"/>
              <a:gd name="connsiteY12" fmla="*/ 5812119 h 5815125"/>
              <a:gd name="connsiteX13" fmla="*/ 1334959 w 15408996"/>
              <a:gd name="connsiteY13" fmla="*/ 4456834 h 5815125"/>
              <a:gd name="connsiteX14" fmla="*/ 304483 w 15408996"/>
              <a:gd name="connsiteY14" fmla="*/ 1145298 h 5815125"/>
              <a:gd name="connsiteX0" fmla="*/ 304483 w 15408996"/>
              <a:gd name="connsiteY0" fmla="*/ 535790 h 5205617"/>
              <a:gd name="connsiteX1" fmla="*/ 1797781 w 15408996"/>
              <a:gd name="connsiteY1" fmla="*/ 80424 h 5205617"/>
              <a:gd name="connsiteX2" fmla="*/ 2961607 w 15408996"/>
              <a:gd name="connsiteY2" fmla="*/ 529858 h 5205617"/>
              <a:gd name="connsiteX3" fmla="*/ 5524660 w 15408996"/>
              <a:gd name="connsiteY3" fmla="*/ 905485 h 5205617"/>
              <a:gd name="connsiteX4" fmla="*/ 6959365 w 15408996"/>
              <a:gd name="connsiteY4" fmla="*/ 649365 h 5205617"/>
              <a:gd name="connsiteX5" fmla="*/ 9732052 w 15408996"/>
              <a:gd name="connsiteY5" fmla="*/ 459405 h 5205617"/>
              <a:gd name="connsiteX6" fmla="*/ 9856823 w 15408996"/>
              <a:gd name="connsiteY6" fmla="*/ 16581 h 5205617"/>
              <a:gd name="connsiteX7" fmla="*/ 11458576 w 15408996"/>
              <a:gd name="connsiteY7" fmla="*/ 1237132 h 5205617"/>
              <a:gd name="connsiteX8" fmla="*/ 10661769 w 15408996"/>
              <a:gd name="connsiteY8" fmla="*/ 1917021 h 5205617"/>
              <a:gd name="connsiteX9" fmla="*/ 11624401 w 15408996"/>
              <a:gd name="connsiteY9" fmla="*/ 3123823 h 5205617"/>
              <a:gd name="connsiteX10" fmla="*/ 14949934 w 15408996"/>
              <a:gd name="connsiteY10" fmla="*/ 2967388 h 5205617"/>
              <a:gd name="connsiteX11" fmla="*/ 15169148 w 15408996"/>
              <a:gd name="connsiteY11" fmla="*/ 4691735 h 5205617"/>
              <a:gd name="connsiteX12" fmla="*/ 12956606 w 15408996"/>
              <a:gd name="connsiteY12" fmla="*/ 5202611 h 5205617"/>
              <a:gd name="connsiteX13" fmla="*/ 1334959 w 15408996"/>
              <a:gd name="connsiteY13" fmla="*/ 3847326 h 5205617"/>
              <a:gd name="connsiteX14" fmla="*/ 304483 w 15408996"/>
              <a:gd name="connsiteY14" fmla="*/ 535790 h 5205617"/>
              <a:gd name="connsiteX0" fmla="*/ 297728 w 15402241"/>
              <a:gd name="connsiteY0" fmla="*/ 535790 h 5205617"/>
              <a:gd name="connsiteX1" fmla="*/ 1683449 w 15402241"/>
              <a:gd name="connsiteY1" fmla="*/ 250753 h 5205617"/>
              <a:gd name="connsiteX2" fmla="*/ 2954852 w 15402241"/>
              <a:gd name="connsiteY2" fmla="*/ 529858 h 5205617"/>
              <a:gd name="connsiteX3" fmla="*/ 5517905 w 15402241"/>
              <a:gd name="connsiteY3" fmla="*/ 905485 h 5205617"/>
              <a:gd name="connsiteX4" fmla="*/ 6952610 w 15402241"/>
              <a:gd name="connsiteY4" fmla="*/ 649365 h 5205617"/>
              <a:gd name="connsiteX5" fmla="*/ 9725297 w 15402241"/>
              <a:gd name="connsiteY5" fmla="*/ 459405 h 5205617"/>
              <a:gd name="connsiteX6" fmla="*/ 9850068 w 15402241"/>
              <a:gd name="connsiteY6" fmla="*/ 16581 h 5205617"/>
              <a:gd name="connsiteX7" fmla="*/ 11451821 w 15402241"/>
              <a:gd name="connsiteY7" fmla="*/ 1237132 h 5205617"/>
              <a:gd name="connsiteX8" fmla="*/ 10655014 w 15402241"/>
              <a:gd name="connsiteY8" fmla="*/ 1917021 h 5205617"/>
              <a:gd name="connsiteX9" fmla="*/ 11617646 w 15402241"/>
              <a:gd name="connsiteY9" fmla="*/ 3123823 h 5205617"/>
              <a:gd name="connsiteX10" fmla="*/ 14943179 w 15402241"/>
              <a:gd name="connsiteY10" fmla="*/ 2967388 h 5205617"/>
              <a:gd name="connsiteX11" fmla="*/ 15162393 w 15402241"/>
              <a:gd name="connsiteY11" fmla="*/ 4691735 h 5205617"/>
              <a:gd name="connsiteX12" fmla="*/ 12949851 w 15402241"/>
              <a:gd name="connsiteY12" fmla="*/ 5202611 h 5205617"/>
              <a:gd name="connsiteX13" fmla="*/ 1328204 w 15402241"/>
              <a:gd name="connsiteY13" fmla="*/ 3847326 h 5205617"/>
              <a:gd name="connsiteX14" fmla="*/ 297728 w 15402241"/>
              <a:gd name="connsiteY14" fmla="*/ 535790 h 5205617"/>
              <a:gd name="connsiteX0" fmla="*/ 297728 w 15402241"/>
              <a:gd name="connsiteY0" fmla="*/ 367076 h 5036903"/>
              <a:gd name="connsiteX1" fmla="*/ 1683449 w 15402241"/>
              <a:gd name="connsiteY1" fmla="*/ 82039 h 5036903"/>
              <a:gd name="connsiteX2" fmla="*/ 2954852 w 15402241"/>
              <a:gd name="connsiteY2" fmla="*/ 361144 h 5036903"/>
              <a:gd name="connsiteX3" fmla="*/ 5517905 w 15402241"/>
              <a:gd name="connsiteY3" fmla="*/ 736771 h 5036903"/>
              <a:gd name="connsiteX4" fmla="*/ 6952610 w 15402241"/>
              <a:gd name="connsiteY4" fmla="*/ 480651 h 5036903"/>
              <a:gd name="connsiteX5" fmla="*/ 9725297 w 15402241"/>
              <a:gd name="connsiteY5" fmla="*/ 290691 h 5036903"/>
              <a:gd name="connsiteX6" fmla="*/ 11042374 w 15402241"/>
              <a:gd name="connsiteY6" fmla="*/ 430573 h 5036903"/>
              <a:gd name="connsiteX7" fmla="*/ 11451821 w 15402241"/>
              <a:gd name="connsiteY7" fmla="*/ 1068418 h 5036903"/>
              <a:gd name="connsiteX8" fmla="*/ 10655014 w 15402241"/>
              <a:gd name="connsiteY8" fmla="*/ 1748307 h 5036903"/>
              <a:gd name="connsiteX9" fmla="*/ 11617646 w 15402241"/>
              <a:gd name="connsiteY9" fmla="*/ 2955109 h 5036903"/>
              <a:gd name="connsiteX10" fmla="*/ 14943179 w 15402241"/>
              <a:gd name="connsiteY10" fmla="*/ 2798674 h 5036903"/>
              <a:gd name="connsiteX11" fmla="*/ 15162393 w 15402241"/>
              <a:gd name="connsiteY11" fmla="*/ 4523021 h 5036903"/>
              <a:gd name="connsiteX12" fmla="*/ 12949851 w 15402241"/>
              <a:gd name="connsiteY12" fmla="*/ 5033897 h 5036903"/>
              <a:gd name="connsiteX13" fmla="*/ 1328204 w 15402241"/>
              <a:gd name="connsiteY13" fmla="*/ 3678612 h 5036903"/>
              <a:gd name="connsiteX14" fmla="*/ 297728 w 15402241"/>
              <a:gd name="connsiteY14" fmla="*/ 367076 h 5036903"/>
              <a:gd name="connsiteX0" fmla="*/ 297728 w 15402241"/>
              <a:gd name="connsiteY0" fmla="*/ 367076 h 5036903"/>
              <a:gd name="connsiteX1" fmla="*/ 1683449 w 15402241"/>
              <a:gd name="connsiteY1" fmla="*/ 82039 h 5036903"/>
              <a:gd name="connsiteX2" fmla="*/ 2954852 w 15402241"/>
              <a:gd name="connsiteY2" fmla="*/ 361144 h 5036903"/>
              <a:gd name="connsiteX3" fmla="*/ 5517905 w 15402241"/>
              <a:gd name="connsiteY3" fmla="*/ 736771 h 5036903"/>
              <a:gd name="connsiteX4" fmla="*/ 6952610 w 15402241"/>
              <a:gd name="connsiteY4" fmla="*/ 480651 h 5036903"/>
              <a:gd name="connsiteX5" fmla="*/ 9725297 w 15402241"/>
              <a:gd name="connsiteY5" fmla="*/ 290691 h 5036903"/>
              <a:gd name="connsiteX6" fmla="*/ 11042374 w 15402241"/>
              <a:gd name="connsiteY6" fmla="*/ 430573 h 5036903"/>
              <a:gd name="connsiteX7" fmla="*/ 12841351 w 15402241"/>
              <a:gd name="connsiteY7" fmla="*/ 485713 h 5036903"/>
              <a:gd name="connsiteX8" fmla="*/ 10655014 w 15402241"/>
              <a:gd name="connsiteY8" fmla="*/ 1748307 h 5036903"/>
              <a:gd name="connsiteX9" fmla="*/ 11617646 w 15402241"/>
              <a:gd name="connsiteY9" fmla="*/ 2955109 h 5036903"/>
              <a:gd name="connsiteX10" fmla="*/ 14943179 w 15402241"/>
              <a:gd name="connsiteY10" fmla="*/ 2798674 h 5036903"/>
              <a:gd name="connsiteX11" fmla="*/ 15162393 w 15402241"/>
              <a:gd name="connsiteY11" fmla="*/ 4523021 h 5036903"/>
              <a:gd name="connsiteX12" fmla="*/ 12949851 w 15402241"/>
              <a:gd name="connsiteY12" fmla="*/ 5033897 h 5036903"/>
              <a:gd name="connsiteX13" fmla="*/ 1328204 w 15402241"/>
              <a:gd name="connsiteY13" fmla="*/ 3678612 h 5036903"/>
              <a:gd name="connsiteX14" fmla="*/ 297728 w 15402241"/>
              <a:gd name="connsiteY14" fmla="*/ 367076 h 5036903"/>
              <a:gd name="connsiteX0" fmla="*/ 297728 w 15402241"/>
              <a:gd name="connsiteY0" fmla="*/ 824077 h 5493904"/>
              <a:gd name="connsiteX1" fmla="*/ 1683449 w 15402241"/>
              <a:gd name="connsiteY1" fmla="*/ 539040 h 5493904"/>
              <a:gd name="connsiteX2" fmla="*/ 2954852 w 15402241"/>
              <a:gd name="connsiteY2" fmla="*/ 818145 h 5493904"/>
              <a:gd name="connsiteX3" fmla="*/ 5517905 w 15402241"/>
              <a:gd name="connsiteY3" fmla="*/ 1193772 h 5493904"/>
              <a:gd name="connsiteX4" fmla="*/ 6952610 w 15402241"/>
              <a:gd name="connsiteY4" fmla="*/ 937652 h 5493904"/>
              <a:gd name="connsiteX5" fmla="*/ 9725297 w 15402241"/>
              <a:gd name="connsiteY5" fmla="*/ 747692 h 5493904"/>
              <a:gd name="connsiteX6" fmla="*/ 11042374 w 15402241"/>
              <a:gd name="connsiteY6" fmla="*/ 887574 h 5493904"/>
              <a:gd name="connsiteX7" fmla="*/ 12841351 w 15402241"/>
              <a:gd name="connsiteY7" fmla="*/ 942714 h 5493904"/>
              <a:gd name="connsiteX8" fmla="*/ 13980920 w 15402241"/>
              <a:gd name="connsiteY8" fmla="*/ 89637 h 5493904"/>
              <a:gd name="connsiteX9" fmla="*/ 11617646 w 15402241"/>
              <a:gd name="connsiteY9" fmla="*/ 3412110 h 5493904"/>
              <a:gd name="connsiteX10" fmla="*/ 14943179 w 15402241"/>
              <a:gd name="connsiteY10" fmla="*/ 3255675 h 5493904"/>
              <a:gd name="connsiteX11" fmla="*/ 15162393 w 15402241"/>
              <a:gd name="connsiteY11" fmla="*/ 4980022 h 5493904"/>
              <a:gd name="connsiteX12" fmla="*/ 12949851 w 15402241"/>
              <a:gd name="connsiteY12" fmla="*/ 5490898 h 5493904"/>
              <a:gd name="connsiteX13" fmla="*/ 1328204 w 15402241"/>
              <a:gd name="connsiteY13" fmla="*/ 4135613 h 5493904"/>
              <a:gd name="connsiteX14" fmla="*/ 297728 w 15402241"/>
              <a:gd name="connsiteY14" fmla="*/ 824077 h 5493904"/>
              <a:gd name="connsiteX0" fmla="*/ 297728 w 15454796"/>
              <a:gd name="connsiteY0" fmla="*/ 745151 h 5414978"/>
              <a:gd name="connsiteX1" fmla="*/ 1683449 w 15454796"/>
              <a:gd name="connsiteY1" fmla="*/ 460114 h 5414978"/>
              <a:gd name="connsiteX2" fmla="*/ 2954852 w 15454796"/>
              <a:gd name="connsiteY2" fmla="*/ 739219 h 5414978"/>
              <a:gd name="connsiteX3" fmla="*/ 5517905 w 15454796"/>
              <a:gd name="connsiteY3" fmla="*/ 1114846 h 5414978"/>
              <a:gd name="connsiteX4" fmla="*/ 6952610 w 15454796"/>
              <a:gd name="connsiteY4" fmla="*/ 858726 h 5414978"/>
              <a:gd name="connsiteX5" fmla="*/ 9725297 w 15454796"/>
              <a:gd name="connsiteY5" fmla="*/ 668766 h 5414978"/>
              <a:gd name="connsiteX6" fmla="*/ 11042374 w 15454796"/>
              <a:gd name="connsiteY6" fmla="*/ 808648 h 5414978"/>
              <a:gd name="connsiteX7" fmla="*/ 12841351 w 15454796"/>
              <a:gd name="connsiteY7" fmla="*/ 863788 h 5414978"/>
              <a:gd name="connsiteX8" fmla="*/ 13980920 w 15454796"/>
              <a:gd name="connsiteY8" fmla="*/ 10711 h 5414978"/>
              <a:gd name="connsiteX9" fmla="*/ 15427646 w 15454796"/>
              <a:gd name="connsiteY9" fmla="*/ 1549208 h 5414978"/>
              <a:gd name="connsiteX10" fmla="*/ 14943179 w 15454796"/>
              <a:gd name="connsiteY10" fmla="*/ 3176749 h 5414978"/>
              <a:gd name="connsiteX11" fmla="*/ 15162393 w 15454796"/>
              <a:gd name="connsiteY11" fmla="*/ 4901096 h 5414978"/>
              <a:gd name="connsiteX12" fmla="*/ 12949851 w 15454796"/>
              <a:gd name="connsiteY12" fmla="*/ 5411972 h 5414978"/>
              <a:gd name="connsiteX13" fmla="*/ 1328204 w 15454796"/>
              <a:gd name="connsiteY13" fmla="*/ 4056687 h 5414978"/>
              <a:gd name="connsiteX14" fmla="*/ 297728 w 15454796"/>
              <a:gd name="connsiteY14"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517905 w 15454796"/>
              <a:gd name="connsiteY3" fmla="*/ 1114846 h 5414978"/>
              <a:gd name="connsiteX4" fmla="*/ 6952610 w 15454796"/>
              <a:gd name="connsiteY4" fmla="*/ 858726 h 5414978"/>
              <a:gd name="connsiteX5" fmla="*/ 9725297 w 15454796"/>
              <a:gd name="connsiteY5" fmla="*/ 668766 h 5414978"/>
              <a:gd name="connsiteX6" fmla="*/ 9994237 w 15454796"/>
              <a:gd name="connsiteY6" fmla="*/ 9197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473081 w 15454796"/>
              <a:gd name="connsiteY3" fmla="*/ 908658 h 5414978"/>
              <a:gd name="connsiteX4" fmla="*/ 6952610 w 15454796"/>
              <a:gd name="connsiteY4" fmla="*/ 858726 h 5414978"/>
              <a:gd name="connsiteX5" fmla="*/ 9725297 w 15454796"/>
              <a:gd name="connsiteY5" fmla="*/ 668766 h 5414978"/>
              <a:gd name="connsiteX6" fmla="*/ 9994237 w 15454796"/>
              <a:gd name="connsiteY6" fmla="*/ 9197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473081 w 15454796"/>
              <a:gd name="connsiteY3" fmla="*/ 908658 h 5414978"/>
              <a:gd name="connsiteX4" fmla="*/ 6952610 w 15454796"/>
              <a:gd name="connsiteY4" fmla="*/ 858726 h 5414978"/>
              <a:gd name="connsiteX5" fmla="*/ 9725297 w 15454796"/>
              <a:gd name="connsiteY5" fmla="*/ 668766 h 5414978"/>
              <a:gd name="connsiteX6" fmla="*/ 10675554 w 15454796"/>
              <a:gd name="connsiteY6" fmla="*/ 7673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303355 w 15460423"/>
              <a:gd name="connsiteY0" fmla="*/ 745365 h 5415192"/>
              <a:gd name="connsiteX1" fmla="*/ 1778723 w 15460423"/>
              <a:gd name="connsiteY1" fmla="*/ 227246 h 5415192"/>
              <a:gd name="connsiteX2" fmla="*/ 2960479 w 15460423"/>
              <a:gd name="connsiteY2" fmla="*/ 739433 h 5415192"/>
              <a:gd name="connsiteX3" fmla="*/ 5478708 w 15460423"/>
              <a:gd name="connsiteY3" fmla="*/ 908872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2960479 w 15460423"/>
              <a:gd name="connsiteY2" fmla="*/ 739433 h 5415192"/>
              <a:gd name="connsiteX3" fmla="*/ 6267603 w 15460423"/>
              <a:gd name="connsiteY3" fmla="*/ 559248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614383 w 15460423"/>
              <a:gd name="connsiteY5" fmla="*/ 982744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614383 w 15460423"/>
              <a:gd name="connsiteY5" fmla="*/ 982744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827 h 5415654"/>
              <a:gd name="connsiteX1" fmla="*/ 1778723 w 15460423"/>
              <a:gd name="connsiteY1" fmla="*/ 227708 h 5415654"/>
              <a:gd name="connsiteX2" fmla="*/ 3077020 w 15460423"/>
              <a:gd name="connsiteY2" fmla="*/ 488883 h 5415654"/>
              <a:gd name="connsiteX3" fmla="*/ 6267603 w 15460423"/>
              <a:gd name="connsiteY3" fmla="*/ 559710 h 5415654"/>
              <a:gd name="connsiteX4" fmla="*/ 7648520 w 15460423"/>
              <a:gd name="connsiteY4" fmla="*/ 1200060 h 5415654"/>
              <a:gd name="connsiteX5" fmla="*/ 9614383 w 15460423"/>
              <a:gd name="connsiteY5" fmla="*/ 983206 h 5415654"/>
              <a:gd name="connsiteX6" fmla="*/ 10681181 w 15460423"/>
              <a:gd name="connsiteY6" fmla="*/ 768054 h 5415654"/>
              <a:gd name="connsiteX7" fmla="*/ 11048001 w 15460423"/>
              <a:gd name="connsiteY7" fmla="*/ 809324 h 5415654"/>
              <a:gd name="connsiteX8" fmla="*/ 12097606 w 15460423"/>
              <a:gd name="connsiteY8" fmla="*/ 1144572 h 5415654"/>
              <a:gd name="connsiteX9" fmla="*/ 12846978 w 15460423"/>
              <a:gd name="connsiteY9" fmla="*/ 864464 h 5415654"/>
              <a:gd name="connsiteX10" fmla="*/ 13986547 w 15460423"/>
              <a:gd name="connsiteY10" fmla="*/ 11387 h 5415654"/>
              <a:gd name="connsiteX11" fmla="*/ 15433273 w 15460423"/>
              <a:gd name="connsiteY11" fmla="*/ 1549884 h 5415654"/>
              <a:gd name="connsiteX12" fmla="*/ 14948806 w 15460423"/>
              <a:gd name="connsiteY12" fmla="*/ 3177425 h 5415654"/>
              <a:gd name="connsiteX13" fmla="*/ 15168020 w 15460423"/>
              <a:gd name="connsiteY13" fmla="*/ 4901772 h 5415654"/>
              <a:gd name="connsiteX14" fmla="*/ 12955478 w 15460423"/>
              <a:gd name="connsiteY14" fmla="*/ 5412648 h 5415654"/>
              <a:gd name="connsiteX15" fmla="*/ 1333831 w 15460423"/>
              <a:gd name="connsiteY15" fmla="*/ 4057363 h 5415654"/>
              <a:gd name="connsiteX16" fmla="*/ 303355 w 15460423"/>
              <a:gd name="connsiteY16" fmla="*/ 745827 h 5415654"/>
              <a:gd name="connsiteX0" fmla="*/ 303355 w 15460423"/>
              <a:gd name="connsiteY0" fmla="*/ 745827 h 5415654"/>
              <a:gd name="connsiteX1" fmla="*/ 1778723 w 15460423"/>
              <a:gd name="connsiteY1" fmla="*/ 227708 h 5415654"/>
              <a:gd name="connsiteX2" fmla="*/ 3077020 w 15460423"/>
              <a:gd name="connsiteY2" fmla="*/ 488883 h 5415654"/>
              <a:gd name="connsiteX3" fmla="*/ 6303462 w 15460423"/>
              <a:gd name="connsiteY3" fmla="*/ 945193 h 5415654"/>
              <a:gd name="connsiteX4" fmla="*/ 7648520 w 15460423"/>
              <a:gd name="connsiteY4" fmla="*/ 1200060 h 5415654"/>
              <a:gd name="connsiteX5" fmla="*/ 9614383 w 15460423"/>
              <a:gd name="connsiteY5" fmla="*/ 983206 h 5415654"/>
              <a:gd name="connsiteX6" fmla="*/ 10681181 w 15460423"/>
              <a:gd name="connsiteY6" fmla="*/ 768054 h 5415654"/>
              <a:gd name="connsiteX7" fmla="*/ 11048001 w 15460423"/>
              <a:gd name="connsiteY7" fmla="*/ 809324 h 5415654"/>
              <a:gd name="connsiteX8" fmla="*/ 12097606 w 15460423"/>
              <a:gd name="connsiteY8" fmla="*/ 1144572 h 5415654"/>
              <a:gd name="connsiteX9" fmla="*/ 12846978 w 15460423"/>
              <a:gd name="connsiteY9" fmla="*/ 864464 h 5415654"/>
              <a:gd name="connsiteX10" fmla="*/ 13986547 w 15460423"/>
              <a:gd name="connsiteY10" fmla="*/ 11387 h 5415654"/>
              <a:gd name="connsiteX11" fmla="*/ 15433273 w 15460423"/>
              <a:gd name="connsiteY11" fmla="*/ 1549884 h 5415654"/>
              <a:gd name="connsiteX12" fmla="*/ 14948806 w 15460423"/>
              <a:gd name="connsiteY12" fmla="*/ 3177425 h 5415654"/>
              <a:gd name="connsiteX13" fmla="*/ 15168020 w 15460423"/>
              <a:gd name="connsiteY13" fmla="*/ 4901772 h 5415654"/>
              <a:gd name="connsiteX14" fmla="*/ 12955478 w 15460423"/>
              <a:gd name="connsiteY14" fmla="*/ 5412648 h 5415654"/>
              <a:gd name="connsiteX15" fmla="*/ 1333831 w 15460423"/>
              <a:gd name="connsiteY15" fmla="*/ 4057363 h 5415654"/>
              <a:gd name="connsiteX16" fmla="*/ 303355 w 15460423"/>
              <a:gd name="connsiteY16" fmla="*/ 745827 h 5415654"/>
              <a:gd name="connsiteX0" fmla="*/ 296605 w 15453673"/>
              <a:gd name="connsiteY0" fmla="*/ 745827 h 5415654"/>
              <a:gd name="connsiteX1" fmla="*/ 1664397 w 15453673"/>
              <a:gd name="connsiteY1" fmla="*/ 595261 h 5415654"/>
              <a:gd name="connsiteX2" fmla="*/ 3070270 w 15453673"/>
              <a:gd name="connsiteY2" fmla="*/ 488883 h 5415654"/>
              <a:gd name="connsiteX3" fmla="*/ 6296712 w 15453673"/>
              <a:gd name="connsiteY3" fmla="*/ 945193 h 5415654"/>
              <a:gd name="connsiteX4" fmla="*/ 7641770 w 15453673"/>
              <a:gd name="connsiteY4" fmla="*/ 1200060 h 5415654"/>
              <a:gd name="connsiteX5" fmla="*/ 9607633 w 15453673"/>
              <a:gd name="connsiteY5" fmla="*/ 983206 h 5415654"/>
              <a:gd name="connsiteX6" fmla="*/ 10674431 w 15453673"/>
              <a:gd name="connsiteY6" fmla="*/ 768054 h 5415654"/>
              <a:gd name="connsiteX7" fmla="*/ 11041251 w 15453673"/>
              <a:gd name="connsiteY7" fmla="*/ 809324 h 5415654"/>
              <a:gd name="connsiteX8" fmla="*/ 12090856 w 15453673"/>
              <a:gd name="connsiteY8" fmla="*/ 1144572 h 5415654"/>
              <a:gd name="connsiteX9" fmla="*/ 12840228 w 15453673"/>
              <a:gd name="connsiteY9" fmla="*/ 864464 h 5415654"/>
              <a:gd name="connsiteX10" fmla="*/ 13979797 w 15453673"/>
              <a:gd name="connsiteY10" fmla="*/ 11387 h 5415654"/>
              <a:gd name="connsiteX11" fmla="*/ 15426523 w 15453673"/>
              <a:gd name="connsiteY11" fmla="*/ 1549884 h 5415654"/>
              <a:gd name="connsiteX12" fmla="*/ 14942056 w 15453673"/>
              <a:gd name="connsiteY12" fmla="*/ 3177425 h 5415654"/>
              <a:gd name="connsiteX13" fmla="*/ 15161270 w 15453673"/>
              <a:gd name="connsiteY13" fmla="*/ 4901772 h 5415654"/>
              <a:gd name="connsiteX14" fmla="*/ 12948728 w 15453673"/>
              <a:gd name="connsiteY14" fmla="*/ 5412648 h 5415654"/>
              <a:gd name="connsiteX15" fmla="*/ 1327081 w 15453673"/>
              <a:gd name="connsiteY15" fmla="*/ 4057363 h 5415654"/>
              <a:gd name="connsiteX16" fmla="*/ 296605 w 15453673"/>
              <a:gd name="connsiteY16" fmla="*/ 745827 h 5415654"/>
              <a:gd name="connsiteX0" fmla="*/ 296605 w 15453673"/>
              <a:gd name="connsiteY0" fmla="*/ 745827 h 5415654"/>
              <a:gd name="connsiteX1" fmla="*/ 1664397 w 15453673"/>
              <a:gd name="connsiteY1" fmla="*/ 595261 h 5415654"/>
              <a:gd name="connsiteX2" fmla="*/ 3177846 w 15453673"/>
              <a:gd name="connsiteY2" fmla="*/ 811613 h 5415654"/>
              <a:gd name="connsiteX3" fmla="*/ 6296712 w 15453673"/>
              <a:gd name="connsiteY3" fmla="*/ 945193 h 5415654"/>
              <a:gd name="connsiteX4" fmla="*/ 7641770 w 15453673"/>
              <a:gd name="connsiteY4" fmla="*/ 1200060 h 5415654"/>
              <a:gd name="connsiteX5" fmla="*/ 9607633 w 15453673"/>
              <a:gd name="connsiteY5" fmla="*/ 983206 h 5415654"/>
              <a:gd name="connsiteX6" fmla="*/ 10674431 w 15453673"/>
              <a:gd name="connsiteY6" fmla="*/ 768054 h 5415654"/>
              <a:gd name="connsiteX7" fmla="*/ 11041251 w 15453673"/>
              <a:gd name="connsiteY7" fmla="*/ 809324 h 5415654"/>
              <a:gd name="connsiteX8" fmla="*/ 12090856 w 15453673"/>
              <a:gd name="connsiteY8" fmla="*/ 1144572 h 5415654"/>
              <a:gd name="connsiteX9" fmla="*/ 12840228 w 15453673"/>
              <a:gd name="connsiteY9" fmla="*/ 864464 h 5415654"/>
              <a:gd name="connsiteX10" fmla="*/ 13979797 w 15453673"/>
              <a:gd name="connsiteY10" fmla="*/ 11387 h 5415654"/>
              <a:gd name="connsiteX11" fmla="*/ 15426523 w 15453673"/>
              <a:gd name="connsiteY11" fmla="*/ 1549884 h 5415654"/>
              <a:gd name="connsiteX12" fmla="*/ 14942056 w 15453673"/>
              <a:gd name="connsiteY12" fmla="*/ 3177425 h 5415654"/>
              <a:gd name="connsiteX13" fmla="*/ 15161270 w 15453673"/>
              <a:gd name="connsiteY13" fmla="*/ 4901772 h 5415654"/>
              <a:gd name="connsiteX14" fmla="*/ 12948728 w 15453673"/>
              <a:gd name="connsiteY14" fmla="*/ 5412648 h 5415654"/>
              <a:gd name="connsiteX15" fmla="*/ 1327081 w 15453673"/>
              <a:gd name="connsiteY15" fmla="*/ 4057363 h 5415654"/>
              <a:gd name="connsiteX16" fmla="*/ 296605 w 15453673"/>
              <a:gd name="connsiteY16" fmla="*/ 745827 h 5415654"/>
              <a:gd name="connsiteX0" fmla="*/ 296605 w 15453673"/>
              <a:gd name="connsiteY0" fmla="*/ 745827 h 5415654"/>
              <a:gd name="connsiteX1" fmla="*/ 1664397 w 15453673"/>
              <a:gd name="connsiteY1" fmla="*/ 595261 h 5415654"/>
              <a:gd name="connsiteX2" fmla="*/ 3177846 w 15453673"/>
              <a:gd name="connsiteY2" fmla="*/ 811613 h 5415654"/>
              <a:gd name="connsiteX3" fmla="*/ 6296712 w 15453673"/>
              <a:gd name="connsiteY3" fmla="*/ 945193 h 5415654"/>
              <a:gd name="connsiteX4" fmla="*/ 7641770 w 15453673"/>
              <a:gd name="connsiteY4" fmla="*/ 1200060 h 5415654"/>
              <a:gd name="connsiteX5" fmla="*/ 9607633 w 15453673"/>
              <a:gd name="connsiteY5" fmla="*/ 983206 h 5415654"/>
              <a:gd name="connsiteX6" fmla="*/ 10979231 w 15453673"/>
              <a:gd name="connsiteY6" fmla="*/ 1036995 h 5415654"/>
              <a:gd name="connsiteX7" fmla="*/ 11041251 w 15453673"/>
              <a:gd name="connsiteY7" fmla="*/ 809324 h 5415654"/>
              <a:gd name="connsiteX8" fmla="*/ 12090856 w 15453673"/>
              <a:gd name="connsiteY8" fmla="*/ 1144572 h 5415654"/>
              <a:gd name="connsiteX9" fmla="*/ 12840228 w 15453673"/>
              <a:gd name="connsiteY9" fmla="*/ 864464 h 5415654"/>
              <a:gd name="connsiteX10" fmla="*/ 13979797 w 15453673"/>
              <a:gd name="connsiteY10" fmla="*/ 11387 h 5415654"/>
              <a:gd name="connsiteX11" fmla="*/ 15426523 w 15453673"/>
              <a:gd name="connsiteY11" fmla="*/ 1549884 h 5415654"/>
              <a:gd name="connsiteX12" fmla="*/ 14942056 w 15453673"/>
              <a:gd name="connsiteY12" fmla="*/ 3177425 h 5415654"/>
              <a:gd name="connsiteX13" fmla="*/ 15161270 w 15453673"/>
              <a:gd name="connsiteY13" fmla="*/ 4901772 h 5415654"/>
              <a:gd name="connsiteX14" fmla="*/ 12948728 w 15453673"/>
              <a:gd name="connsiteY14" fmla="*/ 5412648 h 5415654"/>
              <a:gd name="connsiteX15" fmla="*/ 1327081 w 15453673"/>
              <a:gd name="connsiteY15" fmla="*/ 4057363 h 5415654"/>
              <a:gd name="connsiteX16" fmla="*/ 296605 w 15453673"/>
              <a:gd name="connsiteY16" fmla="*/ 745827 h 5415654"/>
              <a:gd name="connsiteX0" fmla="*/ 296605 w 15453673"/>
              <a:gd name="connsiteY0" fmla="*/ 745827 h 5415654"/>
              <a:gd name="connsiteX1" fmla="*/ 1664397 w 15453673"/>
              <a:gd name="connsiteY1" fmla="*/ 595261 h 5415654"/>
              <a:gd name="connsiteX2" fmla="*/ 3177846 w 15453673"/>
              <a:gd name="connsiteY2" fmla="*/ 811613 h 5415654"/>
              <a:gd name="connsiteX3" fmla="*/ 6296712 w 15453673"/>
              <a:gd name="connsiteY3" fmla="*/ 945193 h 5415654"/>
              <a:gd name="connsiteX4" fmla="*/ 7821065 w 15453673"/>
              <a:gd name="connsiteY4" fmla="*/ 1074554 h 5415654"/>
              <a:gd name="connsiteX5" fmla="*/ 9607633 w 15453673"/>
              <a:gd name="connsiteY5" fmla="*/ 983206 h 5415654"/>
              <a:gd name="connsiteX6" fmla="*/ 10979231 w 15453673"/>
              <a:gd name="connsiteY6" fmla="*/ 1036995 h 5415654"/>
              <a:gd name="connsiteX7" fmla="*/ 11041251 w 15453673"/>
              <a:gd name="connsiteY7" fmla="*/ 809324 h 5415654"/>
              <a:gd name="connsiteX8" fmla="*/ 12090856 w 15453673"/>
              <a:gd name="connsiteY8" fmla="*/ 1144572 h 5415654"/>
              <a:gd name="connsiteX9" fmla="*/ 12840228 w 15453673"/>
              <a:gd name="connsiteY9" fmla="*/ 864464 h 5415654"/>
              <a:gd name="connsiteX10" fmla="*/ 13979797 w 15453673"/>
              <a:gd name="connsiteY10" fmla="*/ 11387 h 5415654"/>
              <a:gd name="connsiteX11" fmla="*/ 15426523 w 15453673"/>
              <a:gd name="connsiteY11" fmla="*/ 1549884 h 5415654"/>
              <a:gd name="connsiteX12" fmla="*/ 14942056 w 15453673"/>
              <a:gd name="connsiteY12" fmla="*/ 3177425 h 5415654"/>
              <a:gd name="connsiteX13" fmla="*/ 15161270 w 15453673"/>
              <a:gd name="connsiteY13" fmla="*/ 4901772 h 5415654"/>
              <a:gd name="connsiteX14" fmla="*/ 12948728 w 15453673"/>
              <a:gd name="connsiteY14" fmla="*/ 5412648 h 5415654"/>
              <a:gd name="connsiteX15" fmla="*/ 1327081 w 15453673"/>
              <a:gd name="connsiteY15" fmla="*/ 4057363 h 5415654"/>
              <a:gd name="connsiteX16" fmla="*/ 296605 w 15453673"/>
              <a:gd name="connsiteY16" fmla="*/ 745827 h 5415654"/>
              <a:gd name="connsiteX0" fmla="*/ 296605 w 15453673"/>
              <a:gd name="connsiteY0" fmla="*/ 745827 h 5415654"/>
              <a:gd name="connsiteX1" fmla="*/ 1664397 w 15453673"/>
              <a:gd name="connsiteY1" fmla="*/ 595261 h 5415654"/>
              <a:gd name="connsiteX2" fmla="*/ 3177846 w 15453673"/>
              <a:gd name="connsiteY2" fmla="*/ 811613 h 5415654"/>
              <a:gd name="connsiteX3" fmla="*/ 6296712 w 15453673"/>
              <a:gd name="connsiteY3" fmla="*/ 747970 h 5415654"/>
              <a:gd name="connsiteX4" fmla="*/ 7821065 w 15453673"/>
              <a:gd name="connsiteY4" fmla="*/ 1074554 h 5415654"/>
              <a:gd name="connsiteX5" fmla="*/ 9607633 w 15453673"/>
              <a:gd name="connsiteY5" fmla="*/ 983206 h 5415654"/>
              <a:gd name="connsiteX6" fmla="*/ 10979231 w 15453673"/>
              <a:gd name="connsiteY6" fmla="*/ 1036995 h 5415654"/>
              <a:gd name="connsiteX7" fmla="*/ 11041251 w 15453673"/>
              <a:gd name="connsiteY7" fmla="*/ 809324 h 5415654"/>
              <a:gd name="connsiteX8" fmla="*/ 12090856 w 15453673"/>
              <a:gd name="connsiteY8" fmla="*/ 1144572 h 5415654"/>
              <a:gd name="connsiteX9" fmla="*/ 12840228 w 15453673"/>
              <a:gd name="connsiteY9" fmla="*/ 864464 h 5415654"/>
              <a:gd name="connsiteX10" fmla="*/ 13979797 w 15453673"/>
              <a:gd name="connsiteY10" fmla="*/ 11387 h 5415654"/>
              <a:gd name="connsiteX11" fmla="*/ 15426523 w 15453673"/>
              <a:gd name="connsiteY11" fmla="*/ 1549884 h 5415654"/>
              <a:gd name="connsiteX12" fmla="*/ 14942056 w 15453673"/>
              <a:gd name="connsiteY12" fmla="*/ 3177425 h 5415654"/>
              <a:gd name="connsiteX13" fmla="*/ 15161270 w 15453673"/>
              <a:gd name="connsiteY13" fmla="*/ 4901772 h 5415654"/>
              <a:gd name="connsiteX14" fmla="*/ 12948728 w 15453673"/>
              <a:gd name="connsiteY14" fmla="*/ 5412648 h 5415654"/>
              <a:gd name="connsiteX15" fmla="*/ 1327081 w 15453673"/>
              <a:gd name="connsiteY15" fmla="*/ 4057363 h 5415654"/>
              <a:gd name="connsiteX16" fmla="*/ 296605 w 15453673"/>
              <a:gd name="connsiteY16" fmla="*/ 745827 h 5415654"/>
              <a:gd name="connsiteX0" fmla="*/ 296605 w 15453673"/>
              <a:gd name="connsiteY0" fmla="*/ 745827 h 5415654"/>
              <a:gd name="connsiteX1" fmla="*/ 1664397 w 15453673"/>
              <a:gd name="connsiteY1" fmla="*/ 595261 h 5415654"/>
              <a:gd name="connsiteX2" fmla="*/ 3177846 w 15453673"/>
              <a:gd name="connsiteY2" fmla="*/ 811613 h 5415654"/>
              <a:gd name="connsiteX3" fmla="*/ 6296712 w 15453673"/>
              <a:gd name="connsiteY3" fmla="*/ 747970 h 5415654"/>
              <a:gd name="connsiteX4" fmla="*/ 7821065 w 15453673"/>
              <a:gd name="connsiteY4" fmla="*/ 1074554 h 5415654"/>
              <a:gd name="connsiteX5" fmla="*/ 9607633 w 15453673"/>
              <a:gd name="connsiteY5" fmla="*/ 983206 h 5415654"/>
              <a:gd name="connsiteX6" fmla="*/ 10979231 w 15453673"/>
              <a:gd name="connsiteY6" fmla="*/ 1036995 h 5415654"/>
              <a:gd name="connsiteX7" fmla="*/ 11041251 w 15453673"/>
              <a:gd name="connsiteY7" fmla="*/ 809324 h 5415654"/>
              <a:gd name="connsiteX8" fmla="*/ 12090856 w 15453673"/>
              <a:gd name="connsiteY8" fmla="*/ 1144572 h 5415654"/>
              <a:gd name="connsiteX9" fmla="*/ 12840228 w 15453673"/>
              <a:gd name="connsiteY9" fmla="*/ 864464 h 5415654"/>
              <a:gd name="connsiteX10" fmla="*/ 13979797 w 15453673"/>
              <a:gd name="connsiteY10" fmla="*/ 11387 h 5415654"/>
              <a:gd name="connsiteX11" fmla="*/ 15426523 w 15453673"/>
              <a:gd name="connsiteY11" fmla="*/ 1549884 h 5415654"/>
              <a:gd name="connsiteX12" fmla="*/ 14942056 w 15453673"/>
              <a:gd name="connsiteY12" fmla="*/ 3177425 h 5415654"/>
              <a:gd name="connsiteX13" fmla="*/ 15161270 w 15453673"/>
              <a:gd name="connsiteY13" fmla="*/ 4901772 h 5415654"/>
              <a:gd name="connsiteX14" fmla="*/ 12948728 w 15453673"/>
              <a:gd name="connsiteY14" fmla="*/ 5412648 h 5415654"/>
              <a:gd name="connsiteX15" fmla="*/ 1327081 w 15453673"/>
              <a:gd name="connsiteY15" fmla="*/ 4057363 h 5415654"/>
              <a:gd name="connsiteX16" fmla="*/ 296605 w 15453673"/>
              <a:gd name="connsiteY16" fmla="*/ 745827 h 541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53673" h="5415654">
                <a:moveTo>
                  <a:pt x="296605" y="745827"/>
                </a:moveTo>
                <a:cubicBezTo>
                  <a:pt x="352824" y="168810"/>
                  <a:pt x="1184190" y="584297"/>
                  <a:pt x="1664397" y="595261"/>
                </a:cubicBezTo>
                <a:cubicBezTo>
                  <a:pt x="2144604" y="606225"/>
                  <a:pt x="2405794" y="786162"/>
                  <a:pt x="3177846" y="811613"/>
                </a:cubicBezTo>
                <a:cubicBezTo>
                  <a:pt x="3949898" y="837064"/>
                  <a:pt x="5720065" y="506924"/>
                  <a:pt x="6296712" y="747970"/>
                </a:cubicBezTo>
                <a:cubicBezTo>
                  <a:pt x="6873359" y="989016"/>
                  <a:pt x="7269245" y="1035348"/>
                  <a:pt x="7821065" y="1074554"/>
                </a:cubicBezTo>
                <a:cubicBezTo>
                  <a:pt x="8372885" y="1113760"/>
                  <a:pt x="9129083" y="1010384"/>
                  <a:pt x="9607633" y="983206"/>
                </a:cubicBezTo>
                <a:cubicBezTo>
                  <a:pt x="10489595" y="1171181"/>
                  <a:pt x="10759718" y="1013681"/>
                  <a:pt x="10979231" y="1036995"/>
                </a:cubicBezTo>
                <a:cubicBezTo>
                  <a:pt x="11198744" y="1060309"/>
                  <a:pt x="10855980" y="791395"/>
                  <a:pt x="11041251" y="809324"/>
                </a:cubicBezTo>
                <a:cubicBezTo>
                  <a:pt x="11226522" y="827253"/>
                  <a:pt x="11791027" y="1135382"/>
                  <a:pt x="12090856" y="1144572"/>
                </a:cubicBezTo>
                <a:cubicBezTo>
                  <a:pt x="12829955" y="848962"/>
                  <a:pt x="12525405" y="1053328"/>
                  <a:pt x="12840228" y="864464"/>
                </a:cubicBezTo>
                <a:cubicBezTo>
                  <a:pt x="13155051" y="675600"/>
                  <a:pt x="13548748" y="-102850"/>
                  <a:pt x="13979797" y="11387"/>
                </a:cubicBezTo>
                <a:cubicBezTo>
                  <a:pt x="14410846" y="125624"/>
                  <a:pt x="15266147" y="1022211"/>
                  <a:pt x="15426523" y="1549884"/>
                </a:cubicBezTo>
                <a:cubicBezTo>
                  <a:pt x="15586900" y="2077557"/>
                  <a:pt x="14986265" y="2618777"/>
                  <a:pt x="14942056" y="3177425"/>
                </a:cubicBezTo>
                <a:cubicBezTo>
                  <a:pt x="14897847" y="3736073"/>
                  <a:pt x="15493491" y="4529235"/>
                  <a:pt x="15161270" y="4901772"/>
                </a:cubicBezTo>
                <a:cubicBezTo>
                  <a:pt x="14829049" y="5274309"/>
                  <a:pt x="15180467" y="5360642"/>
                  <a:pt x="12948728" y="5412648"/>
                </a:cubicBezTo>
                <a:cubicBezTo>
                  <a:pt x="10716989" y="5464654"/>
                  <a:pt x="3435768" y="4835166"/>
                  <a:pt x="1327081" y="4057363"/>
                </a:cubicBezTo>
                <a:cubicBezTo>
                  <a:pt x="-781606" y="3279560"/>
                  <a:pt x="240386" y="1322844"/>
                  <a:pt x="296605" y="7458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735741" y="1290917"/>
            <a:ext cx="10720517" cy="5100917"/>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b="1" dirty="0">
                <a:solidFill>
                  <a:schemeClr val="bg1"/>
                </a:solidFill>
              </a:rPr>
              <a:t>Log in:</a:t>
            </a:r>
          </a:p>
          <a:p>
            <a:r>
              <a:rPr lang="en-US" dirty="0">
                <a:solidFill>
                  <a:schemeClr val="bg1"/>
                </a:solidFill>
              </a:rPr>
              <a:t>Admin staff can log in into system by using this function with verify password.</a:t>
            </a:r>
          </a:p>
          <a:p>
            <a:endParaRPr lang="en-US" dirty="0">
              <a:solidFill>
                <a:schemeClr val="bg1"/>
              </a:solidFill>
            </a:endParaRPr>
          </a:p>
          <a:p>
            <a:r>
              <a:rPr lang="en-US" b="1" dirty="0">
                <a:solidFill>
                  <a:schemeClr val="bg1"/>
                </a:solidFill>
              </a:rPr>
              <a:t>Create staff:</a:t>
            </a:r>
          </a:p>
          <a:p>
            <a:r>
              <a:rPr lang="en-US" dirty="0">
                <a:solidFill>
                  <a:schemeClr val="bg1"/>
                </a:solidFill>
              </a:rPr>
              <a:t>Admin can create staff for the system.</a:t>
            </a:r>
          </a:p>
          <a:p>
            <a:endParaRPr lang="en-US" dirty="0">
              <a:solidFill>
                <a:schemeClr val="bg1"/>
              </a:solidFill>
            </a:endParaRPr>
          </a:p>
          <a:p>
            <a:r>
              <a:rPr lang="en-US" b="1" dirty="0">
                <a:solidFill>
                  <a:schemeClr val="bg1"/>
                </a:solidFill>
              </a:rPr>
              <a:t>Check Client profile:</a:t>
            </a:r>
          </a:p>
          <a:p>
            <a:r>
              <a:rPr lang="en-US" dirty="0">
                <a:solidFill>
                  <a:schemeClr val="bg1"/>
                </a:solidFill>
              </a:rPr>
              <a:t>Admin staff can check client profile to know their details.</a:t>
            </a:r>
          </a:p>
          <a:p>
            <a:endParaRPr lang="en-US" dirty="0">
              <a:solidFill>
                <a:schemeClr val="bg1"/>
              </a:solidFill>
            </a:endParaRPr>
          </a:p>
          <a:p>
            <a:r>
              <a:rPr lang="en-US" b="1" dirty="0">
                <a:solidFill>
                  <a:schemeClr val="bg1"/>
                </a:solidFill>
              </a:rPr>
              <a:t>Check photographer profile:</a:t>
            </a:r>
          </a:p>
          <a:p>
            <a:r>
              <a:rPr lang="en-US" dirty="0">
                <a:solidFill>
                  <a:schemeClr val="bg1"/>
                </a:solidFill>
              </a:rPr>
              <a:t>Admin staff also can check photographer profile as well as.</a:t>
            </a:r>
          </a:p>
          <a:p>
            <a:endParaRPr lang="en-US" dirty="0">
              <a:solidFill>
                <a:schemeClr val="bg1"/>
              </a:solidFill>
            </a:endParaRPr>
          </a:p>
          <a:p>
            <a:r>
              <a:rPr lang="en-US" b="1" dirty="0">
                <a:solidFill>
                  <a:schemeClr val="bg1"/>
                </a:solidFill>
              </a:rPr>
              <a:t>Log out:</a:t>
            </a:r>
          </a:p>
          <a:p>
            <a:r>
              <a:rPr lang="en-US" dirty="0">
                <a:solidFill>
                  <a:schemeClr val="bg1"/>
                </a:solidFill>
              </a:rPr>
              <a:t>Admin staff can log out anytime from system.</a:t>
            </a:r>
          </a:p>
          <a:p>
            <a:endParaRPr lang="en-US" dirty="0">
              <a:solidFill>
                <a:schemeClr val="bg1"/>
              </a:solidFill>
            </a:endParaRPr>
          </a:p>
        </p:txBody>
      </p:sp>
      <p:sp>
        <p:nvSpPr>
          <p:cNvPr id="6" name="Rectangle: Rounded Corners 5">
            <a:extLst>
              <a:ext uri="{FF2B5EF4-FFF2-40B4-BE49-F238E27FC236}">
                <a16:creationId xmlns:a16="http://schemas.microsoft.com/office/drawing/2014/main" id="{806B65F7-ECE4-4C03-AAC2-0589C57FF08D}"/>
              </a:ext>
            </a:extLst>
          </p:cNvPr>
          <p:cNvSpPr/>
          <p:nvPr/>
        </p:nvSpPr>
        <p:spPr>
          <a:xfrm>
            <a:off x="5233297" y="1463929"/>
            <a:ext cx="1942951" cy="555812"/>
          </a:xfrm>
          <a:prstGeom prst="roundRect">
            <a:avLst/>
          </a:prstGeom>
          <a:solidFill>
            <a:schemeClr val="bg2">
              <a:lumMod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Admin Staff</a:t>
            </a:r>
          </a:p>
        </p:txBody>
      </p:sp>
      <p:sp>
        <p:nvSpPr>
          <p:cNvPr id="8" name="Rectangle: Rounded Corners 7">
            <a:extLst>
              <a:ext uri="{FF2B5EF4-FFF2-40B4-BE49-F238E27FC236}">
                <a16:creationId xmlns:a16="http://schemas.microsoft.com/office/drawing/2014/main" id="{44FFDFE8-0D0E-4EED-80A7-AE97A5CDA5CA}"/>
              </a:ext>
            </a:extLst>
          </p:cNvPr>
          <p:cNvSpPr/>
          <p:nvPr/>
        </p:nvSpPr>
        <p:spPr>
          <a:xfrm>
            <a:off x="4144084" y="212522"/>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Functionality</a:t>
            </a:r>
          </a:p>
        </p:txBody>
      </p:sp>
    </p:spTree>
    <p:extLst>
      <p:ext uri="{BB962C8B-B14F-4D97-AF65-F5344CB8AC3E}">
        <p14:creationId xmlns:p14="http://schemas.microsoft.com/office/powerpoint/2010/main" val="1684896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7E1B86F-B774-495C-98C1-9BE10E73E6DC}"/>
              </a:ext>
            </a:extLst>
          </p:cNvPr>
          <p:cNvSpPr/>
          <p:nvPr/>
        </p:nvSpPr>
        <p:spPr>
          <a:xfrm>
            <a:off x="-992956" y="4436173"/>
            <a:ext cx="14525163" cy="2898791"/>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622151 w 14506636"/>
              <a:gd name="connsiteY0" fmla="*/ 2723229 h 2800532"/>
              <a:gd name="connsiteX1" fmla="*/ 24855 w 14506636"/>
              <a:gd name="connsiteY1" fmla="*/ 1114935 h 2800532"/>
              <a:gd name="connsiteX2" fmla="*/ 825792 w 14506636"/>
              <a:gd name="connsiteY2" fmla="*/ 137226 h 2800532"/>
              <a:gd name="connsiteX3" fmla="*/ 2780206 w 14506636"/>
              <a:gd name="connsiteY3" fmla="*/ 1007576 h 2800532"/>
              <a:gd name="connsiteX4" fmla="*/ 4597442 w 14506636"/>
              <a:gd name="connsiteY4" fmla="*/ 329392 h 2800532"/>
              <a:gd name="connsiteX5" fmla="*/ 6681729 w 14506636"/>
              <a:gd name="connsiteY5" fmla="*/ 1084110 h 2800532"/>
              <a:gd name="connsiteX6" fmla="*/ 8552195 w 14506636"/>
              <a:gd name="connsiteY6" fmla="*/ 559921 h 2800532"/>
              <a:gd name="connsiteX7" fmla="*/ 9873687 w 14506636"/>
              <a:gd name="connsiteY7" fmla="*/ 1377776 h 2800532"/>
              <a:gd name="connsiteX8" fmla="*/ 11352107 w 14506636"/>
              <a:gd name="connsiteY8" fmla="*/ 98130 h 2800532"/>
              <a:gd name="connsiteX9" fmla="*/ 12862281 w 14506636"/>
              <a:gd name="connsiteY9" fmla="*/ 298005 h 2800532"/>
              <a:gd name="connsiteX10" fmla="*/ 13826788 w 14506636"/>
              <a:gd name="connsiteY10" fmla="*/ 509445 h 2800532"/>
              <a:gd name="connsiteX11" fmla="*/ 13417125 w 14506636"/>
              <a:gd name="connsiteY11" fmla="*/ 2335676 h 2800532"/>
              <a:gd name="connsiteX12" fmla="*/ 1622151 w 14506636"/>
              <a:gd name="connsiteY12" fmla="*/ 2723229 h 2800532"/>
              <a:gd name="connsiteX0" fmla="*/ 1623322 w 14525163"/>
              <a:gd name="connsiteY0" fmla="*/ 2723229 h 2898791"/>
              <a:gd name="connsiteX1" fmla="*/ 26026 w 14525163"/>
              <a:gd name="connsiteY1" fmla="*/ 1114935 h 2898791"/>
              <a:gd name="connsiteX2" fmla="*/ 826963 w 14525163"/>
              <a:gd name="connsiteY2" fmla="*/ 137226 h 2898791"/>
              <a:gd name="connsiteX3" fmla="*/ 2781377 w 14525163"/>
              <a:gd name="connsiteY3" fmla="*/ 1007576 h 2898791"/>
              <a:gd name="connsiteX4" fmla="*/ 4598613 w 14525163"/>
              <a:gd name="connsiteY4" fmla="*/ 329392 h 2898791"/>
              <a:gd name="connsiteX5" fmla="*/ 6682900 w 14525163"/>
              <a:gd name="connsiteY5" fmla="*/ 1084110 h 2898791"/>
              <a:gd name="connsiteX6" fmla="*/ 8553366 w 14525163"/>
              <a:gd name="connsiteY6" fmla="*/ 559921 h 2898791"/>
              <a:gd name="connsiteX7" fmla="*/ 9874858 w 14525163"/>
              <a:gd name="connsiteY7" fmla="*/ 1377776 h 2898791"/>
              <a:gd name="connsiteX8" fmla="*/ 11353278 w 14525163"/>
              <a:gd name="connsiteY8" fmla="*/ 98130 h 2898791"/>
              <a:gd name="connsiteX9" fmla="*/ 12863452 w 14525163"/>
              <a:gd name="connsiteY9" fmla="*/ 298005 h 2898791"/>
              <a:gd name="connsiteX10" fmla="*/ 13827959 w 14525163"/>
              <a:gd name="connsiteY10" fmla="*/ 509445 h 2898791"/>
              <a:gd name="connsiteX11" fmla="*/ 13445457 w 14525163"/>
              <a:gd name="connsiteY11" fmla="*/ 2607280 h 2898791"/>
              <a:gd name="connsiteX12" fmla="*/ 1623322 w 14525163"/>
              <a:gd name="connsiteY12" fmla="*/ 2723229 h 289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25163" h="2898791">
                <a:moveTo>
                  <a:pt x="1623322" y="2723229"/>
                </a:moveTo>
                <a:cubicBezTo>
                  <a:pt x="-613250" y="2474505"/>
                  <a:pt x="158752" y="1545935"/>
                  <a:pt x="26026" y="1114935"/>
                </a:cubicBezTo>
                <a:cubicBezTo>
                  <a:pt x="-106700" y="683935"/>
                  <a:pt x="367738" y="155119"/>
                  <a:pt x="826963" y="137226"/>
                </a:cubicBezTo>
                <a:cubicBezTo>
                  <a:pt x="1286188" y="119333"/>
                  <a:pt x="2152769" y="975548"/>
                  <a:pt x="2781377" y="1007576"/>
                </a:cubicBezTo>
                <a:cubicBezTo>
                  <a:pt x="3409985" y="1039604"/>
                  <a:pt x="3948359" y="316636"/>
                  <a:pt x="4598613" y="329392"/>
                </a:cubicBezTo>
                <a:cubicBezTo>
                  <a:pt x="5248867" y="342148"/>
                  <a:pt x="6023775" y="1045689"/>
                  <a:pt x="6682900" y="1084110"/>
                </a:cubicBezTo>
                <a:cubicBezTo>
                  <a:pt x="7342025" y="1122531"/>
                  <a:pt x="8021373" y="510977"/>
                  <a:pt x="8553366" y="559921"/>
                </a:cubicBezTo>
                <a:cubicBezTo>
                  <a:pt x="9085359" y="608865"/>
                  <a:pt x="9408206" y="1454741"/>
                  <a:pt x="9874858" y="1377776"/>
                </a:cubicBezTo>
                <a:cubicBezTo>
                  <a:pt x="10341510" y="1300811"/>
                  <a:pt x="10855179" y="278092"/>
                  <a:pt x="11353278" y="98130"/>
                </a:cubicBezTo>
                <a:cubicBezTo>
                  <a:pt x="11851377" y="-81832"/>
                  <a:pt x="12451005" y="229452"/>
                  <a:pt x="12863452" y="298005"/>
                </a:cubicBezTo>
                <a:cubicBezTo>
                  <a:pt x="13275899" y="366558"/>
                  <a:pt x="13597921" y="-538664"/>
                  <a:pt x="13827959" y="509445"/>
                </a:cubicBezTo>
                <a:cubicBezTo>
                  <a:pt x="14057997" y="1557554"/>
                  <a:pt x="15479563" y="2238316"/>
                  <a:pt x="13445457" y="2607280"/>
                </a:cubicBezTo>
                <a:cubicBezTo>
                  <a:pt x="11411351" y="2976244"/>
                  <a:pt x="3859894" y="2971953"/>
                  <a:pt x="1623322" y="272322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oogle Shape;382;p14">
            <a:extLst>
              <a:ext uri="{FF2B5EF4-FFF2-40B4-BE49-F238E27FC236}">
                <a16:creationId xmlns:a16="http://schemas.microsoft.com/office/drawing/2014/main" id="{927CA911-BFE6-45A7-8E89-48CED14D1FCB}"/>
              </a:ext>
            </a:extLst>
          </p:cNvPr>
          <p:cNvPicPr preferRelativeResize="0"/>
          <p:nvPr/>
        </p:nvPicPr>
        <p:blipFill>
          <a:blip r:embed="rId2" cstate="print">
            <a:extLst>
              <a:ext uri="{28A0092B-C50C-407E-A947-70E740481C1C}">
                <a14:useLocalDpi xmlns:a14="http://schemas.microsoft.com/office/drawing/2010/main" val="0"/>
              </a:ext>
            </a:extLst>
          </a:blip>
          <a:srcRect l="12500" r="12500"/>
          <a:stretch/>
        </p:blipFill>
        <p:spPr>
          <a:xfrm>
            <a:off x="7842399" y="1153283"/>
            <a:ext cx="2796600" cy="2796600"/>
          </a:xfrm>
          <a:prstGeom prst="ellipse">
            <a:avLst/>
          </a:prstGeom>
          <a:noFill/>
          <a:ln>
            <a:noFill/>
          </a:ln>
        </p:spPr>
      </p:pic>
      <p:sp>
        <p:nvSpPr>
          <p:cNvPr id="15" name="Google Shape;379;p14">
            <a:extLst>
              <a:ext uri="{FF2B5EF4-FFF2-40B4-BE49-F238E27FC236}">
                <a16:creationId xmlns:a16="http://schemas.microsoft.com/office/drawing/2014/main" id="{A4FAB456-235B-40FF-A4D0-C4B61456F774}"/>
              </a:ext>
            </a:extLst>
          </p:cNvPr>
          <p:cNvSpPr txBox="1">
            <a:spLocks/>
          </p:cNvSpPr>
          <p:nvPr/>
        </p:nvSpPr>
        <p:spPr>
          <a:xfrm>
            <a:off x="1797328" y="1291331"/>
            <a:ext cx="3828321" cy="818621"/>
          </a:xfrm>
          <a:prstGeom prst="rect">
            <a:avLst/>
          </a:prstGeom>
        </p:spPr>
        <p:txBody>
          <a:bodyPr spcFirstLastPara="1" vert="horz" wrap="square"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7200" dirty="0">
                <a:solidFill>
                  <a:schemeClr val="bg1"/>
                </a:solidFill>
                <a:latin typeface="Open Sans" panose="020B0606030504020204" pitchFamily="34" charset="0"/>
                <a:ea typeface="Open Sans" panose="020B0606030504020204" pitchFamily="34" charset="0"/>
                <a:cs typeface="Open Sans" panose="020B0606030504020204" pitchFamily="34" charset="0"/>
              </a:rPr>
              <a:t>HELLO!</a:t>
            </a:r>
          </a:p>
        </p:txBody>
      </p:sp>
      <p:sp>
        <p:nvSpPr>
          <p:cNvPr id="16" name="Google Shape;380;p14">
            <a:extLst>
              <a:ext uri="{FF2B5EF4-FFF2-40B4-BE49-F238E27FC236}">
                <a16:creationId xmlns:a16="http://schemas.microsoft.com/office/drawing/2014/main" id="{D982D718-560C-4C5B-A745-A3687DD931E9}"/>
              </a:ext>
            </a:extLst>
          </p:cNvPr>
          <p:cNvSpPr txBox="1">
            <a:spLocks/>
          </p:cNvSpPr>
          <p:nvPr/>
        </p:nvSpPr>
        <p:spPr>
          <a:xfrm>
            <a:off x="1857316" y="2551583"/>
            <a:ext cx="5888476" cy="2537090"/>
          </a:xfrm>
          <a:prstGeom prst="rect">
            <a:avLst/>
          </a:prstGeom>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GB" sz="32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I am </a:t>
            </a:r>
          </a:p>
          <a:p>
            <a:pPr marL="0" indent="0">
              <a:spcBef>
                <a:spcPts val="600"/>
              </a:spcBef>
              <a:buFont typeface="Arial" panose="020B0604020202020204" pitchFamily="34" charset="0"/>
              <a:buNone/>
            </a:pPr>
            <a:r>
              <a:rPr lang="en-GB" sz="4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Ifaj Hossan Omi </a:t>
            </a:r>
          </a:p>
          <a:p>
            <a:pPr marL="0" indent="0">
              <a:spcBef>
                <a:spcPts val="600"/>
              </a:spcBef>
              <a:buFont typeface="Arial" panose="020B0604020202020204" pitchFamily="34" charset="0"/>
              <a:buNone/>
            </a:pPr>
            <a:endPar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endParaRPr>
          </a:p>
          <a:p>
            <a:pPr marL="0" indent="0">
              <a:spcBef>
                <a:spcPts val="600"/>
              </a:spcBef>
              <a:buFont typeface="Arial" panose="020B0604020202020204" pitchFamily="34" charset="0"/>
              <a:buNone/>
            </a:pPr>
            <a:r>
              <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ID: 20-4287-1</a:t>
            </a:r>
          </a:p>
          <a:p>
            <a:pPr marL="0" indent="0">
              <a:spcBef>
                <a:spcPts val="600"/>
              </a:spcBef>
              <a:buNone/>
            </a:pPr>
            <a:r>
              <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Department: CSE</a:t>
            </a:r>
          </a:p>
        </p:txBody>
      </p:sp>
    </p:spTree>
    <p:extLst>
      <p:ext uri="{BB962C8B-B14F-4D97-AF65-F5344CB8AC3E}">
        <p14:creationId xmlns:p14="http://schemas.microsoft.com/office/powerpoint/2010/main" val="3067691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0FFF6555-B399-43F4-9F62-988F5FCFC346}"/>
              </a:ext>
            </a:extLst>
          </p:cNvPr>
          <p:cNvSpPr/>
          <p:nvPr/>
        </p:nvSpPr>
        <p:spPr>
          <a:xfrm>
            <a:off x="-1850081" y="406832"/>
            <a:ext cx="15573248" cy="8440419"/>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81867 h 8606095"/>
              <a:gd name="connsiteX1" fmla="*/ 448871 w 15392541"/>
              <a:gd name="connsiteY1" fmla="*/ 498704 h 8606095"/>
              <a:gd name="connsiteX2" fmla="*/ 1827457 w 15392541"/>
              <a:gd name="connsiteY2" fmla="*/ 26547 h 8606095"/>
              <a:gd name="connsiteX3" fmla="*/ 4910756 w 15392541"/>
              <a:gd name="connsiteY3" fmla="*/ 1189394 h 8606095"/>
              <a:gd name="connsiteX4" fmla="*/ 5664341 w 15392541"/>
              <a:gd name="connsiteY4" fmla="*/ 3274343 h 8606095"/>
              <a:gd name="connsiteX5" fmla="*/ 8174642 w 15392541"/>
              <a:gd name="connsiteY5" fmla="*/ 3752393 h 8606095"/>
              <a:gd name="connsiteX6" fmla="*/ 8567933 w 15392541"/>
              <a:gd name="connsiteY6" fmla="*/ 5057863 h 8606095"/>
              <a:gd name="connsiteX7" fmla="*/ 10844739 w 15392541"/>
              <a:gd name="connsiteY7" fmla="*/ 5043430 h 8606095"/>
              <a:gd name="connsiteX8" fmla="*/ 12038483 w 15392541"/>
              <a:gd name="connsiteY8" fmla="*/ 6199991 h 8606095"/>
              <a:gd name="connsiteX9" fmla="*/ 15112807 w 15392541"/>
              <a:gd name="connsiteY9" fmla="*/ 6656505 h 8606095"/>
              <a:gd name="connsiteX10" fmla="*/ 15181296 w 15392541"/>
              <a:gd name="connsiteY10" fmla="*/ 8089450 h 8606095"/>
              <a:gd name="connsiteX11" fmla="*/ 12968754 w 15392541"/>
              <a:gd name="connsiteY11" fmla="*/ 8600326 h 8606095"/>
              <a:gd name="connsiteX12" fmla="*/ 1347107 w 15392541"/>
              <a:gd name="connsiteY12" fmla="*/ 7245041 h 8606095"/>
              <a:gd name="connsiteX13" fmla="*/ 144922 w 15392541"/>
              <a:gd name="connsiteY13" fmla="*/ 1881867 h 8606095"/>
              <a:gd name="connsiteX0" fmla="*/ 144922 w 15392541"/>
              <a:gd name="connsiteY0" fmla="*/ 1881867 h 8606095"/>
              <a:gd name="connsiteX1" fmla="*/ 448871 w 15392541"/>
              <a:gd name="connsiteY1" fmla="*/ 498704 h 8606095"/>
              <a:gd name="connsiteX2" fmla="*/ 1827457 w 15392541"/>
              <a:gd name="connsiteY2" fmla="*/ 26547 h 8606095"/>
              <a:gd name="connsiteX3" fmla="*/ 4910756 w 15392541"/>
              <a:gd name="connsiteY3" fmla="*/ 1189394 h 8606095"/>
              <a:gd name="connsiteX4" fmla="*/ 5745023 w 15392541"/>
              <a:gd name="connsiteY4" fmla="*/ 3615002 h 8606095"/>
              <a:gd name="connsiteX5" fmla="*/ 8174642 w 15392541"/>
              <a:gd name="connsiteY5" fmla="*/ 3752393 h 8606095"/>
              <a:gd name="connsiteX6" fmla="*/ 8567933 w 15392541"/>
              <a:gd name="connsiteY6" fmla="*/ 5057863 h 8606095"/>
              <a:gd name="connsiteX7" fmla="*/ 10844739 w 15392541"/>
              <a:gd name="connsiteY7" fmla="*/ 5043430 h 8606095"/>
              <a:gd name="connsiteX8" fmla="*/ 12038483 w 15392541"/>
              <a:gd name="connsiteY8" fmla="*/ 6199991 h 8606095"/>
              <a:gd name="connsiteX9" fmla="*/ 15112807 w 15392541"/>
              <a:gd name="connsiteY9" fmla="*/ 6656505 h 8606095"/>
              <a:gd name="connsiteX10" fmla="*/ 15181296 w 15392541"/>
              <a:gd name="connsiteY10" fmla="*/ 8089450 h 8606095"/>
              <a:gd name="connsiteX11" fmla="*/ 12968754 w 15392541"/>
              <a:gd name="connsiteY11" fmla="*/ 8600326 h 8606095"/>
              <a:gd name="connsiteX12" fmla="*/ 1347107 w 15392541"/>
              <a:gd name="connsiteY12" fmla="*/ 7245041 h 8606095"/>
              <a:gd name="connsiteX13" fmla="*/ 144922 w 15392541"/>
              <a:gd name="connsiteY13" fmla="*/ 1881867 h 8606095"/>
              <a:gd name="connsiteX0" fmla="*/ 144922 w 15386753"/>
              <a:gd name="connsiteY0" fmla="*/ 1881867 h 8606095"/>
              <a:gd name="connsiteX1" fmla="*/ 448871 w 15386753"/>
              <a:gd name="connsiteY1" fmla="*/ 498704 h 8606095"/>
              <a:gd name="connsiteX2" fmla="*/ 1827457 w 15386753"/>
              <a:gd name="connsiteY2" fmla="*/ 26547 h 8606095"/>
              <a:gd name="connsiteX3" fmla="*/ 4910756 w 15386753"/>
              <a:gd name="connsiteY3" fmla="*/ 1189394 h 8606095"/>
              <a:gd name="connsiteX4" fmla="*/ 5745023 w 15386753"/>
              <a:gd name="connsiteY4" fmla="*/ 3615002 h 8606095"/>
              <a:gd name="connsiteX5" fmla="*/ 8174642 w 15386753"/>
              <a:gd name="connsiteY5" fmla="*/ 3752393 h 8606095"/>
              <a:gd name="connsiteX6" fmla="*/ 8567933 w 15386753"/>
              <a:gd name="connsiteY6" fmla="*/ 5057863 h 8606095"/>
              <a:gd name="connsiteX7" fmla="*/ 10844739 w 15386753"/>
              <a:gd name="connsiteY7" fmla="*/ 5043430 h 8606095"/>
              <a:gd name="connsiteX8" fmla="*/ 12119165 w 15386753"/>
              <a:gd name="connsiteY8" fmla="*/ 5966909 h 8606095"/>
              <a:gd name="connsiteX9" fmla="*/ 15112807 w 15386753"/>
              <a:gd name="connsiteY9" fmla="*/ 6656505 h 8606095"/>
              <a:gd name="connsiteX10" fmla="*/ 15181296 w 15386753"/>
              <a:gd name="connsiteY10" fmla="*/ 8089450 h 8606095"/>
              <a:gd name="connsiteX11" fmla="*/ 12968754 w 15386753"/>
              <a:gd name="connsiteY11" fmla="*/ 8600326 h 8606095"/>
              <a:gd name="connsiteX12" fmla="*/ 1347107 w 15386753"/>
              <a:gd name="connsiteY12" fmla="*/ 7245041 h 8606095"/>
              <a:gd name="connsiteX13" fmla="*/ 144922 w 15386753"/>
              <a:gd name="connsiteY13" fmla="*/ 1881867 h 8606095"/>
              <a:gd name="connsiteX0" fmla="*/ 144922 w 15386753"/>
              <a:gd name="connsiteY0" fmla="*/ 1881867 h 8606095"/>
              <a:gd name="connsiteX1" fmla="*/ 448871 w 15386753"/>
              <a:gd name="connsiteY1" fmla="*/ 498704 h 8606095"/>
              <a:gd name="connsiteX2" fmla="*/ 1827457 w 15386753"/>
              <a:gd name="connsiteY2" fmla="*/ 26547 h 8606095"/>
              <a:gd name="connsiteX3" fmla="*/ 4910756 w 15386753"/>
              <a:gd name="connsiteY3" fmla="*/ 1189394 h 8606095"/>
              <a:gd name="connsiteX4" fmla="*/ 5745023 w 15386753"/>
              <a:gd name="connsiteY4" fmla="*/ 3615002 h 8606095"/>
              <a:gd name="connsiteX5" fmla="*/ 8174642 w 15386753"/>
              <a:gd name="connsiteY5" fmla="*/ 3752393 h 8606095"/>
              <a:gd name="connsiteX6" fmla="*/ 8567933 w 15386753"/>
              <a:gd name="connsiteY6" fmla="*/ 5057863 h 8606095"/>
              <a:gd name="connsiteX7" fmla="*/ 10844739 w 15386753"/>
              <a:gd name="connsiteY7" fmla="*/ 5043430 h 8606095"/>
              <a:gd name="connsiteX8" fmla="*/ 12119165 w 15386753"/>
              <a:gd name="connsiteY8" fmla="*/ 5966909 h 8606095"/>
              <a:gd name="connsiteX9" fmla="*/ 15112807 w 15386753"/>
              <a:gd name="connsiteY9" fmla="*/ 6656505 h 8606095"/>
              <a:gd name="connsiteX10" fmla="*/ 15181296 w 15386753"/>
              <a:gd name="connsiteY10" fmla="*/ 8089450 h 8606095"/>
              <a:gd name="connsiteX11" fmla="*/ 12968754 w 15386753"/>
              <a:gd name="connsiteY11" fmla="*/ 8600326 h 8606095"/>
              <a:gd name="connsiteX12" fmla="*/ 1347107 w 15386753"/>
              <a:gd name="connsiteY12" fmla="*/ 7245041 h 8606095"/>
              <a:gd name="connsiteX13" fmla="*/ 144922 w 15386753"/>
              <a:gd name="connsiteY13" fmla="*/ 1881867 h 8606095"/>
              <a:gd name="connsiteX0" fmla="*/ 144922 w 15386753"/>
              <a:gd name="connsiteY0" fmla="*/ 1877436 h 8601664"/>
              <a:gd name="connsiteX1" fmla="*/ 448871 w 15386753"/>
              <a:gd name="connsiteY1" fmla="*/ 494273 h 8601664"/>
              <a:gd name="connsiteX2" fmla="*/ 1827457 w 15386753"/>
              <a:gd name="connsiteY2" fmla="*/ 22116 h 8601664"/>
              <a:gd name="connsiteX3" fmla="*/ 4946615 w 15386753"/>
              <a:gd name="connsiteY3" fmla="*/ 1104281 h 8601664"/>
              <a:gd name="connsiteX4" fmla="*/ 5745023 w 15386753"/>
              <a:gd name="connsiteY4" fmla="*/ 3610571 h 8601664"/>
              <a:gd name="connsiteX5" fmla="*/ 8174642 w 15386753"/>
              <a:gd name="connsiteY5" fmla="*/ 3747962 h 8601664"/>
              <a:gd name="connsiteX6" fmla="*/ 8567933 w 15386753"/>
              <a:gd name="connsiteY6" fmla="*/ 5053432 h 8601664"/>
              <a:gd name="connsiteX7" fmla="*/ 10844739 w 15386753"/>
              <a:gd name="connsiteY7" fmla="*/ 5038999 h 8601664"/>
              <a:gd name="connsiteX8" fmla="*/ 12119165 w 15386753"/>
              <a:gd name="connsiteY8" fmla="*/ 5962478 h 8601664"/>
              <a:gd name="connsiteX9" fmla="*/ 15112807 w 15386753"/>
              <a:gd name="connsiteY9" fmla="*/ 6652074 h 8601664"/>
              <a:gd name="connsiteX10" fmla="*/ 15181296 w 15386753"/>
              <a:gd name="connsiteY10" fmla="*/ 8085019 h 8601664"/>
              <a:gd name="connsiteX11" fmla="*/ 12968754 w 15386753"/>
              <a:gd name="connsiteY11" fmla="*/ 8595895 h 8601664"/>
              <a:gd name="connsiteX12" fmla="*/ 1347107 w 15386753"/>
              <a:gd name="connsiteY12" fmla="*/ 7240610 h 8601664"/>
              <a:gd name="connsiteX13" fmla="*/ 144922 w 15386753"/>
              <a:gd name="connsiteY13" fmla="*/ 1877436 h 8601664"/>
              <a:gd name="connsiteX0" fmla="*/ 144922 w 15386753"/>
              <a:gd name="connsiteY0" fmla="*/ 1877436 h 8601664"/>
              <a:gd name="connsiteX1" fmla="*/ 448871 w 15386753"/>
              <a:gd name="connsiteY1" fmla="*/ 494273 h 8601664"/>
              <a:gd name="connsiteX2" fmla="*/ 1827457 w 15386753"/>
              <a:gd name="connsiteY2" fmla="*/ 22116 h 8601664"/>
              <a:gd name="connsiteX3" fmla="*/ 4946615 w 15386753"/>
              <a:gd name="connsiteY3" fmla="*/ 1104281 h 8601664"/>
              <a:gd name="connsiteX4" fmla="*/ 5745023 w 15386753"/>
              <a:gd name="connsiteY4" fmla="*/ 3610571 h 8601664"/>
              <a:gd name="connsiteX5" fmla="*/ 8174642 w 15386753"/>
              <a:gd name="connsiteY5" fmla="*/ 3747962 h 8601664"/>
              <a:gd name="connsiteX6" fmla="*/ 8567933 w 15386753"/>
              <a:gd name="connsiteY6" fmla="*/ 5053432 h 8601664"/>
              <a:gd name="connsiteX7" fmla="*/ 10844739 w 15386753"/>
              <a:gd name="connsiteY7" fmla="*/ 5038999 h 8601664"/>
              <a:gd name="connsiteX8" fmla="*/ 12119165 w 15386753"/>
              <a:gd name="connsiteY8" fmla="*/ 5962478 h 8601664"/>
              <a:gd name="connsiteX9" fmla="*/ 15112807 w 15386753"/>
              <a:gd name="connsiteY9" fmla="*/ 6652074 h 8601664"/>
              <a:gd name="connsiteX10" fmla="*/ 15181296 w 15386753"/>
              <a:gd name="connsiteY10" fmla="*/ 8085019 h 8601664"/>
              <a:gd name="connsiteX11" fmla="*/ 12968754 w 15386753"/>
              <a:gd name="connsiteY11" fmla="*/ 8595895 h 8601664"/>
              <a:gd name="connsiteX12" fmla="*/ 1347107 w 15386753"/>
              <a:gd name="connsiteY12" fmla="*/ 7240610 h 8601664"/>
              <a:gd name="connsiteX13" fmla="*/ 144922 w 15386753"/>
              <a:gd name="connsiteY13" fmla="*/ 1877436 h 8601664"/>
              <a:gd name="connsiteX0" fmla="*/ 144922 w 15386753"/>
              <a:gd name="connsiteY0" fmla="*/ 1603883 h 8328111"/>
              <a:gd name="connsiteX1" fmla="*/ 448871 w 15386753"/>
              <a:gd name="connsiteY1" fmla="*/ 220720 h 8328111"/>
              <a:gd name="connsiteX2" fmla="*/ 2499810 w 15386753"/>
              <a:gd name="connsiteY2" fmla="*/ 62328 h 8328111"/>
              <a:gd name="connsiteX3" fmla="*/ 4946615 w 15386753"/>
              <a:gd name="connsiteY3" fmla="*/ 830728 h 8328111"/>
              <a:gd name="connsiteX4" fmla="*/ 5745023 w 15386753"/>
              <a:gd name="connsiteY4" fmla="*/ 3337018 h 8328111"/>
              <a:gd name="connsiteX5" fmla="*/ 8174642 w 15386753"/>
              <a:gd name="connsiteY5" fmla="*/ 3474409 h 8328111"/>
              <a:gd name="connsiteX6" fmla="*/ 8567933 w 15386753"/>
              <a:gd name="connsiteY6" fmla="*/ 4779879 h 8328111"/>
              <a:gd name="connsiteX7" fmla="*/ 10844739 w 15386753"/>
              <a:gd name="connsiteY7" fmla="*/ 4765446 h 8328111"/>
              <a:gd name="connsiteX8" fmla="*/ 12119165 w 15386753"/>
              <a:gd name="connsiteY8" fmla="*/ 5688925 h 8328111"/>
              <a:gd name="connsiteX9" fmla="*/ 15112807 w 15386753"/>
              <a:gd name="connsiteY9" fmla="*/ 6378521 h 8328111"/>
              <a:gd name="connsiteX10" fmla="*/ 15181296 w 15386753"/>
              <a:gd name="connsiteY10" fmla="*/ 7811466 h 8328111"/>
              <a:gd name="connsiteX11" fmla="*/ 12968754 w 15386753"/>
              <a:gd name="connsiteY11" fmla="*/ 8322342 h 8328111"/>
              <a:gd name="connsiteX12" fmla="*/ 1347107 w 15386753"/>
              <a:gd name="connsiteY12" fmla="*/ 6967057 h 8328111"/>
              <a:gd name="connsiteX13" fmla="*/ 144922 w 15386753"/>
              <a:gd name="connsiteY13" fmla="*/ 1603883 h 8328111"/>
              <a:gd name="connsiteX0" fmla="*/ 144922 w 15386753"/>
              <a:gd name="connsiteY0" fmla="*/ 1596698 h 8320926"/>
              <a:gd name="connsiteX1" fmla="*/ 448871 w 15386753"/>
              <a:gd name="connsiteY1" fmla="*/ 213535 h 8320926"/>
              <a:gd name="connsiteX2" fmla="*/ 2499810 w 15386753"/>
              <a:gd name="connsiteY2" fmla="*/ 55143 h 8320926"/>
              <a:gd name="connsiteX3" fmla="*/ 4579062 w 15386753"/>
              <a:gd name="connsiteY3" fmla="*/ 724931 h 8320926"/>
              <a:gd name="connsiteX4" fmla="*/ 5745023 w 15386753"/>
              <a:gd name="connsiteY4" fmla="*/ 3329833 h 8320926"/>
              <a:gd name="connsiteX5" fmla="*/ 8174642 w 15386753"/>
              <a:gd name="connsiteY5" fmla="*/ 3467224 h 8320926"/>
              <a:gd name="connsiteX6" fmla="*/ 8567933 w 15386753"/>
              <a:gd name="connsiteY6" fmla="*/ 4772694 h 8320926"/>
              <a:gd name="connsiteX7" fmla="*/ 10844739 w 15386753"/>
              <a:gd name="connsiteY7" fmla="*/ 4758261 h 8320926"/>
              <a:gd name="connsiteX8" fmla="*/ 12119165 w 15386753"/>
              <a:gd name="connsiteY8" fmla="*/ 5681740 h 8320926"/>
              <a:gd name="connsiteX9" fmla="*/ 15112807 w 15386753"/>
              <a:gd name="connsiteY9" fmla="*/ 6371336 h 8320926"/>
              <a:gd name="connsiteX10" fmla="*/ 15181296 w 15386753"/>
              <a:gd name="connsiteY10" fmla="*/ 7804281 h 8320926"/>
              <a:gd name="connsiteX11" fmla="*/ 12968754 w 15386753"/>
              <a:gd name="connsiteY11" fmla="*/ 8315157 h 8320926"/>
              <a:gd name="connsiteX12" fmla="*/ 1347107 w 15386753"/>
              <a:gd name="connsiteY12" fmla="*/ 6959872 h 8320926"/>
              <a:gd name="connsiteX13" fmla="*/ 144922 w 15386753"/>
              <a:gd name="connsiteY13" fmla="*/ 1596698 h 8320926"/>
              <a:gd name="connsiteX0" fmla="*/ 144922 w 15386753"/>
              <a:gd name="connsiteY0" fmla="*/ 1596698 h 8320926"/>
              <a:gd name="connsiteX1" fmla="*/ 448871 w 15386753"/>
              <a:gd name="connsiteY1" fmla="*/ 213535 h 8320926"/>
              <a:gd name="connsiteX2" fmla="*/ 2499810 w 15386753"/>
              <a:gd name="connsiteY2" fmla="*/ 55143 h 8320926"/>
              <a:gd name="connsiteX3" fmla="*/ 4579062 w 15386753"/>
              <a:gd name="connsiteY3" fmla="*/ 724931 h 8320926"/>
              <a:gd name="connsiteX4" fmla="*/ 5745023 w 15386753"/>
              <a:gd name="connsiteY4" fmla="*/ 3329833 h 8320926"/>
              <a:gd name="connsiteX5" fmla="*/ 8174642 w 15386753"/>
              <a:gd name="connsiteY5" fmla="*/ 3467224 h 8320926"/>
              <a:gd name="connsiteX6" fmla="*/ 8567933 w 15386753"/>
              <a:gd name="connsiteY6" fmla="*/ 4772694 h 8320926"/>
              <a:gd name="connsiteX7" fmla="*/ 10844739 w 15386753"/>
              <a:gd name="connsiteY7" fmla="*/ 4758261 h 8320926"/>
              <a:gd name="connsiteX8" fmla="*/ 12119165 w 15386753"/>
              <a:gd name="connsiteY8" fmla="*/ 5681740 h 8320926"/>
              <a:gd name="connsiteX9" fmla="*/ 15112807 w 15386753"/>
              <a:gd name="connsiteY9" fmla="*/ 6371336 h 8320926"/>
              <a:gd name="connsiteX10" fmla="*/ 15181296 w 15386753"/>
              <a:gd name="connsiteY10" fmla="*/ 7804281 h 8320926"/>
              <a:gd name="connsiteX11" fmla="*/ 12968754 w 15386753"/>
              <a:gd name="connsiteY11" fmla="*/ 8315157 h 8320926"/>
              <a:gd name="connsiteX12" fmla="*/ 1347107 w 15386753"/>
              <a:gd name="connsiteY12" fmla="*/ 6959872 h 8320926"/>
              <a:gd name="connsiteX13" fmla="*/ 144922 w 15386753"/>
              <a:gd name="connsiteY13" fmla="*/ 1596698 h 8320926"/>
              <a:gd name="connsiteX0" fmla="*/ 144922 w 15386753"/>
              <a:gd name="connsiteY0" fmla="*/ 1575550 h 8299778"/>
              <a:gd name="connsiteX1" fmla="*/ 448871 w 15386753"/>
              <a:gd name="connsiteY1" fmla="*/ 192387 h 8299778"/>
              <a:gd name="connsiteX2" fmla="*/ 2499810 w 15386753"/>
              <a:gd name="connsiteY2" fmla="*/ 33995 h 8299778"/>
              <a:gd name="connsiteX3" fmla="*/ 4579062 w 15386753"/>
              <a:gd name="connsiteY3" fmla="*/ 703783 h 8299778"/>
              <a:gd name="connsiteX4" fmla="*/ 5745023 w 15386753"/>
              <a:gd name="connsiteY4" fmla="*/ 3308685 h 8299778"/>
              <a:gd name="connsiteX5" fmla="*/ 8174642 w 15386753"/>
              <a:gd name="connsiteY5" fmla="*/ 3446076 h 8299778"/>
              <a:gd name="connsiteX6" fmla="*/ 8567933 w 15386753"/>
              <a:gd name="connsiteY6" fmla="*/ 4751546 h 8299778"/>
              <a:gd name="connsiteX7" fmla="*/ 10844739 w 15386753"/>
              <a:gd name="connsiteY7" fmla="*/ 4737113 h 8299778"/>
              <a:gd name="connsiteX8" fmla="*/ 12119165 w 15386753"/>
              <a:gd name="connsiteY8" fmla="*/ 5660592 h 8299778"/>
              <a:gd name="connsiteX9" fmla="*/ 15112807 w 15386753"/>
              <a:gd name="connsiteY9" fmla="*/ 6350188 h 8299778"/>
              <a:gd name="connsiteX10" fmla="*/ 15181296 w 15386753"/>
              <a:gd name="connsiteY10" fmla="*/ 7783133 h 8299778"/>
              <a:gd name="connsiteX11" fmla="*/ 12968754 w 15386753"/>
              <a:gd name="connsiteY11" fmla="*/ 8294009 h 8299778"/>
              <a:gd name="connsiteX12" fmla="*/ 1347107 w 15386753"/>
              <a:gd name="connsiteY12" fmla="*/ 6938724 h 8299778"/>
              <a:gd name="connsiteX13" fmla="*/ 144922 w 15386753"/>
              <a:gd name="connsiteY13" fmla="*/ 1575550 h 8299778"/>
              <a:gd name="connsiteX0" fmla="*/ 144922 w 15386753"/>
              <a:gd name="connsiteY0" fmla="*/ 1739283 h 8463511"/>
              <a:gd name="connsiteX1" fmla="*/ 448871 w 15386753"/>
              <a:gd name="connsiteY1" fmla="*/ 356120 h 8463511"/>
              <a:gd name="connsiteX2" fmla="*/ 2499810 w 15386753"/>
              <a:gd name="connsiteY2" fmla="*/ 197728 h 8463511"/>
              <a:gd name="connsiteX3" fmla="*/ 4579062 w 15386753"/>
              <a:gd name="connsiteY3" fmla="*/ 867516 h 8463511"/>
              <a:gd name="connsiteX4" fmla="*/ 5745023 w 15386753"/>
              <a:gd name="connsiteY4" fmla="*/ 3472418 h 8463511"/>
              <a:gd name="connsiteX5" fmla="*/ 8174642 w 15386753"/>
              <a:gd name="connsiteY5" fmla="*/ 3609809 h 8463511"/>
              <a:gd name="connsiteX6" fmla="*/ 8567933 w 15386753"/>
              <a:gd name="connsiteY6" fmla="*/ 4915279 h 8463511"/>
              <a:gd name="connsiteX7" fmla="*/ 10844739 w 15386753"/>
              <a:gd name="connsiteY7" fmla="*/ 4900846 h 8463511"/>
              <a:gd name="connsiteX8" fmla="*/ 12119165 w 15386753"/>
              <a:gd name="connsiteY8" fmla="*/ 5824325 h 8463511"/>
              <a:gd name="connsiteX9" fmla="*/ 15112807 w 15386753"/>
              <a:gd name="connsiteY9" fmla="*/ 6513921 h 8463511"/>
              <a:gd name="connsiteX10" fmla="*/ 15181296 w 15386753"/>
              <a:gd name="connsiteY10" fmla="*/ 7946866 h 8463511"/>
              <a:gd name="connsiteX11" fmla="*/ 12968754 w 15386753"/>
              <a:gd name="connsiteY11" fmla="*/ 8457742 h 8463511"/>
              <a:gd name="connsiteX12" fmla="*/ 1347107 w 15386753"/>
              <a:gd name="connsiteY12" fmla="*/ 7102457 h 8463511"/>
              <a:gd name="connsiteX13" fmla="*/ 144922 w 15386753"/>
              <a:gd name="connsiteY13" fmla="*/ 1739283 h 8463511"/>
              <a:gd name="connsiteX0" fmla="*/ 144922 w 15386753"/>
              <a:gd name="connsiteY0" fmla="*/ 1423453 h 8147681"/>
              <a:gd name="connsiteX1" fmla="*/ 448871 w 15386753"/>
              <a:gd name="connsiteY1" fmla="*/ 40290 h 8147681"/>
              <a:gd name="connsiteX2" fmla="*/ 2248798 w 15386753"/>
              <a:gd name="connsiteY2" fmla="*/ 2526487 h 8147681"/>
              <a:gd name="connsiteX3" fmla="*/ 4579062 w 15386753"/>
              <a:gd name="connsiteY3" fmla="*/ 551686 h 8147681"/>
              <a:gd name="connsiteX4" fmla="*/ 5745023 w 15386753"/>
              <a:gd name="connsiteY4" fmla="*/ 3156588 h 8147681"/>
              <a:gd name="connsiteX5" fmla="*/ 8174642 w 15386753"/>
              <a:gd name="connsiteY5" fmla="*/ 3293979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174642 w 15386753"/>
              <a:gd name="connsiteY5" fmla="*/ 3293979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604948 w 15386753"/>
              <a:gd name="connsiteY5" fmla="*/ 2505084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604948 w 15386753"/>
              <a:gd name="connsiteY5" fmla="*/ 2505084 h 8147681"/>
              <a:gd name="connsiteX6" fmla="*/ 10118827 w 15386753"/>
              <a:gd name="connsiteY6" fmla="*/ 1596273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7395"/>
              <a:gd name="connsiteY0" fmla="*/ 1423453 h 8147681"/>
              <a:gd name="connsiteX1" fmla="*/ 448871 w 15387395"/>
              <a:gd name="connsiteY1" fmla="*/ 40290 h 8147681"/>
              <a:gd name="connsiteX2" fmla="*/ 2248798 w 15387395"/>
              <a:gd name="connsiteY2" fmla="*/ 2526487 h 8147681"/>
              <a:gd name="connsiteX3" fmla="*/ 4704568 w 15387395"/>
              <a:gd name="connsiteY3" fmla="*/ 3814839 h 8147681"/>
              <a:gd name="connsiteX4" fmla="*/ 5745023 w 15387395"/>
              <a:gd name="connsiteY4" fmla="*/ 3156588 h 8147681"/>
              <a:gd name="connsiteX5" fmla="*/ 8604948 w 15387395"/>
              <a:gd name="connsiteY5" fmla="*/ 2505084 h 8147681"/>
              <a:gd name="connsiteX6" fmla="*/ 10118827 w 15387395"/>
              <a:gd name="connsiteY6" fmla="*/ 1596273 h 8147681"/>
              <a:gd name="connsiteX7" fmla="*/ 10844739 w 15387395"/>
              <a:gd name="connsiteY7" fmla="*/ 4585016 h 8147681"/>
              <a:gd name="connsiteX8" fmla="*/ 12110200 w 15387395"/>
              <a:gd name="connsiteY8" fmla="*/ 353789 h 8147681"/>
              <a:gd name="connsiteX9" fmla="*/ 15112807 w 15387395"/>
              <a:gd name="connsiteY9" fmla="*/ 6198091 h 8147681"/>
              <a:gd name="connsiteX10" fmla="*/ 15181296 w 15387395"/>
              <a:gd name="connsiteY10" fmla="*/ 7631036 h 8147681"/>
              <a:gd name="connsiteX11" fmla="*/ 12968754 w 15387395"/>
              <a:gd name="connsiteY11" fmla="*/ 8141912 h 8147681"/>
              <a:gd name="connsiteX12" fmla="*/ 1347107 w 15387395"/>
              <a:gd name="connsiteY12" fmla="*/ 6786627 h 8147681"/>
              <a:gd name="connsiteX13" fmla="*/ 144922 w 15387395"/>
              <a:gd name="connsiteY13" fmla="*/ 1423453 h 8147681"/>
              <a:gd name="connsiteX0" fmla="*/ 144922 w 15387395"/>
              <a:gd name="connsiteY0" fmla="*/ 1423453 h 8147681"/>
              <a:gd name="connsiteX1" fmla="*/ 448871 w 15387395"/>
              <a:gd name="connsiteY1" fmla="*/ 40290 h 8147681"/>
              <a:gd name="connsiteX2" fmla="*/ 2248798 w 15387395"/>
              <a:gd name="connsiteY2" fmla="*/ 2526487 h 8147681"/>
              <a:gd name="connsiteX3" fmla="*/ 4704568 w 15387395"/>
              <a:gd name="connsiteY3" fmla="*/ 3814839 h 8147681"/>
              <a:gd name="connsiteX4" fmla="*/ 5745023 w 15387395"/>
              <a:gd name="connsiteY4" fmla="*/ 3156588 h 8147681"/>
              <a:gd name="connsiteX5" fmla="*/ 8604948 w 15387395"/>
              <a:gd name="connsiteY5" fmla="*/ 2505084 h 8147681"/>
              <a:gd name="connsiteX6" fmla="*/ 10118827 w 15387395"/>
              <a:gd name="connsiteY6" fmla="*/ 1596273 h 8147681"/>
              <a:gd name="connsiteX7" fmla="*/ 10620621 w 15387395"/>
              <a:gd name="connsiteY7" fmla="*/ 1590804 h 8147681"/>
              <a:gd name="connsiteX8" fmla="*/ 12110200 w 15387395"/>
              <a:gd name="connsiteY8" fmla="*/ 353789 h 8147681"/>
              <a:gd name="connsiteX9" fmla="*/ 15112807 w 15387395"/>
              <a:gd name="connsiteY9" fmla="*/ 6198091 h 8147681"/>
              <a:gd name="connsiteX10" fmla="*/ 15181296 w 15387395"/>
              <a:gd name="connsiteY10" fmla="*/ 7631036 h 8147681"/>
              <a:gd name="connsiteX11" fmla="*/ 12968754 w 15387395"/>
              <a:gd name="connsiteY11" fmla="*/ 8141912 h 8147681"/>
              <a:gd name="connsiteX12" fmla="*/ 1347107 w 15387395"/>
              <a:gd name="connsiteY12" fmla="*/ 6786627 h 8147681"/>
              <a:gd name="connsiteX13" fmla="*/ 144922 w 15387395"/>
              <a:gd name="connsiteY13" fmla="*/ 1423453 h 8147681"/>
              <a:gd name="connsiteX0" fmla="*/ 144922 w 15340760"/>
              <a:gd name="connsiteY0" fmla="*/ 1516226 h 8440419"/>
              <a:gd name="connsiteX1" fmla="*/ 448871 w 15340760"/>
              <a:gd name="connsiteY1" fmla="*/ 133063 h 8440419"/>
              <a:gd name="connsiteX2" fmla="*/ 2248798 w 15340760"/>
              <a:gd name="connsiteY2" fmla="*/ 2619260 h 8440419"/>
              <a:gd name="connsiteX3" fmla="*/ 4704568 w 15340760"/>
              <a:gd name="connsiteY3" fmla="*/ 3907612 h 8440419"/>
              <a:gd name="connsiteX4" fmla="*/ 5745023 w 15340760"/>
              <a:gd name="connsiteY4" fmla="*/ 3249361 h 8440419"/>
              <a:gd name="connsiteX5" fmla="*/ 8604948 w 15340760"/>
              <a:gd name="connsiteY5" fmla="*/ 2597857 h 8440419"/>
              <a:gd name="connsiteX6" fmla="*/ 10118827 w 15340760"/>
              <a:gd name="connsiteY6" fmla="*/ 1689046 h 8440419"/>
              <a:gd name="connsiteX7" fmla="*/ 10620621 w 15340760"/>
              <a:gd name="connsiteY7" fmla="*/ 1683577 h 8440419"/>
              <a:gd name="connsiteX8" fmla="*/ 12110200 w 15340760"/>
              <a:gd name="connsiteY8" fmla="*/ 446562 h 8440419"/>
              <a:gd name="connsiteX9" fmla="*/ 14825936 w 15340760"/>
              <a:gd name="connsiteY9" fmla="*/ 643099 h 8440419"/>
              <a:gd name="connsiteX10" fmla="*/ 15181296 w 15340760"/>
              <a:gd name="connsiteY10" fmla="*/ 7723809 h 8440419"/>
              <a:gd name="connsiteX11" fmla="*/ 12968754 w 15340760"/>
              <a:gd name="connsiteY11" fmla="*/ 8234685 h 8440419"/>
              <a:gd name="connsiteX12" fmla="*/ 1347107 w 15340760"/>
              <a:gd name="connsiteY12" fmla="*/ 6879400 h 8440419"/>
              <a:gd name="connsiteX13" fmla="*/ 144922 w 15340760"/>
              <a:gd name="connsiteY13" fmla="*/ 1516226 h 8440419"/>
              <a:gd name="connsiteX0" fmla="*/ 140889 w 15336727"/>
              <a:gd name="connsiteY0" fmla="*/ 1516226 h 8440419"/>
              <a:gd name="connsiteX1" fmla="*/ 382085 w 15336727"/>
              <a:gd name="connsiteY1" fmla="*/ 1181934 h 8440419"/>
              <a:gd name="connsiteX2" fmla="*/ 2244765 w 15336727"/>
              <a:gd name="connsiteY2" fmla="*/ 2619260 h 8440419"/>
              <a:gd name="connsiteX3" fmla="*/ 4700535 w 15336727"/>
              <a:gd name="connsiteY3" fmla="*/ 3907612 h 8440419"/>
              <a:gd name="connsiteX4" fmla="*/ 5740990 w 15336727"/>
              <a:gd name="connsiteY4" fmla="*/ 3249361 h 8440419"/>
              <a:gd name="connsiteX5" fmla="*/ 8600915 w 15336727"/>
              <a:gd name="connsiteY5" fmla="*/ 2597857 h 8440419"/>
              <a:gd name="connsiteX6" fmla="*/ 10114794 w 15336727"/>
              <a:gd name="connsiteY6" fmla="*/ 1689046 h 8440419"/>
              <a:gd name="connsiteX7" fmla="*/ 10616588 w 15336727"/>
              <a:gd name="connsiteY7" fmla="*/ 1683577 h 8440419"/>
              <a:gd name="connsiteX8" fmla="*/ 12106167 w 15336727"/>
              <a:gd name="connsiteY8" fmla="*/ 446562 h 8440419"/>
              <a:gd name="connsiteX9" fmla="*/ 14821903 w 15336727"/>
              <a:gd name="connsiteY9" fmla="*/ 643099 h 8440419"/>
              <a:gd name="connsiteX10" fmla="*/ 15177263 w 15336727"/>
              <a:gd name="connsiteY10" fmla="*/ 7723809 h 8440419"/>
              <a:gd name="connsiteX11" fmla="*/ 12964721 w 15336727"/>
              <a:gd name="connsiteY11" fmla="*/ 8234685 h 8440419"/>
              <a:gd name="connsiteX12" fmla="*/ 1343074 w 15336727"/>
              <a:gd name="connsiteY12" fmla="*/ 6879400 h 8440419"/>
              <a:gd name="connsiteX13" fmla="*/ 140889 w 15336727"/>
              <a:gd name="connsiteY13" fmla="*/ 1516226 h 8440419"/>
              <a:gd name="connsiteX0" fmla="*/ 390593 w 15586431"/>
              <a:gd name="connsiteY0" fmla="*/ 1516226 h 8440419"/>
              <a:gd name="connsiteX1" fmla="*/ 147695 w 15586431"/>
              <a:gd name="connsiteY1" fmla="*/ 3799628 h 8440419"/>
              <a:gd name="connsiteX2" fmla="*/ 2494469 w 15586431"/>
              <a:gd name="connsiteY2" fmla="*/ 2619260 h 8440419"/>
              <a:gd name="connsiteX3" fmla="*/ 4950239 w 15586431"/>
              <a:gd name="connsiteY3" fmla="*/ 3907612 h 8440419"/>
              <a:gd name="connsiteX4" fmla="*/ 5990694 w 15586431"/>
              <a:gd name="connsiteY4" fmla="*/ 3249361 h 8440419"/>
              <a:gd name="connsiteX5" fmla="*/ 8850619 w 15586431"/>
              <a:gd name="connsiteY5" fmla="*/ 2597857 h 8440419"/>
              <a:gd name="connsiteX6" fmla="*/ 10364498 w 15586431"/>
              <a:gd name="connsiteY6" fmla="*/ 1689046 h 8440419"/>
              <a:gd name="connsiteX7" fmla="*/ 10866292 w 15586431"/>
              <a:gd name="connsiteY7" fmla="*/ 1683577 h 8440419"/>
              <a:gd name="connsiteX8" fmla="*/ 12355871 w 15586431"/>
              <a:gd name="connsiteY8" fmla="*/ 446562 h 8440419"/>
              <a:gd name="connsiteX9" fmla="*/ 15071607 w 15586431"/>
              <a:gd name="connsiteY9" fmla="*/ 643099 h 8440419"/>
              <a:gd name="connsiteX10" fmla="*/ 15426967 w 15586431"/>
              <a:gd name="connsiteY10" fmla="*/ 7723809 h 8440419"/>
              <a:gd name="connsiteX11" fmla="*/ 13214425 w 15586431"/>
              <a:gd name="connsiteY11" fmla="*/ 8234685 h 8440419"/>
              <a:gd name="connsiteX12" fmla="*/ 1592778 w 15586431"/>
              <a:gd name="connsiteY12" fmla="*/ 6879400 h 8440419"/>
              <a:gd name="connsiteX13" fmla="*/ 390593 w 15586431"/>
              <a:gd name="connsiteY13" fmla="*/ 1516226 h 8440419"/>
              <a:gd name="connsiteX0" fmla="*/ 377410 w 15573248"/>
              <a:gd name="connsiteY0" fmla="*/ 1516226 h 8440419"/>
              <a:gd name="connsiteX1" fmla="*/ 134512 w 15573248"/>
              <a:gd name="connsiteY1" fmla="*/ 3799628 h 8440419"/>
              <a:gd name="connsiteX2" fmla="*/ 2301992 w 15573248"/>
              <a:gd name="connsiteY2" fmla="*/ 4026719 h 8440419"/>
              <a:gd name="connsiteX3" fmla="*/ 4937056 w 15573248"/>
              <a:gd name="connsiteY3" fmla="*/ 3907612 h 8440419"/>
              <a:gd name="connsiteX4" fmla="*/ 5977511 w 15573248"/>
              <a:gd name="connsiteY4" fmla="*/ 3249361 h 8440419"/>
              <a:gd name="connsiteX5" fmla="*/ 8837436 w 15573248"/>
              <a:gd name="connsiteY5" fmla="*/ 2597857 h 8440419"/>
              <a:gd name="connsiteX6" fmla="*/ 10351315 w 15573248"/>
              <a:gd name="connsiteY6" fmla="*/ 1689046 h 8440419"/>
              <a:gd name="connsiteX7" fmla="*/ 10853109 w 15573248"/>
              <a:gd name="connsiteY7" fmla="*/ 1683577 h 8440419"/>
              <a:gd name="connsiteX8" fmla="*/ 12342688 w 15573248"/>
              <a:gd name="connsiteY8" fmla="*/ 446562 h 8440419"/>
              <a:gd name="connsiteX9" fmla="*/ 15058424 w 15573248"/>
              <a:gd name="connsiteY9" fmla="*/ 643099 h 8440419"/>
              <a:gd name="connsiteX10" fmla="*/ 15413784 w 15573248"/>
              <a:gd name="connsiteY10" fmla="*/ 7723809 h 8440419"/>
              <a:gd name="connsiteX11" fmla="*/ 13201242 w 15573248"/>
              <a:gd name="connsiteY11" fmla="*/ 8234685 h 8440419"/>
              <a:gd name="connsiteX12" fmla="*/ 1579595 w 15573248"/>
              <a:gd name="connsiteY12" fmla="*/ 6879400 h 8440419"/>
              <a:gd name="connsiteX13" fmla="*/ 377410 w 15573248"/>
              <a:gd name="connsiteY13" fmla="*/ 1516226 h 8440419"/>
              <a:gd name="connsiteX0" fmla="*/ 377410 w 15573248"/>
              <a:gd name="connsiteY0" fmla="*/ 1516226 h 8440419"/>
              <a:gd name="connsiteX1" fmla="*/ 134512 w 15573248"/>
              <a:gd name="connsiteY1" fmla="*/ 3799628 h 8440419"/>
              <a:gd name="connsiteX2" fmla="*/ 2301992 w 15573248"/>
              <a:gd name="connsiteY2" fmla="*/ 4026719 h 8440419"/>
              <a:gd name="connsiteX3" fmla="*/ 4937056 w 15573248"/>
              <a:gd name="connsiteY3" fmla="*/ 3907612 h 8440419"/>
              <a:gd name="connsiteX4" fmla="*/ 5475487 w 15573248"/>
              <a:gd name="connsiteY4" fmla="*/ 3213502 h 8440419"/>
              <a:gd name="connsiteX5" fmla="*/ 8837436 w 15573248"/>
              <a:gd name="connsiteY5" fmla="*/ 2597857 h 8440419"/>
              <a:gd name="connsiteX6" fmla="*/ 10351315 w 15573248"/>
              <a:gd name="connsiteY6" fmla="*/ 1689046 h 8440419"/>
              <a:gd name="connsiteX7" fmla="*/ 10853109 w 15573248"/>
              <a:gd name="connsiteY7" fmla="*/ 1683577 h 8440419"/>
              <a:gd name="connsiteX8" fmla="*/ 12342688 w 15573248"/>
              <a:gd name="connsiteY8" fmla="*/ 446562 h 8440419"/>
              <a:gd name="connsiteX9" fmla="*/ 15058424 w 15573248"/>
              <a:gd name="connsiteY9" fmla="*/ 643099 h 8440419"/>
              <a:gd name="connsiteX10" fmla="*/ 15413784 w 15573248"/>
              <a:gd name="connsiteY10" fmla="*/ 7723809 h 8440419"/>
              <a:gd name="connsiteX11" fmla="*/ 13201242 w 15573248"/>
              <a:gd name="connsiteY11" fmla="*/ 8234685 h 8440419"/>
              <a:gd name="connsiteX12" fmla="*/ 1579595 w 15573248"/>
              <a:gd name="connsiteY12" fmla="*/ 6879400 h 8440419"/>
              <a:gd name="connsiteX13" fmla="*/ 377410 w 15573248"/>
              <a:gd name="connsiteY13" fmla="*/ 1516226 h 844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73248" h="8440419">
                <a:moveTo>
                  <a:pt x="377410" y="1516226"/>
                </a:moveTo>
                <a:cubicBezTo>
                  <a:pt x="136563" y="1002931"/>
                  <a:pt x="-186252" y="3381213"/>
                  <a:pt x="134512" y="3799628"/>
                </a:cubicBezTo>
                <a:cubicBezTo>
                  <a:pt x="455276" y="4218043"/>
                  <a:pt x="1501568" y="4008722"/>
                  <a:pt x="2301992" y="4026719"/>
                </a:cubicBezTo>
                <a:cubicBezTo>
                  <a:pt x="3102416" y="4044716"/>
                  <a:pt x="4408140" y="4043148"/>
                  <a:pt x="4937056" y="3907612"/>
                </a:cubicBezTo>
                <a:cubicBezTo>
                  <a:pt x="5465972" y="3772076"/>
                  <a:pt x="4825424" y="3431794"/>
                  <a:pt x="5475487" y="3213502"/>
                </a:cubicBezTo>
                <a:cubicBezTo>
                  <a:pt x="6125550" y="2995210"/>
                  <a:pt x="8024798" y="2851933"/>
                  <a:pt x="8837436" y="2597857"/>
                </a:cubicBezTo>
                <a:cubicBezTo>
                  <a:pt x="9650074" y="2343781"/>
                  <a:pt x="10015370" y="1841426"/>
                  <a:pt x="10351315" y="1689046"/>
                </a:cubicBezTo>
                <a:cubicBezTo>
                  <a:pt x="10687261" y="1536666"/>
                  <a:pt x="10521214" y="1890658"/>
                  <a:pt x="10853109" y="1683577"/>
                </a:cubicBezTo>
                <a:cubicBezTo>
                  <a:pt x="11185004" y="1476496"/>
                  <a:pt x="11641802" y="619975"/>
                  <a:pt x="12342688" y="446562"/>
                </a:cubicBezTo>
                <a:cubicBezTo>
                  <a:pt x="13043574" y="273149"/>
                  <a:pt x="14546575" y="-569775"/>
                  <a:pt x="15058424" y="643099"/>
                </a:cubicBezTo>
                <a:cubicBezTo>
                  <a:pt x="15570273" y="1855974"/>
                  <a:pt x="15723314" y="6458545"/>
                  <a:pt x="15413784" y="7723809"/>
                </a:cubicBezTo>
                <a:cubicBezTo>
                  <a:pt x="15104254" y="8989073"/>
                  <a:pt x="15432981" y="8182679"/>
                  <a:pt x="13201242" y="8234685"/>
                </a:cubicBezTo>
                <a:cubicBezTo>
                  <a:pt x="10969503" y="8286691"/>
                  <a:pt x="3716900" y="7999143"/>
                  <a:pt x="1579595" y="6879400"/>
                </a:cubicBezTo>
                <a:cubicBezTo>
                  <a:pt x="-557710" y="5759657"/>
                  <a:pt x="618257" y="2029521"/>
                  <a:pt x="377410" y="151622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844513" y="1237129"/>
            <a:ext cx="10720517" cy="5450542"/>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b="1" dirty="0">
                <a:solidFill>
                  <a:schemeClr val="bg1"/>
                </a:solidFill>
              </a:rPr>
              <a:t>Login :</a:t>
            </a:r>
          </a:p>
          <a:p>
            <a:r>
              <a:rPr lang="en-US" dirty="0">
                <a:solidFill>
                  <a:schemeClr val="bg1"/>
                </a:solidFill>
              </a:rPr>
              <a:t>normal staff can log in into system by using this function with verify password. </a:t>
            </a:r>
          </a:p>
          <a:p>
            <a:endParaRPr lang="en-US" dirty="0">
              <a:solidFill>
                <a:schemeClr val="bg1"/>
              </a:solidFill>
            </a:endParaRPr>
          </a:p>
          <a:p>
            <a:r>
              <a:rPr lang="en-US" b="1" dirty="0">
                <a:solidFill>
                  <a:schemeClr val="bg1"/>
                </a:solidFill>
              </a:rPr>
              <a:t>Check photographer requirement:</a:t>
            </a:r>
          </a:p>
          <a:p>
            <a:r>
              <a:rPr lang="en-US" dirty="0">
                <a:solidFill>
                  <a:schemeClr val="bg1"/>
                </a:solidFill>
              </a:rPr>
              <a:t>Normal staff will check photographer requirement as they can communicate with client easily.</a:t>
            </a:r>
          </a:p>
          <a:p>
            <a:endParaRPr lang="en-US" dirty="0">
              <a:solidFill>
                <a:schemeClr val="bg1"/>
              </a:solidFill>
            </a:endParaRPr>
          </a:p>
          <a:p>
            <a:r>
              <a:rPr lang="en-US" b="1" dirty="0">
                <a:solidFill>
                  <a:schemeClr val="bg1"/>
                </a:solidFill>
              </a:rPr>
              <a:t>Suggest Photographer:</a:t>
            </a:r>
          </a:p>
          <a:p>
            <a:r>
              <a:rPr lang="en-US" dirty="0">
                <a:solidFill>
                  <a:schemeClr val="bg1"/>
                </a:solidFill>
              </a:rPr>
              <a:t>They will suggest client that which photographer will best for their budget and requirement.</a:t>
            </a:r>
          </a:p>
          <a:p>
            <a:endParaRPr lang="en-US" dirty="0">
              <a:solidFill>
                <a:schemeClr val="bg1"/>
              </a:solidFill>
            </a:endParaRPr>
          </a:p>
          <a:p>
            <a:r>
              <a:rPr lang="en-US" b="1" dirty="0">
                <a:solidFill>
                  <a:schemeClr val="bg1"/>
                </a:solidFill>
              </a:rPr>
              <a:t>Contact Photographer:</a:t>
            </a:r>
          </a:p>
          <a:p>
            <a:r>
              <a:rPr lang="en-US" dirty="0">
                <a:solidFill>
                  <a:schemeClr val="bg1"/>
                </a:solidFill>
              </a:rPr>
              <a:t>They contact with Photographer with client requirement.</a:t>
            </a:r>
          </a:p>
          <a:p>
            <a:endParaRPr lang="en-US" dirty="0">
              <a:solidFill>
                <a:schemeClr val="bg1"/>
              </a:solidFill>
            </a:endParaRPr>
          </a:p>
          <a:p>
            <a:r>
              <a:rPr lang="en-US" b="1" dirty="0">
                <a:solidFill>
                  <a:schemeClr val="bg1"/>
                </a:solidFill>
              </a:rPr>
              <a:t>Check order details :</a:t>
            </a:r>
          </a:p>
          <a:p>
            <a:r>
              <a:rPr lang="en-US" dirty="0">
                <a:solidFill>
                  <a:schemeClr val="bg1"/>
                </a:solidFill>
              </a:rPr>
              <a:t>Before contact with photographer staff must check client order details.</a:t>
            </a:r>
          </a:p>
          <a:p>
            <a:endParaRPr lang="en-US" dirty="0">
              <a:solidFill>
                <a:schemeClr val="bg1"/>
              </a:solidFill>
            </a:endParaRPr>
          </a:p>
          <a:p>
            <a:endParaRPr lang="en-US" dirty="0">
              <a:solidFill>
                <a:schemeClr val="bg1"/>
              </a:solidFill>
            </a:endParaRPr>
          </a:p>
        </p:txBody>
      </p:sp>
      <p:sp>
        <p:nvSpPr>
          <p:cNvPr id="6" name="Rectangle: Rounded Corners 5">
            <a:extLst>
              <a:ext uri="{FF2B5EF4-FFF2-40B4-BE49-F238E27FC236}">
                <a16:creationId xmlns:a16="http://schemas.microsoft.com/office/drawing/2014/main" id="{806B65F7-ECE4-4C03-AAC2-0589C57FF08D}"/>
              </a:ext>
            </a:extLst>
          </p:cNvPr>
          <p:cNvSpPr/>
          <p:nvPr/>
        </p:nvSpPr>
        <p:spPr>
          <a:xfrm>
            <a:off x="5226572" y="1426313"/>
            <a:ext cx="1956397" cy="813107"/>
          </a:xfrm>
          <a:prstGeom prst="roundRect">
            <a:avLst/>
          </a:prstGeom>
          <a:solidFill>
            <a:schemeClr val="bg2">
              <a:lumMod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Executable Staff</a:t>
            </a:r>
          </a:p>
        </p:txBody>
      </p:sp>
      <p:sp>
        <p:nvSpPr>
          <p:cNvPr id="7" name="Rectangle: Rounded Corners 6">
            <a:extLst>
              <a:ext uri="{FF2B5EF4-FFF2-40B4-BE49-F238E27FC236}">
                <a16:creationId xmlns:a16="http://schemas.microsoft.com/office/drawing/2014/main" id="{C06B81C7-3407-417B-A30D-281AC91195FD}"/>
              </a:ext>
            </a:extLst>
          </p:cNvPr>
          <p:cNvSpPr/>
          <p:nvPr/>
        </p:nvSpPr>
        <p:spPr>
          <a:xfrm>
            <a:off x="4323377" y="225969"/>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Functionality</a:t>
            </a:r>
          </a:p>
        </p:txBody>
      </p:sp>
    </p:spTree>
    <p:extLst>
      <p:ext uri="{BB962C8B-B14F-4D97-AF65-F5344CB8AC3E}">
        <p14:creationId xmlns:p14="http://schemas.microsoft.com/office/powerpoint/2010/main" val="3481371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88F0395-244C-48E1-B152-7241F96A1468}"/>
              </a:ext>
            </a:extLst>
          </p:cNvPr>
          <p:cNvSpPr/>
          <p:nvPr/>
        </p:nvSpPr>
        <p:spPr>
          <a:xfrm>
            <a:off x="-1387604" y="3131593"/>
            <a:ext cx="15463244" cy="5415654"/>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61527 h 8585755"/>
              <a:gd name="connsiteX1" fmla="*/ 448871 w 15392541"/>
              <a:gd name="connsiteY1" fmla="*/ 478364 h 8585755"/>
              <a:gd name="connsiteX2" fmla="*/ 1827457 w 15392541"/>
              <a:gd name="connsiteY2" fmla="*/ 6207 h 8585755"/>
              <a:gd name="connsiteX3" fmla="*/ 3708008 w 15392541"/>
              <a:gd name="connsiteY3" fmla="*/ 750766 h 8585755"/>
              <a:gd name="connsiteX4" fmla="*/ 5664341 w 15392541"/>
              <a:gd name="connsiteY4" fmla="*/ 3254003 h 8585755"/>
              <a:gd name="connsiteX5" fmla="*/ 8174642 w 15392541"/>
              <a:gd name="connsiteY5" fmla="*/ 3732053 h 8585755"/>
              <a:gd name="connsiteX6" fmla="*/ 8567933 w 15392541"/>
              <a:gd name="connsiteY6" fmla="*/ 5037523 h 8585755"/>
              <a:gd name="connsiteX7" fmla="*/ 10844739 w 15392541"/>
              <a:gd name="connsiteY7" fmla="*/ 5023090 h 8585755"/>
              <a:gd name="connsiteX8" fmla="*/ 12038483 w 15392541"/>
              <a:gd name="connsiteY8" fmla="*/ 6179651 h 8585755"/>
              <a:gd name="connsiteX9" fmla="*/ 15112807 w 15392541"/>
              <a:gd name="connsiteY9" fmla="*/ 6636165 h 8585755"/>
              <a:gd name="connsiteX10" fmla="*/ 15181296 w 15392541"/>
              <a:gd name="connsiteY10" fmla="*/ 8069110 h 8585755"/>
              <a:gd name="connsiteX11" fmla="*/ 12968754 w 15392541"/>
              <a:gd name="connsiteY11" fmla="*/ 8579986 h 8585755"/>
              <a:gd name="connsiteX12" fmla="*/ 1347107 w 15392541"/>
              <a:gd name="connsiteY12" fmla="*/ 7224701 h 8585755"/>
              <a:gd name="connsiteX13" fmla="*/ 144922 w 15392541"/>
              <a:gd name="connsiteY13" fmla="*/ 1861527 h 8585755"/>
              <a:gd name="connsiteX0" fmla="*/ 116471 w 15434428"/>
              <a:gd name="connsiteY0" fmla="*/ 2518544 h 8588351"/>
              <a:gd name="connsiteX1" fmla="*/ 490758 w 15434428"/>
              <a:gd name="connsiteY1" fmla="*/ 482238 h 8588351"/>
              <a:gd name="connsiteX2" fmla="*/ 1869344 w 15434428"/>
              <a:gd name="connsiteY2" fmla="*/ 10081 h 8588351"/>
              <a:gd name="connsiteX3" fmla="*/ 3749895 w 15434428"/>
              <a:gd name="connsiteY3" fmla="*/ 754640 h 8588351"/>
              <a:gd name="connsiteX4" fmla="*/ 5706228 w 15434428"/>
              <a:gd name="connsiteY4" fmla="*/ 3257877 h 8588351"/>
              <a:gd name="connsiteX5" fmla="*/ 8216529 w 15434428"/>
              <a:gd name="connsiteY5" fmla="*/ 3735927 h 8588351"/>
              <a:gd name="connsiteX6" fmla="*/ 8609820 w 15434428"/>
              <a:gd name="connsiteY6" fmla="*/ 5041397 h 8588351"/>
              <a:gd name="connsiteX7" fmla="*/ 10886626 w 15434428"/>
              <a:gd name="connsiteY7" fmla="*/ 5026964 h 8588351"/>
              <a:gd name="connsiteX8" fmla="*/ 12080370 w 15434428"/>
              <a:gd name="connsiteY8" fmla="*/ 6183525 h 8588351"/>
              <a:gd name="connsiteX9" fmla="*/ 15154694 w 15434428"/>
              <a:gd name="connsiteY9" fmla="*/ 6640039 h 8588351"/>
              <a:gd name="connsiteX10" fmla="*/ 15223183 w 15434428"/>
              <a:gd name="connsiteY10" fmla="*/ 8072984 h 8588351"/>
              <a:gd name="connsiteX11" fmla="*/ 13010641 w 15434428"/>
              <a:gd name="connsiteY11" fmla="*/ 8583860 h 8588351"/>
              <a:gd name="connsiteX12" fmla="*/ 1388994 w 15434428"/>
              <a:gd name="connsiteY12" fmla="*/ 7228575 h 8588351"/>
              <a:gd name="connsiteX13" fmla="*/ 116471 w 15434428"/>
              <a:gd name="connsiteY13" fmla="*/ 2518544 h 8588351"/>
              <a:gd name="connsiteX0" fmla="*/ 104507 w 15422464"/>
              <a:gd name="connsiteY0" fmla="*/ 2509174 h 8578981"/>
              <a:gd name="connsiteX1" fmla="*/ 297923 w 15422464"/>
              <a:gd name="connsiteY1" fmla="*/ 834609 h 8578981"/>
              <a:gd name="connsiteX2" fmla="*/ 1857380 w 15422464"/>
              <a:gd name="connsiteY2" fmla="*/ 711 h 8578981"/>
              <a:gd name="connsiteX3" fmla="*/ 3737931 w 15422464"/>
              <a:gd name="connsiteY3" fmla="*/ 745270 h 8578981"/>
              <a:gd name="connsiteX4" fmla="*/ 5694264 w 15422464"/>
              <a:gd name="connsiteY4" fmla="*/ 3248507 h 8578981"/>
              <a:gd name="connsiteX5" fmla="*/ 8204565 w 15422464"/>
              <a:gd name="connsiteY5" fmla="*/ 3726557 h 8578981"/>
              <a:gd name="connsiteX6" fmla="*/ 8597856 w 15422464"/>
              <a:gd name="connsiteY6" fmla="*/ 5032027 h 8578981"/>
              <a:gd name="connsiteX7" fmla="*/ 10874662 w 15422464"/>
              <a:gd name="connsiteY7" fmla="*/ 5017594 h 8578981"/>
              <a:gd name="connsiteX8" fmla="*/ 12068406 w 15422464"/>
              <a:gd name="connsiteY8" fmla="*/ 6174155 h 8578981"/>
              <a:gd name="connsiteX9" fmla="*/ 15142730 w 15422464"/>
              <a:gd name="connsiteY9" fmla="*/ 6630669 h 8578981"/>
              <a:gd name="connsiteX10" fmla="*/ 15211219 w 15422464"/>
              <a:gd name="connsiteY10" fmla="*/ 8063614 h 8578981"/>
              <a:gd name="connsiteX11" fmla="*/ 12998677 w 15422464"/>
              <a:gd name="connsiteY11" fmla="*/ 8574490 h 8578981"/>
              <a:gd name="connsiteX12" fmla="*/ 1377030 w 15422464"/>
              <a:gd name="connsiteY12" fmla="*/ 7219205 h 8578981"/>
              <a:gd name="connsiteX13" fmla="*/ 104507 w 15422464"/>
              <a:gd name="connsiteY13" fmla="*/ 2509174 h 8578981"/>
              <a:gd name="connsiteX0" fmla="*/ 104507 w 15422464"/>
              <a:gd name="connsiteY0" fmla="*/ 2579372 h 8649179"/>
              <a:gd name="connsiteX1" fmla="*/ 297923 w 15422464"/>
              <a:gd name="connsiteY1" fmla="*/ 904807 h 8649179"/>
              <a:gd name="connsiteX2" fmla="*/ 1264527 w 15422464"/>
              <a:gd name="connsiteY2" fmla="*/ 570 h 8649179"/>
              <a:gd name="connsiteX3" fmla="*/ 3737931 w 15422464"/>
              <a:gd name="connsiteY3" fmla="*/ 815468 h 8649179"/>
              <a:gd name="connsiteX4" fmla="*/ 5694264 w 15422464"/>
              <a:gd name="connsiteY4" fmla="*/ 3318705 h 8649179"/>
              <a:gd name="connsiteX5" fmla="*/ 8204565 w 15422464"/>
              <a:gd name="connsiteY5" fmla="*/ 3796755 h 8649179"/>
              <a:gd name="connsiteX6" fmla="*/ 8597856 w 15422464"/>
              <a:gd name="connsiteY6" fmla="*/ 5102225 h 8649179"/>
              <a:gd name="connsiteX7" fmla="*/ 10874662 w 15422464"/>
              <a:gd name="connsiteY7" fmla="*/ 5087792 h 8649179"/>
              <a:gd name="connsiteX8" fmla="*/ 12068406 w 15422464"/>
              <a:gd name="connsiteY8" fmla="*/ 6244353 h 8649179"/>
              <a:gd name="connsiteX9" fmla="*/ 15142730 w 15422464"/>
              <a:gd name="connsiteY9" fmla="*/ 6700867 h 8649179"/>
              <a:gd name="connsiteX10" fmla="*/ 15211219 w 15422464"/>
              <a:gd name="connsiteY10" fmla="*/ 8133812 h 8649179"/>
              <a:gd name="connsiteX11" fmla="*/ 12998677 w 15422464"/>
              <a:gd name="connsiteY11" fmla="*/ 8644688 h 8649179"/>
              <a:gd name="connsiteX12" fmla="*/ 1377030 w 15422464"/>
              <a:gd name="connsiteY12" fmla="*/ 7289403 h 8649179"/>
              <a:gd name="connsiteX13" fmla="*/ 104507 w 15422464"/>
              <a:gd name="connsiteY13" fmla="*/ 2579372 h 864917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8204565 w 15422464"/>
              <a:gd name="connsiteY5" fmla="*/ 3796635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703840 w 15422464"/>
              <a:gd name="connsiteY7" fmla="*/ 5358978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51437"/>
              <a:gd name="connsiteY0" fmla="*/ 2579252 h 8649059"/>
              <a:gd name="connsiteX1" fmla="*/ 297923 w 15451437"/>
              <a:gd name="connsiteY1" fmla="*/ 904687 h 8649059"/>
              <a:gd name="connsiteX2" fmla="*/ 1264527 w 15451437"/>
              <a:gd name="connsiteY2" fmla="*/ 450 h 8649059"/>
              <a:gd name="connsiteX3" fmla="*/ 3737931 w 15451437"/>
              <a:gd name="connsiteY3" fmla="*/ 815348 h 8649059"/>
              <a:gd name="connsiteX4" fmla="*/ 4930589 w 15451437"/>
              <a:gd name="connsiteY4" fmla="*/ 2836264 h 8649059"/>
              <a:gd name="connsiteX5" fmla="*/ 7290165 w 15451437"/>
              <a:gd name="connsiteY5" fmla="*/ 3404749 h 8649059"/>
              <a:gd name="connsiteX6" fmla="*/ 8165776 w 15451437"/>
              <a:gd name="connsiteY6" fmla="*/ 5252830 h 8649059"/>
              <a:gd name="connsiteX7" fmla="*/ 10703840 w 15451437"/>
              <a:gd name="connsiteY7" fmla="*/ 5358978 h 8649059"/>
              <a:gd name="connsiteX8" fmla="*/ 11666472 w 15451437"/>
              <a:gd name="connsiteY8" fmla="*/ 6565780 h 8649059"/>
              <a:gd name="connsiteX9" fmla="*/ 15142730 w 15451437"/>
              <a:gd name="connsiteY9" fmla="*/ 6700747 h 8649059"/>
              <a:gd name="connsiteX10" fmla="*/ 15211219 w 15451437"/>
              <a:gd name="connsiteY10" fmla="*/ 8133692 h 8649059"/>
              <a:gd name="connsiteX11" fmla="*/ 12998677 w 15451437"/>
              <a:gd name="connsiteY11" fmla="*/ 8644568 h 8649059"/>
              <a:gd name="connsiteX12" fmla="*/ 1377030 w 15451437"/>
              <a:gd name="connsiteY12" fmla="*/ 7289283 h 8649059"/>
              <a:gd name="connsiteX13" fmla="*/ 104507 w 1545143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290165 w 15451067"/>
              <a:gd name="connsiteY5" fmla="*/ 340474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586000 w 15451067"/>
              <a:gd name="connsiteY5" fmla="*/ 327027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 name="connsiteX0" fmla="*/ 104507 w 15451067"/>
              <a:gd name="connsiteY0" fmla="*/ 2597453 h 8667260"/>
              <a:gd name="connsiteX1" fmla="*/ 297923 w 15451067"/>
              <a:gd name="connsiteY1" fmla="*/ 922888 h 8667260"/>
              <a:gd name="connsiteX2" fmla="*/ 1264527 w 15451067"/>
              <a:gd name="connsiteY2" fmla="*/ 18651 h 8667260"/>
              <a:gd name="connsiteX3" fmla="*/ 3630354 w 15451067"/>
              <a:gd name="connsiteY3" fmla="*/ 1721055 h 8667260"/>
              <a:gd name="connsiteX4" fmla="*/ 4930589 w 15451067"/>
              <a:gd name="connsiteY4" fmla="*/ 2854465 h 8667260"/>
              <a:gd name="connsiteX5" fmla="*/ 7586000 w 15451067"/>
              <a:gd name="connsiteY5" fmla="*/ 3288480 h 8667260"/>
              <a:gd name="connsiteX6" fmla="*/ 8165776 w 15451067"/>
              <a:gd name="connsiteY6" fmla="*/ 5271031 h 8667260"/>
              <a:gd name="connsiteX7" fmla="*/ 10703840 w 15451067"/>
              <a:gd name="connsiteY7" fmla="*/ 5377179 h 8667260"/>
              <a:gd name="connsiteX8" fmla="*/ 11666472 w 15451067"/>
              <a:gd name="connsiteY8" fmla="*/ 6583981 h 8667260"/>
              <a:gd name="connsiteX9" fmla="*/ 14992005 w 15451067"/>
              <a:gd name="connsiteY9" fmla="*/ 6427546 h 8667260"/>
              <a:gd name="connsiteX10" fmla="*/ 15211219 w 15451067"/>
              <a:gd name="connsiteY10" fmla="*/ 8151893 h 8667260"/>
              <a:gd name="connsiteX11" fmla="*/ 12998677 w 15451067"/>
              <a:gd name="connsiteY11" fmla="*/ 8662769 h 8667260"/>
              <a:gd name="connsiteX12" fmla="*/ 1377030 w 15451067"/>
              <a:gd name="connsiteY12" fmla="*/ 7307484 h 8667260"/>
              <a:gd name="connsiteX13" fmla="*/ 104507 w 15451067"/>
              <a:gd name="connsiteY13" fmla="*/ 2597453 h 8667260"/>
              <a:gd name="connsiteX0" fmla="*/ 104507 w 15451067"/>
              <a:gd name="connsiteY0" fmla="*/ 1678772 h 7748579"/>
              <a:gd name="connsiteX1" fmla="*/ 297923 w 15451067"/>
              <a:gd name="connsiteY1" fmla="*/ 4207 h 7748579"/>
              <a:gd name="connsiteX2" fmla="*/ 1282456 w 15451067"/>
              <a:gd name="connsiteY2" fmla="*/ 1188747 h 7748579"/>
              <a:gd name="connsiteX3" fmla="*/ 3630354 w 15451067"/>
              <a:gd name="connsiteY3" fmla="*/ 802374 h 7748579"/>
              <a:gd name="connsiteX4" fmla="*/ 4930589 w 15451067"/>
              <a:gd name="connsiteY4" fmla="*/ 1935784 h 7748579"/>
              <a:gd name="connsiteX5" fmla="*/ 7586000 w 15451067"/>
              <a:gd name="connsiteY5" fmla="*/ 2369799 h 7748579"/>
              <a:gd name="connsiteX6" fmla="*/ 8165776 w 15451067"/>
              <a:gd name="connsiteY6" fmla="*/ 4352350 h 7748579"/>
              <a:gd name="connsiteX7" fmla="*/ 10703840 w 15451067"/>
              <a:gd name="connsiteY7" fmla="*/ 4458498 h 7748579"/>
              <a:gd name="connsiteX8" fmla="*/ 11666472 w 15451067"/>
              <a:gd name="connsiteY8" fmla="*/ 5665300 h 7748579"/>
              <a:gd name="connsiteX9" fmla="*/ 14992005 w 15451067"/>
              <a:gd name="connsiteY9" fmla="*/ 5508865 h 7748579"/>
              <a:gd name="connsiteX10" fmla="*/ 15211219 w 15451067"/>
              <a:gd name="connsiteY10" fmla="*/ 7233212 h 7748579"/>
              <a:gd name="connsiteX11" fmla="*/ 12998677 w 15451067"/>
              <a:gd name="connsiteY11" fmla="*/ 7744088 h 7748579"/>
              <a:gd name="connsiteX12" fmla="*/ 1377030 w 15451067"/>
              <a:gd name="connsiteY12" fmla="*/ 6388803 h 7748579"/>
              <a:gd name="connsiteX13" fmla="*/ 104507 w 15451067"/>
              <a:gd name="connsiteY13" fmla="*/ 1678772 h 7748579"/>
              <a:gd name="connsiteX0" fmla="*/ 134290 w 15480850"/>
              <a:gd name="connsiteY0" fmla="*/ 902677 h 6972484"/>
              <a:gd name="connsiteX1" fmla="*/ 775941 w 15480850"/>
              <a:gd name="connsiteY1" fmla="*/ 994159 h 6972484"/>
              <a:gd name="connsiteX2" fmla="*/ 1312239 w 15480850"/>
              <a:gd name="connsiteY2" fmla="*/ 412652 h 6972484"/>
              <a:gd name="connsiteX3" fmla="*/ 3660137 w 15480850"/>
              <a:gd name="connsiteY3" fmla="*/ 26279 h 6972484"/>
              <a:gd name="connsiteX4" fmla="*/ 4960372 w 15480850"/>
              <a:gd name="connsiteY4" fmla="*/ 1159689 h 6972484"/>
              <a:gd name="connsiteX5" fmla="*/ 7615783 w 15480850"/>
              <a:gd name="connsiteY5" fmla="*/ 1593704 h 6972484"/>
              <a:gd name="connsiteX6" fmla="*/ 8195559 w 15480850"/>
              <a:gd name="connsiteY6" fmla="*/ 3576255 h 6972484"/>
              <a:gd name="connsiteX7" fmla="*/ 10733623 w 15480850"/>
              <a:gd name="connsiteY7" fmla="*/ 3682403 h 6972484"/>
              <a:gd name="connsiteX8" fmla="*/ 11696255 w 15480850"/>
              <a:gd name="connsiteY8" fmla="*/ 4889205 h 6972484"/>
              <a:gd name="connsiteX9" fmla="*/ 15021788 w 15480850"/>
              <a:gd name="connsiteY9" fmla="*/ 4732770 h 6972484"/>
              <a:gd name="connsiteX10" fmla="*/ 15241002 w 15480850"/>
              <a:gd name="connsiteY10" fmla="*/ 6457117 h 6972484"/>
              <a:gd name="connsiteX11" fmla="*/ 13028460 w 15480850"/>
              <a:gd name="connsiteY11" fmla="*/ 6967993 h 6972484"/>
              <a:gd name="connsiteX12" fmla="*/ 1406813 w 15480850"/>
              <a:gd name="connsiteY12" fmla="*/ 5612708 h 6972484"/>
              <a:gd name="connsiteX13" fmla="*/ 134290 w 15480850"/>
              <a:gd name="connsiteY13" fmla="*/ 902677 h 6972484"/>
              <a:gd name="connsiteX0" fmla="*/ 237155 w 15341668"/>
              <a:gd name="connsiteY0" fmla="*/ 2301172 h 6970999"/>
              <a:gd name="connsiteX1" fmla="*/ 636759 w 15341668"/>
              <a:gd name="connsiteY1" fmla="*/ 994159 h 6970999"/>
              <a:gd name="connsiteX2" fmla="*/ 1173057 w 15341668"/>
              <a:gd name="connsiteY2" fmla="*/ 412652 h 6970999"/>
              <a:gd name="connsiteX3" fmla="*/ 3520955 w 15341668"/>
              <a:gd name="connsiteY3" fmla="*/ 26279 h 6970999"/>
              <a:gd name="connsiteX4" fmla="*/ 4821190 w 15341668"/>
              <a:gd name="connsiteY4" fmla="*/ 1159689 h 6970999"/>
              <a:gd name="connsiteX5" fmla="*/ 7476601 w 15341668"/>
              <a:gd name="connsiteY5" fmla="*/ 1593704 h 6970999"/>
              <a:gd name="connsiteX6" fmla="*/ 8056377 w 15341668"/>
              <a:gd name="connsiteY6" fmla="*/ 3576255 h 6970999"/>
              <a:gd name="connsiteX7" fmla="*/ 10594441 w 15341668"/>
              <a:gd name="connsiteY7" fmla="*/ 3682403 h 6970999"/>
              <a:gd name="connsiteX8" fmla="*/ 11557073 w 15341668"/>
              <a:gd name="connsiteY8" fmla="*/ 4889205 h 6970999"/>
              <a:gd name="connsiteX9" fmla="*/ 14882606 w 15341668"/>
              <a:gd name="connsiteY9" fmla="*/ 4732770 h 6970999"/>
              <a:gd name="connsiteX10" fmla="*/ 15101820 w 15341668"/>
              <a:gd name="connsiteY10" fmla="*/ 6457117 h 6970999"/>
              <a:gd name="connsiteX11" fmla="*/ 12889278 w 15341668"/>
              <a:gd name="connsiteY11" fmla="*/ 6967993 h 6970999"/>
              <a:gd name="connsiteX12" fmla="*/ 1267631 w 15341668"/>
              <a:gd name="connsiteY12" fmla="*/ 5612708 h 6970999"/>
              <a:gd name="connsiteX13" fmla="*/ 237155 w 15341668"/>
              <a:gd name="connsiteY13" fmla="*/ 2301172 h 6970999"/>
              <a:gd name="connsiteX0" fmla="*/ 304483 w 15408996"/>
              <a:gd name="connsiteY0" fmla="*/ 2311636 h 6981463"/>
              <a:gd name="connsiteX1" fmla="*/ 1797781 w 15408996"/>
              <a:gd name="connsiteY1" fmla="*/ 1856270 h 6981463"/>
              <a:gd name="connsiteX2" fmla="*/ 1240385 w 15408996"/>
              <a:gd name="connsiteY2" fmla="*/ 423116 h 6981463"/>
              <a:gd name="connsiteX3" fmla="*/ 3588283 w 15408996"/>
              <a:gd name="connsiteY3" fmla="*/ 36743 h 6981463"/>
              <a:gd name="connsiteX4" fmla="*/ 4888518 w 15408996"/>
              <a:gd name="connsiteY4" fmla="*/ 1170153 h 6981463"/>
              <a:gd name="connsiteX5" fmla="*/ 7543929 w 15408996"/>
              <a:gd name="connsiteY5" fmla="*/ 1604168 h 6981463"/>
              <a:gd name="connsiteX6" fmla="*/ 8123705 w 15408996"/>
              <a:gd name="connsiteY6" fmla="*/ 3586719 h 6981463"/>
              <a:gd name="connsiteX7" fmla="*/ 10661769 w 15408996"/>
              <a:gd name="connsiteY7" fmla="*/ 3692867 h 6981463"/>
              <a:gd name="connsiteX8" fmla="*/ 11624401 w 15408996"/>
              <a:gd name="connsiteY8" fmla="*/ 4899669 h 6981463"/>
              <a:gd name="connsiteX9" fmla="*/ 14949934 w 15408996"/>
              <a:gd name="connsiteY9" fmla="*/ 4743234 h 6981463"/>
              <a:gd name="connsiteX10" fmla="*/ 15169148 w 15408996"/>
              <a:gd name="connsiteY10" fmla="*/ 6467581 h 6981463"/>
              <a:gd name="connsiteX11" fmla="*/ 12956606 w 15408996"/>
              <a:gd name="connsiteY11" fmla="*/ 6978457 h 6981463"/>
              <a:gd name="connsiteX12" fmla="*/ 1334959 w 15408996"/>
              <a:gd name="connsiteY12" fmla="*/ 5623172 h 6981463"/>
              <a:gd name="connsiteX13" fmla="*/ 304483 w 15408996"/>
              <a:gd name="connsiteY13" fmla="*/ 2311636 h 6981463"/>
              <a:gd name="connsiteX0" fmla="*/ 304483 w 15408996"/>
              <a:gd name="connsiteY0" fmla="*/ 2276448 h 6946275"/>
              <a:gd name="connsiteX1" fmla="*/ 1797781 w 15408996"/>
              <a:gd name="connsiteY1" fmla="*/ 1821082 h 6946275"/>
              <a:gd name="connsiteX2" fmla="*/ 3714643 w 15408996"/>
              <a:gd name="connsiteY2" fmla="*/ 1400940 h 6946275"/>
              <a:gd name="connsiteX3" fmla="*/ 3588283 w 15408996"/>
              <a:gd name="connsiteY3" fmla="*/ 1555 h 6946275"/>
              <a:gd name="connsiteX4" fmla="*/ 4888518 w 15408996"/>
              <a:gd name="connsiteY4" fmla="*/ 1134965 h 6946275"/>
              <a:gd name="connsiteX5" fmla="*/ 7543929 w 15408996"/>
              <a:gd name="connsiteY5" fmla="*/ 1568980 h 6946275"/>
              <a:gd name="connsiteX6" fmla="*/ 8123705 w 15408996"/>
              <a:gd name="connsiteY6" fmla="*/ 3551531 h 6946275"/>
              <a:gd name="connsiteX7" fmla="*/ 10661769 w 15408996"/>
              <a:gd name="connsiteY7" fmla="*/ 3657679 h 6946275"/>
              <a:gd name="connsiteX8" fmla="*/ 11624401 w 15408996"/>
              <a:gd name="connsiteY8" fmla="*/ 4864481 h 6946275"/>
              <a:gd name="connsiteX9" fmla="*/ 14949934 w 15408996"/>
              <a:gd name="connsiteY9" fmla="*/ 4708046 h 6946275"/>
              <a:gd name="connsiteX10" fmla="*/ 15169148 w 15408996"/>
              <a:gd name="connsiteY10" fmla="*/ 6432393 h 6946275"/>
              <a:gd name="connsiteX11" fmla="*/ 12956606 w 15408996"/>
              <a:gd name="connsiteY11" fmla="*/ 6943269 h 6946275"/>
              <a:gd name="connsiteX12" fmla="*/ 1334959 w 15408996"/>
              <a:gd name="connsiteY12" fmla="*/ 5587984 h 6946275"/>
              <a:gd name="connsiteX13" fmla="*/ 304483 w 15408996"/>
              <a:gd name="connsiteY13" fmla="*/ 2276448 h 6946275"/>
              <a:gd name="connsiteX0" fmla="*/ 304483 w 15408996"/>
              <a:gd name="connsiteY0" fmla="*/ 1153633 h 5823460"/>
              <a:gd name="connsiteX1" fmla="*/ 1797781 w 15408996"/>
              <a:gd name="connsiteY1" fmla="*/ 698267 h 5823460"/>
              <a:gd name="connsiteX2" fmla="*/ 3714643 w 15408996"/>
              <a:gd name="connsiteY2" fmla="*/ 278125 h 5823460"/>
              <a:gd name="connsiteX3" fmla="*/ 5345366 w 15408996"/>
              <a:gd name="connsiteY3" fmla="*/ 133799 h 5823460"/>
              <a:gd name="connsiteX4" fmla="*/ 4888518 w 15408996"/>
              <a:gd name="connsiteY4" fmla="*/ 12150 h 5823460"/>
              <a:gd name="connsiteX5" fmla="*/ 7543929 w 15408996"/>
              <a:gd name="connsiteY5" fmla="*/ 446165 h 5823460"/>
              <a:gd name="connsiteX6" fmla="*/ 8123705 w 15408996"/>
              <a:gd name="connsiteY6" fmla="*/ 2428716 h 5823460"/>
              <a:gd name="connsiteX7" fmla="*/ 10661769 w 15408996"/>
              <a:gd name="connsiteY7" fmla="*/ 2534864 h 5823460"/>
              <a:gd name="connsiteX8" fmla="*/ 11624401 w 15408996"/>
              <a:gd name="connsiteY8" fmla="*/ 3741666 h 5823460"/>
              <a:gd name="connsiteX9" fmla="*/ 14949934 w 15408996"/>
              <a:gd name="connsiteY9" fmla="*/ 3585231 h 5823460"/>
              <a:gd name="connsiteX10" fmla="*/ 15169148 w 15408996"/>
              <a:gd name="connsiteY10" fmla="*/ 5309578 h 5823460"/>
              <a:gd name="connsiteX11" fmla="*/ 12956606 w 15408996"/>
              <a:gd name="connsiteY11" fmla="*/ 5820454 h 5823460"/>
              <a:gd name="connsiteX12" fmla="*/ 1334959 w 15408996"/>
              <a:gd name="connsiteY12" fmla="*/ 4465169 h 5823460"/>
              <a:gd name="connsiteX13" fmla="*/ 304483 w 15408996"/>
              <a:gd name="connsiteY13" fmla="*/ 1153633 h 5823460"/>
              <a:gd name="connsiteX0" fmla="*/ 304483 w 15408996"/>
              <a:gd name="connsiteY0" fmla="*/ 1165127 h 5834954"/>
              <a:gd name="connsiteX1" fmla="*/ 1797781 w 15408996"/>
              <a:gd name="connsiteY1" fmla="*/ 709761 h 5834954"/>
              <a:gd name="connsiteX2" fmla="*/ 3714643 w 15408996"/>
              <a:gd name="connsiteY2" fmla="*/ 289619 h 5834954"/>
              <a:gd name="connsiteX3" fmla="*/ 5345366 w 15408996"/>
              <a:gd name="connsiteY3" fmla="*/ 145293 h 5834954"/>
              <a:gd name="connsiteX4" fmla="*/ 4888518 w 15408996"/>
              <a:gd name="connsiteY4" fmla="*/ 23644 h 5834954"/>
              <a:gd name="connsiteX5" fmla="*/ 9856823 w 15408996"/>
              <a:gd name="connsiteY5" fmla="*/ 645918 h 5834954"/>
              <a:gd name="connsiteX6" fmla="*/ 8123705 w 15408996"/>
              <a:gd name="connsiteY6" fmla="*/ 2440210 h 5834954"/>
              <a:gd name="connsiteX7" fmla="*/ 10661769 w 15408996"/>
              <a:gd name="connsiteY7" fmla="*/ 2546358 h 5834954"/>
              <a:gd name="connsiteX8" fmla="*/ 11624401 w 15408996"/>
              <a:gd name="connsiteY8" fmla="*/ 3753160 h 5834954"/>
              <a:gd name="connsiteX9" fmla="*/ 14949934 w 15408996"/>
              <a:gd name="connsiteY9" fmla="*/ 3596725 h 5834954"/>
              <a:gd name="connsiteX10" fmla="*/ 15169148 w 15408996"/>
              <a:gd name="connsiteY10" fmla="*/ 5321072 h 5834954"/>
              <a:gd name="connsiteX11" fmla="*/ 12956606 w 15408996"/>
              <a:gd name="connsiteY11" fmla="*/ 5831948 h 5834954"/>
              <a:gd name="connsiteX12" fmla="*/ 1334959 w 15408996"/>
              <a:gd name="connsiteY12" fmla="*/ 4476663 h 5834954"/>
              <a:gd name="connsiteX13" fmla="*/ 304483 w 15408996"/>
              <a:gd name="connsiteY13" fmla="*/ 1165127 h 5834954"/>
              <a:gd name="connsiteX0" fmla="*/ 304483 w 15408996"/>
              <a:gd name="connsiteY0" fmla="*/ 1165127 h 5834954"/>
              <a:gd name="connsiteX1" fmla="*/ 1797781 w 15408996"/>
              <a:gd name="connsiteY1" fmla="*/ 709761 h 5834954"/>
              <a:gd name="connsiteX2" fmla="*/ 3714643 w 15408996"/>
              <a:gd name="connsiteY2" fmla="*/ 289619 h 5834954"/>
              <a:gd name="connsiteX3" fmla="*/ 5345366 w 15408996"/>
              <a:gd name="connsiteY3" fmla="*/ 145293 h 5834954"/>
              <a:gd name="connsiteX4" fmla="*/ 4888518 w 15408996"/>
              <a:gd name="connsiteY4" fmla="*/ 23644 h 5834954"/>
              <a:gd name="connsiteX5" fmla="*/ 9856823 w 15408996"/>
              <a:gd name="connsiteY5" fmla="*/ 645918 h 5834954"/>
              <a:gd name="connsiteX6" fmla="*/ 11458576 w 15408996"/>
              <a:gd name="connsiteY6" fmla="*/ 1866469 h 5834954"/>
              <a:gd name="connsiteX7" fmla="*/ 10661769 w 15408996"/>
              <a:gd name="connsiteY7" fmla="*/ 2546358 h 5834954"/>
              <a:gd name="connsiteX8" fmla="*/ 11624401 w 15408996"/>
              <a:gd name="connsiteY8" fmla="*/ 3753160 h 5834954"/>
              <a:gd name="connsiteX9" fmla="*/ 14949934 w 15408996"/>
              <a:gd name="connsiteY9" fmla="*/ 3596725 h 5834954"/>
              <a:gd name="connsiteX10" fmla="*/ 15169148 w 15408996"/>
              <a:gd name="connsiteY10" fmla="*/ 5321072 h 5834954"/>
              <a:gd name="connsiteX11" fmla="*/ 12956606 w 15408996"/>
              <a:gd name="connsiteY11" fmla="*/ 5831948 h 5834954"/>
              <a:gd name="connsiteX12" fmla="*/ 1334959 w 15408996"/>
              <a:gd name="connsiteY12" fmla="*/ 4476663 h 5834954"/>
              <a:gd name="connsiteX13" fmla="*/ 304483 w 15408996"/>
              <a:gd name="connsiteY13" fmla="*/ 1165127 h 5834954"/>
              <a:gd name="connsiteX0" fmla="*/ 304483 w 15408996"/>
              <a:gd name="connsiteY0" fmla="*/ 1169955 h 5839782"/>
              <a:gd name="connsiteX1" fmla="*/ 1797781 w 15408996"/>
              <a:gd name="connsiteY1" fmla="*/ 714589 h 5839782"/>
              <a:gd name="connsiteX2" fmla="*/ 3714643 w 15408996"/>
              <a:gd name="connsiteY2" fmla="*/ 294447 h 5839782"/>
              <a:gd name="connsiteX3" fmla="*/ 5524660 w 15408996"/>
              <a:gd name="connsiteY3" fmla="*/ 1539650 h 5839782"/>
              <a:gd name="connsiteX4" fmla="*/ 4888518 w 15408996"/>
              <a:gd name="connsiteY4" fmla="*/ 28472 h 5839782"/>
              <a:gd name="connsiteX5" fmla="*/ 9856823 w 15408996"/>
              <a:gd name="connsiteY5" fmla="*/ 650746 h 5839782"/>
              <a:gd name="connsiteX6" fmla="*/ 11458576 w 15408996"/>
              <a:gd name="connsiteY6" fmla="*/ 1871297 h 5839782"/>
              <a:gd name="connsiteX7" fmla="*/ 10661769 w 15408996"/>
              <a:gd name="connsiteY7" fmla="*/ 2551186 h 5839782"/>
              <a:gd name="connsiteX8" fmla="*/ 11624401 w 15408996"/>
              <a:gd name="connsiteY8" fmla="*/ 3757988 h 5839782"/>
              <a:gd name="connsiteX9" fmla="*/ 14949934 w 15408996"/>
              <a:gd name="connsiteY9" fmla="*/ 3601553 h 5839782"/>
              <a:gd name="connsiteX10" fmla="*/ 15169148 w 15408996"/>
              <a:gd name="connsiteY10" fmla="*/ 5325900 h 5839782"/>
              <a:gd name="connsiteX11" fmla="*/ 12956606 w 15408996"/>
              <a:gd name="connsiteY11" fmla="*/ 5836776 h 5839782"/>
              <a:gd name="connsiteX12" fmla="*/ 1334959 w 15408996"/>
              <a:gd name="connsiteY12" fmla="*/ 4481491 h 5839782"/>
              <a:gd name="connsiteX13" fmla="*/ 304483 w 15408996"/>
              <a:gd name="connsiteY13" fmla="*/ 1169955 h 5839782"/>
              <a:gd name="connsiteX0" fmla="*/ 304483 w 15408996"/>
              <a:gd name="connsiteY0" fmla="*/ 1169955 h 5839782"/>
              <a:gd name="connsiteX1" fmla="*/ 1797781 w 15408996"/>
              <a:gd name="connsiteY1" fmla="*/ 714589 h 5839782"/>
              <a:gd name="connsiteX2" fmla="*/ 2961607 w 15408996"/>
              <a:gd name="connsiteY2" fmla="*/ 1164023 h 5839782"/>
              <a:gd name="connsiteX3" fmla="*/ 5524660 w 15408996"/>
              <a:gd name="connsiteY3" fmla="*/ 1539650 h 5839782"/>
              <a:gd name="connsiteX4" fmla="*/ 4888518 w 15408996"/>
              <a:gd name="connsiteY4" fmla="*/ 28472 h 5839782"/>
              <a:gd name="connsiteX5" fmla="*/ 9856823 w 15408996"/>
              <a:gd name="connsiteY5" fmla="*/ 650746 h 5839782"/>
              <a:gd name="connsiteX6" fmla="*/ 11458576 w 15408996"/>
              <a:gd name="connsiteY6" fmla="*/ 1871297 h 5839782"/>
              <a:gd name="connsiteX7" fmla="*/ 10661769 w 15408996"/>
              <a:gd name="connsiteY7" fmla="*/ 2551186 h 5839782"/>
              <a:gd name="connsiteX8" fmla="*/ 11624401 w 15408996"/>
              <a:gd name="connsiteY8" fmla="*/ 3757988 h 5839782"/>
              <a:gd name="connsiteX9" fmla="*/ 14949934 w 15408996"/>
              <a:gd name="connsiteY9" fmla="*/ 3601553 h 5839782"/>
              <a:gd name="connsiteX10" fmla="*/ 15169148 w 15408996"/>
              <a:gd name="connsiteY10" fmla="*/ 5325900 h 5839782"/>
              <a:gd name="connsiteX11" fmla="*/ 12956606 w 15408996"/>
              <a:gd name="connsiteY11" fmla="*/ 5836776 h 5839782"/>
              <a:gd name="connsiteX12" fmla="*/ 1334959 w 15408996"/>
              <a:gd name="connsiteY12" fmla="*/ 4481491 h 5839782"/>
              <a:gd name="connsiteX13" fmla="*/ 304483 w 15408996"/>
              <a:gd name="connsiteY13" fmla="*/ 1169955 h 5839782"/>
              <a:gd name="connsiteX0" fmla="*/ 304483 w 15408996"/>
              <a:gd name="connsiteY0" fmla="*/ 1145298 h 5815125"/>
              <a:gd name="connsiteX1" fmla="*/ 1797781 w 15408996"/>
              <a:gd name="connsiteY1" fmla="*/ 689932 h 5815125"/>
              <a:gd name="connsiteX2" fmla="*/ 2961607 w 15408996"/>
              <a:gd name="connsiteY2" fmla="*/ 1139366 h 5815125"/>
              <a:gd name="connsiteX3" fmla="*/ 5524660 w 15408996"/>
              <a:gd name="connsiteY3" fmla="*/ 1514993 h 5815125"/>
              <a:gd name="connsiteX4" fmla="*/ 4888518 w 15408996"/>
              <a:gd name="connsiteY4" fmla="*/ 3815 h 5815125"/>
              <a:gd name="connsiteX5" fmla="*/ 9732052 w 15408996"/>
              <a:gd name="connsiteY5" fmla="*/ 1068913 h 5815125"/>
              <a:gd name="connsiteX6" fmla="*/ 9856823 w 15408996"/>
              <a:gd name="connsiteY6" fmla="*/ 626089 h 5815125"/>
              <a:gd name="connsiteX7" fmla="*/ 11458576 w 15408996"/>
              <a:gd name="connsiteY7" fmla="*/ 1846640 h 5815125"/>
              <a:gd name="connsiteX8" fmla="*/ 10661769 w 15408996"/>
              <a:gd name="connsiteY8" fmla="*/ 2526529 h 5815125"/>
              <a:gd name="connsiteX9" fmla="*/ 11624401 w 15408996"/>
              <a:gd name="connsiteY9" fmla="*/ 3733331 h 5815125"/>
              <a:gd name="connsiteX10" fmla="*/ 14949934 w 15408996"/>
              <a:gd name="connsiteY10" fmla="*/ 3576896 h 5815125"/>
              <a:gd name="connsiteX11" fmla="*/ 15169148 w 15408996"/>
              <a:gd name="connsiteY11" fmla="*/ 5301243 h 5815125"/>
              <a:gd name="connsiteX12" fmla="*/ 12956606 w 15408996"/>
              <a:gd name="connsiteY12" fmla="*/ 5812119 h 5815125"/>
              <a:gd name="connsiteX13" fmla="*/ 1334959 w 15408996"/>
              <a:gd name="connsiteY13" fmla="*/ 4456834 h 5815125"/>
              <a:gd name="connsiteX14" fmla="*/ 304483 w 15408996"/>
              <a:gd name="connsiteY14" fmla="*/ 1145298 h 5815125"/>
              <a:gd name="connsiteX0" fmla="*/ 304483 w 15408996"/>
              <a:gd name="connsiteY0" fmla="*/ 535790 h 5205617"/>
              <a:gd name="connsiteX1" fmla="*/ 1797781 w 15408996"/>
              <a:gd name="connsiteY1" fmla="*/ 80424 h 5205617"/>
              <a:gd name="connsiteX2" fmla="*/ 2961607 w 15408996"/>
              <a:gd name="connsiteY2" fmla="*/ 529858 h 5205617"/>
              <a:gd name="connsiteX3" fmla="*/ 5524660 w 15408996"/>
              <a:gd name="connsiteY3" fmla="*/ 905485 h 5205617"/>
              <a:gd name="connsiteX4" fmla="*/ 6959365 w 15408996"/>
              <a:gd name="connsiteY4" fmla="*/ 649365 h 5205617"/>
              <a:gd name="connsiteX5" fmla="*/ 9732052 w 15408996"/>
              <a:gd name="connsiteY5" fmla="*/ 459405 h 5205617"/>
              <a:gd name="connsiteX6" fmla="*/ 9856823 w 15408996"/>
              <a:gd name="connsiteY6" fmla="*/ 16581 h 5205617"/>
              <a:gd name="connsiteX7" fmla="*/ 11458576 w 15408996"/>
              <a:gd name="connsiteY7" fmla="*/ 1237132 h 5205617"/>
              <a:gd name="connsiteX8" fmla="*/ 10661769 w 15408996"/>
              <a:gd name="connsiteY8" fmla="*/ 1917021 h 5205617"/>
              <a:gd name="connsiteX9" fmla="*/ 11624401 w 15408996"/>
              <a:gd name="connsiteY9" fmla="*/ 3123823 h 5205617"/>
              <a:gd name="connsiteX10" fmla="*/ 14949934 w 15408996"/>
              <a:gd name="connsiteY10" fmla="*/ 2967388 h 5205617"/>
              <a:gd name="connsiteX11" fmla="*/ 15169148 w 15408996"/>
              <a:gd name="connsiteY11" fmla="*/ 4691735 h 5205617"/>
              <a:gd name="connsiteX12" fmla="*/ 12956606 w 15408996"/>
              <a:gd name="connsiteY12" fmla="*/ 5202611 h 5205617"/>
              <a:gd name="connsiteX13" fmla="*/ 1334959 w 15408996"/>
              <a:gd name="connsiteY13" fmla="*/ 3847326 h 5205617"/>
              <a:gd name="connsiteX14" fmla="*/ 304483 w 15408996"/>
              <a:gd name="connsiteY14" fmla="*/ 535790 h 5205617"/>
              <a:gd name="connsiteX0" fmla="*/ 297728 w 15402241"/>
              <a:gd name="connsiteY0" fmla="*/ 535790 h 5205617"/>
              <a:gd name="connsiteX1" fmla="*/ 1683449 w 15402241"/>
              <a:gd name="connsiteY1" fmla="*/ 250753 h 5205617"/>
              <a:gd name="connsiteX2" fmla="*/ 2954852 w 15402241"/>
              <a:gd name="connsiteY2" fmla="*/ 529858 h 5205617"/>
              <a:gd name="connsiteX3" fmla="*/ 5517905 w 15402241"/>
              <a:gd name="connsiteY3" fmla="*/ 905485 h 5205617"/>
              <a:gd name="connsiteX4" fmla="*/ 6952610 w 15402241"/>
              <a:gd name="connsiteY4" fmla="*/ 649365 h 5205617"/>
              <a:gd name="connsiteX5" fmla="*/ 9725297 w 15402241"/>
              <a:gd name="connsiteY5" fmla="*/ 459405 h 5205617"/>
              <a:gd name="connsiteX6" fmla="*/ 9850068 w 15402241"/>
              <a:gd name="connsiteY6" fmla="*/ 16581 h 5205617"/>
              <a:gd name="connsiteX7" fmla="*/ 11451821 w 15402241"/>
              <a:gd name="connsiteY7" fmla="*/ 1237132 h 5205617"/>
              <a:gd name="connsiteX8" fmla="*/ 10655014 w 15402241"/>
              <a:gd name="connsiteY8" fmla="*/ 1917021 h 5205617"/>
              <a:gd name="connsiteX9" fmla="*/ 11617646 w 15402241"/>
              <a:gd name="connsiteY9" fmla="*/ 3123823 h 5205617"/>
              <a:gd name="connsiteX10" fmla="*/ 14943179 w 15402241"/>
              <a:gd name="connsiteY10" fmla="*/ 2967388 h 5205617"/>
              <a:gd name="connsiteX11" fmla="*/ 15162393 w 15402241"/>
              <a:gd name="connsiteY11" fmla="*/ 4691735 h 5205617"/>
              <a:gd name="connsiteX12" fmla="*/ 12949851 w 15402241"/>
              <a:gd name="connsiteY12" fmla="*/ 5202611 h 5205617"/>
              <a:gd name="connsiteX13" fmla="*/ 1328204 w 15402241"/>
              <a:gd name="connsiteY13" fmla="*/ 3847326 h 5205617"/>
              <a:gd name="connsiteX14" fmla="*/ 297728 w 15402241"/>
              <a:gd name="connsiteY14" fmla="*/ 535790 h 5205617"/>
              <a:gd name="connsiteX0" fmla="*/ 297728 w 15402241"/>
              <a:gd name="connsiteY0" fmla="*/ 367076 h 5036903"/>
              <a:gd name="connsiteX1" fmla="*/ 1683449 w 15402241"/>
              <a:gd name="connsiteY1" fmla="*/ 82039 h 5036903"/>
              <a:gd name="connsiteX2" fmla="*/ 2954852 w 15402241"/>
              <a:gd name="connsiteY2" fmla="*/ 361144 h 5036903"/>
              <a:gd name="connsiteX3" fmla="*/ 5517905 w 15402241"/>
              <a:gd name="connsiteY3" fmla="*/ 736771 h 5036903"/>
              <a:gd name="connsiteX4" fmla="*/ 6952610 w 15402241"/>
              <a:gd name="connsiteY4" fmla="*/ 480651 h 5036903"/>
              <a:gd name="connsiteX5" fmla="*/ 9725297 w 15402241"/>
              <a:gd name="connsiteY5" fmla="*/ 290691 h 5036903"/>
              <a:gd name="connsiteX6" fmla="*/ 11042374 w 15402241"/>
              <a:gd name="connsiteY6" fmla="*/ 430573 h 5036903"/>
              <a:gd name="connsiteX7" fmla="*/ 11451821 w 15402241"/>
              <a:gd name="connsiteY7" fmla="*/ 1068418 h 5036903"/>
              <a:gd name="connsiteX8" fmla="*/ 10655014 w 15402241"/>
              <a:gd name="connsiteY8" fmla="*/ 1748307 h 5036903"/>
              <a:gd name="connsiteX9" fmla="*/ 11617646 w 15402241"/>
              <a:gd name="connsiteY9" fmla="*/ 2955109 h 5036903"/>
              <a:gd name="connsiteX10" fmla="*/ 14943179 w 15402241"/>
              <a:gd name="connsiteY10" fmla="*/ 2798674 h 5036903"/>
              <a:gd name="connsiteX11" fmla="*/ 15162393 w 15402241"/>
              <a:gd name="connsiteY11" fmla="*/ 4523021 h 5036903"/>
              <a:gd name="connsiteX12" fmla="*/ 12949851 w 15402241"/>
              <a:gd name="connsiteY12" fmla="*/ 5033897 h 5036903"/>
              <a:gd name="connsiteX13" fmla="*/ 1328204 w 15402241"/>
              <a:gd name="connsiteY13" fmla="*/ 3678612 h 5036903"/>
              <a:gd name="connsiteX14" fmla="*/ 297728 w 15402241"/>
              <a:gd name="connsiteY14" fmla="*/ 367076 h 5036903"/>
              <a:gd name="connsiteX0" fmla="*/ 297728 w 15402241"/>
              <a:gd name="connsiteY0" fmla="*/ 367076 h 5036903"/>
              <a:gd name="connsiteX1" fmla="*/ 1683449 w 15402241"/>
              <a:gd name="connsiteY1" fmla="*/ 82039 h 5036903"/>
              <a:gd name="connsiteX2" fmla="*/ 2954852 w 15402241"/>
              <a:gd name="connsiteY2" fmla="*/ 361144 h 5036903"/>
              <a:gd name="connsiteX3" fmla="*/ 5517905 w 15402241"/>
              <a:gd name="connsiteY3" fmla="*/ 736771 h 5036903"/>
              <a:gd name="connsiteX4" fmla="*/ 6952610 w 15402241"/>
              <a:gd name="connsiteY4" fmla="*/ 480651 h 5036903"/>
              <a:gd name="connsiteX5" fmla="*/ 9725297 w 15402241"/>
              <a:gd name="connsiteY5" fmla="*/ 290691 h 5036903"/>
              <a:gd name="connsiteX6" fmla="*/ 11042374 w 15402241"/>
              <a:gd name="connsiteY6" fmla="*/ 430573 h 5036903"/>
              <a:gd name="connsiteX7" fmla="*/ 12841351 w 15402241"/>
              <a:gd name="connsiteY7" fmla="*/ 485713 h 5036903"/>
              <a:gd name="connsiteX8" fmla="*/ 10655014 w 15402241"/>
              <a:gd name="connsiteY8" fmla="*/ 1748307 h 5036903"/>
              <a:gd name="connsiteX9" fmla="*/ 11617646 w 15402241"/>
              <a:gd name="connsiteY9" fmla="*/ 2955109 h 5036903"/>
              <a:gd name="connsiteX10" fmla="*/ 14943179 w 15402241"/>
              <a:gd name="connsiteY10" fmla="*/ 2798674 h 5036903"/>
              <a:gd name="connsiteX11" fmla="*/ 15162393 w 15402241"/>
              <a:gd name="connsiteY11" fmla="*/ 4523021 h 5036903"/>
              <a:gd name="connsiteX12" fmla="*/ 12949851 w 15402241"/>
              <a:gd name="connsiteY12" fmla="*/ 5033897 h 5036903"/>
              <a:gd name="connsiteX13" fmla="*/ 1328204 w 15402241"/>
              <a:gd name="connsiteY13" fmla="*/ 3678612 h 5036903"/>
              <a:gd name="connsiteX14" fmla="*/ 297728 w 15402241"/>
              <a:gd name="connsiteY14" fmla="*/ 367076 h 5036903"/>
              <a:gd name="connsiteX0" fmla="*/ 297728 w 15402241"/>
              <a:gd name="connsiteY0" fmla="*/ 824077 h 5493904"/>
              <a:gd name="connsiteX1" fmla="*/ 1683449 w 15402241"/>
              <a:gd name="connsiteY1" fmla="*/ 539040 h 5493904"/>
              <a:gd name="connsiteX2" fmla="*/ 2954852 w 15402241"/>
              <a:gd name="connsiteY2" fmla="*/ 818145 h 5493904"/>
              <a:gd name="connsiteX3" fmla="*/ 5517905 w 15402241"/>
              <a:gd name="connsiteY3" fmla="*/ 1193772 h 5493904"/>
              <a:gd name="connsiteX4" fmla="*/ 6952610 w 15402241"/>
              <a:gd name="connsiteY4" fmla="*/ 937652 h 5493904"/>
              <a:gd name="connsiteX5" fmla="*/ 9725297 w 15402241"/>
              <a:gd name="connsiteY5" fmla="*/ 747692 h 5493904"/>
              <a:gd name="connsiteX6" fmla="*/ 11042374 w 15402241"/>
              <a:gd name="connsiteY6" fmla="*/ 887574 h 5493904"/>
              <a:gd name="connsiteX7" fmla="*/ 12841351 w 15402241"/>
              <a:gd name="connsiteY7" fmla="*/ 942714 h 5493904"/>
              <a:gd name="connsiteX8" fmla="*/ 13980920 w 15402241"/>
              <a:gd name="connsiteY8" fmla="*/ 89637 h 5493904"/>
              <a:gd name="connsiteX9" fmla="*/ 11617646 w 15402241"/>
              <a:gd name="connsiteY9" fmla="*/ 3412110 h 5493904"/>
              <a:gd name="connsiteX10" fmla="*/ 14943179 w 15402241"/>
              <a:gd name="connsiteY10" fmla="*/ 3255675 h 5493904"/>
              <a:gd name="connsiteX11" fmla="*/ 15162393 w 15402241"/>
              <a:gd name="connsiteY11" fmla="*/ 4980022 h 5493904"/>
              <a:gd name="connsiteX12" fmla="*/ 12949851 w 15402241"/>
              <a:gd name="connsiteY12" fmla="*/ 5490898 h 5493904"/>
              <a:gd name="connsiteX13" fmla="*/ 1328204 w 15402241"/>
              <a:gd name="connsiteY13" fmla="*/ 4135613 h 5493904"/>
              <a:gd name="connsiteX14" fmla="*/ 297728 w 15402241"/>
              <a:gd name="connsiteY14" fmla="*/ 824077 h 5493904"/>
              <a:gd name="connsiteX0" fmla="*/ 297728 w 15454796"/>
              <a:gd name="connsiteY0" fmla="*/ 745151 h 5414978"/>
              <a:gd name="connsiteX1" fmla="*/ 1683449 w 15454796"/>
              <a:gd name="connsiteY1" fmla="*/ 460114 h 5414978"/>
              <a:gd name="connsiteX2" fmla="*/ 2954852 w 15454796"/>
              <a:gd name="connsiteY2" fmla="*/ 739219 h 5414978"/>
              <a:gd name="connsiteX3" fmla="*/ 5517905 w 15454796"/>
              <a:gd name="connsiteY3" fmla="*/ 1114846 h 5414978"/>
              <a:gd name="connsiteX4" fmla="*/ 6952610 w 15454796"/>
              <a:gd name="connsiteY4" fmla="*/ 858726 h 5414978"/>
              <a:gd name="connsiteX5" fmla="*/ 9725297 w 15454796"/>
              <a:gd name="connsiteY5" fmla="*/ 668766 h 5414978"/>
              <a:gd name="connsiteX6" fmla="*/ 11042374 w 15454796"/>
              <a:gd name="connsiteY6" fmla="*/ 808648 h 5414978"/>
              <a:gd name="connsiteX7" fmla="*/ 12841351 w 15454796"/>
              <a:gd name="connsiteY7" fmla="*/ 863788 h 5414978"/>
              <a:gd name="connsiteX8" fmla="*/ 13980920 w 15454796"/>
              <a:gd name="connsiteY8" fmla="*/ 10711 h 5414978"/>
              <a:gd name="connsiteX9" fmla="*/ 15427646 w 15454796"/>
              <a:gd name="connsiteY9" fmla="*/ 1549208 h 5414978"/>
              <a:gd name="connsiteX10" fmla="*/ 14943179 w 15454796"/>
              <a:gd name="connsiteY10" fmla="*/ 3176749 h 5414978"/>
              <a:gd name="connsiteX11" fmla="*/ 15162393 w 15454796"/>
              <a:gd name="connsiteY11" fmla="*/ 4901096 h 5414978"/>
              <a:gd name="connsiteX12" fmla="*/ 12949851 w 15454796"/>
              <a:gd name="connsiteY12" fmla="*/ 5411972 h 5414978"/>
              <a:gd name="connsiteX13" fmla="*/ 1328204 w 15454796"/>
              <a:gd name="connsiteY13" fmla="*/ 4056687 h 5414978"/>
              <a:gd name="connsiteX14" fmla="*/ 297728 w 15454796"/>
              <a:gd name="connsiteY14"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517905 w 15454796"/>
              <a:gd name="connsiteY3" fmla="*/ 1114846 h 5414978"/>
              <a:gd name="connsiteX4" fmla="*/ 6952610 w 15454796"/>
              <a:gd name="connsiteY4" fmla="*/ 858726 h 5414978"/>
              <a:gd name="connsiteX5" fmla="*/ 9725297 w 15454796"/>
              <a:gd name="connsiteY5" fmla="*/ 668766 h 5414978"/>
              <a:gd name="connsiteX6" fmla="*/ 9994237 w 15454796"/>
              <a:gd name="connsiteY6" fmla="*/ 9197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473081 w 15454796"/>
              <a:gd name="connsiteY3" fmla="*/ 908658 h 5414978"/>
              <a:gd name="connsiteX4" fmla="*/ 6952610 w 15454796"/>
              <a:gd name="connsiteY4" fmla="*/ 858726 h 5414978"/>
              <a:gd name="connsiteX5" fmla="*/ 9725297 w 15454796"/>
              <a:gd name="connsiteY5" fmla="*/ 668766 h 5414978"/>
              <a:gd name="connsiteX6" fmla="*/ 9994237 w 15454796"/>
              <a:gd name="connsiteY6" fmla="*/ 9197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473081 w 15454796"/>
              <a:gd name="connsiteY3" fmla="*/ 908658 h 5414978"/>
              <a:gd name="connsiteX4" fmla="*/ 6952610 w 15454796"/>
              <a:gd name="connsiteY4" fmla="*/ 858726 h 5414978"/>
              <a:gd name="connsiteX5" fmla="*/ 9725297 w 15454796"/>
              <a:gd name="connsiteY5" fmla="*/ 668766 h 5414978"/>
              <a:gd name="connsiteX6" fmla="*/ 10675554 w 15454796"/>
              <a:gd name="connsiteY6" fmla="*/ 7673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303355 w 15460423"/>
              <a:gd name="connsiteY0" fmla="*/ 745365 h 5415192"/>
              <a:gd name="connsiteX1" fmla="*/ 1778723 w 15460423"/>
              <a:gd name="connsiteY1" fmla="*/ 227246 h 5415192"/>
              <a:gd name="connsiteX2" fmla="*/ 2960479 w 15460423"/>
              <a:gd name="connsiteY2" fmla="*/ 739433 h 5415192"/>
              <a:gd name="connsiteX3" fmla="*/ 5478708 w 15460423"/>
              <a:gd name="connsiteY3" fmla="*/ 908872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2960479 w 15460423"/>
              <a:gd name="connsiteY2" fmla="*/ 739433 h 5415192"/>
              <a:gd name="connsiteX3" fmla="*/ 6267603 w 15460423"/>
              <a:gd name="connsiteY3" fmla="*/ 559248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614383 w 15460423"/>
              <a:gd name="connsiteY5" fmla="*/ 982744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614383 w 15460423"/>
              <a:gd name="connsiteY5" fmla="*/ 982744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827 h 5415654"/>
              <a:gd name="connsiteX1" fmla="*/ 1778723 w 15460423"/>
              <a:gd name="connsiteY1" fmla="*/ 227708 h 5415654"/>
              <a:gd name="connsiteX2" fmla="*/ 3077020 w 15460423"/>
              <a:gd name="connsiteY2" fmla="*/ 488883 h 5415654"/>
              <a:gd name="connsiteX3" fmla="*/ 6267603 w 15460423"/>
              <a:gd name="connsiteY3" fmla="*/ 559710 h 5415654"/>
              <a:gd name="connsiteX4" fmla="*/ 7648520 w 15460423"/>
              <a:gd name="connsiteY4" fmla="*/ 1200060 h 5415654"/>
              <a:gd name="connsiteX5" fmla="*/ 9614383 w 15460423"/>
              <a:gd name="connsiteY5" fmla="*/ 983206 h 5415654"/>
              <a:gd name="connsiteX6" fmla="*/ 10681181 w 15460423"/>
              <a:gd name="connsiteY6" fmla="*/ 768054 h 5415654"/>
              <a:gd name="connsiteX7" fmla="*/ 11048001 w 15460423"/>
              <a:gd name="connsiteY7" fmla="*/ 809324 h 5415654"/>
              <a:gd name="connsiteX8" fmla="*/ 12097606 w 15460423"/>
              <a:gd name="connsiteY8" fmla="*/ 1144572 h 5415654"/>
              <a:gd name="connsiteX9" fmla="*/ 12846978 w 15460423"/>
              <a:gd name="connsiteY9" fmla="*/ 864464 h 5415654"/>
              <a:gd name="connsiteX10" fmla="*/ 13986547 w 15460423"/>
              <a:gd name="connsiteY10" fmla="*/ 11387 h 5415654"/>
              <a:gd name="connsiteX11" fmla="*/ 15433273 w 15460423"/>
              <a:gd name="connsiteY11" fmla="*/ 1549884 h 5415654"/>
              <a:gd name="connsiteX12" fmla="*/ 14948806 w 15460423"/>
              <a:gd name="connsiteY12" fmla="*/ 3177425 h 5415654"/>
              <a:gd name="connsiteX13" fmla="*/ 15168020 w 15460423"/>
              <a:gd name="connsiteY13" fmla="*/ 4901772 h 5415654"/>
              <a:gd name="connsiteX14" fmla="*/ 12955478 w 15460423"/>
              <a:gd name="connsiteY14" fmla="*/ 5412648 h 5415654"/>
              <a:gd name="connsiteX15" fmla="*/ 1333831 w 15460423"/>
              <a:gd name="connsiteY15" fmla="*/ 4057363 h 5415654"/>
              <a:gd name="connsiteX16" fmla="*/ 303355 w 15460423"/>
              <a:gd name="connsiteY16" fmla="*/ 745827 h 5415654"/>
              <a:gd name="connsiteX0" fmla="*/ 303355 w 15460423"/>
              <a:gd name="connsiteY0" fmla="*/ 745827 h 5415654"/>
              <a:gd name="connsiteX1" fmla="*/ 1778723 w 15460423"/>
              <a:gd name="connsiteY1" fmla="*/ 227708 h 5415654"/>
              <a:gd name="connsiteX2" fmla="*/ 3077020 w 15460423"/>
              <a:gd name="connsiteY2" fmla="*/ 488883 h 5415654"/>
              <a:gd name="connsiteX3" fmla="*/ 6240709 w 15460423"/>
              <a:gd name="connsiteY3" fmla="*/ 721074 h 5415654"/>
              <a:gd name="connsiteX4" fmla="*/ 7648520 w 15460423"/>
              <a:gd name="connsiteY4" fmla="*/ 1200060 h 5415654"/>
              <a:gd name="connsiteX5" fmla="*/ 9614383 w 15460423"/>
              <a:gd name="connsiteY5" fmla="*/ 983206 h 5415654"/>
              <a:gd name="connsiteX6" fmla="*/ 10681181 w 15460423"/>
              <a:gd name="connsiteY6" fmla="*/ 768054 h 5415654"/>
              <a:gd name="connsiteX7" fmla="*/ 11048001 w 15460423"/>
              <a:gd name="connsiteY7" fmla="*/ 809324 h 5415654"/>
              <a:gd name="connsiteX8" fmla="*/ 12097606 w 15460423"/>
              <a:gd name="connsiteY8" fmla="*/ 1144572 h 5415654"/>
              <a:gd name="connsiteX9" fmla="*/ 12846978 w 15460423"/>
              <a:gd name="connsiteY9" fmla="*/ 864464 h 5415654"/>
              <a:gd name="connsiteX10" fmla="*/ 13986547 w 15460423"/>
              <a:gd name="connsiteY10" fmla="*/ 11387 h 5415654"/>
              <a:gd name="connsiteX11" fmla="*/ 15433273 w 15460423"/>
              <a:gd name="connsiteY11" fmla="*/ 1549884 h 5415654"/>
              <a:gd name="connsiteX12" fmla="*/ 14948806 w 15460423"/>
              <a:gd name="connsiteY12" fmla="*/ 3177425 h 5415654"/>
              <a:gd name="connsiteX13" fmla="*/ 15168020 w 15460423"/>
              <a:gd name="connsiteY13" fmla="*/ 4901772 h 5415654"/>
              <a:gd name="connsiteX14" fmla="*/ 12955478 w 15460423"/>
              <a:gd name="connsiteY14" fmla="*/ 5412648 h 5415654"/>
              <a:gd name="connsiteX15" fmla="*/ 1333831 w 15460423"/>
              <a:gd name="connsiteY15" fmla="*/ 4057363 h 5415654"/>
              <a:gd name="connsiteX16" fmla="*/ 303355 w 15460423"/>
              <a:gd name="connsiteY16" fmla="*/ 745827 h 5415654"/>
              <a:gd name="connsiteX0" fmla="*/ 306176 w 15463244"/>
              <a:gd name="connsiteY0" fmla="*/ 745827 h 5415654"/>
              <a:gd name="connsiteX1" fmla="*/ 1826367 w 15463244"/>
              <a:gd name="connsiteY1" fmla="*/ 640084 h 5415654"/>
              <a:gd name="connsiteX2" fmla="*/ 3079841 w 15463244"/>
              <a:gd name="connsiteY2" fmla="*/ 488883 h 5415654"/>
              <a:gd name="connsiteX3" fmla="*/ 6243530 w 15463244"/>
              <a:gd name="connsiteY3" fmla="*/ 721074 h 5415654"/>
              <a:gd name="connsiteX4" fmla="*/ 7651341 w 15463244"/>
              <a:gd name="connsiteY4" fmla="*/ 1200060 h 5415654"/>
              <a:gd name="connsiteX5" fmla="*/ 9617204 w 15463244"/>
              <a:gd name="connsiteY5" fmla="*/ 983206 h 5415654"/>
              <a:gd name="connsiteX6" fmla="*/ 10684002 w 15463244"/>
              <a:gd name="connsiteY6" fmla="*/ 768054 h 5415654"/>
              <a:gd name="connsiteX7" fmla="*/ 11050822 w 15463244"/>
              <a:gd name="connsiteY7" fmla="*/ 809324 h 5415654"/>
              <a:gd name="connsiteX8" fmla="*/ 12100427 w 15463244"/>
              <a:gd name="connsiteY8" fmla="*/ 1144572 h 5415654"/>
              <a:gd name="connsiteX9" fmla="*/ 12849799 w 15463244"/>
              <a:gd name="connsiteY9" fmla="*/ 864464 h 5415654"/>
              <a:gd name="connsiteX10" fmla="*/ 13989368 w 15463244"/>
              <a:gd name="connsiteY10" fmla="*/ 11387 h 5415654"/>
              <a:gd name="connsiteX11" fmla="*/ 15436094 w 15463244"/>
              <a:gd name="connsiteY11" fmla="*/ 1549884 h 5415654"/>
              <a:gd name="connsiteX12" fmla="*/ 14951627 w 15463244"/>
              <a:gd name="connsiteY12" fmla="*/ 3177425 h 5415654"/>
              <a:gd name="connsiteX13" fmla="*/ 15170841 w 15463244"/>
              <a:gd name="connsiteY13" fmla="*/ 4901772 h 5415654"/>
              <a:gd name="connsiteX14" fmla="*/ 12958299 w 15463244"/>
              <a:gd name="connsiteY14" fmla="*/ 5412648 h 5415654"/>
              <a:gd name="connsiteX15" fmla="*/ 1336652 w 15463244"/>
              <a:gd name="connsiteY15" fmla="*/ 4057363 h 5415654"/>
              <a:gd name="connsiteX16" fmla="*/ 306176 w 15463244"/>
              <a:gd name="connsiteY16" fmla="*/ 745827 h 5415654"/>
              <a:gd name="connsiteX0" fmla="*/ 306176 w 15463244"/>
              <a:gd name="connsiteY0" fmla="*/ 745827 h 5415654"/>
              <a:gd name="connsiteX1" fmla="*/ 1826367 w 15463244"/>
              <a:gd name="connsiteY1" fmla="*/ 640084 h 5415654"/>
              <a:gd name="connsiteX2" fmla="*/ 3303959 w 15463244"/>
              <a:gd name="connsiteY2" fmla="*/ 730930 h 5415654"/>
              <a:gd name="connsiteX3" fmla="*/ 6243530 w 15463244"/>
              <a:gd name="connsiteY3" fmla="*/ 721074 h 5415654"/>
              <a:gd name="connsiteX4" fmla="*/ 7651341 w 15463244"/>
              <a:gd name="connsiteY4" fmla="*/ 1200060 h 5415654"/>
              <a:gd name="connsiteX5" fmla="*/ 9617204 w 15463244"/>
              <a:gd name="connsiteY5" fmla="*/ 983206 h 5415654"/>
              <a:gd name="connsiteX6" fmla="*/ 10684002 w 15463244"/>
              <a:gd name="connsiteY6" fmla="*/ 768054 h 5415654"/>
              <a:gd name="connsiteX7" fmla="*/ 11050822 w 15463244"/>
              <a:gd name="connsiteY7" fmla="*/ 809324 h 5415654"/>
              <a:gd name="connsiteX8" fmla="*/ 12100427 w 15463244"/>
              <a:gd name="connsiteY8" fmla="*/ 1144572 h 5415654"/>
              <a:gd name="connsiteX9" fmla="*/ 12849799 w 15463244"/>
              <a:gd name="connsiteY9" fmla="*/ 864464 h 5415654"/>
              <a:gd name="connsiteX10" fmla="*/ 13989368 w 15463244"/>
              <a:gd name="connsiteY10" fmla="*/ 11387 h 5415654"/>
              <a:gd name="connsiteX11" fmla="*/ 15436094 w 15463244"/>
              <a:gd name="connsiteY11" fmla="*/ 1549884 h 5415654"/>
              <a:gd name="connsiteX12" fmla="*/ 14951627 w 15463244"/>
              <a:gd name="connsiteY12" fmla="*/ 3177425 h 5415654"/>
              <a:gd name="connsiteX13" fmla="*/ 15170841 w 15463244"/>
              <a:gd name="connsiteY13" fmla="*/ 4901772 h 5415654"/>
              <a:gd name="connsiteX14" fmla="*/ 12958299 w 15463244"/>
              <a:gd name="connsiteY14" fmla="*/ 5412648 h 5415654"/>
              <a:gd name="connsiteX15" fmla="*/ 1336652 w 15463244"/>
              <a:gd name="connsiteY15" fmla="*/ 4057363 h 5415654"/>
              <a:gd name="connsiteX16" fmla="*/ 306176 w 15463244"/>
              <a:gd name="connsiteY16" fmla="*/ 745827 h 5415654"/>
              <a:gd name="connsiteX0" fmla="*/ 306176 w 15463244"/>
              <a:gd name="connsiteY0" fmla="*/ 745827 h 5415654"/>
              <a:gd name="connsiteX1" fmla="*/ 1826367 w 15463244"/>
              <a:gd name="connsiteY1" fmla="*/ 640084 h 5415654"/>
              <a:gd name="connsiteX2" fmla="*/ 3303959 w 15463244"/>
              <a:gd name="connsiteY2" fmla="*/ 730930 h 5415654"/>
              <a:gd name="connsiteX3" fmla="*/ 6243530 w 15463244"/>
              <a:gd name="connsiteY3" fmla="*/ 721074 h 5415654"/>
              <a:gd name="connsiteX4" fmla="*/ 7651341 w 15463244"/>
              <a:gd name="connsiteY4" fmla="*/ 1200060 h 5415654"/>
              <a:gd name="connsiteX5" fmla="*/ 9617204 w 15463244"/>
              <a:gd name="connsiteY5" fmla="*/ 983206 h 5415654"/>
              <a:gd name="connsiteX6" fmla="*/ 10684002 w 15463244"/>
              <a:gd name="connsiteY6" fmla="*/ 768054 h 5415654"/>
              <a:gd name="connsiteX7" fmla="*/ 11050822 w 15463244"/>
              <a:gd name="connsiteY7" fmla="*/ 809324 h 5415654"/>
              <a:gd name="connsiteX8" fmla="*/ 12100427 w 15463244"/>
              <a:gd name="connsiteY8" fmla="*/ 1144572 h 5415654"/>
              <a:gd name="connsiteX9" fmla="*/ 12849799 w 15463244"/>
              <a:gd name="connsiteY9" fmla="*/ 864464 h 5415654"/>
              <a:gd name="connsiteX10" fmla="*/ 13989368 w 15463244"/>
              <a:gd name="connsiteY10" fmla="*/ 11387 h 5415654"/>
              <a:gd name="connsiteX11" fmla="*/ 15436094 w 15463244"/>
              <a:gd name="connsiteY11" fmla="*/ 1549884 h 5415654"/>
              <a:gd name="connsiteX12" fmla="*/ 14951627 w 15463244"/>
              <a:gd name="connsiteY12" fmla="*/ 3177425 h 5415654"/>
              <a:gd name="connsiteX13" fmla="*/ 15170841 w 15463244"/>
              <a:gd name="connsiteY13" fmla="*/ 4901772 h 5415654"/>
              <a:gd name="connsiteX14" fmla="*/ 12958299 w 15463244"/>
              <a:gd name="connsiteY14" fmla="*/ 5412648 h 5415654"/>
              <a:gd name="connsiteX15" fmla="*/ 1336652 w 15463244"/>
              <a:gd name="connsiteY15" fmla="*/ 4057363 h 5415654"/>
              <a:gd name="connsiteX16" fmla="*/ 306176 w 15463244"/>
              <a:gd name="connsiteY16" fmla="*/ 745827 h 5415654"/>
              <a:gd name="connsiteX0" fmla="*/ 306176 w 15463244"/>
              <a:gd name="connsiteY0" fmla="*/ 745827 h 5415654"/>
              <a:gd name="connsiteX1" fmla="*/ 1826367 w 15463244"/>
              <a:gd name="connsiteY1" fmla="*/ 640084 h 5415654"/>
              <a:gd name="connsiteX2" fmla="*/ 3303959 w 15463244"/>
              <a:gd name="connsiteY2" fmla="*/ 730930 h 5415654"/>
              <a:gd name="connsiteX3" fmla="*/ 6243530 w 15463244"/>
              <a:gd name="connsiteY3" fmla="*/ 721074 h 5415654"/>
              <a:gd name="connsiteX4" fmla="*/ 7651341 w 15463244"/>
              <a:gd name="connsiteY4" fmla="*/ 1200060 h 5415654"/>
              <a:gd name="connsiteX5" fmla="*/ 9617204 w 15463244"/>
              <a:gd name="connsiteY5" fmla="*/ 983206 h 5415654"/>
              <a:gd name="connsiteX6" fmla="*/ 10684002 w 15463244"/>
              <a:gd name="connsiteY6" fmla="*/ 768054 h 5415654"/>
              <a:gd name="connsiteX7" fmla="*/ 11050822 w 15463244"/>
              <a:gd name="connsiteY7" fmla="*/ 809324 h 5415654"/>
              <a:gd name="connsiteX8" fmla="*/ 12100427 w 15463244"/>
              <a:gd name="connsiteY8" fmla="*/ 1144572 h 5415654"/>
              <a:gd name="connsiteX9" fmla="*/ 12849799 w 15463244"/>
              <a:gd name="connsiteY9" fmla="*/ 864464 h 5415654"/>
              <a:gd name="connsiteX10" fmla="*/ 13989368 w 15463244"/>
              <a:gd name="connsiteY10" fmla="*/ 11387 h 5415654"/>
              <a:gd name="connsiteX11" fmla="*/ 15436094 w 15463244"/>
              <a:gd name="connsiteY11" fmla="*/ 1549884 h 5415654"/>
              <a:gd name="connsiteX12" fmla="*/ 14951627 w 15463244"/>
              <a:gd name="connsiteY12" fmla="*/ 3177425 h 5415654"/>
              <a:gd name="connsiteX13" fmla="*/ 15170841 w 15463244"/>
              <a:gd name="connsiteY13" fmla="*/ 4901772 h 5415654"/>
              <a:gd name="connsiteX14" fmla="*/ 12958299 w 15463244"/>
              <a:gd name="connsiteY14" fmla="*/ 5412648 h 5415654"/>
              <a:gd name="connsiteX15" fmla="*/ 1336652 w 15463244"/>
              <a:gd name="connsiteY15" fmla="*/ 4057363 h 5415654"/>
              <a:gd name="connsiteX16" fmla="*/ 306176 w 15463244"/>
              <a:gd name="connsiteY16" fmla="*/ 745827 h 5415654"/>
              <a:gd name="connsiteX0" fmla="*/ 306176 w 15463244"/>
              <a:gd name="connsiteY0" fmla="*/ 745827 h 5415654"/>
              <a:gd name="connsiteX1" fmla="*/ 1826367 w 15463244"/>
              <a:gd name="connsiteY1" fmla="*/ 640084 h 5415654"/>
              <a:gd name="connsiteX2" fmla="*/ 3303959 w 15463244"/>
              <a:gd name="connsiteY2" fmla="*/ 730930 h 5415654"/>
              <a:gd name="connsiteX3" fmla="*/ 6243530 w 15463244"/>
              <a:gd name="connsiteY3" fmla="*/ 721074 h 5415654"/>
              <a:gd name="connsiteX4" fmla="*/ 7812706 w 15463244"/>
              <a:gd name="connsiteY4" fmla="*/ 1038695 h 5415654"/>
              <a:gd name="connsiteX5" fmla="*/ 9617204 w 15463244"/>
              <a:gd name="connsiteY5" fmla="*/ 983206 h 5415654"/>
              <a:gd name="connsiteX6" fmla="*/ 10684002 w 15463244"/>
              <a:gd name="connsiteY6" fmla="*/ 768054 h 5415654"/>
              <a:gd name="connsiteX7" fmla="*/ 11050822 w 15463244"/>
              <a:gd name="connsiteY7" fmla="*/ 809324 h 5415654"/>
              <a:gd name="connsiteX8" fmla="*/ 12100427 w 15463244"/>
              <a:gd name="connsiteY8" fmla="*/ 1144572 h 5415654"/>
              <a:gd name="connsiteX9" fmla="*/ 12849799 w 15463244"/>
              <a:gd name="connsiteY9" fmla="*/ 864464 h 5415654"/>
              <a:gd name="connsiteX10" fmla="*/ 13989368 w 15463244"/>
              <a:gd name="connsiteY10" fmla="*/ 11387 h 5415654"/>
              <a:gd name="connsiteX11" fmla="*/ 15436094 w 15463244"/>
              <a:gd name="connsiteY11" fmla="*/ 1549884 h 5415654"/>
              <a:gd name="connsiteX12" fmla="*/ 14951627 w 15463244"/>
              <a:gd name="connsiteY12" fmla="*/ 3177425 h 5415654"/>
              <a:gd name="connsiteX13" fmla="*/ 15170841 w 15463244"/>
              <a:gd name="connsiteY13" fmla="*/ 4901772 h 5415654"/>
              <a:gd name="connsiteX14" fmla="*/ 12958299 w 15463244"/>
              <a:gd name="connsiteY14" fmla="*/ 5412648 h 5415654"/>
              <a:gd name="connsiteX15" fmla="*/ 1336652 w 15463244"/>
              <a:gd name="connsiteY15" fmla="*/ 4057363 h 5415654"/>
              <a:gd name="connsiteX16" fmla="*/ 306176 w 15463244"/>
              <a:gd name="connsiteY16" fmla="*/ 745827 h 5415654"/>
              <a:gd name="connsiteX0" fmla="*/ 306176 w 15463244"/>
              <a:gd name="connsiteY0" fmla="*/ 745827 h 5415654"/>
              <a:gd name="connsiteX1" fmla="*/ 1826367 w 15463244"/>
              <a:gd name="connsiteY1" fmla="*/ 640084 h 5415654"/>
              <a:gd name="connsiteX2" fmla="*/ 3303959 w 15463244"/>
              <a:gd name="connsiteY2" fmla="*/ 730930 h 5415654"/>
              <a:gd name="connsiteX3" fmla="*/ 6243530 w 15463244"/>
              <a:gd name="connsiteY3" fmla="*/ 721074 h 5415654"/>
              <a:gd name="connsiteX4" fmla="*/ 7794776 w 15463244"/>
              <a:gd name="connsiteY4" fmla="*/ 1011801 h 5415654"/>
              <a:gd name="connsiteX5" fmla="*/ 9617204 w 15463244"/>
              <a:gd name="connsiteY5" fmla="*/ 983206 h 5415654"/>
              <a:gd name="connsiteX6" fmla="*/ 10684002 w 15463244"/>
              <a:gd name="connsiteY6" fmla="*/ 768054 h 5415654"/>
              <a:gd name="connsiteX7" fmla="*/ 11050822 w 15463244"/>
              <a:gd name="connsiteY7" fmla="*/ 809324 h 5415654"/>
              <a:gd name="connsiteX8" fmla="*/ 12100427 w 15463244"/>
              <a:gd name="connsiteY8" fmla="*/ 1144572 h 5415654"/>
              <a:gd name="connsiteX9" fmla="*/ 12849799 w 15463244"/>
              <a:gd name="connsiteY9" fmla="*/ 864464 h 5415654"/>
              <a:gd name="connsiteX10" fmla="*/ 13989368 w 15463244"/>
              <a:gd name="connsiteY10" fmla="*/ 11387 h 5415654"/>
              <a:gd name="connsiteX11" fmla="*/ 15436094 w 15463244"/>
              <a:gd name="connsiteY11" fmla="*/ 1549884 h 5415654"/>
              <a:gd name="connsiteX12" fmla="*/ 14951627 w 15463244"/>
              <a:gd name="connsiteY12" fmla="*/ 3177425 h 5415654"/>
              <a:gd name="connsiteX13" fmla="*/ 15170841 w 15463244"/>
              <a:gd name="connsiteY13" fmla="*/ 4901772 h 5415654"/>
              <a:gd name="connsiteX14" fmla="*/ 12958299 w 15463244"/>
              <a:gd name="connsiteY14" fmla="*/ 5412648 h 5415654"/>
              <a:gd name="connsiteX15" fmla="*/ 1336652 w 15463244"/>
              <a:gd name="connsiteY15" fmla="*/ 4057363 h 5415654"/>
              <a:gd name="connsiteX16" fmla="*/ 306176 w 15463244"/>
              <a:gd name="connsiteY16" fmla="*/ 745827 h 5415654"/>
              <a:gd name="connsiteX0" fmla="*/ 306176 w 15463244"/>
              <a:gd name="connsiteY0" fmla="*/ 745827 h 5415654"/>
              <a:gd name="connsiteX1" fmla="*/ 1826367 w 15463244"/>
              <a:gd name="connsiteY1" fmla="*/ 640084 h 5415654"/>
              <a:gd name="connsiteX2" fmla="*/ 3303959 w 15463244"/>
              <a:gd name="connsiteY2" fmla="*/ 730930 h 5415654"/>
              <a:gd name="connsiteX3" fmla="*/ 6243530 w 15463244"/>
              <a:gd name="connsiteY3" fmla="*/ 721074 h 5415654"/>
              <a:gd name="connsiteX4" fmla="*/ 7794776 w 15463244"/>
              <a:gd name="connsiteY4" fmla="*/ 1011801 h 5415654"/>
              <a:gd name="connsiteX5" fmla="*/ 9446875 w 15463244"/>
              <a:gd name="connsiteY5" fmla="*/ 785982 h 5415654"/>
              <a:gd name="connsiteX6" fmla="*/ 10684002 w 15463244"/>
              <a:gd name="connsiteY6" fmla="*/ 768054 h 5415654"/>
              <a:gd name="connsiteX7" fmla="*/ 11050822 w 15463244"/>
              <a:gd name="connsiteY7" fmla="*/ 809324 h 5415654"/>
              <a:gd name="connsiteX8" fmla="*/ 12100427 w 15463244"/>
              <a:gd name="connsiteY8" fmla="*/ 1144572 h 5415654"/>
              <a:gd name="connsiteX9" fmla="*/ 12849799 w 15463244"/>
              <a:gd name="connsiteY9" fmla="*/ 864464 h 5415654"/>
              <a:gd name="connsiteX10" fmla="*/ 13989368 w 15463244"/>
              <a:gd name="connsiteY10" fmla="*/ 11387 h 5415654"/>
              <a:gd name="connsiteX11" fmla="*/ 15436094 w 15463244"/>
              <a:gd name="connsiteY11" fmla="*/ 1549884 h 5415654"/>
              <a:gd name="connsiteX12" fmla="*/ 14951627 w 15463244"/>
              <a:gd name="connsiteY12" fmla="*/ 3177425 h 5415654"/>
              <a:gd name="connsiteX13" fmla="*/ 15170841 w 15463244"/>
              <a:gd name="connsiteY13" fmla="*/ 4901772 h 5415654"/>
              <a:gd name="connsiteX14" fmla="*/ 12958299 w 15463244"/>
              <a:gd name="connsiteY14" fmla="*/ 5412648 h 5415654"/>
              <a:gd name="connsiteX15" fmla="*/ 1336652 w 15463244"/>
              <a:gd name="connsiteY15" fmla="*/ 4057363 h 5415654"/>
              <a:gd name="connsiteX16" fmla="*/ 306176 w 15463244"/>
              <a:gd name="connsiteY16" fmla="*/ 745827 h 5415654"/>
              <a:gd name="connsiteX0" fmla="*/ 306176 w 15463244"/>
              <a:gd name="connsiteY0" fmla="*/ 745827 h 5415654"/>
              <a:gd name="connsiteX1" fmla="*/ 1826367 w 15463244"/>
              <a:gd name="connsiteY1" fmla="*/ 640084 h 5415654"/>
              <a:gd name="connsiteX2" fmla="*/ 3303959 w 15463244"/>
              <a:gd name="connsiteY2" fmla="*/ 730930 h 5415654"/>
              <a:gd name="connsiteX3" fmla="*/ 6243530 w 15463244"/>
              <a:gd name="connsiteY3" fmla="*/ 721074 h 5415654"/>
              <a:gd name="connsiteX4" fmla="*/ 7794776 w 15463244"/>
              <a:gd name="connsiteY4" fmla="*/ 1011801 h 5415654"/>
              <a:gd name="connsiteX5" fmla="*/ 9446875 w 15463244"/>
              <a:gd name="connsiteY5" fmla="*/ 785982 h 5415654"/>
              <a:gd name="connsiteX6" fmla="*/ 10684002 w 15463244"/>
              <a:gd name="connsiteY6" fmla="*/ 768054 h 5415654"/>
              <a:gd name="connsiteX7" fmla="*/ 11364587 w 15463244"/>
              <a:gd name="connsiteY7" fmla="*/ 1006548 h 5415654"/>
              <a:gd name="connsiteX8" fmla="*/ 12100427 w 15463244"/>
              <a:gd name="connsiteY8" fmla="*/ 1144572 h 5415654"/>
              <a:gd name="connsiteX9" fmla="*/ 12849799 w 15463244"/>
              <a:gd name="connsiteY9" fmla="*/ 864464 h 5415654"/>
              <a:gd name="connsiteX10" fmla="*/ 13989368 w 15463244"/>
              <a:gd name="connsiteY10" fmla="*/ 11387 h 5415654"/>
              <a:gd name="connsiteX11" fmla="*/ 15436094 w 15463244"/>
              <a:gd name="connsiteY11" fmla="*/ 1549884 h 5415654"/>
              <a:gd name="connsiteX12" fmla="*/ 14951627 w 15463244"/>
              <a:gd name="connsiteY12" fmla="*/ 3177425 h 5415654"/>
              <a:gd name="connsiteX13" fmla="*/ 15170841 w 15463244"/>
              <a:gd name="connsiteY13" fmla="*/ 4901772 h 5415654"/>
              <a:gd name="connsiteX14" fmla="*/ 12958299 w 15463244"/>
              <a:gd name="connsiteY14" fmla="*/ 5412648 h 5415654"/>
              <a:gd name="connsiteX15" fmla="*/ 1336652 w 15463244"/>
              <a:gd name="connsiteY15" fmla="*/ 4057363 h 5415654"/>
              <a:gd name="connsiteX16" fmla="*/ 306176 w 15463244"/>
              <a:gd name="connsiteY16" fmla="*/ 745827 h 5415654"/>
              <a:gd name="connsiteX0" fmla="*/ 306176 w 15463244"/>
              <a:gd name="connsiteY0" fmla="*/ 745827 h 5415654"/>
              <a:gd name="connsiteX1" fmla="*/ 1826367 w 15463244"/>
              <a:gd name="connsiteY1" fmla="*/ 640084 h 5415654"/>
              <a:gd name="connsiteX2" fmla="*/ 3303959 w 15463244"/>
              <a:gd name="connsiteY2" fmla="*/ 730930 h 5415654"/>
              <a:gd name="connsiteX3" fmla="*/ 6243530 w 15463244"/>
              <a:gd name="connsiteY3" fmla="*/ 721074 h 5415654"/>
              <a:gd name="connsiteX4" fmla="*/ 7794776 w 15463244"/>
              <a:gd name="connsiteY4" fmla="*/ 1011801 h 5415654"/>
              <a:gd name="connsiteX5" fmla="*/ 9446875 w 15463244"/>
              <a:gd name="connsiteY5" fmla="*/ 785982 h 5415654"/>
              <a:gd name="connsiteX6" fmla="*/ 10684002 w 15463244"/>
              <a:gd name="connsiteY6" fmla="*/ 768054 h 5415654"/>
              <a:gd name="connsiteX7" fmla="*/ 11364587 w 15463244"/>
              <a:gd name="connsiteY7" fmla="*/ 1006548 h 5415654"/>
              <a:gd name="connsiteX8" fmla="*/ 12100427 w 15463244"/>
              <a:gd name="connsiteY8" fmla="*/ 1144572 h 5415654"/>
              <a:gd name="connsiteX9" fmla="*/ 12849799 w 15463244"/>
              <a:gd name="connsiteY9" fmla="*/ 864464 h 5415654"/>
              <a:gd name="connsiteX10" fmla="*/ 13989368 w 15463244"/>
              <a:gd name="connsiteY10" fmla="*/ 11387 h 5415654"/>
              <a:gd name="connsiteX11" fmla="*/ 15436094 w 15463244"/>
              <a:gd name="connsiteY11" fmla="*/ 1549884 h 5415654"/>
              <a:gd name="connsiteX12" fmla="*/ 14951627 w 15463244"/>
              <a:gd name="connsiteY12" fmla="*/ 3177425 h 5415654"/>
              <a:gd name="connsiteX13" fmla="*/ 15170841 w 15463244"/>
              <a:gd name="connsiteY13" fmla="*/ 4901772 h 5415654"/>
              <a:gd name="connsiteX14" fmla="*/ 12958299 w 15463244"/>
              <a:gd name="connsiteY14" fmla="*/ 5412648 h 5415654"/>
              <a:gd name="connsiteX15" fmla="*/ 1336652 w 15463244"/>
              <a:gd name="connsiteY15" fmla="*/ 4057363 h 5415654"/>
              <a:gd name="connsiteX16" fmla="*/ 306176 w 15463244"/>
              <a:gd name="connsiteY16" fmla="*/ 745827 h 541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63244" h="5415654">
                <a:moveTo>
                  <a:pt x="306176" y="745827"/>
                </a:moveTo>
                <a:cubicBezTo>
                  <a:pt x="387795" y="176280"/>
                  <a:pt x="1326737" y="642567"/>
                  <a:pt x="1826367" y="640084"/>
                </a:cubicBezTo>
                <a:cubicBezTo>
                  <a:pt x="2325997" y="637601"/>
                  <a:pt x="2245035" y="869832"/>
                  <a:pt x="3303959" y="730930"/>
                </a:cubicBezTo>
                <a:cubicBezTo>
                  <a:pt x="4362883" y="592028"/>
                  <a:pt x="5495061" y="674262"/>
                  <a:pt x="6243530" y="721074"/>
                </a:cubicBezTo>
                <a:cubicBezTo>
                  <a:pt x="6991999" y="767886"/>
                  <a:pt x="7260885" y="1000983"/>
                  <a:pt x="7794776" y="1011801"/>
                </a:cubicBezTo>
                <a:cubicBezTo>
                  <a:pt x="8328667" y="1022619"/>
                  <a:pt x="8968325" y="813160"/>
                  <a:pt x="9446875" y="785982"/>
                </a:cubicBezTo>
                <a:cubicBezTo>
                  <a:pt x="10328837" y="973957"/>
                  <a:pt x="10364383" y="731293"/>
                  <a:pt x="10684002" y="768054"/>
                </a:cubicBezTo>
                <a:cubicBezTo>
                  <a:pt x="11003621" y="804815"/>
                  <a:pt x="11038869" y="1024477"/>
                  <a:pt x="11364587" y="1006548"/>
                </a:cubicBezTo>
                <a:cubicBezTo>
                  <a:pt x="11690305" y="988619"/>
                  <a:pt x="11800598" y="1135382"/>
                  <a:pt x="12100427" y="1144572"/>
                </a:cubicBezTo>
                <a:cubicBezTo>
                  <a:pt x="12839526" y="848962"/>
                  <a:pt x="12534976" y="1053328"/>
                  <a:pt x="12849799" y="864464"/>
                </a:cubicBezTo>
                <a:cubicBezTo>
                  <a:pt x="13164622" y="675600"/>
                  <a:pt x="13558319" y="-102850"/>
                  <a:pt x="13989368" y="11387"/>
                </a:cubicBezTo>
                <a:cubicBezTo>
                  <a:pt x="14420417" y="125624"/>
                  <a:pt x="15275718" y="1022211"/>
                  <a:pt x="15436094" y="1549884"/>
                </a:cubicBezTo>
                <a:cubicBezTo>
                  <a:pt x="15596471" y="2077557"/>
                  <a:pt x="14995836" y="2618777"/>
                  <a:pt x="14951627" y="3177425"/>
                </a:cubicBezTo>
                <a:cubicBezTo>
                  <a:pt x="14907418" y="3736073"/>
                  <a:pt x="15503062" y="4529235"/>
                  <a:pt x="15170841" y="4901772"/>
                </a:cubicBezTo>
                <a:cubicBezTo>
                  <a:pt x="14838620" y="5274309"/>
                  <a:pt x="15190038" y="5360642"/>
                  <a:pt x="12958299" y="5412648"/>
                </a:cubicBezTo>
                <a:cubicBezTo>
                  <a:pt x="10726560" y="5464654"/>
                  <a:pt x="3445339" y="4835166"/>
                  <a:pt x="1336652" y="4057363"/>
                </a:cubicBezTo>
                <a:cubicBezTo>
                  <a:pt x="-772035" y="3279560"/>
                  <a:pt x="224557" y="1315374"/>
                  <a:pt x="306176" y="7458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735741" y="1452282"/>
            <a:ext cx="10720517" cy="4751294"/>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lang="en-US" dirty="0">
              <a:solidFill>
                <a:schemeClr val="bg1"/>
              </a:solidFill>
            </a:endParaRPr>
          </a:p>
          <a:p>
            <a:r>
              <a:rPr lang="en-US" b="1" dirty="0">
                <a:solidFill>
                  <a:schemeClr val="bg1"/>
                </a:solidFill>
              </a:rPr>
              <a:t>Manage complain:</a:t>
            </a:r>
          </a:p>
          <a:p>
            <a:r>
              <a:rPr lang="en-US" dirty="0">
                <a:solidFill>
                  <a:schemeClr val="bg1"/>
                </a:solidFill>
              </a:rPr>
              <a:t>Staff will manage complain between client and photographer. </a:t>
            </a:r>
          </a:p>
          <a:p>
            <a:endParaRPr lang="en-US" dirty="0">
              <a:solidFill>
                <a:schemeClr val="bg1"/>
              </a:solidFill>
            </a:endParaRPr>
          </a:p>
          <a:p>
            <a:r>
              <a:rPr lang="en-US" b="1" dirty="0">
                <a:solidFill>
                  <a:schemeClr val="bg1"/>
                </a:solidFill>
              </a:rPr>
              <a:t>Publish incomplete order:</a:t>
            </a:r>
          </a:p>
          <a:p>
            <a:r>
              <a:rPr lang="en-US" dirty="0">
                <a:solidFill>
                  <a:schemeClr val="bg1"/>
                </a:solidFill>
              </a:rPr>
              <a:t>If any photographer did not complete their work, staff will publish this type of order. </a:t>
            </a:r>
          </a:p>
          <a:p>
            <a:endParaRPr lang="en-US" dirty="0">
              <a:solidFill>
                <a:schemeClr val="bg1"/>
              </a:solidFill>
            </a:endParaRPr>
          </a:p>
          <a:p>
            <a:r>
              <a:rPr lang="en-US" b="1" dirty="0">
                <a:solidFill>
                  <a:schemeClr val="bg1"/>
                </a:solidFill>
              </a:rPr>
              <a:t>Manage emergency case:</a:t>
            </a:r>
          </a:p>
          <a:p>
            <a:r>
              <a:rPr lang="en-US" dirty="0">
                <a:solidFill>
                  <a:schemeClr val="bg1"/>
                </a:solidFill>
              </a:rPr>
              <a:t>If any photographer did not eligible to complete their work, or if any client wants to take work urgently this type of situation is emergency case which maintain staff.</a:t>
            </a:r>
          </a:p>
          <a:p>
            <a:endParaRPr lang="en-US" dirty="0">
              <a:solidFill>
                <a:schemeClr val="bg1"/>
              </a:solidFill>
            </a:endParaRPr>
          </a:p>
          <a:p>
            <a:r>
              <a:rPr lang="en-US" b="1" dirty="0">
                <a:solidFill>
                  <a:schemeClr val="bg1"/>
                </a:solidFill>
              </a:rPr>
              <a:t>Log out:</a:t>
            </a:r>
          </a:p>
          <a:p>
            <a:r>
              <a:rPr lang="en-US" dirty="0">
                <a:solidFill>
                  <a:schemeClr val="bg1"/>
                </a:solidFill>
              </a:rPr>
              <a:t>Staff can log out anytime in system.</a:t>
            </a:r>
          </a:p>
          <a:p>
            <a:endParaRPr lang="en-US" dirty="0">
              <a:solidFill>
                <a:schemeClr val="bg1"/>
              </a:solidFill>
            </a:endParaRPr>
          </a:p>
        </p:txBody>
      </p:sp>
      <p:sp>
        <p:nvSpPr>
          <p:cNvPr id="6" name="Rectangle: Rounded Corners 5">
            <a:extLst>
              <a:ext uri="{FF2B5EF4-FFF2-40B4-BE49-F238E27FC236}">
                <a16:creationId xmlns:a16="http://schemas.microsoft.com/office/drawing/2014/main" id="{EA7335F6-AEC5-4FB7-B44E-FBEB18BACE11}"/>
              </a:ext>
            </a:extLst>
          </p:cNvPr>
          <p:cNvSpPr/>
          <p:nvPr/>
        </p:nvSpPr>
        <p:spPr>
          <a:xfrm>
            <a:off x="4214605" y="266123"/>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Functionality</a:t>
            </a:r>
          </a:p>
        </p:txBody>
      </p:sp>
    </p:spTree>
    <p:extLst>
      <p:ext uri="{BB962C8B-B14F-4D97-AF65-F5344CB8AC3E}">
        <p14:creationId xmlns:p14="http://schemas.microsoft.com/office/powerpoint/2010/main" val="2409414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AFFE65-D12D-432D-95E6-48FFC67B484E}"/>
              </a:ext>
            </a:extLst>
          </p:cNvPr>
          <p:cNvSpPr/>
          <p:nvPr/>
        </p:nvSpPr>
        <p:spPr>
          <a:xfrm>
            <a:off x="-1427982" y="-100328"/>
            <a:ext cx="15451067" cy="8649059"/>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61527 h 8585755"/>
              <a:gd name="connsiteX1" fmla="*/ 448871 w 15392541"/>
              <a:gd name="connsiteY1" fmla="*/ 478364 h 8585755"/>
              <a:gd name="connsiteX2" fmla="*/ 1827457 w 15392541"/>
              <a:gd name="connsiteY2" fmla="*/ 6207 h 8585755"/>
              <a:gd name="connsiteX3" fmla="*/ 3708008 w 15392541"/>
              <a:gd name="connsiteY3" fmla="*/ 750766 h 8585755"/>
              <a:gd name="connsiteX4" fmla="*/ 5664341 w 15392541"/>
              <a:gd name="connsiteY4" fmla="*/ 3254003 h 8585755"/>
              <a:gd name="connsiteX5" fmla="*/ 8174642 w 15392541"/>
              <a:gd name="connsiteY5" fmla="*/ 3732053 h 8585755"/>
              <a:gd name="connsiteX6" fmla="*/ 8567933 w 15392541"/>
              <a:gd name="connsiteY6" fmla="*/ 5037523 h 8585755"/>
              <a:gd name="connsiteX7" fmla="*/ 10844739 w 15392541"/>
              <a:gd name="connsiteY7" fmla="*/ 5023090 h 8585755"/>
              <a:gd name="connsiteX8" fmla="*/ 12038483 w 15392541"/>
              <a:gd name="connsiteY8" fmla="*/ 6179651 h 8585755"/>
              <a:gd name="connsiteX9" fmla="*/ 15112807 w 15392541"/>
              <a:gd name="connsiteY9" fmla="*/ 6636165 h 8585755"/>
              <a:gd name="connsiteX10" fmla="*/ 15181296 w 15392541"/>
              <a:gd name="connsiteY10" fmla="*/ 8069110 h 8585755"/>
              <a:gd name="connsiteX11" fmla="*/ 12968754 w 15392541"/>
              <a:gd name="connsiteY11" fmla="*/ 8579986 h 8585755"/>
              <a:gd name="connsiteX12" fmla="*/ 1347107 w 15392541"/>
              <a:gd name="connsiteY12" fmla="*/ 7224701 h 8585755"/>
              <a:gd name="connsiteX13" fmla="*/ 144922 w 15392541"/>
              <a:gd name="connsiteY13" fmla="*/ 1861527 h 8585755"/>
              <a:gd name="connsiteX0" fmla="*/ 116471 w 15434428"/>
              <a:gd name="connsiteY0" fmla="*/ 2518544 h 8588351"/>
              <a:gd name="connsiteX1" fmla="*/ 490758 w 15434428"/>
              <a:gd name="connsiteY1" fmla="*/ 482238 h 8588351"/>
              <a:gd name="connsiteX2" fmla="*/ 1869344 w 15434428"/>
              <a:gd name="connsiteY2" fmla="*/ 10081 h 8588351"/>
              <a:gd name="connsiteX3" fmla="*/ 3749895 w 15434428"/>
              <a:gd name="connsiteY3" fmla="*/ 754640 h 8588351"/>
              <a:gd name="connsiteX4" fmla="*/ 5706228 w 15434428"/>
              <a:gd name="connsiteY4" fmla="*/ 3257877 h 8588351"/>
              <a:gd name="connsiteX5" fmla="*/ 8216529 w 15434428"/>
              <a:gd name="connsiteY5" fmla="*/ 3735927 h 8588351"/>
              <a:gd name="connsiteX6" fmla="*/ 8609820 w 15434428"/>
              <a:gd name="connsiteY6" fmla="*/ 5041397 h 8588351"/>
              <a:gd name="connsiteX7" fmla="*/ 10886626 w 15434428"/>
              <a:gd name="connsiteY7" fmla="*/ 5026964 h 8588351"/>
              <a:gd name="connsiteX8" fmla="*/ 12080370 w 15434428"/>
              <a:gd name="connsiteY8" fmla="*/ 6183525 h 8588351"/>
              <a:gd name="connsiteX9" fmla="*/ 15154694 w 15434428"/>
              <a:gd name="connsiteY9" fmla="*/ 6640039 h 8588351"/>
              <a:gd name="connsiteX10" fmla="*/ 15223183 w 15434428"/>
              <a:gd name="connsiteY10" fmla="*/ 8072984 h 8588351"/>
              <a:gd name="connsiteX11" fmla="*/ 13010641 w 15434428"/>
              <a:gd name="connsiteY11" fmla="*/ 8583860 h 8588351"/>
              <a:gd name="connsiteX12" fmla="*/ 1388994 w 15434428"/>
              <a:gd name="connsiteY12" fmla="*/ 7228575 h 8588351"/>
              <a:gd name="connsiteX13" fmla="*/ 116471 w 15434428"/>
              <a:gd name="connsiteY13" fmla="*/ 2518544 h 8588351"/>
              <a:gd name="connsiteX0" fmla="*/ 104507 w 15422464"/>
              <a:gd name="connsiteY0" fmla="*/ 2509174 h 8578981"/>
              <a:gd name="connsiteX1" fmla="*/ 297923 w 15422464"/>
              <a:gd name="connsiteY1" fmla="*/ 834609 h 8578981"/>
              <a:gd name="connsiteX2" fmla="*/ 1857380 w 15422464"/>
              <a:gd name="connsiteY2" fmla="*/ 711 h 8578981"/>
              <a:gd name="connsiteX3" fmla="*/ 3737931 w 15422464"/>
              <a:gd name="connsiteY3" fmla="*/ 745270 h 8578981"/>
              <a:gd name="connsiteX4" fmla="*/ 5694264 w 15422464"/>
              <a:gd name="connsiteY4" fmla="*/ 3248507 h 8578981"/>
              <a:gd name="connsiteX5" fmla="*/ 8204565 w 15422464"/>
              <a:gd name="connsiteY5" fmla="*/ 3726557 h 8578981"/>
              <a:gd name="connsiteX6" fmla="*/ 8597856 w 15422464"/>
              <a:gd name="connsiteY6" fmla="*/ 5032027 h 8578981"/>
              <a:gd name="connsiteX7" fmla="*/ 10874662 w 15422464"/>
              <a:gd name="connsiteY7" fmla="*/ 5017594 h 8578981"/>
              <a:gd name="connsiteX8" fmla="*/ 12068406 w 15422464"/>
              <a:gd name="connsiteY8" fmla="*/ 6174155 h 8578981"/>
              <a:gd name="connsiteX9" fmla="*/ 15142730 w 15422464"/>
              <a:gd name="connsiteY9" fmla="*/ 6630669 h 8578981"/>
              <a:gd name="connsiteX10" fmla="*/ 15211219 w 15422464"/>
              <a:gd name="connsiteY10" fmla="*/ 8063614 h 8578981"/>
              <a:gd name="connsiteX11" fmla="*/ 12998677 w 15422464"/>
              <a:gd name="connsiteY11" fmla="*/ 8574490 h 8578981"/>
              <a:gd name="connsiteX12" fmla="*/ 1377030 w 15422464"/>
              <a:gd name="connsiteY12" fmla="*/ 7219205 h 8578981"/>
              <a:gd name="connsiteX13" fmla="*/ 104507 w 15422464"/>
              <a:gd name="connsiteY13" fmla="*/ 2509174 h 8578981"/>
              <a:gd name="connsiteX0" fmla="*/ 104507 w 15422464"/>
              <a:gd name="connsiteY0" fmla="*/ 2579372 h 8649179"/>
              <a:gd name="connsiteX1" fmla="*/ 297923 w 15422464"/>
              <a:gd name="connsiteY1" fmla="*/ 904807 h 8649179"/>
              <a:gd name="connsiteX2" fmla="*/ 1264527 w 15422464"/>
              <a:gd name="connsiteY2" fmla="*/ 570 h 8649179"/>
              <a:gd name="connsiteX3" fmla="*/ 3737931 w 15422464"/>
              <a:gd name="connsiteY3" fmla="*/ 815468 h 8649179"/>
              <a:gd name="connsiteX4" fmla="*/ 5694264 w 15422464"/>
              <a:gd name="connsiteY4" fmla="*/ 3318705 h 8649179"/>
              <a:gd name="connsiteX5" fmla="*/ 8204565 w 15422464"/>
              <a:gd name="connsiteY5" fmla="*/ 3796755 h 8649179"/>
              <a:gd name="connsiteX6" fmla="*/ 8597856 w 15422464"/>
              <a:gd name="connsiteY6" fmla="*/ 5102225 h 8649179"/>
              <a:gd name="connsiteX7" fmla="*/ 10874662 w 15422464"/>
              <a:gd name="connsiteY7" fmla="*/ 5087792 h 8649179"/>
              <a:gd name="connsiteX8" fmla="*/ 12068406 w 15422464"/>
              <a:gd name="connsiteY8" fmla="*/ 6244353 h 8649179"/>
              <a:gd name="connsiteX9" fmla="*/ 15142730 w 15422464"/>
              <a:gd name="connsiteY9" fmla="*/ 6700867 h 8649179"/>
              <a:gd name="connsiteX10" fmla="*/ 15211219 w 15422464"/>
              <a:gd name="connsiteY10" fmla="*/ 8133812 h 8649179"/>
              <a:gd name="connsiteX11" fmla="*/ 12998677 w 15422464"/>
              <a:gd name="connsiteY11" fmla="*/ 8644688 h 8649179"/>
              <a:gd name="connsiteX12" fmla="*/ 1377030 w 15422464"/>
              <a:gd name="connsiteY12" fmla="*/ 7289403 h 8649179"/>
              <a:gd name="connsiteX13" fmla="*/ 104507 w 15422464"/>
              <a:gd name="connsiteY13" fmla="*/ 2579372 h 864917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8204565 w 15422464"/>
              <a:gd name="connsiteY5" fmla="*/ 3796635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703840 w 15422464"/>
              <a:gd name="connsiteY7" fmla="*/ 5358978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51437"/>
              <a:gd name="connsiteY0" fmla="*/ 2579252 h 8649059"/>
              <a:gd name="connsiteX1" fmla="*/ 297923 w 15451437"/>
              <a:gd name="connsiteY1" fmla="*/ 904687 h 8649059"/>
              <a:gd name="connsiteX2" fmla="*/ 1264527 w 15451437"/>
              <a:gd name="connsiteY2" fmla="*/ 450 h 8649059"/>
              <a:gd name="connsiteX3" fmla="*/ 3737931 w 15451437"/>
              <a:gd name="connsiteY3" fmla="*/ 815348 h 8649059"/>
              <a:gd name="connsiteX4" fmla="*/ 4930589 w 15451437"/>
              <a:gd name="connsiteY4" fmla="*/ 2836264 h 8649059"/>
              <a:gd name="connsiteX5" fmla="*/ 7290165 w 15451437"/>
              <a:gd name="connsiteY5" fmla="*/ 3404749 h 8649059"/>
              <a:gd name="connsiteX6" fmla="*/ 8165776 w 15451437"/>
              <a:gd name="connsiteY6" fmla="*/ 5252830 h 8649059"/>
              <a:gd name="connsiteX7" fmla="*/ 10703840 w 15451437"/>
              <a:gd name="connsiteY7" fmla="*/ 5358978 h 8649059"/>
              <a:gd name="connsiteX8" fmla="*/ 11666472 w 15451437"/>
              <a:gd name="connsiteY8" fmla="*/ 6565780 h 8649059"/>
              <a:gd name="connsiteX9" fmla="*/ 15142730 w 15451437"/>
              <a:gd name="connsiteY9" fmla="*/ 6700747 h 8649059"/>
              <a:gd name="connsiteX10" fmla="*/ 15211219 w 15451437"/>
              <a:gd name="connsiteY10" fmla="*/ 8133692 h 8649059"/>
              <a:gd name="connsiteX11" fmla="*/ 12998677 w 15451437"/>
              <a:gd name="connsiteY11" fmla="*/ 8644568 h 8649059"/>
              <a:gd name="connsiteX12" fmla="*/ 1377030 w 15451437"/>
              <a:gd name="connsiteY12" fmla="*/ 7289283 h 8649059"/>
              <a:gd name="connsiteX13" fmla="*/ 104507 w 1545143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290165 w 15451067"/>
              <a:gd name="connsiteY5" fmla="*/ 340474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451067" h="8649059">
                <a:moveTo>
                  <a:pt x="104507" y="2579252"/>
                </a:moveTo>
                <a:cubicBezTo>
                  <a:pt x="-75344" y="1515153"/>
                  <a:pt x="104586" y="1334487"/>
                  <a:pt x="297923" y="904687"/>
                </a:cubicBezTo>
                <a:cubicBezTo>
                  <a:pt x="491260" y="474887"/>
                  <a:pt x="691192" y="15340"/>
                  <a:pt x="1264527" y="450"/>
                </a:cubicBezTo>
                <a:cubicBezTo>
                  <a:pt x="1837862" y="-14440"/>
                  <a:pt x="3126921" y="342712"/>
                  <a:pt x="3737931" y="815348"/>
                </a:cubicBezTo>
                <a:cubicBezTo>
                  <a:pt x="4348941" y="1287984"/>
                  <a:pt x="4338550" y="2404697"/>
                  <a:pt x="4930589" y="2836264"/>
                </a:cubicBezTo>
                <a:cubicBezTo>
                  <a:pt x="5522628" y="3267831"/>
                  <a:pt x="6750967" y="3001988"/>
                  <a:pt x="7290165" y="3404749"/>
                </a:cubicBezTo>
                <a:cubicBezTo>
                  <a:pt x="7829363" y="3807510"/>
                  <a:pt x="7596830" y="4927125"/>
                  <a:pt x="8165776" y="5252830"/>
                </a:cubicBezTo>
                <a:cubicBezTo>
                  <a:pt x="8734722" y="5578535"/>
                  <a:pt x="10120391" y="5140153"/>
                  <a:pt x="10703840" y="5358978"/>
                </a:cubicBezTo>
                <a:cubicBezTo>
                  <a:pt x="11287289" y="5577803"/>
                  <a:pt x="10951778" y="6390719"/>
                  <a:pt x="11666472" y="6565780"/>
                </a:cubicBezTo>
                <a:cubicBezTo>
                  <a:pt x="12381166" y="6740841"/>
                  <a:pt x="14401214" y="6148026"/>
                  <a:pt x="14992005" y="6409345"/>
                </a:cubicBezTo>
                <a:cubicBezTo>
                  <a:pt x="15582796" y="6670664"/>
                  <a:pt x="15543440" y="7761155"/>
                  <a:pt x="15211219" y="8133692"/>
                </a:cubicBezTo>
                <a:cubicBezTo>
                  <a:pt x="14878998" y="8506229"/>
                  <a:pt x="15230416" y="8592562"/>
                  <a:pt x="12998677" y="8644568"/>
                </a:cubicBezTo>
                <a:cubicBezTo>
                  <a:pt x="10766938" y="8696574"/>
                  <a:pt x="3526058" y="8300169"/>
                  <a:pt x="1377030" y="7289283"/>
                </a:cubicBezTo>
                <a:cubicBezTo>
                  <a:pt x="-771998" y="6278397"/>
                  <a:pt x="284358" y="3643351"/>
                  <a:pt x="104507" y="2579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844514" y="1452281"/>
            <a:ext cx="10720517" cy="4757213"/>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r>
              <a:rPr lang="en-US" b="1" dirty="0">
                <a:solidFill>
                  <a:schemeClr val="bg1"/>
                </a:solidFill>
              </a:rPr>
              <a:t>Offer mentorship :</a:t>
            </a:r>
          </a:p>
          <a:p>
            <a:r>
              <a:rPr lang="en-US" dirty="0">
                <a:solidFill>
                  <a:schemeClr val="bg1"/>
                </a:solidFill>
              </a:rPr>
              <a:t>System will offer mentorship to the photographer.</a:t>
            </a:r>
          </a:p>
          <a:p>
            <a:r>
              <a:rPr lang="en-US" dirty="0">
                <a:solidFill>
                  <a:schemeClr val="bg1"/>
                </a:solidFill>
              </a:rPr>
              <a:t>Maintain Growth rate/ Ratting- System will automatically perpetuate the growth rate and ratting to the photographer.</a:t>
            </a:r>
          </a:p>
          <a:p>
            <a:endParaRPr lang="en-US" dirty="0">
              <a:solidFill>
                <a:schemeClr val="bg1"/>
              </a:solidFill>
            </a:endParaRPr>
          </a:p>
          <a:p>
            <a:r>
              <a:rPr lang="en-US" b="1" dirty="0">
                <a:solidFill>
                  <a:schemeClr val="bg1"/>
                </a:solidFill>
              </a:rPr>
              <a:t>Identified high rated photographer :</a:t>
            </a:r>
          </a:p>
          <a:p>
            <a:r>
              <a:rPr lang="en-US" dirty="0">
                <a:solidFill>
                  <a:schemeClr val="bg1"/>
                </a:solidFill>
              </a:rPr>
              <a:t>System will identified high rated photographer automatically from photographer profile.</a:t>
            </a:r>
          </a:p>
          <a:p>
            <a:endParaRPr lang="en-US" dirty="0">
              <a:solidFill>
                <a:schemeClr val="bg1"/>
              </a:solidFill>
            </a:endParaRPr>
          </a:p>
          <a:p>
            <a:r>
              <a:rPr lang="en-US" b="1" dirty="0">
                <a:solidFill>
                  <a:schemeClr val="bg1"/>
                </a:solidFill>
              </a:rPr>
              <a:t>Set up photographer ratting :</a:t>
            </a:r>
          </a:p>
          <a:p>
            <a:r>
              <a:rPr lang="en-US" dirty="0">
                <a:solidFill>
                  <a:schemeClr val="bg1"/>
                </a:solidFill>
              </a:rPr>
              <a:t>System will upraise the high ratted photographer thus when any client access the system they can show high quality work of high ratted photographer. </a:t>
            </a:r>
          </a:p>
          <a:p>
            <a:endParaRPr lang="en-US" dirty="0">
              <a:solidFill>
                <a:schemeClr val="bg1"/>
              </a:solidFill>
            </a:endParaRPr>
          </a:p>
        </p:txBody>
      </p:sp>
      <p:sp>
        <p:nvSpPr>
          <p:cNvPr id="6" name="Rectangle: Rounded Corners 5">
            <a:extLst>
              <a:ext uri="{FF2B5EF4-FFF2-40B4-BE49-F238E27FC236}">
                <a16:creationId xmlns:a16="http://schemas.microsoft.com/office/drawing/2014/main" id="{806B65F7-ECE4-4C03-AAC2-0589C57FF08D}"/>
              </a:ext>
            </a:extLst>
          </p:cNvPr>
          <p:cNvSpPr/>
          <p:nvPr/>
        </p:nvSpPr>
        <p:spPr>
          <a:xfrm>
            <a:off x="5326075" y="1791903"/>
            <a:ext cx="1942951" cy="555812"/>
          </a:xfrm>
          <a:prstGeom prst="roundRect">
            <a:avLst/>
          </a:prstGeom>
          <a:solidFill>
            <a:schemeClr val="bg2">
              <a:lumMod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System</a:t>
            </a:r>
          </a:p>
        </p:txBody>
      </p:sp>
      <p:sp>
        <p:nvSpPr>
          <p:cNvPr id="7" name="Rectangle: Rounded Corners 6">
            <a:extLst>
              <a:ext uri="{FF2B5EF4-FFF2-40B4-BE49-F238E27FC236}">
                <a16:creationId xmlns:a16="http://schemas.microsoft.com/office/drawing/2014/main" id="{D270E803-B504-4595-BC82-A710A90FC1D9}"/>
              </a:ext>
            </a:extLst>
          </p:cNvPr>
          <p:cNvSpPr/>
          <p:nvPr/>
        </p:nvSpPr>
        <p:spPr>
          <a:xfrm>
            <a:off x="4416156" y="359393"/>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Functionality</a:t>
            </a:r>
          </a:p>
        </p:txBody>
      </p:sp>
    </p:spTree>
    <p:extLst>
      <p:ext uri="{BB962C8B-B14F-4D97-AF65-F5344CB8AC3E}">
        <p14:creationId xmlns:p14="http://schemas.microsoft.com/office/powerpoint/2010/main" val="3420710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FEF9C7E-4039-444D-A344-50270BBB9E68}"/>
              </a:ext>
            </a:extLst>
          </p:cNvPr>
          <p:cNvSpPr/>
          <p:nvPr/>
        </p:nvSpPr>
        <p:spPr>
          <a:xfrm>
            <a:off x="-1261493" y="2764041"/>
            <a:ext cx="15453673" cy="5415654"/>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61527 h 8585755"/>
              <a:gd name="connsiteX1" fmla="*/ 448871 w 15392541"/>
              <a:gd name="connsiteY1" fmla="*/ 478364 h 8585755"/>
              <a:gd name="connsiteX2" fmla="*/ 1827457 w 15392541"/>
              <a:gd name="connsiteY2" fmla="*/ 6207 h 8585755"/>
              <a:gd name="connsiteX3" fmla="*/ 3708008 w 15392541"/>
              <a:gd name="connsiteY3" fmla="*/ 750766 h 8585755"/>
              <a:gd name="connsiteX4" fmla="*/ 5664341 w 15392541"/>
              <a:gd name="connsiteY4" fmla="*/ 3254003 h 8585755"/>
              <a:gd name="connsiteX5" fmla="*/ 8174642 w 15392541"/>
              <a:gd name="connsiteY5" fmla="*/ 3732053 h 8585755"/>
              <a:gd name="connsiteX6" fmla="*/ 8567933 w 15392541"/>
              <a:gd name="connsiteY6" fmla="*/ 5037523 h 8585755"/>
              <a:gd name="connsiteX7" fmla="*/ 10844739 w 15392541"/>
              <a:gd name="connsiteY7" fmla="*/ 5023090 h 8585755"/>
              <a:gd name="connsiteX8" fmla="*/ 12038483 w 15392541"/>
              <a:gd name="connsiteY8" fmla="*/ 6179651 h 8585755"/>
              <a:gd name="connsiteX9" fmla="*/ 15112807 w 15392541"/>
              <a:gd name="connsiteY9" fmla="*/ 6636165 h 8585755"/>
              <a:gd name="connsiteX10" fmla="*/ 15181296 w 15392541"/>
              <a:gd name="connsiteY10" fmla="*/ 8069110 h 8585755"/>
              <a:gd name="connsiteX11" fmla="*/ 12968754 w 15392541"/>
              <a:gd name="connsiteY11" fmla="*/ 8579986 h 8585755"/>
              <a:gd name="connsiteX12" fmla="*/ 1347107 w 15392541"/>
              <a:gd name="connsiteY12" fmla="*/ 7224701 h 8585755"/>
              <a:gd name="connsiteX13" fmla="*/ 144922 w 15392541"/>
              <a:gd name="connsiteY13" fmla="*/ 1861527 h 8585755"/>
              <a:gd name="connsiteX0" fmla="*/ 116471 w 15434428"/>
              <a:gd name="connsiteY0" fmla="*/ 2518544 h 8588351"/>
              <a:gd name="connsiteX1" fmla="*/ 490758 w 15434428"/>
              <a:gd name="connsiteY1" fmla="*/ 482238 h 8588351"/>
              <a:gd name="connsiteX2" fmla="*/ 1869344 w 15434428"/>
              <a:gd name="connsiteY2" fmla="*/ 10081 h 8588351"/>
              <a:gd name="connsiteX3" fmla="*/ 3749895 w 15434428"/>
              <a:gd name="connsiteY3" fmla="*/ 754640 h 8588351"/>
              <a:gd name="connsiteX4" fmla="*/ 5706228 w 15434428"/>
              <a:gd name="connsiteY4" fmla="*/ 3257877 h 8588351"/>
              <a:gd name="connsiteX5" fmla="*/ 8216529 w 15434428"/>
              <a:gd name="connsiteY5" fmla="*/ 3735927 h 8588351"/>
              <a:gd name="connsiteX6" fmla="*/ 8609820 w 15434428"/>
              <a:gd name="connsiteY6" fmla="*/ 5041397 h 8588351"/>
              <a:gd name="connsiteX7" fmla="*/ 10886626 w 15434428"/>
              <a:gd name="connsiteY7" fmla="*/ 5026964 h 8588351"/>
              <a:gd name="connsiteX8" fmla="*/ 12080370 w 15434428"/>
              <a:gd name="connsiteY8" fmla="*/ 6183525 h 8588351"/>
              <a:gd name="connsiteX9" fmla="*/ 15154694 w 15434428"/>
              <a:gd name="connsiteY9" fmla="*/ 6640039 h 8588351"/>
              <a:gd name="connsiteX10" fmla="*/ 15223183 w 15434428"/>
              <a:gd name="connsiteY10" fmla="*/ 8072984 h 8588351"/>
              <a:gd name="connsiteX11" fmla="*/ 13010641 w 15434428"/>
              <a:gd name="connsiteY11" fmla="*/ 8583860 h 8588351"/>
              <a:gd name="connsiteX12" fmla="*/ 1388994 w 15434428"/>
              <a:gd name="connsiteY12" fmla="*/ 7228575 h 8588351"/>
              <a:gd name="connsiteX13" fmla="*/ 116471 w 15434428"/>
              <a:gd name="connsiteY13" fmla="*/ 2518544 h 8588351"/>
              <a:gd name="connsiteX0" fmla="*/ 104507 w 15422464"/>
              <a:gd name="connsiteY0" fmla="*/ 2509174 h 8578981"/>
              <a:gd name="connsiteX1" fmla="*/ 297923 w 15422464"/>
              <a:gd name="connsiteY1" fmla="*/ 834609 h 8578981"/>
              <a:gd name="connsiteX2" fmla="*/ 1857380 w 15422464"/>
              <a:gd name="connsiteY2" fmla="*/ 711 h 8578981"/>
              <a:gd name="connsiteX3" fmla="*/ 3737931 w 15422464"/>
              <a:gd name="connsiteY3" fmla="*/ 745270 h 8578981"/>
              <a:gd name="connsiteX4" fmla="*/ 5694264 w 15422464"/>
              <a:gd name="connsiteY4" fmla="*/ 3248507 h 8578981"/>
              <a:gd name="connsiteX5" fmla="*/ 8204565 w 15422464"/>
              <a:gd name="connsiteY5" fmla="*/ 3726557 h 8578981"/>
              <a:gd name="connsiteX6" fmla="*/ 8597856 w 15422464"/>
              <a:gd name="connsiteY6" fmla="*/ 5032027 h 8578981"/>
              <a:gd name="connsiteX7" fmla="*/ 10874662 w 15422464"/>
              <a:gd name="connsiteY7" fmla="*/ 5017594 h 8578981"/>
              <a:gd name="connsiteX8" fmla="*/ 12068406 w 15422464"/>
              <a:gd name="connsiteY8" fmla="*/ 6174155 h 8578981"/>
              <a:gd name="connsiteX9" fmla="*/ 15142730 w 15422464"/>
              <a:gd name="connsiteY9" fmla="*/ 6630669 h 8578981"/>
              <a:gd name="connsiteX10" fmla="*/ 15211219 w 15422464"/>
              <a:gd name="connsiteY10" fmla="*/ 8063614 h 8578981"/>
              <a:gd name="connsiteX11" fmla="*/ 12998677 w 15422464"/>
              <a:gd name="connsiteY11" fmla="*/ 8574490 h 8578981"/>
              <a:gd name="connsiteX12" fmla="*/ 1377030 w 15422464"/>
              <a:gd name="connsiteY12" fmla="*/ 7219205 h 8578981"/>
              <a:gd name="connsiteX13" fmla="*/ 104507 w 15422464"/>
              <a:gd name="connsiteY13" fmla="*/ 2509174 h 8578981"/>
              <a:gd name="connsiteX0" fmla="*/ 104507 w 15422464"/>
              <a:gd name="connsiteY0" fmla="*/ 2579372 h 8649179"/>
              <a:gd name="connsiteX1" fmla="*/ 297923 w 15422464"/>
              <a:gd name="connsiteY1" fmla="*/ 904807 h 8649179"/>
              <a:gd name="connsiteX2" fmla="*/ 1264527 w 15422464"/>
              <a:gd name="connsiteY2" fmla="*/ 570 h 8649179"/>
              <a:gd name="connsiteX3" fmla="*/ 3737931 w 15422464"/>
              <a:gd name="connsiteY3" fmla="*/ 815468 h 8649179"/>
              <a:gd name="connsiteX4" fmla="*/ 5694264 w 15422464"/>
              <a:gd name="connsiteY4" fmla="*/ 3318705 h 8649179"/>
              <a:gd name="connsiteX5" fmla="*/ 8204565 w 15422464"/>
              <a:gd name="connsiteY5" fmla="*/ 3796755 h 8649179"/>
              <a:gd name="connsiteX6" fmla="*/ 8597856 w 15422464"/>
              <a:gd name="connsiteY6" fmla="*/ 5102225 h 8649179"/>
              <a:gd name="connsiteX7" fmla="*/ 10874662 w 15422464"/>
              <a:gd name="connsiteY7" fmla="*/ 5087792 h 8649179"/>
              <a:gd name="connsiteX8" fmla="*/ 12068406 w 15422464"/>
              <a:gd name="connsiteY8" fmla="*/ 6244353 h 8649179"/>
              <a:gd name="connsiteX9" fmla="*/ 15142730 w 15422464"/>
              <a:gd name="connsiteY9" fmla="*/ 6700867 h 8649179"/>
              <a:gd name="connsiteX10" fmla="*/ 15211219 w 15422464"/>
              <a:gd name="connsiteY10" fmla="*/ 8133812 h 8649179"/>
              <a:gd name="connsiteX11" fmla="*/ 12998677 w 15422464"/>
              <a:gd name="connsiteY11" fmla="*/ 8644688 h 8649179"/>
              <a:gd name="connsiteX12" fmla="*/ 1377030 w 15422464"/>
              <a:gd name="connsiteY12" fmla="*/ 7289403 h 8649179"/>
              <a:gd name="connsiteX13" fmla="*/ 104507 w 15422464"/>
              <a:gd name="connsiteY13" fmla="*/ 2579372 h 864917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8204565 w 15422464"/>
              <a:gd name="connsiteY5" fmla="*/ 3796635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703840 w 15422464"/>
              <a:gd name="connsiteY7" fmla="*/ 5358978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51437"/>
              <a:gd name="connsiteY0" fmla="*/ 2579252 h 8649059"/>
              <a:gd name="connsiteX1" fmla="*/ 297923 w 15451437"/>
              <a:gd name="connsiteY1" fmla="*/ 904687 h 8649059"/>
              <a:gd name="connsiteX2" fmla="*/ 1264527 w 15451437"/>
              <a:gd name="connsiteY2" fmla="*/ 450 h 8649059"/>
              <a:gd name="connsiteX3" fmla="*/ 3737931 w 15451437"/>
              <a:gd name="connsiteY3" fmla="*/ 815348 h 8649059"/>
              <a:gd name="connsiteX4" fmla="*/ 4930589 w 15451437"/>
              <a:gd name="connsiteY4" fmla="*/ 2836264 h 8649059"/>
              <a:gd name="connsiteX5" fmla="*/ 7290165 w 15451437"/>
              <a:gd name="connsiteY5" fmla="*/ 3404749 h 8649059"/>
              <a:gd name="connsiteX6" fmla="*/ 8165776 w 15451437"/>
              <a:gd name="connsiteY6" fmla="*/ 5252830 h 8649059"/>
              <a:gd name="connsiteX7" fmla="*/ 10703840 w 15451437"/>
              <a:gd name="connsiteY7" fmla="*/ 5358978 h 8649059"/>
              <a:gd name="connsiteX8" fmla="*/ 11666472 w 15451437"/>
              <a:gd name="connsiteY8" fmla="*/ 6565780 h 8649059"/>
              <a:gd name="connsiteX9" fmla="*/ 15142730 w 15451437"/>
              <a:gd name="connsiteY9" fmla="*/ 6700747 h 8649059"/>
              <a:gd name="connsiteX10" fmla="*/ 15211219 w 15451437"/>
              <a:gd name="connsiteY10" fmla="*/ 8133692 h 8649059"/>
              <a:gd name="connsiteX11" fmla="*/ 12998677 w 15451437"/>
              <a:gd name="connsiteY11" fmla="*/ 8644568 h 8649059"/>
              <a:gd name="connsiteX12" fmla="*/ 1377030 w 15451437"/>
              <a:gd name="connsiteY12" fmla="*/ 7289283 h 8649059"/>
              <a:gd name="connsiteX13" fmla="*/ 104507 w 1545143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290165 w 15451067"/>
              <a:gd name="connsiteY5" fmla="*/ 340474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586000 w 15451067"/>
              <a:gd name="connsiteY5" fmla="*/ 327027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 name="connsiteX0" fmla="*/ 104507 w 15451067"/>
              <a:gd name="connsiteY0" fmla="*/ 2597453 h 8667260"/>
              <a:gd name="connsiteX1" fmla="*/ 297923 w 15451067"/>
              <a:gd name="connsiteY1" fmla="*/ 922888 h 8667260"/>
              <a:gd name="connsiteX2" fmla="*/ 1264527 w 15451067"/>
              <a:gd name="connsiteY2" fmla="*/ 18651 h 8667260"/>
              <a:gd name="connsiteX3" fmla="*/ 3630354 w 15451067"/>
              <a:gd name="connsiteY3" fmla="*/ 1721055 h 8667260"/>
              <a:gd name="connsiteX4" fmla="*/ 4930589 w 15451067"/>
              <a:gd name="connsiteY4" fmla="*/ 2854465 h 8667260"/>
              <a:gd name="connsiteX5" fmla="*/ 7586000 w 15451067"/>
              <a:gd name="connsiteY5" fmla="*/ 3288480 h 8667260"/>
              <a:gd name="connsiteX6" fmla="*/ 8165776 w 15451067"/>
              <a:gd name="connsiteY6" fmla="*/ 5271031 h 8667260"/>
              <a:gd name="connsiteX7" fmla="*/ 10703840 w 15451067"/>
              <a:gd name="connsiteY7" fmla="*/ 5377179 h 8667260"/>
              <a:gd name="connsiteX8" fmla="*/ 11666472 w 15451067"/>
              <a:gd name="connsiteY8" fmla="*/ 6583981 h 8667260"/>
              <a:gd name="connsiteX9" fmla="*/ 14992005 w 15451067"/>
              <a:gd name="connsiteY9" fmla="*/ 6427546 h 8667260"/>
              <a:gd name="connsiteX10" fmla="*/ 15211219 w 15451067"/>
              <a:gd name="connsiteY10" fmla="*/ 8151893 h 8667260"/>
              <a:gd name="connsiteX11" fmla="*/ 12998677 w 15451067"/>
              <a:gd name="connsiteY11" fmla="*/ 8662769 h 8667260"/>
              <a:gd name="connsiteX12" fmla="*/ 1377030 w 15451067"/>
              <a:gd name="connsiteY12" fmla="*/ 7307484 h 8667260"/>
              <a:gd name="connsiteX13" fmla="*/ 104507 w 15451067"/>
              <a:gd name="connsiteY13" fmla="*/ 2597453 h 8667260"/>
              <a:gd name="connsiteX0" fmla="*/ 104507 w 15451067"/>
              <a:gd name="connsiteY0" fmla="*/ 1678772 h 7748579"/>
              <a:gd name="connsiteX1" fmla="*/ 297923 w 15451067"/>
              <a:gd name="connsiteY1" fmla="*/ 4207 h 7748579"/>
              <a:gd name="connsiteX2" fmla="*/ 1282456 w 15451067"/>
              <a:gd name="connsiteY2" fmla="*/ 1188747 h 7748579"/>
              <a:gd name="connsiteX3" fmla="*/ 3630354 w 15451067"/>
              <a:gd name="connsiteY3" fmla="*/ 802374 h 7748579"/>
              <a:gd name="connsiteX4" fmla="*/ 4930589 w 15451067"/>
              <a:gd name="connsiteY4" fmla="*/ 1935784 h 7748579"/>
              <a:gd name="connsiteX5" fmla="*/ 7586000 w 15451067"/>
              <a:gd name="connsiteY5" fmla="*/ 2369799 h 7748579"/>
              <a:gd name="connsiteX6" fmla="*/ 8165776 w 15451067"/>
              <a:gd name="connsiteY6" fmla="*/ 4352350 h 7748579"/>
              <a:gd name="connsiteX7" fmla="*/ 10703840 w 15451067"/>
              <a:gd name="connsiteY7" fmla="*/ 4458498 h 7748579"/>
              <a:gd name="connsiteX8" fmla="*/ 11666472 w 15451067"/>
              <a:gd name="connsiteY8" fmla="*/ 5665300 h 7748579"/>
              <a:gd name="connsiteX9" fmla="*/ 14992005 w 15451067"/>
              <a:gd name="connsiteY9" fmla="*/ 5508865 h 7748579"/>
              <a:gd name="connsiteX10" fmla="*/ 15211219 w 15451067"/>
              <a:gd name="connsiteY10" fmla="*/ 7233212 h 7748579"/>
              <a:gd name="connsiteX11" fmla="*/ 12998677 w 15451067"/>
              <a:gd name="connsiteY11" fmla="*/ 7744088 h 7748579"/>
              <a:gd name="connsiteX12" fmla="*/ 1377030 w 15451067"/>
              <a:gd name="connsiteY12" fmla="*/ 6388803 h 7748579"/>
              <a:gd name="connsiteX13" fmla="*/ 104507 w 15451067"/>
              <a:gd name="connsiteY13" fmla="*/ 1678772 h 7748579"/>
              <a:gd name="connsiteX0" fmla="*/ 134290 w 15480850"/>
              <a:gd name="connsiteY0" fmla="*/ 902677 h 6972484"/>
              <a:gd name="connsiteX1" fmla="*/ 775941 w 15480850"/>
              <a:gd name="connsiteY1" fmla="*/ 994159 h 6972484"/>
              <a:gd name="connsiteX2" fmla="*/ 1312239 w 15480850"/>
              <a:gd name="connsiteY2" fmla="*/ 412652 h 6972484"/>
              <a:gd name="connsiteX3" fmla="*/ 3660137 w 15480850"/>
              <a:gd name="connsiteY3" fmla="*/ 26279 h 6972484"/>
              <a:gd name="connsiteX4" fmla="*/ 4960372 w 15480850"/>
              <a:gd name="connsiteY4" fmla="*/ 1159689 h 6972484"/>
              <a:gd name="connsiteX5" fmla="*/ 7615783 w 15480850"/>
              <a:gd name="connsiteY5" fmla="*/ 1593704 h 6972484"/>
              <a:gd name="connsiteX6" fmla="*/ 8195559 w 15480850"/>
              <a:gd name="connsiteY6" fmla="*/ 3576255 h 6972484"/>
              <a:gd name="connsiteX7" fmla="*/ 10733623 w 15480850"/>
              <a:gd name="connsiteY7" fmla="*/ 3682403 h 6972484"/>
              <a:gd name="connsiteX8" fmla="*/ 11696255 w 15480850"/>
              <a:gd name="connsiteY8" fmla="*/ 4889205 h 6972484"/>
              <a:gd name="connsiteX9" fmla="*/ 15021788 w 15480850"/>
              <a:gd name="connsiteY9" fmla="*/ 4732770 h 6972484"/>
              <a:gd name="connsiteX10" fmla="*/ 15241002 w 15480850"/>
              <a:gd name="connsiteY10" fmla="*/ 6457117 h 6972484"/>
              <a:gd name="connsiteX11" fmla="*/ 13028460 w 15480850"/>
              <a:gd name="connsiteY11" fmla="*/ 6967993 h 6972484"/>
              <a:gd name="connsiteX12" fmla="*/ 1406813 w 15480850"/>
              <a:gd name="connsiteY12" fmla="*/ 5612708 h 6972484"/>
              <a:gd name="connsiteX13" fmla="*/ 134290 w 15480850"/>
              <a:gd name="connsiteY13" fmla="*/ 902677 h 6972484"/>
              <a:gd name="connsiteX0" fmla="*/ 237155 w 15341668"/>
              <a:gd name="connsiteY0" fmla="*/ 2301172 h 6970999"/>
              <a:gd name="connsiteX1" fmla="*/ 636759 w 15341668"/>
              <a:gd name="connsiteY1" fmla="*/ 994159 h 6970999"/>
              <a:gd name="connsiteX2" fmla="*/ 1173057 w 15341668"/>
              <a:gd name="connsiteY2" fmla="*/ 412652 h 6970999"/>
              <a:gd name="connsiteX3" fmla="*/ 3520955 w 15341668"/>
              <a:gd name="connsiteY3" fmla="*/ 26279 h 6970999"/>
              <a:gd name="connsiteX4" fmla="*/ 4821190 w 15341668"/>
              <a:gd name="connsiteY4" fmla="*/ 1159689 h 6970999"/>
              <a:gd name="connsiteX5" fmla="*/ 7476601 w 15341668"/>
              <a:gd name="connsiteY5" fmla="*/ 1593704 h 6970999"/>
              <a:gd name="connsiteX6" fmla="*/ 8056377 w 15341668"/>
              <a:gd name="connsiteY6" fmla="*/ 3576255 h 6970999"/>
              <a:gd name="connsiteX7" fmla="*/ 10594441 w 15341668"/>
              <a:gd name="connsiteY7" fmla="*/ 3682403 h 6970999"/>
              <a:gd name="connsiteX8" fmla="*/ 11557073 w 15341668"/>
              <a:gd name="connsiteY8" fmla="*/ 4889205 h 6970999"/>
              <a:gd name="connsiteX9" fmla="*/ 14882606 w 15341668"/>
              <a:gd name="connsiteY9" fmla="*/ 4732770 h 6970999"/>
              <a:gd name="connsiteX10" fmla="*/ 15101820 w 15341668"/>
              <a:gd name="connsiteY10" fmla="*/ 6457117 h 6970999"/>
              <a:gd name="connsiteX11" fmla="*/ 12889278 w 15341668"/>
              <a:gd name="connsiteY11" fmla="*/ 6967993 h 6970999"/>
              <a:gd name="connsiteX12" fmla="*/ 1267631 w 15341668"/>
              <a:gd name="connsiteY12" fmla="*/ 5612708 h 6970999"/>
              <a:gd name="connsiteX13" fmla="*/ 237155 w 15341668"/>
              <a:gd name="connsiteY13" fmla="*/ 2301172 h 6970999"/>
              <a:gd name="connsiteX0" fmla="*/ 304483 w 15408996"/>
              <a:gd name="connsiteY0" fmla="*/ 2311636 h 6981463"/>
              <a:gd name="connsiteX1" fmla="*/ 1797781 w 15408996"/>
              <a:gd name="connsiteY1" fmla="*/ 1856270 h 6981463"/>
              <a:gd name="connsiteX2" fmla="*/ 1240385 w 15408996"/>
              <a:gd name="connsiteY2" fmla="*/ 423116 h 6981463"/>
              <a:gd name="connsiteX3" fmla="*/ 3588283 w 15408996"/>
              <a:gd name="connsiteY3" fmla="*/ 36743 h 6981463"/>
              <a:gd name="connsiteX4" fmla="*/ 4888518 w 15408996"/>
              <a:gd name="connsiteY4" fmla="*/ 1170153 h 6981463"/>
              <a:gd name="connsiteX5" fmla="*/ 7543929 w 15408996"/>
              <a:gd name="connsiteY5" fmla="*/ 1604168 h 6981463"/>
              <a:gd name="connsiteX6" fmla="*/ 8123705 w 15408996"/>
              <a:gd name="connsiteY6" fmla="*/ 3586719 h 6981463"/>
              <a:gd name="connsiteX7" fmla="*/ 10661769 w 15408996"/>
              <a:gd name="connsiteY7" fmla="*/ 3692867 h 6981463"/>
              <a:gd name="connsiteX8" fmla="*/ 11624401 w 15408996"/>
              <a:gd name="connsiteY8" fmla="*/ 4899669 h 6981463"/>
              <a:gd name="connsiteX9" fmla="*/ 14949934 w 15408996"/>
              <a:gd name="connsiteY9" fmla="*/ 4743234 h 6981463"/>
              <a:gd name="connsiteX10" fmla="*/ 15169148 w 15408996"/>
              <a:gd name="connsiteY10" fmla="*/ 6467581 h 6981463"/>
              <a:gd name="connsiteX11" fmla="*/ 12956606 w 15408996"/>
              <a:gd name="connsiteY11" fmla="*/ 6978457 h 6981463"/>
              <a:gd name="connsiteX12" fmla="*/ 1334959 w 15408996"/>
              <a:gd name="connsiteY12" fmla="*/ 5623172 h 6981463"/>
              <a:gd name="connsiteX13" fmla="*/ 304483 w 15408996"/>
              <a:gd name="connsiteY13" fmla="*/ 2311636 h 6981463"/>
              <a:gd name="connsiteX0" fmla="*/ 304483 w 15408996"/>
              <a:gd name="connsiteY0" fmla="*/ 2276448 h 6946275"/>
              <a:gd name="connsiteX1" fmla="*/ 1797781 w 15408996"/>
              <a:gd name="connsiteY1" fmla="*/ 1821082 h 6946275"/>
              <a:gd name="connsiteX2" fmla="*/ 3714643 w 15408996"/>
              <a:gd name="connsiteY2" fmla="*/ 1400940 h 6946275"/>
              <a:gd name="connsiteX3" fmla="*/ 3588283 w 15408996"/>
              <a:gd name="connsiteY3" fmla="*/ 1555 h 6946275"/>
              <a:gd name="connsiteX4" fmla="*/ 4888518 w 15408996"/>
              <a:gd name="connsiteY4" fmla="*/ 1134965 h 6946275"/>
              <a:gd name="connsiteX5" fmla="*/ 7543929 w 15408996"/>
              <a:gd name="connsiteY5" fmla="*/ 1568980 h 6946275"/>
              <a:gd name="connsiteX6" fmla="*/ 8123705 w 15408996"/>
              <a:gd name="connsiteY6" fmla="*/ 3551531 h 6946275"/>
              <a:gd name="connsiteX7" fmla="*/ 10661769 w 15408996"/>
              <a:gd name="connsiteY7" fmla="*/ 3657679 h 6946275"/>
              <a:gd name="connsiteX8" fmla="*/ 11624401 w 15408996"/>
              <a:gd name="connsiteY8" fmla="*/ 4864481 h 6946275"/>
              <a:gd name="connsiteX9" fmla="*/ 14949934 w 15408996"/>
              <a:gd name="connsiteY9" fmla="*/ 4708046 h 6946275"/>
              <a:gd name="connsiteX10" fmla="*/ 15169148 w 15408996"/>
              <a:gd name="connsiteY10" fmla="*/ 6432393 h 6946275"/>
              <a:gd name="connsiteX11" fmla="*/ 12956606 w 15408996"/>
              <a:gd name="connsiteY11" fmla="*/ 6943269 h 6946275"/>
              <a:gd name="connsiteX12" fmla="*/ 1334959 w 15408996"/>
              <a:gd name="connsiteY12" fmla="*/ 5587984 h 6946275"/>
              <a:gd name="connsiteX13" fmla="*/ 304483 w 15408996"/>
              <a:gd name="connsiteY13" fmla="*/ 2276448 h 6946275"/>
              <a:gd name="connsiteX0" fmla="*/ 304483 w 15408996"/>
              <a:gd name="connsiteY0" fmla="*/ 1153633 h 5823460"/>
              <a:gd name="connsiteX1" fmla="*/ 1797781 w 15408996"/>
              <a:gd name="connsiteY1" fmla="*/ 698267 h 5823460"/>
              <a:gd name="connsiteX2" fmla="*/ 3714643 w 15408996"/>
              <a:gd name="connsiteY2" fmla="*/ 278125 h 5823460"/>
              <a:gd name="connsiteX3" fmla="*/ 5345366 w 15408996"/>
              <a:gd name="connsiteY3" fmla="*/ 133799 h 5823460"/>
              <a:gd name="connsiteX4" fmla="*/ 4888518 w 15408996"/>
              <a:gd name="connsiteY4" fmla="*/ 12150 h 5823460"/>
              <a:gd name="connsiteX5" fmla="*/ 7543929 w 15408996"/>
              <a:gd name="connsiteY5" fmla="*/ 446165 h 5823460"/>
              <a:gd name="connsiteX6" fmla="*/ 8123705 w 15408996"/>
              <a:gd name="connsiteY6" fmla="*/ 2428716 h 5823460"/>
              <a:gd name="connsiteX7" fmla="*/ 10661769 w 15408996"/>
              <a:gd name="connsiteY7" fmla="*/ 2534864 h 5823460"/>
              <a:gd name="connsiteX8" fmla="*/ 11624401 w 15408996"/>
              <a:gd name="connsiteY8" fmla="*/ 3741666 h 5823460"/>
              <a:gd name="connsiteX9" fmla="*/ 14949934 w 15408996"/>
              <a:gd name="connsiteY9" fmla="*/ 3585231 h 5823460"/>
              <a:gd name="connsiteX10" fmla="*/ 15169148 w 15408996"/>
              <a:gd name="connsiteY10" fmla="*/ 5309578 h 5823460"/>
              <a:gd name="connsiteX11" fmla="*/ 12956606 w 15408996"/>
              <a:gd name="connsiteY11" fmla="*/ 5820454 h 5823460"/>
              <a:gd name="connsiteX12" fmla="*/ 1334959 w 15408996"/>
              <a:gd name="connsiteY12" fmla="*/ 4465169 h 5823460"/>
              <a:gd name="connsiteX13" fmla="*/ 304483 w 15408996"/>
              <a:gd name="connsiteY13" fmla="*/ 1153633 h 5823460"/>
              <a:gd name="connsiteX0" fmla="*/ 304483 w 15408996"/>
              <a:gd name="connsiteY0" fmla="*/ 1165127 h 5834954"/>
              <a:gd name="connsiteX1" fmla="*/ 1797781 w 15408996"/>
              <a:gd name="connsiteY1" fmla="*/ 709761 h 5834954"/>
              <a:gd name="connsiteX2" fmla="*/ 3714643 w 15408996"/>
              <a:gd name="connsiteY2" fmla="*/ 289619 h 5834954"/>
              <a:gd name="connsiteX3" fmla="*/ 5345366 w 15408996"/>
              <a:gd name="connsiteY3" fmla="*/ 145293 h 5834954"/>
              <a:gd name="connsiteX4" fmla="*/ 4888518 w 15408996"/>
              <a:gd name="connsiteY4" fmla="*/ 23644 h 5834954"/>
              <a:gd name="connsiteX5" fmla="*/ 9856823 w 15408996"/>
              <a:gd name="connsiteY5" fmla="*/ 645918 h 5834954"/>
              <a:gd name="connsiteX6" fmla="*/ 8123705 w 15408996"/>
              <a:gd name="connsiteY6" fmla="*/ 2440210 h 5834954"/>
              <a:gd name="connsiteX7" fmla="*/ 10661769 w 15408996"/>
              <a:gd name="connsiteY7" fmla="*/ 2546358 h 5834954"/>
              <a:gd name="connsiteX8" fmla="*/ 11624401 w 15408996"/>
              <a:gd name="connsiteY8" fmla="*/ 3753160 h 5834954"/>
              <a:gd name="connsiteX9" fmla="*/ 14949934 w 15408996"/>
              <a:gd name="connsiteY9" fmla="*/ 3596725 h 5834954"/>
              <a:gd name="connsiteX10" fmla="*/ 15169148 w 15408996"/>
              <a:gd name="connsiteY10" fmla="*/ 5321072 h 5834954"/>
              <a:gd name="connsiteX11" fmla="*/ 12956606 w 15408996"/>
              <a:gd name="connsiteY11" fmla="*/ 5831948 h 5834954"/>
              <a:gd name="connsiteX12" fmla="*/ 1334959 w 15408996"/>
              <a:gd name="connsiteY12" fmla="*/ 4476663 h 5834954"/>
              <a:gd name="connsiteX13" fmla="*/ 304483 w 15408996"/>
              <a:gd name="connsiteY13" fmla="*/ 1165127 h 5834954"/>
              <a:gd name="connsiteX0" fmla="*/ 304483 w 15408996"/>
              <a:gd name="connsiteY0" fmla="*/ 1165127 h 5834954"/>
              <a:gd name="connsiteX1" fmla="*/ 1797781 w 15408996"/>
              <a:gd name="connsiteY1" fmla="*/ 709761 h 5834954"/>
              <a:gd name="connsiteX2" fmla="*/ 3714643 w 15408996"/>
              <a:gd name="connsiteY2" fmla="*/ 289619 h 5834954"/>
              <a:gd name="connsiteX3" fmla="*/ 5345366 w 15408996"/>
              <a:gd name="connsiteY3" fmla="*/ 145293 h 5834954"/>
              <a:gd name="connsiteX4" fmla="*/ 4888518 w 15408996"/>
              <a:gd name="connsiteY4" fmla="*/ 23644 h 5834954"/>
              <a:gd name="connsiteX5" fmla="*/ 9856823 w 15408996"/>
              <a:gd name="connsiteY5" fmla="*/ 645918 h 5834954"/>
              <a:gd name="connsiteX6" fmla="*/ 11458576 w 15408996"/>
              <a:gd name="connsiteY6" fmla="*/ 1866469 h 5834954"/>
              <a:gd name="connsiteX7" fmla="*/ 10661769 w 15408996"/>
              <a:gd name="connsiteY7" fmla="*/ 2546358 h 5834954"/>
              <a:gd name="connsiteX8" fmla="*/ 11624401 w 15408996"/>
              <a:gd name="connsiteY8" fmla="*/ 3753160 h 5834954"/>
              <a:gd name="connsiteX9" fmla="*/ 14949934 w 15408996"/>
              <a:gd name="connsiteY9" fmla="*/ 3596725 h 5834954"/>
              <a:gd name="connsiteX10" fmla="*/ 15169148 w 15408996"/>
              <a:gd name="connsiteY10" fmla="*/ 5321072 h 5834954"/>
              <a:gd name="connsiteX11" fmla="*/ 12956606 w 15408996"/>
              <a:gd name="connsiteY11" fmla="*/ 5831948 h 5834954"/>
              <a:gd name="connsiteX12" fmla="*/ 1334959 w 15408996"/>
              <a:gd name="connsiteY12" fmla="*/ 4476663 h 5834954"/>
              <a:gd name="connsiteX13" fmla="*/ 304483 w 15408996"/>
              <a:gd name="connsiteY13" fmla="*/ 1165127 h 5834954"/>
              <a:gd name="connsiteX0" fmla="*/ 304483 w 15408996"/>
              <a:gd name="connsiteY0" fmla="*/ 1169955 h 5839782"/>
              <a:gd name="connsiteX1" fmla="*/ 1797781 w 15408996"/>
              <a:gd name="connsiteY1" fmla="*/ 714589 h 5839782"/>
              <a:gd name="connsiteX2" fmla="*/ 3714643 w 15408996"/>
              <a:gd name="connsiteY2" fmla="*/ 294447 h 5839782"/>
              <a:gd name="connsiteX3" fmla="*/ 5524660 w 15408996"/>
              <a:gd name="connsiteY3" fmla="*/ 1539650 h 5839782"/>
              <a:gd name="connsiteX4" fmla="*/ 4888518 w 15408996"/>
              <a:gd name="connsiteY4" fmla="*/ 28472 h 5839782"/>
              <a:gd name="connsiteX5" fmla="*/ 9856823 w 15408996"/>
              <a:gd name="connsiteY5" fmla="*/ 650746 h 5839782"/>
              <a:gd name="connsiteX6" fmla="*/ 11458576 w 15408996"/>
              <a:gd name="connsiteY6" fmla="*/ 1871297 h 5839782"/>
              <a:gd name="connsiteX7" fmla="*/ 10661769 w 15408996"/>
              <a:gd name="connsiteY7" fmla="*/ 2551186 h 5839782"/>
              <a:gd name="connsiteX8" fmla="*/ 11624401 w 15408996"/>
              <a:gd name="connsiteY8" fmla="*/ 3757988 h 5839782"/>
              <a:gd name="connsiteX9" fmla="*/ 14949934 w 15408996"/>
              <a:gd name="connsiteY9" fmla="*/ 3601553 h 5839782"/>
              <a:gd name="connsiteX10" fmla="*/ 15169148 w 15408996"/>
              <a:gd name="connsiteY10" fmla="*/ 5325900 h 5839782"/>
              <a:gd name="connsiteX11" fmla="*/ 12956606 w 15408996"/>
              <a:gd name="connsiteY11" fmla="*/ 5836776 h 5839782"/>
              <a:gd name="connsiteX12" fmla="*/ 1334959 w 15408996"/>
              <a:gd name="connsiteY12" fmla="*/ 4481491 h 5839782"/>
              <a:gd name="connsiteX13" fmla="*/ 304483 w 15408996"/>
              <a:gd name="connsiteY13" fmla="*/ 1169955 h 5839782"/>
              <a:gd name="connsiteX0" fmla="*/ 304483 w 15408996"/>
              <a:gd name="connsiteY0" fmla="*/ 1169955 h 5839782"/>
              <a:gd name="connsiteX1" fmla="*/ 1797781 w 15408996"/>
              <a:gd name="connsiteY1" fmla="*/ 714589 h 5839782"/>
              <a:gd name="connsiteX2" fmla="*/ 2961607 w 15408996"/>
              <a:gd name="connsiteY2" fmla="*/ 1164023 h 5839782"/>
              <a:gd name="connsiteX3" fmla="*/ 5524660 w 15408996"/>
              <a:gd name="connsiteY3" fmla="*/ 1539650 h 5839782"/>
              <a:gd name="connsiteX4" fmla="*/ 4888518 w 15408996"/>
              <a:gd name="connsiteY4" fmla="*/ 28472 h 5839782"/>
              <a:gd name="connsiteX5" fmla="*/ 9856823 w 15408996"/>
              <a:gd name="connsiteY5" fmla="*/ 650746 h 5839782"/>
              <a:gd name="connsiteX6" fmla="*/ 11458576 w 15408996"/>
              <a:gd name="connsiteY6" fmla="*/ 1871297 h 5839782"/>
              <a:gd name="connsiteX7" fmla="*/ 10661769 w 15408996"/>
              <a:gd name="connsiteY7" fmla="*/ 2551186 h 5839782"/>
              <a:gd name="connsiteX8" fmla="*/ 11624401 w 15408996"/>
              <a:gd name="connsiteY8" fmla="*/ 3757988 h 5839782"/>
              <a:gd name="connsiteX9" fmla="*/ 14949934 w 15408996"/>
              <a:gd name="connsiteY9" fmla="*/ 3601553 h 5839782"/>
              <a:gd name="connsiteX10" fmla="*/ 15169148 w 15408996"/>
              <a:gd name="connsiteY10" fmla="*/ 5325900 h 5839782"/>
              <a:gd name="connsiteX11" fmla="*/ 12956606 w 15408996"/>
              <a:gd name="connsiteY11" fmla="*/ 5836776 h 5839782"/>
              <a:gd name="connsiteX12" fmla="*/ 1334959 w 15408996"/>
              <a:gd name="connsiteY12" fmla="*/ 4481491 h 5839782"/>
              <a:gd name="connsiteX13" fmla="*/ 304483 w 15408996"/>
              <a:gd name="connsiteY13" fmla="*/ 1169955 h 5839782"/>
              <a:gd name="connsiteX0" fmla="*/ 304483 w 15408996"/>
              <a:gd name="connsiteY0" fmla="*/ 1145298 h 5815125"/>
              <a:gd name="connsiteX1" fmla="*/ 1797781 w 15408996"/>
              <a:gd name="connsiteY1" fmla="*/ 689932 h 5815125"/>
              <a:gd name="connsiteX2" fmla="*/ 2961607 w 15408996"/>
              <a:gd name="connsiteY2" fmla="*/ 1139366 h 5815125"/>
              <a:gd name="connsiteX3" fmla="*/ 5524660 w 15408996"/>
              <a:gd name="connsiteY3" fmla="*/ 1514993 h 5815125"/>
              <a:gd name="connsiteX4" fmla="*/ 4888518 w 15408996"/>
              <a:gd name="connsiteY4" fmla="*/ 3815 h 5815125"/>
              <a:gd name="connsiteX5" fmla="*/ 9732052 w 15408996"/>
              <a:gd name="connsiteY5" fmla="*/ 1068913 h 5815125"/>
              <a:gd name="connsiteX6" fmla="*/ 9856823 w 15408996"/>
              <a:gd name="connsiteY6" fmla="*/ 626089 h 5815125"/>
              <a:gd name="connsiteX7" fmla="*/ 11458576 w 15408996"/>
              <a:gd name="connsiteY7" fmla="*/ 1846640 h 5815125"/>
              <a:gd name="connsiteX8" fmla="*/ 10661769 w 15408996"/>
              <a:gd name="connsiteY8" fmla="*/ 2526529 h 5815125"/>
              <a:gd name="connsiteX9" fmla="*/ 11624401 w 15408996"/>
              <a:gd name="connsiteY9" fmla="*/ 3733331 h 5815125"/>
              <a:gd name="connsiteX10" fmla="*/ 14949934 w 15408996"/>
              <a:gd name="connsiteY10" fmla="*/ 3576896 h 5815125"/>
              <a:gd name="connsiteX11" fmla="*/ 15169148 w 15408996"/>
              <a:gd name="connsiteY11" fmla="*/ 5301243 h 5815125"/>
              <a:gd name="connsiteX12" fmla="*/ 12956606 w 15408996"/>
              <a:gd name="connsiteY12" fmla="*/ 5812119 h 5815125"/>
              <a:gd name="connsiteX13" fmla="*/ 1334959 w 15408996"/>
              <a:gd name="connsiteY13" fmla="*/ 4456834 h 5815125"/>
              <a:gd name="connsiteX14" fmla="*/ 304483 w 15408996"/>
              <a:gd name="connsiteY14" fmla="*/ 1145298 h 5815125"/>
              <a:gd name="connsiteX0" fmla="*/ 304483 w 15408996"/>
              <a:gd name="connsiteY0" fmla="*/ 535790 h 5205617"/>
              <a:gd name="connsiteX1" fmla="*/ 1797781 w 15408996"/>
              <a:gd name="connsiteY1" fmla="*/ 80424 h 5205617"/>
              <a:gd name="connsiteX2" fmla="*/ 2961607 w 15408996"/>
              <a:gd name="connsiteY2" fmla="*/ 529858 h 5205617"/>
              <a:gd name="connsiteX3" fmla="*/ 5524660 w 15408996"/>
              <a:gd name="connsiteY3" fmla="*/ 905485 h 5205617"/>
              <a:gd name="connsiteX4" fmla="*/ 6959365 w 15408996"/>
              <a:gd name="connsiteY4" fmla="*/ 649365 h 5205617"/>
              <a:gd name="connsiteX5" fmla="*/ 9732052 w 15408996"/>
              <a:gd name="connsiteY5" fmla="*/ 459405 h 5205617"/>
              <a:gd name="connsiteX6" fmla="*/ 9856823 w 15408996"/>
              <a:gd name="connsiteY6" fmla="*/ 16581 h 5205617"/>
              <a:gd name="connsiteX7" fmla="*/ 11458576 w 15408996"/>
              <a:gd name="connsiteY7" fmla="*/ 1237132 h 5205617"/>
              <a:gd name="connsiteX8" fmla="*/ 10661769 w 15408996"/>
              <a:gd name="connsiteY8" fmla="*/ 1917021 h 5205617"/>
              <a:gd name="connsiteX9" fmla="*/ 11624401 w 15408996"/>
              <a:gd name="connsiteY9" fmla="*/ 3123823 h 5205617"/>
              <a:gd name="connsiteX10" fmla="*/ 14949934 w 15408996"/>
              <a:gd name="connsiteY10" fmla="*/ 2967388 h 5205617"/>
              <a:gd name="connsiteX11" fmla="*/ 15169148 w 15408996"/>
              <a:gd name="connsiteY11" fmla="*/ 4691735 h 5205617"/>
              <a:gd name="connsiteX12" fmla="*/ 12956606 w 15408996"/>
              <a:gd name="connsiteY12" fmla="*/ 5202611 h 5205617"/>
              <a:gd name="connsiteX13" fmla="*/ 1334959 w 15408996"/>
              <a:gd name="connsiteY13" fmla="*/ 3847326 h 5205617"/>
              <a:gd name="connsiteX14" fmla="*/ 304483 w 15408996"/>
              <a:gd name="connsiteY14" fmla="*/ 535790 h 5205617"/>
              <a:gd name="connsiteX0" fmla="*/ 297728 w 15402241"/>
              <a:gd name="connsiteY0" fmla="*/ 535790 h 5205617"/>
              <a:gd name="connsiteX1" fmla="*/ 1683449 w 15402241"/>
              <a:gd name="connsiteY1" fmla="*/ 250753 h 5205617"/>
              <a:gd name="connsiteX2" fmla="*/ 2954852 w 15402241"/>
              <a:gd name="connsiteY2" fmla="*/ 529858 h 5205617"/>
              <a:gd name="connsiteX3" fmla="*/ 5517905 w 15402241"/>
              <a:gd name="connsiteY3" fmla="*/ 905485 h 5205617"/>
              <a:gd name="connsiteX4" fmla="*/ 6952610 w 15402241"/>
              <a:gd name="connsiteY4" fmla="*/ 649365 h 5205617"/>
              <a:gd name="connsiteX5" fmla="*/ 9725297 w 15402241"/>
              <a:gd name="connsiteY5" fmla="*/ 459405 h 5205617"/>
              <a:gd name="connsiteX6" fmla="*/ 9850068 w 15402241"/>
              <a:gd name="connsiteY6" fmla="*/ 16581 h 5205617"/>
              <a:gd name="connsiteX7" fmla="*/ 11451821 w 15402241"/>
              <a:gd name="connsiteY7" fmla="*/ 1237132 h 5205617"/>
              <a:gd name="connsiteX8" fmla="*/ 10655014 w 15402241"/>
              <a:gd name="connsiteY8" fmla="*/ 1917021 h 5205617"/>
              <a:gd name="connsiteX9" fmla="*/ 11617646 w 15402241"/>
              <a:gd name="connsiteY9" fmla="*/ 3123823 h 5205617"/>
              <a:gd name="connsiteX10" fmla="*/ 14943179 w 15402241"/>
              <a:gd name="connsiteY10" fmla="*/ 2967388 h 5205617"/>
              <a:gd name="connsiteX11" fmla="*/ 15162393 w 15402241"/>
              <a:gd name="connsiteY11" fmla="*/ 4691735 h 5205617"/>
              <a:gd name="connsiteX12" fmla="*/ 12949851 w 15402241"/>
              <a:gd name="connsiteY12" fmla="*/ 5202611 h 5205617"/>
              <a:gd name="connsiteX13" fmla="*/ 1328204 w 15402241"/>
              <a:gd name="connsiteY13" fmla="*/ 3847326 h 5205617"/>
              <a:gd name="connsiteX14" fmla="*/ 297728 w 15402241"/>
              <a:gd name="connsiteY14" fmla="*/ 535790 h 5205617"/>
              <a:gd name="connsiteX0" fmla="*/ 297728 w 15402241"/>
              <a:gd name="connsiteY0" fmla="*/ 367076 h 5036903"/>
              <a:gd name="connsiteX1" fmla="*/ 1683449 w 15402241"/>
              <a:gd name="connsiteY1" fmla="*/ 82039 h 5036903"/>
              <a:gd name="connsiteX2" fmla="*/ 2954852 w 15402241"/>
              <a:gd name="connsiteY2" fmla="*/ 361144 h 5036903"/>
              <a:gd name="connsiteX3" fmla="*/ 5517905 w 15402241"/>
              <a:gd name="connsiteY3" fmla="*/ 736771 h 5036903"/>
              <a:gd name="connsiteX4" fmla="*/ 6952610 w 15402241"/>
              <a:gd name="connsiteY4" fmla="*/ 480651 h 5036903"/>
              <a:gd name="connsiteX5" fmla="*/ 9725297 w 15402241"/>
              <a:gd name="connsiteY5" fmla="*/ 290691 h 5036903"/>
              <a:gd name="connsiteX6" fmla="*/ 11042374 w 15402241"/>
              <a:gd name="connsiteY6" fmla="*/ 430573 h 5036903"/>
              <a:gd name="connsiteX7" fmla="*/ 11451821 w 15402241"/>
              <a:gd name="connsiteY7" fmla="*/ 1068418 h 5036903"/>
              <a:gd name="connsiteX8" fmla="*/ 10655014 w 15402241"/>
              <a:gd name="connsiteY8" fmla="*/ 1748307 h 5036903"/>
              <a:gd name="connsiteX9" fmla="*/ 11617646 w 15402241"/>
              <a:gd name="connsiteY9" fmla="*/ 2955109 h 5036903"/>
              <a:gd name="connsiteX10" fmla="*/ 14943179 w 15402241"/>
              <a:gd name="connsiteY10" fmla="*/ 2798674 h 5036903"/>
              <a:gd name="connsiteX11" fmla="*/ 15162393 w 15402241"/>
              <a:gd name="connsiteY11" fmla="*/ 4523021 h 5036903"/>
              <a:gd name="connsiteX12" fmla="*/ 12949851 w 15402241"/>
              <a:gd name="connsiteY12" fmla="*/ 5033897 h 5036903"/>
              <a:gd name="connsiteX13" fmla="*/ 1328204 w 15402241"/>
              <a:gd name="connsiteY13" fmla="*/ 3678612 h 5036903"/>
              <a:gd name="connsiteX14" fmla="*/ 297728 w 15402241"/>
              <a:gd name="connsiteY14" fmla="*/ 367076 h 5036903"/>
              <a:gd name="connsiteX0" fmla="*/ 297728 w 15402241"/>
              <a:gd name="connsiteY0" fmla="*/ 367076 h 5036903"/>
              <a:gd name="connsiteX1" fmla="*/ 1683449 w 15402241"/>
              <a:gd name="connsiteY1" fmla="*/ 82039 h 5036903"/>
              <a:gd name="connsiteX2" fmla="*/ 2954852 w 15402241"/>
              <a:gd name="connsiteY2" fmla="*/ 361144 h 5036903"/>
              <a:gd name="connsiteX3" fmla="*/ 5517905 w 15402241"/>
              <a:gd name="connsiteY3" fmla="*/ 736771 h 5036903"/>
              <a:gd name="connsiteX4" fmla="*/ 6952610 w 15402241"/>
              <a:gd name="connsiteY4" fmla="*/ 480651 h 5036903"/>
              <a:gd name="connsiteX5" fmla="*/ 9725297 w 15402241"/>
              <a:gd name="connsiteY5" fmla="*/ 290691 h 5036903"/>
              <a:gd name="connsiteX6" fmla="*/ 11042374 w 15402241"/>
              <a:gd name="connsiteY6" fmla="*/ 430573 h 5036903"/>
              <a:gd name="connsiteX7" fmla="*/ 12841351 w 15402241"/>
              <a:gd name="connsiteY7" fmla="*/ 485713 h 5036903"/>
              <a:gd name="connsiteX8" fmla="*/ 10655014 w 15402241"/>
              <a:gd name="connsiteY8" fmla="*/ 1748307 h 5036903"/>
              <a:gd name="connsiteX9" fmla="*/ 11617646 w 15402241"/>
              <a:gd name="connsiteY9" fmla="*/ 2955109 h 5036903"/>
              <a:gd name="connsiteX10" fmla="*/ 14943179 w 15402241"/>
              <a:gd name="connsiteY10" fmla="*/ 2798674 h 5036903"/>
              <a:gd name="connsiteX11" fmla="*/ 15162393 w 15402241"/>
              <a:gd name="connsiteY11" fmla="*/ 4523021 h 5036903"/>
              <a:gd name="connsiteX12" fmla="*/ 12949851 w 15402241"/>
              <a:gd name="connsiteY12" fmla="*/ 5033897 h 5036903"/>
              <a:gd name="connsiteX13" fmla="*/ 1328204 w 15402241"/>
              <a:gd name="connsiteY13" fmla="*/ 3678612 h 5036903"/>
              <a:gd name="connsiteX14" fmla="*/ 297728 w 15402241"/>
              <a:gd name="connsiteY14" fmla="*/ 367076 h 5036903"/>
              <a:gd name="connsiteX0" fmla="*/ 297728 w 15402241"/>
              <a:gd name="connsiteY0" fmla="*/ 824077 h 5493904"/>
              <a:gd name="connsiteX1" fmla="*/ 1683449 w 15402241"/>
              <a:gd name="connsiteY1" fmla="*/ 539040 h 5493904"/>
              <a:gd name="connsiteX2" fmla="*/ 2954852 w 15402241"/>
              <a:gd name="connsiteY2" fmla="*/ 818145 h 5493904"/>
              <a:gd name="connsiteX3" fmla="*/ 5517905 w 15402241"/>
              <a:gd name="connsiteY3" fmla="*/ 1193772 h 5493904"/>
              <a:gd name="connsiteX4" fmla="*/ 6952610 w 15402241"/>
              <a:gd name="connsiteY4" fmla="*/ 937652 h 5493904"/>
              <a:gd name="connsiteX5" fmla="*/ 9725297 w 15402241"/>
              <a:gd name="connsiteY5" fmla="*/ 747692 h 5493904"/>
              <a:gd name="connsiteX6" fmla="*/ 11042374 w 15402241"/>
              <a:gd name="connsiteY6" fmla="*/ 887574 h 5493904"/>
              <a:gd name="connsiteX7" fmla="*/ 12841351 w 15402241"/>
              <a:gd name="connsiteY7" fmla="*/ 942714 h 5493904"/>
              <a:gd name="connsiteX8" fmla="*/ 13980920 w 15402241"/>
              <a:gd name="connsiteY8" fmla="*/ 89637 h 5493904"/>
              <a:gd name="connsiteX9" fmla="*/ 11617646 w 15402241"/>
              <a:gd name="connsiteY9" fmla="*/ 3412110 h 5493904"/>
              <a:gd name="connsiteX10" fmla="*/ 14943179 w 15402241"/>
              <a:gd name="connsiteY10" fmla="*/ 3255675 h 5493904"/>
              <a:gd name="connsiteX11" fmla="*/ 15162393 w 15402241"/>
              <a:gd name="connsiteY11" fmla="*/ 4980022 h 5493904"/>
              <a:gd name="connsiteX12" fmla="*/ 12949851 w 15402241"/>
              <a:gd name="connsiteY12" fmla="*/ 5490898 h 5493904"/>
              <a:gd name="connsiteX13" fmla="*/ 1328204 w 15402241"/>
              <a:gd name="connsiteY13" fmla="*/ 4135613 h 5493904"/>
              <a:gd name="connsiteX14" fmla="*/ 297728 w 15402241"/>
              <a:gd name="connsiteY14" fmla="*/ 824077 h 5493904"/>
              <a:gd name="connsiteX0" fmla="*/ 297728 w 15454796"/>
              <a:gd name="connsiteY0" fmla="*/ 745151 h 5414978"/>
              <a:gd name="connsiteX1" fmla="*/ 1683449 w 15454796"/>
              <a:gd name="connsiteY1" fmla="*/ 460114 h 5414978"/>
              <a:gd name="connsiteX2" fmla="*/ 2954852 w 15454796"/>
              <a:gd name="connsiteY2" fmla="*/ 739219 h 5414978"/>
              <a:gd name="connsiteX3" fmla="*/ 5517905 w 15454796"/>
              <a:gd name="connsiteY3" fmla="*/ 1114846 h 5414978"/>
              <a:gd name="connsiteX4" fmla="*/ 6952610 w 15454796"/>
              <a:gd name="connsiteY4" fmla="*/ 858726 h 5414978"/>
              <a:gd name="connsiteX5" fmla="*/ 9725297 w 15454796"/>
              <a:gd name="connsiteY5" fmla="*/ 668766 h 5414978"/>
              <a:gd name="connsiteX6" fmla="*/ 11042374 w 15454796"/>
              <a:gd name="connsiteY6" fmla="*/ 808648 h 5414978"/>
              <a:gd name="connsiteX7" fmla="*/ 12841351 w 15454796"/>
              <a:gd name="connsiteY7" fmla="*/ 863788 h 5414978"/>
              <a:gd name="connsiteX8" fmla="*/ 13980920 w 15454796"/>
              <a:gd name="connsiteY8" fmla="*/ 10711 h 5414978"/>
              <a:gd name="connsiteX9" fmla="*/ 15427646 w 15454796"/>
              <a:gd name="connsiteY9" fmla="*/ 1549208 h 5414978"/>
              <a:gd name="connsiteX10" fmla="*/ 14943179 w 15454796"/>
              <a:gd name="connsiteY10" fmla="*/ 3176749 h 5414978"/>
              <a:gd name="connsiteX11" fmla="*/ 15162393 w 15454796"/>
              <a:gd name="connsiteY11" fmla="*/ 4901096 h 5414978"/>
              <a:gd name="connsiteX12" fmla="*/ 12949851 w 15454796"/>
              <a:gd name="connsiteY12" fmla="*/ 5411972 h 5414978"/>
              <a:gd name="connsiteX13" fmla="*/ 1328204 w 15454796"/>
              <a:gd name="connsiteY13" fmla="*/ 4056687 h 5414978"/>
              <a:gd name="connsiteX14" fmla="*/ 297728 w 15454796"/>
              <a:gd name="connsiteY14"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517905 w 15454796"/>
              <a:gd name="connsiteY3" fmla="*/ 1114846 h 5414978"/>
              <a:gd name="connsiteX4" fmla="*/ 6952610 w 15454796"/>
              <a:gd name="connsiteY4" fmla="*/ 858726 h 5414978"/>
              <a:gd name="connsiteX5" fmla="*/ 9725297 w 15454796"/>
              <a:gd name="connsiteY5" fmla="*/ 668766 h 5414978"/>
              <a:gd name="connsiteX6" fmla="*/ 9994237 w 15454796"/>
              <a:gd name="connsiteY6" fmla="*/ 9197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473081 w 15454796"/>
              <a:gd name="connsiteY3" fmla="*/ 908658 h 5414978"/>
              <a:gd name="connsiteX4" fmla="*/ 6952610 w 15454796"/>
              <a:gd name="connsiteY4" fmla="*/ 858726 h 5414978"/>
              <a:gd name="connsiteX5" fmla="*/ 9725297 w 15454796"/>
              <a:gd name="connsiteY5" fmla="*/ 668766 h 5414978"/>
              <a:gd name="connsiteX6" fmla="*/ 9994237 w 15454796"/>
              <a:gd name="connsiteY6" fmla="*/ 9197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151 h 5414978"/>
              <a:gd name="connsiteX1" fmla="*/ 1683449 w 15454796"/>
              <a:gd name="connsiteY1" fmla="*/ 460114 h 5414978"/>
              <a:gd name="connsiteX2" fmla="*/ 2954852 w 15454796"/>
              <a:gd name="connsiteY2" fmla="*/ 739219 h 5414978"/>
              <a:gd name="connsiteX3" fmla="*/ 5473081 w 15454796"/>
              <a:gd name="connsiteY3" fmla="*/ 908658 h 5414978"/>
              <a:gd name="connsiteX4" fmla="*/ 6952610 w 15454796"/>
              <a:gd name="connsiteY4" fmla="*/ 858726 h 5414978"/>
              <a:gd name="connsiteX5" fmla="*/ 9725297 w 15454796"/>
              <a:gd name="connsiteY5" fmla="*/ 668766 h 5414978"/>
              <a:gd name="connsiteX6" fmla="*/ 10675554 w 15454796"/>
              <a:gd name="connsiteY6" fmla="*/ 767378 h 5414978"/>
              <a:gd name="connsiteX7" fmla="*/ 11042374 w 15454796"/>
              <a:gd name="connsiteY7" fmla="*/ 808648 h 5414978"/>
              <a:gd name="connsiteX8" fmla="*/ 12841351 w 15454796"/>
              <a:gd name="connsiteY8" fmla="*/ 863788 h 5414978"/>
              <a:gd name="connsiteX9" fmla="*/ 13980920 w 15454796"/>
              <a:gd name="connsiteY9" fmla="*/ 10711 h 5414978"/>
              <a:gd name="connsiteX10" fmla="*/ 15427646 w 15454796"/>
              <a:gd name="connsiteY10" fmla="*/ 1549208 h 5414978"/>
              <a:gd name="connsiteX11" fmla="*/ 14943179 w 15454796"/>
              <a:gd name="connsiteY11" fmla="*/ 3176749 h 5414978"/>
              <a:gd name="connsiteX12" fmla="*/ 15162393 w 15454796"/>
              <a:gd name="connsiteY12" fmla="*/ 4901096 h 5414978"/>
              <a:gd name="connsiteX13" fmla="*/ 12949851 w 15454796"/>
              <a:gd name="connsiteY13" fmla="*/ 5411972 h 5414978"/>
              <a:gd name="connsiteX14" fmla="*/ 1328204 w 15454796"/>
              <a:gd name="connsiteY14" fmla="*/ 4056687 h 5414978"/>
              <a:gd name="connsiteX15" fmla="*/ 297728 w 15454796"/>
              <a:gd name="connsiteY15" fmla="*/ 745151 h 5414978"/>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297728 w 15454796"/>
              <a:gd name="connsiteY0" fmla="*/ 745365 h 5415192"/>
              <a:gd name="connsiteX1" fmla="*/ 1683449 w 15454796"/>
              <a:gd name="connsiteY1" fmla="*/ 460328 h 5415192"/>
              <a:gd name="connsiteX2" fmla="*/ 2954852 w 15454796"/>
              <a:gd name="connsiteY2" fmla="*/ 739433 h 5415192"/>
              <a:gd name="connsiteX3" fmla="*/ 5473081 w 15454796"/>
              <a:gd name="connsiteY3" fmla="*/ 908872 h 5415192"/>
              <a:gd name="connsiteX4" fmla="*/ 6952610 w 15454796"/>
              <a:gd name="connsiteY4" fmla="*/ 858940 h 5415192"/>
              <a:gd name="connsiteX5" fmla="*/ 9725297 w 15454796"/>
              <a:gd name="connsiteY5" fmla="*/ 668980 h 5415192"/>
              <a:gd name="connsiteX6" fmla="*/ 10675554 w 15454796"/>
              <a:gd name="connsiteY6" fmla="*/ 767592 h 5415192"/>
              <a:gd name="connsiteX7" fmla="*/ 11042374 w 15454796"/>
              <a:gd name="connsiteY7" fmla="*/ 808862 h 5415192"/>
              <a:gd name="connsiteX8" fmla="*/ 11876826 w 15454796"/>
              <a:gd name="connsiteY8" fmla="*/ 919992 h 5415192"/>
              <a:gd name="connsiteX9" fmla="*/ 12841351 w 15454796"/>
              <a:gd name="connsiteY9" fmla="*/ 864002 h 5415192"/>
              <a:gd name="connsiteX10" fmla="*/ 13980920 w 15454796"/>
              <a:gd name="connsiteY10" fmla="*/ 10925 h 5415192"/>
              <a:gd name="connsiteX11" fmla="*/ 15427646 w 15454796"/>
              <a:gd name="connsiteY11" fmla="*/ 1549422 h 5415192"/>
              <a:gd name="connsiteX12" fmla="*/ 14943179 w 15454796"/>
              <a:gd name="connsiteY12" fmla="*/ 3176963 h 5415192"/>
              <a:gd name="connsiteX13" fmla="*/ 15162393 w 15454796"/>
              <a:gd name="connsiteY13" fmla="*/ 4901310 h 5415192"/>
              <a:gd name="connsiteX14" fmla="*/ 12949851 w 15454796"/>
              <a:gd name="connsiteY14" fmla="*/ 5412186 h 5415192"/>
              <a:gd name="connsiteX15" fmla="*/ 1328204 w 15454796"/>
              <a:gd name="connsiteY15" fmla="*/ 4056901 h 5415192"/>
              <a:gd name="connsiteX16" fmla="*/ 297728 w 15454796"/>
              <a:gd name="connsiteY16" fmla="*/ 745365 h 5415192"/>
              <a:gd name="connsiteX0" fmla="*/ 303355 w 15460423"/>
              <a:gd name="connsiteY0" fmla="*/ 745365 h 5415192"/>
              <a:gd name="connsiteX1" fmla="*/ 1778723 w 15460423"/>
              <a:gd name="connsiteY1" fmla="*/ 227246 h 5415192"/>
              <a:gd name="connsiteX2" fmla="*/ 2960479 w 15460423"/>
              <a:gd name="connsiteY2" fmla="*/ 739433 h 5415192"/>
              <a:gd name="connsiteX3" fmla="*/ 5478708 w 15460423"/>
              <a:gd name="connsiteY3" fmla="*/ 908872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2960479 w 15460423"/>
              <a:gd name="connsiteY2" fmla="*/ 739433 h 5415192"/>
              <a:gd name="connsiteX3" fmla="*/ 6267603 w 15460423"/>
              <a:gd name="connsiteY3" fmla="*/ 559248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6958237 w 15460423"/>
              <a:gd name="connsiteY4" fmla="*/ 858940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730924 w 15460423"/>
              <a:gd name="connsiteY5" fmla="*/ 668980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614383 w 15460423"/>
              <a:gd name="connsiteY5" fmla="*/ 982744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365 h 5415192"/>
              <a:gd name="connsiteX1" fmla="*/ 1778723 w 15460423"/>
              <a:gd name="connsiteY1" fmla="*/ 227246 h 5415192"/>
              <a:gd name="connsiteX2" fmla="*/ 3077020 w 15460423"/>
              <a:gd name="connsiteY2" fmla="*/ 488421 h 5415192"/>
              <a:gd name="connsiteX3" fmla="*/ 6267603 w 15460423"/>
              <a:gd name="connsiteY3" fmla="*/ 559248 h 5415192"/>
              <a:gd name="connsiteX4" fmla="*/ 7648520 w 15460423"/>
              <a:gd name="connsiteY4" fmla="*/ 1199598 h 5415192"/>
              <a:gd name="connsiteX5" fmla="*/ 9614383 w 15460423"/>
              <a:gd name="connsiteY5" fmla="*/ 982744 h 5415192"/>
              <a:gd name="connsiteX6" fmla="*/ 10681181 w 15460423"/>
              <a:gd name="connsiteY6" fmla="*/ 767592 h 5415192"/>
              <a:gd name="connsiteX7" fmla="*/ 11048001 w 15460423"/>
              <a:gd name="connsiteY7" fmla="*/ 808862 h 5415192"/>
              <a:gd name="connsiteX8" fmla="*/ 11882453 w 15460423"/>
              <a:gd name="connsiteY8" fmla="*/ 919992 h 5415192"/>
              <a:gd name="connsiteX9" fmla="*/ 12846978 w 15460423"/>
              <a:gd name="connsiteY9" fmla="*/ 864002 h 5415192"/>
              <a:gd name="connsiteX10" fmla="*/ 13986547 w 15460423"/>
              <a:gd name="connsiteY10" fmla="*/ 10925 h 5415192"/>
              <a:gd name="connsiteX11" fmla="*/ 15433273 w 15460423"/>
              <a:gd name="connsiteY11" fmla="*/ 1549422 h 5415192"/>
              <a:gd name="connsiteX12" fmla="*/ 14948806 w 15460423"/>
              <a:gd name="connsiteY12" fmla="*/ 3176963 h 5415192"/>
              <a:gd name="connsiteX13" fmla="*/ 15168020 w 15460423"/>
              <a:gd name="connsiteY13" fmla="*/ 4901310 h 5415192"/>
              <a:gd name="connsiteX14" fmla="*/ 12955478 w 15460423"/>
              <a:gd name="connsiteY14" fmla="*/ 5412186 h 5415192"/>
              <a:gd name="connsiteX15" fmla="*/ 1333831 w 15460423"/>
              <a:gd name="connsiteY15" fmla="*/ 4056901 h 5415192"/>
              <a:gd name="connsiteX16" fmla="*/ 303355 w 15460423"/>
              <a:gd name="connsiteY16" fmla="*/ 745365 h 5415192"/>
              <a:gd name="connsiteX0" fmla="*/ 303355 w 15460423"/>
              <a:gd name="connsiteY0" fmla="*/ 745827 h 5415654"/>
              <a:gd name="connsiteX1" fmla="*/ 1778723 w 15460423"/>
              <a:gd name="connsiteY1" fmla="*/ 227708 h 5415654"/>
              <a:gd name="connsiteX2" fmla="*/ 3077020 w 15460423"/>
              <a:gd name="connsiteY2" fmla="*/ 488883 h 5415654"/>
              <a:gd name="connsiteX3" fmla="*/ 6267603 w 15460423"/>
              <a:gd name="connsiteY3" fmla="*/ 559710 h 5415654"/>
              <a:gd name="connsiteX4" fmla="*/ 7648520 w 15460423"/>
              <a:gd name="connsiteY4" fmla="*/ 1200060 h 5415654"/>
              <a:gd name="connsiteX5" fmla="*/ 9614383 w 15460423"/>
              <a:gd name="connsiteY5" fmla="*/ 983206 h 5415654"/>
              <a:gd name="connsiteX6" fmla="*/ 10681181 w 15460423"/>
              <a:gd name="connsiteY6" fmla="*/ 768054 h 5415654"/>
              <a:gd name="connsiteX7" fmla="*/ 11048001 w 15460423"/>
              <a:gd name="connsiteY7" fmla="*/ 809324 h 5415654"/>
              <a:gd name="connsiteX8" fmla="*/ 12097606 w 15460423"/>
              <a:gd name="connsiteY8" fmla="*/ 1144572 h 5415654"/>
              <a:gd name="connsiteX9" fmla="*/ 12846978 w 15460423"/>
              <a:gd name="connsiteY9" fmla="*/ 864464 h 5415654"/>
              <a:gd name="connsiteX10" fmla="*/ 13986547 w 15460423"/>
              <a:gd name="connsiteY10" fmla="*/ 11387 h 5415654"/>
              <a:gd name="connsiteX11" fmla="*/ 15433273 w 15460423"/>
              <a:gd name="connsiteY11" fmla="*/ 1549884 h 5415654"/>
              <a:gd name="connsiteX12" fmla="*/ 14948806 w 15460423"/>
              <a:gd name="connsiteY12" fmla="*/ 3177425 h 5415654"/>
              <a:gd name="connsiteX13" fmla="*/ 15168020 w 15460423"/>
              <a:gd name="connsiteY13" fmla="*/ 4901772 h 5415654"/>
              <a:gd name="connsiteX14" fmla="*/ 12955478 w 15460423"/>
              <a:gd name="connsiteY14" fmla="*/ 5412648 h 5415654"/>
              <a:gd name="connsiteX15" fmla="*/ 1333831 w 15460423"/>
              <a:gd name="connsiteY15" fmla="*/ 4057363 h 5415654"/>
              <a:gd name="connsiteX16" fmla="*/ 303355 w 15460423"/>
              <a:gd name="connsiteY16" fmla="*/ 745827 h 5415654"/>
              <a:gd name="connsiteX0" fmla="*/ 303355 w 15460423"/>
              <a:gd name="connsiteY0" fmla="*/ 745827 h 5415654"/>
              <a:gd name="connsiteX1" fmla="*/ 1778723 w 15460423"/>
              <a:gd name="connsiteY1" fmla="*/ 227708 h 5415654"/>
              <a:gd name="connsiteX2" fmla="*/ 3077020 w 15460423"/>
              <a:gd name="connsiteY2" fmla="*/ 488883 h 5415654"/>
              <a:gd name="connsiteX3" fmla="*/ 6303462 w 15460423"/>
              <a:gd name="connsiteY3" fmla="*/ 945193 h 5415654"/>
              <a:gd name="connsiteX4" fmla="*/ 7648520 w 15460423"/>
              <a:gd name="connsiteY4" fmla="*/ 1200060 h 5415654"/>
              <a:gd name="connsiteX5" fmla="*/ 9614383 w 15460423"/>
              <a:gd name="connsiteY5" fmla="*/ 983206 h 5415654"/>
              <a:gd name="connsiteX6" fmla="*/ 10681181 w 15460423"/>
              <a:gd name="connsiteY6" fmla="*/ 768054 h 5415654"/>
              <a:gd name="connsiteX7" fmla="*/ 11048001 w 15460423"/>
              <a:gd name="connsiteY7" fmla="*/ 809324 h 5415654"/>
              <a:gd name="connsiteX8" fmla="*/ 12097606 w 15460423"/>
              <a:gd name="connsiteY8" fmla="*/ 1144572 h 5415654"/>
              <a:gd name="connsiteX9" fmla="*/ 12846978 w 15460423"/>
              <a:gd name="connsiteY9" fmla="*/ 864464 h 5415654"/>
              <a:gd name="connsiteX10" fmla="*/ 13986547 w 15460423"/>
              <a:gd name="connsiteY10" fmla="*/ 11387 h 5415654"/>
              <a:gd name="connsiteX11" fmla="*/ 15433273 w 15460423"/>
              <a:gd name="connsiteY11" fmla="*/ 1549884 h 5415654"/>
              <a:gd name="connsiteX12" fmla="*/ 14948806 w 15460423"/>
              <a:gd name="connsiteY12" fmla="*/ 3177425 h 5415654"/>
              <a:gd name="connsiteX13" fmla="*/ 15168020 w 15460423"/>
              <a:gd name="connsiteY13" fmla="*/ 4901772 h 5415654"/>
              <a:gd name="connsiteX14" fmla="*/ 12955478 w 15460423"/>
              <a:gd name="connsiteY14" fmla="*/ 5412648 h 5415654"/>
              <a:gd name="connsiteX15" fmla="*/ 1333831 w 15460423"/>
              <a:gd name="connsiteY15" fmla="*/ 4057363 h 5415654"/>
              <a:gd name="connsiteX16" fmla="*/ 303355 w 15460423"/>
              <a:gd name="connsiteY16" fmla="*/ 745827 h 5415654"/>
              <a:gd name="connsiteX0" fmla="*/ 296605 w 15453673"/>
              <a:gd name="connsiteY0" fmla="*/ 745827 h 5415654"/>
              <a:gd name="connsiteX1" fmla="*/ 1664397 w 15453673"/>
              <a:gd name="connsiteY1" fmla="*/ 595261 h 5415654"/>
              <a:gd name="connsiteX2" fmla="*/ 3070270 w 15453673"/>
              <a:gd name="connsiteY2" fmla="*/ 488883 h 5415654"/>
              <a:gd name="connsiteX3" fmla="*/ 6296712 w 15453673"/>
              <a:gd name="connsiteY3" fmla="*/ 945193 h 5415654"/>
              <a:gd name="connsiteX4" fmla="*/ 7641770 w 15453673"/>
              <a:gd name="connsiteY4" fmla="*/ 1200060 h 5415654"/>
              <a:gd name="connsiteX5" fmla="*/ 9607633 w 15453673"/>
              <a:gd name="connsiteY5" fmla="*/ 983206 h 5415654"/>
              <a:gd name="connsiteX6" fmla="*/ 10674431 w 15453673"/>
              <a:gd name="connsiteY6" fmla="*/ 768054 h 5415654"/>
              <a:gd name="connsiteX7" fmla="*/ 11041251 w 15453673"/>
              <a:gd name="connsiteY7" fmla="*/ 809324 h 5415654"/>
              <a:gd name="connsiteX8" fmla="*/ 12090856 w 15453673"/>
              <a:gd name="connsiteY8" fmla="*/ 1144572 h 5415654"/>
              <a:gd name="connsiteX9" fmla="*/ 12840228 w 15453673"/>
              <a:gd name="connsiteY9" fmla="*/ 864464 h 5415654"/>
              <a:gd name="connsiteX10" fmla="*/ 13979797 w 15453673"/>
              <a:gd name="connsiteY10" fmla="*/ 11387 h 5415654"/>
              <a:gd name="connsiteX11" fmla="*/ 15426523 w 15453673"/>
              <a:gd name="connsiteY11" fmla="*/ 1549884 h 5415654"/>
              <a:gd name="connsiteX12" fmla="*/ 14942056 w 15453673"/>
              <a:gd name="connsiteY12" fmla="*/ 3177425 h 5415654"/>
              <a:gd name="connsiteX13" fmla="*/ 15161270 w 15453673"/>
              <a:gd name="connsiteY13" fmla="*/ 4901772 h 5415654"/>
              <a:gd name="connsiteX14" fmla="*/ 12948728 w 15453673"/>
              <a:gd name="connsiteY14" fmla="*/ 5412648 h 5415654"/>
              <a:gd name="connsiteX15" fmla="*/ 1327081 w 15453673"/>
              <a:gd name="connsiteY15" fmla="*/ 4057363 h 5415654"/>
              <a:gd name="connsiteX16" fmla="*/ 296605 w 15453673"/>
              <a:gd name="connsiteY16" fmla="*/ 745827 h 5415654"/>
              <a:gd name="connsiteX0" fmla="*/ 296605 w 15453673"/>
              <a:gd name="connsiteY0" fmla="*/ 745827 h 5415654"/>
              <a:gd name="connsiteX1" fmla="*/ 1664397 w 15453673"/>
              <a:gd name="connsiteY1" fmla="*/ 595261 h 5415654"/>
              <a:gd name="connsiteX2" fmla="*/ 3177846 w 15453673"/>
              <a:gd name="connsiteY2" fmla="*/ 811613 h 5415654"/>
              <a:gd name="connsiteX3" fmla="*/ 6296712 w 15453673"/>
              <a:gd name="connsiteY3" fmla="*/ 945193 h 5415654"/>
              <a:gd name="connsiteX4" fmla="*/ 7641770 w 15453673"/>
              <a:gd name="connsiteY4" fmla="*/ 1200060 h 5415654"/>
              <a:gd name="connsiteX5" fmla="*/ 9607633 w 15453673"/>
              <a:gd name="connsiteY5" fmla="*/ 983206 h 5415654"/>
              <a:gd name="connsiteX6" fmla="*/ 10674431 w 15453673"/>
              <a:gd name="connsiteY6" fmla="*/ 768054 h 5415654"/>
              <a:gd name="connsiteX7" fmla="*/ 11041251 w 15453673"/>
              <a:gd name="connsiteY7" fmla="*/ 809324 h 5415654"/>
              <a:gd name="connsiteX8" fmla="*/ 12090856 w 15453673"/>
              <a:gd name="connsiteY8" fmla="*/ 1144572 h 5415654"/>
              <a:gd name="connsiteX9" fmla="*/ 12840228 w 15453673"/>
              <a:gd name="connsiteY9" fmla="*/ 864464 h 5415654"/>
              <a:gd name="connsiteX10" fmla="*/ 13979797 w 15453673"/>
              <a:gd name="connsiteY10" fmla="*/ 11387 h 5415654"/>
              <a:gd name="connsiteX11" fmla="*/ 15426523 w 15453673"/>
              <a:gd name="connsiteY11" fmla="*/ 1549884 h 5415654"/>
              <a:gd name="connsiteX12" fmla="*/ 14942056 w 15453673"/>
              <a:gd name="connsiteY12" fmla="*/ 3177425 h 5415654"/>
              <a:gd name="connsiteX13" fmla="*/ 15161270 w 15453673"/>
              <a:gd name="connsiteY13" fmla="*/ 4901772 h 5415654"/>
              <a:gd name="connsiteX14" fmla="*/ 12948728 w 15453673"/>
              <a:gd name="connsiteY14" fmla="*/ 5412648 h 5415654"/>
              <a:gd name="connsiteX15" fmla="*/ 1327081 w 15453673"/>
              <a:gd name="connsiteY15" fmla="*/ 4057363 h 5415654"/>
              <a:gd name="connsiteX16" fmla="*/ 296605 w 15453673"/>
              <a:gd name="connsiteY16" fmla="*/ 745827 h 5415654"/>
              <a:gd name="connsiteX0" fmla="*/ 296605 w 15453673"/>
              <a:gd name="connsiteY0" fmla="*/ 745827 h 5415654"/>
              <a:gd name="connsiteX1" fmla="*/ 1664397 w 15453673"/>
              <a:gd name="connsiteY1" fmla="*/ 595261 h 5415654"/>
              <a:gd name="connsiteX2" fmla="*/ 3177846 w 15453673"/>
              <a:gd name="connsiteY2" fmla="*/ 811613 h 5415654"/>
              <a:gd name="connsiteX3" fmla="*/ 6296712 w 15453673"/>
              <a:gd name="connsiteY3" fmla="*/ 945193 h 5415654"/>
              <a:gd name="connsiteX4" fmla="*/ 7641770 w 15453673"/>
              <a:gd name="connsiteY4" fmla="*/ 1200060 h 5415654"/>
              <a:gd name="connsiteX5" fmla="*/ 9607633 w 15453673"/>
              <a:gd name="connsiteY5" fmla="*/ 983206 h 5415654"/>
              <a:gd name="connsiteX6" fmla="*/ 10979231 w 15453673"/>
              <a:gd name="connsiteY6" fmla="*/ 1036995 h 5415654"/>
              <a:gd name="connsiteX7" fmla="*/ 11041251 w 15453673"/>
              <a:gd name="connsiteY7" fmla="*/ 809324 h 5415654"/>
              <a:gd name="connsiteX8" fmla="*/ 12090856 w 15453673"/>
              <a:gd name="connsiteY8" fmla="*/ 1144572 h 5415654"/>
              <a:gd name="connsiteX9" fmla="*/ 12840228 w 15453673"/>
              <a:gd name="connsiteY9" fmla="*/ 864464 h 5415654"/>
              <a:gd name="connsiteX10" fmla="*/ 13979797 w 15453673"/>
              <a:gd name="connsiteY10" fmla="*/ 11387 h 5415654"/>
              <a:gd name="connsiteX11" fmla="*/ 15426523 w 15453673"/>
              <a:gd name="connsiteY11" fmla="*/ 1549884 h 5415654"/>
              <a:gd name="connsiteX12" fmla="*/ 14942056 w 15453673"/>
              <a:gd name="connsiteY12" fmla="*/ 3177425 h 5415654"/>
              <a:gd name="connsiteX13" fmla="*/ 15161270 w 15453673"/>
              <a:gd name="connsiteY13" fmla="*/ 4901772 h 5415654"/>
              <a:gd name="connsiteX14" fmla="*/ 12948728 w 15453673"/>
              <a:gd name="connsiteY14" fmla="*/ 5412648 h 5415654"/>
              <a:gd name="connsiteX15" fmla="*/ 1327081 w 15453673"/>
              <a:gd name="connsiteY15" fmla="*/ 4057363 h 5415654"/>
              <a:gd name="connsiteX16" fmla="*/ 296605 w 15453673"/>
              <a:gd name="connsiteY16" fmla="*/ 745827 h 541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53673" h="5415654">
                <a:moveTo>
                  <a:pt x="296605" y="745827"/>
                </a:moveTo>
                <a:cubicBezTo>
                  <a:pt x="352824" y="168810"/>
                  <a:pt x="1184190" y="584297"/>
                  <a:pt x="1664397" y="595261"/>
                </a:cubicBezTo>
                <a:cubicBezTo>
                  <a:pt x="2144604" y="606225"/>
                  <a:pt x="2405794" y="753291"/>
                  <a:pt x="3177846" y="811613"/>
                </a:cubicBezTo>
                <a:cubicBezTo>
                  <a:pt x="3949898" y="869935"/>
                  <a:pt x="5552725" y="880452"/>
                  <a:pt x="6296712" y="945193"/>
                </a:cubicBezTo>
                <a:cubicBezTo>
                  <a:pt x="7040699" y="1009934"/>
                  <a:pt x="7089950" y="1193725"/>
                  <a:pt x="7641770" y="1200060"/>
                </a:cubicBezTo>
                <a:cubicBezTo>
                  <a:pt x="8193590" y="1206395"/>
                  <a:pt x="9129083" y="1010384"/>
                  <a:pt x="9607633" y="983206"/>
                </a:cubicBezTo>
                <a:cubicBezTo>
                  <a:pt x="10489595" y="1171181"/>
                  <a:pt x="10759718" y="1013681"/>
                  <a:pt x="10979231" y="1036995"/>
                </a:cubicBezTo>
                <a:cubicBezTo>
                  <a:pt x="11198744" y="1060309"/>
                  <a:pt x="10855980" y="791395"/>
                  <a:pt x="11041251" y="809324"/>
                </a:cubicBezTo>
                <a:cubicBezTo>
                  <a:pt x="11226522" y="827253"/>
                  <a:pt x="11791027" y="1135382"/>
                  <a:pt x="12090856" y="1144572"/>
                </a:cubicBezTo>
                <a:cubicBezTo>
                  <a:pt x="12829955" y="848962"/>
                  <a:pt x="12525405" y="1053328"/>
                  <a:pt x="12840228" y="864464"/>
                </a:cubicBezTo>
                <a:cubicBezTo>
                  <a:pt x="13155051" y="675600"/>
                  <a:pt x="13548748" y="-102850"/>
                  <a:pt x="13979797" y="11387"/>
                </a:cubicBezTo>
                <a:cubicBezTo>
                  <a:pt x="14410846" y="125624"/>
                  <a:pt x="15266147" y="1022211"/>
                  <a:pt x="15426523" y="1549884"/>
                </a:cubicBezTo>
                <a:cubicBezTo>
                  <a:pt x="15586900" y="2077557"/>
                  <a:pt x="14986265" y="2618777"/>
                  <a:pt x="14942056" y="3177425"/>
                </a:cubicBezTo>
                <a:cubicBezTo>
                  <a:pt x="14897847" y="3736073"/>
                  <a:pt x="15493491" y="4529235"/>
                  <a:pt x="15161270" y="4901772"/>
                </a:cubicBezTo>
                <a:cubicBezTo>
                  <a:pt x="14829049" y="5274309"/>
                  <a:pt x="15180467" y="5360642"/>
                  <a:pt x="12948728" y="5412648"/>
                </a:cubicBezTo>
                <a:cubicBezTo>
                  <a:pt x="10716989" y="5464654"/>
                  <a:pt x="3435768" y="4835166"/>
                  <a:pt x="1327081" y="4057363"/>
                </a:cubicBezTo>
                <a:cubicBezTo>
                  <a:pt x="-781606" y="3279560"/>
                  <a:pt x="240386" y="1322844"/>
                  <a:pt x="296605" y="7458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844513" y="2419349"/>
            <a:ext cx="10720517" cy="2717425"/>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r>
              <a:rPr lang="en-US" b="1" dirty="0">
                <a:solidFill>
                  <a:schemeClr val="bg1"/>
                </a:solidFill>
              </a:rPr>
              <a:t>Add details emergency case:</a:t>
            </a:r>
          </a:p>
          <a:p>
            <a:r>
              <a:rPr lang="en-US" dirty="0">
                <a:solidFill>
                  <a:schemeClr val="bg1"/>
                </a:solidFill>
              </a:rPr>
              <a:t>Any kind of emergency scenario will control system, and inform to staff and photographer.</a:t>
            </a:r>
          </a:p>
          <a:p>
            <a:endParaRPr lang="en-US" dirty="0">
              <a:solidFill>
                <a:schemeClr val="bg1"/>
              </a:solidFill>
            </a:endParaRPr>
          </a:p>
          <a:p>
            <a:r>
              <a:rPr lang="en-US" b="1" dirty="0">
                <a:solidFill>
                  <a:schemeClr val="bg1"/>
                </a:solidFill>
              </a:rPr>
              <a:t>Check NID:</a:t>
            </a:r>
          </a:p>
          <a:p>
            <a:r>
              <a:rPr lang="en-US" dirty="0">
                <a:solidFill>
                  <a:schemeClr val="bg1"/>
                </a:solidFill>
              </a:rPr>
              <a:t>When a user enter into system, they should register their account with NID. Which check automatically.</a:t>
            </a:r>
          </a:p>
        </p:txBody>
      </p:sp>
      <p:sp>
        <p:nvSpPr>
          <p:cNvPr id="6" name="Rectangle: Rounded Corners 5">
            <a:extLst>
              <a:ext uri="{FF2B5EF4-FFF2-40B4-BE49-F238E27FC236}">
                <a16:creationId xmlns:a16="http://schemas.microsoft.com/office/drawing/2014/main" id="{22561BCA-095C-493C-B801-A74B9304DF2F}"/>
              </a:ext>
            </a:extLst>
          </p:cNvPr>
          <p:cNvSpPr/>
          <p:nvPr/>
        </p:nvSpPr>
        <p:spPr>
          <a:xfrm>
            <a:off x="4323378" y="358917"/>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Functionality</a:t>
            </a:r>
          </a:p>
        </p:txBody>
      </p:sp>
    </p:spTree>
    <p:extLst>
      <p:ext uri="{BB962C8B-B14F-4D97-AF65-F5344CB8AC3E}">
        <p14:creationId xmlns:p14="http://schemas.microsoft.com/office/powerpoint/2010/main" val="2383697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9E02FDF-B7D3-499D-8C8C-5CE6D4944E1C}"/>
              </a:ext>
            </a:extLst>
          </p:cNvPr>
          <p:cNvSpPr/>
          <p:nvPr/>
        </p:nvSpPr>
        <p:spPr>
          <a:xfrm>
            <a:off x="-1850081" y="406832"/>
            <a:ext cx="15573248" cy="8440419"/>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81867 h 8606095"/>
              <a:gd name="connsiteX1" fmla="*/ 448871 w 15392541"/>
              <a:gd name="connsiteY1" fmla="*/ 498704 h 8606095"/>
              <a:gd name="connsiteX2" fmla="*/ 1827457 w 15392541"/>
              <a:gd name="connsiteY2" fmla="*/ 26547 h 8606095"/>
              <a:gd name="connsiteX3" fmla="*/ 4910756 w 15392541"/>
              <a:gd name="connsiteY3" fmla="*/ 1189394 h 8606095"/>
              <a:gd name="connsiteX4" fmla="*/ 5664341 w 15392541"/>
              <a:gd name="connsiteY4" fmla="*/ 3274343 h 8606095"/>
              <a:gd name="connsiteX5" fmla="*/ 8174642 w 15392541"/>
              <a:gd name="connsiteY5" fmla="*/ 3752393 h 8606095"/>
              <a:gd name="connsiteX6" fmla="*/ 8567933 w 15392541"/>
              <a:gd name="connsiteY6" fmla="*/ 5057863 h 8606095"/>
              <a:gd name="connsiteX7" fmla="*/ 10844739 w 15392541"/>
              <a:gd name="connsiteY7" fmla="*/ 5043430 h 8606095"/>
              <a:gd name="connsiteX8" fmla="*/ 12038483 w 15392541"/>
              <a:gd name="connsiteY8" fmla="*/ 6199991 h 8606095"/>
              <a:gd name="connsiteX9" fmla="*/ 15112807 w 15392541"/>
              <a:gd name="connsiteY9" fmla="*/ 6656505 h 8606095"/>
              <a:gd name="connsiteX10" fmla="*/ 15181296 w 15392541"/>
              <a:gd name="connsiteY10" fmla="*/ 8089450 h 8606095"/>
              <a:gd name="connsiteX11" fmla="*/ 12968754 w 15392541"/>
              <a:gd name="connsiteY11" fmla="*/ 8600326 h 8606095"/>
              <a:gd name="connsiteX12" fmla="*/ 1347107 w 15392541"/>
              <a:gd name="connsiteY12" fmla="*/ 7245041 h 8606095"/>
              <a:gd name="connsiteX13" fmla="*/ 144922 w 15392541"/>
              <a:gd name="connsiteY13" fmla="*/ 1881867 h 8606095"/>
              <a:gd name="connsiteX0" fmla="*/ 144922 w 15392541"/>
              <a:gd name="connsiteY0" fmla="*/ 1881867 h 8606095"/>
              <a:gd name="connsiteX1" fmla="*/ 448871 w 15392541"/>
              <a:gd name="connsiteY1" fmla="*/ 498704 h 8606095"/>
              <a:gd name="connsiteX2" fmla="*/ 1827457 w 15392541"/>
              <a:gd name="connsiteY2" fmla="*/ 26547 h 8606095"/>
              <a:gd name="connsiteX3" fmla="*/ 4910756 w 15392541"/>
              <a:gd name="connsiteY3" fmla="*/ 1189394 h 8606095"/>
              <a:gd name="connsiteX4" fmla="*/ 5745023 w 15392541"/>
              <a:gd name="connsiteY4" fmla="*/ 3615002 h 8606095"/>
              <a:gd name="connsiteX5" fmla="*/ 8174642 w 15392541"/>
              <a:gd name="connsiteY5" fmla="*/ 3752393 h 8606095"/>
              <a:gd name="connsiteX6" fmla="*/ 8567933 w 15392541"/>
              <a:gd name="connsiteY6" fmla="*/ 5057863 h 8606095"/>
              <a:gd name="connsiteX7" fmla="*/ 10844739 w 15392541"/>
              <a:gd name="connsiteY7" fmla="*/ 5043430 h 8606095"/>
              <a:gd name="connsiteX8" fmla="*/ 12038483 w 15392541"/>
              <a:gd name="connsiteY8" fmla="*/ 6199991 h 8606095"/>
              <a:gd name="connsiteX9" fmla="*/ 15112807 w 15392541"/>
              <a:gd name="connsiteY9" fmla="*/ 6656505 h 8606095"/>
              <a:gd name="connsiteX10" fmla="*/ 15181296 w 15392541"/>
              <a:gd name="connsiteY10" fmla="*/ 8089450 h 8606095"/>
              <a:gd name="connsiteX11" fmla="*/ 12968754 w 15392541"/>
              <a:gd name="connsiteY11" fmla="*/ 8600326 h 8606095"/>
              <a:gd name="connsiteX12" fmla="*/ 1347107 w 15392541"/>
              <a:gd name="connsiteY12" fmla="*/ 7245041 h 8606095"/>
              <a:gd name="connsiteX13" fmla="*/ 144922 w 15392541"/>
              <a:gd name="connsiteY13" fmla="*/ 1881867 h 8606095"/>
              <a:gd name="connsiteX0" fmla="*/ 144922 w 15386753"/>
              <a:gd name="connsiteY0" fmla="*/ 1881867 h 8606095"/>
              <a:gd name="connsiteX1" fmla="*/ 448871 w 15386753"/>
              <a:gd name="connsiteY1" fmla="*/ 498704 h 8606095"/>
              <a:gd name="connsiteX2" fmla="*/ 1827457 w 15386753"/>
              <a:gd name="connsiteY2" fmla="*/ 26547 h 8606095"/>
              <a:gd name="connsiteX3" fmla="*/ 4910756 w 15386753"/>
              <a:gd name="connsiteY3" fmla="*/ 1189394 h 8606095"/>
              <a:gd name="connsiteX4" fmla="*/ 5745023 w 15386753"/>
              <a:gd name="connsiteY4" fmla="*/ 3615002 h 8606095"/>
              <a:gd name="connsiteX5" fmla="*/ 8174642 w 15386753"/>
              <a:gd name="connsiteY5" fmla="*/ 3752393 h 8606095"/>
              <a:gd name="connsiteX6" fmla="*/ 8567933 w 15386753"/>
              <a:gd name="connsiteY6" fmla="*/ 5057863 h 8606095"/>
              <a:gd name="connsiteX7" fmla="*/ 10844739 w 15386753"/>
              <a:gd name="connsiteY7" fmla="*/ 5043430 h 8606095"/>
              <a:gd name="connsiteX8" fmla="*/ 12119165 w 15386753"/>
              <a:gd name="connsiteY8" fmla="*/ 5966909 h 8606095"/>
              <a:gd name="connsiteX9" fmla="*/ 15112807 w 15386753"/>
              <a:gd name="connsiteY9" fmla="*/ 6656505 h 8606095"/>
              <a:gd name="connsiteX10" fmla="*/ 15181296 w 15386753"/>
              <a:gd name="connsiteY10" fmla="*/ 8089450 h 8606095"/>
              <a:gd name="connsiteX11" fmla="*/ 12968754 w 15386753"/>
              <a:gd name="connsiteY11" fmla="*/ 8600326 h 8606095"/>
              <a:gd name="connsiteX12" fmla="*/ 1347107 w 15386753"/>
              <a:gd name="connsiteY12" fmla="*/ 7245041 h 8606095"/>
              <a:gd name="connsiteX13" fmla="*/ 144922 w 15386753"/>
              <a:gd name="connsiteY13" fmla="*/ 1881867 h 8606095"/>
              <a:gd name="connsiteX0" fmla="*/ 144922 w 15386753"/>
              <a:gd name="connsiteY0" fmla="*/ 1881867 h 8606095"/>
              <a:gd name="connsiteX1" fmla="*/ 448871 w 15386753"/>
              <a:gd name="connsiteY1" fmla="*/ 498704 h 8606095"/>
              <a:gd name="connsiteX2" fmla="*/ 1827457 w 15386753"/>
              <a:gd name="connsiteY2" fmla="*/ 26547 h 8606095"/>
              <a:gd name="connsiteX3" fmla="*/ 4910756 w 15386753"/>
              <a:gd name="connsiteY3" fmla="*/ 1189394 h 8606095"/>
              <a:gd name="connsiteX4" fmla="*/ 5745023 w 15386753"/>
              <a:gd name="connsiteY4" fmla="*/ 3615002 h 8606095"/>
              <a:gd name="connsiteX5" fmla="*/ 8174642 w 15386753"/>
              <a:gd name="connsiteY5" fmla="*/ 3752393 h 8606095"/>
              <a:gd name="connsiteX6" fmla="*/ 8567933 w 15386753"/>
              <a:gd name="connsiteY6" fmla="*/ 5057863 h 8606095"/>
              <a:gd name="connsiteX7" fmla="*/ 10844739 w 15386753"/>
              <a:gd name="connsiteY7" fmla="*/ 5043430 h 8606095"/>
              <a:gd name="connsiteX8" fmla="*/ 12119165 w 15386753"/>
              <a:gd name="connsiteY8" fmla="*/ 5966909 h 8606095"/>
              <a:gd name="connsiteX9" fmla="*/ 15112807 w 15386753"/>
              <a:gd name="connsiteY9" fmla="*/ 6656505 h 8606095"/>
              <a:gd name="connsiteX10" fmla="*/ 15181296 w 15386753"/>
              <a:gd name="connsiteY10" fmla="*/ 8089450 h 8606095"/>
              <a:gd name="connsiteX11" fmla="*/ 12968754 w 15386753"/>
              <a:gd name="connsiteY11" fmla="*/ 8600326 h 8606095"/>
              <a:gd name="connsiteX12" fmla="*/ 1347107 w 15386753"/>
              <a:gd name="connsiteY12" fmla="*/ 7245041 h 8606095"/>
              <a:gd name="connsiteX13" fmla="*/ 144922 w 15386753"/>
              <a:gd name="connsiteY13" fmla="*/ 1881867 h 8606095"/>
              <a:gd name="connsiteX0" fmla="*/ 144922 w 15386753"/>
              <a:gd name="connsiteY0" fmla="*/ 1877436 h 8601664"/>
              <a:gd name="connsiteX1" fmla="*/ 448871 w 15386753"/>
              <a:gd name="connsiteY1" fmla="*/ 494273 h 8601664"/>
              <a:gd name="connsiteX2" fmla="*/ 1827457 w 15386753"/>
              <a:gd name="connsiteY2" fmla="*/ 22116 h 8601664"/>
              <a:gd name="connsiteX3" fmla="*/ 4946615 w 15386753"/>
              <a:gd name="connsiteY3" fmla="*/ 1104281 h 8601664"/>
              <a:gd name="connsiteX4" fmla="*/ 5745023 w 15386753"/>
              <a:gd name="connsiteY4" fmla="*/ 3610571 h 8601664"/>
              <a:gd name="connsiteX5" fmla="*/ 8174642 w 15386753"/>
              <a:gd name="connsiteY5" fmla="*/ 3747962 h 8601664"/>
              <a:gd name="connsiteX6" fmla="*/ 8567933 w 15386753"/>
              <a:gd name="connsiteY6" fmla="*/ 5053432 h 8601664"/>
              <a:gd name="connsiteX7" fmla="*/ 10844739 w 15386753"/>
              <a:gd name="connsiteY7" fmla="*/ 5038999 h 8601664"/>
              <a:gd name="connsiteX8" fmla="*/ 12119165 w 15386753"/>
              <a:gd name="connsiteY8" fmla="*/ 5962478 h 8601664"/>
              <a:gd name="connsiteX9" fmla="*/ 15112807 w 15386753"/>
              <a:gd name="connsiteY9" fmla="*/ 6652074 h 8601664"/>
              <a:gd name="connsiteX10" fmla="*/ 15181296 w 15386753"/>
              <a:gd name="connsiteY10" fmla="*/ 8085019 h 8601664"/>
              <a:gd name="connsiteX11" fmla="*/ 12968754 w 15386753"/>
              <a:gd name="connsiteY11" fmla="*/ 8595895 h 8601664"/>
              <a:gd name="connsiteX12" fmla="*/ 1347107 w 15386753"/>
              <a:gd name="connsiteY12" fmla="*/ 7240610 h 8601664"/>
              <a:gd name="connsiteX13" fmla="*/ 144922 w 15386753"/>
              <a:gd name="connsiteY13" fmla="*/ 1877436 h 8601664"/>
              <a:gd name="connsiteX0" fmla="*/ 144922 w 15386753"/>
              <a:gd name="connsiteY0" fmla="*/ 1877436 h 8601664"/>
              <a:gd name="connsiteX1" fmla="*/ 448871 w 15386753"/>
              <a:gd name="connsiteY1" fmla="*/ 494273 h 8601664"/>
              <a:gd name="connsiteX2" fmla="*/ 1827457 w 15386753"/>
              <a:gd name="connsiteY2" fmla="*/ 22116 h 8601664"/>
              <a:gd name="connsiteX3" fmla="*/ 4946615 w 15386753"/>
              <a:gd name="connsiteY3" fmla="*/ 1104281 h 8601664"/>
              <a:gd name="connsiteX4" fmla="*/ 5745023 w 15386753"/>
              <a:gd name="connsiteY4" fmla="*/ 3610571 h 8601664"/>
              <a:gd name="connsiteX5" fmla="*/ 8174642 w 15386753"/>
              <a:gd name="connsiteY5" fmla="*/ 3747962 h 8601664"/>
              <a:gd name="connsiteX6" fmla="*/ 8567933 w 15386753"/>
              <a:gd name="connsiteY6" fmla="*/ 5053432 h 8601664"/>
              <a:gd name="connsiteX7" fmla="*/ 10844739 w 15386753"/>
              <a:gd name="connsiteY7" fmla="*/ 5038999 h 8601664"/>
              <a:gd name="connsiteX8" fmla="*/ 12119165 w 15386753"/>
              <a:gd name="connsiteY8" fmla="*/ 5962478 h 8601664"/>
              <a:gd name="connsiteX9" fmla="*/ 15112807 w 15386753"/>
              <a:gd name="connsiteY9" fmla="*/ 6652074 h 8601664"/>
              <a:gd name="connsiteX10" fmla="*/ 15181296 w 15386753"/>
              <a:gd name="connsiteY10" fmla="*/ 8085019 h 8601664"/>
              <a:gd name="connsiteX11" fmla="*/ 12968754 w 15386753"/>
              <a:gd name="connsiteY11" fmla="*/ 8595895 h 8601664"/>
              <a:gd name="connsiteX12" fmla="*/ 1347107 w 15386753"/>
              <a:gd name="connsiteY12" fmla="*/ 7240610 h 8601664"/>
              <a:gd name="connsiteX13" fmla="*/ 144922 w 15386753"/>
              <a:gd name="connsiteY13" fmla="*/ 1877436 h 8601664"/>
              <a:gd name="connsiteX0" fmla="*/ 144922 w 15386753"/>
              <a:gd name="connsiteY0" fmla="*/ 1603883 h 8328111"/>
              <a:gd name="connsiteX1" fmla="*/ 448871 w 15386753"/>
              <a:gd name="connsiteY1" fmla="*/ 220720 h 8328111"/>
              <a:gd name="connsiteX2" fmla="*/ 2499810 w 15386753"/>
              <a:gd name="connsiteY2" fmla="*/ 62328 h 8328111"/>
              <a:gd name="connsiteX3" fmla="*/ 4946615 w 15386753"/>
              <a:gd name="connsiteY3" fmla="*/ 830728 h 8328111"/>
              <a:gd name="connsiteX4" fmla="*/ 5745023 w 15386753"/>
              <a:gd name="connsiteY4" fmla="*/ 3337018 h 8328111"/>
              <a:gd name="connsiteX5" fmla="*/ 8174642 w 15386753"/>
              <a:gd name="connsiteY5" fmla="*/ 3474409 h 8328111"/>
              <a:gd name="connsiteX6" fmla="*/ 8567933 w 15386753"/>
              <a:gd name="connsiteY6" fmla="*/ 4779879 h 8328111"/>
              <a:gd name="connsiteX7" fmla="*/ 10844739 w 15386753"/>
              <a:gd name="connsiteY7" fmla="*/ 4765446 h 8328111"/>
              <a:gd name="connsiteX8" fmla="*/ 12119165 w 15386753"/>
              <a:gd name="connsiteY8" fmla="*/ 5688925 h 8328111"/>
              <a:gd name="connsiteX9" fmla="*/ 15112807 w 15386753"/>
              <a:gd name="connsiteY9" fmla="*/ 6378521 h 8328111"/>
              <a:gd name="connsiteX10" fmla="*/ 15181296 w 15386753"/>
              <a:gd name="connsiteY10" fmla="*/ 7811466 h 8328111"/>
              <a:gd name="connsiteX11" fmla="*/ 12968754 w 15386753"/>
              <a:gd name="connsiteY11" fmla="*/ 8322342 h 8328111"/>
              <a:gd name="connsiteX12" fmla="*/ 1347107 w 15386753"/>
              <a:gd name="connsiteY12" fmla="*/ 6967057 h 8328111"/>
              <a:gd name="connsiteX13" fmla="*/ 144922 w 15386753"/>
              <a:gd name="connsiteY13" fmla="*/ 1603883 h 8328111"/>
              <a:gd name="connsiteX0" fmla="*/ 144922 w 15386753"/>
              <a:gd name="connsiteY0" fmla="*/ 1596698 h 8320926"/>
              <a:gd name="connsiteX1" fmla="*/ 448871 w 15386753"/>
              <a:gd name="connsiteY1" fmla="*/ 213535 h 8320926"/>
              <a:gd name="connsiteX2" fmla="*/ 2499810 w 15386753"/>
              <a:gd name="connsiteY2" fmla="*/ 55143 h 8320926"/>
              <a:gd name="connsiteX3" fmla="*/ 4579062 w 15386753"/>
              <a:gd name="connsiteY3" fmla="*/ 724931 h 8320926"/>
              <a:gd name="connsiteX4" fmla="*/ 5745023 w 15386753"/>
              <a:gd name="connsiteY4" fmla="*/ 3329833 h 8320926"/>
              <a:gd name="connsiteX5" fmla="*/ 8174642 w 15386753"/>
              <a:gd name="connsiteY5" fmla="*/ 3467224 h 8320926"/>
              <a:gd name="connsiteX6" fmla="*/ 8567933 w 15386753"/>
              <a:gd name="connsiteY6" fmla="*/ 4772694 h 8320926"/>
              <a:gd name="connsiteX7" fmla="*/ 10844739 w 15386753"/>
              <a:gd name="connsiteY7" fmla="*/ 4758261 h 8320926"/>
              <a:gd name="connsiteX8" fmla="*/ 12119165 w 15386753"/>
              <a:gd name="connsiteY8" fmla="*/ 5681740 h 8320926"/>
              <a:gd name="connsiteX9" fmla="*/ 15112807 w 15386753"/>
              <a:gd name="connsiteY9" fmla="*/ 6371336 h 8320926"/>
              <a:gd name="connsiteX10" fmla="*/ 15181296 w 15386753"/>
              <a:gd name="connsiteY10" fmla="*/ 7804281 h 8320926"/>
              <a:gd name="connsiteX11" fmla="*/ 12968754 w 15386753"/>
              <a:gd name="connsiteY11" fmla="*/ 8315157 h 8320926"/>
              <a:gd name="connsiteX12" fmla="*/ 1347107 w 15386753"/>
              <a:gd name="connsiteY12" fmla="*/ 6959872 h 8320926"/>
              <a:gd name="connsiteX13" fmla="*/ 144922 w 15386753"/>
              <a:gd name="connsiteY13" fmla="*/ 1596698 h 8320926"/>
              <a:gd name="connsiteX0" fmla="*/ 144922 w 15386753"/>
              <a:gd name="connsiteY0" fmla="*/ 1596698 h 8320926"/>
              <a:gd name="connsiteX1" fmla="*/ 448871 w 15386753"/>
              <a:gd name="connsiteY1" fmla="*/ 213535 h 8320926"/>
              <a:gd name="connsiteX2" fmla="*/ 2499810 w 15386753"/>
              <a:gd name="connsiteY2" fmla="*/ 55143 h 8320926"/>
              <a:gd name="connsiteX3" fmla="*/ 4579062 w 15386753"/>
              <a:gd name="connsiteY3" fmla="*/ 724931 h 8320926"/>
              <a:gd name="connsiteX4" fmla="*/ 5745023 w 15386753"/>
              <a:gd name="connsiteY4" fmla="*/ 3329833 h 8320926"/>
              <a:gd name="connsiteX5" fmla="*/ 8174642 w 15386753"/>
              <a:gd name="connsiteY5" fmla="*/ 3467224 h 8320926"/>
              <a:gd name="connsiteX6" fmla="*/ 8567933 w 15386753"/>
              <a:gd name="connsiteY6" fmla="*/ 4772694 h 8320926"/>
              <a:gd name="connsiteX7" fmla="*/ 10844739 w 15386753"/>
              <a:gd name="connsiteY7" fmla="*/ 4758261 h 8320926"/>
              <a:gd name="connsiteX8" fmla="*/ 12119165 w 15386753"/>
              <a:gd name="connsiteY8" fmla="*/ 5681740 h 8320926"/>
              <a:gd name="connsiteX9" fmla="*/ 15112807 w 15386753"/>
              <a:gd name="connsiteY9" fmla="*/ 6371336 h 8320926"/>
              <a:gd name="connsiteX10" fmla="*/ 15181296 w 15386753"/>
              <a:gd name="connsiteY10" fmla="*/ 7804281 h 8320926"/>
              <a:gd name="connsiteX11" fmla="*/ 12968754 w 15386753"/>
              <a:gd name="connsiteY11" fmla="*/ 8315157 h 8320926"/>
              <a:gd name="connsiteX12" fmla="*/ 1347107 w 15386753"/>
              <a:gd name="connsiteY12" fmla="*/ 6959872 h 8320926"/>
              <a:gd name="connsiteX13" fmla="*/ 144922 w 15386753"/>
              <a:gd name="connsiteY13" fmla="*/ 1596698 h 8320926"/>
              <a:gd name="connsiteX0" fmla="*/ 144922 w 15386753"/>
              <a:gd name="connsiteY0" fmla="*/ 1575550 h 8299778"/>
              <a:gd name="connsiteX1" fmla="*/ 448871 w 15386753"/>
              <a:gd name="connsiteY1" fmla="*/ 192387 h 8299778"/>
              <a:gd name="connsiteX2" fmla="*/ 2499810 w 15386753"/>
              <a:gd name="connsiteY2" fmla="*/ 33995 h 8299778"/>
              <a:gd name="connsiteX3" fmla="*/ 4579062 w 15386753"/>
              <a:gd name="connsiteY3" fmla="*/ 703783 h 8299778"/>
              <a:gd name="connsiteX4" fmla="*/ 5745023 w 15386753"/>
              <a:gd name="connsiteY4" fmla="*/ 3308685 h 8299778"/>
              <a:gd name="connsiteX5" fmla="*/ 8174642 w 15386753"/>
              <a:gd name="connsiteY5" fmla="*/ 3446076 h 8299778"/>
              <a:gd name="connsiteX6" fmla="*/ 8567933 w 15386753"/>
              <a:gd name="connsiteY6" fmla="*/ 4751546 h 8299778"/>
              <a:gd name="connsiteX7" fmla="*/ 10844739 w 15386753"/>
              <a:gd name="connsiteY7" fmla="*/ 4737113 h 8299778"/>
              <a:gd name="connsiteX8" fmla="*/ 12119165 w 15386753"/>
              <a:gd name="connsiteY8" fmla="*/ 5660592 h 8299778"/>
              <a:gd name="connsiteX9" fmla="*/ 15112807 w 15386753"/>
              <a:gd name="connsiteY9" fmla="*/ 6350188 h 8299778"/>
              <a:gd name="connsiteX10" fmla="*/ 15181296 w 15386753"/>
              <a:gd name="connsiteY10" fmla="*/ 7783133 h 8299778"/>
              <a:gd name="connsiteX11" fmla="*/ 12968754 w 15386753"/>
              <a:gd name="connsiteY11" fmla="*/ 8294009 h 8299778"/>
              <a:gd name="connsiteX12" fmla="*/ 1347107 w 15386753"/>
              <a:gd name="connsiteY12" fmla="*/ 6938724 h 8299778"/>
              <a:gd name="connsiteX13" fmla="*/ 144922 w 15386753"/>
              <a:gd name="connsiteY13" fmla="*/ 1575550 h 8299778"/>
              <a:gd name="connsiteX0" fmla="*/ 144922 w 15386753"/>
              <a:gd name="connsiteY0" fmla="*/ 1739283 h 8463511"/>
              <a:gd name="connsiteX1" fmla="*/ 448871 w 15386753"/>
              <a:gd name="connsiteY1" fmla="*/ 356120 h 8463511"/>
              <a:gd name="connsiteX2" fmla="*/ 2499810 w 15386753"/>
              <a:gd name="connsiteY2" fmla="*/ 197728 h 8463511"/>
              <a:gd name="connsiteX3" fmla="*/ 4579062 w 15386753"/>
              <a:gd name="connsiteY3" fmla="*/ 867516 h 8463511"/>
              <a:gd name="connsiteX4" fmla="*/ 5745023 w 15386753"/>
              <a:gd name="connsiteY4" fmla="*/ 3472418 h 8463511"/>
              <a:gd name="connsiteX5" fmla="*/ 8174642 w 15386753"/>
              <a:gd name="connsiteY5" fmla="*/ 3609809 h 8463511"/>
              <a:gd name="connsiteX6" fmla="*/ 8567933 w 15386753"/>
              <a:gd name="connsiteY6" fmla="*/ 4915279 h 8463511"/>
              <a:gd name="connsiteX7" fmla="*/ 10844739 w 15386753"/>
              <a:gd name="connsiteY7" fmla="*/ 4900846 h 8463511"/>
              <a:gd name="connsiteX8" fmla="*/ 12119165 w 15386753"/>
              <a:gd name="connsiteY8" fmla="*/ 5824325 h 8463511"/>
              <a:gd name="connsiteX9" fmla="*/ 15112807 w 15386753"/>
              <a:gd name="connsiteY9" fmla="*/ 6513921 h 8463511"/>
              <a:gd name="connsiteX10" fmla="*/ 15181296 w 15386753"/>
              <a:gd name="connsiteY10" fmla="*/ 7946866 h 8463511"/>
              <a:gd name="connsiteX11" fmla="*/ 12968754 w 15386753"/>
              <a:gd name="connsiteY11" fmla="*/ 8457742 h 8463511"/>
              <a:gd name="connsiteX12" fmla="*/ 1347107 w 15386753"/>
              <a:gd name="connsiteY12" fmla="*/ 7102457 h 8463511"/>
              <a:gd name="connsiteX13" fmla="*/ 144922 w 15386753"/>
              <a:gd name="connsiteY13" fmla="*/ 1739283 h 8463511"/>
              <a:gd name="connsiteX0" fmla="*/ 144922 w 15386753"/>
              <a:gd name="connsiteY0" fmla="*/ 1423453 h 8147681"/>
              <a:gd name="connsiteX1" fmla="*/ 448871 w 15386753"/>
              <a:gd name="connsiteY1" fmla="*/ 40290 h 8147681"/>
              <a:gd name="connsiteX2" fmla="*/ 2248798 w 15386753"/>
              <a:gd name="connsiteY2" fmla="*/ 2526487 h 8147681"/>
              <a:gd name="connsiteX3" fmla="*/ 4579062 w 15386753"/>
              <a:gd name="connsiteY3" fmla="*/ 551686 h 8147681"/>
              <a:gd name="connsiteX4" fmla="*/ 5745023 w 15386753"/>
              <a:gd name="connsiteY4" fmla="*/ 3156588 h 8147681"/>
              <a:gd name="connsiteX5" fmla="*/ 8174642 w 15386753"/>
              <a:gd name="connsiteY5" fmla="*/ 3293979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174642 w 15386753"/>
              <a:gd name="connsiteY5" fmla="*/ 3293979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604948 w 15386753"/>
              <a:gd name="connsiteY5" fmla="*/ 2505084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604948 w 15386753"/>
              <a:gd name="connsiteY5" fmla="*/ 2505084 h 8147681"/>
              <a:gd name="connsiteX6" fmla="*/ 10118827 w 15386753"/>
              <a:gd name="connsiteY6" fmla="*/ 1596273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7395"/>
              <a:gd name="connsiteY0" fmla="*/ 1423453 h 8147681"/>
              <a:gd name="connsiteX1" fmla="*/ 448871 w 15387395"/>
              <a:gd name="connsiteY1" fmla="*/ 40290 h 8147681"/>
              <a:gd name="connsiteX2" fmla="*/ 2248798 w 15387395"/>
              <a:gd name="connsiteY2" fmla="*/ 2526487 h 8147681"/>
              <a:gd name="connsiteX3" fmla="*/ 4704568 w 15387395"/>
              <a:gd name="connsiteY3" fmla="*/ 3814839 h 8147681"/>
              <a:gd name="connsiteX4" fmla="*/ 5745023 w 15387395"/>
              <a:gd name="connsiteY4" fmla="*/ 3156588 h 8147681"/>
              <a:gd name="connsiteX5" fmla="*/ 8604948 w 15387395"/>
              <a:gd name="connsiteY5" fmla="*/ 2505084 h 8147681"/>
              <a:gd name="connsiteX6" fmla="*/ 10118827 w 15387395"/>
              <a:gd name="connsiteY6" fmla="*/ 1596273 h 8147681"/>
              <a:gd name="connsiteX7" fmla="*/ 10844739 w 15387395"/>
              <a:gd name="connsiteY7" fmla="*/ 4585016 h 8147681"/>
              <a:gd name="connsiteX8" fmla="*/ 12110200 w 15387395"/>
              <a:gd name="connsiteY8" fmla="*/ 353789 h 8147681"/>
              <a:gd name="connsiteX9" fmla="*/ 15112807 w 15387395"/>
              <a:gd name="connsiteY9" fmla="*/ 6198091 h 8147681"/>
              <a:gd name="connsiteX10" fmla="*/ 15181296 w 15387395"/>
              <a:gd name="connsiteY10" fmla="*/ 7631036 h 8147681"/>
              <a:gd name="connsiteX11" fmla="*/ 12968754 w 15387395"/>
              <a:gd name="connsiteY11" fmla="*/ 8141912 h 8147681"/>
              <a:gd name="connsiteX12" fmla="*/ 1347107 w 15387395"/>
              <a:gd name="connsiteY12" fmla="*/ 6786627 h 8147681"/>
              <a:gd name="connsiteX13" fmla="*/ 144922 w 15387395"/>
              <a:gd name="connsiteY13" fmla="*/ 1423453 h 8147681"/>
              <a:gd name="connsiteX0" fmla="*/ 144922 w 15387395"/>
              <a:gd name="connsiteY0" fmla="*/ 1423453 h 8147681"/>
              <a:gd name="connsiteX1" fmla="*/ 448871 w 15387395"/>
              <a:gd name="connsiteY1" fmla="*/ 40290 h 8147681"/>
              <a:gd name="connsiteX2" fmla="*/ 2248798 w 15387395"/>
              <a:gd name="connsiteY2" fmla="*/ 2526487 h 8147681"/>
              <a:gd name="connsiteX3" fmla="*/ 4704568 w 15387395"/>
              <a:gd name="connsiteY3" fmla="*/ 3814839 h 8147681"/>
              <a:gd name="connsiteX4" fmla="*/ 5745023 w 15387395"/>
              <a:gd name="connsiteY4" fmla="*/ 3156588 h 8147681"/>
              <a:gd name="connsiteX5" fmla="*/ 8604948 w 15387395"/>
              <a:gd name="connsiteY5" fmla="*/ 2505084 h 8147681"/>
              <a:gd name="connsiteX6" fmla="*/ 10118827 w 15387395"/>
              <a:gd name="connsiteY6" fmla="*/ 1596273 h 8147681"/>
              <a:gd name="connsiteX7" fmla="*/ 10620621 w 15387395"/>
              <a:gd name="connsiteY7" fmla="*/ 1590804 h 8147681"/>
              <a:gd name="connsiteX8" fmla="*/ 12110200 w 15387395"/>
              <a:gd name="connsiteY8" fmla="*/ 353789 h 8147681"/>
              <a:gd name="connsiteX9" fmla="*/ 15112807 w 15387395"/>
              <a:gd name="connsiteY9" fmla="*/ 6198091 h 8147681"/>
              <a:gd name="connsiteX10" fmla="*/ 15181296 w 15387395"/>
              <a:gd name="connsiteY10" fmla="*/ 7631036 h 8147681"/>
              <a:gd name="connsiteX11" fmla="*/ 12968754 w 15387395"/>
              <a:gd name="connsiteY11" fmla="*/ 8141912 h 8147681"/>
              <a:gd name="connsiteX12" fmla="*/ 1347107 w 15387395"/>
              <a:gd name="connsiteY12" fmla="*/ 6786627 h 8147681"/>
              <a:gd name="connsiteX13" fmla="*/ 144922 w 15387395"/>
              <a:gd name="connsiteY13" fmla="*/ 1423453 h 8147681"/>
              <a:gd name="connsiteX0" fmla="*/ 144922 w 15340760"/>
              <a:gd name="connsiteY0" fmla="*/ 1516226 h 8440419"/>
              <a:gd name="connsiteX1" fmla="*/ 448871 w 15340760"/>
              <a:gd name="connsiteY1" fmla="*/ 133063 h 8440419"/>
              <a:gd name="connsiteX2" fmla="*/ 2248798 w 15340760"/>
              <a:gd name="connsiteY2" fmla="*/ 2619260 h 8440419"/>
              <a:gd name="connsiteX3" fmla="*/ 4704568 w 15340760"/>
              <a:gd name="connsiteY3" fmla="*/ 3907612 h 8440419"/>
              <a:gd name="connsiteX4" fmla="*/ 5745023 w 15340760"/>
              <a:gd name="connsiteY4" fmla="*/ 3249361 h 8440419"/>
              <a:gd name="connsiteX5" fmla="*/ 8604948 w 15340760"/>
              <a:gd name="connsiteY5" fmla="*/ 2597857 h 8440419"/>
              <a:gd name="connsiteX6" fmla="*/ 10118827 w 15340760"/>
              <a:gd name="connsiteY6" fmla="*/ 1689046 h 8440419"/>
              <a:gd name="connsiteX7" fmla="*/ 10620621 w 15340760"/>
              <a:gd name="connsiteY7" fmla="*/ 1683577 h 8440419"/>
              <a:gd name="connsiteX8" fmla="*/ 12110200 w 15340760"/>
              <a:gd name="connsiteY8" fmla="*/ 446562 h 8440419"/>
              <a:gd name="connsiteX9" fmla="*/ 14825936 w 15340760"/>
              <a:gd name="connsiteY9" fmla="*/ 643099 h 8440419"/>
              <a:gd name="connsiteX10" fmla="*/ 15181296 w 15340760"/>
              <a:gd name="connsiteY10" fmla="*/ 7723809 h 8440419"/>
              <a:gd name="connsiteX11" fmla="*/ 12968754 w 15340760"/>
              <a:gd name="connsiteY11" fmla="*/ 8234685 h 8440419"/>
              <a:gd name="connsiteX12" fmla="*/ 1347107 w 15340760"/>
              <a:gd name="connsiteY12" fmla="*/ 6879400 h 8440419"/>
              <a:gd name="connsiteX13" fmla="*/ 144922 w 15340760"/>
              <a:gd name="connsiteY13" fmla="*/ 1516226 h 8440419"/>
              <a:gd name="connsiteX0" fmla="*/ 140889 w 15336727"/>
              <a:gd name="connsiteY0" fmla="*/ 1516226 h 8440419"/>
              <a:gd name="connsiteX1" fmla="*/ 382085 w 15336727"/>
              <a:gd name="connsiteY1" fmla="*/ 1181934 h 8440419"/>
              <a:gd name="connsiteX2" fmla="*/ 2244765 w 15336727"/>
              <a:gd name="connsiteY2" fmla="*/ 2619260 h 8440419"/>
              <a:gd name="connsiteX3" fmla="*/ 4700535 w 15336727"/>
              <a:gd name="connsiteY3" fmla="*/ 3907612 h 8440419"/>
              <a:gd name="connsiteX4" fmla="*/ 5740990 w 15336727"/>
              <a:gd name="connsiteY4" fmla="*/ 3249361 h 8440419"/>
              <a:gd name="connsiteX5" fmla="*/ 8600915 w 15336727"/>
              <a:gd name="connsiteY5" fmla="*/ 2597857 h 8440419"/>
              <a:gd name="connsiteX6" fmla="*/ 10114794 w 15336727"/>
              <a:gd name="connsiteY6" fmla="*/ 1689046 h 8440419"/>
              <a:gd name="connsiteX7" fmla="*/ 10616588 w 15336727"/>
              <a:gd name="connsiteY7" fmla="*/ 1683577 h 8440419"/>
              <a:gd name="connsiteX8" fmla="*/ 12106167 w 15336727"/>
              <a:gd name="connsiteY8" fmla="*/ 446562 h 8440419"/>
              <a:gd name="connsiteX9" fmla="*/ 14821903 w 15336727"/>
              <a:gd name="connsiteY9" fmla="*/ 643099 h 8440419"/>
              <a:gd name="connsiteX10" fmla="*/ 15177263 w 15336727"/>
              <a:gd name="connsiteY10" fmla="*/ 7723809 h 8440419"/>
              <a:gd name="connsiteX11" fmla="*/ 12964721 w 15336727"/>
              <a:gd name="connsiteY11" fmla="*/ 8234685 h 8440419"/>
              <a:gd name="connsiteX12" fmla="*/ 1343074 w 15336727"/>
              <a:gd name="connsiteY12" fmla="*/ 6879400 h 8440419"/>
              <a:gd name="connsiteX13" fmla="*/ 140889 w 15336727"/>
              <a:gd name="connsiteY13" fmla="*/ 1516226 h 8440419"/>
              <a:gd name="connsiteX0" fmla="*/ 390593 w 15586431"/>
              <a:gd name="connsiteY0" fmla="*/ 1516226 h 8440419"/>
              <a:gd name="connsiteX1" fmla="*/ 147695 w 15586431"/>
              <a:gd name="connsiteY1" fmla="*/ 3799628 h 8440419"/>
              <a:gd name="connsiteX2" fmla="*/ 2494469 w 15586431"/>
              <a:gd name="connsiteY2" fmla="*/ 2619260 h 8440419"/>
              <a:gd name="connsiteX3" fmla="*/ 4950239 w 15586431"/>
              <a:gd name="connsiteY3" fmla="*/ 3907612 h 8440419"/>
              <a:gd name="connsiteX4" fmla="*/ 5990694 w 15586431"/>
              <a:gd name="connsiteY4" fmla="*/ 3249361 h 8440419"/>
              <a:gd name="connsiteX5" fmla="*/ 8850619 w 15586431"/>
              <a:gd name="connsiteY5" fmla="*/ 2597857 h 8440419"/>
              <a:gd name="connsiteX6" fmla="*/ 10364498 w 15586431"/>
              <a:gd name="connsiteY6" fmla="*/ 1689046 h 8440419"/>
              <a:gd name="connsiteX7" fmla="*/ 10866292 w 15586431"/>
              <a:gd name="connsiteY7" fmla="*/ 1683577 h 8440419"/>
              <a:gd name="connsiteX8" fmla="*/ 12355871 w 15586431"/>
              <a:gd name="connsiteY8" fmla="*/ 446562 h 8440419"/>
              <a:gd name="connsiteX9" fmla="*/ 15071607 w 15586431"/>
              <a:gd name="connsiteY9" fmla="*/ 643099 h 8440419"/>
              <a:gd name="connsiteX10" fmla="*/ 15426967 w 15586431"/>
              <a:gd name="connsiteY10" fmla="*/ 7723809 h 8440419"/>
              <a:gd name="connsiteX11" fmla="*/ 13214425 w 15586431"/>
              <a:gd name="connsiteY11" fmla="*/ 8234685 h 8440419"/>
              <a:gd name="connsiteX12" fmla="*/ 1592778 w 15586431"/>
              <a:gd name="connsiteY12" fmla="*/ 6879400 h 8440419"/>
              <a:gd name="connsiteX13" fmla="*/ 390593 w 15586431"/>
              <a:gd name="connsiteY13" fmla="*/ 1516226 h 8440419"/>
              <a:gd name="connsiteX0" fmla="*/ 377410 w 15573248"/>
              <a:gd name="connsiteY0" fmla="*/ 1516226 h 8440419"/>
              <a:gd name="connsiteX1" fmla="*/ 134512 w 15573248"/>
              <a:gd name="connsiteY1" fmla="*/ 3799628 h 8440419"/>
              <a:gd name="connsiteX2" fmla="*/ 2301992 w 15573248"/>
              <a:gd name="connsiteY2" fmla="*/ 4026719 h 8440419"/>
              <a:gd name="connsiteX3" fmla="*/ 4937056 w 15573248"/>
              <a:gd name="connsiteY3" fmla="*/ 3907612 h 8440419"/>
              <a:gd name="connsiteX4" fmla="*/ 5977511 w 15573248"/>
              <a:gd name="connsiteY4" fmla="*/ 3249361 h 8440419"/>
              <a:gd name="connsiteX5" fmla="*/ 8837436 w 15573248"/>
              <a:gd name="connsiteY5" fmla="*/ 2597857 h 8440419"/>
              <a:gd name="connsiteX6" fmla="*/ 10351315 w 15573248"/>
              <a:gd name="connsiteY6" fmla="*/ 1689046 h 8440419"/>
              <a:gd name="connsiteX7" fmla="*/ 10853109 w 15573248"/>
              <a:gd name="connsiteY7" fmla="*/ 1683577 h 8440419"/>
              <a:gd name="connsiteX8" fmla="*/ 12342688 w 15573248"/>
              <a:gd name="connsiteY8" fmla="*/ 446562 h 8440419"/>
              <a:gd name="connsiteX9" fmla="*/ 15058424 w 15573248"/>
              <a:gd name="connsiteY9" fmla="*/ 643099 h 8440419"/>
              <a:gd name="connsiteX10" fmla="*/ 15413784 w 15573248"/>
              <a:gd name="connsiteY10" fmla="*/ 7723809 h 8440419"/>
              <a:gd name="connsiteX11" fmla="*/ 13201242 w 15573248"/>
              <a:gd name="connsiteY11" fmla="*/ 8234685 h 8440419"/>
              <a:gd name="connsiteX12" fmla="*/ 1579595 w 15573248"/>
              <a:gd name="connsiteY12" fmla="*/ 6879400 h 8440419"/>
              <a:gd name="connsiteX13" fmla="*/ 377410 w 15573248"/>
              <a:gd name="connsiteY13" fmla="*/ 1516226 h 8440419"/>
              <a:gd name="connsiteX0" fmla="*/ 377410 w 15573248"/>
              <a:gd name="connsiteY0" fmla="*/ 1516226 h 8440419"/>
              <a:gd name="connsiteX1" fmla="*/ 134512 w 15573248"/>
              <a:gd name="connsiteY1" fmla="*/ 3799628 h 8440419"/>
              <a:gd name="connsiteX2" fmla="*/ 2301992 w 15573248"/>
              <a:gd name="connsiteY2" fmla="*/ 4026719 h 8440419"/>
              <a:gd name="connsiteX3" fmla="*/ 4937056 w 15573248"/>
              <a:gd name="connsiteY3" fmla="*/ 3907612 h 8440419"/>
              <a:gd name="connsiteX4" fmla="*/ 5475487 w 15573248"/>
              <a:gd name="connsiteY4" fmla="*/ 3213502 h 8440419"/>
              <a:gd name="connsiteX5" fmla="*/ 8837436 w 15573248"/>
              <a:gd name="connsiteY5" fmla="*/ 2597857 h 8440419"/>
              <a:gd name="connsiteX6" fmla="*/ 10351315 w 15573248"/>
              <a:gd name="connsiteY6" fmla="*/ 1689046 h 8440419"/>
              <a:gd name="connsiteX7" fmla="*/ 10853109 w 15573248"/>
              <a:gd name="connsiteY7" fmla="*/ 1683577 h 8440419"/>
              <a:gd name="connsiteX8" fmla="*/ 12342688 w 15573248"/>
              <a:gd name="connsiteY8" fmla="*/ 446562 h 8440419"/>
              <a:gd name="connsiteX9" fmla="*/ 15058424 w 15573248"/>
              <a:gd name="connsiteY9" fmla="*/ 643099 h 8440419"/>
              <a:gd name="connsiteX10" fmla="*/ 15413784 w 15573248"/>
              <a:gd name="connsiteY10" fmla="*/ 7723809 h 8440419"/>
              <a:gd name="connsiteX11" fmla="*/ 13201242 w 15573248"/>
              <a:gd name="connsiteY11" fmla="*/ 8234685 h 8440419"/>
              <a:gd name="connsiteX12" fmla="*/ 1579595 w 15573248"/>
              <a:gd name="connsiteY12" fmla="*/ 6879400 h 8440419"/>
              <a:gd name="connsiteX13" fmla="*/ 377410 w 15573248"/>
              <a:gd name="connsiteY13" fmla="*/ 1516226 h 844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73248" h="8440419">
                <a:moveTo>
                  <a:pt x="377410" y="1516226"/>
                </a:moveTo>
                <a:cubicBezTo>
                  <a:pt x="136563" y="1002931"/>
                  <a:pt x="-186252" y="3381213"/>
                  <a:pt x="134512" y="3799628"/>
                </a:cubicBezTo>
                <a:cubicBezTo>
                  <a:pt x="455276" y="4218043"/>
                  <a:pt x="1501568" y="4008722"/>
                  <a:pt x="2301992" y="4026719"/>
                </a:cubicBezTo>
                <a:cubicBezTo>
                  <a:pt x="3102416" y="4044716"/>
                  <a:pt x="4408140" y="4043148"/>
                  <a:pt x="4937056" y="3907612"/>
                </a:cubicBezTo>
                <a:cubicBezTo>
                  <a:pt x="5465972" y="3772076"/>
                  <a:pt x="4825424" y="3431794"/>
                  <a:pt x="5475487" y="3213502"/>
                </a:cubicBezTo>
                <a:cubicBezTo>
                  <a:pt x="6125550" y="2995210"/>
                  <a:pt x="8024798" y="2851933"/>
                  <a:pt x="8837436" y="2597857"/>
                </a:cubicBezTo>
                <a:cubicBezTo>
                  <a:pt x="9650074" y="2343781"/>
                  <a:pt x="10015370" y="1841426"/>
                  <a:pt x="10351315" y="1689046"/>
                </a:cubicBezTo>
                <a:cubicBezTo>
                  <a:pt x="10687261" y="1536666"/>
                  <a:pt x="10521214" y="1890658"/>
                  <a:pt x="10853109" y="1683577"/>
                </a:cubicBezTo>
                <a:cubicBezTo>
                  <a:pt x="11185004" y="1476496"/>
                  <a:pt x="11641802" y="619975"/>
                  <a:pt x="12342688" y="446562"/>
                </a:cubicBezTo>
                <a:cubicBezTo>
                  <a:pt x="13043574" y="273149"/>
                  <a:pt x="14546575" y="-569775"/>
                  <a:pt x="15058424" y="643099"/>
                </a:cubicBezTo>
                <a:cubicBezTo>
                  <a:pt x="15570273" y="1855974"/>
                  <a:pt x="15723314" y="6458545"/>
                  <a:pt x="15413784" y="7723809"/>
                </a:cubicBezTo>
                <a:cubicBezTo>
                  <a:pt x="15104254" y="8989073"/>
                  <a:pt x="15432981" y="8182679"/>
                  <a:pt x="13201242" y="8234685"/>
                </a:cubicBezTo>
                <a:cubicBezTo>
                  <a:pt x="10969503" y="8286691"/>
                  <a:pt x="3716900" y="7999143"/>
                  <a:pt x="1579595" y="6879400"/>
                </a:cubicBezTo>
                <a:cubicBezTo>
                  <a:pt x="-557710" y="5759657"/>
                  <a:pt x="618257" y="2029521"/>
                  <a:pt x="377410" y="151622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735741" y="2476500"/>
            <a:ext cx="10720517" cy="3191378"/>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algn="ctr" fontAlgn="base"/>
            <a:r>
              <a:rPr lang="en-US" b="1" dirty="0">
                <a:solidFill>
                  <a:schemeClr val="bg1"/>
                </a:solidFill>
              </a:rPr>
              <a:t>Md. Ifaj Hossan Omi </a:t>
            </a:r>
          </a:p>
          <a:p>
            <a:pPr algn="ctr" fontAlgn="base"/>
            <a:r>
              <a:rPr lang="en-US" dirty="0">
                <a:solidFill>
                  <a:schemeClr val="bg1"/>
                </a:solidFill>
              </a:rPr>
              <a:t>I will provide the functionalities of the project and draw the user interface.</a:t>
            </a:r>
          </a:p>
          <a:p>
            <a:pPr algn="ctr" fontAlgn="base"/>
            <a:endParaRPr lang="en-US" dirty="0">
              <a:solidFill>
                <a:schemeClr val="bg1"/>
              </a:solidFill>
            </a:endParaRPr>
          </a:p>
          <a:p>
            <a:pPr algn="ctr" fontAlgn="base"/>
            <a:r>
              <a:rPr lang="en-US" b="1" dirty="0" err="1">
                <a:solidFill>
                  <a:schemeClr val="bg1"/>
                </a:solidFill>
              </a:rPr>
              <a:t>Ayndreela</a:t>
            </a:r>
            <a:r>
              <a:rPr lang="en-US" b="1" dirty="0">
                <a:solidFill>
                  <a:schemeClr val="bg1"/>
                </a:solidFill>
              </a:rPr>
              <a:t> Dey Monty</a:t>
            </a:r>
          </a:p>
          <a:p>
            <a:pPr algn="ctr" fontAlgn="base"/>
            <a:r>
              <a:rPr lang="en-US" dirty="0">
                <a:solidFill>
                  <a:schemeClr val="bg1"/>
                </a:solidFill>
              </a:rPr>
              <a:t>I will do class, properties, attributes, data structure of our class.</a:t>
            </a:r>
          </a:p>
          <a:p>
            <a:pPr fontAlgn="base"/>
            <a:endParaRPr lang="en-US" dirty="0">
              <a:solidFill>
                <a:schemeClr val="bg1"/>
              </a:solidFill>
            </a:endParaRPr>
          </a:p>
        </p:txBody>
      </p:sp>
      <p:sp>
        <p:nvSpPr>
          <p:cNvPr id="7" name="Rectangle: Rounded Corners 6">
            <a:extLst>
              <a:ext uri="{FF2B5EF4-FFF2-40B4-BE49-F238E27FC236}">
                <a16:creationId xmlns:a16="http://schemas.microsoft.com/office/drawing/2014/main" id="{B4DBE3B7-8E4D-48E4-AE15-087501D8B6A3}"/>
              </a:ext>
            </a:extLst>
          </p:cNvPr>
          <p:cNvSpPr/>
          <p:nvPr/>
        </p:nvSpPr>
        <p:spPr>
          <a:xfrm>
            <a:off x="4843332" y="406832"/>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Contribution</a:t>
            </a:r>
          </a:p>
        </p:txBody>
      </p:sp>
    </p:spTree>
    <p:extLst>
      <p:ext uri="{BB962C8B-B14F-4D97-AF65-F5344CB8AC3E}">
        <p14:creationId xmlns:p14="http://schemas.microsoft.com/office/powerpoint/2010/main" val="1468816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9E02FDF-B7D3-499D-8C8C-5CE6D4944E1C}"/>
              </a:ext>
            </a:extLst>
          </p:cNvPr>
          <p:cNvSpPr/>
          <p:nvPr/>
        </p:nvSpPr>
        <p:spPr>
          <a:xfrm>
            <a:off x="-1850081" y="406832"/>
            <a:ext cx="15573248" cy="8440419"/>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81867 h 8606095"/>
              <a:gd name="connsiteX1" fmla="*/ 448871 w 15392541"/>
              <a:gd name="connsiteY1" fmla="*/ 498704 h 8606095"/>
              <a:gd name="connsiteX2" fmla="*/ 1827457 w 15392541"/>
              <a:gd name="connsiteY2" fmla="*/ 26547 h 8606095"/>
              <a:gd name="connsiteX3" fmla="*/ 4910756 w 15392541"/>
              <a:gd name="connsiteY3" fmla="*/ 1189394 h 8606095"/>
              <a:gd name="connsiteX4" fmla="*/ 5664341 w 15392541"/>
              <a:gd name="connsiteY4" fmla="*/ 3274343 h 8606095"/>
              <a:gd name="connsiteX5" fmla="*/ 8174642 w 15392541"/>
              <a:gd name="connsiteY5" fmla="*/ 3752393 h 8606095"/>
              <a:gd name="connsiteX6" fmla="*/ 8567933 w 15392541"/>
              <a:gd name="connsiteY6" fmla="*/ 5057863 h 8606095"/>
              <a:gd name="connsiteX7" fmla="*/ 10844739 w 15392541"/>
              <a:gd name="connsiteY7" fmla="*/ 5043430 h 8606095"/>
              <a:gd name="connsiteX8" fmla="*/ 12038483 w 15392541"/>
              <a:gd name="connsiteY8" fmla="*/ 6199991 h 8606095"/>
              <a:gd name="connsiteX9" fmla="*/ 15112807 w 15392541"/>
              <a:gd name="connsiteY9" fmla="*/ 6656505 h 8606095"/>
              <a:gd name="connsiteX10" fmla="*/ 15181296 w 15392541"/>
              <a:gd name="connsiteY10" fmla="*/ 8089450 h 8606095"/>
              <a:gd name="connsiteX11" fmla="*/ 12968754 w 15392541"/>
              <a:gd name="connsiteY11" fmla="*/ 8600326 h 8606095"/>
              <a:gd name="connsiteX12" fmla="*/ 1347107 w 15392541"/>
              <a:gd name="connsiteY12" fmla="*/ 7245041 h 8606095"/>
              <a:gd name="connsiteX13" fmla="*/ 144922 w 15392541"/>
              <a:gd name="connsiteY13" fmla="*/ 1881867 h 8606095"/>
              <a:gd name="connsiteX0" fmla="*/ 144922 w 15392541"/>
              <a:gd name="connsiteY0" fmla="*/ 1881867 h 8606095"/>
              <a:gd name="connsiteX1" fmla="*/ 448871 w 15392541"/>
              <a:gd name="connsiteY1" fmla="*/ 498704 h 8606095"/>
              <a:gd name="connsiteX2" fmla="*/ 1827457 w 15392541"/>
              <a:gd name="connsiteY2" fmla="*/ 26547 h 8606095"/>
              <a:gd name="connsiteX3" fmla="*/ 4910756 w 15392541"/>
              <a:gd name="connsiteY3" fmla="*/ 1189394 h 8606095"/>
              <a:gd name="connsiteX4" fmla="*/ 5745023 w 15392541"/>
              <a:gd name="connsiteY4" fmla="*/ 3615002 h 8606095"/>
              <a:gd name="connsiteX5" fmla="*/ 8174642 w 15392541"/>
              <a:gd name="connsiteY5" fmla="*/ 3752393 h 8606095"/>
              <a:gd name="connsiteX6" fmla="*/ 8567933 w 15392541"/>
              <a:gd name="connsiteY6" fmla="*/ 5057863 h 8606095"/>
              <a:gd name="connsiteX7" fmla="*/ 10844739 w 15392541"/>
              <a:gd name="connsiteY7" fmla="*/ 5043430 h 8606095"/>
              <a:gd name="connsiteX8" fmla="*/ 12038483 w 15392541"/>
              <a:gd name="connsiteY8" fmla="*/ 6199991 h 8606095"/>
              <a:gd name="connsiteX9" fmla="*/ 15112807 w 15392541"/>
              <a:gd name="connsiteY9" fmla="*/ 6656505 h 8606095"/>
              <a:gd name="connsiteX10" fmla="*/ 15181296 w 15392541"/>
              <a:gd name="connsiteY10" fmla="*/ 8089450 h 8606095"/>
              <a:gd name="connsiteX11" fmla="*/ 12968754 w 15392541"/>
              <a:gd name="connsiteY11" fmla="*/ 8600326 h 8606095"/>
              <a:gd name="connsiteX12" fmla="*/ 1347107 w 15392541"/>
              <a:gd name="connsiteY12" fmla="*/ 7245041 h 8606095"/>
              <a:gd name="connsiteX13" fmla="*/ 144922 w 15392541"/>
              <a:gd name="connsiteY13" fmla="*/ 1881867 h 8606095"/>
              <a:gd name="connsiteX0" fmla="*/ 144922 w 15386753"/>
              <a:gd name="connsiteY0" fmla="*/ 1881867 h 8606095"/>
              <a:gd name="connsiteX1" fmla="*/ 448871 w 15386753"/>
              <a:gd name="connsiteY1" fmla="*/ 498704 h 8606095"/>
              <a:gd name="connsiteX2" fmla="*/ 1827457 w 15386753"/>
              <a:gd name="connsiteY2" fmla="*/ 26547 h 8606095"/>
              <a:gd name="connsiteX3" fmla="*/ 4910756 w 15386753"/>
              <a:gd name="connsiteY3" fmla="*/ 1189394 h 8606095"/>
              <a:gd name="connsiteX4" fmla="*/ 5745023 w 15386753"/>
              <a:gd name="connsiteY4" fmla="*/ 3615002 h 8606095"/>
              <a:gd name="connsiteX5" fmla="*/ 8174642 w 15386753"/>
              <a:gd name="connsiteY5" fmla="*/ 3752393 h 8606095"/>
              <a:gd name="connsiteX6" fmla="*/ 8567933 w 15386753"/>
              <a:gd name="connsiteY6" fmla="*/ 5057863 h 8606095"/>
              <a:gd name="connsiteX7" fmla="*/ 10844739 w 15386753"/>
              <a:gd name="connsiteY7" fmla="*/ 5043430 h 8606095"/>
              <a:gd name="connsiteX8" fmla="*/ 12119165 w 15386753"/>
              <a:gd name="connsiteY8" fmla="*/ 5966909 h 8606095"/>
              <a:gd name="connsiteX9" fmla="*/ 15112807 w 15386753"/>
              <a:gd name="connsiteY9" fmla="*/ 6656505 h 8606095"/>
              <a:gd name="connsiteX10" fmla="*/ 15181296 w 15386753"/>
              <a:gd name="connsiteY10" fmla="*/ 8089450 h 8606095"/>
              <a:gd name="connsiteX11" fmla="*/ 12968754 w 15386753"/>
              <a:gd name="connsiteY11" fmla="*/ 8600326 h 8606095"/>
              <a:gd name="connsiteX12" fmla="*/ 1347107 w 15386753"/>
              <a:gd name="connsiteY12" fmla="*/ 7245041 h 8606095"/>
              <a:gd name="connsiteX13" fmla="*/ 144922 w 15386753"/>
              <a:gd name="connsiteY13" fmla="*/ 1881867 h 8606095"/>
              <a:gd name="connsiteX0" fmla="*/ 144922 w 15386753"/>
              <a:gd name="connsiteY0" fmla="*/ 1881867 h 8606095"/>
              <a:gd name="connsiteX1" fmla="*/ 448871 w 15386753"/>
              <a:gd name="connsiteY1" fmla="*/ 498704 h 8606095"/>
              <a:gd name="connsiteX2" fmla="*/ 1827457 w 15386753"/>
              <a:gd name="connsiteY2" fmla="*/ 26547 h 8606095"/>
              <a:gd name="connsiteX3" fmla="*/ 4910756 w 15386753"/>
              <a:gd name="connsiteY3" fmla="*/ 1189394 h 8606095"/>
              <a:gd name="connsiteX4" fmla="*/ 5745023 w 15386753"/>
              <a:gd name="connsiteY4" fmla="*/ 3615002 h 8606095"/>
              <a:gd name="connsiteX5" fmla="*/ 8174642 w 15386753"/>
              <a:gd name="connsiteY5" fmla="*/ 3752393 h 8606095"/>
              <a:gd name="connsiteX6" fmla="*/ 8567933 w 15386753"/>
              <a:gd name="connsiteY6" fmla="*/ 5057863 h 8606095"/>
              <a:gd name="connsiteX7" fmla="*/ 10844739 w 15386753"/>
              <a:gd name="connsiteY7" fmla="*/ 5043430 h 8606095"/>
              <a:gd name="connsiteX8" fmla="*/ 12119165 w 15386753"/>
              <a:gd name="connsiteY8" fmla="*/ 5966909 h 8606095"/>
              <a:gd name="connsiteX9" fmla="*/ 15112807 w 15386753"/>
              <a:gd name="connsiteY9" fmla="*/ 6656505 h 8606095"/>
              <a:gd name="connsiteX10" fmla="*/ 15181296 w 15386753"/>
              <a:gd name="connsiteY10" fmla="*/ 8089450 h 8606095"/>
              <a:gd name="connsiteX11" fmla="*/ 12968754 w 15386753"/>
              <a:gd name="connsiteY11" fmla="*/ 8600326 h 8606095"/>
              <a:gd name="connsiteX12" fmla="*/ 1347107 w 15386753"/>
              <a:gd name="connsiteY12" fmla="*/ 7245041 h 8606095"/>
              <a:gd name="connsiteX13" fmla="*/ 144922 w 15386753"/>
              <a:gd name="connsiteY13" fmla="*/ 1881867 h 8606095"/>
              <a:gd name="connsiteX0" fmla="*/ 144922 w 15386753"/>
              <a:gd name="connsiteY0" fmla="*/ 1877436 h 8601664"/>
              <a:gd name="connsiteX1" fmla="*/ 448871 w 15386753"/>
              <a:gd name="connsiteY1" fmla="*/ 494273 h 8601664"/>
              <a:gd name="connsiteX2" fmla="*/ 1827457 w 15386753"/>
              <a:gd name="connsiteY2" fmla="*/ 22116 h 8601664"/>
              <a:gd name="connsiteX3" fmla="*/ 4946615 w 15386753"/>
              <a:gd name="connsiteY3" fmla="*/ 1104281 h 8601664"/>
              <a:gd name="connsiteX4" fmla="*/ 5745023 w 15386753"/>
              <a:gd name="connsiteY4" fmla="*/ 3610571 h 8601664"/>
              <a:gd name="connsiteX5" fmla="*/ 8174642 w 15386753"/>
              <a:gd name="connsiteY5" fmla="*/ 3747962 h 8601664"/>
              <a:gd name="connsiteX6" fmla="*/ 8567933 w 15386753"/>
              <a:gd name="connsiteY6" fmla="*/ 5053432 h 8601664"/>
              <a:gd name="connsiteX7" fmla="*/ 10844739 w 15386753"/>
              <a:gd name="connsiteY7" fmla="*/ 5038999 h 8601664"/>
              <a:gd name="connsiteX8" fmla="*/ 12119165 w 15386753"/>
              <a:gd name="connsiteY8" fmla="*/ 5962478 h 8601664"/>
              <a:gd name="connsiteX9" fmla="*/ 15112807 w 15386753"/>
              <a:gd name="connsiteY9" fmla="*/ 6652074 h 8601664"/>
              <a:gd name="connsiteX10" fmla="*/ 15181296 w 15386753"/>
              <a:gd name="connsiteY10" fmla="*/ 8085019 h 8601664"/>
              <a:gd name="connsiteX11" fmla="*/ 12968754 w 15386753"/>
              <a:gd name="connsiteY11" fmla="*/ 8595895 h 8601664"/>
              <a:gd name="connsiteX12" fmla="*/ 1347107 w 15386753"/>
              <a:gd name="connsiteY12" fmla="*/ 7240610 h 8601664"/>
              <a:gd name="connsiteX13" fmla="*/ 144922 w 15386753"/>
              <a:gd name="connsiteY13" fmla="*/ 1877436 h 8601664"/>
              <a:gd name="connsiteX0" fmla="*/ 144922 w 15386753"/>
              <a:gd name="connsiteY0" fmla="*/ 1877436 h 8601664"/>
              <a:gd name="connsiteX1" fmla="*/ 448871 w 15386753"/>
              <a:gd name="connsiteY1" fmla="*/ 494273 h 8601664"/>
              <a:gd name="connsiteX2" fmla="*/ 1827457 w 15386753"/>
              <a:gd name="connsiteY2" fmla="*/ 22116 h 8601664"/>
              <a:gd name="connsiteX3" fmla="*/ 4946615 w 15386753"/>
              <a:gd name="connsiteY3" fmla="*/ 1104281 h 8601664"/>
              <a:gd name="connsiteX4" fmla="*/ 5745023 w 15386753"/>
              <a:gd name="connsiteY4" fmla="*/ 3610571 h 8601664"/>
              <a:gd name="connsiteX5" fmla="*/ 8174642 w 15386753"/>
              <a:gd name="connsiteY5" fmla="*/ 3747962 h 8601664"/>
              <a:gd name="connsiteX6" fmla="*/ 8567933 w 15386753"/>
              <a:gd name="connsiteY6" fmla="*/ 5053432 h 8601664"/>
              <a:gd name="connsiteX7" fmla="*/ 10844739 w 15386753"/>
              <a:gd name="connsiteY7" fmla="*/ 5038999 h 8601664"/>
              <a:gd name="connsiteX8" fmla="*/ 12119165 w 15386753"/>
              <a:gd name="connsiteY8" fmla="*/ 5962478 h 8601664"/>
              <a:gd name="connsiteX9" fmla="*/ 15112807 w 15386753"/>
              <a:gd name="connsiteY9" fmla="*/ 6652074 h 8601664"/>
              <a:gd name="connsiteX10" fmla="*/ 15181296 w 15386753"/>
              <a:gd name="connsiteY10" fmla="*/ 8085019 h 8601664"/>
              <a:gd name="connsiteX11" fmla="*/ 12968754 w 15386753"/>
              <a:gd name="connsiteY11" fmla="*/ 8595895 h 8601664"/>
              <a:gd name="connsiteX12" fmla="*/ 1347107 w 15386753"/>
              <a:gd name="connsiteY12" fmla="*/ 7240610 h 8601664"/>
              <a:gd name="connsiteX13" fmla="*/ 144922 w 15386753"/>
              <a:gd name="connsiteY13" fmla="*/ 1877436 h 8601664"/>
              <a:gd name="connsiteX0" fmla="*/ 144922 w 15386753"/>
              <a:gd name="connsiteY0" fmla="*/ 1603883 h 8328111"/>
              <a:gd name="connsiteX1" fmla="*/ 448871 w 15386753"/>
              <a:gd name="connsiteY1" fmla="*/ 220720 h 8328111"/>
              <a:gd name="connsiteX2" fmla="*/ 2499810 w 15386753"/>
              <a:gd name="connsiteY2" fmla="*/ 62328 h 8328111"/>
              <a:gd name="connsiteX3" fmla="*/ 4946615 w 15386753"/>
              <a:gd name="connsiteY3" fmla="*/ 830728 h 8328111"/>
              <a:gd name="connsiteX4" fmla="*/ 5745023 w 15386753"/>
              <a:gd name="connsiteY4" fmla="*/ 3337018 h 8328111"/>
              <a:gd name="connsiteX5" fmla="*/ 8174642 w 15386753"/>
              <a:gd name="connsiteY5" fmla="*/ 3474409 h 8328111"/>
              <a:gd name="connsiteX6" fmla="*/ 8567933 w 15386753"/>
              <a:gd name="connsiteY6" fmla="*/ 4779879 h 8328111"/>
              <a:gd name="connsiteX7" fmla="*/ 10844739 w 15386753"/>
              <a:gd name="connsiteY7" fmla="*/ 4765446 h 8328111"/>
              <a:gd name="connsiteX8" fmla="*/ 12119165 w 15386753"/>
              <a:gd name="connsiteY8" fmla="*/ 5688925 h 8328111"/>
              <a:gd name="connsiteX9" fmla="*/ 15112807 w 15386753"/>
              <a:gd name="connsiteY9" fmla="*/ 6378521 h 8328111"/>
              <a:gd name="connsiteX10" fmla="*/ 15181296 w 15386753"/>
              <a:gd name="connsiteY10" fmla="*/ 7811466 h 8328111"/>
              <a:gd name="connsiteX11" fmla="*/ 12968754 w 15386753"/>
              <a:gd name="connsiteY11" fmla="*/ 8322342 h 8328111"/>
              <a:gd name="connsiteX12" fmla="*/ 1347107 w 15386753"/>
              <a:gd name="connsiteY12" fmla="*/ 6967057 h 8328111"/>
              <a:gd name="connsiteX13" fmla="*/ 144922 w 15386753"/>
              <a:gd name="connsiteY13" fmla="*/ 1603883 h 8328111"/>
              <a:gd name="connsiteX0" fmla="*/ 144922 w 15386753"/>
              <a:gd name="connsiteY0" fmla="*/ 1596698 h 8320926"/>
              <a:gd name="connsiteX1" fmla="*/ 448871 w 15386753"/>
              <a:gd name="connsiteY1" fmla="*/ 213535 h 8320926"/>
              <a:gd name="connsiteX2" fmla="*/ 2499810 w 15386753"/>
              <a:gd name="connsiteY2" fmla="*/ 55143 h 8320926"/>
              <a:gd name="connsiteX3" fmla="*/ 4579062 w 15386753"/>
              <a:gd name="connsiteY3" fmla="*/ 724931 h 8320926"/>
              <a:gd name="connsiteX4" fmla="*/ 5745023 w 15386753"/>
              <a:gd name="connsiteY4" fmla="*/ 3329833 h 8320926"/>
              <a:gd name="connsiteX5" fmla="*/ 8174642 w 15386753"/>
              <a:gd name="connsiteY5" fmla="*/ 3467224 h 8320926"/>
              <a:gd name="connsiteX6" fmla="*/ 8567933 w 15386753"/>
              <a:gd name="connsiteY6" fmla="*/ 4772694 h 8320926"/>
              <a:gd name="connsiteX7" fmla="*/ 10844739 w 15386753"/>
              <a:gd name="connsiteY7" fmla="*/ 4758261 h 8320926"/>
              <a:gd name="connsiteX8" fmla="*/ 12119165 w 15386753"/>
              <a:gd name="connsiteY8" fmla="*/ 5681740 h 8320926"/>
              <a:gd name="connsiteX9" fmla="*/ 15112807 w 15386753"/>
              <a:gd name="connsiteY9" fmla="*/ 6371336 h 8320926"/>
              <a:gd name="connsiteX10" fmla="*/ 15181296 w 15386753"/>
              <a:gd name="connsiteY10" fmla="*/ 7804281 h 8320926"/>
              <a:gd name="connsiteX11" fmla="*/ 12968754 w 15386753"/>
              <a:gd name="connsiteY11" fmla="*/ 8315157 h 8320926"/>
              <a:gd name="connsiteX12" fmla="*/ 1347107 w 15386753"/>
              <a:gd name="connsiteY12" fmla="*/ 6959872 h 8320926"/>
              <a:gd name="connsiteX13" fmla="*/ 144922 w 15386753"/>
              <a:gd name="connsiteY13" fmla="*/ 1596698 h 8320926"/>
              <a:gd name="connsiteX0" fmla="*/ 144922 w 15386753"/>
              <a:gd name="connsiteY0" fmla="*/ 1596698 h 8320926"/>
              <a:gd name="connsiteX1" fmla="*/ 448871 w 15386753"/>
              <a:gd name="connsiteY1" fmla="*/ 213535 h 8320926"/>
              <a:gd name="connsiteX2" fmla="*/ 2499810 w 15386753"/>
              <a:gd name="connsiteY2" fmla="*/ 55143 h 8320926"/>
              <a:gd name="connsiteX3" fmla="*/ 4579062 w 15386753"/>
              <a:gd name="connsiteY3" fmla="*/ 724931 h 8320926"/>
              <a:gd name="connsiteX4" fmla="*/ 5745023 w 15386753"/>
              <a:gd name="connsiteY4" fmla="*/ 3329833 h 8320926"/>
              <a:gd name="connsiteX5" fmla="*/ 8174642 w 15386753"/>
              <a:gd name="connsiteY5" fmla="*/ 3467224 h 8320926"/>
              <a:gd name="connsiteX6" fmla="*/ 8567933 w 15386753"/>
              <a:gd name="connsiteY6" fmla="*/ 4772694 h 8320926"/>
              <a:gd name="connsiteX7" fmla="*/ 10844739 w 15386753"/>
              <a:gd name="connsiteY7" fmla="*/ 4758261 h 8320926"/>
              <a:gd name="connsiteX8" fmla="*/ 12119165 w 15386753"/>
              <a:gd name="connsiteY8" fmla="*/ 5681740 h 8320926"/>
              <a:gd name="connsiteX9" fmla="*/ 15112807 w 15386753"/>
              <a:gd name="connsiteY9" fmla="*/ 6371336 h 8320926"/>
              <a:gd name="connsiteX10" fmla="*/ 15181296 w 15386753"/>
              <a:gd name="connsiteY10" fmla="*/ 7804281 h 8320926"/>
              <a:gd name="connsiteX11" fmla="*/ 12968754 w 15386753"/>
              <a:gd name="connsiteY11" fmla="*/ 8315157 h 8320926"/>
              <a:gd name="connsiteX12" fmla="*/ 1347107 w 15386753"/>
              <a:gd name="connsiteY12" fmla="*/ 6959872 h 8320926"/>
              <a:gd name="connsiteX13" fmla="*/ 144922 w 15386753"/>
              <a:gd name="connsiteY13" fmla="*/ 1596698 h 8320926"/>
              <a:gd name="connsiteX0" fmla="*/ 144922 w 15386753"/>
              <a:gd name="connsiteY0" fmla="*/ 1575550 h 8299778"/>
              <a:gd name="connsiteX1" fmla="*/ 448871 w 15386753"/>
              <a:gd name="connsiteY1" fmla="*/ 192387 h 8299778"/>
              <a:gd name="connsiteX2" fmla="*/ 2499810 w 15386753"/>
              <a:gd name="connsiteY2" fmla="*/ 33995 h 8299778"/>
              <a:gd name="connsiteX3" fmla="*/ 4579062 w 15386753"/>
              <a:gd name="connsiteY3" fmla="*/ 703783 h 8299778"/>
              <a:gd name="connsiteX4" fmla="*/ 5745023 w 15386753"/>
              <a:gd name="connsiteY4" fmla="*/ 3308685 h 8299778"/>
              <a:gd name="connsiteX5" fmla="*/ 8174642 w 15386753"/>
              <a:gd name="connsiteY5" fmla="*/ 3446076 h 8299778"/>
              <a:gd name="connsiteX6" fmla="*/ 8567933 w 15386753"/>
              <a:gd name="connsiteY6" fmla="*/ 4751546 h 8299778"/>
              <a:gd name="connsiteX7" fmla="*/ 10844739 w 15386753"/>
              <a:gd name="connsiteY7" fmla="*/ 4737113 h 8299778"/>
              <a:gd name="connsiteX8" fmla="*/ 12119165 w 15386753"/>
              <a:gd name="connsiteY8" fmla="*/ 5660592 h 8299778"/>
              <a:gd name="connsiteX9" fmla="*/ 15112807 w 15386753"/>
              <a:gd name="connsiteY9" fmla="*/ 6350188 h 8299778"/>
              <a:gd name="connsiteX10" fmla="*/ 15181296 w 15386753"/>
              <a:gd name="connsiteY10" fmla="*/ 7783133 h 8299778"/>
              <a:gd name="connsiteX11" fmla="*/ 12968754 w 15386753"/>
              <a:gd name="connsiteY11" fmla="*/ 8294009 h 8299778"/>
              <a:gd name="connsiteX12" fmla="*/ 1347107 w 15386753"/>
              <a:gd name="connsiteY12" fmla="*/ 6938724 h 8299778"/>
              <a:gd name="connsiteX13" fmla="*/ 144922 w 15386753"/>
              <a:gd name="connsiteY13" fmla="*/ 1575550 h 8299778"/>
              <a:gd name="connsiteX0" fmla="*/ 144922 w 15386753"/>
              <a:gd name="connsiteY0" fmla="*/ 1739283 h 8463511"/>
              <a:gd name="connsiteX1" fmla="*/ 448871 w 15386753"/>
              <a:gd name="connsiteY1" fmla="*/ 356120 h 8463511"/>
              <a:gd name="connsiteX2" fmla="*/ 2499810 w 15386753"/>
              <a:gd name="connsiteY2" fmla="*/ 197728 h 8463511"/>
              <a:gd name="connsiteX3" fmla="*/ 4579062 w 15386753"/>
              <a:gd name="connsiteY3" fmla="*/ 867516 h 8463511"/>
              <a:gd name="connsiteX4" fmla="*/ 5745023 w 15386753"/>
              <a:gd name="connsiteY4" fmla="*/ 3472418 h 8463511"/>
              <a:gd name="connsiteX5" fmla="*/ 8174642 w 15386753"/>
              <a:gd name="connsiteY5" fmla="*/ 3609809 h 8463511"/>
              <a:gd name="connsiteX6" fmla="*/ 8567933 w 15386753"/>
              <a:gd name="connsiteY6" fmla="*/ 4915279 h 8463511"/>
              <a:gd name="connsiteX7" fmla="*/ 10844739 w 15386753"/>
              <a:gd name="connsiteY7" fmla="*/ 4900846 h 8463511"/>
              <a:gd name="connsiteX8" fmla="*/ 12119165 w 15386753"/>
              <a:gd name="connsiteY8" fmla="*/ 5824325 h 8463511"/>
              <a:gd name="connsiteX9" fmla="*/ 15112807 w 15386753"/>
              <a:gd name="connsiteY9" fmla="*/ 6513921 h 8463511"/>
              <a:gd name="connsiteX10" fmla="*/ 15181296 w 15386753"/>
              <a:gd name="connsiteY10" fmla="*/ 7946866 h 8463511"/>
              <a:gd name="connsiteX11" fmla="*/ 12968754 w 15386753"/>
              <a:gd name="connsiteY11" fmla="*/ 8457742 h 8463511"/>
              <a:gd name="connsiteX12" fmla="*/ 1347107 w 15386753"/>
              <a:gd name="connsiteY12" fmla="*/ 7102457 h 8463511"/>
              <a:gd name="connsiteX13" fmla="*/ 144922 w 15386753"/>
              <a:gd name="connsiteY13" fmla="*/ 1739283 h 8463511"/>
              <a:gd name="connsiteX0" fmla="*/ 144922 w 15386753"/>
              <a:gd name="connsiteY0" fmla="*/ 1423453 h 8147681"/>
              <a:gd name="connsiteX1" fmla="*/ 448871 w 15386753"/>
              <a:gd name="connsiteY1" fmla="*/ 40290 h 8147681"/>
              <a:gd name="connsiteX2" fmla="*/ 2248798 w 15386753"/>
              <a:gd name="connsiteY2" fmla="*/ 2526487 h 8147681"/>
              <a:gd name="connsiteX3" fmla="*/ 4579062 w 15386753"/>
              <a:gd name="connsiteY3" fmla="*/ 551686 h 8147681"/>
              <a:gd name="connsiteX4" fmla="*/ 5745023 w 15386753"/>
              <a:gd name="connsiteY4" fmla="*/ 3156588 h 8147681"/>
              <a:gd name="connsiteX5" fmla="*/ 8174642 w 15386753"/>
              <a:gd name="connsiteY5" fmla="*/ 3293979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174642 w 15386753"/>
              <a:gd name="connsiteY5" fmla="*/ 3293979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604948 w 15386753"/>
              <a:gd name="connsiteY5" fmla="*/ 2505084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604948 w 15386753"/>
              <a:gd name="connsiteY5" fmla="*/ 2505084 h 8147681"/>
              <a:gd name="connsiteX6" fmla="*/ 10118827 w 15386753"/>
              <a:gd name="connsiteY6" fmla="*/ 1596273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7395"/>
              <a:gd name="connsiteY0" fmla="*/ 1423453 h 8147681"/>
              <a:gd name="connsiteX1" fmla="*/ 448871 w 15387395"/>
              <a:gd name="connsiteY1" fmla="*/ 40290 h 8147681"/>
              <a:gd name="connsiteX2" fmla="*/ 2248798 w 15387395"/>
              <a:gd name="connsiteY2" fmla="*/ 2526487 h 8147681"/>
              <a:gd name="connsiteX3" fmla="*/ 4704568 w 15387395"/>
              <a:gd name="connsiteY3" fmla="*/ 3814839 h 8147681"/>
              <a:gd name="connsiteX4" fmla="*/ 5745023 w 15387395"/>
              <a:gd name="connsiteY4" fmla="*/ 3156588 h 8147681"/>
              <a:gd name="connsiteX5" fmla="*/ 8604948 w 15387395"/>
              <a:gd name="connsiteY5" fmla="*/ 2505084 h 8147681"/>
              <a:gd name="connsiteX6" fmla="*/ 10118827 w 15387395"/>
              <a:gd name="connsiteY6" fmla="*/ 1596273 h 8147681"/>
              <a:gd name="connsiteX7" fmla="*/ 10844739 w 15387395"/>
              <a:gd name="connsiteY7" fmla="*/ 4585016 h 8147681"/>
              <a:gd name="connsiteX8" fmla="*/ 12110200 w 15387395"/>
              <a:gd name="connsiteY8" fmla="*/ 353789 h 8147681"/>
              <a:gd name="connsiteX9" fmla="*/ 15112807 w 15387395"/>
              <a:gd name="connsiteY9" fmla="*/ 6198091 h 8147681"/>
              <a:gd name="connsiteX10" fmla="*/ 15181296 w 15387395"/>
              <a:gd name="connsiteY10" fmla="*/ 7631036 h 8147681"/>
              <a:gd name="connsiteX11" fmla="*/ 12968754 w 15387395"/>
              <a:gd name="connsiteY11" fmla="*/ 8141912 h 8147681"/>
              <a:gd name="connsiteX12" fmla="*/ 1347107 w 15387395"/>
              <a:gd name="connsiteY12" fmla="*/ 6786627 h 8147681"/>
              <a:gd name="connsiteX13" fmla="*/ 144922 w 15387395"/>
              <a:gd name="connsiteY13" fmla="*/ 1423453 h 8147681"/>
              <a:gd name="connsiteX0" fmla="*/ 144922 w 15387395"/>
              <a:gd name="connsiteY0" fmla="*/ 1423453 h 8147681"/>
              <a:gd name="connsiteX1" fmla="*/ 448871 w 15387395"/>
              <a:gd name="connsiteY1" fmla="*/ 40290 h 8147681"/>
              <a:gd name="connsiteX2" fmla="*/ 2248798 w 15387395"/>
              <a:gd name="connsiteY2" fmla="*/ 2526487 h 8147681"/>
              <a:gd name="connsiteX3" fmla="*/ 4704568 w 15387395"/>
              <a:gd name="connsiteY3" fmla="*/ 3814839 h 8147681"/>
              <a:gd name="connsiteX4" fmla="*/ 5745023 w 15387395"/>
              <a:gd name="connsiteY4" fmla="*/ 3156588 h 8147681"/>
              <a:gd name="connsiteX5" fmla="*/ 8604948 w 15387395"/>
              <a:gd name="connsiteY5" fmla="*/ 2505084 h 8147681"/>
              <a:gd name="connsiteX6" fmla="*/ 10118827 w 15387395"/>
              <a:gd name="connsiteY6" fmla="*/ 1596273 h 8147681"/>
              <a:gd name="connsiteX7" fmla="*/ 10620621 w 15387395"/>
              <a:gd name="connsiteY7" fmla="*/ 1590804 h 8147681"/>
              <a:gd name="connsiteX8" fmla="*/ 12110200 w 15387395"/>
              <a:gd name="connsiteY8" fmla="*/ 353789 h 8147681"/>
              <a:gd name="connsiteX9" fmla="*/ 15112807 w 15387395"/>
              <a:gd name="connsiteY9" fmla="*/ 6198091 h 8147681"/>
              <a:gd name="connsiteX10" fmla="*/ 15181296 w 15387395"/>
              <a:gd name="connsiteY10" fmla="*/ 7631036 h 8147681"/>
              <a:gd name="connsiteX11" fmla="*/ 12968754 w 15387395"/>
              <a:gd name="connsiteY11" fmla="*/ 8141912 h 8147681"/>
              <a:gd name="connsiteX12" fmla="*/ 1347107 w 15387395"/>
              <a:gd name="connsiteY12" fmla="*/ 6786627 h 8147681"/>
              <a:gd name="connsiteX13" fmla="*/ 144922 w 15387395"/>
              <a:gd name="connsiteY13" fmla="*/ 1423453 h 8147681"/>
              <a:gd name="connsiteX0" fmla="*/ 144922 w 15340760"/>
              <a:gd name="connsiteY0" fmla="*/ 1516226 h 8440419"/>
              <a:gd name="connsiteX1" fmla="*/ 448871 w 15340760"/>
              <a:gd name="connsiteY1" fmla="*/ 133063 h 8440419"/>
              <a:gd name="connsiteX2" fmla="*/ 2248798 w 15340760"/>
              <a:gd name="connsiteY2" fmla="*/ 2619260 h 8440419"/>
              <a:gd name="connsiteX3" fmla="*/ 4704568 w 15340760"/>
              <a:gd name="connsiteY3" fmla="*/ 3907612 h 8440419"/>
              <a:gd name="connsiteX4" fmla="*/ 5745023 w 15340760"/>
              <a:gd name="connsiteY4" fmla="*/ 3249361 h 8440419"/>
              <a:gd name="connsiteX5" fmla="*/ 8604948 w 15340760"/>
              <a:gd name="connsiteY5" fmla="*/ 2597857 h 8440419"/>
              <a:gd name="connsiteX6" fmla="*/ 10118827 w 15340760"/>
              <a:gd name="connsiteY6" fmla="*/ 1689046 h 8440419"/>
              <a:gd name="connsiteX7" fmla="*/ 10620621 w 15340760"/>
              <a:gd name="connsiteY7" fmla="*/ 1683577 h 8440419"/>
              <a:gd name="connsiteX8" fmla="*/ 12110200 w 15340760"/>
              <a:gd name="connsiteY8" fmla="*/ 446562 h 8440419"/>
              <a:gd name="connsiteX9" fmla="*/ 14825936 w 15340760"/>
              <a:gd name="connsiteY9" fmla="*/ 643099 h 8440419"/>
              <a:gd name="connsiteX10" fmla="*/ 15181296 w 15340760"/>
              <a:gd name="connsiteY10" fmla="*/ 7723809 h 8440419"/>
              <a:gd name="connsiteX11" fmla="*/ 12968754 w 15340760"/>
              <a:gd name="connsiteY11" fmla="*/ 8234685 h 8440419"/>
              <a:gd name="connsiteX12" fmla="*/ 1347107 w 15340760"/>
              <a:gd name="connsiteY12" fmla="*/ 6879400 h 8440419"/>
              <a:gd name="connsiteX13" fmla="*/ 144922 w 15340760"/>
              <a:gd name="connsiteY13" fmla="*/ 1516226 h 8440419"/>
              <a:gd name="connsiteX0" fmla="*/ 140889 w 15336727"/>
              <a:gd name="connsiteY0" fmla="*/ 1516226 h 8440419"/>
              <a:gd name="connsiteX1" fmla="*/ 382085 w 15336727"/>
              <a:gd name="connsiteY1" fmla="*/ 1181934 h 8440419"/>
              <a:gd name="connsiteX2" fmla="*/ 2244765 w 15336727"/>
              <a:gd name="connsiteY2" fmla="*/ 2619260 h 8440419"/>
              <a:gd name="connsiteX3" fmla="*/ 4700535 w 15336727"/>
              <a:gd name="connsiteY3" fmla="*/ 3907612 h 8440419"/>
              <a:gd name="connsiteX4" fmla="*/ 5740990 w 15336727"/>
              <a:gd name="connsiteY4" fmla="*/ 3249361 h 8440419"/>
              <a:gd name="connsiteX5" fmla="*/ 8600915 w 15336727"/>
              <a:gd name="connsiteY5" fmla="*/ 2597857 h 8440419"/>
              <a:gd name="connsiteX6" fmla="*/ 10114794 w 15336727"/>
              <a:gd name="connsiteY6" fmla="*/ 1689046 h 8440419"/>
              <a:gd name="connsiteX7" fmla="*/ 10616588 w 15336727"/>
              <a:gd name="connsiteY7" fmla="*/ 1683577 h 8440419"/>
              <a:gd name="connsiteX8" fmla="*/ 12106167 w 15336727"/>
              <a:gd name="connsiteY8" fmla="*/ 446562 h 8440419"/>
              <a:gd name="connsiteX9" fmla="*/ 14821903 w 15336727"/>
              <a:gd name="connsiteY9" fmla="*/ 643099 h 8440419"/>
              <a:gd name="connsiteX10" fmla="*/ 15177263 w 15336727"/>
              <a:gd name="connsiteY10" fmla="*/ 7723809 h 8440419"/>
              <a:gd name="connsiteX11" fmla="*/ 12964721 w 15336727"/>
              <a:gd name="connsiteY11" fmla="*/ 8234685 h 8440419"/>
              <a:gd name="connsiteX12" fmla="*/ 1343074 w 15336727"/>
              <a:gd name="connsiteY12" fmla="*/ 6879400 h 8440419"/>
              <a:gd name="connsiteX13" fmla="*/ 140889 w 15336727"/>
              <a:gd name="connsiteY13" fmla="*/ 1516226 h 8440419"/>
              <a:gd name="connsiteX0" fmla="*/ 390593 w 15586431"/>
              <a:gd name="connsiteY0" fmla="*/ 1516226 h 8440419"/>
              <a:gd name="connsiteX1" fmla="*/ 147695 w 15586431"/>
              <a:gd name="connsiteY1" fmla="*/ 3799628 h 8440419"/>
              <a:gd name="connsiteX2" fmla="*/ 2494469 w 15586431"/>
              <a:gd name="connsiteY2" fmla="*/ 2619260 h 8440419"/>
              <a:gd name="connsiteX3" fmla="*/ 4950239 w 15586431"/>
              <a:gd name="connsiteY3" fmla="*/ 3907612 h 8440419"/>
              <a:gd name="connsiteX4" fmla="*/ 5990694 w 15586431"/>
              <a:gd name="connsiteY4" fmla="*/ 3249361 h 8440419"/>
              <a:gd name="connsiteX5" fmla="*/ 8850619 w 15586431"/>
              <a:gd name="connsiteY5" fmla="*/ 2597857 h 8440419"/>
              <a:gd name="connsiteX6" fmla="*/ 10364498 w 15586431"/>
              <a:gd name="connsiteY6" fmla="*/ 1689046 h 8440419"/>
              <a:gd name="connsiteX7" fmla="*/ 10866292 w 15586431"/>
              <a:gd name="connsiteY7" fmla="*/ 1683577 h 8440419"/>
              <a:gd name="connsiteX8" fmla="*/ 12355871 w 15586431"/>
              <a:gd name="connsiteY8" fmla="*/ 446562 h 8440419"/>
              <a:gd name="connsiteX9" fmla="*/ 15071607 w 15586431"/>
              <a:gd name="connsiteY9" fmla="*/ 643099 h 8440419"/>
              <a:gd name="connsiteX10" fmla="*/ 15426967 w 15586431"/>
              <a:gd name="connsiteY10" fmla="*/ 7723809 h 8440419"/>
              <a:gd name="connsiteX11" fmla="*/ 13214425 w 15586431"/>
              <a:gd name="connsiteY11" fmla="*/ 8234685 h 8440419"/>
              <a:gd name="connsiteX12" fmla="*/ 1592778 w 15586431"/>
              <a:gd name="connsiteY12" fmla="*/ 6879400 h 8440419"/>
              <a:gd name="connsiteX13" fmla="*/ 390593 w 15586431"/>
              <a:gd name="connsiteY13" fmla="*/ 1516226 h 8440419"/>
              <a:gd name="connsiteX0" fmla="*/ 377410 w 15573248"/>
              <a:gd name="connsiteY0" fmla="*/ 1516226 h 8440419"/>
              <a:gd name="connsiteX1" fmla="*/ 134512 w 15573248"/>
              <a:gd name="connsiteY1" fmla="*/ 3799628 h 8440419"/>
              <a:gd name="connsiteX2" fmla="*/ 2301992 w 15573248"/>
              <a:gd name="connsiteY2" fmla="*/ 4026719 h 8440419"/>
              <a:gd name="connsiteX3" fmla="*/ 4937056 w 15573248"/>
              <a:gd name="connsiteY3" fmla="*/ 3907612 h 8440419"/>
              <a:gd name="connsiteX4" fmla="*/ 5977511 w 15573248"/>
              <a:gd name="connsiteY4" fmla="*/ 3249361 h 8440419"/>
              <a:gd name="connsiteX5" fmla="*/ 8837436 w 15573248"/>
              <a:gd name="connsiteY5" fmla="*/ 2597857 h 8440419"/>
              <a:gd name="connsiteX6" fmla="*/ 10351315 w 15573248"/>
              <a:gd name="connsiteY6" fmla="*/ 1689046 h 8440419"/>
              <a:gd name="connsiteX7" fmla="*/ 10853109 w 15573248"/>
              <a:gd name="connsiteY7" fmla="*/ 1683577 h 8440419"/>
              <a:gd name="connsiteX8" fmla="*/ 12342688 w 15573248"/>
              <a:gd name="connsiteY8" fmla="*/ 446562 h 8440419"/>
              <a:gd name="connsiteX9" fmla="*/ 15058424 w 15573248"/>
              <a:gd name="connsiteY9" fmla="*/ 643099 h 8440419"/>
              <a:gd name="connsiteX10" fmla="*/ 15413784 w 15573248"/>
              <a:gd name="connsiteY10" fmla="*/ 7723809 h 8440419"/>
              <a:gd name="connsiteX11" fmla="*/ 13201242 w 15573248"/>
              <a:gd name="connsiteY11" fmla="*/ 8234685 h 8440419"/>
              <a:gd name="connsiteX12" fmla="*/ 1579595 w 15573248"/>
              <a:gd name="connsiteY12" fmla="*/ 6879400 h 8440419"/>
              <a:gd name="connsiteX13" fmla="*/ 377410 w 15573248"/>
              <a:gd name="connsiteY13" fmla="*/ 1516226 h 8440419"/>
              <a:gd name="connsiteX0" fmla="*/ 377410 w 15573248"/>
              <a:gd name="connsiteY0" fmla="*/ 1516226 h 8440419"/>
              <a:gd name="connsiteX1" fmla="*/ 134512 w 15573248"/>
              <a:gd name="connsiteY1" fmla="*/ 3799628 h 8440419"/>
              <a:gd name="connsiteX2" fmla="*/ 2301992 w 15573248"/>
              <a:gd name="connsiteY2" fmla="*/ 4026719 h 8440419"/>
              <a:gd name="connsiteX3" fmla="*/ 4937056 w 15573248"/>
              <a:gd name="connsiteY3" fmla="*/ 3907612 h 8440419"/>
              <a:gd name="connsiteX4" fmla="*/ 5475487 w 15573248"/>
              <a:gd name="connsiteY4" fmla="*/ 3213502 h 8440419"/>
              <a:gd name="connsiteX5" fmla="*/ 8837436 w 15573248"/>
              <a:gd name="connsiteY5" fmla="*/ 2597857 h 8440419"/>
              <a:gd name="connsiteX6" fmla="*/ 10351315 w 15573248"/>
              <a:gd name="connsiteY6" fmla="*/ 1689046 h 8440419"/>
              <a:gd name="connsiteX7" fmla="*/ 10853109 w 15573248"/>
              <a:gd name="connsiteY7" fmla="*/ 1683577 h 8440419"/>
              <a:gd name="connsiteX8" fmla="*/ 12342688 w 15573248"/>
              <a:gd name="connsiteY8" fmla="*/ 446562 h 8440419"/>
              <a:gd name="connsiteX9" fmla="*/ 15058424 w 15573248"/>
              <a:gd name="connsiteY9" fmla="*/ 643099 h 8440419"/>
              <a:gd name="connsiteX10" fmla="*/ 15413784 w 15573248"/>
              <a:gd name="connsiteY10" fmla="*/ 7723809 h 8440419"/>
              <a:gd name="connsiteX11" fmla="*/ 13201242 w 15573248"/>
              <a:gd name="connsiteY11" fmla="*/ 8234685 h 8440419"/>
              <a:gd name="connsiteX12" fmla="*/ 1579595 w 15573248"/>
              <a:gd name="connsiteY12" fmla="*/ 6879400 h 8440419"/>
              <a:gd name="connsiteX13" fmla="*/ 377410 w 15573248"/>
              <a:gd name="connsiteY13" fmla="*/ 1516226 h 844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73248" h="8440419">
                <a:moveTo>
                  <a:pt x="377410" y="1516226"/>
                </a:moveTo>
                <a:cubicBezTo>
                  <a:pt x="136563" y="1002931"/>
                  <a:pt x="-186252" y="3381213"/>
                  <a:pt x="134512" y="3799628"/>
                </a:cubicBezTo>
                <a:cubicBezTo>
                  <a:pt x="455276" y="4218043"/>
                  <a:pt x="1501568" y="4008722"/>
                  <a:pt x="2301992" y="4026719"/>
                </a:cubicBezTo>
                <a:cubicBezTo>
                  <a:pt x="3102416" y="4044716"/>
                  <a:pt x="4408140" y="4043148"/>
                  <a:pt x="4937056" y="3907612"/>
                </a:cubicBezTo>
                <a:cubicBezTo>
                  <a:pt x="5465972" y="3772076"/>
                  <a:pt x="4825424" y="3431794"/>
                  <a:pt x="5475487" y="3213502"/>
                </a:cubicBezTo>
                <a:cubicBezTo>
                  <a:pt x="6125550" y="2995210"/>
                  <a:pt x="8024798" y="2851933"/>
                  <a:pt x="8837436" y="2597857"/>
                </a:cubicBezTo>
                <a:cubicBezTo>
                  <a:pt x="9650074" y="2343781"/>
                  <a:pt x="10015370" y="1841426"/>
                  <a:pt x="10351315" y="1689046"/>
                </a:cubicBezTo>
                <a:cubicBezTo>
                  <a:pt x="10687261" y="1536666"/>
                  <a:pt x="10521214" y="1890658"/>
                  <a:pt x="10853109" y="1683577"/>
                </a:cubicBezTo>
                <a:cubicBezTo>
                  <a:pt x="11185004" y="1476496"/>
                  <a:pt x="11641802" y="619975"/>
                  <a:pt x="12342688" y="446562"/>
                </a:cubicBezTo>
                <a:cubicBezTo>
                  <a:pt x="13043574" y="273149"/>
                  <a:pt x="14546575" y="-569775"/>
                  <a:pt x="15058424" y="643099"/>
                </a:cubicBezTo>
                <a:cubicBezTo>
                  <a:pt x="15570273" y="1855974"/>
                  <a:pt x="15723314" y="6458545"/>
                  <a:pt x="15413784" y="7723809"/>
                </a:cubicBezTo>
                <a:cubicBezTo>
                  <a:pt x="15104254" y="8989073"/>
                  <a:pt x="15432981" y="8182679"/>
                  <a:pt x="13201242" y="8234685"/>
                </a:cubicBezTo>
                <a:cubicBezTo>
                  <a:pt x="10969503" y="8286691"/>
                  <a:pt x="3716900" y="7999143"/>
                  <a:pt x="1579595" y="6879400"/>
                </a:cubicBezTo>
                <a:cubicBezTo>
                  <a:pt x="-557710" y="5759657"/>
                  <a:pt x="618257" y="2029521"/>
                  <a:pt x="377410" y="151622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1669994" y="2301689"/>
            <a:ext cx="8852012" cy="3191378"/>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285750" indent="-285750" fontAlgn="base">
              <a:buFont typeface="Wingdings" panose="05000000000000000000" pitchFamily="2" charset="2"/>
              <a:buChar char="q"/>
            </a:pPr>
            <a:r>
              <a:rPr lang="en-US" dirty="0">
                <a:solidFill>
                  <a:schemeClr val="bg1"/>
                </a:solidFill>
              </a:rPr>
              <a:t>We could not implement features for admin staff.</a:t>
            </a:r>
          </a:p>
          <a:p>
            <a:pPr marL="285750" indent="-285750" fontAlgn="base">
              <a:buFont typeface="Wingdings" panose="05000000000000000000" pitchFamily="2" charset="2"/>
              <a:buChar char="q"/>
            </a:pPr>
            <a:r>
              <a:rPr lang="en-US" dirty="0">
                <a:solidFill>
                  <a:schemeClr val="bg1"/>
                </a:solidFill>
              </a:rPr>
              <a:t>Mentorship option has not been created</a:t>
            </a:r>
          </a:p>
          <a:p>
            <a:pPr marL="285750" indent="-285750" fontAlgn="base">
              <a:buFont typeface="Wingdings" panose="05000000000000000000" pitchFamily="2" charset="2"/>
              <a:buChar char="q"/>
            </a:pPr>
            <a:r>
              <a:rPr lang="en-US" dirty="0">
                <a:solidFill>
                  <a:schemeClr val="bg1"/>
                </a:solidFill>
              </a:rPr>
              <a:t>We could not properly use the growth rate here. </a:t>
            </a:r>
          </a:p>
          <a:p>
            <a:pPr marL="285750" indent="-285750" fontAlgn="base">
              <a:buFont typeface="Wingdings" panose="05000000000000000000" pitchFamily="2" charset="2"/>
              <a:buChar char="q"/>
            </a:pPr>
            <a:r>
              <a:rPr lang="en-US" dirty="0">
                <a:solidFill>
                  <a:schemeClr val="bg1"/>
                </a:solidFill>
              </a:rPr>
              <a:t>Photographers were not given special features with respect to their growth rate.</a:t>
            </a:r>
          </a:p>
          <a:p>
            <a:pPr marL="285750" indent="-285750" fontAlgn="base">
              <a:buFont typeface="Wingdings" panose="05000000000000000000" pitchFamily="2" charset="2"/>
              <a:buChar char="q"/>
            </a:pPr>
            <a:r>
              <a:rPr lang="en-US" dirty="0">
                <a:solidFill>
                  <a:schemeClr val="bg1"/>
                </a:solidFill>
              </a:rPr>
              <a:t>A full row cannot be selected at once in the data grid</a:t>
            </a:r>
          </a:p>
          <a:p>
            <a:pPr marL="285750" indent="-285750" fontAlgn="base">
              <a:buFont typeface="Wingdings" panose="05000000000000000000" pitchFamily="2" charset="2"/>
              <a:buChar char="q"/>
            </a:pPr>
            <a:r>
              <a:rPr lang="en-US" dirty="0">
                <a:solidFill>
                  <a:schemeClr val="bg1"/>
                </a:solidFill>
              </a:rPr>
              <a:t>The security and password management is not strong. There is no limit to the login attempt</a:t>
            </a:r>
          </a:p>
          <a:p>
            <a:pPr marL="285750" indent="-285750" fontAlgn="base">
              <a:buFont typeface="Wingdings" panose="05000000000000000000" pitchFamily="2" charset="2"/>
              <a:buChar char="q"/>
            </a:pPr>
            <a:r>
              <a:rPr lang="en-US" dirty="0">
                <a:solidFill>
                  <a:schemeClr val="bg1"/>
                </a:solidFill>
              </a:rPr>
              <a:t>User input handling is not strict. Which opens for possibilities of more bugs. </a:t>
            </a:r>
          </a:p>
          <a:p>
            <a:pPr fontAlgn="base"/>
            <a:endParaRPr lang="en-US" dirty="0">
              <a:solidFill>
                <a:schemeClr val="bg1"/>
              </a:solidFill>
            </a:endParaRPr>
          </a:p>
        </p:txBody>
      </p:sp>
      <p:sp>
        <p:nvSpPr>
          <p:cNvPr id="7" name="Rectangle: Rounded Corners 6">
            <a:extLst>
              <a:ext uri="{FF2B5EF4-FFF2-40B4-BE49-F238E27FC236}">
                <a16:creationId xmlns:a16="http://schemas.microsoft.com/office/drawing/2014/main" id="{B4DBE3B7-8E4D-48E4-AE15-087501D8B6A3}"/>
              </a:ext>
            </a:extLst>
          </p:cNvPr>
          <p:cNvSpPr/>
          <p:nvPr/>
        </p:nvSpPr>
        <p:spPr>
          <a:xfrm>
            <a:off x="4843332" y="406832"/>
            <a:ext cx="3762788"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Limitation</a:t>
            </a:r>
          </a:p>
        </p:txBody>
      </p:sp>
    </p:spTree>
    <p:extLst>
      <p:ext uri="{BB962C8B-B14F-4D97-AF65-F5344CB8AC3E}">
        <p14:creationId xmlns:p14="http://schemas.microsoft.com/office/powerpoint/2010/main" val="20420916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9E02FDF-B7D3-499D-8C8C-5CE6D4944E1C}"/>
              </a:ext>
            </a:extLst>
          </p:cNvPr>
          <p:cNvSpPr/>
          <p:nvPr/>
        </p:nvSpPr>
        <p:spPr>
          <a:xfrm>
            <a:off x="-1850081" y="406832"/>
            <a:ext cx="15573248" cy="8440419"/>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81867 h 8606095"/>
              <a:gd name="connsiteX1" fmla="*/ 448871 w 15392541"/>
              <a:gd name="connsiteY1" fmla="*/ 498704 h 8606095"/>
              <a:gd name="connsiteX2" fmla="*/ 1827457 w 15392541"/>
              <a:gd name="connsiteY2" fmla="*/ 26547 h 8606095"/>
              <a:gd name="connsiteX3" fmla="*/ 4910756 w 15392541"/>
              <a:gd name="connsiteY3" fmla="*/ 1189394 h 8606095"/>
              <a:gd name="connsiteX4" fmla="*/ 5664341 w 15392541"/>
              <a:gd name="connsiteY4" fmla="*/ 3274343 h 8606095"/>
              <a:gd name="connsiteX5" fmla="*/ 8174642 w 15392541"/>
              <a:gd name="connsiteY5" fmla="*/ 3752393 h 8606095"/>
              <a:gd name="connsiteX6" fmla="*/ 8567933 w 15392541"/>
              <a:gd name="connsiteY6" fmla="*/ 5057863 h 8606095"/>
              <a:gd name="connsiteX7" fmla="*/ 10844739 w 15392541"/>
              <a:gd name="connsiteY7" fmla="*/ 5043430 h 8606095"/>
              <a:gd name="connsiteX8" fmla="*/ 12038483 w 15392541"/>
              <a:gd name="connsiteY8" fmla="*/ 6199991 h 8606095"/>
              <a:gd name="connsiteX9" fmla="*/ 15112807 w 15392541"/>
              <a:gd name="connsiteY9" fmla="*/ 6656505 h 8606095"/>
              <a:gd name="connsiteX10" fmla="*/ 15181296 w 15392541"/>
              <a:gd name="connsiteY10" fmla="*/ 8089450 h 8606095"/>
              <a:gd name="connsiteX11" fmla="*/ 12968754 w 15392541"/>
              <a:gd name="connsiteY11" fmla="*/ 8600326 h 8606095"/>
              <a:gd name="connsiteX12" fmla="*/ 1347107 w 15392541"/>
              <a:gd name="connsiteY12" fmla="*/ 7245041 h 8606095"/>
              <a:gd name="connsiteX13" fmla="*/ 144922 w 15392541"/>
              <a:gd name="connsiteY13" fmla="*/ 1881867 h 8606095"/>
              <a:gd name="connsiteX0" fmla="*/ 144922 w 15392541"/>
              <a:gd name="connsiteY0" fmla="*/ 1881867 h 8606095"/>
              <a:gd name="connsiteX1" fmla="*/ 448871 w 15392541"/>
              <a:gd name="connsiteY1" fmla="*/ 498704 h 8606095"/>
              <a:gd name="connsiteX2" fmla="*/ 1827457 w 15392541"/>
              <a:gd name="connsiteY2" fmla="*/ 26547 h 8606095"/>
              <a:gd name="connsiteX3" fmla="*/ 4910756 w 15392541"/>
              <a:gd name="connsiteY3" fmla="*/ 1189394 h 8606095"/>
              <a:gd name="connsiteX4" fmla="*/ 5745023 w 15392541"/>
              <a:gd name="connsiteY4" fmla="*/ 3615002 h 8606095"/>
              <a:gd name="connsiteX5" fmla="*/ 8174642 w 15392541"/>
              <a:gd name="connsiteY5" fmla="*/ 3752393 h 8606095"/>
              <a:gd name="connsiteX6" fmla="*/ 8567933 w 15392541"/>
              <a:gd name="connsiteY6" fmla="*/ 5057863 h 8606095"/>
              <a:gd name="connsiteX7" fmla="*/ 10844739 w 15392541"/>
              <a:gd name="connsiteY7" fmla="*/ 5043430 h 8606095"/>
              <a:gd name="connsiteX8" fmla="*/ 12038483 w 15392541"/>
              <a:gd name="connsiteY8" fmla="*/ 6199991 h 8606095"/>
              <a:gd name="connsiteX9" fmla="*/ 15112807 w 15392541"/>
              <a:gd name="connsiteY9" fmla="*/ 6656505 h 8606095"/>
              <a:gd name="connsiteX10" fmla="*/ 15181296 w 15392541"/>
              <a:gd name="connsiteY10" fmla="*/ 8089450 h 8606095"/>
              <a:gd name="connsiteX11" fmla="*/ 12968754 w 15392541"/>
              <a:gd name="connsiteY11" fmla="*/ 8600326 h 8606095"/>
              <a:gd name="connsiteX12" fmla="*/ 1347107 w 15392541"/>
              <a:gd name="connsiteY12" fmla="*/ 7245041 h 8606095"/>
              <a:gd name="connsiteX13" fmla="*/ 144922 w 15392541"/>
              <a:gd name="connsiteY13" fmla="*/ 1881867 h 8606095"/>
              <a:gd name="connsiteX0" fmla="*/ 144922 w 15386753"/>
              <a:gd name="connsiteY0" fmla="*/ 1881867 h 8606095"/>
              <a:gd name="connsiteX1" fmla="*/ 448871 w 15386753"/>
              <a:gd name="connsiteY1" fmla="*/ 498704 h 8606095"/>
              <a:gd name="connsiteX2" fmla="*/ 1827457 w 15386753"/>
              <a:gd name="connsiteY2" fmla="*/ 26547 h 8606095"/>
              <a:gd name="connsiteX3" fmla="*/ 4910756 w 15386753"/>
              <a:gd name="connsiteY3" fmla="*/ 1189394 h 8606095"/>
              <a:gd name="connsiteX4" fmla="*/ 5745023 w 15386753"/>
              <a:gd name="connsiteY4" fmla="*/ 3615002 h 8606095"/>
              <a:gd name="connsiteX5" fmla="*/ 8174642 w 15386753"/>
              <a:gd name="connsiteY5" fmla="*/ 3752393 h 8606095"/>
              <a:gd name="connsiteX6" fmla="*/ 8567933 w 15386753"/>
              <a:gd name="connsiteY6" fmla="*/ 5057863 h 8606095"/>
              <a:gd name="connsiteX7" fmla="*/ 10844739 w 15386753"/>
              <a:gd name="connsiteY7" fmla="*/ 5043430 h 8606095"/>
              <a:gd name="connsiteX8" fmla="*/ 12119165 w 15386753"/>
              <a:gd name="connsiteY8" fmla="*/ 5966909 h 8606095"/>
              <a:gd name="connsiteX9" fmla="*/ 15112807 w 15386753"/>
              <a:gd name="connsiteY9" fmla="*/ 6656505 h 8606095"/>
              <a:gd name="connsiteX10" fmla="*/ 15181296 w 15386753"/>
              <a:gd name="connsiteY10" fmla="*/ 8089450 h 8606095"/>
              <a:gd name="connsiteX11" fmla="*/ 12968754 w 15386753"/>
              <a:gd name="connsiteY11" fmla="*/ 8600326 h 8606095"/>
              <a:gd name="connsiteX12" fmla="*/ 1347107 w 15386753"/>
              <a:gd name="connsiteY12" fmla="*/ 7245041 h 8606095"/>
              <a:gd name="connsiteX13" fmla="*/ 144922 w 15386753"/>
              <a:gd name="connsiteY13" fmla="*/ 1881867 h 8606095"/>
              <a:gd name="connsiteX0" fmla="*/ 144922 w 15386753"/>
              <a:gd name="connsiteY0" fmla="*/ 1881867 h 8606095"/>
              <a:gd name="connsiteX1" fmla="*/ 448871 w 15386753"/>
              <a:gd name="connsiteY1" fmla="*/ 498704 h 8606095"/>
              <a:gd name="connsiteX2" fmla="*/ 1827457 w 15386753"/>
              <a:gd name="connsiteY2" fmla="*/ 26547 h 8606095"/>
              <a:gd name="connsiteX3" fmla="*/ 4910756 w 15386753"/>
              <a:gd name="connsiteY3" fmla="*/ 1189394 h 8606095"/>
              <a:gd name="connsiteX4" fmla="*/ 5745023 w 15386753"/>
              <a:gd name="connsiteY4" fmla="*/ 3615002 h 8606095"/>
              <a:gd name="connsiteX5" fmla="*/ 8174642 w 15386753"/>
              <a:gd name="connsiteY5" fmla="*/ 3752393 h 8606095"/>
              <a:gd name="connsiteX6" fmla="*/ 8567933 w 15386753"/>
              <a:gd name="connsiteY6" fmla="*/ 5057863 h 8606095"/>
              <a:gd name="connsiteX7" fmla="*/ 10844739 w 15386753"/>
              <a:gd name="connsiteY7" fmla="*/ 5043430 h 8606095"/>
              <a:gd name="connsiteX8" fmla="*/ 12119165 w 15386753"/>
              <a:gd name="connsiteY8" fmla="*/ 5966909 h 8606095"/>
              <a:gd name="connsiteX9" fmla="*/ 15112807 w 15386753"/>
              <a:gd name="connsiteY9" fmla="*/ 6656505 h 8606095"/>
              <a:gd name="connsiteX10" fmla="*/ 15181296 w 15386753"/>
              <a:gd name="connsiteY10" fmla="*/ 8089450 h 8606095"/>
              <a:gd name="connsiteX11" fmla="*/ 12968754 w 15386753"/>
              <a:gd name="connsiteY11" fmla="*/ 8600326 h 8606095"/>
              <a:gd name="connsiteX12" fmla="*/ 1347107 w 15386753"/>
              <a:gd name="connsiteY12" fmla="*/ 7245041 h 8606095"/>
              <a:gd name="connsiteX13" fmla="*/ 144922 w 15386753"/>
              <a:gd name="connsiteY13" fmla="*/ 1881867 h 8606095"/>
              <a:gd name="connsiteX0" fmla="*/ 144922 w 15386753"/>
              <a:gd name="connsiteY0" fmla="*/ 1877436 h 8601664"/>
              <a:gd name="connsiteX1" fmla="*/ 448871 w 15386753"/>
              <a:gd name="connsiteY1" fmla="*/ 494273 h 8601664"/>
              <a:gd name="connsiteX2" fmla="*/ 1827457 w 15386753"/>
              <a:gd name="connsiteY2" fmla="*/ 22116 h 8601664"/>
              <a:gd name="connsiteX3" fmla="*/ 4946615 w 15386753"/>
              <a:gd name="connsiteY3" fmla="*/ 1104281 h 8601664"/>
              <a:gd name="connsiteX4" fmla="*/ 5745023 w 15386753"/>
              <a:gd name="connsiteY4" fmla="*/ 3610571 h 8601664"/>
              <a:gd name="connsiteX5" fmla="*/ 8174642 w 15386753"/>
              <a:gd name="connsiteY5" fmla="*/ 3747962 h 8601664"/>
              <a:gd name="connsiteX6" fmla="*/ 8567933 w 15386753"/>
              <a:gd name="connsiteY6" fmla="*/ 5053432 h 8601664"/>
              <a:gd name="connsiteX7" fmla="*/ 10844739 w 15386753"/>
              <a:gd name="connsiteY7" fmla="*/ 5038999 h 8601664"/>
              <a:gd name="connsiteX8" fmla="*/ 12119165 w 15386753"/>
              <a:gd name="connsiteY8" fmla="*/ 5962478 h 8601664"/>
              <a:gd name="connsiteX9" fmla="*/ 15112807 w 15386753"/>
              <a:gd name="connsiteY9" fmla="*/ 6652074 h 8601664"/>
              <a:gd name="connsiteX10" fmla="*/ 15181296 w 15386753"/>
              <a:gd name="connsiteY10" fmla="*/ 8085019 h 8601664"/>
              <a:gd name="connsiteX11" fmla="*/ 12968754 w 15386753"/>
              <a:gd name="connsiteY11" fmla="*/ 8595895 h 8601664"/>
              <a:gd name="connsiteX12" fmla="*/ 1347107 w 15386753"/>
              <a:gd name="connsiteY12" fmla="*/ 7240610 h 8601664"/>
              <a:gd name="connsiteX13" fmla="*/ 144922 w 15386753"/>
              <a:gd name="connsiteY13" fmla="*/ 1877436 h 8601664"/>
              <a:gd name="connsiteX0" fmla="*/ 144922 w 15386753"/>
              <a:gd name="connsiteY0" fmla="*/ 1877436 h 8601664"/>
              <a:gd name="connsiteX1" fmla="*/ 448871 w 15386753"/>
              <a:gd name="connsiteY1" fmla="*/ 494273 h 8601664"/>
              <a:gd name="connsiteX2" fmla="*/ 1827457 w 15386753"/>
              <a:gd name="connsiteY2" fmla="*/ 22116 h 8601664"/>
              <a:gd name="connsiteX3" fmla="*/ 4946615 w 15386753"/>
              <a:gd name="connsiteY3" fmla="*/ 1104281 h 8601664"/>
              <a:gd name="connsiteX4" fmla="*/ 5745023 w 15386753"/>
              <a:gd name="connsiteY4" fmla="*/ 3610571 h 8601664"/>
              <a:gd name="connsiteX5" fmla="*/ 8174642 w 15386753"/>
              <a:gd name="connsiteY5" fmla="*/ 3747962 h 8601664"/>
              <a:gd name="connsiteX6" fmla="*/ 8567933 w 15386753"/>
              <a:gd name="connsiteY6" fmla="*/ 5053432 h 8601664"/>
              <a:gd name="connsiteX7" fmla="*/ 10844739 w 15386753"/>
              <a:gd name="connsiteY7" fmla="*/ 5038999 h 8601664"/>
              <a:gd name="connsiteX8" fmla="*/ 12119165 w 15386753"/>
              <a:gd name="connsiteY8" fmla="*/ 5962478 h 8601664"/>
              <a:gd name="connsiteX9" fmla="*/ 15112807 w 15386753"/>
              <a:gd name="connsiteY9" fmla="*/ 6652074 h 8601664"/>
              <a:gd name="connsiteX10" fmla="*/ 15181296 w 15386753"/>
              <a:gd name="connsiteY10" fmla="*/ 8085019 h 8601664"/>
              <a:gd name="connsiteX11" fmla="*/ 12968754 w 15386753"/>
              <a:gd name="connsiteY11" fmla="*/ 8595895 h 8601664"/>
              <a:gd name="connsiteX12" fmla="*/ 1347107 w 15386753"/>
              <a:gd name="connsiteY12" fmla="*/ 7240610 h 8601664"/>
              <a:gd name="connsiteX13" fmla="*/ 144922 w 15386753"/>
              <a:gd name="connsiteY13" fmla="*/ 1877436 h 8601664"/>
              <a:gd name="connsiteX0" fmla="*/ 144922 w 15386753"/>
              <a:gd name="connsiteY0" fmla="*/ 1603883 h 8328111"/>
              <a:gd name="connsiteX1" fmla="*/ 448871 w 15386753"/>
              <a:gd name="connsiteY1" fmla="*/ 220720 h 8328111"/>
              <a:gd name="connsiteX2" fmla="*/ 2499810 w 15386753"/>
              <a:gd name="connsiteY2" fmla="*/ 62328 h 8328111"/>
              <a:gd name="connsiteX3" fmla="*/ 4946615 w 15386753"/>
              <a:gd name="connsiteY3" fmla="*/ 830728 h 8328111"/>
              <a:gd name="connsiteX4" fmla="*/ 5745023 w 15386753"/>
              <a:gd name="connsiteY4" fmla="*/ 3337018 h 8328111"/>
              <a:gd name="connsiteX5" fmla="*/ 8174642 w 15386753"/>
              <a:gd name="connsiteY5" fmla="*/ 3474409 h 8328111"/>
              <a:gd name="connsiteX6" fmla="*/ 8567933 w 15386753"/>
              <a:gd name="connsiteY6" fmla="*/ 4779879 h 8328111"/>
              <a:gd name="connsiteX7" fmla="*/ 10844739 w 15386753"/>
              <a:gd name="connsiteY7" fmla="*/ 4765446 h 8328111"/>
              <a:gd name="connsiteX8" fmla="*/ 12119165 w 15386753"/>
              <a:gd name="connsiteY8" fmla="*/ 5688925 h 8328111"/>
              <a:gd name="connsiteX9" fmla="*/ 15112807 w 15386753"/>
              <a:gd name="connsiteY9" fmla="*/ 6378521 h 8328111"/>
              <a:gd name="connsiteX10" fmla="*/ 15181296 w 15386753"/>
              <a:gd name="connsiteY10" fmla="*/ 7811466 h 8328111"/>
              <a:gd name="connsiteX11" fmla="*/ 12968754 w 15386753"/>
              <a:gd name="connsiteY11" fmla="*/ 8322342 h 8328111"/>
              <a:gd name="connsiteX12" fmla="*/ 1347107 w 15386753"/>
              <a:gd name="connsiteY12" fmla="*/ 6967057 h 8328111"/>
              <a:gd name="connsiteX13" fmla="*/ 144922 w 15386753"/>
              <a:gd name="connsiteY13" fmla="*/ 1603883 h 8328111"/>
              <a:gd name="connsiteX0" fmla="*/ 144922 w 15386753"/>
              <a:gd name="connsiteY0" fmla="*/ 1596698 h 8320926"/>
              <a:gd name="connsiteX1" fmla="*/ 448871 w 15386753"/>
              <a:gd name="connsiteY1" fmla="*/ 213535 h 8320926"/>
              <a:gd name="connsiteX2" fmla="*/ 2499810 w 15386753"/>
              <a:gd name="connsiteY2" fmla="*/ 55143 h 8320926"/>
              <a:gd name="connsiteX3" fmla="*/ 4579062 w 15386753"/>
              <a:gd name="connsiteY3" fmla="*/ 724931 h 8320926"/>
              <a:gd name="connsiteX4" fmla="*/ 5745023 w 15386753"/>
              <a:gd name="connsiteY4" fmla="*/ 3329833 h 8320926"/>
              <a:gd name="connsiteX5" fmla="*/ 8174642 w 15386753"/>
              <a:gd name="connsiteY5" fmla="*/ 3467224 h 8320926"/>
              <a:gd name="connsiteX6" fmla="*/ 8567933 w 15386753"/>
              <a:gd name="connsiteY6" fmla="*/ 4772694 h 8320926"/>
              <a:gd name="connsiteX7" fmla="*/ 10844739 w 15386753"/>
              <a:gd name="connsiteY7" fmla="*/ 4758261 h 8320926"/>
              <a:gd name="connsiteX8" fmla="*/ 12119165 w 15386753"/>
              <a:gd name="connsiteY8" fmla="*/ 5681740 h 8320926"/>
              <a:gd name="connsiteX9" fmla="*/ 15112807 w 15386753"/>
              <a:gd name="connsiteY9" fmla="*/ 6371336 h 8320926"/>
              <a:gd name="connsiteX10" fmla="*/ 15181296 w 15386753"/>
              <a:gd name="connsiteY10" fmla="*/ 7804281 h 8320926"/>
              <a:gd name="connsiteX11" fmla="*/ 12968754 w 15386753"/>
              <a:gd name="connsiteY11" fmla="*/ 8315157 h 8320926"/>
              <a:gd name="connsiteX12" fmla="*/ 1347107 w 15386753"/>
              <a:gd name="connsiteY12" fmla="*/ 6959872 h 8320926"/>
              <a:gd name="connsiteX13" fmla="*/ 144922 w 15386753"/>
              <a:gd name="connsiteY13" fmla="*/ 1596698 h 8320926"/>
              <a:gd name="connsiteX0" fmla="*/ 144922 w 15386753"/>
              <a:gd name="connsiteY0" fmla="*/ 1596698 h 8320926"/>
              <a:gd name="connsiteX1" fmla="*/ 448871 w 15386753"/>
              <a:gd name="connsiteY1" fmla="*/ 213535 h 8320926"/>
              <a:gd name="connsiteX2" fmla="*/ 2499810 w 15386753"/>
              <a:gd name="connsiteY2" fmla="*/ 55143 h 8320926"/>
              <a:gd name="connsiteX3" fmla="*/ 4579062 w 15386753"/>
              <a:gd name="connsiteY3" fmla="*/ 724931 h 8320926"/>
              <a:gd name="connsiteX4" fmla="*/ 5745023 w 15386753"/>
              <a:gd name="connsiteY4" fmla="*/ 3329833 h 8320926"/>
              <a:gd name="connsiteX5" fmla="*/ 8174642 w 15386753"/>
              <a:gd name="connsiteY5" fmla="*/ 3467224 h 8320926"/>
              <a:gd name="connsiteX6" fmla="*/ 8567933 w 15386753"/>
              <a:gd name="connsiteY6" fmla="*/ 4772694 h 8320926"/>
              <a:gd name="connsiteX7" fmla="*/ 10844739 w 15386753"/>
              <a:gd name="connsiteY7" fmla="*/ 4758261 h 8320926"/>
              <a:gd name="connsiteX8" fmla="*/ 12119165 w 15386753"/>
              <a:gd name="connsiteY8" fmla="*/ 5681740 h 8320926"/>
              <a:gd name="connsiteX9" fmla="*/ 15112807 w 15386753"/>
              <a:gd name="connsiteY9" fmla="*/ 6371336 h 8320926"/>
              <a:gd name="connsiteX10" fmla="*/ 15181296 w 15386753"/>
              <a:gd name="connsiteY10" fmla="*/ 7804281 h 8320926"/>
              <a:gd name="connsiteX11" fmla="*/ 12968754 w 15386753"/>
              <a:gd name="connsiteY11" fmla="*/ 8315157 h 8320926"/>
              <a:gd name="connsiteX12" fmla="*/ 1347107 w 15386753"/>
              <a:gd name="connsiteY12" fmla="*/ 6959872 h 8320926"/>
              <a:gd name="connsiteX13" fmla="*/ 144922 w 15386753"/>
              <a:gd name="connsiteY13" fmla="*/ 1596698 h 8320926"/>
              <a:gd name="connsiteX0" fmla="*/ 144922 w 15386753"/>
              <a:gd name="connsiteY0" fmla="*/ 1575550 h 8299778"/>
              <a:gd name="connsiteX1" fmla="*/ 448871 w 15386753"/>
              <a:gd name="connsiteY1" fmla="*/ 192387 h 8299778"/>
              <a:gd name="connsiteX2" fmla="*/ 2499810 w 15386753"/>
              <a:gd name="connsiteY2" fmla="*/ 33995 h 8299778"/>
              <a:gd name="connsiteX3" fmla="*/ 4579062 w 15386753"/>
              <a:gd name="connsiteY3" fmla="*/ 703783 h 8299778"/>
              <a:gd name="connsiteX4" fmla="*/ 5745023 w 15386753"/>
              <a:gd name="connsiteY4" fmla="*/ 3308685 h 8299778"/>
              <a:gd name="connsiteX5" fmla="*/ 8174642 w 15386753"/>
              <a:gd name="connsiteY5" fmla="*/ 3446076 h 8299778"/>
              <a:gd name="connsiteX6" fmla="*/ 8567933 w 15386753"/>
              <a:gd name="connsiteY6" fmla="*/ 4751546 h 8299778"/>
              <a:gd name="connsiteX7" fmla="*/ 10844739 w 15386753"/>
              <a:gd name="connsiteY7" fmla="*/ 4737113 h 8299778"/>
              <a:gd name="connsiteX8" fmla="*/ 12119165 w 15386753"/>
              <a:gd name="connsiteY8" fmla="*/ 5660592 h 8299778"/>
              <a:gd name="connsiteX9" fmla="*/ 15112807 w 15386753"/>
              <a:gd name="connsiteY9" fmla="*/ 6350188 h 8299778"/>
              <a:gd name="connsiteX10" fmla="*/ 15181296 w 15386753"/>
              <a:gd name="connsiteY10" fmla="*/ 7783133 h 8299778"/>
              <a:gd name="connsiteX11" fmla="*/ 12968754 w 15386753"/>
              <a:gd name="connsiteY11" fmla="*/ 8294009 h 8299778"/>
              <a:gd name="connsiteX12" fmla="*/ 1347107 w 15386753"/>
              <a:gd name="connsiteY12" fmla="*/ 6938724 h 8299778"/>
              <a:gd name="connsiteX13" fmla="*/ 144922 w 15386753"/>
              <a:gd name="connsiteY13" fmla="*/ 1575550 h 8299778"/>
              <a:gd name="connsiteX0" fmla="*/ 144922 w 15386753"/>
              <a:gd name="connsiteY0" fmla="*/ 1739283 h 8463511"/>
              <a:gd name="connsiteX1" fmla="*/ 448871 w 15386753"/>
              <a:gd name="connsiteY1" fmla="*/ 356120 h 8463511"/>
              <a:gd name="connsiteX2" fmla="*/ 2499810 w 15386753"/>
              <a:gd name="connsiteY2" fmla="*/ 197728 h 8463511"/>
              <a:gd name="connsiteX3" fmla="*/ 4579062 w 15386753"/>
              <a:gd name="connsiteY3" fmla="*/ 867516 h 8463511"/>
              <a:gd name="connsiteX4" fmla="*/ 5745023 w 15386753"/>
              <a:gd name="connsiteY4" fmla="*/ 3472418 h 8463511"/>
              <a:gd name="connsiteX5" fmla="*/ 8174642 w 15386753"/>
              <a:gd name="connsiteY5" fmla="*/ 3609809 h 8463511"/>
              <a:gd name="connsiteX6" fmla="*/ 8567933 w 15386753"/>
              <a:gd name="connsiteY6" fmla="*/ 4915279 h 8463511"/>
              <a:gd name="connsiteX7" fmla="*/ 10844739 w 15386753"/>
              <a:gd name="connsiteY7" fmla="*/ 4900846 h 8463511"/>
              <a:gd name="connsiteX8" fmla="*/ 12119165 w 15386753"/>
              <a:gd name="connsiteY8" fmla="*/ 5824325 h 8463511"/>
              <a:gd name="connsiteX9" fmla="*/ 15112807 w 15386753"/>
              <a:gd name="connsiteY9" fmla="*/ 6513921 h 8463511"/>
              <a:gd name="connsiteX10" fmla="*/ 15181296 w 15386753"/>
              <a:gd name="connsiteY10" fmla="*/ 7946866 h 8463511"/>
              <a:gd name="connsiteX11" fmla="*/ 12968754 w 15386753"/>
              <a:gd name="connsiteY11" fmla="*/ 8457742 h 8463511"/>
              <a:gd name="connsiteX12" fmla="*/ 1347107 w 15386753"/>
              <a:gd name="connsiteY12" fmla="*/ 7102457 h 8463511"/>
              <a:gd name="connsiteX13" fmla="*/ 144922 w 15386753"/>
              <a:gd name="connsiteY13" fmla="*/ 1739283 h 8463511"/>
              <a:gd name="connsiteX0" fmla="*/ 144922 w 15386753"/>
              <a:gd name="connsiteY0" fmla="*/ 1423453 h 8147681"/>
              <a:gd name="connsiteX1" fmla="*/ 448871 w 15386753"/>
              <a:gd name="connsiteY1" fmla="*/ 40290 h 8147681"/>
              <a:gd name="connsiteX2" fmla="*/ 2248798 w 15386753"/>
              <a:gd name="connsiteY2" fmla="*/ 2526487 h 8147681"/>
              <a:gd name="connsiteX3" fmla="*/ 4579062 w 15386753"/>
              <a:gd name="connsiteY3" fmla="*/ 551686 h 8147681"/>
              <a:gd name="connsiteX4" fmla="*/ 5745023 w 15386753"/>
              <a:gd name="connsiteY4" fmla="*/ 3156588 h 8147681"/>
              <a:gd name="connsiteX5" fmla="*/ 8174642 w 15386753"/>
              <a:gd name="connsiteY5" fmla="*/ 3293979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174642 w 15386753"/>
              <a:gd name="connsiteY5" fmla="*/ 3293979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604948 w 15386753"/>
              <a:gd name="connsiteY5" fmla="*/ 2505084 h 8147681"/>
              <a:gd name="connsiteX6" fmla="*/ 8567933 w 15386753"/>
              <a:gd name="connsiteY6" fmla="*/ 4599449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6753"/>
              <a:gd name="connsiteY0" fmla="*/ 1423453 h 8147681"/>
              <a:gd name="connsiteX1" fmla="*/ 448871 w 15386753"/>
              <a:gd name="connsiteY1" fmla="*/ 40290 h 8147681"/>
              <a:gd name="connsiteX2" fmla="*/ 2248798 w 15386753"/>
              <a:gd name="connsiteY2" fmla="*/ 2526487 h 8147681"/>
              <a:gd name="connsiteX3" fmla="*/ 4704568 w 15386753"/>
              <a:gd name="connsiteY3" fmla="*/ 3814839 h 8147681"/>
              <a:gd name="connsiteX4" fmla="*/ 5745023 w 15386753"/>
              <a:gd name="connsiteY4" fmla="*/ 3156588 h 8147681"/>
              <a:gd name="connsiteX5" fmla="*/ 8604948 w 15386753"/>
              <a:gd name="connsiteY5" fmla="*/ 2505084 h 8147681"/>
              <a:gd name="connsiteX6" fmla="*/ 10118827 w 15386753"/>
              <a:gd name="connsiteY6" fmla="*/ 1596273 h 8147681"/>
              <a:gd name="connsiteX7" fmla="*/ 10844739 w 15386753"/>
              <a:gd name="connsiteY7" fmla="*/ 4585016 h 8147681"/>
              <a:gd name="connsiteX8" fmla="*/ 12119165 w 15386753"/>
              <a:gd name="connsiteY8" fmla="*/ 5508495 h 8147681"/>
              <a:gd name="connsiteX9" fmla="*/ 15112807 w 15386753"/>
              <a:gd name="connsiteY9" fmla="*/ 6198091 h 8147681"/>
              <a:gd name="connsiteX10" fmla="*/ 15181296 w 15386753"/>
              <a:gd name="connsiteY10" fmla="*/ 7631036 h 8147681"/>
              <a:gd name="connsiteX11" fmla="*/ 12968754 w 15386753"/>
              <a:gd name="connsiteY11" fmla="*/ 8141912 h 8147681"/>
              <a:gd name="connsiteX12" fmla="*/ 1347107 w 15386753"/>
              <a:gd name="connsiteY12" fmla="*/ 6786627 h 8147681"/>
              <a:gd name="connsiteX13" fmla="*/ 144922 w 15386753"/>
              <a:gd name="connsiteY13" fmla="*/ 1423453 h 8147681"/>
              <a:gd name="connsiteX0" fmla="*/ 144922 w 15387395"/>
              <a:gd name="connsiteY0" fmla="*/ 1423453 h 8147681"/>
              <a:gd name="connsiteX1" fmla="*/ 448871 w 15387395"/>
              <a:gd name="connsiteY1" fmla="*/ 40290 h 8147681"/>
              <a:gd name="connsiteX2" fmla="*/ 2248798 w 15387395"/>
              <a:gd name="connsiteY2" fmla="*/ 2526487 h 8147681"/>
              <a:gd name="connsiteX3" fmla="*/ 4704568 w 15387395"/>
              <a:gd name="connsiteY3" fmla="*/ 3814839 h 8147681"/>
              <a:gd name="connsiteX4" fmla="*/ 5745023 w 15387395"/>
              <a:gd name="connsiteY4" fmla="*/ 3156588 h 8147681"/>
              <a:gd name="connsiteX5" fmla="*/ 8604948 w 15387395"/>
              <a:gd name="connsiteY5" fmla="*/ 2505084 h 8147681"/>
              <a:gd name="connsiteX6" fmla="*/ 10118827 w 15387395"/>
              <a:gd name="connsiteY6" fmla="*/ 1596273 h 8147681"/>
              <a:gd name="connsiteX7" fmla="*/ 10844739 w 15387395"/>
              <a:gd name="connsiteY7" fmla="*/ 4585016 h 8147681"/>
              <a:gd name="connsiteX8" fmla="*/ 12110200 w 15387395"/>
              <a:gd name="connsiteY8" fmla="*/ 353789 h 8147681"/>
              <a:gd name="connsiteX9" fmla="*/ 15112807 w 15387395"/>
              <a:gd name="connsiteY9" fmla="*/ 6198091 h 8147681"/>
              <a:gd name="connsiteX10" fmla="*/ 15181296 w 15387395"/>
              <a:gd name="connsiteY10" fmla="*/ 7631036 h 8147681"/>
              <a:gd name="connsiteX11" fmla="*/ 12968754 w 15387395"/>
              <a:gd name="connsiteY11" fmla="*/ 8141912 h 8147681"/>
              <a:gd name="connsiteX12" fmla="*/ 1347107 w 15387395"/>
              <a:gd name="connsiteY12" fmla="*/ 6786627 h 8147681"/>
              <a:gd name="connsiteX13" fmla="*/ 144922 w 15387395"/>
              <a:gd name="connsiteY13" fmla="*/ 1423453 h 8147681"/>
              <a:gd name="connsiteX0" fmla="*/ 144922 w 15387395"/>
              <a:gd name="connsiteY0" fmla="*/ 1423453 h 8147681"/>
              <a:gd name="connsiteX1" fmla="*/ 448871 w 15387395"/>
              <a:gd name="connsiteY1" fmla="*/ 40290 h 8147681"/>
              <a:gd name="connsiteX2" fmla="*/ 2248798 w 15387395"/>
              <a:gd name="connsiteY2" fmla="*/ 2526487 h 8147681"/>
              <a:gd name="connsiteX3" fmla="*/ 4704568 w 15387395"/>
              <a:gd name="connsiteY3" fmla="*/ 3814839 h 8147681"/>
              <a:gd name="connsiteX4" fmla="*/ 5745023 w 15387395"/>
              <a:gd name="connsiteY4" fmla="*/ 3156588 h 8147681"/>
              <a:gd name="connsiteX5" fmla="*/ 8604948 w 15387395"/>
              <a:gd name="connsiteY5" fmla="*/ 2505084 h 8147681"/>
              <a:gd name="connsiteX6" fmla="*/ 10118827 w 15387395"/>
              <a:gd name="connsiteY6" fmla="*/ 1596273 h 8147681"/>
              <a:gd name="connsiteX7" fmla="*/ 10620621 w 15387395"/>
              <a:gd name="connsiteY7" fmla="*/ 1590804 h 8147681"/>
              <a:gd name="connsiteX8" fmla="*/ 12110200 w 15387395"/>
              <a:gd name="connsiteY8" fmla="*/ 353789 h 8147681"/>
              <a:gd name="connsiteX9" fmla="*/ 15112807 w 15387395"/>
              <a:gd name="connsiteY9" fmla="*/ 6198091 h 8147681"/>
              <a:gd name="connsiteX10" fmla="*/ 15181296 w 15387395"/>
              <a:gd name="connsiteY10" fmla="*/ 7631036 h 8147681"/>
              <a:gd name="connsiteX11" fmla="*/ 12968754 w 15387395"/>
              <a:gd name="connsiteY11" fmla="*/ 8141912 h 8147681"/>
              <a:gd name="connsiteX12" fmla="*/ 1347107 w 15387395"/>
              <a:gd name="connsiteY12" fmla="*/ 6786627 h 8147681"/>
              <a:gd name="connsiteX13" fmla="*/ 144922 w 15387395"/>
              <a:gd name="connsiteY13" fmla="*/ 1423453 h 8147681"/>
              <a:gd name="connsiteX0" fmla="*/ 144922 w 15340760"/>
              <a:gd name="connsiteY0" fmla="*/ 1516226 h 8440419"/>
              <a:gd name="connsiteX1" fmla="*/ 448871 w 15340760"/>
              <a:gd name="connsiteY1" fmla="*/ 133063 h 8440419"/>
              <a:gd name="connsiteX2" fmla="*/ 2248798 w 15340760"/>
              <a:gd name="connsiteY2" fmla="*/ 2619260 h 8440419"/>
              <a:gd name="connsiteX3" fmla="*/ 4704568 w 15340760"/>
              <a:gd name="connsiteY3" fmla="*/ 3907612 h 8440419"/>
              <a:gd name="connsiteX4" fmla="*/ 5745023 w 15340760"/>
              <a:gd name="connsiteY4" fmla="*/ 3249361 h 8440419"/>
              <a:gd name="connsiteX5" fmla="*/ 8604948 w 15340760"/>
              <a:gd name="connsiteY5" fmla="*/ 2597857 h 8440419"/>
              <a:gd name="connsiteX6" fmla="*/ 10118827 w 15340760"/>
              <a:gd name="connsiteY6" fmla="*/ 1689046 h 8440419"/>
              <a:gd name="connsiteX7" fmla="*/ 10620621 w 15340760"/>
              <a:gd name="connsiteY7" fmla="*/ 1683577 h 8440419"/>
              <a:gd name="connsiteX8" fmla="*/ 12110200 w 15340760"/>
              <a:gd name="connsiteY8" fmla="*/ 446562 h 8440419"/>
              <a:gd name="connsiteX9" fmla="*/ 14825936 w 15340760"/>
              <a:gd name="connsiteY9" fmla="*/ 643099 h 8440419"/>
              <a:gd name="connsiteX10" fmla="*/ 15181296 w 15340760"/>
              <a:gd name="connsiteY10" fmla="*/ 7723809 h 8440419"/>
              <a:gd name="connsiteX11" fmla="*/ 12968754 w 15340760"/>
              <a:gd name="connsiteY11" fmla="*/ 8234685 h 8440419"/>
              <a:gd name="connsiteX12" fmla="*/ 1347107 w 15340760"/>
              <a:gd name="connsiteY12" fmla="*/ 6879400 h 8440419"/>
              <a:gd name="connsiteX13" fmla="*/ 144922 w 15340760"/>
              <a:gd name="connsiteY13" fmla="*/ 1516226 h 8440419"/>
              <a:gd name="connsiteX0" fmla="*/ 140889 w 15336727"/>
              <a:gd name="connsiteY0" fmla="*/ 1516226 h 8440419"/>
              <a:gd name="connsiteX1" fmla="*/ 382085 w 15336727"/>
              <a:gd name="connsiteY1" fmla="*/ 1181934 h 8440419"/>
              <a:gd name="connsiteX2" fmla="*/ 2244765 w 15336727"/>
              <a:gd name="connsiteY2" fmla="*/ 2619260 h 8440419"/>
              <a:gd name="connsiteX3" fmla="*/ 4700535 w 15336727"/>
              <a:gd name="connsiteY3" fmla="*/ 3907612 h 8440419"/>
              <a:gd name="connsiteX4" fmla="*/ 5740990 w 15336727"/>
              <a:gd name="connsiteY4" fmla="*/ 3249361 h 8440419"/>
              <a:gd name="connsiteX5" fmla="*/ 8600915 w 15336727"/>
              <a:gd name="connsiteY5" fmla="*/ 2597857 h 8440419"/>
              <a:gd name="connsiteX6" fmla="*/ 10114794 w 15336727"/>
              <a:gd name="connsiteY6" fmla="*/ 1689046 h 8440419"/>
              <a:gd name="connsiteX7" fmla="*/ 10616588 w 15336727"/>
              <a:gd name="connsiteY7" fmla="*/ 1683577 h 8440419"/>
              <a:gd name="connsiteX8" fmla="*/ 12106167 w 15336727"/>
              <a:gd name="connsiteY8" fmla="*/ 446562 h 8440419"/>
              <a:gd name="connsiteX9" fmla="*/ 14821903 w 15336727"/>
              <a:gd name="connsiteY9" fmla="*/ 643099 h 8440419"/>
              <a:gd name="connsiteX10" fmla="*/ 15177263 w 15336727"/>
              <a:gd name="connsiteY10" fmla="*/ 7723809 h 8440419"/>
              <a:gd name="connsiteX11" fmla="*/ 12964721 w 15336727"/>
              <a:gd name="connsiteY11" fmla="*/ 8234685 h 8440419"/>
              <a:gd name="connsiteX12" fmla="*/ 1343074 w 15336727"/>
              <a:gd name="connsiteY12" fmla="*/ 6879400 h 8440419"/>
              <a:gd name="connsiteX13" fmla="*/ 140889 w 15336727"/>
              <a:gd name="connsiteY13" fmla="*/ 1516226 h 8440419"/>
              <a:gd name="connsiteX0" fmla="*/ 390593 w 15586431"/>
              <a:gd name="connsiteY0" fmla="*/ 1516226 h 8440419"/>
              <a:gd name="connsiteX1" fmla="*/ 147695 w 15586431"/>
              <a:gd name="connsiteY1" fmla="*/ 3799628 h 8440419"/>
              <a:gd name="connsiteX2" fmla="*/ 2494469 w 15586431"/>
              <a:gd name="connsiteY2" fmla="*/ 2619260 h 8440419"/>
              <a:gd name="connsiteX3" fmla="*/ 4950239 w 15586431"/>
              <a:gd name="connsiteY3" fmla="*/ 3907612 h 8440419"/>
              <a:gd name="connsiteX4" fmla="*/ 5990694 w 15586431"/>
              <a:gd name="connsiteY4" fmla="*/ 3249361 h 8440419"/>
              <a:gd name="connsiteX5" fmla="*/ 8850619 w 15586431"/>
              <a:gd name="connsiteY5" fmla="*/ 2597857 h 8440419"/>
              <a:gd name="connsiteX6" fmla="*/ 10364498 w 15586431"/>
              <a:gd name="connsiteY6" fmla="*/ 1689046 h 8440419"/>
              <a:gd name="connsiteX7" fmla="*/ 10866292 w 15586431"/>
              <a:gd name="connsiteY7" fmla="*/ 1683577 h 8440419"/>
              <a:gd name="connsiteX8" fmla="*/ 12355871 w 15586431"/>
              <a:gd name="connsiteY8" fmla="*/ 446562 h 8440419"/>
              <a:gd name="connsiteX9" fmla="*/ 15071607 w 15586431"/>
              <a:gd name="connsiteY9" fmla="*/ 643099 h 8440419"/>
              <a:gd name="connsiteX10" fmla="*/ 15426967 w 15586431"/>
              <a:gd name="connsiteY10" fmla="*/ 7723809 h 8440419"/>
              <a:gd name="connsiteX11" fmla="*/ 13214425 w 15586431"/>
              <a:gd name="connsiteY11" fmla="*/ 8234685 h 8440419"/>
              <a:gd name="connsiteX12" fmla="*/ 1592778 w 15586431"/>
              <a:gd name="connsiteY12" fmla="*/ 6879400 h 8440419"/>
              <a:gd name="connsiteX13" fmla="*/ 390593 w 15586431"/>
              <a:gd name="connsiteY13" fmla="*/ 1516226 h 8440419"/>
              <a:gd name="connsiteX0" fmla="*/ 377410 w 15573248"/>
              <a:gd name="connsiteY0" fmla="*/ 1516226 h 8440419"/>
              <a:gd name="connsiteX1" fmla="*/ 134512 w 15573248"/>
              <a:gd name="connsiteY1" fmla="*/ 3799628 h 8440419"/>
              <a:gd name="connsiteX2" fmla="*/ 2301992 w 15573248"/>
              <a:gd name="connsiteY2" fmla="*/ 4026719 h 8440419"/>
              <a:gd name="connsiteX3" fmla="*/ 4937056 w 15573248"/>
              <a:gd name="connsiteY3" fmla="*/ 3907612 h 8440419"/>
              <a:gd name="connsiteX4" fmla="*/ 5977511 w 15573248"/>
              <a:gd name="connsiteY4" fmla="*/ 3249361 h 8440419"/>
              <a:gd name="connsiteX5" fmla="*/ 8837436 w 15573248"/>
              <a:gd name="connsiteY5" fmla="*/ 2597857 h 8440419"/>
              <a:gd name="connsiteX6" fmla="*/ 10351315 w 15573248"/>
              <a:gd name="connsiteY6" fmla="*/ 1689046 h 8440419"/>
              <a:gd name="connsiteX7" fmla="*/ 10853109 w 15573248"/>
              <a:gd name="connsiteY7" fmla="*/ 1683577 h 8440419"/>
              <a:gd name="connsiteX8" fmla="*/ 12342688 w 15573248"/>
              <a:gd name="connsiteY8" fmla="*/ 446562 h 8440419"/>
              <a:gd name="connsiteX9" fmla="*/ 15058424 w 15573248"/>
              <a:gd name="connsiteY9" fmla="*/ 643099 h 8440419"/>
              <a:gd name="connsiteX10" fmla="*/ 15413784 w 15573248"/>
              <a:gd name="connsiteY10" fmla="*/ 7723809 h 8440419"/>
              <a:gd name="connsiteX11" fmla="*/ 13201242 w 15573248"/>
              <a:gd name="connsiteY11" fmla="*/ 8234685 h 8440419"/>
              <a:gd name="connsiteX12" fmla="*/ 1579595 w 15573248"/>
              <a:gd name="connsiteY12" fmla="*/ 6879400 h 8440419"/>
              <a:gd name="connsiteX13" fmla="*/ 377410 w 15573248"/>
              <a:gd name="connsiteY13" fmla="*/ 1516226 h 8440419"/>
              <a:gd name="connsiteX0" fmla="*/ 377410 w 15573248"/>
              <a:gd name="connsiteY0" fmla="*/ 1516226 h 8440419"/>
              <a:gd name="connsiteX1" fmla="*/ 134512 w 15573248"/>
              <a:gd name="connsiteY1" fmla="*/ 3799628 h 8440419"/>
              <a:gd name="connsiteX2" fmla="*/ 2301992 w 15573248"/>
              <a:gd name="connsiteY2" fmla="*/ 4026719 h 8440419"/>
              <a:gd name="connsiteX3" fmla="*/ 4937056 w 15573248"/>
              <a:gd name="connsiteY3" fmla="*/ 3907612 h 8440419"/>
              <a:gd name="connsiteX4" fmla="*/ 5475487 w 15573248"/>
              <a:gd name="connsiteY4" fmla="*/ 3213502 h 8440419"/>
              <a:gd name="connsiteX5" fmla="*/ 8837436 w 15573248"/>
              <a:gd name="connsiteY5" fmla="*/ 2597857 h 8440419"/>
              <a:gd name="connsiteX6" fmla="*/ 10351315 w 15573248"/>
              <a:gd name="connsiteY6" fmla="*/ 1689046 h 8440419"/>
              <a:gd name="connsiteX7" fmla="*/ 10853109 w 15573248"/>
              <a:gd name="connsiteY7" fmla="*/ 1683577 h 8440419"/>
              <a:gd name="connsiteX8" fmla="*/ 12342688 w 15573248"/>
              <a:gd name="connsiteY8" fmla="*/ 446562 h 8440419"/>
              <a:gd name="connsiteX9" fmla="*/ 15058424 w 15573248"/>
              <a:gd name="connsiteY9" fmla="*/ 643099 h 8440419"/>
              <a:gd name="connsiteX10" fmla="*/ 15413784 w 15573248"/>
              <a:gd name="connsiteY10" fmla="*/ 7723809 h 8440419"/>
              <a:gd name="connsiteX11" fmla="*/ 13201242 w 15573248"/>
              <a:gd name="connsiteY11" fmla="*/ 8234685 h 8440419"/>
              <a:gd name="connsiteX12" fmla="*/ 1579595 w 15573248"/>
              <a:gd name="connsiteY12" fmla="*/ 6879400 h 8440419"/>
              <a:gd name="connsiteX13" fmla="*/ 377410 w 15573248"/>
              <a:gd name="connsiteY13" fmla="*/ 1516226 h 844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73248" h="8440419">
                <a:moveTo>
                  <a:pt x="377410" y="1516226"/>
                </a:moveTo>
                <a:cubicBezTo>
                  <a:pt x="136563" y="1002931"/>
                  <a:pt x="-186252" y="3381213"/>
                  <a:pt x="134512" y="3799628"/>
                </a:cubicBezTo>
                <a:cubicBezTo>
                  <a:pt x="455276" y="4218043"/>
                  <a:pt x="1501568" y="4008722"/>
                  <a:pt x="2301992" y="4026719"/>
                </a:cubicBezTo>
                <a:cubicBezTo>
                  <a:pt x="3102416" y="4044716"/>
                  <a:pt x="4408140" y="4043148"/>
                  <a:pt x="4937056" y="3907612"/>
                </a:cubicBezTo>
                <a:cubicBezTo>
                  <a:pt x="5465972" y="3772076"/>
                  <a:pt x="4825424" y="3431794"/>
                  <a:pt x="5475487" y="3213502"/>
                </a:cubicBezTo>
                <a:cubicBezTo>
                  <a:pt x="6125550" y="2995210"/>
                  <a:pt x="8024798" y="2851933"/>
                  <a:pt x="8837436" y="2597857"/>
                </a:cubicBezTo>
                <a:cubicBezTo>
                  <a:pt x="9650074" y="2343781"/>
                  <a:pt x="10015370" y="1841426"/>
                  <a:pt x="10351315" y="1689046"/>
                </a:cubicBezTo>
                <a:cubicBezTo>
                  <a:pt x="10687261" y="1536666"/>
                  <a:pt x="10521214" y="1890658"/>
                  <a:pt x="10853109" y="1683577"/>
                </a:cubicBezTo>
                <a:cubicBezTo>
                  <a:pt x="11185004" y="1476496"/>
                  <a:pt x="11641802" y="619975"/>
                  <a:pt x="12342688" y="446562"/>
                </a:cubicBezTo>
                <a:cubicBezTo>
                  <a:pt x="13043574" y="273149"/>
                  <a:pt x="14546575" y="-569775"/>
                  <a:pt x="15058424" y="643099"/>
                </a:cubicBezTo>
                <a:cubicBezTo>
                  <a:pt x="15570273" y="1855974"/>
                  <a:pt x="15723314" y="6458545"/>
                  <a:pt x="15413784" y="7723809"/>
                </a:cubicBezTo>
                <a:cubicBezTo>
                  <a:pt x="15104254" y="8989073"/>
                  <a:pt x="15432981" y="8182679"/>
                  <a:pt x="13201242" y="8234685"/>
                </a:cubicBezTo>
                <a:cubicBezTo>
                  <a:pt x="10969503" y="8286691"/>
                  <a:pt x="3716900" y="7999143"/>
                  <a:pt x="1579595" y="6879400"/>
                </a:cubicBezTo>
                <a:cubicBezTo>
                  <a:pt x="-557710" y="5759657"/>
                  <a:pt x="618257" y="2029521"/>
                  <a:pt x="377410" y="151622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997;p48">
            <a:extLst>
              <a:ext uri="{FF2B5EF4-FFF2-40B4-BE49-F238E27FC236}">
                <a16:creationId xmlns:a16="http://schemas.microsoft.com/office/drawing/2014/main" id="{6235FF76-D110-4B89-9E14-C80A526DBCD9}"/>
              </a:ext>
            </a:extLst>
          </p:cNvPr>
          <p:cNvSpPr/>
          <p:nvPr/>
        </p:nvSpPr>
        <p:spPr>
          <a:xfrm>
            <a:off x="1669994" y="2301689"/>
            <a:ext cx="8852012" cy="3191378"/>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285750" indent="-285750" fontAlgn="base">
              <a:buFont typeface="Wingdings" panose="05000000000000000000" pitchFamily="2" charset="2"/>
              <a:buChar char="q"/>
            </a:pPr>
            <a:r>
              <a:rPr lang="en-US" dirty="0">
                <a:solidFill>
                  <a:schemeClr val="bg1"/>
                </a:solidFill>
              </a:rPr>
              <a:t>Adding in option for admin stuff</a:t>
            </a:r>
          </a:p>
          <a:p>
            <a:pPr marL="285750" indent="-285750" fontAlgn="base">
              <a:buFont typeface="Wingdings" panose="05000000000000000000" pitchFamily="2" charset="2"/>
              <a:buChar char="q"/>
            </a:pPr>
            <a:r>
              <a:rPr lang="en-US" dirty="0">
                <a:solidFill>
                  <a:schemeClr val="bg1"/>
                </a:solidFill>
              </a:rPr>
              <a:t>Creating a more professional and user friendly UI and add more functionalities</a:t>
            </a:r>
          </a:p>
          <a:p>
            <a:pPr marL="285750" indent="-285750" fontAlgn="base">
              <a:buFont typeface="Wingdings" panose="05000000000000000000" pitchFamily="2" charset="2"/>
              <a:buChar char="q"/>
            </a:pPr>
            <a:r>
              <a:rPr lang="en-US" dirty="0">
                <a:solidFill>
                  <a:schemeClr val="bg1"/>
                </a:solidFill>
              </a:rPr>
              <a:t>Optimize the app more by removing unnecessary code</a:t>
            </a:r>
          </a:p>
          <a:p>
            <a:pPr marL="285750" indent="-285750" fontAlgn="base">
              <a:buFont typeface="Wingdings" panose="05000000000000000000" pitchFamily="2" charset="2"/>
              <a:buChar char="q"/>
            </a:pPr>
            <a:r>
              <a:rPr lang="en-US" dirty="0">
                <a:solidFill>
                  <a:schemeClr val="bg1"/>
                </a:solidFill>
              </a:rPr>
              <a:t>Tracking improvement of photographers using growth rate</a:t>
            </a:r>
          </a:p>
          <a:p>
            <a:pPr marL="285750" indent="-285750" fontAlgn="base">
              <a:buFont typeface="Wingdings" panose="05000000000000000000" pitchFamily="2" charset="2"/>
              <a:buChar char="q"/>
            </a:pPr>
            <a:r>
              <a:rPr lang="en-US" dirty="0">
                <a:solidFill>
                  <a:schemeClr val="bg1"/>
                </a:solidFill>
              </a:rPr>
              <a:t>Think about this app also from a business point of view and taking it to top markets</a:t>
            </a:r>
          </a:p>
          <a:p>
            <a:pPr marL="285750" indent="-285750" fontAlgn="base">
              <a:buFont typeface="Wingdings" panose="05000000000000000000" pitchFamily="2" charset="2"/>
              <a:buChar char="q"/>
            </a:pPr>
            <a:r>
              <a:rPr lang="en-US" dirty="0">
                <a:solidFill>
                  <a:schemeClr val="bg1"/>
                </a:solidFill>
              </a:rPr>
              <a:t>Helping great but new photographers. New photographers can face difficulty at first building their portfolio. If they can do great work then showing them to various clients for a brief time. This will create uniform and equal opportunity for everyone in the market.</a:t>
            </a:r>
          </a:p>
          <a:p>
            <a:pPr fontAlgn="base"/>
            <a:endParaRPr lang="en-US" dirty="0">
              <a:solidFill>
                <a:schemeClr val="bg1"/>
              </a:solidFill>
            </a:endParaRPr>
          </a:p>
        </p:txBody>
      </p:sp>
      <p:sp>
        <p:nvSpPr>
          <p:cNvPr id="7" name="Rectangle: Rounded Corners 6">
            <a:extLst>
              <a:ext uri="{FF2B5EF4-FFF2-40B4-BE49-F238E27FC236}">
                <a16:creationId xmlns:a16="http://schemas.microsoft.com/office/drawing/2014/main" id="{B4DBE3B7-8E4D-48E4-AE15-087501D8B6A3}"/>
              </a:ext>
            </a:extLst>
          </p:cNvPr>
          <p:cNvSpPr/>
          <p:nvPr/>
        </p:nvSpPr>
        <p:spPr>
          <a:xfrm>
            <a:off x="3999454" y="406832"/>
            <a:ext cx="4193092"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Functionalities</a:t>
            </a:r>
          </a:p>
        </p:txBody>
      </p:sp>
    </p:spTree>
    <p:extLst>
      <p:ext uri="{BB962C8B-B14F-4D97-AF65-F5344CB8AC3E}">
        <p14:creationId xmlns:p14="http://schemas.microsoft.com/office/powerpoint/2010/main" val="17408110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1E6548-8C66-4F47-9C58-C96B23327EE8}"/>
              </a:ext>
            </a:extLst>
          </p:cNvPr>
          <p:cNvSpPr txBox="1"/>
          <p:nvPr/>
        </p:nvSpPr>
        <p:spPr>
          <a:xfrm>
            <a:off x="2957385" y="2644170"/>
            <a:ext cx="7101624" cy="1569660"/>
          </a:xfrm>
          <a:prstGeom prst="rect">
            <a:avLst/>
          </a:prstGeom>
          <a:noFill/>
          <a:effectLst>
            <a:outerShdw blurRad="50800" dist="38100" dir="2700000" algn="tl" rotWithShape="0">
              <a:prstClr val="black">
                <a:alpha val="40000"/>
              </a:prstClr>
            </a:outerShdw>
          </a:effectLst>
        </p:spPr>
        <p:txBody>
          <a:bodyPr wrap="none" rtlCol="0">
            <a:spAutoFit/>
          </a:bodyPr>
          <a:lstStyle/>
          <a:p>
            <a:r>
              <a:rPr lang="en-GB" sz="9600" dirty="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p>
        </p:txBody>
      </p:sp>
      <p:sp>
        <p:nvSpPr>
          <p:cNvPr id="4" name="Freeform: Shape 3">
            <a:extLst>
              <a:ext uri="{FF2B5EF4-FFF2-40B4-BE49-F238E27FC236}">
                <a16:creationId xmlns:a16="http://schemas.microsoft.com/office/drawing/2014/main" id="{EFA0B061-408D-4920-A1CE-71E6F99F98A4}"/>
              </a:ext>
            </a:extLst>
          </p:cNvPr>
          <p:cNvSpPr/>
          <p:nvPr/>
        </p:nvSpPr>
        <p:spPr>
          <a:xfrm>
            <a:off x="-1093998" y="5013693"/>
            <a:ext cx="14246592" cy="2228786"/>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6592" h="2228786">
                <a:moveTo>
                  <a:pt x="1494850" y="2130009"/>
                </a:moveTo>
                <a:cubicBezTo>
                  <a:pt x="-409697" y="2043284"/>
                  <a:pt x="106432" y="1954777"/>
                  <a:pt x="10337" y="1607457"/>
                </a:cubicBezTo>
                <a:cubicBezTo>
                  <a:pt x="-85758" y="1260137"/>
                  <a:pt x="509313" y="196927"/>
                  <a:pt x="918278" y="46089"/>
                </a:cubicBezTo>
                <a:cubicBezTo>
                  <a:pt x="1327243" y="-104749"/>
                  <a:pt x="1887403" y="654190"/>
                  <a:pt x="2464130" y="702430"/>
                </a:cubicBezTo>
                <a:cubicBezTo>
                  <a:pt x="3040857" y="750670"/>
                  <a:pt x="3768921" y="296835"/>
                  <a:pt x="4378643" y="335531"/>
                </a:cubicBezTo>
                <a:cubicBezTo>
                  <a:pt x="4988365" y="374227"/>
                  <a:pt x="5544400" y="986976"/>
                  <a:pt x="6122462" y="934606"/>
                </a:cubicBezTo>
                <a:cubicBezTo>
                  <a:pt x="6700524" y="882236"/>
                  <a:pt x="7204773" y="43703"/>
                  <a:pt x="7847013" y="21311"/>
                </a:cubicBezTo>
                <a:cubicBezTo>
                  <a:pt x="8489253" y="-1081"/>
                  <a:pt x="9379547" y="802642"/>
                  <a:pt x="9975901" y="800256"/>
                </a:cubicBezTo>
                <a:cubicBezTo>
                  <a:pt x="10572255" y="797870"/>
                  <a:pt x="10951358" y="65359"/>
                  <a:pt x="11425138" y="6993"/>
                </a:cubicBezTo>
                <a:cubicBezTo>
                  <a:pt x="11898918" y="-51373"/>
                  <a:pt x="12354252" y="269639"/>
                  <a:pt x="12818580" y="450060"/>
                </a:cubicBezTo>
                <a:cubicBezTo>
                  <a:pt x="13282908" y="630481"/>
                  <a:pt x="13981066" y="41407"/>
                  <a:pt x="14211104" y="1089516"/>
                </a:cubicBezTo>
                <a:cubicBezTo>
                  <a:pt x="14441142" y="2137625"/>
                  <a:pt x="13556996" y="1954391"/>
                  <a:pt x="11437620" y="2127806"/>
                </a:cubicBezTo>
                <a:cubicBezTo>
                  <a:pt x="9318244" y="2301222"/>
                  <a:pt x="3399397" y="2216734"/>
                  <a:pt x="1494850" y="213000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4761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anim calcmode="lin" valueType="num">
                                      <p:cBhvr>
                                        <p:cTn id="8" dur="3000" fill="hold"/>
                                        <p:tgtEl>
                                          <p:spTgt spid="4"/>
                                        </p:tgtEl>
                                        <p:attrNameLst>
                                          <p:attrName>ppt_x</p:attrName>
                                        </p:attrNameLst>
                                      </p:cBhvr>
                                      <p:tavLst>
                                        <p:tav tm="0">
                                          <p:val>
                                            <p:strVal val="#ppt_x"/>
                                          </p:val>
                                        </p:tav>
                                        <p:tav tm="100000">
                                          <p:val>
                                            <p:strVal val="#ppt_x"/>
                                          </p:val>
                                        </p:tav>
                                      </p:tavLst>
                                    </p:anim>
                                    <p:anim calcmode="lin" valueType="num">
                                      <p:cBhvr>
                                        <p:cTn id="9" dur="2700" decel="100000" fill="hold"/>
                                        <p:tgtEl>
                                          <p:spTgt spid="4"/>
                                        </p:tgtEl>
                                        <p:attrNameLst>
                                          <p:attrName>ppt_y</p:attrName>
                                        </p:attrNameLst>
                                      </p:cBhvr>
                                      <p:tavLst>
                                        <p:tav tm="0">
                                          <p:val>
                                            <p:strVal val="#ppt_y+1"/>
                                          </p:val>
                                        </p:tav>
                                        <p:tav tm="100000">
                                          <p:val>
                                            <p:strVal val="#ppt_y-.03"/>
                                          </p:val>
                                        </p:tav>
                                      </p:tavLst>
                                    </p:anim>
                                    <p:anim calcmode="lin" valueType="num">
                                      <p:cBhvr>
                                        <p:cTn id="10" dur="300" accel="100000" fill="hold">
                                          <p:stCondLst>
                                            <p:cond delay="27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7E1B86F-B774-495C-98C1-9BE10E73E6DC}"/>
              </a:ext>
            </a:extLst>
          </p:cNvPr>
          <p:cNvSpPr/>
          <p:nvPr/>
        </p:nvSpPr>
        <p:spPr>
          <a:xfrm>
            <a:off x="-1015343" y="4886456"/>
            <a:ext cx="14688424" cy="2421865"/>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622151 w 14506636"/>
              <a:gd name="connsiteY0" fmla="*/ 2723229 h 2800532"/>
              <a:gd name="connsiteX1" fmla="*/ 24855 w 14506636"/>
              <a:gd name="connsiteY1" fmla="*/ 1114935 h 2800532"/>
              <a:gd name="connsiteX2" fmla="*/ 825792 w 14506636"/>
              <a:gd name="connsiteY2" fmla="*/ 137226 h 2800532"/>
              <a:gd name="connsiteX3" fmla="*/ 2780206 w 14506636"/>
              <a:gd name="connsiteY3" fmla="*/ 1007576 h 2800532"/>
              <a:gd name="connsiteX4" fmla="*/ 4597442 w 14506636"/>
              <a:gd name="connsiteY4" fmla="*/ 329392 h 2800532"/>
              <a:gd name="connsiteX5" fmla="*/ 6681729 w 14506636"/>
              <a:gd name="connsiteY5" fmla="*/ 1084110 h 2800532"/>
              <a:gd name="connsiteX6" fmla="*/ 8552195 w 14506636"/>
              <a:gd name="connsiteY6" fmla="*/ 559921 h 2800532"/>
              <a:gd name="connsiteX7" fmla="*/ 9873687 w 14506636"/>
              <a:gd name="connsiteY7" fmla="*/ 1377776 h 2800532"/>
              <a:gd name="connsiteX8" fmla="*/ 11352107 w 14506636"/>
              <a:gd name="connsiteY8" fmla="*/ 98130 h 2800532"/>
              <a:gd name="connsiteX9" fmla="*/ 12862281 w 14506636"/>
              <a:gd name="connsiteY9" fmla="*/ 298005 h 2800532"/>
              <a:gd name="connsiteX10" fmla="*/ 13826788 w 14506636"/>
              <a:gd name="connsiteY10" fmla="*/ 509445 h 2800532"/>
              <a:gd name="connsiteX11" fmla="*/ 13417125 w 14506636"/>
              <a:gd name="connsiteY11" fmla="*/ 2335676 h 2800532"/>
              <a:gd name="connsiteX12" fmla="*/ 1622151 w 14506636"/>
              <a:gd name="connsiteY12" fmla="*/ 2723229 h 2800532"/>
              <a:gd name="connsiteX0" fmla="*/ 1623322 w 14525163"/>
              <a:gd name="connsiteY0" fmla="*/ 2723229 h 2898791"/>
              <a:gd name="connsiteX1" fmla="*/ 26026 w 14525163"/>
              <a:gd name="connsiteY1" fmla="*/ 1114935 h 2898791"/>
              <a:gd name="connsiteX2" fmla="*/ 826963 w 14525163"/>
              <a:gd name="connsiteY2" fmla="*/ 137226 h 2898791"/>
              <a:gd name="connsiteX3" fmla="*/ 2781377 w 14525163"/>
              <a:gd name="connsiteY3" fmla="*/ 1007576 h 2898791"/>
              <a:gd name="connsiteX4" fmla="*/ 4598613 w 14525163"/>
              <a:gd name="connsiteY4" fmla="*/ 329392 h 2898791"/>
              <a:gd name="connsiteX5" fmla="*/ 6682900 w 14525163"/>
              <a:gd name="connsiteY5" fmla="*/ 1084110 h 2898791"/>
              <a:gd name="connsiteX6" fmla="*/ 8553366 w 14525163"/>
              <a:gd name="connsiteY6" fmla="*/ 559921 h 2898791"/>
              <a:gd name="connsiteX7" fmla="*/ 9874858 w 14525163"/>
              <a:gd name="connsiteY7" fmla="*/ 1377776 h 2898791"/>
              <a:gd name="connsiteX8" fmla="*/ 11353278 w 14525163"/>
              <a:gd name="connsiteY8" fmla="*/ 98130 h 2898791"/>
              <a:gd name="connsiteX9" fmla="*/ 12863452 w 14525163"/>
              <a:gd name="connsiteY9" fmla="*/ 298005 h 2898791"/>
              <a:gd name="connsiteX10" fmla="*/ 13827959 w 14525163"/>
              <a:gd name="connsiteY10" fmla="*/ 509445 h 2898791"/>
              <a:gd name="connsiteX11" fmla="*/ 13445457 w 14525163"/>
              <a:gd name="connsiteY11" fmla="*/ 2607280 h 2898791"/>
              <a:gd name="connsiteX12" fmla="*/ 1623322 w 14525163"/>
              <a:gd name="connsiteY12" fmla="*/ 2723229 h 2898791"/>
              <a:gd name="connsiteX0" fmla="*/ 1623322 w 14525163"/>
              <a:gd name="connsiteY0" fmla="*/ 2723229 h 2898791"/>
              <a:gd name="connsiteX1" fmla="*/ 26026 w 14525163"/>
              <a:gd name="connsiteY1" fmla="*/ 1114935 h 2898791"/>
              <a:gd name="connsiteX2" fmla="*/ 826963 w 14525163"/>
              <a:gd name="connsiteY2" fmla="*/ 137226 h 2898791"/>
              <a:gd name="connsiteX3" fmla="*/ 2781377 w 14525163"/>
              <a:gd name="connsiteY3" fmla="*/ 1007576 h 2898791"/>
              <a:gd name="connsiteX4" fmla="*/ 4625507 w 14525163"/>
              <a:gd name="connsiteY4" fmla="*/ 759698 h 2898791"/>
              <a:gd name="connsiteX5" fmla="*/ 6682900 w 14525163"/>
              <a:gd name="connsiteY5" fmla="*/ 1084110 h 2898791"/>
              <a:gd name="connsiteX6" fmla="*/ 8553366 w 14525163"/>
              <a:gd name="connsiteY6" fmla="*/ 559921 h 2898791"/>
              <a:gd name="connsiteX7" fmla="*/ 9874858 w 14525163"/>
              <a:gd name="connsiteY7" fmla="*/ 1377776 h 2898791"/>
              <a:gd name="connsiteX8" fmla="*/ 11353278 w 14525163"/>
              <a:gd name="connsiteY8" fmla="*/ 98130 h 2898791"/>
              <a:gd name="connsiteX9" fmla="*/ 12863452 w 14525163"/>
              <a:gd name="connsiteY9" fmla="*/ 298005 h 2898791"/>
              <a:gd name="connsiteX10" fmla="*/ 13827959 w 14525163"/>
              <a:gd name="connsiteY10" fmla="*/ 509445 h 2898791"/>
              <a:gd name="connsiteX11" fmla="*/ 13445457 w 14525163"/>
              <a:gd name="connsiteY11" fmla="*/ 2607280 h 2898791"/>
              <a:gd name="connsiteX12" fmla="*/ 1623322 w 14525163"/>
              <a:gd name="connsiteY12" fmla="*/ 2723229 h 2898791"/>
              <a:gd name="connsiteX0" fmla="*/ 1623322 w 14525163"/>
              <a:gd name="connsiteY0" fmla="*/ 2723229 h 2898791"/>
              <a:gd name="connsiteX1" fmla="*/ 26026 w 14525163"/>
              <a:gd name="connsiteY1" fmla="*/ 1114935 h 2898791"/>
              <a:gd name="connsiteX2" fmla="*/ 826963 w 14525163"/>
              <a:gd name="connsiteY2" fmla="*/ 137226 h 2898791"/>
              <a:gd name="connsiteX3" fmla="*/ 2781377 w 14525163"/>
              <a:gd name="connsiteY3" fmla="*/ 1007576 h 2898791"/>
              <a:gd name="connsiteX4" fmla="*/ 4625507 w 14525163"/>
              <a:gd name="connsiteY4" fmla="*/ 759698 h 2898791"/>
              <a:gd name="connsiteX5" fmla="*/ 6682900 w 14525163"/>
              <a:gd name="connsiteY5" fmla="*/ 1084110 h 2898791"/>
              <a:gd name="connsiteX6" fmla="*/ 8015484 w 14525163"/>
              <a:gd name="connsiteY6" fmla="*/ 622674 h 2898791"/>
              <a:gd name="connsiteX7" fmla="*/ 9874858 w 14525163"/>
              <a:gd name="connsiteY7" fmla="*/ 1377776 h 2898791"/>
              <a:gd name="connsiteX8" fmla="*/ 11353278 w 14525163"/>
              <a:gd name="connsiteY8" fmla="*/ 98130 h 2898791"/>
              <a:gd name="connsiteX9" fmla="*/ 12863452 w 14525163"/>
              <a:gd name="connsiteY9" fmla="*/ 298005 h 2898791"/>
              <a:gd name="connsiteX10" fmla="*/ 13827959 w 14525163"/>
              <a:gd name="connsiteY10" fmla="*/ 509445 h 2898791"/>
              <a:gd name="connsiteX11" fmla="*/ 13445457 w 14525163"/>
              <a:gd name="connsiteY11" fmla="*/ 2607280 h 2898791"/>
              <a:gd name="connsiteX12" fmla="*/ 1623322 w 14525163"/>
              <a:gd name="connsiteY12" fmla="*/ 2723229 h 2898791"/>
              <a:gd name="connsiteX0" fmla="*/ 1623322 w 14525163"/>
              <a:gd name="connsiteY0" fmla="*/ 2744049 h 2919611"/>
              <a:gd name="connsiteX1" fmla="*/ 26026 w 14525163"/>
              <a:gd name="connsiteY1" fmla="*/ 1135755 h 2919611"/>
              <a:gd name="connsiteX2" fmla="*/ 826963 w 14525163"/>
              <a:gd name="connsiteY2" fmla="*/ 158046 h 2919611"/>
              <a:gd name="connsiteX3" fmla="*/ 2781377 w 14525163"/>
              <a:gd name="connsiteY3" fmla="*/ 1028396 h 2919611"/>
              <a:gd name="connsiteX4" fmla="*/ 4625507 w 14525163"/>
              <a:gd name="connsiteY4" fmla="*/ 780518 h 2919611"/>
              <a:gd name="connsiteX5" fmla="*/ 6682900 w 14525163"/>
              <a:gd name="connsiteY5" fmla="*/ 1104930 h 2919611"/>
              <a:gd name="connsiteX6" fmla="*/ 8015484 w 14525163"/>
              <a:gd name="connsiteY6" fmla="*/ 643494 h 2919611"/>
              <a:gd name="connsiteX7" fmla="*/ 9874858 w 14525163"/>
              <a:gd name="connsiteY7" fmla="*/ 1398596 h 2919611"/>
              <a:gd name="connsiteX8" fmla="*/ 11505678 w 14525163"/>
              <a:gd name="connsiteY8" fmla="*/ 585115 h 2919611"/>
              <a:gd name="connsiteX9" fmla="*/ 12863452 w 14525163"/>
              <a:gd name="connsiteY9" fmla="*/ 318825 h 2919611"/>
              <a:gd name="connsiteX10" fmla="*/ 13827959 w 14525163"/>
              <a:gd name="connsiteY10" fmla="*/ 530265 h 2919611"/>
              <a:gd name="connsiteX11" fmla="*/ 13445457 w 14525163"/>
              <a:gd name="connsiteY11" fmla="*/ 2628100 h 2919611"/>
              <a:gd name="connsiteX12" fmla="*/ 1623322 w 14525163"/>
              <a:gd name="connsiteY12" fmla="*/ 2744049 h 2919611"/>
              <a:gd name="connsiteX0" fmla="*/ 1645709 w 14547550"/>
              <a:gd name="connsiteY0" fmla="*/ 2744049 h 2919611"/>
              <a:gd name="connsiteX1" fmla="*/ 48413 w 14547550"/>
              <a:gd name="connsiteY1" fmla="*/ 1135755 h 2919611"/>
              <a:gd name="connsiteX2" fmla="*/ 1154150 w 14547550"/>
              <a:gd name="connsiteY2" fmla="*/ 570422 h 2919611"/>
              <a:gd name="connsiteX3" fmla="*/ 2803764 w 14547550"/>
              <a:gd name="connsiteY3" fmla="*/ 1028396 h 2919611"/>
              <a:gd name="connsiteX4" fmla="*/ 4647894 w 14547550"/>
              <a:gd name="connsiteY4" fmla="*/ 780518 h 2919611"/>
              <a:gd name="connsiteX5" fmla="*/ 6705287 w 14547550"/>
              <a:gd name="connsiteY5" fmla="*/ 1104930 h 2919611"/>
              <a:gd name="connsiteX6" fmla="*/ 8037871 w 14547550"/>
              <a:gd name="connsiteY6" fmla="*/ 643494 h 2919611"/>
              <a:gd name="connsiteX7" fmla="*/ 9897245 w 14547550"/>
              <a:gd name="connsiteY7" fmla="*/ 1398596 h 2919611"/>
              <a:gd name="connsiteX8" fmla="*/ 11528065 w 14547550"/>
              <a:gd name="connsiteY8" fmla="*/ 585115 h 2919611"/>
              <a:gd name="connsiteX9" fmla="*/ 12885839 w 14547550"/>
              <a:gd name="connsiteY9" fmla="*/ 318825 h 2919611"/>
              <a:gd name="connsiteX10" fmla="*/ 13850346 w 14547550"/>
              <a:gd name="connsiteY10" fmla="*/ 530265 h 2919611"/>
              <a:gd name="connsiteX11" fmla="*/ 13467844 w 14547550"/>
              <a:gd name="connsiteY11" fmla="*/ 2628100 h 2919611"/>
              <a:gd name="connsiteX12" fmla="*/ 1645709 w 14547550"/>
              <a:gd name="connsiteY12" fmla="*/ 2744049 h 2919611"/>
              <a:gd name="connsiteX0" fmla="*/ 1645709 w 14547550"/>
              <a:gd name="connsiteY0" fmla="*/ 2744049 h 2919611"/>
              <a:gd name="connsiteX1" fmla="*/ 48413 w 14547550"/>
              <a:gd name="connsiteY1" fmla="*/ 1135755 h 2919611"/>
              <a:gd name="connsiteX2" fmla="*/ 1154150 w 14547550"/>
              <a:gd name="connsiteY2" fmla="*/ 570422 h 2919611"/>
              <a:gd name="connsiteX3" fmla="*/ 2803764 w 14547550"/>
              <a:gd name="connsiteY3" fmla="*/ 1028396 h 2919611"/>
              <a:gd name="connsiteX4" fmla="*/ 4549283 w 14547550"/>
              <a:gd name="connsiteY4" fmla="*/ 897059 h 2919611"/>
              <a:gd name="connsiteX5" fmla="*/ 6705287 w 14547550"/>
              <a:gd name="connsiteY5" fmla="*/ 1104930 h 2919611"/>
              <a:gd name="connsiteX6" fmla="*/ 8037871 w 14547550"/>
              <a:gd name="connsiteY6" fmla="*/ 643494 h 2919611"/>
              <a:gd name="connsiteX7" fmla="*/ 9897245 w 14547550"/>
              <a:gd name="connsiteY7" fmla="*/ 1398596 h 2919611"/>
              <a:gd name="connsiteX8" fmla="*/ 11528065 w 14547550"/>
              <a:gd name="connsiteY8" fmla="*/ 585115 h 2919611"/>
              <a:gd name="connsiteX9" fmla="*/ 12885839 w 14547550"/>
              <a:gd name="connsiteY9" fmla="*/ 318825 h 2919611"/>
              <a:gd name="connsiteX10" fmla="*/ 13850346 w 14547550"/>
              <a:gd name="connsiteY10" fmla="*/ 530265 h 2919611"/>
              <a:gd name="connsiteX11" fmla="*/ 13467844 w 14547550"/>
              <a:gd name="connsiteY11" fmla="*/ 2628100 h 2919611"/>
              <a:gd name="connsiteX12" fmla="*/ 1645709 w 14547550"/>
              <a:gd name="connsiteY12" fmla="*/ 2744049 h 2919611"/>
              <a:gd name="connsiteX0" fmla="*/ 1645709 w 14547550"/>
              <a:gd name="connsiteY0" fmla="*/ 2744049 h 2919611"/>
              <a:gd name="connsiteX1" fmla="*/ 48413 w 14547550"/>
              <a:gd name="connsiteY1" fmla="*/ 1135755 h 2919611"/>
              <a:gd name="connsiteX2" fmla="*/ 1154150 w 14547550"/>
              <a:gd name="connsiteY2" fmla="*/ 570422 h 2919611"/>
              <a:gd name="connsiteX3" fmla="*/ 2803764 w 14547550"/>
              <a:gd name="connsiteY3" fmla="*/ 1028396 h 2919611"/>
              <a:gd name="connsiteX4" fmla="*/ 4549283 w 14547550"/>
              <a:gd name="connsiteY4" fmla="*/ 897059 h 2919611"/>
              <a:gd name="connsiteX5" fmla="*/ 6705287 w 14547550"/>
              <a:gd name="connsiteY5" fmla="*/ 1104930 h 2919611"/>
              <a:gd name="connsiteX6" fmla="*/ 8853659 w 14547550"/>
              <a:gd name="connsiteY6" fmla="*/ 679353 h 2919611"/>
              <a:gd name="connsiteX7" fmla="*/ 9897245 w 14547550"/>
              <a:gd name="connsiteY7" fmla="*/ 1398596 h 2919611"/>
              <a:gd name="connsiteX8" fmla="*/ 11528065 w 14547550"/>
              <a:gd name="connsiteY8" fmla="*/ 585115 h 2919611"/>
              <a:gd name="connsiteX9" fmla="*/ 12885839 w 14547550"/>
              <a:gd name="connsiteY9" fmla="*/ 318825 h 2919611"/>
              <a:gd name="connsiteX10" fmla="*/ 13850346 w 14547550"/>
              <a:gd name="connsiteY10" fmla="*/ 530265 h 2919611"/>
              <a:gd name="connsiteX11" fmla="*/ 13467844 w 14547550"/>
              <a:gd name="connsiteY11" fmla="*/ 2628100 h 2919611"/>
              <a:gd name="connsiteX12" fmla="*/ 1645709 w 14547550"/>
              <a:gd name="connsiteY12" fmla="*/ 2744049 h 2919611"/>
              <a:gd name="connsiteX0" fmla="*/ 1645709 w 14547550"/>
              <a:gd name="connsiteY0" fmla="*/ 2751104 h 2926666"/>
              <a:gd name="connsiteX1" fmla="*/ 48413 w 14547550"/>
              <a:gd name="connsiteY1" fmla="*/ 1142810 h 2926666"/>
              <a:gd name="connsiteX2" fmla="*/ 1154150 w 14547550"/>
              <a:gd name="connsiteY2" fmla="*/ 577477 h 2926666"/>
              <a:gd name="connsiteX3" fmla="*/ 2803764 w 14547550"/>
              <a:gd name="connsiteY3" fmla="*/ 1035451 h 2926666"/>
              <a:gd name="connsiteX4" fmla="*/ 4549283 w 14547550"/>
              <a:gd name="connsiteY4" fmla="*/ 904114 h 2926666"/>
              <a:gd name="connsiteX5" fmla="*/ 6705287 w 14547550"/>
              <a:gd name="connsiteY5" fmla="*/ 1111985 h 2926666"/>
              <a:gd name="connsiteX6" fmla="*/ 8853659 w 14547550"/>
              <a:gd name="connsiteY6" fmla="*/ 686408 h 2926666"/>
              <a:gd name="connsiteX7" fmla="*/ 9897245 w 14547550"/>
              <a:gd name="connsiteY7" fmla="*/ 1405651 h 2926666"/>
              <a:gd name="connsiteX8" fmla="*/ 11510135 w 14547550"/>
              <a:gd name="connsiteY8" fmla="*/ 744570 h 2926666"/>
              <a:gd name="connsiteX9" fmla="*/ 12885839 w 14547550"/>
              <a:gd name="connsiteY9" fmla="*/ 325880 h 2926666"/>
              <a:gd name="connsiteX10" fmla="*/ 13850346 w 14547550"/>
              <a:gd name="connsiteY10" fmla="*/ 537320 h 2926666"/>
              <a:gd name="connsiteX11" fmla="*/ 13467844 w 14547550"/>
              <a:gd name="connsiteY11" fmla="*/ 2635155 h 2926666"/>
              <a:gd name="connsiteX12" fmla="*/ 1645709 w 14547550"/>
              <a:gd name="connsiteY12" fmla="*/ 2751104 h 2926666"/>
              <a:gd name="connsiteX0" fmla="*/ 1645709 w 14547550"/>
              <a:gd name="connsiteY0" fmla="*/ 2618807 h 2794369"/>
              <a:gd name="connsiteX1" fmla="*/ 48413 w 14547550"/>
              <a:gd name="connsiteY1" fmla="*/ 1010513 h 2794369"/>
              <a:gd name="connsiteX2" fmla="*/ 1154150 w 14547550"/>
              <a:gd name="connsiteY2" fmla="*/ 445180 h 2794369"/>
              <a:gd name="connsiteX3" fmla="*/ 2803764 w 14547550"/>
              <a:gd name="connsiteY3" fmla="*/ 903154 h 2794369"/>
              <a:gd name="connsiteX4" fmla="*/ 4549283 w 14547550"/>
              <a:gd name="connsiteY4" fmla="*/ 771817 h 2794369"/>
              <a:gd name="connsiteX5" fmla="*/ 6705287 w 14547550"/>
              <a:gd name="connsiteY5" fmla="*/ 979688 h 2794369"/>
              <a:gd name="connsiteX6" fmla="*/ 8853659 w 14547550"/>
              <a:gd name="connsiteY6" fmla="*/ 554111 h 2794369"/>
              <a:gd name="connsiteX7" fmla="*/ 9897245 w 14547550"/>
              <a:gd name="connsiteY7" fmla="*/ 1273354 h 2794369"/>
              <a:gd name="connsiteX8" fmla="*/ 11510135 w 14547550"/>
              <a:gd name="connsiteY8" fmla="*/ 612273 h 2794369"/>
              <a:gd name="connsiteX9" fmla="*/ 12885839 w 14547550"/>
              <a:gd name="connsiteY9" fmla="*/ 704571 h 2794369"/>
              <a:gd name="connsiteX10" fmla="*/ 13850346 w 14547550"/>
              <a:gd name="connsiteY10" fmla="*/ 405023 h 2794369"/>
              <a:gd name="connsiteX11" fmla="*/ 13467844 w 14547550"/>
              <a:gd name="connsiteY11" fmla="*/ 2502858 h 2794369"/>
              <a:gd name="connsiteX12" fmla="*/ 1645709 w 14547550"/>
              <a:gd name="connsiteY12" fmla="*/ 2618807 h 2794369"/>
              <a:gd name="connsiteX0" fmla="*/ 1645709 w 14688424"/>
              <a:gd name="connsiteY0" fmla="*/ 2269831 h 2421865"/>
              <a:gd name="connsiteX1" fmla="*/ 48413 w 14688424"/>
              <a:gd name="connsiteY1" fmla="*/ 661537 h 2421865"/>
              <a:gd name="connsiteX2" fmla="*/ 1154150 w 14688424"/>
              <a:gd name="connsiteY2" fmla="*/ 96204 h 2421865"/>
              <a:gd name="connsiteX3" fmla="*/ 2803764 w 14688424"/>
              <a:gd name="connsiteY3" fmla="*/ 554178 h 2421865"/>
              <a:gd name="connsiteX4" fmla="*/ 4549283 w 14688424"/>
              <a:gd name="connsiteY4" fmla="*/ 422841 h 2421865"/>
              <a:gd name="connsiteX5" fmla="*/ 6705287 w 14688424"/>
              <a:gd name="connsiteY5" fmla="*/ 630712 h 2421865"/>
              <a:gd name="connsiteX6" fmla="*/ 8853659 w 14688424"/>
              <a:gd name="connsiteY6" fmla="*/ 205135 h 2421865"/>
              <a:gd name="connsiteX7" fmla="*/ 9897245 w 14688424"/>
              <a:gd name="connsiteY7" fmla="*/ 924378 h 2421865"/>
              <a:gd name="connsiteX8" fmla="*/ 11510135 w 14688424"/>
              <a:gd name="connsiteY8" fmla="*/ 263297 h 2421865"/>
              <a:gd name="connsiteX9" fmla="*/ 12885839 w 14688424"/>
              <a:gd name="connsiteY9" fmla="*/ 355595 h 2421865"/>
              <a:gd name="connsiteX10" fmla="*/ 14155146 w 14688424"/>
              <a:gd name="connsiteY10" fmla="*/ 495318 h 2421865"/>
              <a:gd name="connsiteX11" fmla="*/ 13467844 w 14688424"/>
              <a:gd name="connsiteY11" fmla="*/ 2153882 h 2421865"/>
              <a:gd name="connsiteX12" fmla="*/ 1645709 w 14688424"/>
              <a:gd name="connsiteY12" fmla="*/ 2269831 h 242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688424" h="2421865">
                <a:moveTo>
                  <a:pt x="1645709" y="2269831"/>
                </a:moveTo>
                <a:cubicBezTo>
                  <a:pt x="-590863" y="2021107"/>
                  <a:pt x="130339" y="1023808"/>
                  <a:pt x="48413" y="661537"/>
                </a:cubicBezTo>
                <a:cubicBezTo>
                  <a:pt x="-33513" y="299266"/>
                  <a:pt x="694925" y="114097"/>
                  <a:pt x="1154150" y="96204"/>
                </a:cubicBezTo>
                <a:cubicBezTo>
                  <a:pt x="1613375" y="78311"/>
                  <a:pt x="2237909" y="499739"/>
                  <a:pt x="2803764" y="554178"/>
                </a:cubicBezTo>
                <a:cubicBezTo>
                  <a:pt x="3369620" y="608618"/>
                  <a:pt x="3899029" y="410085"/>
                  <a:pt x="4549283" y="422841"/>
                </a:cubicBezTo>
                <a:cubicBezTo>
                  <a:pt x="5199537" y="435597"/>
                  <a:pt x="5987891" y="666996"/>
                  <a:pt x="6705287" y="630712"/>
                </a:cubicBezTo>
                <a:cubicBezTo>
                  <a:pt x="7422683" y="594428"/>
                  <a:pt x="8321666" y="156191"/>
                  <a:pt x="8853659" y="205135"/>
                </a:cubicBezTo>
                <a:cubicBezTo>
                  <a:pt x="9385652" y="254079"/>
                  <a:pt x="9454499" y="914684"/>
                  <a:pt x="9897245" y="924378"/>
                </a:cubicBezTo>
                <a:cubicBezTo>
                  <a:pt x="10339991" y="934072"/>
                  <a:pt x="11012036" y="358094"/>
                  <a:pt x="11510135" y="263297"/>
                </a:cubicBezTo>
                <a:cubicBezTo>
                  <a:pt x="12008234" y="168500"/>
                  <a:pt x="12445004" y="316925"/>
                  <a:pt x="12885839" y="355595"/>
                </a:cubicBezTo>
                <a:cubicBezTo>
                  <a:pt x="13326674" y="394265"/>
                  <a:pt x="13925108" y="-552791"/>
                  <a:pt x="14155146" y="495318"/>
                </a:cubicBezTo>
                <a:cubicBezTo>
                  <a:pt x="14385184" y="1543427"/>
                  <a:pt x="15552750" y="1858130"/>
                  <a:pt x="13467844" y="2153882"/>
                </a:cubicBezTo>
                <a:cubicBezTo>
                  <a:pt x="11382938" y="2449634"/>
                  <a:pt x="3882281" y="2518555"/>
                  <a:pt x="1645709" y="226983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oogle Shape;382;p14">
            <a:extLst>
              <a:ext uri="{FF2B5EF4-FFF2-40B4-BE49-F238E27FC236}">
                <a16:creationId xmlns:a16="http://schemas.microsoft.com/office/drawing/2014/main" id="{927CA911-BFE6-45A7-8E89-48CED14D1FCB}"/>
              </a:ext>
            </a:extLst>
          </p:cNvPr>
          <p:cNvPicPr preferRelativeResize="0"/>
          <p:nvPr/>
        </p:nvPicPr>
        <p:blipFill>
          <a:blip r:embed="rId2">
            <a:extLst>
              <a:ext uri="{28A0092B-C50C-407E-A947-70E740481C1C}">
                <a14:useLocalDpi xmlns:a14="http://schemas.microsoft.com/office/drawing/2010/main" val="0"/>
              </a:ext>
            </a:extLst>
          </a:blip>
          <a:srcRect/>
          <a:stretch/>
        </p:blipFill>
        <p:spPr>
          <a:xfrm>
            <a:off x="1117749" y="1496183"/>
            <a:ext cx="2796600" cy="2796600"/>
          </a:xfrm>
          <a:prstGeom prst="ellipse">
            <a:avLst/>
          </a:prstGeom>
          <a:noFill/>
          <a:ln>
            <a:noFill/>
          </a:ln>
        </p:spPr>
      </p:pic>
      <p:sp>
        <p:nvSpPr>
          <p:cNvPr id="15" name="Google Shape;379;p14">
            <a:extLst>
              <a:ext uri="{FF2B5EF4-FFF2-40B4-BE49-F238E27FC236}">
                <a16:creationId xmlns:a16="http://schemas.microsoft.com/office/drawing/2014/main" id="{A4FAB456-235B-40FF-A4D0-C4B61456F774}"/>
              </a:ext>
            </a:extLst>
          </p:cNvPr>
          <p:cNvSpPr txBox="1">
            <a:spLocks/>
          </p:cNvSpPr>
          <p:nvPr/>
        </p:nvSpPr>
        <p:spPr>
          <a:xfrm>
            <a:off x="6741674" y="1086872"/>
            <a:ext cx="3828321" cy="818621"/>
          </a:xfrm>
          <a:prstGeom prst="rect">
            <a:avLst/>
          </a:prstGeom>
        </p:spPr>
        <p:txBody>
          <a:bodyPr spcFirstLastPara="1" vert="horz" wrap="square"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7200" dirty="0">
                <a:solidFill>
                  <a:schemeClr val="bg1"/>
                </a:solidFill>
                <a:latin typeface="Open Sans" panose="020B0606030504020204" pitchFamily="34" charset="0"/>
                <a:ea typeface="Open Sans" panose="020B0606030504020204" pitchFamily="34" charset="0"/>
                <a:cs typeface="Open Sans" panose="020B0606030504020204" pitchFamily="34" charset="0"/>
              </a:rPr>
              <a:t>HELLO!</a:t>
            </a:r>
          </a:p>
        </p:txBody>
      </p:sp>
      <p:sp>
        <p:nvSpPr>
          <p:cNvPr id="16" name="Google Shape;380;p14">
            <a:extLst>
              <a:ext uri="{FF2B5EF4-FFF2-40B4-BE49-F238E27FC236}">
                <a16:creationId xmlns:a16="http://schemas.microsoft.com/office/drawing/2014/main" id="{D982D718-560C-4C5B-A745-A3687DD931E9}"/>
              </a:ext>
            </a:extLst>
          </p:cNvPr>
          <p:cNvSpPr txBox="1">
            <a:spLocks/>
          </p:cNvSpPr>
          <p:nvPr/>
        </p:nvSpPr>
        <p:spPr>
          <a:xfrm>
            <a:off x="6741674" y="2347124"/>
            <a:ext cx="5888476" cy="2537090"/>
          </a:xfrm>
          <a:prstGeom prst="rect">
            <a:avLst/>
          </a:prstGeom>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GB" sz="32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I am </a:t>
            </a:r>
          </a:p>
          <a:p>
            <a:pPr marL="0" indent="0">
              <a:spcBef>
                <a:spcPts val="600"/>
              </a:spcBef>
              <a:buNone/>
            </a:pPr>
            <a:r>
              <a:rPr lang="en-GB" sz="4000" b="1" dirty="0" err="1">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Ayndreela</a:t>
            </a:r>
            <a:r>
              <a:rPr lang="en-GB" sz="4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 Dey Monty  </a:t>
            </a:r>
          </a:p>
          <a:p>
            <a:pPr marL="0" indent="0">
              <a:spcBef>
                <a:spcPts val="600"/>
              </a:spcBef>
              <a:buFont typeface="Arial" panose="020B0604020202020204" pitchFamily="34" charset="0"/>
              <a:buNone/>
            </a:pPr>
            <a:r>
              <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a:t>
            </a:r>
          </a:p>
          <a:p>
            <a:pPr marL="0" indent="0">
              <a:spcBef>
                <a:spcPts val="600"/>
              </a:spcBef>
              <a:buNone/>
            </a:pPr>
            <a:r>
              <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ID: 18-37798-2</a:t>
            </a:r>
          </a:p>
          <a:p>
            <a:pPr marL="0" indent="0">
              <a:spcBef>
                <a:spcPts val="600"/>
              </a:spcBef>
              <a:buNone/>
            </a:pPr>
            <a:r>
              <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Department: CSE</a:t>
            </a:r>
          </a:p>
          <a:p>
            <a:pPr marL="0" indent="0">
              <a:spcBef>
                <a:spcPts val="600"/>
              </a:spcBef>
              <a:buFont typeface="Arial" panose="020B0604020202020204" pitchFamily="34" charset="0"/>
              <a:buNone/>
            </a:pPr>
            <a:endPar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endParaRPr>
          </a:p>
        </p:txBody>
      </p:sp>
    </p:spTree>
    <p:extLst>
      <p:ext uri="{BB962C8B-B14F-4D97-AF65-F5344CB8AC3E}">
        <p14:creationId xmlns:p14="http://schemas.microsoft.com/office/powerpoint/2010/main" val="3759868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7E1B86F-B774-495C-98C1-9BE10E73E6DC}"/>
              </a:ext>
            </a:extLst>
          </p:cNvPr>
          <p:cNvSpPr/>
          <p:nvPr/>
        </p:nvSpPr>
        <p:spPr>
          <a:xfrm>
            <a:off x="-1015343" y="4886456"/>
            <a:ext cx="14688424" cy="2421865"/>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622151 w 14506636"/>
              <a:gd name="connsiteY0" fmla="*/ 2723229 h 2800532"/>
              <a:gd name="connsiteX1" fmla="*/ 24855 w 14506636"/>
              <a:gd name="connsiteY1" fmla="*/ 1114935 h 2800532"/>
              <a:gd name="connsiteX2" fmla="*/ 825792 w 14506636"/>
              <a:gd name="connsiteY2" fmla="*/ 137226 h 2800532"/>
              <a:gd name="connsiteX3" fmla="*/ 2780206 w 14506636"/>
              <a:gd name="connsiteY3" fmla="*/ 1007576 h 2800532"/>
              <a:gd name="connsiteX4" fmla="*/ 4597442 w 14506636"/>
              <a:gd name="connsiteY4" fmla="*/ 329392 h 2800532"/>
              <a:gd name="connsiteX5" fmla="*/ 6681729 w 14506636"/>
              <a:gd name="connsiteY5" fmla="*/ 1084110 h 2800532"/>
              <a:gd name="connsiteX6" fmla="*/ 8552195 w 14506636"/>
              <a:gd name="connsiteY6" fmla="*/ 559921 h 2800532"/>
              <a:gd name="connsiteX7" fmla="*/ 9873687 w 14506636"/>
              <a:gd name="connsiteY7" fmla="*/ 1377776 h 2800532"/>
              <a:gd name="connsiteX8" fmla="*/ 11352107 w 14506636"/>
              <a:gd name="connsiteY8" fmla="*/ 98130 h 2800532"/>
              <a:gd name="connsiteX9" fmla="*/ 12862281 w 14506636"/>
              <a:gd name="connsiteY9" fmla="*/ 298005 h 2800532"/>
              <a:gd name="connsiteX10" fmla="*/ 13826788 w 14506636"/>
              <a:gd name="connsiteY10" fmla="*/ 509445 h 2800532"/>
              <a:gd name="connsiteX11" fmla="*/ 13417125 w 14506636"/>
              <a:gd name="connsiteY11" fmla="*/ 2335676 h 2800532"/>
              <a:gd name="connsiteX12" fmla="*/ 1622151 w 14506636"/>
              <a:gd name="connsiteY12" fmla="*/ 2723229 h 2800532"/>
              <a:gd name="connsiteX0" fmla="*/ 1623322 w 14525163"/>
              <a:gd name="connsiteY0" fmla="*/ 2723229 h 2898791"/>
              <a:gd name="connsiteX1" fmla="*/ 26026 w 14525163"/>
              <a:gd name="connsiteY1" fmla="*/ 1114935 h 2898791"/>
              <a:gd name="connsiteX2" fmla="*/ 826963 w 14525163"/>
              <a:gd name="connsiteY2" fmla="*/ 137226 h 2898791"/>
              <a:gd name="connsiteX3" fmla="*/ 2781377 w 14525163"/>
              <a:gd name="connsiteY3" fmla="*/ 1007576 h 2898791"/>
              <a:gd name="connsiteX4" fmla="*/ 4598613 w 14525163"/>
              <a:gd name="connsiteY4" fmla="*/ 329392 h 2898791"/>
              <a:gd name="connsiteX5" fmla="*/ 6682900 w 14525163"/>
              <a:gd name="connsiteY5" fmla="*/ 1084110 h 2898791"/>
              <a:gd name="connsiteX6" fmla="*/ 8553366 w 14525163"/>
              <a:gd name="connsiteY6" fmla="*/ 559921 h 2898791"/>
              <a:gd name="connsiteX7" fmla="*/ 9874858 w 14525163"/>
              <a:gd name="connsiteY7" fmla="*/ 1377776 h 2898791"/>
              <a:gd name="connsiteX8" fmla="*/ 11353278 w 14525163"/>
              <a:gd name="connsiteY8" fmla="*/ 98130 h 2898791"/>
              <a:gd name="connsiteX9" fmla="*/ 12863452 w 14525163"/>
              <a:gd name="connsiteY9" fmla="*/ 298005 h 2898791"/>
              <a:gd name="connsiteX10" fmla="*/ 13827959 w 14525163"/>
              <a:gd name="connsiteY10" fmla="*/ 509445 h 2898791"/>
              <a:gd name="connsiteX11" fmla="*/ 13445457 w 14525163"/>
              <a:gd name="connsiteY11" fmla="*/ 2607280 h 2898791"/>
              <a:gd name="connsiteX12" fmla="*/ 1623322 w 14525163"/>
              <a:gd name="connsiteY12" fmla="*/ 2723229 h 2898791"/>
              <a:gd name="connsiteX0" fmla="*/ 1623322 w 14525163"/>
              <a:gd name="connsiteY0" fmla="*/ 2723229 h 2898791"/>
              <a:gd name="connsiteX1" fmla="*/ 26026 w 14525163"/>
              <a:gd name="connsiteY1" fmla="*/ 1114935 h 2898791"/>
              <a:gd name="connsiteX2" fmla="*/ 826963 w 14525163"/>
              <a:gd name="connsiteY2" fmla="*/ 137226 h 2898791"/>
              <a:gd name="connsiteX3" fmla="*/ 2781377 w 14525163"/>
              <a:gd name="connsiteY3" fmla="*/ 1007576 h 2898791"/>
              <a:gd name="connsiteX4" fmla="*/ 4625507 w 14525163"/>
              <a:gd name="connsiteY4" fmla="*/ 759698 h 2898791"/>
              <a:gd name="connsiteX5" fmla="*/ 6682900 w 14525163"/>
              <a:gd name="connsiteY5" fmla="*/ 1084110 h 2898791"/>
              <a:gd name="connsiteX6" fmla="*/ 8553366 w 14525163"/>
              <a:gd name="connsiteY6" fmla="*/ 559921 h 2898791"/>
              <a:gd name="connsiteX7" fmla="*/ 9874858 w 14525163"/>
              <a:gd name="connsiteY7" fmla="*/ 1377776 h 2898791"/>
              <a:gd name="connsiteX8" fmla="*/ 11353278 w 14525163"/>
              <a:gd name="connsiteY8" fmla="*/ 98130 h 2898791"/>
              <a:gd name="connsiteX9" fmla="*/ 12863452 w 14525163"/>
              <a:gd name="connsiteY9" fmla="*/ 298005 h 2898791"/>
              <a:gd name="connsiteX10" fmla="*/ 13827959 w 14525163"/>
              <a:gd name="connsiteY10" fmla="*/ 509445 h 2898791"/>
              <a:gd name="connsiteX11" fmla="*/ 13445457 w 14525163"/>
              <a:gd name="connsiteY11" fmla="*/ 2607280 h 2898791"/>
              <a:gd name="connsiteX12" fmla="*/ 1623322 w 14525163"/>
              <a:gd name="connsiteY12" fmla="*/ 2723229 h 2898791"/>
              <a:gd name="connsiteX0" fmla="*/ 1623322 w 14525163"/>
              <a:gd name="connsiteY0" fmla="*/ 2723229 h 2898791"/>
              <a:gd name="connsiteX1" fmla="*/ 26026 w 14525163"/>
              <a:gd name="connsiteY1" fmla="*/ 1114935 h 2898791"/>
              <a:gd name="connsiteX2" fmla="*/ 826963 w 14525163"/>
              <a:gd name="connsiteY2" fmla="*/ 137226 h 2898791"/>
              <a:gd name="connsiteX3" fmla="*/ 2781377 w 14525163"/>
              <a:gd name="connsiteY3" fmla="*/ 1007576 h 2898791"/>
              <a:gd name="connsiteX4" fmla="*/ 4625507 w 14525163"/>
              <a:gd name="connsiteY4" fmla="*/ 759698 h 2898791"/>
              <a:gd name="connsiteX5" fmla="*/ 6682900 w 14525163"/>
              <a:gd name="connsiteY5" fmla="*/ 1084110 h 2898791"/>
              <a:gd name="connsiteX6" fmla="*/ 8015484 w 14525163"/>
              <a:gd name="connsiteY6" fmla="*/ 622674 h 2898791"/>
              <a:gd name="connsiteX7" fmla="*/ 9874858 w 14525163"/>
              <a:gd name="connsiteY7" fmla="*/ 1377776 h 2898791"/>
              <a:gd name="connsiteX8" fmla="*/ 11353278 w 14525163"/>
              <a:gd name="connsiteY8" fmla="*/ 98130 h 2898791"/>
              <a:gd name="connsiteX9" fmla="*/ 12863452 w 14525163"/>
              <a:gd name="connsiteY9" fmla="*/ 298005 h 2898791"/>
              <a:gd name="connsiteX10" fmla="*/ 13827959 w 14525163"/>
              <a:gd name="connsiteY10" fmla="*/ 509445 h 2898791"/>
              <a:gd name="connsiteX11" fmla="*/ 13445457 w 14525163"/>
              <a:gd name="connsiteY11" fmla="*/ 2607280 h 2898791"/>
              <a:gd name="connsiteX12" fmla="*/ 1623322 w 14525163"/>
              <a:gd name="connsiteY12" fmla="*/ 2723229 h 2898791"/>
              <a:gd name="connsiteX0" fmla="*/ 1623322 w 14525163"/>
              <a:gd name="connsiteY0" fmla="*/ 2744049 h 2919611"/>
              <a:gd name="connsiteX1" fmla="*/ 26026 w 14525163"/>
              <a:gd name="connsiteY1" fmla="*/ 1135755 h 2919611"/>
              <a:gd name="connsiteX2" fmla="*/ 826963 w 14525163"/>
              <a:gd name="connsiteY2" fmla="*/ 158046 h 2919611"/>
              <a:gd name="connsiteX3" fmla="*/ 2781377 w 14525163"/>
              <a:gd name="connsiteY3" fmla="*/ 1028396 h 2919611"/>
              <a:gd name="connsiteX4" fmla="*/ 4625507 w 14525163"/>
              <a:gd name="connsiteY4" fmla="*/ 780518 h 2919611"/>
              <a:gd name="connsiteX5" fmla="*/ 6682900 w 14525163"/>
              <a:gd name="connsiteY5" fmla="*/ 1104930 h 2919611"/>
              <a:gd name="connsiteX6" fmla="*/ 8015484 w 14525163"/>
              <a:gd name="connsiteY6" fmla="*/ 643494 h 2919611"/>
              <a:gd name="connsiteX7" fmla="*/ 9874858 w 14525163"/>
              <a:gd name="connsiteY7" fmla="*/ 1398596 h 2919611"/>
              <a:gd name="connsiteX8" fmla="*/ 11505678 w 14525163"/>
              <a:gd name="connsiteY8" fmla="*/ 585115 h 2919611"/>
              <a:gd name="connsiteX9" fmla="*/ 12863452 w 14525163"/>
              <a:gd name="connsiteY9" fmla="*/ 318825 h 2919611"/>
              <a:gd name="connsiteX10" fmla="*/ 13827959 w 14525163"/>
              <a:gd name="connsiteY10" fmla="*/ 530265 h 2919611"/>
              <a:gd name="connsiteX11" fmla="*/ 13445457 w 14525163"/>
              <a:gd name="connsiteY11" fmla="*/ 2628100 h 2919611"/>
              <a:gd name="connsiteX12" fmla="*/ 1623322 w 14525163"/>
              <a:gd name="connsiteY12" fmla="*/ 2744049 h 2919611"/>
              <a:gd name="connsiteX0" fmla="*/ 1645709 w 14547550"/>
              <a:gd name="connsiteY0" fmla="*/ 2744049 h 2919611"/>
              <a:gd name="connsiteX1" fmla="*/ 48413 w 14547550"/>
              <a:gd name="connsiteY1" fmla="*/ 1135755 h 2919611"/>
              <a:gd name="connsiteX2" fmla="*/ 1154150 w 14547550"/>
              <a:gd name="connsiteY2" fmla="*/ 570422 h 2919611"/>
              <a:gd name="connsiteX3" fmla="*/ 2803764 w 14547550"/>
              <a:gd name="connsiteY3" fmla="*/ 1028396 h 2919611"/>
              <a:gd name="connsiteX4" fmla="*/ 4647894 w 14547550"/>
              <a:gd name="connsiteY4" fmla="*/ 780518 h 2919611"/>
              <a:gd name="connsiteX5" fmla="*/ 6705287 w 14547550"/>
              <a:gd name="connsiteY5" fmla="*/ 1104930 h 2919611"/>
              <a:gd name="connsiteX6" fmla="*/ 8037871 w 14547550"/>
              <a:gd name="connsiteY6" fmla="*/ 643494 h 2919611"/>
              <a:gd name="connsiteX7" fmla="*/ 9897245 w 14547550"/>
              <a:gd name="connsiteY7" fmla="*/ 1398596 h 2919611"/>
              <a:gd name="connsiteX8" fmla="*/ 11528065 w 14547550"/>
              <a:gd name="connsiteY8" fmla="*/ 585115 h 2919611"/>
              <a:gd name="connsiteX9" fmla="*/ 12885839 w 14547550"/>
              <a:gd name="connsiteY9" fmla="*/ 318825 h 2919611"/>
              <a:gd name="connsiteX10" fmla="*/ 13850346 w 14547550"/>
              <a:gd name="connsiteY10" fmla="*/ 530265 h 2919611"/>
              <a:gd name="connsiteX11" fmla="*/ 13467844 w 14547550"/>
              <a:gd name="connsiteY11" fmla="*/ 2628100 h 2919611"/>
              <a:gd name="connsiteX12" fmla="*/ 1645709 w 14547550"/>
              <a:gd name="connsiteY12" fmla="*/ 2744049 h 2919611"/>
              <a:gd name="connsiteX0" fmla="*/ 1645709 w 14547550"/>
              <a:gd name="connsiteY0" fmla="*/ 2744049 h 2919611"/>
              <a:gd name="connsiteX1" fmla="*/ 48413 w 14547550"/>
              <a:gd name="connsiteY1" fmla="*/ 1135755 h 2919611"/>
              <a:gd name="connsiteX2" fmla="*/ 1154150 w 14547550"/>
              <a:gd name="connsiteY2" fmla="*/ 570422 h 2919611"/>
              <a:gd name="connsiteX3" fmla="*/ 2803764 w 14547550"/>
              <a:gd name="connsiteY3" fmla="*/ 1028396 h 2919611"/>
              <a:gd name="connsiteX4" fmla="*/ 4549283 w 14547550"/>
              <a:gd name="connsiteY4" fmla="*/ 897059 h 2919611"/>
              <a:gd name="connsiteX5" fmla="*/ 6705287 w 14547550"/>
              <a:gd name="connsiteY5" fmla="*/ 1104930 h 2919611"/>
              <a:gd name="connsiteX6" fmla="*/ 8037871 w 14547550"/>
              <a:gd name="connsiteY6" fmla="*/ 643494 h 2919611"/>
              <a:gd name="connsiteX7" fmla="*/ 9897245 w 14547550"/>
              <a:gd name="connsiteY7" fmla="*/ 1398596 h 2919611"/>
              <a:gd name="connsiteX8" fmla="*/ 11528065 w 14547550"/>
              <a:gd name="connsiteY8" fmla="*/ 585115 h 2919611"/>
              <a:gd name="connsiteX9" fmla="*/ 12885839 w 14547550"/>
              <a:gd name="connsiteY9" fmla="*/ 318825 h 2919611"/>
              <a:gd name="connsiteX10" fmla="*/ 13850346 w 14547550"/>
              <a:gd name="connsiteY10" fmla="*/ 530265 h 2919611"/>
              <a:gd name="connsiteX11" fmla="*/ 13467844 w 14547550"/>
              <a:gd name="connsiteY11" fmla="*/ 2628100 h 2919611"/>
              <a:gd name="connsiteX12" fmla="*/ 1645709 w 14547550"/>
              <a:gd name="connsiteY12" fmla="*/ 2744049 h 2919611"/>
              <a:gd name="connsiteX0" fmla="*/ 1645709 w 14547550"/>
              <a:gd name="connsiteY0" fmla="*/ 2744049 h 2919611"/>
              <a:gd name="connsiteX1" fmla="*/ 48413 w 14547550"/>
              <a:gd name="connsiteY1" fmla="*/ 1135755 h 2919611"/>
              <a:gd name="connsiteX2" fmla="*/ 1154150 w 14547550"/>
              <a:gd name="connsiteY2" fmla="*/ 570422 h 2919611"/>
              <a:gd name="connsiteX3" fmla="*/ 2803764 w 14547550"/>
              <a:gd name="connsiteY3" fmla="*/ 1028396 h 2919611"/>
              <a:gd name="connsiteX4" fmla="*/ 4549283 w 14547550"/>
              <a:gd name="connsiteY4" fmla="*/ 897059 h 2919611"/>
              <a:gd name="connsiteX5" fmla="*/ 6705287 w 14547550"/>
              <a:gd name="connsiteY5" fmla="*/ 1104930 h 2919611"/>
              <a:gd name="connsiteX6" fmla="*/ 8853659 w 14547550"/>
              <a:gd name="connsiteY6" fmla="*/ 679353 h 2919611"/>
              <a:gd name="connsiteX7" fmla="*/ 9897245 w 14547550"/>
              <a:gd name="connsiteY7" fmla="*/ 1398596 h 2919611"/>
              <a:gd name="connsiteX8" fmla="*/ 11528065 w 14547550"/>
              <a:gd name="connsiteY8" fmla="*/ 585115 h 2919611"/>
              <a:gd name="connsiteX9" fmla="*/ 12885839 w 14547550"/>
              <a:gd name="connsiteY9" fmla="*/ 318825 h 2919611"/>
              <a:gd name="connsiteX10" fmla="*/ 13850346 w 14547550"/>
              <a:gd name="connsiteY10" fmla="*/ 530265 h 2919611"/>
              <a:gd name="connsiteX11" fmla="*/ 13467844 w 14547550"/>
              <a:gd name="connsiteY11" fmla="*/ 2628100 h 2919611"/>
              <a:gd name="connsiteX12" fmla="*/ 1645709 w 14547550"/>
              <a:gd name="connsiteY12" fmla="*/ 2744049 h 2919611"/>
              <a:gd name="connsiteX0" fmla="*/ 1645709 w 14547550"/>
              <a:gd name="connsiteY0" fmla="*/ 2751104 h 2926666"/>
              <a:gd name="connsiteX1" fmla="*/ 48413 w 14547550"/>
              <a:gd name="connsiteY1" fmla="*/ 1142810 h 2926666"/>
              <a:gd name="connsiteX2" fmla="*/ 1154150 w 14547550"/>
              <a:gd name="connsiteY2" fmla="*/ 577477 h 2926666"/>
              <a:gd name="connsiteX3" fmla="*/ 2803764 w 14547550"/>
              <a:gd name="connsiteY3" fmla="*/ 1035451 h 2926666"/>
              <a:gd name="connsiteX4" fmla="*/ 4549283 w 14547550"/>
              <a:gd name="connsiteY4" fmla="*/ 904114 h 2926666"/>
              <a:gd name="connsiteX5" fmla="*/ 6705287 w 14547550"/>
              <a:gd name="connsiteY5" fmla="*/ 1111985 h 2926666"/>
              <a:gd name="connsiteX6" fmla="*/ 8853659 w 14547550"/>
              <a:gd name="connsiteY6" fmla="*/ 686408 h 2926666"/>
              <a:gd name="connsiteX7" fmla="*/ 9897245 w 14547550"/>
              <a:gd name="connsiteY7" fmla="*/ 1405651 h 2926666"/>
              <a:gd name="connsiteX8" fmla="*/ 11510135 w 14547550"/>
              <a:gd name="connsiteY8" fmla="*/ 744570 h 2926666"/>
              <a:gd name="connsiteX9" fmla="*/ 12885839 w 14547550"/>
              <a:gd name="connsiteY9" fmla="*/ 325880 h 2926666"/>
              <a:gd name="connsiteX10" fmla="*/ 13850346 w 14547550"/>
              <a:gd name="connsiteY10" fmla="*/ 537320 h 2926666"/>
              <a:gd name="connsiteX11" fmla="*/ 13467844 w 14547550"/>
              <a:gd name="connsiteY11" fmla="*/ 2635155 h 2926666"/>
              <a:gd name="connsiteX12" fmla="*/ 1645709 w 14547550"/>
              <a:gd name="connsiteY12" fmla="*/ 2751104 h 2926666"/>
              <a:gd name="connsiteX0" fmla="*/ 1645709 w 14547550"/>
              <a:gd name="connsiteY0" fmla="*/ 2618807 h 2794369"/>
              <a:gd name="connsiteX1" fmla="*/ 48413 w 14547550"/>
              <a:gd name="connsiteY1" fmla="*/ 1010513 h 2794369"/>
              <a:gd name="connsiteX2" fmla="*/ 1154150 w 14547550"/>
              <a:gd name="connsiteY2" fmla="*/ 445180 h 2794369"/>
              <a:gd name="connsiteX3" fmla="*/ 2803764 w 14547550"/>
              <a:gd name="connsiteY3" fmla="*/ 903154 h 2794369"/>
              <a:gd name="connsiteX4" fmla="*/ 4549283 w 14547550"/>
              <a:gd name="connsiteY4" fmla="*/ 771817 h 2794369"/>
              <a:gd name="connsiteX5" fmla="*/ 6705287 w 14547550"/>
              <a:gd name="connsiteY5" fmla="*/ 979688 h 2794369"/>
              <a:gd name="connsiteX6" fmla="*/ 8853659 w 14547550"/>
              <a:gd name="connsiteY6" fmla="*/ 554111 h 2794369"/>
              <a:gd name="connsiteX7" fmla="*/ 9897245 w 14547550"/>
              <a:gd name="connsiteY7" fmla="*/ 1273354 h 2794369"/>
              <a:gd name="connsiteX8" fmla="*/ 11510135 w 14547550"/>
              <a:gd name="connsiteY8" fmla="*/ 612273 h 2794369"/>
              <a:gd name="connsiteX9" fmla="*/ 12885839 w 14547550"/>
              <a:gd name="connsiteY9" fmla="*/ 704571 h 2794369"/>
              <a:gd name="connsiteX10" fmla="*/ 13850346 w 14547550"/>
              <a:gd name="connsiteY10" fmla="*/ 405023 h 2794369"/>
              <a:gd name="connsiteX11" fmla="*/ 13467844 w 14547550"/>
              <a:gd name="connsiteY11" fmla="*/ 2502858 h 2794369"/>
              <a:gd name="connsiteX12" fmla="*/ 1645709 w 14547550"/>
              <a:gd name="connsiteY12" fmla="*/ 2618807 h 2794369"/>
              <a:gd name="connsiteX0" fmla="*/ 1645709 w 14688424"/>
              <a:gd name="connsiteY0" fmla="*/ 2269831 h 2421865"/>
              <a:gd name="connsiteX1" fmla="*/ 48413 w 14688424"/>
              <a:gd name="connsiteY1" fmla="*/ 661537 h 2421865"/>
              <a:gd name="connsiteX2" fmla="*/ 1154150 w 14688424"/>
              <a:gd name="connsiteY2" fmla="*/ 96204 h 2421865"/>
              <a:gd name="connsiteX3" fmla="*/ 2803764 w 14688424"/>
              <a:gd name="connsiteY3" fmla="*/ 554178 h 2421865"/>
              <a:gd name="connsiteX4" fmla="*/ 4549283 w 14688424"/>
              <a:gd name="connsiteY4" fmla="*/ 422841 h 2421865"/>
              <a:gd name="connsiteX5" fmla="*/ 6705287 w 14688424"/>
              <a:gd name="connsiteY5" fmla="*/ 630712 h 2421865"/>
              <a:gd name="connsiteX6" fmla="*/ 8853659 w 14688424"/>
              <a:gd name="connsiteY6" fmla="*/ 205135 h 2421865"/>
              <a:gd name="connsiteX7" fmla="*/ 9897245 w 14688424"/>
              <a:gd name="connsiteY7" fmla="*/ 924378 h 2421865"/>
              <a:gd name="connsiteX8" fmla="*/ 11510135 w 14688424"/>
              <a:gd name="connsiteY8" fmla="*/ 263297 h 2421865"/>
              <a:gd name="connsiteX9" fmla="*/ 12885839 w 14688424"/>
              <a:gd name="connsiteY9" fmla="*/ 355595 h 2421865"/>
              <a:gd name="connsiteX10" fmla="*/ 14155146 w 14688424"/>
              <a:gd name="connsiteY10" fmla="*/ 495318 h 2421865"/>
              <a:gd name="connsiteX11" fmla="*/ 13467844 w 14688424"/>
              <a:gd name="connsiteY11" fmla="*/ 2153882 h 2421865"/>
              <a:gd name="connsiteX12" fmla="*/ 1645709 w 14688424"/>
              <a:gd name="connsiteY12" fmla="*/ 2269831 h 242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688424" h="2421865">
                <a:moveTo>
                  <a:pt x="1645709" y="2269831"/>
                </a:moveTo>
                <a:cubicBezTo>
                  <a:pt x="-590863" y="2021107"/>
                  <a:pt x="130339" y="1023808"/>
                  <a:pt x="48413" y="661537"/>
                </a:cubicBezTo>
                <a:cubicBezTo>
                  <a:pt x="-33513" y="299266"/>
                  <a:pt x="694925" y="114097"/>
                  <a:pt x="1154150" y="96204"/>
                </a:cubicBezTo>
                <a:cubicBezTo>
                  <a:pt x="1613375" y="78311"/>
                  <a:pt x="2237909" y="499739"/>
                  <a:pt x="2803764" y="554178"/>
                </a:cubicBezTo>
                <a:cubicBezTo>
                  <a:pt x="3369620" y="608618"/>
                  <a:pt x="3899029" y="410085"/>
                  <a:pt x="4549283" y="422841"/>
                </a:cubicBezTo>
                <a:cubicBezTo>
                  <a:pt x="5199537" y="435597"/>
                  <a:pt x="5987891" y="666996"/>
                  <a:pt x="6705287" y="630712"/>
                </a:cubicBezTo>
                <a:cubicBezTo>
                  <a:pt x="7422683" y="594428"/>
                  <a:pt x="8321666" y="156191"/>
                  <a:pt x="8853659" y="205135"/>
                </a:cubicBezTo>
                <a:cubicBezTo>
                  <a:pt x="9385652" y="254079"/>
                  <a:pt x="9454499" y="914684"/>
                  <a:pt x="9897245" y="924378"/>
                </a:cubicBezTo>
                <a:cubicBezTo>
                  <a:pt x="10339991" y="934072"/>
                  <a:pt x="11012036" y="358094"/>
                  <a:pt x="11510135" y="263297"/>
                </a:cubicBezTo>
                <a:cubicBezTo>
                  <a:pt x="12008234" y="168500"/>
                  <a:pt x="12445004" y="316925"/>
                  <a:pt x="12885839" y="355595"/>
                </a:cubicBezTo>
                <a:cubicBezTo>
                  <a:pt x="13326674" y="394265"/>
                  <a:pt x="13925108" y="-552791"/>
                  <a:pt x="14155146" y="495318"/>
                </a:cubicBezTo>
                <a:cubicBezTo>
                  <a:pt x="14385184" y="1543427"/>
                  <a:pt x="15552750" y="1858130"/>
                  <a:pt x="13467844" y="2153882"/>
                </a:cubicBezTo>
                <a:cubicBezTo>
                  <a:pt x="11382938" y="2449634"/>
                  <a:pt x="3882281" y="2518555"/>
                  <a:pt x="1645709" y="226983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oogle Shape;382;p14">
            <a:extLst>
              <a:ext uri="{FF2B5EF4-FFF2-40B4-BE49-F238E27FC236}">
                <a16:creationId xmlns:a16="http://schemas.microsoft.com/office/drawing/2014/main" id="{927CA911-BFE6-45A7-8E89-48CED14D1FCB}"/>
              </a:ext>
            </a:extLst>
          </p:cNvPr>
          <p:cNvPicPr preferRelativeResize="0"/>
          <p:nvPr/>
        </p:nvPicPr>
        <p:blipFill>
          <a:blip r:embed="rId2">
            <a:extLst>
              <a:ext uri="{28A0092B-C50C-407E-A947-70E740481C1C}">
                <a14:useLocalDpi xmlns:a14="http://schemas.microsoft.com/office/drawing/2010/main" val="0"/>
              </a:ext>
            </a:extLst>
          </a:blip>
          <a:srcRect l="100" r="100"/>
          <a:stretch/>
        </p:blipFill>
        <p:spPr>
          <a:xfrm>
            <a:off x="7842399" y="1153283"/>
            <a:ext cx="2796600" cy="2796600"/>
          </a:xfrm>
          <a:prstGeom prst="ellipse">
            <a:avLst/>
          </a:prstGeom>
          <a:noFill/>
          <a:ln>
            <a:noFill/>
          </a:ln>
        </p:spPr>
      </p:pic>
      <p:sp>
        <p:nvSpPr>
          <p:cNvPr id="15" name="Google Shape;379;p14">
            <a:extLst>
              <a:ext uri="{FF2B5EF4-FFF2-40B4-BE49-F238E27FC236}">
                <a16:creationId xmlns:a16="http://schemas.microsoft.com/office/drawing/2014/main" id="{A4FAB456-235B-40FF-A4D0-C4B61456F774}"/>
              </a:ext>
            </a:extLst>
          </p:cNvPr>
          <p:cNvSpPr txBox="1">
            <a:spLocks/>
          </p:cNvSpPr>
          <p:nvPr/>
        </p:nvSpPr>
        <p:spPr>
          <a:xfrm>
            <a:off x="1797328" y="1291331"/>
            <a:ext cx="3828321" cy="818621"/>
          </a:xfrm>
          <a:prstGeom prst="rect">
            <a:avLst/>
          </a:prstGeom>
        </p:spPr>
        <p:txBody>
          <a:bodyPr spcFirstLastPara="1" vert="horz" wrap="square"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GB" sz="7200" dirty="0">
                <a:solidFill>
                  <a:schemeClr val="bg1"/>
                </a:solidFill>
                <a:latin typeface="Open Sans" panose="020B0606030504020204" pitchFamily="34" charset="0"/>
                <a:ea typeface="Open Sans" panose="020B0606030504020204" pitchFamily="34" charset="0"/>
                <a:cs typeface="Open Sans" panose="020B0606030504020204" pitchFamily="34" charset="0"/>
              </a:rPr>
              <a:t>HELLO!</a:t>
            </a:r>
          </a:p>
        </p:txBody>
      </p:sp>
      <p:sp>
        <p:nvSpPr>
          <p:cNvPr id="16" name="Google Shape;380;p14">
            <a:extLst>
              <a:ext uri="{FF2B5EF4-FFF2-40B4-BE49-F238E27FC236}">
                <a16:creationId xmlns:a16="http://schemas.microsoft.com/office/drawing/2014/main" id="{D982D718-560C-4C5B-A745-A3687DD931E9}"/>
              </a:ext>
            </a:extLst>
          </p:cNvPr>
          <p:cNvSpPr txBox="1">
            <a:spLocks/>
          </p:cNvSpPr>
          <p:nvPr/>
        </p:nvSpPr>
        <p:spPr>
          <a:xfrm>
            <a:off x="1797328" y="2551583"/>
            <a:ext cx="5888476" cy="2537090"/>
          </a:xfrm>
          <a:prstGeom prst="rect">
            <a:avLst/>
          </a:prstGeom>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GB" sz="32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I am </a:t>
            </a:r>
          </a:p>
          <a:p>
            <a:pPr marL="0" indent="0">
              <a:spcBef>
                <a:spcPts val="600"/>
              </a:spcBef>
              <a:buNone/>
            </a:pPr>
            <a:r>
              <a:rPr lang="en-GB" sz="4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SM Emran Hossain</a:t>
            </a:r>
          </a:p>
          <a:p>
            <a:pPr marL="0" indent="0">
              <a:spcBef>
                <a:spcPts val="600"/>
              </a:spcBef>
              <a:buFont typeface="Arial" panose="020B0604020202020204" pitchFamily="34" charset="0"/>
              <a:buNone/>
            </a:pPr>
            <a:r>
              <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a:t>
            </a:r>
          </a:p>
          <a:p>
            <a:pPr marL="0" indent="0">
              <a:spcBef>
                <a:spcPts val="600"/>
              </a:spcBef>
              <a:buNone/>
            </a:pPr>
            <a:r>
              <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ID: 18-36094-1</a:t>
            </a:r>
          </a:p>
          <a:p>
            <a:pPr marL="0" indent="0">
              <a:spcBef>
                <a:spcPts val="600"/>
              </a:spcBef>
              <a:buNone/>
            </a:pPr>
            <a:r>
              <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rPr>
              <a:t>Department: CSE</a:t>
            </a:r>
          </a:p>
          <a:p>
            <a:pPr marL="0" indent="0">
              <a:spcBef>
                <a:spcPts val="600"/>
              </a:spcBef>
              <a:buFont typeface="Arial" panose="020B0604020202020204" pitchFamily="34" charset="0"/>
              <a:buNone/>
            </a:pPr>
            <a:endPar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arlow"/>
            </a:endParaRPr>
          </a:p>
        </p:txBody>
      </p:sp>
    </p:spTree>
    <p:extLst>
      <p:ext uri="{BB962C8B-B14F-4D97-AF65-F5344CB8AC3E}">
        <p14:creationId xmlns:p14="http://schemas.microsoft.com/office/powerpoint/2010/main" val="2714206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0DB2DCE9-25F2-46EC-928F-1CBA9F03AC9A}"/>
              </a:ext>
            </a:extLst>
          </p:cNvPr>
          <p:cNvSpPr/>
          <p:nvPr/>
        </p:nvSpPr>
        <p:spPr>
          <a:xfrm>
            <a:off x="-1427982" y="-100328"/>
            <a:ext cx="15451067" cy="8649059"/>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61527 h 8585755"/>
              <a:gd name="connsiteX1" fmla="*/ 448871 w 15392541"/>
              <a:gd name="connsiteY1" fmla="*/ 478364 h 8585755"/>
              <a:gd name="connsiteX2" fmla="*/ 1827457 w 15392541"/>
              <a:gd name="connsiteY2" fmla="*/ 6207 h 8585755"/>
              <a:gd name="connsiteX3" fmla="*/ 3708008 w 15392541"/>
              <a:gd name="connsiteY3" fmla="*/ 750766 h 8585755"/>
              <a:gd name="connsiteX4" fmla="*/ 5664341 w 15392541"/>
              <a:gd name="connsiteY4" fmla="*/ 3254003 h 8585755"/>
              <a:gd name="connsiteX5" fmla="*/ 8174642 w 15392541"/>
              <a:gd name="connsiteY5" fmla="*/ 3732053 h 8585755"/>
              <a:gd name="connsiteX6" fmla="*/ 8567933 w 15392541"/>
              <a:gd name="connsiteY6" fmla="*/ 5037523 h 8585755"/>
              <a:gd name="connsiteX7" fmla="*/ 10844739 w 15392541"/>
              <a:gd name="connsiteY7" fmla="*/ 5023090 h 8585755"/>
              <a:gd name="connsiteX8" fmla="*/ 12038483 w 15392541"/>
              <a:gd name="connsiteY8" fmla="*/ 6179651 h 8585755"/>
              <a:gd name="connsiteX9" fmla="*/ 15112807 w 15392541"/>
              <a:gd name="connsiteY9" fmla="*/ 6636165 h 8585755"/>
              <a:gd name="connsiteX10" fmla="*/ 15181296 w 15392541"/>
              <a:gd name="connsiteY10" fmla="*/ 8069110 h 8585755"/>
              <a:gd name="connsiteX11" fmla="*/ 12968754 w 15392541"/>
              <a:gd name="connsiteY11" fmla="*/ 8579986 h 8585755"/>
              <a:gd name="connsiteX12" fmla="*/ 1347107 w 15392541"/>
              <a:gd name="connsiteY12" fmla="*/ 7224701 h 8585755"/>
              <a:gd name="connsiteX13" fmla="*/ 144922 w 15392541"/>
              <a:gd name="connsiteY13" fmla="*/ 1861527 h 8585755"/>
              <a:gd name="connsiteX0" fmla="*/ 116471 w 15434428"/>
              <a:gd name="connsiteY0" fmla="*/ 2518544 h 8588351"/>
              <a:gd name="connsiteX1" fmla="*/ 490758 w 15434428"/>
              <a:gd name="connsiteY1" fmla="*/ 482238 h 8588351"/>
              <a:gd name="connsiteX2" fmla="*/ 1869344 w 15434428"/>
              <a:gd name="connsiteY2" fmla="*/ 10081 h 8588351"/>
              <a:gd name="connsiteX3" fmla="*/ 3749895 w 15434428"/>
              <a:gd name="connsiteY3" fmla="*/ 754640 h 8588351"/>
              <a:gd name="connsiteX4" fmla="*/ 5706228 w 15434428"/>
              <a:gd name="connsiteY4" fmla="*/ 3257877 h 8588351"/>
              <a:gd name="connsiteX5" fmla="*/ 8216529 w 15434428"/>
              <a:gd name="connsiteY5" fmla="*/ 3735927 h 8588351"/>
              <a:gd name="connsiteX6" fmla="*/ 8609820 w 15434428"/>
              <a:gd name="connsiteY6" fmla="*/ 5041397 h 8588351"/>
              <a:gd name="connsiteX7" fmla="*/ 10886626 w 15434428"/>
              <a:gd name="connsiteY7" fmla="*/ 5026964 h 8588351"/>
              <a:gd name="connsiteX8" fmla="*/ 12080370 w 15434428"/>
              <a:gd name="connsiteY8" fmla="*/ 6183525 h 8588351"/>
              <a:gd name="connsiteX9" fmla="*/ 15154694 w 15434428"/>
              <a:gd name="connsiteY9" fmla="*/ 6640039 h 8588351"/>
              <a:gd name="connsiteX10" fmla="*/ 15223183 w 15434428"/>
              <a:gd name="connsiteY10" fmla="*/ 8072984 h 8588351"/>
              <a:gd name="connsiteX11" fmla="*/ 13010641 w 15434428"/>
              <a:gd name="connsiteY11" fmla="*/ 8583860 h 8588351"/>
              <a:gd name="connsiteX12" fmla="*/ 1388994 w 15434428"/>
              <a:gd name="connsiteY12" fmla="*/ 7228575 h 8588351"/>
              <a:gd name="connsiteX13" fmla="*/ 116471 w 15434428"/>
              <a:gd name="connsiteY13" fmla="*/ 2518544 h 8588351"/>
              <a:gd name="connsiteX0" fmla="*/ 104507 w 15422464"/>
              <a:gd name="connsiteY0" fmla="*/ 2509174 h 8578981"/>
              <a:gd name="connsiteX1" fmla="*/ 297923 w 15422464"/>
              <a:gd name="connsiteY1" fmla="*/ 834609 h 8578981"/>
              <a:gd name="connsiteX2" fmla="*/ 1857380 w 15422464"/>
              <a:gd name="connsiteY2" fmla="*/ 711 h 8578981"/>
              <a:gd name="connsiteX3" fmla="*/ 3737931 w 15422464"/>
              <a:gd name="connsiteY3" fmla="*/ 745270 h 8578981"/>
              <a:gd name="connsiteX4" fmla="*/ 5694264 w 15422464"/>
              <a:gd name="connsiteY4" fmla="*/ 3248507 h 8578981"/>
              <a:gd name="connsiteX5" fmla="*/ 8204565 w 15422464"/>
              <a:gd name="connsiteY5" fmla="*/ 3726557 h 8578981"/>
              <a:gd name="connsiteX6" fmla="*/ 8597856 w 15422464"/>
              <a:gd name="connsiteY6" fmla="*/ 5032027 h 8578981"/>
              <a:gd name="connsiteX7" fmla="*/ 10874662 w 15422464"/>
              <a:gd name="connsiteY7" fmla="*/ 5017594 h 8578981"/>
              <a:gd name="connsiteX8" fmla="*/ 12068406 w 15422464"/>
              <a:gd name="connsiteY8" fmla="*/ 6174155 h 8578981"/>
              <a:gd name="connsiteX9" fmla="*/ 15142730 w 15422464"/>
              <a:gd name="connsiteY9" fmla="*/ 6630669 h 8578981"/>
              <a:gd name="connsiteX10" fmla="*/ 15211219 w 15422464"/>
              <a:gd name="connsiteY10" fmla="*/ 8063614 h 8578981"/>
              <a:gd name="connsiteX11" fmla="*/ 12998677 w 15422464"/>
              <a:gd name="connsiteY11" fmla="*/ 8574490 h 8578981"/>
              <a:gd name="connsiteX12" fmla="*/ 1377030 w 15422464"/>
              <a:gd name="connsiteY12" fmla="*/ 7219205 h 8578981"/>
              <a:gd name="connsiteX13" fmla="*/ 104507 w 15422464"/>
              <a:gd name="connsiteY13" fmla="*/ 2509174 h 8578981"/>
              <a:gd name="connsiteX0" fmla="*/ 104507 w 15422464"/>
              <a:gd name="connsiteY0" fmla="*/ 2579372 h 8649179"/>
              <a:gd name="connsiteX1" fmla="*/ 297923 w 15422464"/>
              <a:gd name="connsiteY1" fmla="*/ 904807 h 8649179"/>
              <a:gd name="connsiteX2" fmla="*/ 1264527 w 15422464"/>
              <a:gd name="connsiteY2" fmla="*/ 570 h 8649179"/>
              <a:gd name="connsiteX3" fmla="*/ 3737931 w 15422464"/>
              <a:gd name="connsiteY3" fmla="*/ 815468 h 8649179"/>
              <a:gd name="connsiteX4" fmla="*/ 5694264 w 15422464"/>
              <a:gd name="connsiteY4" fmla="*/ 3318705 h 8649179"/>
              <a:gd name="connsiteX5" fmla="*/ 8204565 w 15422464"/>
              <a:gd name="connsiteY5" fmla="*/ 3796755 h 8649179"/>
              <a:gd name="connsiteX6" fmla="*/ 8597856 w 15422464"/>
              <a:gd name="connsiteY6" fmla="*/ 5102225 h 8649179"/>
              <a:gd name="connsiteX7" fmla="*/ 10874662 w 15422464"/>
              <a:gd name="connsiteY7" fmla="*/ 5087792 h 8649179"/>
              <a:gd name="connsiteX8" fmla="*/ 12068406 w 15422464"/>
              <a:gd name="connsiteY8" fmla="*/ 6244353 h 8649179"/>
              <a:gd name="connsiteX9" fmla="*/ 15142730 w 15422464"/>
              <a:gd name="connsiteY9" fmla="*/ 6700867 h 8649179"/>
              <a:gd name="connsiteX10" fmla="*/ 15211219 w 15422464"/>
              <a:gd name="connsiteY10" fmla="*/ 8133812 h 8649179"/>
              <a:gd name="connsiteX11" fmla="*/ 12998677 w 15422464"/>
              <a:gd name="connsiteY11" fmla="*/ 8644688 h 8649179"/>
              <a:gd name="connsiteX12" fmla="*/ 1377030 w 15422464"/>
              <a:gd name="connsiteY12" fmla="*/ 7289403 h 8649179"/>
              <a:gd name="connsiteX13" fmla="*/ 104507 w 15422464"/>
              <a:gd name="connsiteY13" fmla="*/ 2579372 h 864917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8204565 w 15422464"/>
              <a:gd name="connsiteY5" fmla="*/ 3796635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703840 w 15422464"/>
              <a:gd name="connsiteY7" fmla="*/ 5358978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51437"/>
              <a:gd name="connsiteY0" fmla="*/ 2579252 h 8649059"/>
              <a:gd name="connsiteX1" fmla="*/ 297923 w 15451437"/>
              <a:gd name="connsiteY1" fmla="*/ 904687 h 8649059"/>
              <a:gd name="connsiteX2" fmla="*/ 1264527 w 15451437"/>
              <a:gd name="connsiteY2" fmla="*/ 450 h 8649059"/>
              <a:gd name="connsiteX3" fmla="*/ 3737931 w 15451437"/>
              <a:gd name="connsiteY3" fmla="*/ 815348 h 8649059"/>
              <a:gd name="connsiteX4" fmla="*/ 4930589 w 15451437"/>
              <a:gd name="connsiteY4" fmla="*/ 2836264 h 8649059"/>
              <a:gd name="connsiteX5" fmla="*/ 7290165 w 15451437"/>
              <a:gd name="connsiteY5" fmla="*/ 3404749 h 8649059"/>
              <a:gd name="connsiteX6" fmla="*/ 8165776 w 15451437"/>
              <a:gd name="connsiteY6" fmla="*/ 5252830 h 8649059"/>
              <a:gd name="connsiteX7" fmla="*/ 10703840 w 15451437"/>
              <a:gd name="connsiteY7" fmla="*/ 5358978 h 8649059"/>
              <a:gd name="connsiteX8" fmla="*/ 11666472 w 15451437"/>
              <a:gd name="connsiteY8" fmla="*/ 6565780 h 8649059"/>
              <a:gd name="connsiteX9" fmla="*/ 15142730 w 15451437"/>
              <a:gd name="connsiteY9" fmla="*/ 6700747 h 8649059"/>
              <a:gd name="connsiteX10" fmla="*/ 15211219 w 15451437"/>
              <a:gd name="connsiteY10" fmla="*/ 8133692 h 8649059"/>
              <a:gd name="connsiteX11" fmla="*/ 12998677 w 15451437"/>
              <a:gd name="connsiteY11" fmla="*/ 8644568 h 8649059"/>
              <a:gd name="connsiteX12" fmla="*/ 1377030 w 15451437"/>
              <a:gd name="connsiteY12" fmla="*/ 7289283 h 8649059"/>
              <a:gd name="connsiteX13" fmla="*/ 104507 w 1545143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290165 w 15451067"/>
              <a:gd name="connsiteY5" fmla="*/ 340474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451067" h="8649059">
                <a:moveTo>
                  <a:pt x="104507" y="2579252"/>
                </a:moveTo>
                <a:cubicBezTo>
                  <a:pt x="-75344" y="1515153"/>
                  <a:pt x="104586" y="1334487"/>
                  <a:pt x="297923" y="904687"/>
                </a:cubicBezTo>
                <a:cubicBezTo>
                  <a:pt x="491260" y="474887"/>
                  <a:pt x="691192" y="15340"/>
                  <a:pt x="1264527" y="450"/>
                </a:cubicBezTo>
                <a:cubicBezTo>
                  <a:pt x="1837862" y="-14440"/>
                  <a:pt x="3126921" y="342712"/>
                  <a:pt x="3737931" y="815348"/>
                </a:cubicBezTo>
                <a:cubicBezTo>
                  <a:pt x="4348941" y="1287984"/>
                  <a:pt x="4338550" y="2404697"/>
                  <a:pt x="4930589" y="2836264"/>
                </a:cubicBezTo>
                <a:cubicBezTo>
                  <a:pt x="5522628" y="3267831"/>
                  <a:pt x="6750967" y="3001988"/>
                  <a:pt x="7290165" y="3404749"/>
                </a:cubicBezTo>
                <a:cubicBezTo>
                  <a:pt x="7829363" y="3807510"/>
                  <a:pt x="7596830" y="4927125"/>
                  <a:pt x="8165776" y="5252830"/>
                </a:cubicBezTo>
                <a:cubicBezTo>
                  <a:pt x="8734722" y="5578535"/>
                  <a:pt x="10120391" y="5140153"/>
                  <a:pt x="10703840" y="5358978"/>
                </a:cubicBezTo>
                <a:cubicBezTo>
                  <a:pt x="11287289" y="5577803"/>
                  <a:pt x="10951778" y="6390719"/>
                  <a:pt x="11666472" y="6565780"/>
                </a:cubicBezTo>
                <a:cubicBezTo>
                  <a:pt x="12381166" y="6740841"/>
                  <a:pt x="14401214" y="6148026"/>
                  <a:pt x="14992005" y="6409345"/>
                </a:cubicBezTo>
                <a:cubicBezTo>
                  <a:pt x="15582796" y="6670664"/>
                  <a:pt x="15543440" y="7761155"/>
                  <a:pt x="15211219" y="8133692"/>
                </a:cubicBezTo>
                <a:cubicBezTo>
                  <a:pt x="14878998" y="8506229"/>
                  <a:pt x="15230416" y="8592562"/>
                  <a:pt x="12998677" y="8644568"/>
                </a:cubicBezTo>
                <a:cubicBezTo>
                  <a:pt x="10766938" y="8696574"/>
                  <a:pt x="3526058" y="8300169"/>
                  <a:pt x="1377030" y="7289283"/>
                </a:cubicBezTo>
                <a:cubicBezTo>
                  <a:pt x="-771998" y="6278397"/>
                  <a:pt x="284358" y="3643351"/>
                  <a:pt x="104507" y="2579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Rounded Corners 93">
            <a:extLst>
              <a:ext uri="{FF2B5EF4-FFF2-40B4-BE49-F238E27FC236}">
                <a16:creationId xmlns:a16="http://schemas.microsoft.com/office/drawing/2014/main" id="{3C3479BE-ECEC-41CA-A7F8-FFE914B65ADB}"/>
              </a:ext>
            </a:extLst>
          </p:cNvPr>
          <p:cNvSpPr/>
          <p:nvPr/>
        </p:nvSpPr>
        <p:spPr>
          <a:xfrm>
            <a:off x="4009614" y="319491"/>
            <a:ext cx="3762788" cy="76523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12142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Project Objective</a:t>
            </a:r>
          </a:p>
        </p:txBody>
      </p:sp>
      <p:sp>
        <p:nvSpPr>
          <p:cNvPr id="5" name="Google Shape;997;p48">
            <a:extLst>
              <a:ext uri="{FF2B5EF4-FFF2-40B4-BE49-F238E27FC236}">
                <a16:creationId xmlns:a16="http://schemas.microsoft.com/office/drawing/2014/main" id="{6235FF76-D110-4B89-9E14-C80A526DBCD9}"/>
              </a:ext>
            </a:extLst>
          </p:cNvPr>
          <p:cNvSpPr/>
          <p:nvPr/>
        </p:nvSpPr>
        <p:spPr>
          <a:xfrm>
            <a:off x="906708" y="1504548"/>
            <a:ext cx="10584462" cy="4761781"/>
          </a:xfrm>
          <a:prstGeom prst="roundRect">
            <a:avLst>
              <a:gd name="adj" fmla="val 16667"/>
            </a:avLst>
          </a:prstGeom>
          <a:solidFill>
            <a:schemeClr val="bg1">
              <a:alpha val="1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lvl="0"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My inspiration for this project related to photography always has been to help the community in a way so that everybody involved wins. For the first time, we are providing service as a studio that is secure and punctual. As we will have total control over the pieces of machinery used and the delivery process, customer's photos or videos cannot be misused. We will also be able to deliver the products in time. In case of any accident, there will be spare employees who will finish the work in time. To speak about other renowned freelancing platforms, novice but potential candidates cannot prosper because of their rating system. To solve the problem, we have introduced a new parameter that will let the customers know about the novice but potential candidates who may thrive shortly on top of the rating system of choosing the best photographer. In this way, even not-so-skilled novice photographers can challenge the professionals in terms of cost. We have tried our best to create such a platform where the customers and the photographers will be benefited greatly.</a:t>
            </a:r>
            <a:endParaRPr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22431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0DB2DCE9-25F2-46EC-928F-1CBA9F03AC9A}"/>
              </a:ext>
            </a:extLst>
          </p:cNvPr>
          <p:cNvSpPr/>
          <p:nvPr/>
        </p:nvSpPr>
        <p:spPr>
          <a:xfrm>
            <a:off x="-1449504" y="564289"/>
            <a:ext cx="15198383" cy="7600454"/>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7950524 w 15392541"/>
              <a:gd name="connsiteY5" fmla="*/ 4019812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988385 h 8712613"/>
              <a:gd name="connsiteX1" fmla="*/ 448871 w 15392541"/>
              <a:gd name="connsiteY1" fmla="*/ 605222 h 8712613"/>
              <a:gd name="connsiteX2" fmla="*/ 1827457 w 15392541"/>
              <a:gd name="connsiteY2" fmla="*/ 133065 h 8712613"/>
              <a:gd name="connsiteX3" fmla="*/ 3377792 w 15392541"/>
              <a:gd name="connsiteY3" fmla="*/ 2927488 h 8712613"/>
              <a:gd name="connsiteX4" fmla="*/ 5664341 w 15392541"/>
              <a:gd name="connsiteY4" fmla="*/ 3380861 h 8712613"/>
              <a:gd name="connsiteX5" fmla="*/ 7950524 w 15392541"/>
              <a:gd name="connsiteY5" fmla="*/ 4136817 h 8712613"/>
              <a:gd name="connsiteX6" fmla="*/ 8567933 w 15392541"/>
              <a:gd name="connsiteY6" fmla="*/ 5164381 h 8712613"/>
              <a:gd name="connsiteX7" fmla="*/ 10844739 w 15392541"/>
              <a:gd name="connsiteY7" fmla="*/ 5149948 h 8712613"/>
              <a:gd name="connsiteX8" fmla="*/ 12038483 w 15392541"/>
              <a:gd name="connsiteY8" fmla="*/ 6306509 h 8712613"/>
              <a:gd name="connsiteX9" fmla="*/ 15112807 w 15392541"/>
              <a:gd name="connsiteY9" fmla="*/ 6763023 h 8712613"/>
              <a:gd name="connsiteX10" fmla="*/ 15181296 w 15392541"/>
              <a:gd name="connsiteY10" fmla="*/ 8195968 h 8712613"/>
              <a:gd name="connsiteX11" fmla="*/ 12968754 w 15392541"/>
              <a:gd name="connsiteY11" fmla="*/ 8706844 h 8712613"/>
              <a:gd name="connsiteX12" fmla="*/ 1347107 w 15392541"/>
              <a:gd name="connsiteY12" fmla="*/ 7351559 h 8712613"/>
              <a:gd name="connsiteX13" fmla="*/ 144922 w 15392541"/>
              <a:gd name="connsiteY13" fmla="*/ 1988385 h 8712613"/>
              <a:gd name="connsiteX0" fmla="*/ 144922 w 15392541"/>
              <a:gd name="connsiteY0" fmla="*/ 1386673 h 8110901"/>
              <a:gd name="connsiteX1" fmla="*/ 448871 w 15392541"/>
              <a:gd name="connsiteY1" fmla="*/ 3510 h 8110901"/>
              <a:gd name="connsiteX2" fmla="*/ 1657127 w 15392541"/>
              <a:gd name="connsiteY2" fmla="*/ 1629094 h 8110901"/>
              <a:gd name="connsiteX3" fmla="*/ 3377792 w 15392541"/>
              <a:gd name="connsiteY3" fmla="*/ 2325776 h 8110901"/>
              <a:gd name="connsiteX4" fmla="*/ 5664341 w 15392541"/>
              <a:gd name="connsiteY4" fmla="*/ 2779149 h 8110901"/>
              <a:gd name="connsiteX5" fmla="*/ 7950524 w 15392541"/>
              <a:gd name="connsiteY5" fmla="*/ 3535105 h 8110901"/>
              <a:gd name="connsiteX6" fmla="*/ 8567933 w 15392541"/>
              <a:gd name="connsiteY6" fmla="*/ 4562669 h 8110901"/>
              <a:gd name="connsiteX7" fmla="*/ 10844739 w 15392541"/>
              <a:gd name="connsiteY7" fmla="*/ 4548236 h 8110901"/>
              <a:gd name="connsiteX8" fmla="*/ 12038483 w 15392541"/>
              <a:gd name="connsiteY8" fmla="*/ 5704797 h 8110901"/>
              <a:gd name="connsiteX9" fmla="*/ 15112807 w 15392541"/>
              <a:gd name="connsiteY9" fmla="*/ 6161311 h 8110901"/>
              <a:gd name="connsiteX10" fmla="*/ 15181296 w 15392541"/>
              <a:gd name="connsiteY10" fmla="*/ 7594256 h 8110901"/>
              <a:gd name="connsiteX11" fmla="*/ 12968754 w 15392541"/>
              <a:gd name="connsiteY11" fmla="*/ 8105132 h 8110901"/>
              <a:gd name="connsiteX12" fmla="*/ 1347107 w 15392541"/>
              <a:gd name="connsiteY12" fmla="*/ 6749847 h 8110901"/>
              <a:gd name="connsiteX13" fmla="*/ 144922 w 15392541"/>
              <a:gd name="connsiteY13" fmla="*/ 1386673 h 8110901"/>
              <a:gd name="connsiteX0" fmla="*/ 161733 w 15409352"/>
              <a:gd name="connsiteY0" fmla="*/ 124741 h 6848969"/>
              <a:gd name="connsiteX1" fmla="*/ 725658 w 15409352"/>
              <a:gd name="connsiteY1" fmla="*/ 1601319 h 6848969"/>
              <a:gd name="connsiteX2" fmla="*/ 1673938 w 15409352"/>
              <a:gd name="connsiteY2" fmla="*/ 367162 h 6848969"/>
              <a:gd name="connsiteX3" fmla="*/ 3394603 w 15409352"/>
              <a:gd name="connsiteY3" fmla="*/ 1063844 h 6848969"/>
              <a:gd name="connsiteX4" fmla="*/ 5681152 w 15409352"/>
              <a:gd name="connsiteY4" fmla="*/ 1517217 h 6848969"/>
              <a:gd name="connsiteX5" fmla="*/ 7967335 w 15409352"/>
              <a:gd name="connsiteY5" fmla="*/ 2273173 h 6848969"/>
              <a:gd name="connsiteX6" fmla="*/ 8584744 w 15409352"/>
              <a:gd name="connsiteY6" fmla="*/ 3300737 h 6848969"/>
              <a:gd name="connsiteX7" fmla="*/ 10861550 w 15409352"/>
              <a:gd name="connsiteY7" fmla="*/ 3286304 h 6848969"/>
              <a:gd name="connsiteX8" fmla="*/ 12055294 w 15409352"/>
              <a:gd name="connsiteY8" fmla="*/ 4442865 h 6848969"/>
              <a:gd name="connsiteX9" fmla="*/ 15129618 w 15409352"/>
              <a:gd name="connsiteY9" fmla="*/ 4899379 h 6848969"/>
              <a:gd name="connsiteX10" fmla="*/ 15198107 w 15409352"/>
              <a:gd name="connsiteY10" fmla="*/ 6332324 h 6848969"/>
              <a:gd name="connsiteX11" fmla="*/ 12985565 w 15409352"/>
              <a:gd name="connsiteY11" fmla="*/ 6843200 h 6848969"/>
              <a:gd name="connsiteX12" fmla="*/ 1363918 w 15409352"/>
              <a:gd name="connsiteY12" fmla="*/ 5487915 h 6848969"/>
              <a:gd name="connsiteX13" fmla="*/ 161733 w 15409352"/>
              <a:gd name="connsiteY13" fmla="*/ 124741 h 6848969"/>
              <a:gd name="connsiteX0" fmla="*/ 203668 w 15352675"/>
              <a:gd name="connsiteY0" fmla="*/ 1972026 h 6488066"/>
              <a:gd name="connsiteX1" fmla="*/ 668981 w 15352675"/>
              <a:gd name="connsiteY1" fmla="*/ 1243286 h 6488066"/>
              <a:gd name="connsiteX2" fmla="*/ 1617261 w 15352675"/>
              <a:gd name="connsiteY2" fmla="*/ 9129 h 6488066"/>
              <a:gd name="connsiteX3" fmla="*/ 3337926 w 15352675"/>
              <a:gd name="connsiteY3" fmla="*/ 705811 h 6488066"/>
              <a:gd name="connsiteX4" fmla="*/ 5624475 w 15352675"/>
              <a:gd name="connsiteY4" fmla="*/ 1159184 h 6488066"/>
              <a:gd name="connsiteX5" fmla="*/ 7910658 w 15352675"/>
              <a:gd name="connsiteY5" fmla="*/ 1915140 h 6488066"/>
              <a:gd name="connsiteX6" fmla="*/ 8528067 w 15352675"/>
              <a:gd name="connsiteY6" fmla="*/ 2942704 h 6488066"/>
              <a:gd name="connsiteX7" fmla="*/ 10804873 w 15352675"/>
              <a:gd name="connsiteY7" fmla="*/ 2928271 h 6488066"/>
              <a:gd name="connsiteX8" fmla="*/ 11998617 w 15352675"/>
              <a:gd name="connsiteY8" fmla="*/ 4084832 h 6488066"/>
              <a:gd name="connsiteX9" fmla="*/ 15072941 w 15352675"/>
              <a:gd name="connsiteY9" fmla="*/ 4541346 h 6488066"/>
              <a:gd name="connsiteX10" fmla="*/ 15141430 w 15352675"/>
              <a:gd name="connsiteY10" fmla="*/ 5974291 h 6488066"/>
              <a:gd name="connsiteX11" fmla="*/ 12928888 w 15352675"/>
              <a:gd name="connsiteY11" fmla="*/ 6485167 h 6488066"/>
              <a:gd name="connsiteX12" fmla="*/ 1307241 w 15352675"/>
              <a:gd name="connsiteY12" fmla="*/ 5129882 h 6488066"/>
              <a:gd name="connsiteX13" fmla="*/ 203668 w 15352675"/>
              <a:gd name="connsiteY13" fmla="*/ 1972026 h 6488066"/>
              <a:gd name="connsiteX0" fmla="*/ 203668 w 15352675"/>
              <a:gd name="connsiteY0" fmla="*/ 1969339 h 6485379"/>
              <a:gd name="connsiteX1" fmla="*/ 668981 w 15352675"/>
              <a:gd name="connsiteY1" fmla="*/ 1240599 h 6485379"/>
              <a:gd name="connsiteX2" fmla="*/ 1617261 w 15352675"/>
              <a:gd name="connsiteY2" fmla="*/ 6442 h 6485379"/>
              <a:gd name="connsiteX3" fmla="*/ 2398099 w 15352675"/>
              <a:gd name="connsiteY3" fmla="*/ 753158 h 6485379"/>
              <a:gd name="connsiteX4" fmla="*/ 3337926 w 15352675"/>
              <a:gd name="connsiteY4" fmla="*/ 703124 h 6485379"/>
              <a:gd name="connsiteX5" fmla="*/ 5624475 w 15352675"/>
              <a:gd name="connsiteY5" fmla="*/ 1156497 h 6485379"/>
              <a:gd name="connsiteX6" fmla="*/ 7910658 w 15352675"/>
              <a:gd name="connsiteY6" fmla="*/ 1912453 h 6485379"/>
              <a:gd name="connsiteX7" fmla="*/ 8528067 w 15352675"/>
              <a:gd name="connsiteY7" fmla="*/ 2940017 h 6485379"/>
              <a:gd name="connsiteX8" fmla="*/ 10804873 w 15352675"/>
              <a:gd name="connsiteY8" fmla="*/ 2925584 h 6485379"/>
              <a:gd name="connsiteX9" fmla="*/ 11998617 w 15352675"/>
              <a:gd name="connsiteY9" fmla="*/ 4082145 h 6485379"/>
              <a:gd name="connsiteX10" fmla="*/ 15072941 w 15352675"/>
              <a:gd name="connsiteY10" fmla="*/ 4538659 h 6485379"/>
              <a:gd name="connsiteX11" fmla="*/ 15141430 w 15352675"/>
              <a:gd name="connsiteY11" fmla="*/ 5971604 h 6485379"/>
              <a:gd name="connsiteX12" fmla="*/ 12928888 w 15352675"/>
              <a:gd name="connsiteY12" fmla="*/ 6482480 h 6485379"/>
              <a:gd name="connsiteX13" fmla="*/ 1307241 w 15352675"/>
              <a:gd name="connsiteY13" fmla="*/ 5127195 h 6485379"/>
              <a:gd name="connsiteX14" fmla="*/ 203668 w 15352675"/>
              <a:gd name="connsiteY14" fmla="*/ 1969339 h 6485379"/>
              <a:gd name="connsiteX0" fmla="*/ 203668 w 15352675"/>
              <a:gd name="connsiteY0" fmla="*/ 1278621 h 5794661"/>
              <a:gd name="connsiteX1" fmla="*/ 668981 w 15352675"/>
              <a:gd name="connsiteY1" fmla="*/ 549881 h 5794661"/>
              <a:gd name="connsiteX2" fmla="*/ 1581403 w 15352675"/>
              <a:gd name="connsiteY2" fmla="*/ 759041 h 5794661"/>
              <a:gd name="connsiteX3" fmla="*/ 2398099 w 15352675"/>
              <a:gd name="connsiteY3" fmla="*/ 62440 h 5794661"/>
              <a:gd name="connsiteX4" fmla="*/ 3337926 w 15352675"/>
              <a:gd name="connsiteY4" fmla="*/ 12406 h 5794661"/>
              <a:gd name="connsiteX5" fmla="*/ 5624475 w 15352675"/>
              <a:gd name="connsiteY5" fmla="*/ 465779 h 5794661"/>
              <a:gd name="connsiteX6" fmla="*/ 7910658 w 15352675"/>
              <a:gd name="connsiteY6" fmla="*/ 1221735 h 5794661"/>
              <a:gd name="connsiteX7" fmla="*/ 8528067 w 15352675"/>
              <a:gd name="connsiteY7" fmla="*/ 2249299 h 5794661"/>
              <a:gd name="connsiteX8" fmla="*/ 10804873 w 15352675"/>
              <a:gd name="connsiteY8" fmla="*/ 2234866 h 5794661"/>
              <a:gd name="connsiteX9" fmla="*/ 11998617 w 15352675"/>
              <a:gd name="connsiteY9" fmla="*/ 3391427 h 5794661"/>
              <a:gd name="connsiteX10" fmla="*/ 15072941 w 15352675"/>
              <a:gd name="connsiteY10" fmla="*/ 3847941 h 5794661"/>
              <a:gd name="connsiteX11" fmla="*/ 15141430 w 15352675"/>
              <a:gd name="connsiteY11" fmla="*/ 5280886 h 5794661"/>
              <a:gd name="connsiteX12" fmla="*/ 12928888 w 15352675"/>
              <a:gd name="connsiteY12" fmla="*/ 5791762 h 5794661"/>
              <a:gd name="connsiteX13" fmla="*/ 1307241 w 15352675"/>
              <a:gd name="connsiteY13" fmla="*/ 4436477 h 5794661"/>
              <a:gd name="connsiteX14" fmla="*/ 203668 w 15352675"/>
              <a:gd name="connsiteY14" fmla="*/ 1278621 h 5794661"/>
              <a:gd name="connsiteX0" fmla="*/ 203668 w 15352675"/>
              <a:gd name="connsiteY0" fmla="*/ 1228643 h 5744683"/>
              <a:gd name="connsiteX1" fmla="*/ 668981 w 15352675"/>
              <a:gd name="connsiteY1" fmla="*/ 499903 h 5744683"/>
              <a:gd name="connsiteX2" fmla="*/ 1581403 w 15352675"/>
              <a:gd name="connsiteY2" fmla="*/ 709063 h 5744683"/>
              <a:gd name="connsiteX3" fmla="*/ 2398099 w 15352675"/>
              <a:gd name="connsiteY3" fmla="*/ 12462 h 5744683"/>
              <a:gd name="connsiteX4" fmla="*/ 4413690 w 15352675"/>
              <a:gd name="connsiteY4" fmla="*/ 1674687 h 5744683"/>
              <a:gd name="connsiteX5" fmla="*/ 5624475 w 15352675"/>
              <a:gd name="connsiteY5" fmla="*/ 415801 h 5744683"/>
              <a:gd name="connsiteX6" fmla="*/ 7910658 w 15352675"/>
              <a:gd name="connsiteY6" fmla="*/ 1171757 h 5744683"/>
              <a:gd name="connsiteX7" fmla="*/ 8528067 w 15352675"/>
              <a:gd name="connsiteY7" fmla="*/ 2199321 h 5744683"/>
              <a:gd name="connsiteX8" fmla="*/ 10804873 w 15352675"/>
              <a:gd name="connsiteY8" fmla="*/ 2184888 h 5744683"/>
              <a:gd name="connsiteX9" fmla="*/ 11998617 w 15352675"/>
              <a:gd name="connsiteY9" fmla="*/ 3341449 h 5744683"/>
              <a:gd name="connsiteX10" fmla="*/ 15072941 w 15352675"/>
              <a:gd name="connsiteY10" fmla="*/ 3797963 h 5744683"/>
              <a:gd name="connsiteX11" fmla="*/ 15141430 w 15352675"/>
              <a:gd name="connsiteY11" fmla="*/ 5230908 h 5744683"/>
              <a:gd name="connsiteX12" fmla="*/ 12928888 w 15352675"/>
              <a:gd name="connsiteY12" fmla="*/ 5741784 h 5744683"/>
              <a:gd name="connsiteX13" fmla="*/ 1307241 w 15352675"/>
              <a:gd name="connsiteY13" fmla="*/ 4386499 h 5744683"/>
              <a:gd name="connsiteX14" fmla="*/ 203668 w 15352675"/>
              <a:gd name="connsiteY14" fmla="*/ 1228643 h 5744683"/>
              <a:gd name="connsiteX0" fmla="*/ 203668 w 15352675"/>
              <a:gd name="connsiteY0" fmla="*/ 1228643 h 5744683"/>
              <a:gd name="connsiteX1" fmla="*/ 668981 w 15352675"/>
              <a:gd name="connsiteY1" fmla="*/ 499903 h 5744683"/>
              <a:gd name="connsiteX2" fmla="*/ 1581403 w 15352675"/>
              <a:gd name="connsiteY2" fmla="*/ 709063 h 5744683"/>
              <a:gd name="connsiteX3" fmla="*/ 2398099 w 15352675"/>
              <a:gd name="connsiteY3" fmla="*/ 12462 h 5744683"/>
              <a:gd name="connsiteX4" fmla="*/ 4413690 w 15352675"/>
              <a:gd name="connsiteY4" fmla="*/ 1674687 h 5744683"/>
              <a:gd name="connsiteX5" fmla="*/ 6296828 w 15352675"/>
              <a:gd name="connsiteY5" fmla="*/ 1204695 h 5744683"/>
              <a:gd name="connsiteX6" fmla="*/ 7910658 w 15352675"/>
              <a:gd name="connsiteY6" fmla="*/ 1171757 h 5744683"/>
              <a:gd name="connsiteX7" fmla="*/ 8528067 w 15352675"/>
              <a:gd name="connsiteY7" fmla="*/ 2199321 h 5744683"/>
              <a:gd name="connsiteX8" fmla="*/ 10804873 w 15352675"/>
              <a:gd name="connsiteY8" fmla="*/ 2184888 h 5744683"/>
              <a:gd name="connsiteX9" fmla="*/ 11998617 w 15352675"/>
              <a:gd name="connsiteY9" fmla="*/ 3341449 h 5744683"/>
              <a:gd name="connsiteX10" fmla="*/ 15072941 w 15352675"/>
              <a:gd name="connsiteY10" fmla="*/ 3797963 h 5744683"/>
              <a:gd name="connsiteX11" fmla="*/ 15141430 w 15352675"/>
              <a:gd name="connsiteY11" fmla="*/ 5230908 h 5744683"/>
              <a:gd name="connsiteX12" fmla="*/ 12928888 w 15352675"/>
              <a:gd name="connsiteY12" fmla="*/ 5741784 h 5744683"/>
              <a:gd name="connsiteX13" fmla="*/ 1307241 w 15352675"/>
              <a:gd name="connsiteY13" fmla="*/ 4386499 h 5744683"/>
              <a:gd name="connsiteX14" fmla="*/ 203668 w 15352675"/>
              <a:gd name="connsiteY14" fmla="*/ 1228643 h 5744683"/>
              <a:gd name="connsiteX0" fmla="*/ 203668 w 15352675"/>
              <a:gd name="connsiteY0" fmla="*/ 1228643 h 5744683"/>
              <a:gd name="connsiteX1" fmla="*/ 668981 w 15352675"/>
              <a:gd name="connsiteY1" fmla="*/ 499903 h 5744683"/>
              <a:gd name="connsiteX2" fmla="*/ 1581403 w 15352675"/>
              <a:gd name="connsiteY2" fmla="*/ 709063 h 5744683"/>
              <a:gd name="connsiteX3" fmla="*/ 2398099 w 15352675"/>
              <a:gd name="connsiteY3" fmla="*/ 12462 h 5744683"/>
              <a:gd name="connsiteX4" fmla="*/ 4413690 w 15352675"/>
              <a:gd name="connsiteY4" fmla="*/ 1674687 h 5744683"/>
              <a:gd name="connsiteX5" fmla="*/ 6296828 w 15352675"/>
              <a:gd name="connsiteY5" fmla="*/ 1204695 h 5744683"/>
              <a:gd name="connsiteX6" fmla="*/ 7902428 w 15352675"/>
              <a:gd name="connsiteY6" fmla="*/ 756532 h 5744683"/>
              <a:gd name="connsiteX7" fmla="*/ 7910658 w 15352675"/>
              <a:gd name="connsiteY7" fmla="*/ 1171757 h 5744683"/>
              <a:gd name="connsiteX8" fmla="*/ 8528067 w 15352675"/>
              <a:gd name="connsiteY8" fmla="*/ 2199321 h 5744683"/>
              <a:gd name="connsiteX9" fmla="*/ 10804873 w 15352675"/>
              <a:gd name="connsiteY9" fmla="*/ 2184888 h 5744683"/>
              <a:gd name="connsiteX10" fmla="*/ 11998617 w 15352675"/>
              <a:gd name="connsiteY10" fmla="*/ 3341449 h 5744683"/>
              <a:gd name="connsiteX11" fmla="*/ 15072941 w 15352675"/>
              <a:gd name="connsiteY11" fmla="*/ 3797963 h 5744683"/>
              <a:gd name="connsiteX12" fmla="*/ 15141430 w 15352675"/>
              <a:gd name="connsiteY12" fmla="*/ 5230908 h 5744683"/>
              <a:gd name="connsiteX13" fmla="*/ 12928888 w 15352675"/>
              <a:gd name="connsiteY13" fmla="*/ 5741784 h 5744683"/>
              <a:gd name="connsiteX14" fmla="*/ 1307241 w 15352675"/>
              <a:gd name="connsiteY14" fmla="*/ 4386499 h 5744683"/>
              <a:gd name="connsiteX15" fmla="*/ 203668 w 15352675"/>
              <a:gd name="connsiteY15" fmla="*/ 1228643 h 5744683"/>
              <a:gd name="connsiteX0" fmla="*/ 203668 w 15352675"/>
              <a:gd name="connsiteY0" fmla="*/ 1228643 h 5744683"/>
              <a:gd name="connsiteX1" fmla="*/ 668981 w 15352675"/>
              <a:gd name="connsiteY1" fmla="*/ 499903 h 5744683"/>
              <a:gd name="connsiteX2" fmla="*/ 1581403 w 15352675"/>
              <a:gd name="connsiteY2" fmla="*/ 709063 h 5744683"/>
              <a:gd name="connsiteX3" fmla="*/ 2398099 w 15352675"/>
              <a:gd name="connsiteY3" fmla="*/ 12462 h 5744683"/>
              <a:gd name="connsiteX4" fmla="*/ 4413690 w 15352675"/>
              <a:gd name="connsiteY4" fmla="*/ 1674687 h 5744683"/>
              <a:gd name="connsiteX5" fmla="*/ 4549628 w 15352675"/>
              <a:gd name="connsiteY5" fmla="*/ 622062 h 5744683"/>
              <a:gd name="connsiteX6" fmla="*/ 6296828 w 15352675"/>
              <a:gd name="connsiteY6" fmla="*/ 1204695 h 5744683"/>
              <a:gd name="connsiteX7" fmla="*/ 7902428 w 15352675"/>
              <a:gd name="connsiteY7" fmla="*/ 756532 h 5744683"/>
              <a:gd name="connsiteX8" fmla="*/ 7910658 w 15352675"/>
              <a:gd name="connsiteY8" fmla="*/ 1171757 h 5744683"/>
              <a:gd name="connsiteX9" fmla="*/ 8528067 w 15352675"/>
              <a:gd name="connsiteY9" fmla="*/ 2199321 h 5744683"/>
              <a:gd name="connsiteX10" fmla="*/ 10804873 w 15352675"/>
              <a:gd name="connsiteY10" fmla="*/ 2184888 h 5744683"/>
              <a:gd name="connsiteX11" fmla="*/ 11998617 w 15352675"/>
              <a:gd name="connsiteY11" fmla="*/ 3341449 h 5744683"/>
              <a:gd name="connsiteX12" fmla="*/ 15072941 w 15352675"/>
              <a:gd name="connsiteY12" fmla="*/ 3797963 h 5744683"/>
              <a:gd name="connsiteX13" fmla="*/ 15141430 w 15352675"/>
              <a:gd name="connsiteY13" fmla="*/ 5230908 h 5744683"/>
              <a:gd name="connsiteX14" fmla="*/ 12928888 w 15352675"/>
              <a:gd name="connsiteY14" fmla="*/ 5741784 h 5744683"/>
              <a:gd name="connsiteX15" fmla="*/ 1307241 w 15352675"/>
              <a:gd name="connsiteY15" fmla="*/ 4386499 h 5744683"/>
              <a:gd name="connsiteX16" fmla="*/ 203668 w 15352675"/>
              <a:gd name="connsiteY16" fmla="*/ 1228643 h 5744683"/>
              <a:gd name="connsiteX0" fmla="*/ 203668 w 15352675"/>
              <a:gd name="connsiteY0" fmla="*/ 1228643 h 5744683"/>
              <a:gd name="connsiteX1" fmla="*/ 668981 w 15352675"/>
              <a:gd name="connsiteY1" fmla="*/ 499903 h 5744683"/>
              <a:gd name="connsiteX2" fmla="*/ 1581403 w 15352675"/>
              <a:gd name="connsiteY2" fmla="*/ 709063 h 5744683"/>
              <a:gd name="connsiteX3" fmla="*/ 2398099 w 15352675"/>
              <a:gd name="connsiteY3" fmla="*/ 12462 h 5744683"/>
              <a:gd name="connsiteX4" fmla="*/ 3526184 w 15352675"/>
              <a:gd name="connsiteY4" fmla="*/ 607887 h 5744683"/>
              <a:gd name="connsiteX5" fmla="*/ 4549628 w 15352675"/>
              <a:gd name="connsiteY5" fmla="*/ 622062 h 5744683"/>
              <a:gd name="connsiteX6" fmla="*/ 6296828 w 15352675"/>
              <a:gd name="connsiteY6" fmla="*/ 1204695 h 5744683"/>
              <a:gd name="connsiteX7" fmla="*/ 7902428 w 15352675"/>
              <a:gd name="connsiteY7" fmla="*/ 756532 h 5744683"/>
              <a:gd name="connsiteX8" fmla="*/ 7910658 w 15352675"/>
              <a:gd name="connsiteY8" fmla="*/ 1171757 h 5744683"/>
              <a:gd name="connsiteX9" fmla="*/ 8528067 w 15352675"/>
              <a:gd name="connsiteY9" fmla="*/ 2199321 h 5744683"/>
              <a:gd name="connsiteX10" fmla="*/ 10804873 w 15352675"/>
              <a:gd name="connsiteY10" fmla="*/ 2184888 h 5744683"/>
              <a:gd name="connsiteX11" fmla="*/ 11998617 w 15352675"/>
              <a:gd name="connsiteY11" fmla="*/ 3341449 h 5744683"/>
              <a:gd name="connsiteX12" fmla="*/ 15072941 w 15352675"/>
              <a:gd name="connsiteY12" fmla="*/ 3797963 h 5744683"/>
              <a:gd name="connsiteX13" fmla="*/ 15141430 w 15352675"/>
              <a:gd name="connsiteY13" fmla="*/ 5230908 h 5744683"/>
              <a:gd name="connsiteX14" fmla="*/ 12928888 w 15352675"/>
              <a:gd name="connsiteY14" fmla="*/ 5741784 h 5744683"/>
              <a:gd name="connsiteX15" fmla="*/ 1307241 w 15352675"/>
              <a:gd name="connsiteY15" fmla="*/ 4386499 h 5744683"/>
              <a:gd name="connsiteX16" fmla="*/ 203668 w 15352675"/>
              <a:gd name="connsiteY16" fmla="*/ 1228643 h 5744683"/>
              <a:gd name="connsiteX0" fmla="*/ 203668 w 15352675"/>
              <a:gd name="connsiteY0" fmla="*/ 1228643 h 5744683"/>
              <a:gd name="connsiteX1" fmla="*/ 668981 w 15352675"/>
              <a:gd name="connsiteY1" fmla="*/ 499903 h 5744683"/>
              <a:gd name="connsiteX2" fmla="*/ 1581403 w 15352675"/>
              <a:gd name="connsiteY2" fmla="*/ 709063 h 5744683"/>
              <a:gd name="connsiteX3" fmla="*/ 2398099 w 15352675"/>
              <a:gd name="connsiteY3" fmla="*/ 12462 h 5744683"/>
              <a:gd name="connsiteX4" fmla="*/ 3526184 w 15352675"/>
              <a:gd name="connsiteY4" fmla="*/ 607887 h 5744683"/>
              <a:gd name="connsiteX5" fmla="*/ 4549628 w 15352675"/>
              <a:gd name="connsiteY5" fmla="*/ 622062 h 5744683"/>
              <a:gd name="connsiteX6" fmla="*/ 6296828 w 15352675"/>
              <a:gd name="connsiteY6" fmla="*/ 1204695 h 5744683"/>
              <a:gd name="connsiteX7" fmla="*/ 7902428 w 15352675"/>
              <a:gd name="connsiteY7" fmla="*/ 756532 h 5744683"/>
              <a:gd name="connsiteX8" fmla="*/ 7910658 w 15352675"/>
              <a:gd name="connsiteY8" fmla="*/ 1171757 h 5744683"/>
              <a:gd name="connsiteX9" fmla="*/ 10876820 w 15352675"/>
              <a:gd name="connsiteY9" fmla="*/ 747038 h 5744683"/>
              <a:gd name="connsiteX10" fmla="*/ 10804873 w 15352675"/>
              <a:gd name="connsiteY10" fmla="*/ 2184888 h 5744683"/>
              <a:gd name="connsiteX11" fmla="*/ 11998617 w 15352675"/>
              <a:gd name="connsiteY11" fmla="*/ 3341449 h 5744683"/>
              <a:gd name="connsiteX12" fmla="*/ 15072941 w 15352675"/>
              <a:gd name="connsiteY12" fmla="*/ 3797963 h 5744683"/>
              <a:gd name="connsiteX13" fmla="*/ 15141430 w 15352675"/>
              <a:gd name="connsiteY13" fmla="*/ 5230908 h 5744683"/>
              <a:gd name="connsiteX14" fmla="*/ 12928888 w 15352675"/>
              <a:gd name="connsiteY14" fmla="*/ 5741784 h 5744683"/>
              <a:gd name="connsiteX15" fmla="*/ 1307241 w 15352675"/>
              <a:gd name="connsiteY15" fmla="*/ 4386499 h 5744683"/>
              <a:gd name="connsiteX16" fmla="*/ 203668 w 15352675"/>
              <a:gd name="connsiteY16" fmla="*/ 1228643 h 5744683"/>
              <a:gd name="connsiteX0" fmla="*/ 203668 w 15352675"/>
              <a:gd name="connsiteY0" fmla="*/ 1228643 h 5744683"/>
              <a:gd name="connsiteX1" fmla="*/ 668981 w 15352675"/>
              <a:gd name="connsiteY1" fmla="*/ 499903 h 5744683"/>
              <a:gd name="connsiteX2" fmla="*/ 1581403 w 15352675"/>
              <a:gd name="connsiteY2" fmla="*/ 709063 h 5744683"/>
              <a:gd name="connsiteX3" fmla="*/ 2398099 w 15352675"/>
              <a:gd name="connsiteY3" fmla="*/ 12462 h 5744683"/>
              <a:gd name="connsiteX4" fmla="*/ 3526184 w 15352675"/>
              <a:gd name="connsiteY4" fmla="*/ 607887 h 5744683"/>
              <a:gd name="connsiteX5" fmla="*/ 4549628 w 15352675"/>
              <a:gd name="connsiteY5" fmla="*/ 622062 h 5744683"/>
              <a:gd name="connsiteX6" fmla="*/ 6296828 w 15352675"/>
              <a:gd name="connsiteY6" fmla="*/ 1204695 h 5744683"/>
              <a:gd name="connsiteX7" fmla="*/ 7902428 w 15352675"/>
              <a:gd name="connsiteY7" fmla="*/ 756532 h 5744683"/>
              <a:gd name="connsiteX8" fmla="*/ 7910658 w 15352675"/>
              <a:gd name="connsiteY8" fmla="*/ 1171757 h 5744683"/>
              <a:gd name="connsiteX9" fmla="*/ 10876820 w 15352675"/>
              <a:gd name="connsiteY9" fmla="*/ 747038 h 5744683"/>
              <a:gd name="connsiteX10" fmla="*/ 12212332 w 15352675"/>
              <a:gd name="connsiteY10" fmla="*/ 1709759 h 5744683"/>
              <a:gd name="connsiteX11" fmla="*/ 11998617 w 15352675"/>
              <a:gd name="connsiteY11" fmla="*/ 3341449 h 5744683"/>
              <a:gd name="connsiteX12" fmla="*/ 15072941 w 15352675"/>
              <a:gd name="connsiteY12" fmla="*/ 3797963 h 5744683"/>
              <a:gd name="connsiteX13" fmla="*/ 15141430 w 15352675"/>
              <a:gd name="connsiteY13" fmla="*/ 5230908 h 5744683"/>
              <a:gd name="connsiteX14" fmla="*/ 12928888 w 15352675"/>
              <a:gd name="connsiteY14" fmla="*/ 5741784 h 5744683"/>
              <a:gd name="connsiteX15" fmla="*/ 1307241 w 15352675"/>
              <a:gd name="connsiteY15" fmla="*/ 4386499 h 5744683"/>
              <a:gd name="connsiteX16" fmla="*/ 203668 w 15352675"/>
              <a:gd name="connsiteY16" fmla="*/ 1228643 h 5744683"/>
              <a:gd name="connsiteX0" fmla="*/ 203668 w 15271903"/>
              <a:gd name="connsiteY0" fmla="*/ 1228643 h 5744683"/>
              <a:gd name="connsiteX1" fmla="*/ 668981 w 15271903"/>
              <a:gd name="connsiteY1" fmla="*/ 499903 h 5744683"/>
              <a:gd name="connsiteX2" fmla="*/ 1581403 w 15271903"/>
              <a:gd name="connsiteY2" fmla="*/ 709063 h 5744683"/>
              <a:gd name="connsiteX3" fmla="*/ 2398099 w 15271903"/>
              <a:gd name="connsiteY3" fmla="*/ 12462 h 5744683"/>
              <a:gd name="connsiteX4" fmla="*/ 3526184 w 15271903"/>
              <a:gd name="connsiteY4" fmla="*/ 607887 h 5744683"/>
              <a:gd name="connsiteX5" fmla="*/ 4549628 w 15271903"/>
              <a:gd name="connsiteY5" fmla="*/ 622062 h 5744683"/>
              <a:gd name="connsiteX6" fmla="*/ 6296828 w 15271903"/>
              <a:gd name="connsiteY6" fmla="*/ 1204695 h 5744683"/>
              <a:gd name="connsiteX7" fmla="*/ 7902428 w 15271903"/>
              <a:gd name="connsiteY7" fmla="*/ 756532 h 5744683"/>
              <a:gd name="connsiteX8" fmla="*/ 7910658 w 15271903"/>
              <a:gd name="connsiteY8" fmla="*/ 1171757 h 5744683"/>
              <a:gd name="connsiteX9" fmla="*/ 10876820 w 15271903"/>
              <a:gd name="connsiteY9" fmla="*/ 747038 h 5744683"/>
              <a:gd name="connsiteX10" fmla="*/ 12212332 w 15271903"/>
              <a:gd name="connsiteY10" fmla="*/ 1709759 h 5744683"/>
              <a:gd name="connsiteX11" fmla="*/ 13146099 w 15271903"/>
              <a:gd name="connsiteY11" fmla="*/ 1629190 h 5744683"/>
              <a:gd name="connsiteX12" fmla="*/ 15072941 w 15271903"/>
              <a:gd name="connsiteY12" fmla="*/ 3797963 h 5744683"/>
              <a:gd name="connsiteX13" fmla="*/ 15141430 w 15271903"/>
              <a:gd name="connsiteY13" fmla="*/ 5230908 h 5744683"/>
              <a:gd name="connsiteX14" fmla="*/ 12928888 w 15271903"/>
              <a:gd name="connsiteY14" fmla="*/ 5741784 h 5744683"/>
              <a:gd name="connsiteX15" fmla="*/ 1307241 w 15271903"/>
              <a:gd name="connsiteY15" fmla="*/ 4386499 h 5744683"/>
              <a:gd name="connsiteX16" fmla="*/ 203668 w 15271903"/>
              <a:gd name="connsiteY16" fmla="*/ 1228643 h 5744683"/>
              <a:gd name="connsiteX0" fmla="*/ 203668 w 15271903"/>
              <a:gd name="connsiteY0" fmla="*/ 1228643 h 5744683"/>
              <a:gd name="connsiteX1" fmla="*/ 668981 w 15271903"/>
              <a:gd name="connsiteY1" fmla="*/ 499903 h 5744683"/>
              <a:gd name="connsiteX2" fmla="*/ 1581403 w 15271903"/>
              <a:gd name="connsiteY2" fmla="*/ 709063 h 5744683"/>
              <a:gd name="connsiteX3" fmla="*/ 2398099 w 15271903"/>
              <a:gd name="connsiteY3" fmla="*/ 12462 h 5744683"/>
              <a:gd name="connsiteX4" fmla="*/ 3526184 w 15271903"/>
              <a:gd name="connsiteY4" fmla="*/ 607887 h 5744683"/>
              <a:gd name="connsiteX5" fmla="*/ 4549628 w 15271903"/>
              <a:gd name="connsiteY5" fmla="*/ 622062 h 5744683"/>
              <a:gd name="connsiteX6" fmla="*/ 6296828 w 15271903"/>
              <a:gd name="connsiteY6" fmla="*/ 1204695 h 5744683"/>
              <a:gd name="connsiteX7" fmla="*/ 7902428 w 15271903"/>
              <a:gd name="connsiteY7" fmla="*/ 756532 h 5744683"/>
              <a:gd name="connsiteX8" fmla="*/ 7910658 w 15271903"/>
              <a:gd name="connsiteY8" fmla="*/ 1171757 h 5744683"/>
              <a:gd name="connsiteX9" fmla="*/ 10930609 w 15271903"/>
              <a:gd name="connsiteY9" fmla="*/ 1105626 h 5744683"/>
              <a:gd name="connsiteX10" fmla="*/ 12212332 w 15271903"/>
              <a:gd name="connsiteY10" fmla="*/ 1709759 h 5744683"/>
              <a:gd name="connsiteX11" fmla="*/ 13146099 w 15271903"/>
              <a:gd name="connsiteY11" fmla="*/ 1629190 h 5744683"/>
              <a:gd name="connsiteX12" fmla="*/ 15072941 w 15271903"/>
              <a:gd name="connsiteY12" fmla="*/ 3797963 h 5744683"/>
              <a:gd name="connsiteX13" fmla="*/ 15141430 w 15271903"/>
              <a:gd name="connsiteY13" fmla="*/ 5230908 h 5744683"/>
              <a:gd name="connsiteX14" fmla="*/ 12928888 w 15271903"/>
              <a:gd name="connsiteY14" fmla="*/ 5741784 h 5744683"/>
              <a:gd name="connsiteX15" fmla="*/ 1307241 w 15271903"/>
              <a:gd name="connsiteY15" fmla="*/ 4386499 h 5744683"/>
              <a:gd name="connsiteX16" fmla="*/ 203668 w 15271903"/>
              <a:gd name="connsiteY16" fmla="*/ 1228643 h 5744683"/>
              <a:gd name="connsiteX0" fmla="*/ 203668 w 15271903"/>
              <a:gd name="connsiteY0" fmla="*/ 748466 h 5264506"/>
              <a:gd name="connsiteX1" fmla="*/ 668981 w 15271903"/>
              <a:gd name="connsiteY1" fmla="*/ 19726 h 5264506"/>
              <a:gd name="connsiteX2" fmla="*/ 1581403 w 15271903"/>
              <a:gd name="connsiteY2" fmla="*/ 228886 h 5264506"/>
              <a:gd name="connsiteX3" fmla="*/ 2676005 w 15271903"/>
              <a:gd name="connsiteY3" fmla="*/ 25344 h 5264506"/>
              <a:gd name="connsiteX4" fmla="*/ 3526184 w 15271903"/>
              <a:gd name="connsiteY4" fmla="*/ 127710 h 5264506"/>
              <a:gd name="connsiteX5" fmla="*/ 4549628 w 15271903"/>
              <a:gd name="connsiteY5" fmla="*/ 141885 h 5264506"/>
              <a:gd name="connsiteX6" fmla="*/ 6296828 w 15271903"/>
              <a:gd name="connsiteY6" fmla="*/ 724518 h 5264506"/>
              <a:gd name="connsiteX7" fmla="*/ 7902428 w 15271903"/>
              <a:gd name="connsiteY7" fmla="*/ 276355 h 5264506"/>
              <a:gd name="connsiteX8" fmla="*/ 7910658 w 15271903"/>
              <a:gd name="connsiteY8" fmla="*/ 691580 h 5264506"/>
              <a:gd name="connsiteX9" fmla="*/ 10930609 w 15271903"/>
              <a:gd name="connsiteY9" fmla="*/ 625449 h 5264506"/>
              <a:gd name="connsiteX10" fmla="*/ 12212332 w 15271903"/>
              <a:gd name="connsiteY10" fmla="*/ 1229582 h 5264506"/>
              <a:gd name="connsiteX11" fmla="*/ 13146099 w 15271903"/>
              <a:gd name="connsiteY11" fmla="*/ 1149013 h 5264506"/>
              <a:gd name="connsiteX12" fmla="*/ 15072941 w 15271903"/>
              <a:gd name="connsiteY12" fmla="*/ 3317786 h 5264506"/>
              <a:gd name="connsiteX13" fmla="*/ 15141430 w 15271903"/>
              <a:gd name="connsiteY13" fmla="*/ 4750731 h 5264506"/>
              <a:gd name="connsiteX14" fmla="*/ 12928888 w 15271903"/>
              <a:gd name="connsiteY14" fmla="*/ 5261607 h 5264506"/>
              <a:gd name="connsiteX15" fmla="*/ 1307241 w 15271903"/>
              <a:gd name="connsiteY15" fmla="*/ 3906322 h 5264506"/>
              <a:gd name="connsiteX16" fmla="*/ 203668 w 15271903"/>
              <a:gd name="connsiteY16" fmla="*/ 748466 h 5264506"/>
              <a:gd name="connsiteX0" fmla="*/ 203668 w 15271903"/>
              <a:gd name="connsiteY0" fmla="*/ 1459314 h 5975354"/>
              <a:gd name="connsiteX1" fmla="*/ 668981 w 15271903"/>
              <a:gd name="connsiteY1" fmla="*/ 730574 h 5975354"/>
              <a:gd name="connsiteX2" fmla="*/ 1581403 w 15271903"/>
              <a:gd name="connsiteY2" fmla="*/ 939734 h 5975354"/>
              <a:gd name="connsiteX3" fmla="*/ 2864264 w 15271903"/>
              <a:gd name="connsiteY3" fmla="*/ 10051 h 5975354"/>
              <a:gd name="connsiteX4" fmla="*/ 3526184 w 15271903"/>
              <a:gd name="connsiteY4" fmla="*/ 838558 h 5975354"/>
              <a:gd name="connsiteX5" fmla="*/ 4549628 w 15271903"/>
              <a:gd name="connsiteY5" fmla="*/ 852733 h 5975354"/>
              <a:gd name="connsiteX6" fmla="*/ 6296828 w 15271903"/>
              <a:gd name="connsiteY6" fmla="*/ 1435366 h 5975354"/>
              <a:gd name="connsiteX7" fmla="*/ 7902428 w 15271903"/>
              <a:gd name="connsiteY7" fmla="*/ 987203 h 5975354"/>
              <a:gd name="connsiteX8" fmla="*/ 7910658 w 15271903"/>
              <a:gd name="connsiteY8" fmla="*/ 1402428 h 5975354"/>
              <a:gd name="connsiteX9" fmla="*/ 10930609 w 15271903"/>
              <a:gd name="connsiteY9" fmla="*/ 1336297 h 5975354"/>
              <a:gd name="connsiteX10" fmla="*/ 12212332 w 15271903"/>
              <a:gd name="connsiteY10" fmla="*/ 1940430 h 5975354"/>
              <a:gd name="connsiteX11" fmla="*/ 13146099 w 15271903"/>
              <a:gd name="connsiteY11" fmla="*/ 1859861 h 5975354"/>
              <a:gd name="connsiteX12" fmla="*/ 15072941 w 15271903"/>
              <a:gd name="connsiteY12" fmla="*/ 4028634 h 5975354"/>
              <a:gd name="connsiteX13" fmla="*/ 15141430 w 15271903"/>
              <a:gd name="connsiteY13" fmla="*/ 5461579 h 5975354"/>
              <a:gd name="connsiteX14" fmla="*/ 12928888 w 15271903"/>
              <a:gd name="connsiteY14" fmla="*/ 5972455 h 5975354"/>
              <a:gd name="connsiteX15" fmla="*/ 1307241 w 15271903"/>
              <a:gd name="connsiteY15" fmla="*/ 4617170 h 5975354"/>
              <a:gd name="connsiteX16" fmla="*/ 203668 w 15271903"/>
              <a:gd name="connsiteY16" fmla="*/ 1459314 h 5975354"/>
              <a:gd name="connsiteX0" fmla="*/ 203668 w 15271903"/>
              <a:gd name="connsiteY0" fmla="*/ 1459314 h 5975354"/>
              <a:gd name="connsiteX1" fmla="*/ 668981 w 15271903"/>
              <a:gd name="connsiteY1" fmla="*/ 730574 h 5975354"/>
              <a:gd name="connsiteX2" fmla="*/ 1581403 w 15271903"/>
              <a:gd name="connsiteY2" fmla="*/ 939734 h 5975354"/>
              <a:gd name="connsiteX3" fmla="*/ 2864264 w 15271903"/>
              <a:gd name="connsiteY3" fmla="*/ 10051 h 5975354"/>
              <a:gd name="connsiteX4" fmla="*/ 3526184 w 15271903"/>
              <a:gd name="connsiteY4" fmla="*/ 838558 h 5975354"/>
              <a:gd name="connsiteX5" fmla="*/ 4477910 w 15271903"/>
              <a:gd name="connsiteY5" fmla="*/ 323815 h 5975354"/>
              <a:gd name="connsiteX6" fmla="*/ 6296828 w 15271903"/>
              <a:gd name="connsiteY6" fmla="*/ 1435366 h 5975354"/>
              <a:gd name="connsiteX7" fmla="*/ 7902428 w 15271903"/>
              <a:gd name="connsiteY7" fmla="*/ 987203 h 5975354"/>
              <a:gd name="connsiteX8" fmla="*/ 7910658 w 15271903"/>
              <a:gd name="connsiteY8" fmla="*/ 1402428 h 5975354"/>
              <a:gd name="connsiteX9" fmla="*/ 10930609 w 15271903"/>
              <a:gd name="connsiteY9" fmla="*/ 1336297 h 5975354"/>
              <a:gd name="connsiteX10" fmla="*/ 12212332 w 15271903"/>
              <a:gd name="connsiteY10" fmla="*/ 1940430 h 5975354"/>
              <a:gd name="connsiteX11" fmla="*/ 13146099 w 15271903"/>
              <a:gd name="connsiteY11" fmla="*/ 1859861 h 5975354"/>
              <a:gd name="connsiteX12" fmla="*/ 15072941 w 15271903"/>
              <a:gd name="connsiteY12" fmla="*/ 4028634 h 5975354"/>
              <a:gd name="connsiteX13" fmla="*/ 15141430 w 15271903"/>
              <a:gd name="connsiteY13" fmla="*/ 5461579 h 5975354"/>
              <a:gd name="connsiteX14" fmla="*/ 12928888 w 15271903"/>
              <a:gd name="connsiteY14" fmla="*/ 5972455 h 5975354"/>
              <a:gd name="connsiteX15" fmla="*/ 1307241 w 15271903"/>
              <a:gd name="connsiteY15" fmla="*/ 4617170 h 5975354"/>
              <a:gd name="connsiteX16" fmla="*/ 203668 w 15271903"/>
              <a:gd name="connsiteY16" fmla="*/ 1459314 h 5975354"/>
              <a:gd name="connsiteX0" fmla="*/ 203668 w 15271903"/>
              <a:gd name="connsiteY0" fmla="*/ 1139561 h 5655601"/>
              <a:gd name="connsiteX1" fmla="*/ 668981 w 15271903"/>
              <a:gd name="connsiteY1" fmla="*/ 410821 h 5655601"/>
              <a:gd name="connsiteX2" fmla="*/ 1581403 w 15271903"/>
              <a:gd name="connsiteY2" fmla="*/ 619981 h 5655601"/>
              <a:gd name="connsiteX3" fmla="*/ 2514641 w 15271903"/>
              <a:gd name="connsiteY3" fmla="*/ 30957 h 5655601"/>
              <a:gd name="connsiteX4" fmla="*/ 3526184 w 15271903"/>
              <a:gd name="connsiteY4" fmla="*/ 518805 h 5655601"/>
              <a:gd name="connsiteX5" fmla="*/ 4477910 w 15271903"/>
              <a:gd name="connsiteY5" fmla="*/ 4062 h 5655601"/>
              <a:gd name="connsiteX6" fmla="*/ 6296828 w 15271903"/>
              <a:gd name="connsiteY6" fmla="*/ 1115613 h 5655601"/>
              <a:gd name="connsiteX7" fmla="*/ 7902428 w 15271903"/>
              <a:gd name="connsiteY7" fmla="*/ 667450 h 5655601"/>
              <a:gd name="connsiteX8" fmla="*/ 7910658 w 15271903"/>
              <a:gd name="connsiteY8" fmla="*/ 1082675 h 5655601"/>
              <a:gd name="connsiteX9" fmla="*/ 10930609 w 15271903"/>
              <a:gd name="connsiteY9" fmla="*/ 1016544 h 5655601"/>
              <a:gd name="connsiteX10" fmla="*/ 12212332 w 15271903"/>
              <a:gd name="connsiteY10" fmla="*/ 1620677 h 5655601"/>
              <a:gd name="connsiteX11" fmla="*/ 13146099 w 15271903"/>
              <a:gd name="connsiteY11" fmla="*/ 1540108 h 5655601"/>
              <a:gd name="connsiteX12" fmla="*/ 15072941 w 15271903"/>
              <a:gd name="connsiteY12" fmla="*/ 3708881 h 5655601"/>
              <a:gd name="connsiteX13" fmla="*/ 15141430 w 15271903"/>
              <a:gd name="connsiteY13" fmla="*/ 5141826 h 5655601"/>
              <a:gd name="connsiteX14" fmla="*/ 12928888 w 15271903"/>
              <a:gd name="connsiteY14" fmla="*/ 5652702 h 5655601"/>
              <a:gd name="connsiteX15" fmla="*/ 1307241 w 15271903"/>
              <a:gd name="connsiteY15" fmla="*/ 4297417 h 5655601"/>
              <a:gd name="connsiteX16" fmla="*/ 203668 w 15271903"/>
              <a:gd name="connsiteY16" fmla="*/ 1139561 h 5655601"/>
              <a:gd name="connsiteX0" fmla="*/ 203668 w 15271903"/>
              <a:gd name="connsiteY0" fmla="*/ 1138585 h 5654625"/>
              <a:gd name="connsiteX1" fmla="*/ 668981 w 15271903"/>
              <a:gd name="connsiteY1" fmla="*/ 409845 h 5654625"/>
              <a:gd name="connsiteX2" fmla="*/ 1581403 w 15271903"/>
              <a:gd name="connsiteY2" fmla="*/ 619005 h 5654625"/>
              <a:gd name="connsiteX3" fmla="*/ 2514641 w 15271903"/>
              <a:gd name="connsiteY3" fmla="*/ 29981 h 5654625"/>
              <a:gd name="connsiteX4" fmla="*/ 3526184 w 15271903"/>
              <a:gd name="connsiteY4" fmla="*/ 517829 h 5654625"/>
              <a:gd name="connsiteX5" fmla="*/ 4477910 w 15271903"/>
              <a:gd name="connsiteY5" fmla="*/ 3086 h 5654625"/>
              <a:gd name="connsiteX6" fmla="*/ 6924357 w 15271903"/>
              <a:gd name="connsiteY6" fmla="*/ 1473225 h 5654625"/>
              <a:gd name="connsiteX7" fmla="*/ 7902428 w 15271903"/>
              <a:gd name="connsiteY7" fmla="*/ 666474 h 5654625"/>
              <a:gd name="connsiteX8" fmla="*/ 7910658 w 15271903"/>
              <a:gd name="connsiteY8" fmla="*/ 1081699 h 5654625"/>
              <a:gd name="connsiteX9" fmla="*/ 10930609 w 15271903"/>
              <a:gd name="connsiteY9" fmla="*/ 1015568 h 5654625"/>
              <a:gd name="connsiteX10" fmla="*/ 12212332 w 15271903"/>
              <a:gd name="connsiteY10" fmla="*/ 1619701 h 5654625"/>
              <a:gd name="connsiteX11" fmla="*/ 13146099 w 15271903"/>
              <a:gd name="connsiteY11" fmla="*/ 1539132 h 5654625"/>
              <a:gd name="connsiteX12" fmla="*/ 15072941 w 15271903"/>
              <a:gd name="connsiteY12" fmla="*/ 3707905 h 5654625"/>
              <a:gd name="connsiteX13" fmla="*/ 15141430 w 15271903"/>
              <a:gd name="connsiteY13" fmla="*/ 5140850 h 5654625"/>
              <a:gd name="connsiteX14" fmla="*/ 12928888 w 15271903"/>
              <a:gd name="connsiteY14" fmla="*/ 5651726 h 5654625"/>
              <a:gd name="connsiteX15" fmla="*/ 1307241 w 15271903"/>
              <a:gd name="connsiteY15" fmla="*/ 4296441 h 5654625"/>
              <a:gd name="connsiteX16" fmla="*/ 203668 w 15271903"/>
              <a:gd name="connsiteY16" fmla="*/ 1138585 h 5654625"/>
              <a:gd name="connsiteX0" fmla="*/ 203668 w 15271903"/>
              <a:gd name="connsiteY0" fmla="*/ 1138585 h 5654625"/>
              <a:gd name="connsiteX1" fmla="*/ 668981 w 15271903"/>
              <a:gd name="connsiteY1" fmla="*/ 409845 h 5654625"/>
              <a:gd name="connsiteX2" fmla="*/ 1581403 w 15271903"/>
              <a:gd name="connsiteY2" fmla="*/ 619005 h 5654625"/>
              <a:gd name="connsiteX3" fmla="*/ 2514641 w 15271903"/>
              <a:gd name="connsiteY3" fmla="*/ 29981 h 5654625"/>
              <a:gd name="connsiteX4" fmla="*/ 3526184 w 15271903"/>
              <a:gd name="connsiteY4" fmla="*/ 517829 h 5654625"/>
              <a:gd name="connsiteX5" fmla="*/ 4477910 w 15271903"/>
              <a:gd name="connsiteY5" fmla="*/ 3086 h 5654625"/>
              <a:gd name="connsiteX6" fmla="*/ 6924357 w 15271903"/>
              <a:gd name="connsiteY6" fmla="*/ 1473225 h 5654625"/>
              <a:gd name="connsiteX7" fmla="*/ 7902428 w 15271903"/>
              <a:gd name="connsiteY7" fmla="*/ 666474 h 5654625"/>
              <a:gd name="connsiteX8" fmla="*/ 7910658 w 15271903"/>
              <a:gd name="connsiteY8" fmla="*/ 1081699 h 5654625"/>
              <a:gd name="connsiteX9" fmla="*/ 11163691 w 15271903"/>
              <a:gd name="connsiteY9" fmla="*/ 1840321 h 5654625"/>
              <a:gd name="connsiteX10" fmla="*/ 12212332 w 15271903"/>
              <a:gd name="connsiteY10" fmla="*/ 1619701 h 5654625"/>
              <a:gd name="connsiteX11" fmla="*/ 13146099 w 15271903"/>
              <a:gd name="connsiteY11" fmla="*/ 1539132 h 5654625"/>
              <a:gd name="connsiteX12" fmla="*/ 15072941 w 15271903"/>
              <a:gd name="connsiteY12" fmla="*/ 3707905 h 5654625"/>
              <a:gd name="connsiteX13" fmla="*/ 15141430 w 15271903"/>
              <a:gd name="connsiteY13" fmla="*/ 5140850 h 5654625"/>
              <a:gd name="connsiteX14" fmla="*/ 12928888 w 15271903"/>
              <a:gd name="connsiteY14" fmla="*/ 5651726 h 5654625"/>
              <a:gd name="connsiteX15" fmla="*/ 1307241 w 15271903"/>
              <a:gd name="connsiteY15" fmla="*/ 4296441 h 5654625"/>
              <a:gd name="connsiteX16" fmla="*/ 203668 w 15271903"/>
              <a:gd name="connsiteY16" fmla="*/ 1138585 h 5654625"/>
              <a:gd name="connsiteX0" fmla="*/ 203668 w 15271903"/>
              <a:gd name="connsiteY0" fmla="*/ 1138585 h 5654625"/>
              <a:gd name="connsiteX1" fmla="*/ 668981 w 15271903"/>
              <a:gd name="connsiteY1" fmla="*/ 409845 h 5654625"/>
              <a:gd name="connsiteX2" fmla="*/ 1581403 w 15271903"/>
              <a:gd name="connsiteY2" fmla="*/ 619005 h 5654625"/>
              <a:gd name="connsiteX3" fmla="*/ 2514641 w 15271903"/>
              <a:gd name="connsiteY3" fmla="*/ 29981 h 5654625"/>
              <a:gd name="connsiteX4" fmla="*/ 3526184 w 15271903"/>
              <a:gd name="connsiteY4" fmla="*/ 517829 h 5654625"/>
              <a:gd name="connsiteX5" fmla="*/ 4477910 w 15271903"/>
              <a:gd name="connsiteY5" fmla="*/ 3086 h 5654625"/>
              <a:gd name="connsiteX6" fmla="*/ 6924357 w 15271903"/>
              <a:gd name="connsiteY6" fmla="*/ 1473225 h 5654625"/>
              <a:gd name="connsiteX7" fmla="*/ 7902428 w 15271903"/>
              <a:gd name="connsiteY7" fmla="*/ 666474 h 5654625"/>
              <a:gd name="connsiteX8" fmla="*/ 7910658 w 15271903"/>
              <a:gd name="connsiteY8" fmla="*/ 1081699 h 5654625"/>
              <a:gd name="connsiteX9" fmla="*/ 11127832 w 15271903"/>
              <a:gd name="connsiteY9" fmla="*/ 1194862 h 5654625"/>
              <a:gd name="connsiteX10" fmla="*/ 12212332 w 15271903"/>
              <a:gd name="connsiteY10" fmla="*/ 1619701 h 5654625"/>
              <a:gd name="connsiteX11" fmla="*/ 13146099 w 15271903"/>
              <a:gd name="connsiteY11" fmla="*/ 1539132 h 5654625"/>
              <a:gd name="connsiteX12" fmla="*/ 15072941 w 15271903"/>
              <a:gd name="connsiteY12" fmla="*/ 3707905 h 5654625"/>
              <a:gd name="connsiteX13" fmla="*/ 15141430 w 15271903"/>
              <a:gd name="connsiteY13" fmla="*/ 5140850 h 5654625"/>
              <a:gd name="connsiteX14" fmla="*/ 12928888 w 15271903"/>
              <a:gd name="connsiteY14" fmla="*/ 5651726 h 5654625"/>
              <a:gd name="connsiteX15" fmla="*/ 1307241 w 15271903"/>
              <a:gd name="connsiteY15" fmla="*/ 4296441 h 5654625"/>
              <a:gd name="connsiteX16" fmla="*/ 203668 w 15271903"/>
              <a:gd name="connsiteY16" fmla="*/ 1138585 h 5654625"/>
              <a:gd name="connsiteX0" fmla="*/ 203668 w 15271903"/>
              <a:gd name="connsiteY0" fmla="*/ 1138585 h 5654625"/>
              <a:gd name="connsiteX1" fmla="*/ 668981 w 15271903"/>
              <a:gd name="connsiteY1" fmla="*/ 409845 h 5654625"/>
              <a:gd name="connsiteX2" fmla="*/ 1581403 w 15271903"/>
              <a:gd name="connsiteY2" fmla="*/ 619005 h 5654625"/>
              <a:gd name="connsiteX3" fmla="*/ 2514641 w 15271903"/>
              <a:gd name="connsiteY3" fmla="*/ 29981 h 5654625"/>
              <a:gd name="connsiteX4" fmla="*/ 3526184 w 15271903"/>
              <a:gd name="connsiteY4" fmla="*/ 517829 h 5654625"/>
              <a:gd name="connsiteX5" fmla="*/ 4477910 w 15271903"/>
              <a:gd name="connsiteY5" fmla="*/ 3086 h 5654625"/>
              <a:gd name="connsiteX6" fmla="*/ 6924357 w 15271903"/>
              <a:gd name="connsiteY6" fmla="*/ 1473225 h 5654625"/>
              <a:gd name="connsiteX7" fmla="*/ 7902428 w 15271903"/>
              <a:gd name="connsiteY7" fmla="*/ 666474 h 5654625"/>
              <a:gd name="connsiteX8" fmla="*/ 7910658 w 15271903"/>
              <a:gd name="connsiteY8" fmla="*/ 1081699 h 5654625"/>
              <a:gd name="connsiteX9" fmla="*/ 11127832 w 15271903"/>
              <a:gd name="connsiteY9" fmla="*/ 1194862 h 5654625"/>
              <a:gd name="connsiteX10" fmla="*/ 12212332 w 15271903"/>
              <a:gd name="connsiteY10" fmla="*/ 1619701 h 5654625"/>
              <a:gd name="connsiteX11" fmla="*/ 13146099 w 15271903"/>
              <a:gd name="connsiteY11" fmla="*/ 1539132 h 5654625"/>
              <a:gd name="connsiteX12" fmla="*/ 15072941 w 15271903"/>
              <a:gd name="connsiteY12" fmla="*/ 3707905 h 5654625"/>
              <a:gd name="connsiteX13" fmla="*/ 15141430 w 15271903"/>
              <a:gd name="connsiteY13" fmla="*/ 5140850 h 5654625"/>
              <a:gd name="connsiteX14" fmla="*/ 12928888 w 15271903"/>
              <a:gd name="connsiteY14" fmla="*/ 5651726 h 5654625"/>
              <a:gd name="connsiteX15" fmla="*/ 1307241 w 15271903"/>
              <a:gd name="connsiteY15" fmla="*/ 4296441 h 5654625"/>
              <a:gd name="connsiteX16" fmla="*/ 203668 w 15271903"/>
              <a:gd name="connsiteY16" fmla="*/ 1138585 h 5654625"/>
              <a:gd name="connsiteX0" fmla="*/ 203668 w 15271903"/>
              <a:gd name="connsiteY0" fmla="*/ 1138585 h 5654625"/>
              <a:gd name="connsiteX1" fmla="*/ 668981 w 15271903"/>
              <a:gd name="connsiteY1" fmla="*/ 409845 h 5654625"/>
              <a:gd name="connsiteX2" fmla="*/ 1581403 w 15271903"/>
              <a:gd name="connsiteY2" fmla="*/ 619005 h 5654625"/>
              <a:gd name="connsiteX3" fmla="*/ 2514641 w 15271903"/>
              <a:gd name="connsiteY3" fmla="*/ 29981 h 5654625"/>
              <a:gd name="connsiteX4" fmla="*/ 3526184 w 15271903"/>
              <a:gd name="connsiteY4" fmla="*/ 517829 h 5654625"/>
              <a:gd name="connsiteX5" fmla="*/ 4477910 w 15271903"/>
              <a:gd name="connsiteY5" fmla="*/ 3086 h 5654625"/>
              <a:gd name="connsiteX6" fmla="*/ 6924357 w 15271903"/>
              <a:gd name="connsiteY6" fmla="*/ 1473225 h 5654625"/>
              <a:gd name="connsiteX7" fmla="*/ 7902428 w 15271903"/>
              <a:gd name="connsiteY7" fmla="*/ 666474 h 5654625"/>
              <a:gd name="connsiteX8" fmla="*/ 7910658 w 15271903"/>
              <a:gd name="connsiteY8" fmla="*/ 1081699 h 5654625"/>
              <a:gd name="connsiteX9" fmla="*/ 11127832 w 15271903"/>
              <a:gd name="connsiteY9" fmla="*/ 1194862 h 5654625"/>
              <a:gd name="connsiteX10" fmla="*/ 12526097 w 15271903"/>
              <a:gd name="connsiteY10" fmla="*/ 1664524 h 5654625"/>
              <a:gd name="connsiteX11" fmla="*/ 13146099 w 15271903"/>
              <a:gd name="connsiteY11" fmla="*/ 1539132 h 5654625"/>
              <a:gd name="connsiteX12" fmla="*/ 15072941 w 15271903"/>
              <a:gd name="connsiteY12" fmla="*/ 3707905 h 5654625"/>
              <a:gd name="connsiteX13" fmla="*/ 15141430 w 15271903"/>
              <a:gd name="connsiteY13" fmla="*/ 5140850 h 5654625"/>
              <a:gd name="connsiteX14" fmla="*/ 12928888 w 15271903"/>
              <a:gd name="connsiteY14" fmla="*/ 5651726 h 5654625"/>
              <a:gd name="connsiteX15" fmla="*/ 1307241 w 15271903"/>
              <a:gd name="connsiteY15" fmla="*/ 4296441 h 5654625"/>
              <a:gd name="connsiteX16" fmla="*/ 203668 w 15271903"/>
              <a:gd name="connsiteY16" fmla="*/ 1138585 h 5654625"/>
              <a:gd name="connsiteX0" fmla="*/ 203668 w 15271903"/>
              <a:gd name="connsiteY0" fmla="*/ 1138585 h 5654625"/>
              <a:gd name="connsiteX1" fmla="*/ 668981 w 15271903"/>
              <a:gd name="connsiteY1" fmla="*/ 409845 h 5654625"/>
              <a:gd name="connsiteX2" fmla="*/ 1581403 w 15271903"/>
              <a:gd name="connsiteY2" fmla="*/ 619005 h 5654625"/>
              <a:gd name="connsiteX3" fmla="*/ 2514641 w 15271903"/>
              <a:gd name="connsiteY3" fmla="*/ 29981 h 5654625"/>
              <a:gd name="connsiteX4" fmla="*/ 3526184 w 15271903"/>
              <a:gd name="connsiteY4" fmla="*/ 517829 h 5654625"/>
              <a:gd name="connsiteX5" fmla="*/ 4477910 w 15271903"/>
              <a:gd name="connsiteY5" fmla="*/ 3086 h 5654625"/>
              <a:gd name="connsiteX6" fmla="*/ 6924357 w 15271903"/>
              <a:gd name="connsiteY6" fmla="*/ 1473225 h 5654625"/>
              <a:gd name="connsiteX7" fmla="*/ 7902428 w 15271903"/>
              <a:gd name="connsiteY7" fmla="*/ 666474 h 5654625"/>
              <a:gd name="connsiteX8" fmla="*/ 7910658 w 15271903"/>
              <a:gd name="connsiteY8" fmla="*/ 1081699 h 5654625"/>
              <a:gd name="connsiteX9" fmla="*/ 11127832 w 15271903"/>
              <a:gd name="connsiteY9" fmla="*/ 1194862 h 5654625"/>
              <a:gd name="connsiteX10" fmla="*/ 12526097 w 15271903"/>
              <a:gd name="connsiteY10" fmla="*/ 1664524 h 5654625"/>
              <a:gd name="connsiteX11" fmla="*/ 13146099 w 15271903"/>
              <a:gd name="connsiteY11" fmla="*/ 1539132 h 5654625"/>
              <a:gd name="connsiteX12" fmla="*/ 15072941 w 15271903"/>
              <a:gd name="connsiteY12" fmla="*/ 3707905 h 5654625"/>
              <a:gd name="connsiteX13" fmla="*/ 15141430 w 15271903"/>
              <a:gd name="connsiteY13" fmla="*/ 5140850 h 5654625"/>
              <a:gd name="connsiteX14" fmla="*/ 12928888 w 15271903"/>
              <a:gd name="connsiteY14" fmla="*/ 5651726 h 5654625"/>
              <a:gd name="connsiteX15" fmla="*/ 1307241 w 15271903"/>
              <a:gd name="connsiteY15" fmla="*/ 4296441 h 5654625"/>
              <a:gd name="connsiteX16" fmla="*/ 203668 w 15271903"/>
              <a:gd name="connsiteY16" fmla="*/ 1138585 h 5654625"/>
              <a:gd name="connsiteX0" fmla="*/ 203668 w 15271903"/>
              <a:gd name="connsiteY0" fmla="*/ 3048108 h 7564148"/>
              <a:gd name="connsiteX1" fmla="*/ 668981 w 15271903"/>
              <a:gd name="connsiteY1" fmla="*/ 2319368 h 7564148"/>
              <a:gd name="connsiteX2" fmla="*/ 1581403 w 15271903"/>
              <a:gd name="connsiteY2" fmla="*/ 2528528 h 7564148"/>
              <a:gd name="connsiteX3" fmla="*/ 2514641 w 15271903"/>
              <a:gd name="connsiteY3" fmla="*/ 1939504 h 7564148"/>
              <a:gd name="connsiteX4" fmla="*/ 3526184 w 15271903"/>
              <a:gd name="connsiteY4" fmla="*/ 2427352 h 7564148"/>
              <a:gd name="connsiteX5" fmla="*/ 4477910 w 15271903"/>
              <a:gd name="connsiteY5" fmla="*/ 1912609 h 7564148"/>
              <a:gd name="connsiteX6" fmla="*/ 6924357 w 15271903"/>
              <a:gd name="connsiteY6" fmla="*/ 3382748 h 7564148"/>
              <a:gd name="connsiteX7" fmla="*/ 7902428 w 15271903"/>
              <a:gd name="connsiteY7" fmla="*/ 2575997 h 7564148"/>
              <a:gd name="connsiteX8" fmla="*/ 7910658 w 15271903"/>
              <a:gd name="connsiteY8" fmla="*/ 2991222 h 7564148"/>
              <a:gd name="connsiteX9" fmla="*/ 12526326 w 15271903"/>
              <a:gd name="connsiteY9" fmla="*/ 2597 h 7564148"/>
              <a:gd name="connsiteX10" fmla="*/ 12526097 w 15271903"/>
              <a:gd name="connsiteY10" fmla="*/ 3574047 h 7564148"/>
              <a:gd name="connsiteX11" fmla="*/ 13146099 w 15271903"/>
              <a:gd name="connsiteY11" fmla="*/ 3448655 h 7564148"/>
              <a:gd name="connsiteX12" fmla="*/ 15072941 w 15271903"/>
              <a:gd name="connsiteY12" fmla="*/ 5617428 h 7564148"/>
              <a:gd name="connsiteX13" fmla="*/ 15141430 w 15271903"/>
              <a:gd name="connsiteY13" fmla="*/ 7050373 h 7564148"/>
              <a:gd name="connsiteX14" fmla="*/ 12928888 w 15271903"/>
              <a:gd name="connsiteY14" fmla="*/ 7561249 h 7564148"/>
              <a:gd name="connsiteX15" fmla="*/ 1307241 w 15271903"/>
              <a:gd name="connsiteY15" fmla="*/ 6205964 h 7564148"/>
              <a:gd name="connsiteX16" fmla="*/ 203668 w 15271903"/>
              <a:gd name="connsiteY16" fmla="*/ 3048108 h 7564148"/>
              <a:gd name="connsiteX0" fmla="*/ 203668 w 15271903"/>
              <a:gd name="connsiteY0" fmla="*/ 3318259 h 7834299"/>
              <a:gd name="connsiteX1" fmla="*/ 668981 w 15271903"/>
              <a:gd name="connsiteY1" fmla="*/ 2589519 h 7834299"/>
              <a:gd name="connsiteX2" fmla="*/ 1581403 w 15271903"/>
              <a:gd name="connsiteY2" fmla="*/ 2798679 h 7834299"/>
              <a:gd name="connsiteX3" fmla="*/ 2514641 w 15271903"/>
              <a:gd name="connsiteY3" fmla="*/ 2209655 h 7834299"/>
              <a:gd name="connsiteX4" fmla="*/ 3526184 w 15271903"/>
              <a:gd name="connsiteY4" fmla="*/ 2697503 h 7834299"/>
              <a:gd name="connsiteX5" fmla="*/ 4477910 w 15271903"/>
              <a:gd name="connsiteY5" fmla="*/ 2182760 h 7834299"/>
              <a:gd name="connsiteX6" fmla="*/ 6924357 w 15271903"/>
              <a:gd name="connsiteY6" fmla="*/ 3652899 h 7834299"/>
              <a:gd name="connsiteX7" fmla="*/ 7902428 w 15271903"/>
              <a:gd name="connsiteY7" fmla="*/ 2846148 h 7834299"/>
              <a:gd name="connsiteX8" fmla="*/ 7910658 w 15271903"/>
              <a:gd name="connsiteY8" fmla="*/ 3261373 h 7834299"/>
              <a:gd name="connsiteX9" fmla="*/ 12526326 w 15271903"/>
              <a:gd name="connsiteY9" fmla="*/ 272748 h 7834299"/>
              <a:gd name="connsiteX10" fmla="*/ 13207415 w 15271903"/>
              <a:gd name="connsiteY10" fmla="*/ 527256 h 7834299"/>
              <a:gd name="connsiteX11" fmla="*/ 13146099 w 15271903"/>
              <a:gd name="connsiteY11" fmla="*/ 3718806 h 7834299"/>
              <a:gd name="connsiteX12" fmla="*/ 15072941 w 15271903"/>
              <a:gd name="connsiteY12" fmla="*/ 5887579 h 7834299"/>
              <a:gd name="connsiteX13" fmla="*/ 15141430 w 15271903"/>
              <a:gd name="connsiteY13" fmla="*/ 7320524 h 7834299"/>
              <a:gd name="connsiteX14" fmla="*/ 12928888 w 15271903"/>
              <a:gd name="connsiteY14" fmla="*/ 7831400 h 7834299"/>
              <a:gd name="connsiteX15" fmla="*/ 1307241 w 15271903"/>
              <a:gd name="connsiteY15" fmla="*/ 6476115 h 7834299"/>
              <a:gd name="connsiteX16" fmla="*/ 203668 w 15271903"/>
              <a:gd name="connsiteY16" fmla="*/ 3318259 h 7834299"/>
              <a:gd name="connsiteX0" fmla="*/ 203668 w 15187754"/>
              <a:gd name="connsiteY0" fmla="*/ 3229005 h 7745045"/>
              <a:gd name="connsiteX1" fmla="*/ 668981 w 15187754"/>
              <a:gd name="connsiteY1" fmla="*/ 2500265 h 7745045"/>
              <a:gd name="connsiteX2" fmla="*/ 1581403 w 15187754"/>
              <a:gd name="connsiteY2" fmla="*/ 2709425 h 7745045"/>
              <a:gd name="connsiteX3" fmla="*/ 2514641 w 15187754"/>
              <a:gd name="connsiteY3" fmla="*/ 2120401 h 7745045"/>
              <a:gd name="connsiteX4" fmla="*/ 3526184 w 15187754"/>
              <a:gd name="connsiteY4" fmla="*/ 2608249 h 7745045"/>
              <a:gd name="connsiteX5" fmla="*/ 4477910 w 15187754"/>
              <a:gd name="connsiteY5" fmla="*/ 2093506 h 7745045"/>
              <a:gd name="connsiteX6" fmla="*/ 6924357 w 15187754"/>
              <a:gd name="connsiteY6" fmla="*/ 3563645 h 7745045"/>
              <a:gd name="connsiteX7" fmla="*/ 7902428 w 15187754"/>
              <a:gd name="connsiteY7" fmla="*/ 2756894 h 7745045"/>
              <a:gd name="connsiteX8" fmla="*/ 7910658 w 15187754"/>
              <a:gd name="connsiteY8" fmla="*/ 3172119 h 7745045"/>
              <a:gd name="connsiteX9" fmla="*/ 12526326 w 15187754"/>
              <a:gd name="connsiteY9" fmla="*/ 183494 h 7745045"/>
              <a:gd name="connsiteX10" fmla="*/ 13207415 w 15187754"/>
              <a:gd name="connsiteY10" fmla="*/ 438002 h 7745045"/>
              <a:gd name="connsiteX11" fmla="*/ 14634240 w 15187754"/>
              <a:gd name="connsiteY11" fmla="*/ 1370446 h 7745045"/>
              <a:gd name="connsiteX12" fmla="*/ 15072941 w 15187754"/>
              <a:gd name="connsiteY12" fmla="*/ 5798325 h 7745045"/>
              <a:gd name="connsiteX13" fmla="*/ 15141430 w 15187754"/>
              <a:gd name="connsiteY13" fmla="*/ 7231270 h 7745045"/>
              <a:gd name="connsiteX14" fmla="*/ 12928888 w 15187754"/>
              <a:gd name="connsiteY14" fmla="*/ 7742146 h 7745045"/>
              <a:gd name="connsiteX15" fmla="*/ 1307241 w 15187754"/>
              <a:gd name="connsiteY15" fmla="*/ 6386861 h 7745045"/>
              <a:gd name="connsiteX16" fmla="*/ 203668 w 15187754"/>
              <a:gd name="connsiteY16" fmla="*/ 3229005 h 7745045"/>
              <a:gd name="connsiteX0" fmla="*/ 203668 w 15187754"/>
              <a:gd name="connsiteY0" fmla="*/ 3323964 h 7840004"/>
              <a:gd name="connsiteX1" fmla="*/ 668981 w 15187754"/>
              <a:gd name="connsiteY1" fmla="*/ 2595224 h 7840004"/>
              <a:gd name="connsiteX2" fmla="*/ 1581403 w 15187754"/>
              <a:gd name="connsiteY2" fmla="*/ 2804384 h 7840004"/>
              <a:gd name="connsiteX3" fmla="*/ 2514641 w 15187754"/>
              <a:gd name="connsiteY3" fmla="*/ 2215360 h 7840004"/>
              <a:gd name="connsiteX4" fmla="*/ 3526184 w 15187754"/>
              <a:gd name="connsiteY4" fmla="*/ 2703208 h 7840004"/>
              <a:gd name="connsiteX5" fmla="*/ 4477910 w 15187754"/>
              <a:gd name="connsiteY5" fmla="*/ 2188465 h 7840004"/>
              <a:gd name="connsiteX6" fmla="*/ 6924357 w 15187754"/>
              <a:gd name="connsiteY6" fmla="*/ 3658604 h 7840004"/>
              <a:gd name="connsiteX7" fmla="*/ 7902428 w 15187754"/>
              <a:gd name="connsiteY7" fmla="*/ 2851853 h 7840004"/>
              <a:gd name="connsiteX8" fmla="*/ 7910658 w 15187754"/>
              <a:gd name="connsiteY8" fmla="*/ 3267078 h 7840004"/>
              <a:gd name="connsiteX9" fmla="*/ 12526326 w 15187754"/>
              <a:gd name="connsiteY9" fmla="*/ 278453 h 7840004"/>
              <a:gd name="connsiteX10" fmla="*/ 13745297 w 15187754"/>
              <a:gd name="connsiteY10" fmla="*/ 264020 h 7840004"/>
              <a:gd name="connsiteX11" fmla="*/ 14634240 w 15187754"/>
              <a:gd name="connsiteY11" fmla="*/ 1465405 h 7840004"/>
              <a:gd name="connsiteX12" fmla="*/ 15072941 w 15187754"/>
              <a:gd name="connsiteY12" fmla="*/ 5893284 h 7840004"/>
              <a:gd name="connsiteX13" fmla="*/ 15141430 w 15187754"/>
              <a:gd name="connsiteY13" fmla="*/ 7326229 h 7840004"/>
              <a:gd name="connsiteX14" fmla="*/ 12928888 w 15187754"/>
              <a:gd name="connsiteY14" fmla="*/ 7837105 h 7840004"/>
              <a:gd name="connsiteX15" fmla="*/ 1307241 w 15187754"/>
              <a:gd name="connsiteY15" fmla="*/ 6481820 h 7840004"/>
              <a:gd name="connsiteX16" fmla="*/ 203668 w 15187754"/>
              <a:gd name="connsiteY16" fmla="*/ 3323964 h 7840004"/>
              <a:gd name="connsiteX0" fmla="*/ 203668 w 15187754"/>
              <a:gd name="connsiteY0" fmla="*/ 3323964 h 7840004"/>
              <a:gd name="connsiteX1" fmla="*/ 668981 w 15187754"/>
              <a:gd name="connsiteY1" fmla="*/ 2595224 h 7840004"/>
              <a:gd name="connsiteX2" fmla="*/ 1581403 w 15187754"/>
              <a:gd name="connsiteY2" fmla="*/ 2804384 h 7840004"/>
              <a:gd name="connsiteX3" fmla="*/ 2514641 w 15187754"/>
              <a:gd name="connsiteY3" fmla="*/ 2215360 h 7840004"/>
              <a:gd name="connsiteX4" fmla="*/ 3893737 w 15187754"/>
              <a:gd name="connsiteY4" fmla="*/ 3357632 h 7840004"/>
              <a:gd name="connsiteX5" fmla="*/ 4477910 w 15187754"/>
              <a:gd name="connsiteY5" fmla="*/ 2188465 h 7840004"/>
              <a:gd name="connsiteX6" fmla="*/ 6924357 w 15187754"/>
              <a:gd name="connsiteY6" fmla="*/ 3658604 h 7840004"/>
              <a:gd name="connsiteX7" fmla="*/ 7902428 w 15187754"/>
              <a:gd name="connsiteY7" fmla="*/ 2851853 h 7840004"/>
              <a:gd name="connsiteX8" fmla="*/ 7910658 w 15187754"/>
              <a:gd name="connsiteY8" fmla="*/ 3267078 h 7840004"/>
              <a:gd name="connsiteX9" fmla="*/ 12526326 w 15187754"/>
              <a:gd name="connsiteY9" fmla="*/ 278453 h 7840004"/>
              <a:gd name="connsiteX10" fmla="*/ 13745297 w 15187754"/>
              <a:gd name="connsiteY10" fmla="*/ 264020 h 7840004"/>
              <a:gd name="connsiteX11" fmla="*/ 14634240 w 15187754"/>
              <a:gd name="connsiteY11" fmla="*/ 1465405 h 7840004"/>
              <a:gd name="connsiteX12" fmla="*/ 15072941 w 15187754"/>
              <a:gd name="connsiteY12" fmla="*/ 5893284 h 7840004"/>
              <a:gd name="connsiteX13" fmla="*/ 15141430 w 15187754"/>
              <a:gd name="connsiteY13" fmla="*/ 7326229 h 7840004"/>
              <a:gd name="connsiteX14" fmla="*/ 12928888 w 15187754"/>
              <a:gd name="connsiteY14" fmla="*/ 7837105 h 7840004"/>
              <a:gd name="connsiteX15" fmla="*/ 1307241 w 15187754"/>
              <a:gd name="connsiteY15" fmla="*/ 6481820 h 7840004"/>
              <a:gd name="connsiteX16" fmla="*/ 203668 w 15187754"/>
              <a:gd name="connsiteY16" fmla="*/ 3323964 h 7840004"/>
              <a:gd name="connsiteX0" fmla="*/ 203668 w 15187754"/>
              <a:gd name="connsiteY0" fmla="*/ 3323964 h 7840004"/>
              <a:gd name="connsiteX1" fmla="*/ 668981 w 15187754"/>
              <a:gd name="connsiteY1" fmla="*/ 2595224 h 7840004"/>
              <a:gd name="connsiteX2" fmla="*/ 1581403 w 15187754"/>
              <a:gd name="connsiteY2" fmla="*/ 2804384 h 7840004"/>
              <a:gd name="connsiteX3" fmla="*/ 2165018 w 15187754"/>
              <a:gd name="connsiteY3" fmla="*/ 3443525 h 7840004"/>
              <a:gd name="connsiteX4" fmla="*/ 3893737 w 15187754"/>
              <a:gd name="connsiteY4" fmla="*/ 3357632 h 7840004"/>
              <a:gd name="connsiteX5" fmla="*/ 4477910 w 15187754"/>
              <a:gd name="connsiteY5" fmla="*/ 2188465 h 7840004"/>
              <a:gd name="connsiteX6" fmla="*/ 6924357 w 15187754"/>
              <a:gd name="connsiteY6" fmla="*/ 3658604 h 7840004"/>
              <a:gd name="connsiteX7" fmla="*/ 7902428 w 15187754"/>
              <a:gd name="connsiteY7" fmla="*/ 2851853 h 7840004"/>
              <a:gd name="connsiteX8" fmla="*/ 7910658 w 15187754"/>
              <a:gd name="connsiteY8" fmla="*/ 3267078 h 7840004"/>
              <a:gd name="connsiteX9" fmla="*/ 12526326 w 15187754"/>
              <a:gd name="connsiteY9" fmla="*/ 278453 h 7840004"/>
              <a:gd name="connsiteX10" fmla="*/ 13745297 w 15187754"/>
              <a:gd name="connsiteY10" fmla="*/ 264020 h 7840004"/>
              <a:gd name="connsiteX11" fmla="*/ 14634240 w 15187754"/>
              <a:gd name="connsiteY11" fmla="*/ 1465405 h 7840004"/>
              <a:gd name="connsiteX12" fmla="*/ 15072941 w 15187754"/>
              <a:gd name="connsiteY12" fmla="*/ 5893284 h 7840004"/>
              <a:gd name="connsiteX13" fmla="*/ 15141430 w 15187754"/>
              <a:gd name="connsiteY13" fmla="*/ 7326229 h 7840004"/>
              <a:gd name="connsiteX14" fmla="*/ 12928888 w 15187754"/>
              <a:gd name="connsiteY14" fmla="*/ 7837105 h 7840004"/>
              <a:gd name="connsiteX15" fmla="*/ 1307241 w 15187754"/>
              <a:gd name="connsiteY15" fmla="*/ 6481820 h 7840004"/>
              <a:gd name="connsiteX16" fmla="*/ 203668 w 15187754"/>
              <a:gd name="connsiteY16" fmla="*/ 3323964 h 7840004"/>
              <a:gd name="connsiteX0" fmla="*/ 203668 w 15187754"/>
              <a:gd name="connsiteY0" fmla="*/ 3323964 h 7840004"/>
              <a:gd name="connsiteX1" fmla="*/ 668981 w 15187754"/>
              <a:gd name="connsiteY1" fmla="*/ 2595224 h 7840004"/>
              <a:gd name="connsiteX2" fmla="*/ 1509685 w 15187754"/>
              <a:gd name="connsiteY2" fmla="*/ 3557419 h 7840004"/>
              <a:gd name="connsiteX3" fmla="*/ 2165018 w 15187754"/>
              <a:gd name="connsiteY3" fmla="*/ 3443525 h 7840004"/>
              <a:gd name="connsiteX4" fmla="*/ 3893737 w 15187754"/>
              <a:gd name="connsiteY4" fmla="*/ 3357632 h 7840004"/>
              <a:gd name="connsiteX5" fmla="*/ 4477910 w 15187754"/>
              <a:gd name="connsiteY5" fmla="*/ 2188465 h 7840004"/>
              <a:gd name="connsiteX6" fmla="*/ 6924357 w 15187754"/>
              <a:gd name="connsiteY6" fmla="*/ 3658604 h 7840004"/>
              <a:gd name="connsiteX7" fmla="*/ 7902428 w 15187754"/>
              <a:gd name="connsiteY7" fmla="*/ 2851853 h 7840004"/>
              <a:gd name="connsiteX8" fmla="*/ 7910658 w 15187754"/>
              <a:gd name="connsiteY8" fmla="*/ 3267078 h 7840004"/>
              <a:gd name="connsiteX9" fmla="*/ 12526326 w 15187754"/>
              <a:gd name="connsiteY9" fmla="*/ 278453 h 7840004"/>
              <a:gd name="connsiteX10" fmla="*/ 13745297 w 15187754"/>
              <a:gd name="connsiteY10" fmla="*/ 264020 h 7840004"/>
              <a:gd name="connsiteX11" fmla="*/ 14634240 w 15187754"/>
              <a:gd name="connsiteY11" fmla="*/ 1465405 h 7840004"/>
              <a:gd name="connsiteX12" fmla="*/ 15072941 w 15187754"/>
              <a:gd name="connsiteY12" fmla="*/ 5893284 h 7840004"/>
              <a:gd name="connsiteX13" fmla="*/ 15141430 w 15187754"/>
              <a:gd name="connsiteY13" fmla="*/ 7326229 h 7840004"/>
              <a:gd name="connsiteX14" fmla="*/ 12928888 w 15187754"/>
              <a:gd name="connsiteY14" fmla="*/ 7837105 h 7840004"/>
              <a:gd name="connsiteX15" fmla="*/ 1307241 w 15187754"/>
              <a:gd name="connsiteY15" fmla="*/ 6481820 h 7840004"/>
              <a:gd name="connsiteX16" fmla="*/ 203668 w 15187754"/>
              <a:gd name="connsiteY16" fmla="*/ 3323964 h 7840004"/>
              <a:gd name="connsiteX0" fmla="*/ 208693 w 15192779"/>
              <a:gd name="connsiteY0" fmla="*/ 3323964 h 7840004"/>
              <a:gd name="connsiteX1" fmla="*/ 754688 w 15192779"/>
              <a:gd name="connsiteY1" fmla="*/ 3877177 h 7840004"/>
              <a:gd name="connsiteX2" fmla="*/ 1514710 w 15192779"/>
              <a:gd name="connsiteY2" fmla="*/ 3557419 h 7840004"/>
              <a:gd name="connsiteX3" fmla="*/ 2170043 w 15192779"/>
              <a:gd name="connsiteY3" fmla="*/ 3443525 h 7840004"/>
              <a:gd name="connsiteX4" fmla="*/ 3898762 w 15192779"/>
              <a:gd name="connsiteY4" fmla="*/ 3357632 h 7840004"/>
              <a:gd name="connsiteX5" fmla="*/ 4482935 w 15192779"/>
              <a:gd name="connsiteY5" fmla="*/ 2188465 h 7840004"/>
              <a:gd name="connsiteX6" fmla="*/ 6929382 w 15192779"/>
              <a:gd name="connsiteY6" fmla="*/ 3658604 h 7840004"/>
              <a:gd name="connsiteX7" fmla="*/ 7907453 w 15192779"/>
              <a:gd name="connsiteY7" fmla="*/ 2851853 h 7840004"/>
              <a:gd name="connsiteX8" fmla="*/ 7915683 w 15192779"/>
              <a:gd name="connsiteY8" fmla="*/ 3267078 h 7840004"/>
              <a:gd name="connsiteX9" fmla="*/ 12531351 w 15192779"/>
              <a:gd name="connsiteY9" fmla="*/ 278453 h 7840004"/>
              <a:gd name="connsiteX10" fmla="*/ 13750322 w 15192779"/>
              <a:gd name="connsiteY10" fmla="*/ 264020 h 7840004"/>
              <a:gd name="connsiteX11" fmla="*/ 14639265 w 15192779"/>
              <a:gd name="connsiteY11" fmla="*/ 1465405 h 7840004"/>
              <a:gd name="connsiteX12" fmla="*/ 15077966 w 15192779"/>
              <a:gd name="connsiteY12" fmla="*/ 5893284 h 7840004"/>
              <a:gd name="connsiteX13" fmla="*/ 15146455 w 15192779"/>
              <a:gd name="connsiteY13" fmla="*/ 7326229 h 7840004"/>
              <a:gd name="connsiteX14" fmla="*/ 12933913 w 15192779"/>
              <a:gd name="connsiteY14" fmla="*/ 7837105 h 7840004"/>
              <a:gd name="connsiteX15" fmla="*/ 1312266 w 15192779"/>
              <a:gd name="connsiteY15" fmla="*/ 6481820 h 7840004"/>
              <a:gd name="connsiteX16" fmla="*/ 208693 w 15192779"/>
              <a:gd name="connsiteY16" fmla="*/ 3323964 h 7840004"/>
              <a:gd name="connsiteX0" fmla="*/ 208693 w 15192779"/>
              <a:gd name="connsiteY0" fmla="*/ 3323964 h 7840004"/>
              <a:gd name="connsiteX1" fmla="*/ 754688 w 15192779"/>
              <a:gd name="connsiteY1" fmla="*/ 3877177 h 7840004"/>
              <a:gd name="connsiteX2" fmla="*/ 1514710 w 15192779"/>
              <a:gd name="connsiteY2" fmla="*/ 3557419 h 7840004"/>
              <a:gd name="connsiteX3" fmla="*/ 2170043 w 15192779"/>
              <a:gd name="connsiteY3" fmla="*/ 3443525 h 7840004"/>
              <a:gd name="connsiteX4" fmla="*/ 3683609 w 15192779"/>
              <a:gd name="connsiteY4" fmla="*/ 3590714 h 7840004"/>
              <a:gd name="connsiteX5" fmla="*/ 4482935 w 15192779"/>
              <a:gd name="connsiteY5" fmla="*/ 2188465 h 7840004"/>
              <a:gd name="connsiteX6" fmla="*/ 6929382 w 15192779"/>
              <a:gd name="connsiteY6" fmla="*/ 3658604 h 7840004"/>
              <a:gd name="connsiteX7" fmla="*/ 7907453 w 15192779"/>
              <a:gd name="connsiteY7" fmla="*/ 2851853 h 7840004"/>
              <a:gd name="connsiteX8" fmla="*/ 7915683 w 15192779"/>
              <a:gd name="connsiteY8" fmla="*/ 3267078 h 7840004"/>
              <a:gd name="connsiteX9" fmla="*/ 12531351 w 15192779"/>
              <a:gd name="connsiteY9" fmla="*/ 278453 h 7840004"/>
              <a:gd name="connsiteX10" fmla="*/ 13750322 w 15192779"/>
              <a:gd name="connsiteY10" fmla="*/ 264020 h 7840004"/>
              <a:gd name="connsiteX11" fmla="*/ 14639265 w 15192779"/>
              <a:gd name="connsiteY11" fmla="*/ 1465405 h 7840004"/>
              <a:gd name="connsiteX12" fmla="*/ 15077966 w 15192779"/>
              <a:gd name="connsiteY12" fmla="*/ 5893284 h 7840004"/>
              <a:gd name="connsiteX13" fmla="*/ 15146455 w 15192779"/>
              <a:gd name="connsiteY13" fmla="*/ 7326229 h 7840004"/>
              <a:gd name="connsiteX14" fmla="*/ 12933913 w 15192779"/>
              <a:gd name="connsiteY14" fmla="*/ 7837105 h 7840004"/>
              <a:gd name="connsiteX15" fmla="*/ 1312266 w 15192779"/>
              <a:gd name="connsiteY15" fmla="*/ 6481820 h 7840004"/>
              <a:gd name="connsiteX16" fmla="*/ 208693 w 15192779"/>
              <a:gd name="connsiteY16" fmla="*/ 3323964 h 7840004"/>
              <a:gd name="connsiteX0" fmla="*/ 208693 w 15192779"/>
              <a:gd name="connsiteY0" fmla="*/ 3323964 h 7840004"/>
              <a:gd name="connsiteX1" fmla="*/ 754688 w 15192779"/>
              <a:gd name="connsiteY1" fmla="*/ 3877177 h 7840004"/>
              <a:gd name="connsiteX2" fmla="*/ 1514710 w 15192779"/>
              <a:gd name="connsiteY2" fmla="*/ 3557419 h 7840004"/>
              <a:gd name="connsiteX3" fmla="*/ 2170043 w 15192779"/>
              <a:gd name="connsiteY3" fmla="*/ 3443525 h 7840004"/>
              <a:gd name="connsiteX4" fmla="*/ 3683609 w 15192779"/>
              <a:gd name="connsiteY4" fmla="*/ 3590714 h 7840004"/>
              <a:gd name="connsiteX5" fmla="*/ 5011853 w 15192779"/>
              <a:gd name="connsiteY5" fmla="*/ 3344912 h 7840004"/>
              <a:gd name="connsiteX6" fmla="*/ 6929382 w 15192779"/>
              <a:gd name="connsiteY6" fmla="*/ 3658604 h 7840004"/>
              <a:gd name="connsiteX7" fmla="*/ 7907453 w 15192779"/>
              <a:gd name="connsiteY7" fmla="*/ 2851853 h 7840004"/>
              <a:gd name="connsiteX8" fmla="*/ 7915683 w 15192779"/>
              <a:gd name="connsiteY8" fmla="*/ 3267078 h 7840004"/>
              <a:gd name="connsiteX9" fmla="*/ 12531351 w 15192779"/>
              <a:gd name="connsiteY9" fmla="*/ 278453 h 7840004"/>
              <a:gd name="connsiteX10" fmla="*/ 13750322 w 15192779"/>
              <a:gd name="connsiteY10" fmla="*/ 264020 h 7840004"/>
              <a:gd name="connsiteX11" fmla="*/ 14639265 w 15192779"/>
              <a:gd name="connsiteY11" fmla="*/ 1465405 h 7840004"/>
              <a:gd name="connsiteX12" fmla="*/ 15077966 w 15192779"/>
              <a:gd name="connsiteY12" fmla="*/ 5893284 h 7840004"/>
              <a:gd name="connsiteX13" fmla="*/ 15146455 w 15192779"/>
              <a:gd name="connsiteY13" fmla="*/ 7326229 h 7840004"/>
              <a:gd name="connsiteX14" fmla="*/ 12933913 w 15192779"/>
              <a:gd name="connsiteY14" fmla="*/ 7837105 h 7840004"/>
              <a:gd name="connsiteX15" fmla="*/ 1312266 w 15192779"/>
              <a:gd name="connsiteY15" fmla="*/ 6481820 h 7840004"/>
              <a:gd name="connsiteX16" fmla="*/ 208693 w 15192779"/>
              <a:gd name="connsiteY16" fmla="*/ 3323964 h 7840004"/>
              <a:gd name="connsiteX0" fmla="*/ 208693 w 15192779"/>
              <a:gd name="connsiteY0" fmla="*/ 3323964 h 7840004"/>
              <a:gd name="connsiteX1" fmla="*/ 754688 w 15192779"/>
              <a:gd name="connsiteY1" fmla="*/ 3877177 h 7840004"/>
              <a:gd name="connsiteX2" fmla="*/ 1514710 w 15192779"/>
              <a:gd name="connsiteY2" fmla="*/ 3557419 h 7840004"/>
              <a:gd name="connsiteX3" fmla="*/ 2170043 w 15192779"/>
              <a:gd name="connsiteY3" fmla="*/ 3443525 h 7840004"/>
              <a:gd name="connsiteX4" fmla="*/ 3683609 w 15192779"/>
              <a:gd name="connsiteY4" fmla="*/ 3590714 h 7840004"/>
              <a:gd name="connsiteX5" fmla="*/ 5011853 w 15192779"/>
              <a:gd name="connsiteY5" fmla="*/ 3344912 h 7840004"/>
              <a:gd name="connsiteX6" fmla="*/ 6929382 w 15192779"/>
              <a:gd name="connsiteY6" fmla="*/ 3658604 h 7840004"/>
              <a:gd name="connsiteX7" fmla="*/ 7521971 w 15192779"/>
              <a:gd name="connsiteY7" fmla="*/ 3488347 h 7840004"/>
              <a:gd name="connsiteX8" fmla="*/ 7915683 w 15192779"/>
              <a:gd name="connsiteY8" fmla="*/ 3267078 h 7840004"/>
              <a:gd name="connsiteX9" fmla="*/ 12531351 w 15192779"/>
              <a:gd name="connsiteY9" fmla="*/ 278453 h 7840004"/>
              <a:gd name="connsiteX10" fmla="*/ 13750322 w 15192779"/>
              <a:gd name="connsiteY10" fmla="*/ 264020 h 7840004"/>
              <a:gd name="connsiteX11" fmla="*/ 14639265 w 15192779"/>
              <a:gd name="connsiteY11" fmla="*/ 1465405 h 7840004"/>
              <a:gd name="connsiteX12" fmla="*/ 15077966 w 15192779"/>
              <a:gd name="connsiteY12" fmla="*/ 5893284 h 7840004"/>
              <a:gd name="connsiteX13" fmla="*/ 15146455 w 15192779"/>
              <a:gd name="connsiteY13" fmla="*/ 7326229 h 7840004"/>
              <a:gd name="connsiteX14" fmla="*/ 12933913 w 15192779"/>
              <a:gd name="connsiteY14" fmla="*/ 7837105 h 7840004"/>
              <a:gd name="connsiteX15" fmla="*/ 1312266 w 15192779"/>
              <a:gd name="connsiteY15" fmla="*/ 6481820 h 7840004"/>
              <a:gd name="connsiteX16" fmla="*/ 208693 w 15192779"/>
              <a:gd name="connsiteY16" fmla="*/ 3323964 h 7840004"/>
              <a:gd name="connsiteX0" fmla="*/ 208693 w 15192779"/>
              <a:gd name="connsiteY0" fmla="*/ 3208170 h 7724210"/>
              <a:gd name="connsiteX1" fmla="*/ 754688 w 15192779"/>
              <a:gd name="connsiteY1" fmla="*/ 3761383 h 7724210"/>
              <a:gd name="connsiteX2" fmla="*/ 1514710 w 15192779"/>
              <a:gd name="connsiteY2" fmla="*/ 3441625 h 7724210"/>
              <a:gd name="connsiteX3" fmla="*/ 2170043 w 15192779"/>
              <a:gd name="connsiteY3" fmla="*/ 3327731 h 7724210"/>
              <a:gd name="connsiteX4" fmla="*/ 3683609 w 15192779"/>
              <a:gd name="connsiteY4" fmla="*/ 3474920 h 7724210"/>
              <a:gd name="connsiteX5" fmla="*/ 5011853 w 15192779"/>
              <a:gd name="connsiteY5" fmla="*/ 3229118 h 7724210"/>
              <a:gd name="connsiteX6" fmla="*/ 6929382 w 15192779"/>
              <a:gd name="connsiteY6" fmla="*/ 3542810 h 7724210"/>
              <a:gd name="connsiteX7" fmla="*/ 7521971 w 15192779"/>
              <a:gd name="connsiteY7" fmla="*/ 3372553 h 7724210"/>
              <a:gd name="connsiteX8" fmla="*/ 10865071 w 15192779"/>
              <a:gd name="connsiteY8" fmla="*/ 1447990 h 7724210"/>
              <a:gd name="connsiteX9" fmla="*/ 12531351 w 15192779"/>
              <a:gd name="connsiteY9" fmla="*/ 162659 h 7724210"/>
              <a:gd name="connsiteX10" fmla="*/ 13750322 w 15192779"/>
              <a:gd name="connsiteY10" fmla="*/ 148226 h 7724210"/>
              <a:gd name="connsiteX11" fmla="*/ 14639265 w 15192779"/>
              <a:gd name="connsiteY11" fmla="*/ 1349611 h 7724210"/>
              <a:gd name="connsiteX12" fmla="*/ 15077966 w 15192779"/>
              <a:gd name="connsiteY12" fmla="*/ 5777490 h 7724210"/>
              <a:gd name="connsiteX13" fmla="*/ 15146455 w 15192779"/>
              <a:gd name="connsiteY13" fmla="*/ 7210435 h 7724210"/>
              <a:gd name="connsiteX14" fmla="*/ 12933913 w 15192779"/>
              <a:gd name="connsiteY14" fmla="*/ 7721311 h 7724210"/>
              <a:gd name="connsiteX15" fmla="*/ 1312266 w 15192779"/>
              <a:gd name="connsiteY15" fmla="*/ 6366026 h 7724210"/>
              <a:gd name="connsiteX16" fmla="*/ 208693 w 15192779"/>
              <a:gd name="connsiteY16" fmla="*/ 3208170 h 7724210"/>
              <a:gd name="connsiteX0" fmla="*/ 208693 w 15192779"/>
              <a:gd name="connsiteY0" fmla="*/ 3208170 h 7724210"/>
              <a:gd name="connsiteX1" fmla="*/ 754688 w 15192779"/>
              <a:gd name="connsiteY1" fmla="*/ 3761383 h 7724210"/>
              <a:gd name="connsiteX2" fmla="*/ 1514710 w 15192779"/>
              <a:gd name="connsiteY2" fmla="*/ 3441625 h 7724210"/>
              <a:gd name="connsiteX3" fmla="*/ 2170043 w 15192779"/>
              <a:gd name="connsiteY3" fmla="*/ 3327731 h 7724210"/>
              <a:gd name="connsiteX4" fmla="*/ 3683609 w 15192779"/>
              <a:gd name="connsiteY4" fmla="*/ 3474920 h 7724210"/>
              <a:gd name="connsiteX5" fmla="*/ 5011853 w 15192779"/>
              <a:gd name="connsiteY5" fmla="*/ 3229118 h 7724210"/>
              <a:gd name="connsiteX6" fmla="*/ 6929382 w 15192779"/>
              <a:gd name="connsiteY6" fmla="*/ 3542810 h 7724210"/>
              <a:gd name="connsiteX7" fmla="*/ 7521971 w 15192779"/>
              <a:gd name="connsiteY7" fmla="*/ 3372553 h 7724210"/>
              <a:gd name="connsiteX8" fmla="*/ 10865071 w 15192779"/>
              <a:gd name="connsiteY8" fmla="*/ 1447990 h 7724210"/>
              <a:gd name="connsiteX9" fmla="*/ 12531351 w 15192779"/>
              <a:gd name="connsiteY9" fmla="*/ 162659 h 7724210"/>
              <a:gd name="connsiteX10" fmla="*/ 13750322 w 15192779"/>
              <a:gd name="connsiteY10" fmla="*/ 148226 h 7724210"/>
              <a:gd name="connsiteX11" fmla="*/ 14639265 w 15192779"/>
              <a:gd name="connsiteY11" fmla="*/ 1349611 h 7724210"/>
              <a:gd name="connsiteX12" fmla="*/ 15077966 w 15192779"/>
              <a:gd name="connsiteY12" fmla="*/ 5777490 h 7724210"/>
              <a:gd name="connsiteX13" fmla="*/ 15146455 w 15192779"/>
              <a:gd name="connsiteY13" fmla="*/ 7210435 h 7724210"/>
              <a:gd name="connsiteX14" fmla="*/ 12933913 w 15192779"/>
              <a:gd name="connsiteY14" fmla="*/ 7721311 h 7724210"/>
              <a:gd name="connsiteX15" fmla="*/ 1312266 w 15192779"/>
              <a:gd name="connsiteY15" fmla="*/ 6366026 h 7724210"/>
              <a:gd name="connsiteX16" fmla="*/ 208693 w 15192779"/>
              <a:gd name="connsiteY16" fmla="*/ 3208170 h 7724210"/>
              <a:gd name="connsiteX0" fmla="*/ 208693 w 15192779"/>
              <a:gd name="connsiteY0" fmla="*/ 3082707 h 7598747"/>
              <a:gd name="connsiteX1" fmla="*/ 754688 w 15192779"/>
              <a:gd name="connsiteY1" fmla="*/ 3635920 h 7598747"/>
              <a:gd name="connsiteX2" fmla="*/ 1514710 w 15192779"/>
              <a:gd name="connsiteY2" fmla="*/ 3316162 h 7598747"/>
              <a:gd name="connsiteX3" fmla="*/ 2170043 w 15192779"/>
              <a:gd name="connsiteY3" fmla="*/ 3202268 h 7598747"/>
              <a:gd name="connsiteX4" fmla="*/ 3683609 w 15192779"/>
              <a:gd name="connsiteY4" fmla="*/ 3349457 h 7598747"/>
              <a:gd name="connsiteX5" fmla="*/ 5011853 w 15192779"/>
              <a:gd name="connsiteY5" fmla="*/ 3103655 h 7598747"/>
              <a:gd name="connsiteX6" fmla="*/ 6929382 w 15192779"/>
              <a:gd name="connsiteY6" fmla="*/ 3417347 h 7598747"/>
              <a:gd name="connsiteX7" fmla="*/ 7521971 w 15192779"/>
              <a:gd name="connsiteY7" fmla="*/ 3247090 h 7598747"/>
              <a:gd name="connsiteX8" fmla="*/ 10865071 w 15192779"/>
              <a:gd name="connsiteY8" fmla="*/ 1322527 h 7598747"/>
              <a:gd name="connsiteX9" fmla="*/ 12612033 w 15192779"/>
              <a:gd name="connsiteY9" fmla="*/ 503361 h 7598747"/>
              <a:gd name="connsiteX10" fmla="*/ 13750322 w 15192779"/>
              <a:gd name="connsiteY10" fmla="*/ 22763 h 7598747"/>
              <a:gd name="connsiteX11" fmla="*/ 14639265 w 15192779"/>
              <a:gd name="connsiteY11" fmla="*/ 1224148 h 7598747"/>
              <a:gd name="connsiteX12" fmla="*/ 15077966 w 15192779"/>
              <a:gd name="connsiteY12" fmla="*/ 5652027 h 7598747"/>
              <a:gd name="connsiteX13" fmla="*/ 15146455 w 15192779"/>
              <a:gd name="connsiteY13" fmla="*/ 7084972 h 7598747"/>
              <a:gd name="connsiteX14" fmla="*/ 12933913 w 15192779"/>
              <a:gd name="connsiteY14" fmla="*/ 7595848 h 7598747"/>
              <a:gd name="connsiteX15" fmla="*/ 1312266 w 15192779"/>
              <a:gd name="connsiteY15" fmla="*/ 6240563 h 7598747"/>
              <a:gd name="connsiteX16" fmla="*/ 208693 w 15192779"/>
              <a:gd name="connsiteY16" fmla="*/ 3082707 h 7598747"/>
              <a:gd name="connsiteX0" fmla="*/ 214297 w 15198383"/>
              <a:gd name="connsiteY0" fmla="*/ 3082707 h 7598747"/>
              <a:gd name="connsiteX1" fmla="*/ 849939 w 15198383"/>
              <a:gd name="connsiteY1" fmla="*/ 4568249 h 7598747"/>
              <a:gd name="connsiteX2" fmla="*/ 1520314 w 15198383"/>
              <a:gd name="connsiteY2" fmla="*/ 3316162 h 7598747"/>
              <a:gd name="connsiteX3" fmla="*/ 2175647 w 15198383"/>
              <a:gd name="connsiteY3" fmla="*/ 3202268 h 7598747"/>
              <a:gd name="connsiteX4" fmla="*/ 3689213 w 15198383"/>
              <a:gd name="connsiteY4" fmla="*/ 3349457 h 7598747"/>
              <a:gd name="connsiteX5" fmla="*/ 5017457 w 15198383"/>
              <a:gd name="connsiteY5" fmla="*/ 3103655 h 7598747"/>
              <a:gd name="connsiteX6" fmla="*/ 6934986 w 15198383"/>
              <a:gd name="connsiteY6" fmla="*/ 3417347 h 7598747"/>
              <a:gd name="connsiteX7" fmla="*/ 7527575 w 15198383"/>
              <a:gd name="connsiteY7" fmla="*/ 3247090 h 7598747"/>
              <a:gd name="connsiteX8" fmla="*/ 10870675 w 15198383"/>
              <a:gd name="connsiteY8" fmla="*/ 1322527 h 7598747"/>
              <a:gd name="connsiteX9" fmla="*/ 12617637 w 15198383"/>
              <a:gd name="connsiteY9" fmla="*/ 503361 h 7598747"/>
              <a:gd name="connsiteX10" fmla="*/ 13755926 w 15198383"/>
              <a:gd name="connsiteY10" fmla="*/ 22763 h 7598747"/>
              <a:gd name="connsiteX11" fmla="*/ 14644869 w 15198383"/>
              <a:gd name="connsiteY11" fmla="*/ 1224148 h 7598747"/>
              <a:gd name="connsiteX12" fmla="*/ 15083570 w 15198383"/>
              <a:gd name="connsiteY12" fmla="*/ 5652027 h 7598747"/>
              <a:gd name="connsiteX13" fmla="*/ 15152059 w 15198383"/>
              <a:gd name="connsiteY13" fmla="*/ 7084972 h 7598747"/>
              <a:gd name="connsiteX14" fmla="*/ 12939517 w 15198383"/>
              <a:gd name="connsiteY14" fmla="*/ 7595848 h 7598747"/>
              <a:gd name="connsiteX15" fmla="*/ 1317870 w 15198383"/>
              <a:gd name="connsiteY15" fmla="*/ 6240563 h 7598747"/>
              <a:gd name="connsiteX16" fmla="*/ 214297 w 15198383"/>
              <a:gd name="connsiteY16" fmla="*/ 3082707 h 7598747"/>
              <a:gd name="connsiteX0" fmla="*/ 214297 w 15198383"/>
              <a:gd name="connsiteY0" fmla="*/ 3082707 h 7598747"/>
              <a:gd name="connsiteX1" fmla="*/ 849939 w 15198383"/>
              <a:gd name="connsiteY1" fmla="*/ 4568249 h 7598747"/>
              <a:gd name="connsiteX2" fmla="*/ 1520314 w 15198383"/>
              <a:gd name="connsiteY2" fmla="*/ 3316162 h 7598747"/>
              <a:gd name="connsiteX3" fmla="*/ 2094964 w 15198383"/>
              <a:gd name="connsiteY3" fmla="*/ 4251139 h 7598747"/>
              <a:gd name="connsiteX4" fmla="*/ 3689213 w 15198383"/>
              <a:gd name="connsiteY4" fmla="*/ 3349457 h 7598747"/>
              <a:gd name="connsiteX5" fmla="*/ 5017457 w 15198383"/>
              <a:gd name="connsiteY5" fmla="*/ 3103655 h 7598747"/>
              <a:gd name="connsiteX6" fmla="*/ 6934986 w 15198383"/>
              <a:gd name="connsiteY6" fmla="*/ 3417347 h 7598747"/>
              <a:gd name="connsiteX7" fmla="*/ 7527575 w 15198383"/>
              <a:gd name="connsiteY7" fmla="*/ 3247090 h 7598747"/>
              <a:gd name="connsiteX8" fmla="*/ 10870675 w 15198383"/>
              <a:gd name="connsiteY8" fmla="*/ 1322527 h 7598747"/>
              <a:gd name="connsiteX9" fmla="*/ 12617637 w 15198383"/>
              <a:gd name="connsiteY9" fmla="*/ 503361 h 7598747"/>
              <a:gd name="connsiteX10" fmla="*/ 13755926 w 15198383"/>
              <a:gd name="connsiteY10" fmla="*/ 22763 h 7598747"/>
              <a:gd name="connsiteX11" fmla="*/ 14644869 w 15198383"/>
              <a:gd name="connsiteY11" fmla="*/ 1224148 h 7598747"/>
              <a:gd name="connsiteX12" fmla="*/ 15083570 w 15198383"/>
              <a:gd name="connsiteY12" fmla="*/ 5652027 h 7598747"/>
              <a:gd name="connsiteX13" fmla="*/ 15152059 w 15198383"/>
              <a:gd name="connsiteY13" fmla="*/ 7084972 h 7598747"/>
              <a:gd name="connsiteX14" fmla="*/ 12939517 w 15198383"/>
              <a:gd name="connsiteY14" fmla="*/ 7595848 h 7598747"/>
              <a:gd name="connsiteX15" fmla="*/ 1317870 w 15198383"/>
              <a:gd name="connsiteY15" fmla="*/ 6240563 h 7598747"/>
              <a:gd name="connsiteX16" fmla="*/ 214297 w 15198383"/>
              <a:gd name="connsiteY16" fmla="*/ 3082707 h 7598747"/>
              <a:gd name="connsiteX0" fmla="*/ 214297 w 15198383"/>
              <a:gd name="connsiteY0" fmla="*/ 3082707 h 7598747"/>
              <a:gd name="connsiteX1" fmla="*/ 849939 w 15198383"/>
              <a:gd name="connsiteY1" fmla="*/ 4568249 h 7598747"/>
              <a:gd name="connsiteX2" fmla="*/ 1520314 w 15198383"/>
              <a:gd name="connsiteY2" fmla="*/ 3316162 h 7598747"/>
              <a:gd name="connsiteX3" fmla="*/ 2094964 w 15198383"/>
              <a:gd name="connsiteY3" fmla="*/ 4251139 h 7598747"/>
              <a:gd name="connsiteX4" fmla="*/ 3536813 w 15198383"/>
              <a:gd name="connsiteY4" fmla="*/ 3860445 h 7598747"/>
              <a:gd name="connsiteX5" fmla="*/ 5017457 w 15198383"/>
              <a:gd name="connsiteY5" fmla="*/ 3103655 h 7598747"/>
              <a:gd name="connsiteX6" fmla="*/ 6934986 w 15198383"/>
              <a:gd name="connsiteY6" fmla="*/ 3417347 h 7598747"/>
              <a:gd name="connsiteX7" fmla="*/ 7527575 w 15198383"/>
              <a:gd name="connsiteY7" fmla="*/ 3247090 h 7598747"/>
              <a:gd name="connsiteX8" fmla="*/ 10870675 w 15198383"/>
              <a:gd name="connsiteY8" fmla="*/ 1322527 h 7598747"/>
              <a:gd name="connsiteX9" fmla="*/ 12617637 w 15198383"/>
              <a:gd name="connsiteY9" fmla="*/ 503361 h 7598747"/>
              <a:gd name="connsiteX10" fmla="*/ 13755926 w 15198383"/>
              <a:gd name="connsiteY10" fmla="*/ 22763 h 7598747"/>
              <a:gd name="connsiteX11" fmla="*/ 14644869 w 15198383"/>
              <a:gd name="connsiteY11" fmla="*/ 1224148 h 7598747"/>
              <a:gd name="connsiteX12" fmla="*/ 15083570 w 15198383"/>
              <a:gd name="connsiteY12" fmla="*/ 5652027 h 7598747"/>
              <a:gd name="connsiteX13" fmla="*/ 15152059 w 15198383"/>
              <a:gd name="connsiteY13" fmla="*/ 7084972 h 7598747"/>
              <a:gd name="connsiteX14" fmla="*/ 12939517 w 15198383"/>
              <a:gd name="connsiteY14" fmla="*/ 7595848 h 7598747"/>
              <a:gd name="connsiteX15" fmla="*/ 1317870 w 15198383"/>
              <a:gd name="connsiteY15" fmla="*/ 6240563 h 7598747"/>
              <a:gd name="connsiteX16" fmla="*/ 214297 w 15198383"/>
              <a:gd name="connsiteY16" fmla="*/ 3082707 h 7598747"/>
              <a:gd name="connsiteX0" fmla="*/ 214297 w 15198383"/>
              <a:gd name="connsiteY0" fmla="*/ 3082707 h 7598747"/>
              <a:gd name="connsiteX1" fmla="*/ 849939 w 15198383"/>
              <a:gd name="connsiteY1" fmla="*/ 4568249 h 7598747"/>
              <a:gd name="connsiteX2" fmla="*/ 1520314 w 15198383"/>
              <a:gd name="connsiteY2" fmla="*/ 3316162 h 7598747"/>
              <a:gd name="connsiteX3" fmla="*/ 2094964 w 15198383"/>
              <a:gd name="connsiteY3" fmla="*/ 4251139 h 7598747"/>
              <a:gd name="connsiteX4" fmla="*/ 3536813 w 15198383"/>
              <a:gd name="connsiteY4" fmla="*/ 3860445 h 7598747"/>
              <a:gd name="connsiteX5" fmla="*/ 5017457 w 15198383"/>
              <a:gd name="connsiteY5" fmla="*/ 3103655 h 7598747"/>
              <a:gd name="connsiteX6" fmla="*/ 6934986 w 15198383"/>
              <a:gd name="connsiteY6" fmla="*/ 3417347 h 7598747"/>
              <a:gd name="connsiteX7" fmla="*/ 7527575 w 15198383"/>
              <a:gd name="connsiteY7" fmla="*/ 3247090 h 7598747"/>
              <a:gd name="connsiteX8" fmla="*/ 10870675 w 15198383"/>
              <a:gd name="connsiteY8" fmla="*/ 1322527 h 7598747"/>
              <a:gd name="connsiteX9" fmla="*/ 12617637 w 15198383"/>
              <a:gd name="connsiteY9" fmla="*/ 503361 h 7598747"/>
              <a:gd name="connsiteX10" fmla="*/ 13755926 w 15198383"/>
              <a:gd name="connsiteY10" fmla="*/ 22763 h 7598747"/>
              <a:gd name="connsiteX11" fmla="*/ 14644869 w 15198383"/>
              <a:gd name="connsiteY11" fmla="*/ 1224148 h 7598747"/>
              <a:gd name="connsiteX12" fmla="*/ 15083570 w 15198383"/>
              <a:gd name="connsiteY12" fmla="*/ 5652027 h 7598747"/>
              <a:gd name="connsiteX13" fmla="*/ 15152059 w 15198383"/>
              <a:gd name="connsiteY13" fmla="*/ 7084972 h 7598747"/>
              <a:gd name="connsiteX14" fmla="*/ 12939517 w 15198383"/>
              <a:gd name="connsiteY14" fmla="*/ 7595848 h 7598747"/>
              <a:gd name="connsiteX15" fmla="*/ 1317870 w 15198383"/>
              <a:gd name="connsiteY15" fmla="*/ 6240563 h 7598747"/>
              <a:gd name="connsiteX16" fmla="*/ 214297 w 15198383"/>
              <a:gd name="connsiteY16" fmla="*/ 3082707 h 7598747"/>
              <a:gd name="connsiteX0" fmla="*/ 214297 w 15198383"/>
              <a:gd name="connsiteY0" fmla="*/ 3082707 h 7598747"/>
              <a:gd name="connsiteX1" fmla="*/ 849939 w 15198383"/>
              <a:gd name="connsiteY1" fmla="*/ 4568249 h 7598747"/>
              <a:gd name="connsiteX2" fmla="*/ 1323091 w 15198383"/>
              <a:gd name="connsiteY2" fmla="*/ 3988515 h 7598747"/>
              <a:gd name="connsiteX3" fmla="*/ 2094964 w 15198383"/>
              <a:gd name="connsiteY3" fmla="*/ 4251139 h 7598747"/>
              <a:gd name="connsiteX4" fmla="*/ 3536813 w 15198383"/>
              <a:gd name="connsiteY4" fmla="*/ 3860445 h 7598747"/>
              <a:gd name="connsiteX5" fmla="*/ 5017457 w 15198383"/>
              <a:gd name="connsiteY5" fmla="*/ 3103655 h 7598747"/>
              <a:gd name="connsiteX6" fmla="*/ 6934986 w 15198383"/>
              <a:gd name="connsiteY6" fmla="*/ 3417347 h 7598747"/>
              <a:gd name="connsiteX7" fmla="*/ 7527575 w 15198383"/>
              <a:gd name="connsiteY7" fmla="*/ 3247090 h 7598747"/>
              <a:gd name="connsiteX8" fmla="*/ 10870675 w 15198383"/>
              <a:gd name="connsiteY8" fmla="*/ 1322527 h 7598747"/>
              <a:gd name="connsiteX9" fmla="*/ 12617637 w 15198383"/>
              <a:gd name="connsiteY9" fmla="*/ 503361 h 7598747"/>
              <a:gd name="connsiteX10" fmla="*/ 13755926 w 15198383"/>
              <a:gd name="connsiteY10" fmla="*/ 22763 h 7598747"/>
              <a:gd name="connsiteX11" fmla="*/ 14644869 w 15198383"/>
              <a:gd name="connsiteY11" fmla="*/ 1224148 h 7598747"/>
              <a:gd name="connsiteX12" fmla="*/ 15083570 w 15198383"/>
              <a:gd name="connsiteY12" fmla="*/ 5652027 h 7598747"/>
              <a:gd name="connsiteX13" fmla="*/ 15152059 w 15198383"/>
              <a:gd name="connsiteY13" fmla="*/ 7084972 h 7598747"/>
              <a:gd name="connsiteX14" fmla="*/ 12939517 w 15198383"/>
              <a:gd name="connsiteY14" fmla="*/ 7595848 h 7598747"/>
              <a:gd name="connsiteX15" fmla="*/ 1317870 w 15198383"/>
              <a:gd name="connsiteY15" fmla="*/ 6240563 h 7598747"/>
              <a:gd name="connsiteX16" fmla="*/ 214297 w 15198383"/>
              <a:gd name="connsiteY16" fmla="*/ 3082707 h 7598747"/>
              <a:gd name="connsiteX0" fmla="*/ 214297 w 15198383"/>
              <a:gd name="connsiteY0" fmla="*/ 3073623 h 7589663"/>
              <a:gd name="connsiteX1" fmla="*/ 849939 w 15198383"/>
              <a:gd name="connsiteY1" fmla="*/ 4559165 h 7589663"/>
              <a:gd name="connsiteX2" fmla="*/ 1323091 w 15198383"/>
              <a:gd name="connsiteY2" fmla="*/ 3979431 h 7589663"/>
              <a:gd name="connsiteX3" fmla="*/ 2094964 w 15198383"/>
              <a:gd name="connsiteY3" fmla="*/ 4242055 h 7589663"/>
              <a:gd name="connsiteX4" fmla="*/ 3536813 w 15198383"/>
              <a:gd name="connsiteY4" fmla="*/ 3851361 h 7589663"/>
              <a:gd name="connsiteX5" fmla="*/ 5017457 w 15198383"/>
              <a:gd name="connsiteY5" fmla="*/ 3094571 h 7589663"/>
              <a:gd name="connsiteX6" fmla="*/ 6934986 w 15198383"/>
              <a:gd name="connsiteY6" fmla="*/ 3408263 h 7589663"/>
              <a:gd name="connsiteX7" fmla="*/ 7527575 w 15198383"/>
              <a:gd name="connsiteY7" fmla="*/ 3238006 h 7589663"/>
              <a:gd name="connsiteX8" fmla="*/ 10870675 w 15198383"/>
              <a:gd name="connsiteY8" fmla="*/ 1313443 h 7589663"/>
              <a:gd name="connsiteX9" fmla="*/ 12680390 w 15198383"/>
              <a:gd name="connsiteY9" fmla="*/ 610819 h 7589663"/>
              <a:gd name="connsiteX10" fmla="*/ 13755926 w 15198383"/>
              <a:gd name="connsiteY10" fmla="*/ 13679 h 7589663"/>
              <a:gd name="connsiteX11" fmla="*/ 14644869 w 15198383"/>
              <a:gd name="connsiteY11" fmla="*/ 1215064 h 7589663"/>
              <a:gd name="connsiteX12" fmla="*/ 15083570 w 15198383"/>
              <a:gd name="connsiteY12" fmla="*/ 5642943 h 7589663"/>
              <a:gd name="connsiteX13" fmla="*/ 15152059 w 15198383"/>
              <a:gd name="connsiteY13" fmla="*/ 7075888 h 7589663"/>
              <a:gd name="connsiteX14" fmla="*/ 12939517 w 15198383"/>
              <a:gd name="connsiteY14" fmla="*/ 7586764 h 7589663"/>
              <a:gd name="connsiteX15" fmla="*/ 1317870 w 15198383"/>
              <a:gd name="connsiteY15" fmla="*/ 6231479 h 7589663"/>
              <a:gd name="connsiteX16" fmla="*/ 214297 w 15198383"/>
              <a:gd name="connsiteY16" fmla="*/ 3073623 h 7589663"/>
              <a:gd name="connsiteX0" fmla="*/ 214297 w 15198383"/>
              <a:gd name="connsiteY0" fmla="*/ 3084414 h 7600454"/>
              <a:gd name="connsiteX1" fmla="*/ 849939 w 15198383"/>
              <a:gd name="connsiteY1" fmla="*/ 4569956 h 7600454"/>
              <a:gd name="connsiteX2" fmla="*/ 1323091 w 15198383"/>
              <a:gd name="connsiteY2" fmla="*/ 3990222 h 7600454"/>
              <a:gd name="connsiteX3" fmla="*/ 2094964 w 15198383"/>
              <a:gd name="connsiteY3" fmla="*/ 4252846 h 7600454"/>
              <a:gd name="connsiteX4" fmla="*/ 3536813 w 15198383"/>
              <a:gd name="connsiteY4" fmla="*/ 3862152 h 7600454"/>
              <a:gd name="connsiteX5" fmla="*/ 5017457 w 15198383"/>
              <a:gd name="connsiteY5" fmla="*/ 3105362 h 7600454"/>
              <a:gd name="connsiteX6" fmla="*/ 6934986 w 15198383"/>
              <a:gd name="connsiteY6" fmla="*/ 3419054 h 7600454"/>
              <a:gd name="connsiteX7" fmla="*/ 7527575 w 15198383"/>
              <a:gd name="connsiteY7" fmla="*/ 3248797 h 7600454"/>
              <a:gd name="connsiteX8" fmla="*/ 10870675 w 15198383"/>
              <a:gd name="connsiteY8" fmla="*/ 1324234 h 7600454"/>
              <a:gd name="connsiteX9" fmla="*/ 12680390 w 15198383"/>
              <a:gd name="connsiteY9" fmla="*/ 621610 h 7600454"/>
              <a:gd name="connsiteX10" fmla="*/ 13755926 w 15198383"/>
              <a:gd name="connsiteY10" fmla="*/ 24470 h 7600454"/>
              <a:gd name="connsiteX11" fmla="*/ 14644869 w 15198383"/>
              <a:gd name="connsiteY11" fmla="*/ 1225855 h 7600454"/>
              <a:gd name="connsiteX12" fmla="*/ 15083570 w 15198383"/>
              <a:gd name="connsiteY12" fmla="*/ 5653734 h 7600454"/>
              <a:gd name="connsiteX13" fmla="*/ 15152059 w 15198383"/>
              <a:gd name="connsiteY13" fmla="*/ 7086679 h 7600454"/>
              <a:gd name="connsiteX14" fmla="*/ 12939517 w 15198383"/>
              <a:gd name="connsiteY14" fmla="*/ 7597555 h 7600454"/>
              <a:gd name="connsiteX15" fmla="*/ 1317870 w 15198383"/>
              <a:gd name="connsiteY15" fmla="*/ 6242270 h 7600454"/>
              <a:gd name="connsiteX16" fmla="*/ 214297 w 15198383"/>
              <a:gd name="connsiteY16" fmla="*/ 3084414 h 7600454"/>
              <a:gd name="connsiteX0" fmla="*/ 214297 w 15198383"/>
              <a:gd name="connsiteY0" fmla="*/ 3084414 h 7600454"/>
              <a:gd name="connsiteX1" fmla="*/ 849939 w 15198383"/>
              <a:gd name="connsiteY1" fmla="*/ 4569956 h 7600454"/>
              <a:gd name="connsiteX2" fmla="*/ 1323091 w 15198383"/>
              <a:gd name="connsiteY2" fmla="*/ 3990222 h 7600454"/>
              <a:gd name="connsiteX3" fmla="*/ 2094964 w 15198383"/>
              <a:gd name="connsiteY3" fmla="*/ 4252846 h 7600454"/>
              <a:gd name="connsiteX4" fmla="*/ 3536813 w 15198383"/>
              <a:gd name="connsiteY4" fmla="*/ 3862152 h 7600454"/>
              <a:gd name="connsiteX5" fmla="*/ 5017457 w 15198383"/>
              <a:gd name="connsiteY5" fmla="*/ 3105362 h 7600454"/>
              <a:gd name="connsiteX6" fmla="*/ 6934986 w 15198383"/>
              <a:gd name="connsiteY6" fmla="*/ 3419054 h 7600454"/>
              <a:gd name="connsiteX7" fmla="*/ 7527575 w 15198383"/>
              <a:gd name="connsiteY7" fmla="*/ 3248797 h 7600454"/>
              <a:gd name="connsiteX8" fmla="*/ 10870675 w 15198383"/>
              <a:gd name="connsiteY8" fmla="*/ 1324234 h 7600454"/>
              <a:gd name="connsiteX9" fmla="*/ 12680390 w 15198383"/>
              <a:gd name="connsiteY9" fmla="*/ 621610 h 7600454"/>
              <a:gd name="connsiteX10" fmla="*/ 13755926 w 15198383"/>
              <a:gd name="connsiteY10" fmla="*/ 24470 h 7600454"/>
              <a:gd name="connsiteX11" fmla="*/ 14644869 w 15198383"/>
              <a:gd name="connsiteY11" fmla="*/ 1225855 h 7600454"/>
              <a:gd name="connsiteX12" fmla="*/ 15083570 w 15198383"/>
              <a:gd name="connsiteY12" fmla="*/ 5653734 h 7600454"/>
              <a:gd name="connsiteX13" fmla="*/ 15152059 w 15198383"/>
              <a:gd name="connsiteY13" fmla="*/ 7086679 h 7600454"/>
              <a:gd name="connsiteX14" fmla="*/ 12939517 w 15198383"/>
              <a:gd name="connsiteY14" fmla="*/ 7597555 h 7600454"/>
              <a:gd name="connsiteX15" fmla="*/ 1317870 w 15198383"/>
              <a:gd name="connsiteY15" fmla="*/ 6242270 h 7600454"/>
              <a:gd name="connsiteX16" fmla="*/ 214297 w 15198383"/>
              <a:gd name="connsiteY16" fmla="*/ 3084414 h 7600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98383" h="7600454">
                <a:moveTo>
                  <a:pt x="214297" y="3084414"/>
                </a:moveTo>
                <a:cubicBezTo>
                  <a:pt x="136308" y="2805695"/>
                  <a:pt x="665140" y="4418988"/>
                  <a:pt x="849939" y="4569956"/>
                </a:cubicBezTo>
                <a:cubicBezTo>
                  <a:pt x="1034738" y="4720924"/>
                  <a:pt x="1115587" y="4043074"/>
                  <a:pt x="1323091" y="3990222"/>
                </a:cubicBezTo>
                <a:cubicBezTo>
                  <a:pt x="1530595" y="3937370"/>
                  <a:pt x="1808187" y="4136732"/>
                  <a:pt x="2094964" y="4252846"/>
                </a:cubicBezTo>
                <a:cubicBezTo>
                  <a:pt x="2381741" y="4368960"/>
                  <a:pt x="2467025" y="3766529"/>
                  <a:pt x="3536813" y="3862152"/>
                </a:cubicBezTo>
                <a:cubicBezTo>
                  <a:pt x="4606601" y="3957775"/>
                  <a:pt x="4703601" y="3183694"/>
                  <a:pt x="5017457" y="3105362"/>
                </a:cubicBezTo>
                <a:cubicBezTo>
                  <a:pt x="5331313" y="3027030"/>
                  <a:pt x="6516633" y="3395148"/>
                  <a:pt x="6934986" y="3419054"/>
                </a:cubicBezTo>
                <a:cubicBezTo>
                  <a:pt x="7353339" y="3442960"/>
                  <a:pt x="7258603" y="3254287"/>
                  <a:pt x="7527575" y="3248797"/>
                </a:cubicBezTo>
                <a:cubicBezTo>
                  <a:pt x="7796547" y="3243307"/>
                  <a:pt x="9742931" y="1278004"/>
                  <a:pt x="10870675" y="1324234"/>
                </a:cubicBezTo>
                <a:cubicBezTo>
                  <a:pt x="11998419" y="1370464"/>
                  <a:pt x="12298127" y="1107179"/>
                  <a:pt x="12680390" y="621610"/>
                </a:cubicBezTo>
                <a:cubicBezTo>
                  <a:pt x="13062653" y="136041"/>
                  <a:pt x="13428513" y="-76237"/>
                  <a:pt x="13755926" y="24470"/>
                </a:cubicBezTo>
                <a:cubicBezTo>
                  <a:pt x="14083339" y="125177"/>
                  <a:pt x="14423595" y="287644"/>
                  <a:pt x="14644869" y="1225855"/>
                </a:cubicBezTo>
                <a:cubicBezTo>
                  <a:pt x="14866143" y="2164066"/>
                  <a:pt x="14999038" y="4676930"/>
                  <a:pt x="15083570" y="5653734"/>
                </a:cubicBezTo>
                <a:cubicBezTo>
                  <a:pt x="15168102" y="6630538"/>
                  <a:pt x="15253907" y="6812015"/>
                  <a:pt x="15152059" y="7086679"/>
                </a:cubicBezTo>
                <a:cubicBezTo>
                  <a:pt x="15050211" y="7361343"/>
                  <a:pt x="15171256" y="7545549"/>
                  <a:pt x="12939517" y="7597555"/>
                </a:cubicBezTo>
                <a:cubicBezTo>
                  <a:pt x="10707778" y="7649561"/>
                  <a:pt x="3438740" y="6994460"/>
                  <a:pt x="1317870" y="6242270"/>
                </a:cubicBezTo>
                <a:cubicBezTo>
                  <a:pt x="-803000" y="5490080"/>
                  <a:pt x="292286" y="3363133"/>
                  <a:pt x="214297" y="30844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Rectangle: Rounded Corners 93">
            <a:extLst>
              <a:ext uri="{FF2B5EF4-FFF2-40B4-BE49-F238E27FC236}">
                <a16:creationId xmlns:a16="http://schemas.microsoft.com/office/drawing/2014/main" id="{3C3479BE-ECEC-41CA-A7F8-FFE914B65ADB}"/>
              </a:ext>
            </a:extLst>
          </p:cNvPr>
          <p:cNvSpPr/>
          <p:nvPr/>
        </p:nvSpPr>
        <p:spPr>
          <a:xfrm>
            <a:off x="3701436" y="2671483"/>
            <a:ext cx="4789128" cy="1274974"/>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solidFill>
                  <a:srgbClr val="12142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Project Details</a:t>
            </a:r>
          </a:p>
        </p:txBody>
      </p:sp>
    </p:spTree>
    <p:extLst>
      <p:ext uri="{BB962C8B-B14F-4D97-AF65-F5344CB8AC3E}">
        <p14:creationId xmlns:p14="http://schemas.microsoft.com/office/powerpoint/2010/main" val="706294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0DB2DCE9-25F2-46EC-928F-1CBA9F03AC9A}"/>
              </a:ext>
            </a:extLst>
          </p:cNvPr>
          <p:cNvSpPr/>
          <p:nvPr/>
        </p:nvSpPr>
        <p:spPr>
          <a:xfrm>
            <a:off x="-1392778" y="-70584"/>
            <a:ext cx="15367759" cy="8640081"/>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665630 h 8389858"/>
              <a:gd name="connsiteX1" fmla="*/ 448871 w 15392541"/>
              <a:gd name="connsiteY1" fmla="*/ 282467 h 8389858"/>
              <a:gd name="connsiteX2" fmla="*/ 3199057 w 15392541"/>
              <a:gd name="connsiteY2" fmla="*/ 34428 h 8389858"/>
              <a:gd name="connsiteX3" fmla="*/ 4220474 w 15392541"/>
              <a:gd name="connsiteY3" fmla="*/ 775933 h 8389858"/>
              <a:gd name="connsiteX4" fmla="*/ 5664341 w 15392541"/>
              <a:gd name="connsiteY4" fmla="*/ 3058106 h 8389858"/>
              <a:gd name="connsiteX5" fmla="*/ 8174642 w 15392541"/>
              <a:gd name="connsiteY5" fmla="*/ 3536156 h 8389858"/>
              <a:gd name="connsiteX6" fmla="*/ 8567933 w 15392541"/>
              <a:gd name="connsiteY6" fmla="*/ 4841626 h 8389858"/>
              <a:gd name="connsiteX7" fmla="*/ 10844739 w 15392541"/>
              <a:gd name="connsiteY7" fmla="*/ 4827193 h 8389858"/>
              <a:gd name="connsiteX8" fmla="*/ 12038483 w 15392541"/>
              <a:gd name="connsiteY8" fmla="*/ 5983754 h 8389858"/>
              <a:gd name="connsiteX9" fmla="*/ 15112807 w 15392541"/>
              <a:gd name="connsiteY9" fmla="*/ 6440268 h 8389858"/>
              <a:gd name="connsiteX10" fmla="*/ 15181296 w 15392541"/>
              <a:gd name="connsiteY10" fmla="*/ 7873213 h 8389858"/>
              <a:gd name="connsiteX11" fmla="*/ 12968754 w 15392541"/>
              <a:gd name="connsiteY11" fmla="*/ 8384089 h 8389858"/>
              <a:gd name="connsiteX12" fmla="*/ 1347107 w 15392541"/>
              <a:gd name="connsiteY12" fmla="*/ 7028804 h 8389858"/>
              <a:gd name="connsiteX13" fmla="*/ 144922 w 15392541"/>
              <a:gd name="connsiteY13" fmla="*/ 1665630 h 8389858"/>
              <a:gd name="connsiteX0" fmla="*/ 144922 w 15392541"/>
              <a:gd name="connsiteY0" fmla="*/ 1685154 h 8409382"/>
              <a:gd name="connsiteX1" fmla="*/ 448871 w 15392541"/>
              <a:gd name="connsiteY1" fmla="*/ 301991 h 8409382"/>
              <a:gd name="connsiteX2" fmla="*/ 3199057 w 15392541"/>
              <a:gd name="connsiteY2" fmla="*/ 53952 h 8409382"/>
              <a:gd name="connsiteX3" fmla="*/ 3790168 w 15392541"/>
              <a:gd name="connsiteY3" fmla="*/ 1064398 h 8409382"/>
              <a:gd name="connsiteX4" fmla="*/ 5664341 w 15392541"/>
              <a:gd name="connsiteY4" fmla="*/ 3077630 h 8409382"/>
              <a:gd name="connsiteX5" fmla="*/ 8174642 w 15392541"/>
              <a:gd name="connsiteY5" fmla="*/ 3555680 h 8409382"/>
              <a:gd name="connsiteX6" fmla="*/ 8567933 w 15392541"/>
              <a:gd name="connsiteY6" fmla="*/ 4861150 h 8409382"/>
              <a:gd name="connsiteX7" fmla="*/ 10844739 w 15392541"/>
              <a:gd name="connsiteY7" fmla="*/ 4846717 h 8409382"/>
              <a:gd name="connsiteX8" fmla="*/ 12038483 w 15392541"/>
              <a:gd name="connsiteY8" fmla="*/ 6003278 h 8409382"/>
              <a:gd name="connsiteX9" fmla="*/ 15112807 w 15392541"/>
              <a:gd name="connsiteY9" fmla="*/ 6459792 h 8409382"/>
              <a:gd name="connsiteX10" fmla="*/ 15181296 w 15392541"/>
              <a:gd name="connsiteY10" fmla="*/ 7892737 h 8409382"/>
              <a:gd name="connsiteX11" fmla="*/ 12968754 w 15392541"/>
              <a:gd name="connsiteY11" fmla="*/ 8403613 h 8409382"/>
              <a:gd name="connsiteX12" fmla="*/ 1347107 w 15392541"/>
              <a:gd name="connsiteY12" fmla="*/ 7048328 h 8409382"/>
              <a:gd name="connsiteX13" fmla="*/ 144922 w 15392541"/>
              <a:gd name="connsiteY13" fmla="*/ 1685154 h 8409382"/>
              <a:gd name="connsiteX0" fmla="*/ 144922 w 15392541"/>
              <a:gd name="connsiteY0" fmla="*/ 1685154 h 8409382"/>
              <a:gd name="connsiteX1" fmla="*/ 448871 w 15392541"/>
              <a:gd name="connsiteY1" fmla="*/ 301991 h 8409382"/>
              <a:gd name="connsiteX2" fmla="*/ 3199057 w 15392541"/>
              <a:gd name="connsiteY2" fmla="*/ 53952 h 8409382"/>
              <a:gd name="connsiteX3" fmla="*/ 3790168 w 15392541"/>
              <a:gd name="connsiteY3" fmla="*/ 1064398 h 8409382"/>
              <a:gd name="connsiteX4" fmla="*/ 4355494 w 15392541"/>
              <a:gd name="connsiteY4" fmla="*/ 2898336 h 8409382"/>
              <a:gd name="connsiteX5" fmla="*/ 8174642 w 15392541"/>
              <a:gd name="connsiteY5" fmla="*/ 3555680 h 8409382"/>
              <a:gd name="connsiteX6" fmla="*/ 8567933 w 15392541"/>
              <a:gd name="connsiteY6" fmla="*/ 4861150 h 8409382"/>
              <a:gd name="connsiteX7" fmla="*/ 10844739 w 15392541"/>
              <a:gd name="connsiteY7" fmla="*/ 4846717 h 8409382"/>
              <a:gd name="connsiteX8" fmla="*/ 12038483 w 15392541"/>
              <a:gd name="connsiteY8" fmla="*/ 6003278 h 8409382"/>
              <a:gd name="connsiteX9" fmla="*/ 15112807 w 15392541"/>
              <a:gd name="connsiteY9" fmla="*/ 6459792 h 8409382"/>
              <a:gd name="connsiteX10" fmla="*/ 15181296 w 15392541"/>
              <a:gd name="connsiteY10" fmla="*/ 7892737 h 8409382"/>
              <a:gd name="connsiteX11" fmla="*/ 12968754 w 15392541"/>
              <a:gd name="connsiteY11" fmla="*/ 8403613 h 8409382"/>
              <a:gd name="connsiteX12" fmla="*/ 1347107 w 15392541"/>
              <a:gd name="connsiteY12" fmla="*/ 7048328 h 8409382"/>
              <a:gd name="connsiteX13" fmla="*/ 144922 w 15392541"/>
              <a:gd name="connsiteY13" fmla="*/ 1685154 h 8409382"/>
              <a:gd name="connsiteX0" fmla="*/ 144922 w 15392541"/>
              <a:gd name="connsiteY0" fmla="*/ 1685154 h 8409382"/>
              <a:gd name="connsiteX1" fmla="*/ 448871 w 15392541"/>
              <a:gd name="connsiteY1" fmla="*/ 301991 h 8409382"/>
              <a:gd name="connsiteX2" fmla="*/ 3199057 w 15392541"/>
              <a:gd name="connsiteY2" fmla="*/ 53952 h 8409382"/>
              <a:gd name="connsiteX3" fmla="*/ 3790168 w 15392541"/>
              <a:gd name="connsiteY3" fmla="*/ 1064398 h 8409382"/>
              <a:gd name="connsiteX4" fmla="*/ 4355494 w 15392541"/>
              <a:gd name="connsiteY4" fmla="*/ 2898336 h 8409382"/>
              <a:gd name="connsiteX5" fmla="*/ 8174642 w 15392541"/>
              <a:gd name="connsiteY5" fmla="*/ 3555680 h 8409382"/>
              <a:gd name="connsiteX6" fmla="*/ 8567933 w 15392541"/>
              <a:gd name="connsiteY6" fmla="*/ 4861150 h 8409382"/>
              <a:gd name="connsiteX7" fmla="*/ 10826809 w 15392541"/>
              <a:gd name="connsiteY7" fmla="*/ 5133588 h 8409382"/>
              <a:gd name="connsiteX8" fmla="*/ 12038483 w 15392541"/>
              <a:gd name="connsiteY8" fmla="*/ 6003278 h 8409382"/>
              <a:gd name="connsiteX9" fmla="*/ 15112807 w 15392541"/>
              <a:gd name="connsiteY9" fmla="*/ 6459792 h 8409382"/>
              <a:gd name="connsiteX10" fmla="*/ 15181296 w 15392541"/>
              <a:gd name="connsiteY10" fmla="*/ 7892737 h 8409382"/>
              <a:gd name="connsiteX11" fmla="*/ 12968754 w 15392541"/>
              <a:gd name="connsiteY11" fmla="*/ 8403613 h 8409382"/>
              <a:gd name="connsiteX12" fmla="*/ 1347107 w 15392541"/>
              <a:gd name="connsiteY12" fmla="*/ 7048328 h 8409382"/>
              <a:gd name="connsiteX13" fmla="*/ 144922 w 15392541"/>
              <a:gd name="connsiteY13" fmla="*/ 1685154 h 8409382"/>
              <a:gd name="connsiteX0" fmla="*/ 144922 w 15363717"/>
              <a:gd name="connsiteY0" fmla="*/ 1685154 h 8409382"/>
              <a:gd name="connsiteX1" fmla="*/ 448871 w 15363717"/>
              <a:gd name="connsiteY1" fmla="*/ 301991 h 8409382"/>
              <a:gd name="connsiteX2" fmla="*/ 3199057 w 15363717"/>
              <a:gd name="connsiteY2" fmla="*/ 53952 h 8409382"/>
              <a:gd name="connsiteX3" fmla="*/ 3790168 w 15363717"/>
              <a:gd name="connsiteY3" fmla="*/ 1064398 h 8409382"/>
              <a:gd name="connsiteX4" fmla="*/ 4355494 w 15363717"/>
              <a:gd name="connsiteY4" fmla="*/ 2898336 h 8409382"/>
              <a:gd name="connsiteX5" fmla="*/ 8174642 w 15363717"/>
              <a:gd name="connsiteY5" fmla="*/ 3555680 h 8409382"/>
              <a:gd name="connsiteX6" fmla="*/ 8567933 w 15363717"/>
              <a:gd name="connsiteY6" fmla="*/ 4861150 h 8409382"/>
              <a:gd name="connsiteX7" fmla="*/ 10826809 w 15363717"/>
              <a:gd name="connsiteY7" fmla="*/ 5133588 h 8409382"/>
              <a:gd name="connsiteX8" fmla="*/ 12441895 w 15363717"/>
              <a:gd name="connsiteY8" fmla="*/ 5474361 h 8409382"/>
              <a:gd name="connsiteX9" fmla="*/ 15112807 w 15363717"/>
              <a:gd name="connsiteY9" fmla="*/ 6459792 h 8409382"/>
              <a:gd name="connsiteX10" fmla="*/ 15181296 w 15363717"/>
              <a:gd name="connsiteY10" fmla="*/ 7892737 h 8409382"/>
              <a:gd name="connsiteX11" fmla="*/ 12968754 w 15363717"/>
              <a:gd name="connsiteY11" fmla="*/ 8403613 h 8409382"/>
              <a:gd name="connsiteX12" fmla="*/ 1347107 w 15363717"/>
              <a:gd name="connsiteY12" fmla="*/ 7048328 h 8409382"/>
              <a:gd name="connsiteX13" fmla="*/ 144922 w 15363717"/>
              <a:gd name="connsiteY13" fmla="*/ 1685154 h 8409382"/>
              <a:gd name="connsiteX0" fmla="*/ 144922 w 15363717"/>
              <a:gd name="connsiteY0" fmla="*/ 1685154 h 8409382"/>
              <a:gd name="connsiteX1" fmla="*/ 448871 w 15363717"/>
              <a:gd name="connsiteY1" fmla="*/ 301991 h 8409382"/>
              <a:gd name="connsiteX2" fmla="*/ 3199057 w 15363717"/>
              <a:gd name="connsiteY2" fmla="*/ 53952 h 8409382"/>
              <a:gd name="connsiteX3" fmla="*/ 3790168 w 15363717"/>
              <a:gd name="connsiteY3" fmla="*/ 1064398 h 8409382"/>
              <a:gd name="connsiteX4" fmla="*/ 4938200 w 15363717"/>
              <a:gd name="connsiteY4" fmla="*/ 2521818 h 8409382"/>
              <a:gd name="connsiteX5" fmla="*/ 8174642 w 15363717"/>
              <a:gd name="connsiteY5" fmla="*/ 3555680 h 8409382"/>
              <a:gd name="connsiteX6" fmla="*/ 8567933 w 15363717"/>
              <a:gd name="connsiteY6" fmla="*/ 4861150 h 8409382"/>
              <a:gd name="connsiteX7" fmla="*/ 10826809 w 15363717"/>
              <a:gd name="connsiteY7" fmla="*/ 5133588 h 8409382"/>
              <a:gd name="connsiteX8" fmla="*/ 12441895 w 15363717"/>
              <a:gd name="connsiteY8" fmla="*/ 5474361 h 8409382"/>
              <a:gd name="connsiteX9" fmla="*/ 15112807 w 15363717"/>
              <a:gd name="connsiteY9" fmla="*/ 6459792 h 8409382"/>
              <a:gd name="connsiteX10" fmla="*/ 15181296 w 15363717"/>
              <a:gd name="connsiteY10" fmla="*/ 7892737 h 8409382"/>
              <a:gd name="connsiteX11" fmla="*/ 12968754 w 15363717"/>
              <a:gd name="connsiteY11" fmla="*/ 8403613 h 8409382"/>
              <a:gd name="connsiteX12" fmla="*/ 1347107 w 15363717"/>
              <a:gd name="connsiteY12" fmla="*/ 7048328 h 8409382"/>
              <a:gd name="connsiteX13" fmla="*/ 144922 w 15363717"/>
              <a:gd name="connsiteY13" fmla="*/ 1685154 h 8409382"/>
              <a:gd name="connsiteX0" fmla="*/ 144922 w 15363717"/>
              <a:gd name="connsiteY0" fmla="*/ 1780079 h 8504307"/>
              <a:gd name="connsiteX1" fmla="*/ 448871 w 15363717"/>
              <a:gd name="connsiteY1" fmla="*/ 396916 h 8504307"/>
              <a:gd name="connsiteX2" fmla="*/ 3199057 w 15363717"/>
              <a:gd name="connsiteY2" fmla="*/ 148877 h 8504307"/>
              <a:gd name="connsiteX3" fmla="*/ 3790168 w 15363717"/>
              <a:gd name="connsiteY3" fmla="*/ 1159323 h 8504307"/>
              <a:gd name="connsiteX4" fmla="*/ 4938200 w 15363717"/>
              <a:gd name="connsiteY4" fmla="*/ 2616743 h 8504307"/>
              <a:gd name="connsiteX5" fmla="*/ 8174642 w 15363717"/>
              <a:gd name="connsiteY5" fmla="*/ 3650605 h 8504307"/>
              <a:gd name="connsiteX6" fmla="*/ 8567933 w 15363717"/>
              <a:gd name="connsiteY6" fmla="*/ 4956075 h 8504307"/>
              <a:gd name="connsiteX7" fmla="*/ 10826809 w 15363717"/>
              <a:gd name="connsiteY7" fmla="*/ 5228513 h 8504307"/>
              <a:gd name="connsiteX8" fmla="*/ 12441895 w 15363717"/>
              <a:gd name="connsiteY8" fmla="*/ 5569286 h 8504307"/>
              <a:gd name="connsiteX9" fmla="*/ 15112807 w 15363717"/>
              <a:gd name="connsiteY9" fmla="*/ 6554717 h 8504307"/>
              <a:gd name="connsiteX10" fmla="*/ 15181296 w 15363717"/>
              <a:gd name="connsiteY10" fmla="*/ 7987662 h 8504307"/>
              <a:gd name="connsiteX11" fmla="*/ 12968754 w 15363717"/>
              <a:gd name="connsiteY11" fmla="*/ 8498538 h 8504307"/>
              <a:gd name="connsiteX12" fmla="*/ 1347107 w 15363717"/>
              <a:gd name="connsiteY12" fmla="*/ 7143253 h 8504307"/>
              <a:gd name="connsiteX13" fmla="*/ 144922 w 15363717"/>
              <a:gd name="connsiteY13" fmla="*/ 1780079 h 8504307"/>
              <a:gd name="connsiteX0" fmla="*/ 144922 w 15363717"/>
              <a:gd name="connsiteY0" fmla="*/ 1780079 h 8504307"/>
              <a:gd name="connsiteX1" fmla="*/ 448871 w 15363717"/>
              <a:gd name="connsiteY1" fmla="*/ 396916 h 8504307"/>
              <a:gd name="connsiteX2" fmla="*/ 3199057 w 15363717"/>
              <a:gd name="connsiteY2" fmla="*/ 148877 h 8504307"/>
              <a:gd name="connsiteX3" fmla="*/ 3790168 w 15363717"/>
              <a:gd name="connsiteY3" fmla="*/ 1159323 h 8504307"/>
              <a:gd name="connsiteX4" fmla="*/ 4938200 w 15363717"/>
              <a:gd name="connsiteY4" fmla="*/ 2616743 h 8504307"/>
              <a:gd name="connsiteX5" fmla="*/ 8174642 w 15363717"/>
              <a:gd name="connsiteY5" fmla="*/ 3650605 h 8504307"/>
              <a:gd name="connsiteX6" fmla="*/ 8567933 w 15363717"/>
              <a:gd name="connsiteY6" fmla="*/ 4956075 h 8504307"/>
              <a:gd name="connsiteX7" fmla="*/ 10826809 w 15363717"/>
              <a:gd name="connsiteY7" fmla="*/ 5228513 h 8504307"/>
              <a:gd name="connsiteX8" fmla="*/ 12441895 w 15363717"/>
              <a:gd name="connsiteY8" fmla="*/ 5569286 h 8504307"/>
              <a:gd name="connsiteX9" fmla="*/ 15112807 w 15363717"/>
              <a:gd name="connsiteY9" fmla="*/ 6554717 h 8504307"/>
              <a:gd name="connsiteX10" fmla="*/ 15181296 w 15363717"/>
              <a:gd name="connsiteY10" fmla="*/ 7987662 h 8504307"/>
              <a:gd name="connsiteX11" fmla="*/ 12968754 w 15363717"/>
              <a:gd name="connsiteY11" fmla="*/ 8498538 h 8504307"/>
              <a:gd name="connsiteX12" fmla="*/ 1347107 w 15363717"/>
              <a:gd name="connsiteY12" fmla="*/ 7143253 h 8504307"/>
              <a:gd name="connsiteX13" fmla="*/ 144922 w 15363717"/>
              <a:gd name="connsiteY13" fmla="*/ 1780079 h 8504307"/>
              <a:gd name="connsiteX0" fmla="*/ 148964 w 15367759"/>
              <a:gd name="connsiteY0" fmla="*/ 1917411 h 8641639"/>
              <a:gd name="connsiteX1" fmla="*/ 515666 w 15367759"/>
              <a:gd name="connsiteY1" fmla="*/ 121872 h 8641639"/>
              <a:gd name="connsiteX2" fmla="*/ 3203099 w 15367759"/>
              <a:gd name="connsiteY2" fmla="*/ 286209 h 8641639"/>
              <a:gd name="connsiteX3" fmla="*/ 3794210 w 15367759"/>
              <a:gd name="connsiteY3" fmla="*/ 1296655 h 8641639"/>
              <a:gd name="connsiteX4" fmla="*/ 4942242 w 15367759"/>
              <a:gd name="connsiteY4" fmla="*/ 2754075 h 8641639"/>
              <a:gd name="connsiteX5" fmla="*/ 8178684 w 15367759"/>
              <a:gd name="connsiteY5" fmla="*/ 3787937 h 8641639"/>
              <a:gd name="connsiteX6" fmla="*/ 8571975 w 15367759"/>
              <a:gd name="connsiteY6" fmla="*/ 5093407 h 8641639"/>
              <a:gd name="connsiteX7" fmla="*/ 10830851 w 15367759"/>
              <a:gd name="connsiteY7" fmla="*/ 5365845 h 8641639"/>
              <a:gd name="connsiteX8" fmla="*/ 12445937 w 15367759"/>
              <a:gd name="connsiteY8" fmla="*/ 5706618 h 8641639"/>
              <a:gd name="connsiteX9" fmla="*/ 15116849 w 15367759"/>
              <a:gd name="connsiteY9" fmla="*/ 6692049 h 8641639"/>
              <a:gd name="connsiteX10" fmla="*/ 15185338 w 15367759"/>
              <a:gd name="connsiteY10" fmla="*/ 8124994 h 8641639"/>
              <a:gd name="connsiteX11" fmla="*/ 12972796 w 15367759"/>
              <a:gd name="connsiteY11" fmla="*/ 8635870 h 8641639"/>
              <a:gd name="connsiteX12" fmla="*/ 1351149 w 15367759"/>
              <a:gd name="connsiteY12" fmla="*/ 7280585 h 8641639"/>
              <a:gd name="connsiteX13" fmla="*/ 148964 w 15367759"/>
              <a:gd name="connsiteY13" fmla="*/ 1917411 h 8641639"/>
              <a:gd name="connsiteX0" fmla="*/ 148964 w 15367759"/>
              <a:gd name="connsiteY0" fmla="*/ 1915853 h 8640081"/>
              <a:gd name="connsiteX1" fmla="*/ 515666 w 15367759"/>
              <a:gd name="connsiteY1" fmla="*/ 120314 h 8640081"/>
              <a:gd name="connsiteX2" fmla="*/ 3203099 w 15367759"/>
              <a:gd name="connsiteY2" fmla="*/ 284651 h 8640081"/>
              <a:gd name="connsiteX3" fmla="*/ 3785245 w 15367759"/>
              <a:gd name="connsiteY3" fmla="*/ 1250273 h 8640081"/>
              <a:gd name="connsiteX4" fmla="*/ 4942242 w 15367759"/>
              <a:gd name="connsiteY4" fmla="*/ 2752517 h 8640081"/>
              <a:gd name="connsiteX5" fmla="*/ 8178684 w 15367759"/>
              <a:gd name="connsiteY5" fmla="*/ 3786379 h 8640081"/>
              <a:gd name="connsiteX6" fmla="*/ 8571975 w 15367759"/>
              <a:gd name="connsiteY6" fmla="*/ 5091849 h 8640081"/>
              <a:gd name="connsiteX7" fmla="*/ 10830851 w 15367759"/>
              <a:gd name="connsiteY7" fmla="*/ 5364287 h 8640081"/>
              <a:gd name="connsiteX8" fmla="*/ 12445937 w 15367759"/>
              <a:gd name="connsiteY8" fmla="*/ 5705060 h 8640081"/>
              <a:gd name="connsiteX9" fmla="*/ 15116849 w 15367759"/>
              <a:gd name="connsiteY9" fmla="*/ 6690491 h 8640081"/>
              <a:gd name="connsiteX10" fmla="*/ 15185338 w 15367759"/>
              <a:gd name="connsiteY10" fmla="*/ 8123436 h 8640081"/>
              <a:gd name="connsiteX11" fmla="*/ 12972796 w 15367759"/>
              <a:gd name="connsiteY11" fmla="*/ 8634312 h 8640081"/>
              <a:gd name="connsiteX12" fmla="*/ 1351149 w 15367759"/>
              <a:gd name="connsiteY12" fmla="*/ 7279027 h 8640081"/>
              <a:gd name="connsiteX13" fmla="*/ 148964 w 15367759"/>
              <a:gd name="connsiteY13" fmla="*/ 1915853 h 8640081"/>
              <a:gd name="connsiteX0" fmla="*/ 148964 w 15367759"/>
              <a:gd name="connsiteY0" fmla="*/ 1915853 h 8640081"/>
              <a:gd name="connsiteX1" fmla="*/ 515666 w 15367759"/>
              <a:gd name="connsiteY1" fmla="*/ 120314 h 8640081"/>
              <a:gd name="connsiteX2" fmla="*/ 3203099 w 15367759"/>
              <a:gd name="connsiteY2" fmla="*/ 284651 h 8640081"/>
              <a:gd name="connsiteX3" fmla="*/ 3785245 w 15367759"/>
              <a:gd name="connsiteY3" fmla="*/ 1250273 h 8640081"/>
              <a:gd name="connsiteX4" fmla="*/ 4942242 w 15367759"/>
              <a:gd name="connsiteY4" fmla="*/ 2752517 h 8640081"/>
              <a:gd name="connsiteX5" fmla="*/ 8178684 w 15367759"/>
              <a:gd name="connsiteY5" fmla="*/ 3786379 h 8640081"/>
              <a:gd name="connsiteX6" fmla="*/ 8571975 w 15367759"/>
              <a:gd name="connsiteY6" fmla="*/ 5091849 h 8640081"/>
              <a:gd name="connsiteX7" fmla="*/ 10830851 w 15367759"/>
              <a:gd name="connsiteY7" fmla="*/ 5364287 h 8640081"/>
              <a:gd name="connsiteX8" fmla="*/ 12445937 w 15367759"/>
              <a:gd name="connsiteY8" fmla="*/ 5705060 h 8640081"/>
              <a:gd name="connsiteX9" fmla="*/ 15116849 w 15367759"/>
              <a:gd name="connsiteY9" fmla="*/ 6690491 h 8640081"/>
              <a:gd name="connsiteX10" fmla="*/ 15185338 w 15367759"/>
              <a:gd name="connsiteY10" fmla="*/ 8123436 h 8640081"/>
              <a:gd name="connsiteX11" fmla="*/ 12972796 w 15367759"/>
              <a:gd name="connsiteY11" fmla="*/ 8634312 h 8640081"/>
              <a:gd name="connsiteX12" fmla="*/ 1351149 w 15367759"/>
              <a:gd name="connsiteY12" fmla="*/ 7279027 h 8640081"/>
              <a:gd name="connsiteX13" fmla="*/ 148964 w 15367759"/>
              <a:gd name="connsiteY13" fmla="*/ 1915853 h 8640081"/>
              <a:gd name="connsiteX0" fmla="*/ 148964 w 15367759"/>
              <a:gd name="connsiteY0" fmla="*/ 1915853 h 8640081"/>
              <a:gd name="connsiteX1" fmla="*/ 515666 w 15367759"/>
              <a:gd name="connsiteY1" fmla="*/ 120314 h 8640081"/>
              <a:gd name="connsiteX2" fmla="*/ 3203099 w 15367759"/>
              <a:gd name="connsiteY2" fmla="*/ 284651 h 8640081"/>
              <a:gd name="connsiteX3" fmla="*/ 3928680 w 15367759"/>
              <a:gd name="connsiteY3" fmla="*/ 1250273 h 8640081"/>
              <a:gd name="connsiteX4" fmla="*/ 4942242 w 15367759"/>
              <a:gd name="connsiteY4" fmla="*/ 2752517 h 8640081"/>
              <a:gd name="connsiteX5" fmla="*/ 8178684 w 15367759"/>
              <a:gd name="connsiteY5" fmla="*/ 3786379 h 8640081"/>
              <a:gd name="connsiteX6" fmla="*/ 8571975 w 15367759"/>
              <a:gd name="connsiteY6" fmla="*/ 5091849 h 8640081"/>
              <a:gd name="connsiteX7" fmla="*/ 10830851 w 15367759"/>
              <a:gd name="connsiteY7" fmla="*/ 5364287 h 8640081"/>
              <a:gd name="connsiteX8" fmla="*/ 12445937 w 15367759"/>
              <a:gd name="connsiteY8" fmla="*/ 5705060 h 8640081"/>
              <a:gd name="connsiteX9" fmla="*/ 15116849 w 15367759"/>
              <a:gd name="connsiteY9" fmla="*/ 6690491 h 8640081"/>
              <a:gd name="connsiteX10" fmla="*/ 15185338 w 15367759"/>
              <a:gd name="connsiteY10" fmla="*/ 8123436 h 8640081"/>
              <a:gd name="connsiteX11" fmla="*/ 12972796 w 15367759"/>
              <a:gd name="connsiteY11" fmla="*/ 8634312 h 8640081"/>
              <a:gd name="connsiteX12" fmla="*/ 1351149 w 15367759"/>
              <a:gd name="connsiteY12" fmla="*/ 7279027 h 8640081"/>
              <a:gd name="connsiteX13" fmla="*/ 148964 w 15367759"/>
              <a:gd name="connsiteY13" fmla="*/ 1915853 h 8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7759" h="8640081">
                <a:moveTo>
                  <a:pt x="148964" y="1915853"/>
                </a:moveTo>
                <a:cubicBezTo>
                  <a:pt x="9717" y="722734"/>
                  <a:pt x="6643" y="392181"/>
                  <a:pt x="515666" y="120314"/>
                </a:cubicBezTo>
                <a:cubicBezTo>
                  <a:pt x="1024689" y="-151553"/>
                  <a:pt x="2634263" y="96325"/>
                  <a:pt x="3203099" y="284651"/>
                </a:cubicBezTo>
                <a:cubicBezTo>
                  <a:pt x="3771935" y="472978"/>
                  <a:pt x="3378847" y="1072044"/>
                  <a:pt x="3928680" y="1250273"/>
                </a:cubicBezTo>
                <a:cubicBezTo>
                  <a:pt x="4478513" y="1428502"/>
                  <a:pt x="4233908" y="2329833"/>
                  <a:pt x="4942242" y="2752517"/>
                </a:cubicBezTo>
                <a:cubicBezTo>
                  <a:pt x="5650576" y="3175201"/>
                  <a:pt x="7573729" y="3396490"/>
                  <a:pt x="8178684" y="3786379"/>
                </a:cubicBezTo>
                <a:cubicBezTo>
                  <a:pt x="8783639" y="4176268"/>
                  <a:pt x="8129947" y="4828864"/>
                  <a:pt x="8571975" y="5091849"/>
                </a:cubicBezTo>
                <a:cubicBezTo>
                  <a:pt x="9014003" y="5354834"/>
                  <a:pt x="10185191" y="5262085"/>
                  <a:pt x="10830851" y="5364287"/>
                </a:cubicBezTo>
                <a:cubicBezTo>
                  <a:pt x="11476511" y="5466489"/>
                  <a:pt x="11731604" y="5484026"/>
                  <a:pt x="12445937" y="5705060"/>
                </a:cubicBezTo>
                <a:cubicBezTo>
                  <a:pt x="13160270" y="5926094"/>
                  <a:pt x="14660282" y="6287428"/>
                  <a:pt x="15116849" y="6690491"/>
                </a:cubicBezTo>
                <a:cubicBezTo>
                  <a:pt x="15573416" y="7093554"/>
                  <a:pt x="15287186" y="7848772"/>
                  <a:pt x="15185338" y="8123436"/>
                </a:cubicBezTo>
                <a:cubicBezTo>
                  <a:pt x="15083490" y="8398100"/>
                  <a:pt x="15204535" y="8582306"/>
                  <a:pt x="12972796" y="8634312"/>
                </a:cubicBezTo>
                <a:cubicBezTo>
                  <a:pt x="10741057" y="8686318"/>
                  <a:pt x="3488454" y="8398770"/>
                  <a:pt x="1351149" y="7279027"/>
                </a:cubicBezTo>
                <a:cubicBezTo>
                  <a:pt x="-786156" y="6159284"/>
                  <a:pt x="288211" y="3108972"/>
                  <a:pt x="148964" y="191585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Rounded Corners 93">
            <a:extLst>
              <a:ext uri="{FF2B5EF4-FFF2-40B4-BE49-F238E27FC236}">
                <a16:creationId xmlns:a16="http://schemas.microsoft.com/office/drawing/2014/main" id="{3C3479BE-ECEC-41CA-A7F8-FFE914B65ADB}"/>
              </a:ext>
            </a:extLst>
          </p:cNvPr>
          <p:cNvSpPr/>
          <p:nvPr/>
        </p:nvSpPr>
        <p:spPr>
          <a:xfrm>
            <a:off x="4383993" y="248893"/>
            <a:ext cx="2606467"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USER</a:t>
            </a:r>
          </a:p>
        </p:txBody>
      </p:sp>
      <p:pic>
        <p:nvPicPr>
          <p:cNvPr id="11" name="Picture 10">
            <a:extLst>
              <a:ext uri="{FF2B5EF4-FFF2-40B4-BE49-F238E27FC236}">
                <a16:creationId xmlns:a16="http://schemas.microsoft.com/office/drawing/2014/main" id="{D62F97E0-B509-4DEF-BD58-7E291CF9F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854" y="1872933"/>
            <a:ext cx="5346116" cy="4833557"/>
          </a:xfrm>
          <a:prstGeom prst="round2DiagRect">
            <a:avLst>
              <a:gd name="adj1" fmla="val 16667"/>
              <a:gd name="adj2" fmla="val 0"/>
            </a:avLst>
          </a:prstGeom>
          <a:noFill/>
          <a:ln w="88900" cap="sq">
            <a:solidFill>
              <a:srgbClr val="FFFFFF"/>
            </a:solidFill>
            <a:miter lim="800000"/>
          </a:ln>
          <a:effectLst>
            <a:outerShdw blurRad="127000" dir="3600000" sx="103000" sy="103000" algn="tl" rotWithShape="0">
              <a:srgbClr val="000000">
                <a:alpha val="28000"/>
              </a:srgbClr>
            </a:outerShdw>
          </a:effectLst>
        </p:spPr>
      </p:pic>
      <p:sp>
        <p:nvSpPr>
          <p:cNvPr id="8" name="Rectangle: Rounded Corners 7">
            <a:extLst>
              <a:ext uri="{FF2B5EF4-FFF2-40B4-BE49-F238E27FC236}">
                <a16:creationId xmlns:a16="http://schemas.microsoft.com/office/drawing/2014/main" id="{7FCBEB86-90F1-4554-9FFE-FC927ADAE8A3}"/>
              </a:ext>
            </a:extLst>
          </p:cNvPr>
          <p:cNvSpPr/>
          <p:nvPr/>
        </p:nvSpPr>
        <p:spPr>
          <a:xfrm>
            <a:off x="-282410" y="1232883"/>
            <a:ext cx="1929151" cy="593794"/>
          </a:xfrm>
          <a:prstGeom prst="roundRect">
            <a:avLst/>
          </a:prstGeom>
          <a:solidFill>
            <a:srgbClr val="121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Client</a:t>
            </a:r>
          </a:p>
        </p:txBody>
      </p:sp>
      <p:pic>
        <p:nvPicPr>
          <p:cNvPr id="102" name="Picture 101">
            <a:extLst>
              <a:ext uri="{FF2B5EF4-FFF2-40B4-BE49-F238E27FC236}">
                <a16:creationId xmlns:a16="http://schemas.microsoft.com/office/drawing/2014/main" id="{294BACEB-BE11-4CDE-A307-E2D43CC012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2813" y="220300"/>
            <a:ext cx="2714189" cy="271418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44085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500"/>
                                        <p:tgtEl>
                                          <p:spTgt spid="102"/>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27AFA4A6-F430-444C-9F21-FD872CF8AA67}"/>
              </a:ext>
            </a:extLst>
          </p:cNvPr>
          <p:cNvSpPr/>
          <p:nvPr/>
        </p:nvSpPr>
        <p:spPr>
          <a:xfrm>
            <a:off x="-1427982" y="-100328"/>
            <a:ext cx="15451067" cy="8649059"/>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861527 h 8585755"/>
              <a:gd name="connsiteX1" fmla="*/ 448871 w 15392541"/>
              <a:gd name="connsiteY1" fmla="*/ 478364 h 8585755"/>
              <a:gd name="connsiteX2" fmla="*/ 1827457 w 15392541"/>
              <a:gd name="connsiteY2" fmla="*/ 6207 h 8585755"/>
              <a:gd name="connsiteX3" fmla="*/ 3708008 w 15392541"/>
              <a:gd name="connsiteY3" fmla="*/ 750766 h 8585755"/>
              <a:gd name="connsiteX4" fmla="*/ 5664341 w 15392541"/>
              <a:gd name="connsiteY4" fmla="*/ 3254003 h 8585755"/>
              <a:gd name="connsiteX5" fmla="*/ 8174642 w 15392541"/>
              <a:gd name="connsiteY5" fmla="*/ 3732053 h 8585755"/>
              <a:gd name="connsiteX6" fmla="*/ 8567933 w 15392541"/>
              <a:gd name="connsiteY6" fmla="*/ 5037523 h 8585755"/>
              <a:gd name="connsiteX7" fmla="*/ 10844739 w 15392541"/>
              <a:gd name="connsiteY7" fmla="*/ 5023090 h 8585755"/>
              <a:gd name="connsiteX8" fmla="*/ 12038483 w 15392541"/>
              <a:gd name="connsiteY8" fmla="*/ 6179651 h 8585755"/>
              <a:gd name="connsiteX9" fmla="*/ 15112807 w 15392541"/>
              <a:gd name="connsiteY9" fmla="*/ 6636165 h 8585755"/>
              <a:gd name="connsiteX10" fmla="*/ 15181296 w 15392541"/>
              <a:gd name="connsiteY10" fmla="*/ 8069110 h 8585755"/>
              <a:gd name="connsiteX11" fmla="*/ 12968754 w 15392541"/>
              <a:gd name="connsiteY11" fmla="*/ 8579986 h 8585755"/>
              <a:gd name="connsiteX12" fmla="*/ 1347107 w 15392541"/>
              <a:gd name="connsiteY12" fmla="*/ 7224701 h 8585755"/>
              <a:gd name="connsiteX13" fmla="*/ 144922 w 15392541"/>
              <a:gd name="connsiteY13" fmla="*/ 1861527 h 8585755"/>
              <a:gd name="connsiteX0" fmla="*/ 116471 w 15434428"/>
              <a:gd name="connsiteY0" fmla="*/ 2518544 h 8588351"/>
              <a:gd name="connsiteX1" fmla="*/ 490758 w 15434428"/>
              <a:gd name="connsiteY1" fmla="*/ 482238 h 8588351"/>
              <a:gd name="connsiteX2" fmla="*/ 1869344 w 15434428"/>
              <a:gd name="connsiteY2" fmla="*/ 10081 h 8588351"/>
              <a:gd name="connsiteX3" fmla="*/ 3749895 w 15434428"/>
              <a:gd name="connsiteY3" fmla="*/ 754640 h 8588351"/>
              <a:gd name="connsiteX4" fmla="*/ 5706228 w 15434428"/>
              <a:gd name="connsiteY4" fmla="*/ 3257877 h 8588351"/>
              <a:gd name="connsiteX5" fmla="*/ 8216529 w 15434428"/>
              <a:gd name="connsiteY5" fmla="*/ 3735927 h 8588351"/>
              <a:gd name="connsiteX6" fmla="*/ 8609820 w 15434428"/>
              <a:gd name="connsiteY6" fmla="*/ 5041397 h 8588351"/>
              <a:gd name="connsiteX7" fmla="*/ 10886626 w 15434428"/>
              <a:gd name="connsiteY7" fmla="*/ 5026964 h 8588351"/>
              <a:gd name="connsiteX8" fmla="*/ 12080370 w 15434428"/>
              <a:gd name="connsiteY8" fmla="*/ 6183525 h 8588351"/>
              <a:gd name="connsiteX9" fmla="*/ 15154694 w 15434428"/>
              <a:gd name="connsiteY9" fmla="*/ 6640039 h 8588351"/>
              <a:gd name="connsiteX10" fmla="*/ 15223183 w 15434428"/>
              <a:gd name="connsiteY10" fmla="*/ 8072984 h 8588351"/>
              <a:gd name="connsiteX11" fmla="*/ 13010641 w 15434428"/>
              <a:gd name="connsiteY11" fmla="*/ 8583860 h 8588351"/>
              <a:gd name="connsiteX12" fmla="*/ 1388994 w 15434428"/>
              <a:gd name="connsiteY12" fmla="*/ 7228575 h 8588351"/>
              <a:gd name="connsiteX13" fmla="*/ 116471 w 15434428"/>
              <a:gd name="connsiteY13" fmla="*/ 2518544 h 8588351"/>
              <a:gd name="connsiteX0" fmla="*/ 104507 w 15422464"/>
              <a:gd name="connsiteY0" fmla="*/ 2509174 h 8578981"/>
              <a:gd name="connsiteX1" fmla="*/ 297923 w 15422464"/>
              <a:gd name="connsiteY1" fmla="*/ 834609 h 8578981"/>
              <a:gd name="connsiteX2" fmla="*/ 1857380 w 15422464"/>
              <a:gd name="connsiteY2" fmla="*/ 711 h 8578981"/>
              <a:gd name="connsiteX3" fmla="*/ 3737931 w 15422464"/>
              <a:gd name="connsiteY3" fmla="*/ 745270 h 8578981"/>
              <a:gd name="connsiteX4" fmla="*/ 5694264 w 15422464"/>
              <a:gd name="connsiteY4" fmla="*/ 3248507 h 8578981"/>
              <a:gd name="connsiteX5" fmla="*/ 8204565 w 15422464"/>
              <a:gd name="connsiteY5" fmla="*/ 3726557 h 8578981"/>
              <a:gd name="connsiteX6" fmla="*/ 8597856 w 15422464"/>
              <a:gd name="connsiteY6" fmla="*/ 5032027 h 8578981"/>
              <a:gd name="connsiteX7" fmla="*/ 10874662 w 15422464"/>
              <a:gd name="connsiteY7" fmla="*/ 5017594 h 8578981"/>
              <a:gd name="connsiteX8" fmla="*/ 12068406 w 15422464"/>
              <a:gd name="connsiteY8" fmla="*/ 6174155 h 8578981"/>
              <a:gd name="connsiteX9" fmla="*/ 15142730 w 15422464"/>
              <a:gd name="connsiteY9" fmla="*/ 6630669 h 8578981"/>
              <a:gd name="connsiteX10" fmla="*/ 15211219 w 15422464"/>
              <a:gd name="connsiteY10" fmla="*/ 8063614 h 8578981"/>
              <a:gd name="connsiteX11" fmla="*/ 12998677 w 15422464"/>
              <a:gd name="connsiteY11" fmla="*/ 8574490 h 8578981"/>
              <a:gd name="connsiteX12" fmla="*/ 1377030 w 15422464"/>
              <a:gd name="connsiteY12" fmla="*/ 7219205 h 8578981"/>
              <a:gd name="connsiteX13" fmla="*/ 104507 w 15422464"/>
              <a:gd name="connsiteY13" fmla="*/ 2509174 h 8578981"/>
              <a:gd name="connsiteX0" fmla="*/ 104507 w 15422464"/>
              <a:gd name="connsiteY0" fmla="*/ 2579372 h 8649179"/>
              <a:gd name="connsiteX1" fmla="*/ 297923 w 15422464"/>
              <a:gd name="connsiteY1" fmla="*/ 904807 h 8649179"/>
              <a:gd name="connsiteX2" fmla="*/ 1264527 w 15422464"/>
              <a:gd name="connsiteY2" fmla="*/ 570 h 8649179"/>
              <a:gd name="connsiteX3" fmla="*/ 3737931 w 15422464"/>
              <a:gd name="connsiteY3" fmla="*/ 815468 h 8649179"/>
              <a:gd name="connsiteX4" fmla="*/ 5694264 w 15422464"/>
              <a:gd name="connsiteY4" fmla="*/ 3318705 h 8649179"/>
              <a:gd name="connsiteX5" fmla="*/ 8204565 w 15422464"/>
              <a:gd name="connsiteY5" fmla="*/ 3796755 h 8649179"/>
              <a:gd name="connsiteX6" fmla="*/ 8597856 w 15422464"/>
              <a:gd name="connsiteY6" fmla="*/ 5102225 h 8649179"/>
              <a:gd name="connsiteX7" fmla="*/ 10874662 w 15422464"/>
              <a:gd name="connsiteY7" fmla="*/ 5087792 h 8649179"/>
              <a:gd name="connsiteX8" fmla="*/ 12068406 w 15422464"/>
              <a:gd name="connsiteY8" fmla="*/ 6244353 h 8649179"/>
              <a:gd name="connsiteX9" fmla="*/ 15142730 w 15422464"/>
              <a:gd name="connsiteY9" fmla="*/ 6700867 h 8649179"/>
              <a:gd name="connsiteX10" fmla="*/ 15211219 w 15422464"/>
              <a:gd name="connsiteY10" fmla="*/ 8133812 h 8649179"/>
              <a:gd name="connsiteX11" fmla="*/ 12998677 w 15422464"/>
              <a:gd name="connsiteY11" fmla="*/ 8644688 h 8649179"/>
              <a:gd name="connsiteX12" fmla="*/ 1377030 w 15422464"/>
              <a:gd name="connsiteY12" fmla="*/ 7289403 h 8649179"/>
              <a:gd name="connsiteX13" fmla="*/ 104507 w 15422464"/>
              <a:gd name="connsiteY13" fmla="*/ 2579372 h 864917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8204565 w 15422464"/>
              <a:gd name="connsiteY5" fmla="*/ 3796635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597856 w 15422464"/>
              <a:gd name="connsiteY6" fmla="*/ 5102105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874662 w 15422464"/>
              <a:gd name="connsiteY7" fmla="*/ 5087672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22464"/>
              <a:gd name="connsiteY0" fmla="*/ 2579252 h 8649059"/>
              <a:gd name="connsiteX1" fmla="*/ 297923 w 15422464"/>
              <a:gd name="connsiteY1" fmla="*/ 904687 h 8649059"/>
              <a:gd name="connsiteX2" fmla="*/ 1264527 w 15422464"/>
              <a:gd name="connsiteY2" fmla="*/ 450 h 8649059"/>
              <a:gd name="connsiteX3" fmla="*/ 3737931 w 15422464"/>
              <a:gd name="connsiteY3" fmla="*/ 815348 h 8649059"/>
              <a:gd name="connsiteX4" fmla="*/ 4930589 w 15422464"/>
              <a:gd name="connsiteY4" fmla="*/ 2836264 h 8649059"/>
              <a:gd name="connsiteX5" fmla="*/ 7290165 w 15422464"/>
              <a:gd name="connsiteY5" fmla="*/ 3404749 h 8649059"/>
              <a:gd name="connsiteX6" fmla="*/ 8165776 w 15422464"/>
              <a:gd name="connsiteY6" fmla="*/ 5252830 h 8649059"/>
              <a:gd name="connsiteX7" fmla="*/ 10703840 w 15422464"/>
              <a:gd name="connsiteY7" fmla="*/ 5358978 h 8649059"/>
              <a:gd name="connsiteX8" fmla="*/ 12068406 w 15422464"/>
              <a:gd name="connsiteY8" fmla="*/ 6244233 h 8649059"/>
              <a:gd name="connsiteX9" fmla="*/ 15142730 w 15422464"/>
              <a:gd name="connsiteY9" fmla="*/ 6700747 h 8649059"/>
              <a:gd name="connsiteX10" fmla="*/ 15211219 w 15422464"/>
              <a:gd name="connsiteY10" fmla="*/ 8133692 h 8649059"/>
              <a:gd name="connsiteX11" fmla="*/ 12998677 w 15422464"/>
              <a:gd name="connsiteY11" fmla="*/ 8644568 h 8649059"/>
              <a:gd name="connsiteX12" fmla="*/ 1377030 w 15422464"/>
              <a:gd name="connsiteY12" fmla="*/ 7289283 h 8649059"/>
              <a:gd name="connsiteX13" fmla="*/ 104507 w 15422464"/>
              <a:gd name="connsiteY13" fmla="*/ 2579252 h 8649059"/>
              <a:gd name="connsiteX0" fmla="*/ 104507 w 15451437"/>
              <a:gd name="connsiteY0" fmla="*/ 2579252 h 8649059"/>
              <a:gd name="connsiteX1" fmla="*/ 297923 w 15451437"/>
              <a:gd name="connsiteY1" fmla="*/ 904687 h 8649059"/>
              <a:gd name="connsiteX2" fmla="*/ 1264527 w 15451437"/>
              <a:gd name="connsiteY2" fmla="*/ 450 h 8649059"/>
              <a:gd name="connsiteX3" fmla="*/ 3737931 w 15451437"/>
              <a:gd name="connsiteY3" fmla="*/ 815348 h 8649059"/>
              <a:gd name="connsiteX4" fmla="*/ 4930589 w 15451437"/>
              <a:gd name="connsiteY4" fmla="*/ 2836264 h 8649059"/>
              <a:gd name="connsiteX5" fmla="*/ 7290165 w 15451437"/>
              <a:gd name="connsiteY5" fmla="*/ 3404749 h 8649059"/>
              <a:gd name="connsiteX6" fmla="*/ 8165776 w 15451437"/>
              <a:gd name="connsiteY6" fmla="*/ 5252830 h 8649059"/>
              <a:gd name="connsiteX7" fmla="*/ 10703840 w 15451437"/>
              <a:gd name="connsiteY7" fmla="*/ 5358978 h 8649059"/>
              <a:gd name="connsiteX8" fmla="*/ 11666472 w 15451437"/>
              <a:gd name="connsiteY8" fmla="*/ 6565780 h 8649059"/>
              <a:gd name="connsiteX9" fmla="*/ 15142730 w 15451437"/>
              <a:gd name="connsiteY9" fmla="*/ 6700747 h 8649059"/>
              <a:gd name="connsiteX10" fmla="*/ 15211219 w 15451437"/>
              <a:gd name="connsiteY10" fmla="*/ 8133692 h 8649059"/>
              <a:gd name="connsiteX11" fmla="*/ 12998677 w 15451437"/>
              <a:gd name="connsiteY11" fmla="*/ 8644568 h 8649059"/>
              <a:gd name="connsiteX12" fmla="*/ 1377030 w 15451437"/>
              <a:gd name="connsiteY12" fmla="*/ 7289283 h 8649059"/>
              <a:gd name="connsiteX13" fmla="*/ 104507 w 15451437"/>
              <a:gd name="connsiteY13" fmla="*/ 2579252 h 8649059"/>
              <a:gd name="connsiteX0" fmla="*/ 104507 w 15451067"/>
              <a:gd name="connsiteY0" fmla="*/ 2579252 h 8649059"/>
              <a:gd name="connsiteX1" fmla="*/ 297923 w 15451067"/>
              <a:gd name="connsiteY1" fmla="*/ 904687 h 8649059"/>
              <a:gd name="connsiteX2" fmla="*/ 1264527 w 15451067"/>
              <a:gd name="connsiteY2" fmla="*/ 450 h 8649059"/>
              <a:gd name="connsiteX3" fmla="*/ 3737931 w 15451067"/>
              <a:gd name="connsiteY3" fmla="*/ 815348 h 8649059"/>
              <a:gd name="connsiteX4" fmla="*/ 4930589 w 15451067"/>
              <a:gd name="connsiteY4" fmla="*/ 2836264 h 8649059"/>
              <a:gd name="connsiteX5" fmla="*/ 7290165 w 15451067"/>
              <a:gd name="connsiteY5" fmla="*/ 3404749 h 8649059"/>
              <a:gd name="connsiteX6" fmla="*/ 8165776 w 15451067"/>
              <a:gd name="connsiteY6" fmla="*/ 5252830 h 8649059"/>
              <a:gd name="connsiteX7" fmla="*/ 10703840 w 15451067"/>
              <a:gd name="connsiteY7" fmla="*/ 5358978 h 8649059"/>
              <a:gd name="connsiteX8" fmla="*/ 11666472 w 15451067"/>
              <a:gd name="connsiteY8" fmla="*/ 6565780 h 8649059"/>
              <a:gd name="connsiteX9" fmla="*/ 14992005 w 15451067"/>
              <a:gd name="connsiteY9" fmla="*/ 6409345 h 8649059"/>
              <a:gd name="connsiteX10" fmla="*/ 15211219 w 15451067"/>
              <a:gd name="connsiteY10" fmla="*/ 8133692 h 8649059"/>
              <a:gd name="connsiteX11" fmla="*/ 12998677 w 15451067"/>
              <a:gd name="connsiteY11" fmla="*/ 8644568 h 8649059"/>
              <a:gd name="connsiteX12" fmla="*/ 1377030 w 15451067"/>
              <a:gd name="connsiteY12" fmla="*/ 7289283 h 8649059"/>
              <a:gd name="connsiteX13" fmla="*/ 104507 w 15451067"/>
              <a:gd name="connsiteY13" fmla="*/ 2579252 h 864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451067" h="8649059">
                <a:moveTo>
                  <a:pt x="104507" y="2579252"/>
                </a:moveTo>
                <a:cubicBezTo>
                  <a:pt x="-75344" y="1515153"/>
                  <a:pt x="104586" y="1334487"/>
                  <a:pt x="297923" y="904687"/>
                </a:cubicBezTo>
                <a:cubicBezTo>
                  <a:pt x="491260" y="474887"/>
                  <a:pt x="691192" y="15340"/>
                  <a:pt x="1264527" y="450"/>
                </a:cubicBezTo>
                <a:cubicBezTo>
                  <a:pt x="1837862" y="-14440"/>
                  <a:pt x="3126921" y="342712"/>
                  <a:pt x="3737931" y="815348"/>
                </a:cubicBezTo>
                <a:cubicBezTo>
                  <a:pt x="4348941" y="1287984"/>
                  <a:pt x="4338550" y="2404697"/>
                  <a:pt x="4930589" y="2836264"/>
                </a:cubicBezTo>
                <a:cubicBezTo>
                  <a:pt x="5522628" y="3267831"/>
                  <a:pt x="6750967" y="3001988"/>
                  <a:pt x="7290165" y="3404749"/>
                </a:cubicBezTo>
                <a:cubicBezTo>
                  <a:pt x="7829363" y="3807510"/>
                  <a:pt x="7596830" y="4927125"/>
                  <a:pt x="8165776" y="5252830"/>
                </a:cubicBezTo>
                <a:cubicBezTo>
                  <a:pt x="8734722" y="5578535"/>
                  <a:pt x="10120391" y="5140153"/>
                  <a:pt x="10703840" y="5358978"/>
                </a:cubicBezTo>
                <a:cubicBezTo>
                  <a:pt x="11287289" y="5577803"/>
                  <a:pt x="10951778" y="6390719"/>
                  <a:pt x="11666472" y="6565780"/>
                </a:cubicBezTo>
                <a:cubicBezTo>
                  <a:pt x="12381166" y="6740841"/>
                  <a:pt x="14401214" y="6148026"/>
                  <a:pt x="14992005" y="6409345"/>
                </a:cubicBezTo>
                <a:cubicBezTo>
                  <a:pt x="15582796" y="6670664"/>
                  <a:pt x="15543440" y="7761155"/>
                  <a:pt x="15211219" y="8133692"/>
                </a:cubicBezTo>
                <a:cubicBezTo>
                  <a:pt x="14878998" y="8506229"/>
                  <a:pt x="15230416" y="8592562"/>
                  <a:pt x="12998677" y="8644568"/>
                </a:cubicBezTo>
                <a:cubicBezTo>
                  <a:pt x="10766938" y="8696574"/>
                  <a:pt x="3526058" y="8300169"/>
                  <a:pt x="1377030" y="7289283"/>
                </a:cubicBezTo>
                <a:cubicBezTo>
                  <a:pt x="-771998" y="6278397"/>
                  <a:pt x="284358" y="3643351"/>
                  <a:pt x="104507" y="25792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F33BAE04-E306-440F-943F-12AA34FFA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819" y="1956489"/>
            <a:ext cx="5996252" cy="45354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Rectangle: Rounded Corners 13">
            <a:extLst>
              <a:ext uri="{FF2B5EF4-FFF2-40B4-BE49-F238E27FC236}">
                <a16:creationId xmlns:a16="http://schemas.microsoft.com/office/drawing/2014/main" id="{9A608E35-D47B-4F1E-9006-02E38ABCABF2}"/>
              </a:ext>
            </a:extLst>
          </p:cNvPr>
          <p:cNvSpPr/>
          <p:nvPr/>
        </p:nvSpPr>
        <p:spPr>
          <a:xfrm>
            <a:off x="-282409" y="1278384"/>
            <a:ext cx="1250075" cy="443884"/>
          </a:xfrm>
          <a:prstGeom prst="roundRect">
            <a:avLst/>
          </a:prstGeom>
          <a:solidFill>
            <a:schemeClr val="bg1">
              <a:alpha val="2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000" b="1" dirty="0">
                <a:solidFill>
                  <a:schemeClr val="bg1">
                    <a:alpha val="20000"/>
                  </a:schemeClr>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Client</a:t>
            </a:r>
          </a:p>
        </p:txBody>
      </p:sp>
      <p:sp>
        <p:nvSpPr>
          <p:cNvPr id="15" name="Rectangle: Rounded Corners 14">
            <a:extLst>
              <a:ext uri="{FF2B5EF4-FFF2-40B4-BE49-F238E27FC236}">
                <a16:creationId xmlns:a16="http://schemas.microsoft.com/office/drawing/2014/main" id="{7896BA4E-2A03-4C40-84EE-021DB3904CB3}"/>
              </a:ext>
            </a:extLst>
          </p:cNvPr>
          <p:cNvSpPr/>
          <p:nvPr/>
        </p:nvSpPr>
        <p:spPr>
          <a:xfrm>
            <a:off x="-282410" y="2178820"/>
            <a:ext cx="3059136" cy="593794"/>
          </a:xfrm>
          <a:prstGeom prst="roundRect">
            <a:avLst/>
          </a:prstGeom>
          <a:solidFill>
            <a:srgbClr val="121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Photographer</a:t>
            </a:r>
          </a:p>
        </p:txBody>
      </p:sp>
      <p:pic>
        <p:nvPicPr>
          <p:cNvPr id="20" name="Picture 19">
            <a:extLst>
              <a:ext uri="{FF2B5EF4-FFF2-40B4-BE49-F238E27FC236}">
                <a16:creationId xmlns:a16="http://schemas.microsoft.com/office/drawing/2014/main" id="{CBE52D40-1FB5-4081-BC0B-BAE6DFB6E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293506" y="3617844"/>
            <a:ext cx="3004432" cy="3124757"/>
          </a:xfrm>
          <a:prstGeom prst="rect">
            <a:avLst/>
          </a:prstGeom>
          <a:effectLst>
            <a:outerShdw blurRad="50800" dist="38100" dir="2700000" algn="tl" rotWithShape="0">
              <a:prstClr val="black">
                <a:alpha val="40000"/>
              </a:prstClr>
            </a:outerShdw>
          </a:effectLst>
        </p:spPr>
      </p:pic>
      <p:sp>
        <p:nvSpPr>
          <p:cNvPr id="21" name="Rectangle: Rounded Corners 20">
            <a:extLst>
              <a:ext uri="{FF2B5EF4-FFF2-40B4-BE49-F238E27FC236}">
                <a16:creationId xmlns:a16="http://schemas.microsoft.com/office/drawing/2014/main" id="{62099A7E-FF61-4466-9733-913BE64BCC02}"/>
              </a:ext>
            </a:extLst>
          </p:cNvPr>
          <p:cNvSpPr/>
          <p:nvPr/>
        </p:nvSpPr>
        <p:spPr>
          <a:xfrm>
            <a:off x="4383993" y="248893"/>
            <a:ext cx="2606467"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USER</a:t>
            </a:r>
          </a:p>
        </p:txBody>
      </p:sp>
    </p:spTree>
    <p:extLst>
      <p:ext uri="{BB962C8B-B14F-4D97-AF65-F5344CB8AC3E}">
        <p14:creationId xmlns:p14="http://schemas.microsoft.com/office/powerpoint/2010/main" val="3311159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1421"/>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0DB2DCE9-25F2-46EC-928F-1CBA9F03AC9A}"/>
              </a:ext>
            </a:extLst>
          </p:cNvPr>
          <p:cNvSpPr/>
          <p:nvPr/>
        </p:nvSpPr>
        <p:spPr>
          <a:xfrm>
            <a:off x="-1379771" y="346786"/>
            <a:ext cx="15336538" cy="8248822"/>
          </a:xfrm>
          <a:custGeom>
            <a:avLst/>
            <a:gdLst>
              <a:gd name="connsiteX0" fmla="*/ 540605 w 10894522"/>
              <a:gd name="connsiteY0" fmla="*/ 7023617 h 7577296"/>
              <a:gd name="connsiteX1" fmla="*/ 1480885 w 10894522"/>
              <a:gd name="connsiteY1" fmla="*/ 5686523 h 7577296"/>
              <a:gd name="connsiteX2" fmla="*/ 3801390 w 10894522"/>
              <a:gd name="connsiteY2" fmla="*/ 5488115 h 7577296"/>
              <a:gd name="connsiteX3" fmla="*/ 4198205 w 10894522"/>
              <a:gd name="connsiteY3" fmla="*/ 3849096 h 7577296"/>
              <a:gd name="connsiteX4" fmla="*/ 5595685 w 10894522"/>
              <a:gd name="connsiteY4" fmla="*/ 3288379 h 7577296"/>
              <a:gd name="connsiteX5" fmla="*/ 6087390 w 10894522"/>
              <a:gd name="connsiteY5" fmla="*/ 2011670 h 7577296"/>
              <a:gd name="connsiteX6" fmla="*/ 8606303 w 10894522"/>
              <a:gd name="connsiteY6" fmla="*/ 2503375 h 7577296"/>
              <a:gd name="connsiteX7" fmla="*/ 8752953 w 10894522"/>
              <a:gd name="connsiteY7" fmla="*/ 752213 h 7577296"/>
              <a:gd name="connsiteX8" fmla="*/ 10124553 w 10894522"/>
              <a:gd name="connsiteY8" fmla="*/ 467541 h 7577296"/>
              <a:gd name="connsiteX9" fmla="*/ 10133179 w 10894522"/>
              <a:gd name="connsiteY9" fmla="*/ 7040870 h 7577296"/>
              <a:gd name="connsiteX10" fmla="*/ 540605 w 10894522"/>
              <a:gd name="connsiteY10" fmla="*/ 7023617 h 7577296"/>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6087390 w 10894522"/>
              <a:gd name="connsiteY5" fmla="*/ 1984852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40605 w 10894522"/>
              <a:gd name="connsiteY0" fmla="*/ 6996799 h 7550478"/>
              <a:gd name="connsiteX1" fmla="*/ 1480885 w 10894522"/>
              <a:gd name="connsiteY1" fmla="*/ 5659705 h 7550478"/>
              <a:gd name="connsiteX2" fmla="*/ 3801390 w 10894522"/>
              <a:gd name="connsiteY2" fmla="*/ 5461297 h 7550478"/>
              <a:gd name="connsiteX3" fmla="*/ 4198205 w 10894522"/>
              <a:gd name="connsiteY3" fmla="*/ 3822278 h 7550478"/>
              <a:gd name="connsiteX4" fmla="*/ 5595685 w 10894522"/>
              <a:gd name="connsiteY4" fmla="*/ 3261561 h 7550478"/>
              <a:gd name="connsiteX5" fmla="*/ 7010416 w 10894522"/>
              <a:gd name="connsiteY5" fmla="*/ 2925131 h 7550478"/>
              <a:gd name="connsiteX6" fmla="*/ 7743661 w 10894522"/>
              <a:gd name="connsiteY6" fmla="*/ 1700180 h 7550478"/>
              <a:gd name="connsiteX7" fmla="*/ 8752953 w 10894522"/>
              <a:gd name="connsiteY7" fmla="*/ 725395 h 7550478"/>
              <a:gd name="connsiteX8" fmla="*/ 10124553 w 10894522"/>
              <a:gd name="connsiteY8" fmla="*/ 440723 h 7550478"/>
              <a:gd name="connsiteX9" fmla="*/ 10133179 w 10894522"/>
              <a:gd name="connsiteY9" fmla="*/ 7014052 h 7550478"/>
              <a:gd name="connsiteX10" fmla="*/ 540605 w 10894522"/>
              <a:gd name="connsiteY10" fmla="*/ 6996799 h 7550478"/>
              <a:gd name="connsiteX0" fmla="*/ 529926 w 10883843"/>
              <a:gd name="connsiteY0" fmla="*/ 6996799 h 7550478"/>
              <a:gd name="connsiteX1" fmla="*/ 1470206 w 10883843"/>
              <a:gd name="connsiteY1" fmla="*/ 5659705 h 7550478"/>
              <a:gd name="connsiteX2" fmla="*/ 3385270 w 10883843"/>
              <a:gd name="connsiteY2" fmla="*/ 5098987 h 7550478"/>
              <a:gd name="connsiteX3" fmla="*/ 4187526 w 10883843"/>
              <a:gd name="connsiteY3" fmla="*/ 3822278 h 7550478"/>
              <a:gd name="connsiteX4" fmla="*/ 5585006 w 10883843"/>
              <a:gd name="connsiteY4" fmla="*/ 3261561 h 7550478"/>
              <a:gd name="connsiteX5" fmla="*/ 6999737 w 10883843"/>
              <a:gd name="connsiteY5" fmla="*/ 2925131 h 7550478"/>
              <a:gd name="connsiteX6" fmla="*/ 7732982 w 10883843"/>
              <a:gd name="connsiteY6" fmla="*/ 1700180 h 7550478"/>
              <a:gd name="connsiteX7" fmla="*/ 8742274 w 10883843"/>
              <a:gd name="connsiteY7" fmla="*/ 725395 h 7550478"/>
              <a:gd name="connsiteX8" fmla="*/ 10113874 w 10883843"/>
              <a:gd name="connsiteY8" fmla="*/ 440723 h 7550478"/>
              <a:gd name="connsiteX9" fmla="*/ 10122500 w 10883843"/>
              <a:gd name="connsiteY9" fmla="*/ 7014052 h 7550478"/>
              <a:gd name="connsiteX10" fmla="*/ 529926 w 10883843"/>
              <a:gd name="connsiteY10" fmla="*/ 6996799 h 7550478"/>
              <a:gd name="connsiteX0" fmla="*/ 534186 w 10888103"/>
              <a:gd name="connsiteY0" fmla="*/ 6996799 h 7537901"/>
              <a:gd name="connsiteX1" fmla="*/ 1457214 w 10888103"/>
              <a:gd name="connsiteY1" fmla="*/ 5961629 h 7537901"/>
              <a:gd name="connsiteX2" fmla="*/ 3389530 w 10888103"/>
              <a:gd name="connsiteY2" fmla="*/ 5098987 h 7537901"/>
              <a:gd name="connsiteX3" fmla="*/ 4191786 w 10888103"/>
              <a:gd name="connsiteY3" fmla="*/ 3822278 h 7537901"/>
              <a:gd name="connsiteX4" fmla="*/ 5589266 w 10888103"/>
              <a:gd name="connsiteY4" fmla="*/ 3261561 h 7537901"/>
              <a:gd name="connsiteX5" fmla="*/ 7003997 w 10888103"/>
              <a:gd name="connsiteY5" fmla="*/ 2925131 h 7537901"/>
              <a:gd name="connsiteX6" fmla="*/ 7737242 w 10888103"/>
              <a:gd name="connsiteY6" fmla="*/ 1700180 h 7537901"/>
              <a:gd name="connsiteX7" fmla="*/ 8746534 w 10888103"/>
              <a:gd name="connsiteY7" fmla="*/ 725395 h 7537901"/>
              <a:gd name="connsiteX8" fmla="*/ 10118134 w 10888103"/>
              <a:gd name="connsiteY8" fmla="*/ 440723 h 7537901"/>
              <a:gd name="connsiteX9" fmla="*/ 10126760 w 10888103"/>
              <a:gd name="connsiteY9" fmla="*/ 7014052 h 7537901"/>
              <a:gd name="connsiteX10" fmla="*/ 534186 w 10888103"/>
              <a:gd name="connsiteY10" fmla="*/ 6996799 h 7537901"/>
              <a:gd name="connsiteX0" fmla="*/ 736869 w 11090786"/>
              <a:gd name="connsiteY0" fmla="*/ 6996799 h 7525794"/>
              <a:gd name="connsiteX1" fmla="*/ 762749 w 11090786"/>
              <a:gd name="connsiteY1" fmla="*/ 6261840 h 7525794"/>
              <a:gd name="connsiteX2" fmla="*/ 1659897 w 11090786"/>
              <a:gd name="connsiteY2" fmla="*/ 5961629 h 7525794"/>
              <a:gd name="connsiteX3" fmla="*/ 3592213 w 11090786"/>
              <a:gd name="connsiteY3" fmla="*/ 5098987 h 7525794"/>
              <a:gd name="connsiteX4" fmla="*/ 4394469 w 11090786"/>
              <a:gd name="connsiteY4" fmla="*/ 3822278 h 7525794"/>
              <a:gd name="connsiteX5" fmla="*/ 5791949 w 11090786"/>
              <a:gd name="connsiteY5" fmla="*/ 3261561 h 7525794"/>
              <a:gd name="connsiteX6" fmla="*/ 7206680 w 11090786"/>
              <a:gd name="connsiteY6" fmla="*/ 2925131 h 7525794"/>
              <a:gd name="connsiteX7" fmla="*/ 7939925 w 11090786"/>
              <a:gd name="connsiteY7" fmla="*/ 1700180 h 7525794"/>
              <a:gd name="connsiteX8" fmla="*/ 8949217 w 11090786"/>
              <a:gd name="connsiteY8" fmla="*/ 725395 h 7525794"/>
              <a:gd name="connsiteX9" fmla="*/ 10320817 w 11090786"/>
              <a:gd name="connsiteY9" fmla="*/ 440723 h 7525794"/>
              <a:gd name="connsiteX10" fmla="*/ 10329443 w 11090786"/>
              <a:gd name="connsiteY10" fmla="*/ 7014052 h 7525794"/>
              <a:gd name="connsiteX11" fmla="*/ 736869 w 11090786"/>
              <a:gd name="connsiteY11" fmla="*/ 6996799 h 7525794"/>
              <a:gd name="connsiteX0" fmla="*/ 848577 w 11202494"/>
              <a:gd name="connsiteY0" fmla="*/ 6996799 h 7535503"/>
              <a:gd name="connsiteX1" fmla="*/ 581159 w 11202494"/>
              <a:gd name="connsiteY1" fmla="*/ 6020300 h 7535503"/>
              <a:gd name="connsiteX2" fmla="*/ 1771605 w 11202494"/>
              <a:gd name="connsiteY2" fmla="*/ 5961629 h 7535503"/>
              <a:gd name="connsiteX3" fmla="*/ 3703921 w 11202494"/>
              <a:gd name="connsiteY3" fmla="*/ 5098987 h 7535503"/>
              <a:gd name="connsiteX4" fmla="*/ 4506177 w 11202494"/>
              <a:gd name="connsiteY4" fmla="*/ 3822278 h 7535503"/>
              <a:gd name="connsiteX5" fmla="*/ 5903657 w 11202494"/>
              <a:gd name="connsiteY5" fmla="*/ 3261561 h 7535503"/>
              <a:gd name="connsiteX6" fmla="*/ 7318388 w 11202494"/>
              <a:gd name="connsiteY6" fmla="*/ 2925131 h 7535503"/>
              <a:gd name="connsiteX7" fmla="*/ 8051633 w 11202494"/>
              <a:gd name="connsiteY7" fmla="*/ 1700180 h 7535503"/>
              <a:gd name="connsiteX8" fmla="*/ 9060925 w 11202494"/>
              <a:gd name="connsiteY8" fmla="*/ 725395 h 7535503"/>
              <a:gd name="connsiteX9" fmla="*/ 10432525 w 11202494"/>
              <a:gd name="connsiteY9" fmla="*/ 440723 h 7535503"/>
              <a:gd name="connsiteX10" fmla="*/ 10441151 w 11202494"/>
              <a:gd name="connsiteY10" fmla="*/ 7014052 h 7535503"/>
              <a:gd name="connsiteX11" fmla="*/ 848577 w 11202494"/>
              <a:gd name="connsiteY11" fmla="*/ 6996799 h 7535503"/>
              <a:gd name="connsiteX0" fmla="*/ 1082625 w 11436542"/>
              <a:gd name="connsiteY0" fmla="*/ 6996799 h 7502946"/>
              <a:gd name="connsiteX1" fmla="*/ 194105 w 11436542"/>
              <a:gd name="connsiteY1" fmla="*/ 6857062 h 7502946"/>
              <a:gd name="connsiteX2" fmla="*/ 815207 w 11436542"/>
              <a:gd name="connsiteY2" fmla="*/ 6020300 h 7502946"/>
              <a:gd name="connsiteX3" fmla="*/ 2005653 w 11436542"/>
              <a:gd name="connsiteY3" fmla="*/ 5961629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937969 w 11436542"/>
              <a:gd name="connsiteY4" fmla="*/ 5098987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37705 w 11436542"/>
              <a:gd name="connsiteY6" fmla="*/ 3261561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96799 h 7502946"/>
              <a:gd name="connsiteX1" fmla="*/ 194105 w 11436542"/>
              <a:gd name="connsiteY1" fmla="*/ 6857062 h 7502946"/>
              <a:gd name="connsiteX2" fmla="*/ 815207 w 11436542"/>
              <a:gd name="connsiteY2" fmla="*/ 6020300 h 7502946"/>
              <a:gd name="connsiteX3" fmla="*/ 2600875 w 11436542"/>
              <a:gd name="connsiteY3" fmla="*/ 5927123 h 7502946"/>
              <a:gd name="connsiteX4" fmla="*/ 3549780 w 11436542"/>
              <a:gd name="connsiteY4" fmla="*/ 4943712 h 7502946"/>
              <a:gd name="connsiteX5" fmla="*/ 4740225 w 11436542"/>
              <a:gd name="connsiteY5" fmla="*/ 3822278 h 7502946"/>
              <a:gd name="connsiteX6" fmla="*/ 6111825 w 11436542"/>
              <a:gd name="connsiteY6" fmla="*/ 3779146 h 7502946"/>
              <a:gd name="connsiteX7" fmla="*/ 7552436 w 11436542"/>
              <a:gd name="connsiteY7" fmla="*/ 2925131 h 7502946"/>
              <a:gd name="connsiteX8" fmla="*/ 8285681 w 11436542"/>
              <a:gd name="connsiteY8" fmla="*/ 1700180 h 7502946"/>
              <a:gd name="connsiteX9" fmla="*/ 9294973 w 11436542"/>
              <a:gd name="connsiteY9" fmla="*/ 725395 h 7502946"/>
              <a:gd name="connsiteX10" fmla="*/ 10666573 w 11436542"/>
              <a:gd name="connsiteY10" fmla="*/ 440723 h 7502946"/>
              <a:gd name="connsiteX11" fmla="*/ 10675199 w 11436542"/>
              <a:gd name="connsiteY11" fmla="*/ 7014052 h 7502946"/>
              <a:gd name="connsiteX12" fmla="*/ 1082625 w 11436542"/>
              <a:gd name="connsiteY12" fmla="*/ 6996799 h 7502946"/>
              <a:gd name="connsiteX0" fmla="*/ 1082625 w 11436542"/>
              <a:gd name="connsiteY0" fmla="*/ 6979921 h 7486068"/>
              <a:gd name="connsiteX1" fmla="*/ 194105 w 11436542"/>
              <a:gd name="connsiteY1" fmla="*/ 6840184 h 7486068"/>
              <a:gd name="connsiteX2" fmla="*/ 815207 w 11436542"/>
              <a:gd name="connsiteY2" fmla="*/ 6003422 h 7486068"/>
              <a:gd name="connsiteX3" fmla="*/ 2600875 w 11436542"/>
              <a:gd name="connsiteY3" fmla="*/ 5910245 h 7486068"/>
              <a:gd name="connsiteX4" fmla="*/ 3549780 w 11436542"/>
              <a:gd name="connsiteY4" fmla="*/ 4926834 h 7486068"/>
              <a:gd name="connsiteX5" fmla="*/ 4740225 w 11436542"/>
              <a:gd name="connsiteY5" fmla="*/ 3805400 h 7486068"/>
              <a:gd name="connsiteX6" fmla="*/ 6111825 w 11436542"/>
              <a:gd name="connsiteY6" fmla="*/ 3762268 h 7486068"/>
              <a:gd name="connsiteX7" fmla="*/ 7552436 w 11436542"/>
              <a:gd name="connsiteY7" fmla="*/ 2908253 h 7486068"/>
              <a:gd name="connsiteX8" fmla="*/ 7595567 w 11436542"/>
              <a:gd name="connsiteY8" fmla="*/ 1157090 h 7486068"/>
              <a:gd name="connsiteX9" fmla="*/ 9294973 w 11436542"/>
              <a:gd name="connsiteY9" fmla="*/ 708517 h 7486068"/>
              <a:gd name="connsiteX10" fmla="*/ 10666573 w 11436542"/>
              <a:gd name="connsiteY10" fmla="*/ 423845 h 7486068"/>
              <a:gd name="connsiteX11" fmla="*/ 10675199 w 11436542"/>
              <a:gd name="connsiteY11" fmla="*/ 6997174 h 7486068"/>
              <a:gd name="connsiteX12" fmla="*/ 1082625 w 11436542"/>
              <a:gd name="connsiteY12" fmla="*/ 6979921 h 7486068"/>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111825 w 11436542"/>
              <a:gd name="connsiteY6" fmla="*/ 3736337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740225 w 11436542"/>
              <a:gd name="connsiteY5" fmla="*/ 377946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600875 w 11436542"/>
              <a:gd name="connsiteY3" fmla="*/ 588431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99282 w 11436542"/>
              <a:gd name="connsiteY3" fmla="*/ 6125854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549780 w 11436542"/>
              <a:gd name="connsiteY4" fmla="*/ 4900903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41818 w 11436542"/>
              <a:gd name="connsiteY5" fmla="*/ 3658699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6500014 w 11436542"/>
              <a:gd name="connsiteY6" fmla="*/ 3615568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196097 w 11436542"/>
              <a:gd name="connsiteY4" fmla="*/ 4409197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764777 w 11436542"/>
              <a:gd name="connsiteY3" fmla="*/ 5720413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5732263 w 11436542"/>
              <a:gd name="connsiteY6" fmla="*/ 2951334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882322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53990 h 7460137"/>
              <a:gd name="connsiteX1" fmla="*/ 194105 w 11436542"/>
              <a:gd name="connsiteY1" fmla="*/ 6814253 h 7460137"/>
              <a:gd name="connsiteX2" fmla="*/ 815207 w 11436542"/>
              <a:gd name="connsiteY2" fmla="*/ 5977491 h 7460137"/>
              <a:gd name="connsiteX3" fmla="*/ 2557743 w 11436542"/>
              <a:gd name="connsiteY3" fmla="*/ 5565138 h 7460137"/>
              <a:gd name="connsiteX4" fmla="*/ 3687803 w 11436542"/>
              <a:gd name="connsiteY4" fmla="*/ 4391944 h 7460137"/>
              <a:gd name="connsiteX5" fmla="*/ 4515938 w 11436542"/>
              <a:gd name="connsiteY5" fmla="*/ 4081393 h 7460137"/>
              <a:gd name="connsiteX6" fmla="*/ 6025561 w 11436542"/>
              <a:gd name="connsiteY6" fmla="*/ 2839191 h 7460137"/>
              <a:gd name="connsiteX7" fmla="*/ 7552436 w 11436542"/>
              <a:gd name="connsiteY7" fmla="*/ 2597650 h 7460137"/>
              <a:gd name="connsiteX8" fmla="*/ 7595567 w 11436542"/>
              <a:gd name="connsiteY8" fmla="*/ 1131159 h 7460137"/>
              <a:gd name="connsiteX9" fmla="*/ 9407116 w 11436542"/>
              <a:gd name="connsiteY9" fmla="*/ 811982 h 7460137"/>
              <a:gd name="connsiteX10" fmla="*/ 10666573 w 11436542"/>
              <a:gd name="connsiteY10" fmla="*/ 397914 h 7460137"/>
              <a:gd name="connsiteX11" fmla="*/ 10675199 w 11436542"/>
              <a:gd name="connsiteY11" fmla="*/ 6971243 h 7460137"/>
              <a:gd name="connsiteX12" fmla="*/ 1082625 w 11436542"/>
              <a:gd name="connsiteY12" fmla="*/ 6953990 h 7460137"/>
              <a:gd name="connsiteX0" fmla="*/ 1082625 w 11436542"/>
              <a:gd name="connsiteY0" fmla="*/ 6944107 h 7450254"/>
              <a:gd name="connsiteX1" fmla="*/ 194105 w 11436542"/>
              <a:gd name="connsiteY1" fmla="*/ 6804370 h 7450254"/>
              <a:gd name="connsiteX2" fmla="*/ 815207 w 11436542"/>
              <a:gd name="connsiteY2" fmla="*/ 5967608 h 7450254"/>
              <a:gd name="connsiteX3" fmla="*/ 2557743 w 11436542"/>
              <a:gd name="connsiteY3" fmla="*/ 5555255 h 7450254"/>
              <a:gd name="connsiteX4" fmla="*/ 3687803 w 11436542"/>
              <a:gd name="connsiteY4" fmla="*/ 4382061 h 7450254"/>
              <a:gd name="connsiteX5" fmla="*/ 4515938 w 11436542"/>
              <a:gd name="connsiteY5" fmla="*/ 4071510 h 7450254"/>
              <a:gd name="connsiteX6" fmla="*/ 6025561 w 11436542"/>
              <a:gd name="connsiteY6" fmla="*/ 2829308 h 7450254"/>
              <a:gd name="connsiteX7" fmla="*/ 7552436 w 11436542"/>
              <a:gd name="connsiteY7" fmla="*/ 2587767 h 7450254"/>
              <a:gd name="connsiteX8" fmla="*/ 8052767 w 11436542"/>
              <a:gd name="connsiteY8" fmla="*/ 758967 h 7450254"/>
              <a:gd name="connsiteX9" fmla="*/ 9407116 w 11436542"/>
              <a:gd name="connsiteY9" fmla="*/ 802099 h 7450254"/>
              <a:gd name="connsiteX10" fmla="*/ 10666573 w 11436542"/>
              <a:gd name="connsiteY10" fmla="*/ 388031 h 7450254"/>
              <a:gd name="connsiteX11" fmla="*/ 10675199 w 11436542"/>
              <a:gd name="connsiteY11" fmla="*/ 6961360 h 7450254"/>
              <a:gd name="connsiteX12" fmla="*/ 1082625 w 11436542"/>
              <a:gd name="connsiteY12" fmla="*/ 6944107 h 7450254"/>
              <a:gd name="connsiteX0" fmla="*/ 1082625 w 11436542"/>
              <a:gd name="connsiteY0" fmla="*/ 6974210 h 7480357"/>
              <a:gd name="connsiteX1" fmla="*/ 194105 w 11436542"/>
              <a:gd name="connsiteY1" fmla="*/ 6834473 h 7480357"/>
              <a:gd name="connsiteX2" fmla="*/ 815207 w 11436542"/>
              <a:gd name="connsiteY2" fmla="*/ 5997711 h 7480357"/>
              <a:gd name="connsiteX3" fmla="*/ 2557743 w 11436542"/>
              <a:gd name="connsiteY3" fmla="*/ 5585358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815207 w 11436542"/>
              <a:gd name="connsiteY2" fmla="*/ 5997711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687803 w 11436542"/>
              <a:gd name="connsiteY4" fmla="*/ 44121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515938 w 11436542"/>
              <a:gd name="connsiteY5" fmla="*/ 4101613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25561 w 11436542"/>
              <a:gd name="connsiteY6" fmla="*/ 2859411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74210 h 7480357"/>
              <a:gd name="connsiteX1" fmla="*/ 194105 w 11436542"/>
              <a:gd name="connsiteY1" fmla="*/ 6834473 h 7480357"/>
              <a:gd name="connsiteX2" fmla="*/ 1117132 w 11436542"/>
              <a:gd name="connsiteY2" fmla="*/ 6282383 h 7480357"/>
              <a:gd name="connsiteX3" fmla="*/ 2031532 w 11436542"/>
              <a:gd name="connsiteY3" fmla="*/ 5223049 h 7480357"/>
              <a:gd name="connsiteX4" fmla="*/ 3592912 w 11436542"/>
              <a:gd name="connsiteY4" fmla="*/ 4869364 h 7480357"/>
              <a:gd name="connsiteX5" fmla="*/ 4386541 w 11436542"/>
              <a:gd name="connsiteY5" fmla="*/ 3782436 h 7480357"/>
              <a:gd name="connsiteX6" fmla="*/ 6016935 w 11436542"/>
              <a:gd name="connsiteY6" fmla="*/ 3213094 h 7480357"/>
              <a:gd name="connsiteX7" fmla="*/ 7552436 w 11436542"/>
              <a:gd name="connsiteY7" fmla="*/ 2617870 h 7480357"/>
              <a:gd name="connsiteX8" fmla="*/ 8052767 w 11436542"/>
              <a:gd name="connsiteY8" fmla="*/ 789070 h 7480357"/>
              <a:gd name="connsiteX9" fmla="*/ 9924701 w 11436542"/>
              <a:gd name="connsiteY9" fmla="*/ 676926 h 7480357"/>
              <a:gd name="connsiteX10" fmla="*/ 10666573 w 11436542"/>
              <a:gd name="connsiteY10" fmla="*/ 418134 h 7480357"/>
              <a:gd name="connsiteX11" fmla="*/ 10675199 w 11436542"/>
              <a:gd name="connsiteY11" fmla="*/ 6991463 h 7480357"/>
              <a:gd name="connsiteX12" fmla="*/ 1082625 w 11436542"/>
              <a:gd name="connsiteY12" fmla="*/ 6974210 h 7480357"/>
              <a:gd name="connsiteX0" fmla="*/ 1082625 w 11436542"/>
              <a:gd name="connsiteY0" fmla="*/ 6987157 h 7493304"/>
              <a:gd name="connsiteX1" fmla="*/ 194105 w 11436542"/>
              <a:gd name="connsiteY1" fmla="*/ 6847420 h 7493304"/>
              <a:gd name="connsiteX2" fmla="*/ 1117132 w 11436542"/>
              <a:gd name="connsiteY2" fmla="*/ 6295330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031532 w 11436542"/>
              <a:gd name="connsiteY3" fmla="*/ 5235996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592912 w 11436542"/>
              <a:gd name="connsiteY4" fmla="*/ 4882311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386541 w 11436542"/>
              <a:gd name="connsiteY5" fmla="*/ 3795383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016935 w 11436542"/>
              <a:gd name="connsiteY6" fmla="*/ 3226041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7157 h 7493304"/>
              <a:gd name="connsiteX1" fmla="*/ 194105 w 11436542"/>
              <a:gd name="connsiteY1" fmla="*/ 6847420 h 7493304"/>
              <a:gd name="connsiteX2" fmla="*/ 599547 w 11436542"/>
              <a:gd name="connsiteY2" fmla="*/ 6183186 h 7493304"/>
              <a:gd name="connsiteX3" fmla="*/ 2488732 w 11436542"/>
              <a:gd name="connsiteY3" fmla="*/ 5641437 h 7493304"/>
              <a:gd name="connsiteX4" fmla="*/ 3946595 w 11436542"/>
              <a:gd name="connsiteY4" fmla="*/ 5192862 h 7493304"/>
              <a:gd name="connsiteX5" fmla="*/ 4075990 w 11436542"/>
              <a:gd name="connsiteY5" fmla="*/ 3778130 h 7493304"/>
              <a:gd name="connsiteX6" fmla="*/ 6111826 w 11436542"/>
              <a:gd name="connsiteY6" fmla="*/ 3476207 h 7493304"/>
              <a:gd name="connsiteX7" fmla="*/ 7552436 w 11436542"/>
              <a:gd name="connsiteY7" fmla="*/ 2630817 h 7493304"/>
              <a:gd name="connsiteX8" fmla="*/ 8294306 w 11436542"/>
              <a:gd name="connsiteY8" fmla="*/ 1216085 h 7493304"/>
              <a:gd name="connsiteX9" fmla="*/ 9924701 w 11436542"/>
              <a:gd name="connsiteY9" fmla="*/ 689873 h 7493304"/>
              <a:gd name="connsiteX10" fmla="*/ 10666573 w 11436542"/>
              <a:gd name="connsiteY10" fmla="*/ 431081 h 7493304"/>
              <a:gd name="connsiteX11" fmla="*/ 10675199 w 11436542"/>
              <a:gd name="connsiteY11" fmla="*/ 7004410 h 7493304"/>
              <a:gd name="connsiteX12" fmla="*/ 1082625 w 11436542"/>
              <a:gd name="connsiteY12" fmla="*/ 6987157 h 7493304"/>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55243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6984683 h 7490830"/>
              <a:gd name="connsiteX1" fmla="*/ 194105 w 11436542"/>
              <a:gd name="connsiteY1" fmla="*/ 6844946 h 7490830"/>
              <a:gd name="connsiteX2" fmla="*/ 599547 w 11436542"/>
              <a:gd name="connsiteY2" fmla="*/ 6180712 h 7490830"/>
              <a:gd name="connsiteX3" fmla="*/ 2488732 w 11436542"/>
              <a:gd name="connsiteY3" fmla="*/ 5638963 h 7490830"/>
              <a:gd name="connsiteX4" fmla="*/ 3946595 w 11436542"/>
              <a:gd name="connsiteY4" fmla="*/ 5190388 h 7490830"/>
              <a:gd name="connsiteX5" fmla="*/ 4075990 w 11436542"/>
              <a:gd name="connsiteY5" fmla="*/ 3775656 h 7490830"/>
              <a:gd name="connsiteX6" fmla="*/ 6111826 w 11436542"/>
              <a:gd name="connsiteY6" fmla="*/ 3473733 h 7490830"/>
              <a:gd name="connsiteX7" fmla="*/ 7673206 w 11436542"/>
              <a:gd name="connsiteY7" fmla="*/ 2628343 h 7490830"/>
              <a:gd name="connsiteX8" fmla="*/ 8182163 w 11436542"/>
              <a:gd name="connsiteY8" fmla="*/ 1135973 h 7490830"/>
              <a:gd name="connsiteX9" fmla="*/ 9924701 w 11436542"/>
              <a:gd name="connsiteY9" fmla="*/ 687399 h 7490830"/>
              <a:gd name="connsiteX10" fmla="*/ 10666573 w 11436542"/>
              <a:gd name="connsiteY10" fmla="*/ 428607 h 7490830"/>
              <a:gd name="connsiteX11" fmla="*/ 10675199 w 11436542"/>
              <a:gd name="connsiteY11" fmla="*/ 7001936 h 7490830"/>
              <a:gd name="connsiteX12" fmla="*/ 1082625 w 11436542"/>
              <a:gd name="connsiteY12" fmla="*/ 6984683 h 7490830"/>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946595 w 11436542"/>
              <a:gd name="connsiteY4" fmla="*/ 5214144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2488732 w 11436542"/>
              <a:gd name="connsiteY3" fmla="*/ 566271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2625 w 11436542"/>
              <a:gd name="connsiteY0" fmla="*/ 7008439 h 7514586"/>
              <a:gd name="connsiteX1" fmla="*/ 194105 w 11436542"/>
              <a:gd name="connsiteY1" fmla="*/ 6868702 h 7514586"/>
              <a:gd name="connsiteX2" fmla="*/ 599547 w 11436542"/>
              <a:gd name="connsiteY2" fmla="*/ 6204468 h 7514586"/>
              <a:gd name="connsiteX3" fmla="*/ 1643344 w 11436542"/>
              <a:gd name="connsiteY3" fmla="*/ 5541949 h 7514586"/>
              <a:gd name="connsiteX4" fmla="*/ 3334120 w 11436542"/>
              <a:gd name="connsiteY4" fmla="*/ 5748982 h 7514586"/>
              <a:gd name="connsiteX5" fmla="*/ 4075990 w 11436542"/>
              <a:gd name="connsiteY5" fmla="*/ 3799412 h 7514586"/>
              <a:gd name="connsiteX6" fmla="*/ 6111826 w 11436542"/>
              <a:gd name="connsiteY6" fmla="*/ 3497489 h 7514586"/>
              <a:gd name="connsiteX7" fmla="*/ 7673206 w 11436542"/>
              <a:gd name="connsiteY7" fmla="*/ 2652099 h 7514586"/>
              <a:gd name="connsiteX8" fmla="*/ 8182163 w 11436542"/>
              <a:gd name="connsiteY8" fmla="*/ 1159729 h 7514586"/>
              <a:gd name="connsiteX9" fmla="*/ 9924701 w 11436542"/>
              <a:gd name="connsiteY9" fmla="*/ 607638 h 7514586"/>
              <a:gd name="connsiteX10" fmla="*/ 10666573 w 11436542"/>
              <a:gd name="connsiteY10" fmla="*/ 452363 h 7514586"/>
              <a:gd name="connsiteX11" fmla="*/ 10675199 w 11436542"/>
              <a:gd name="connsiteY11" fmla="*/ 7025692 h 7514586"/>
              <a:gd name="connsiteX12" fmla="*/ 1082625 w 11436542"/>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497489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677509 w 11440845"/>
              <a:gd name="connsiteY7" fmla="*/ 2652099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7008439 h 7514586"/>
              <a:gd name="connsiteX1" fmla="*/ 198408 w 11440845"/>
              <a:gd name="connsiteY1" fmla="*/ 6868702 h 7514586"/>
              <a:gd name="connsiteX2" fmla="*/ 888522 w 11440845"/>
              <a:gd name="connsiteY2" fmla="*/ 6687547 h 7514586"/>
              <a:gd name="connsiteX3" fmla="*/ 1647647 w 11440845"/>
              <a:gd name="connsiteY3" fmla="*/ 5541949 h 7514586"/>
              <a:gd name="connsiteX4" fmla="*/ 3338423 w 11440845"/>
              <a:gd name="connsiteY4" fmla="*/ 5748982 h 7514586"/>
              <a:gd name="connsiteX5" fmla="*/ 4080293 w 11440845"/>
              <a:gd name="connsiteY5" fmla="*/ 3799412 h 7514586"/>
              <a:gd name="connsiteX6" fmla="*/ 6116129 w 11440845"/>
              <a:gd name="connsiteY6" fmla="*/ 3790788 h 7514586"/>
              <a:gd name="connsiteX7" fmla="*/ 7194430 w 11440845"/>
              <a:gd name="connsiteY7" fmla="*/ 2565835 h 7514586"/>
              <a:gd name="connsiteX8" fmla="*/ 8186466 w 11440845"/>
              <a:gd name="connsiteY8" fmla="*/ 1159729 h 7514586"/>
              <a:gd name="connsiteX9" fmla="*/ 9929004 w 11440845"/>
              <a:gd name="connsiteY9" fmla="*/ 607638 h 7514586"/>
              <a:gd name="connsiteX10" fmla="*/ 10670876 w 11440845"/>
              <a:gd name="connsiteY10" fmla="*/ 452363 h 7514586"/>
              <a:gd name="connsiteX11" fmla="*/ 10679502 w 11440845"/>
              <a:gd name="connsiteY11" fmla="*/ 7025692 h 7514586"/>
              <a:gd name="connsiteX12" fmla="*/ 1086928 w 11440845"/>
              <a:gd name="connsiteY12" fmla="*/ 7008439 h 7514586"/>
              <a:gd name="connsiteX0" fmla="*/ 1086928 w 11440845"/>
              <a:gd name="connsiteY0" fmla="*/ 6979117 h 7485264"/>
              <a:gd name="connsiteX1" fmla="*/ 198408 w 11440845"/>
              <a:gd name="connsiteY1" fmla="*/ 6839380 h 7485264"/>
              <a:gd name="connsiteX2" fmla="*/ 888522 w 11440845"/>
              <a:gd name="connsiteY2" fmla="*/ 6658225 h 7485264"/>
              <a:gd name="connsiteX3" fmla="*/ 1647647 w 11440845"/>
              <a:gd name="connsiteY3" fmla="*/ 5512627 h 7485264"/>
              <a:gd name="connsiteX4" fmla="*/ 3338423 w 11440845"/>
              <a:gd name="connsiteY4" fmla="*/ 5719660 h 7485264"/>
              <a:gd name="connsiteX5" fmla="*/ 4080293 w 11440845"/>
              <a:gd name="connsiteY5" fmla="*/ 3770090 h 7485264"/>
              <a:gd name="connsiteX6" fmla="*/ 6116129 w 11440845"/>
              <a:gd name="connsiteY6" fmla="*/ 3761466 h 7485264"/>
              <a:gd name="connsiteX7" fmla="*/ 7194430 w 11440845"/>
              <a:gd name="connsiteY7" fmla="*/ 2536513 h 7485264"/>
              <a:gd name="connsiteX8" fmla="*/ 8186466 w 11440845"/>
              <a:gd name="connsiteY8" fmla="*/ 1130407 h 7485264"/>
              <a:gd name="connsiteX9" fmla="*/ 9920377 w 11440845"/>
              <a:gd name="connsiteY9" fmla="*/ 707712 h 7485264"/>
              <a:gd name="connsiteX10" fmla="*/ 10670876 w 11440845"/>
              <a:gd name="connsiteY10" fmla="*/ 423041 h 7485264"/>
              <a:gd name="connsiteX11" fmla="*/ 10679502 w 11440845"/>
              <a:gd name="connsiteY11" fmla="*/ 6996370 h 7485264"/>
              <a:gd name="connsiteX12" fmla="*/ 1086928 w 11440845"/>
              <a:gd name="connsiteY12" fmla="*/ 6979117 h 7485264"/>
              <a:gd name="connsiteX0" fmla="*/ 2902521 w 13256438"/>
              <a:gd name="connsiteY0" fmla="*/ 6979117 h 7525821"/>
              <a:gd name="connsiteX1" fmla="*/ 375 w 13256438"/>
              <a:gd name="connsiteY1" fmla="*/ 5808248 h 7525821"/>
              <a:gd name="connsiteX2" fmla="*/ 2704115 w 13256438"/>
              <a:gd name="connsiteY2" fmla="*/ 6658225 h 7525821"/>
              <a:gd name="connsiteX3" fmla="*/ 3463240 w 13256438"/>
              <a:gd name="connsiteY3" fmla="*/ 5512627 h 7525821"/>
              <a:gd name="connsiteX4" fmla="*/ 5154016 w 13256438"/>
              <a:gd name="connsiteY4" fmla="*/ 5719660 h 7525821"/>
              <a:gd name="connsiteX5" fmla="*/ 5895886 w 13256438"/>
              <a:gd name="connsiteY5" fmla="*/ 3770090 h 7525821"/>
              <a:gd name="connsiteX6" fmla="*/ 7931722 w 13256438"/>
              <a:gd name="connsiteY6" fmla="*/ 3761466 h 7525821"/>
              <a:gd name="connsiteX7" fmla="*/ 9010023 w 13256438"/>
              <a:gd name="connsiteY7" fmla="*/ 2536513 h 7525821"/>
              <a:gd name="connsiteX8" fmla="*/ 10002059 w 13256438"/>
              <a:gd name="connsiteY8" fmla="*/ 1130407 h 7525821"/>
              <a:gd name="connsiteX9" fmla="*/ 11735970 w 13256438"/>
              <a:gd name="connsiteY9" fmla="*/ 707712 h 7525821"/>
              <a:gd name="connsiteX10" fmla="*/ 12486469 w 13256438"/>
              <a:gd name="connsiteY10" fmla="*/ 423041 h 7525821"/>
              <a:gd name="connsiteX11" fmla="*/ 12495095 w 13256438"/>
              <a:gd name="connsiteY11" fmla="*/ 6996370 h 7525821"/>
              <a:gd name="connsiteX12" fmla="*/ 2902521 w 13256438"/>
              <a:gd name="connsiteY12" fmla="*/ 6979117 h 7525821"/>
              <a:gd name="connsiteX0" fmla="*/ 1424149 w 13741920"/>
              <a:gd name="connsiteY0" fmla="*/ 7241764 h 7632435"/>
              <a:gd name="connsiteX1" fmla="*/ 350803 w 13741920"/>
              <a:gd name="connsiteY1" fmla="*/ 5808248 h 7632435"/>
              <a:gd name="connsiteX2" fmla="*/ 3054543 w 13741920"/>
              <a:gd name="connsiteY2" fmla="*/ 6658225 h 7632435"/>
              <a:gd name="connsiteX3" fmla="*/ 3813668 w 13741920"/>
              <a:gd name="connsiteY3" fmla="*/ 5512627 h 7632435"/>
              <a:gd name="connsiteX4" fmla="*/ 5504444 w 13741920"/>
              <a:gd name="connsiteY4" fmla="*/ 5719660 h 7632435"/>
              <a:gd name="connsiteX5" fmla="*/ 6246314 w 13741920"/>
              <a:gd name="connsiteY5" fmla="*/ 3770090 h 7632435"/>
              <a:gd name="connsiteX6" fmla="*/ 8282150 w 13741920"/>
              <a:gd name="connsiteY6" fmla="*/ 3761466 h 7632435"/>
              <a:gd name="connsiteX7" fmla="*/ 9360451 w 13741920"/>
              <a:gd name="connsiteY7" fmla="*/ 2536513 h 7632435"/>
              <a:gd name="connsiteX8" fmla="*/ 10352487 w 13741920"/>
              <a:gd name="connsiteY8" fmla="*/ 1130407 h 7632435"/>
              <a:gd name="connsiteX9" fmla="*/ 12086398 w 13741920"/>
              <a:gd name="connsiteY9" fmla="*/ 707712 h 7632435"/>
              <a:gd name="connsiteX10" fmla="*/ 12836897 w 13741920"/>
              <a:gd name="connsiteY10" fmla="*/ 423041 h 7632435"/>
              <a:gd name="connsiteX11" fmla="*/ 12845523 w 13741920"/>
              <a:gd name="connsiteY11" fmla="*/ 6996370 h 7632435"/>
              <a:gd name="connsiteX12" fmla="*/ 1424149 w 13741920"/>
              <a:gd name="connsiteY12" fmla="*/ 7241764 h 7632435"/>
              <a:gd name="connsiteX0" fmla="*/ 1400212 w 13717983"/>
              <a:gd name="connsiteY0" fmla="*/ 7241764 h 7632435"/>
              <a:gd name="connsiteX1" fmla="*/ 326866 w 13717983"/>
              <a:gd name="connsiteY1" fmla="*/ 5808248 h 7632435"/>
              <a:gd name="connsiteX2" fmla="*/ 2670683 w 13717983"/>
              <a:gd name="connsiteY2" fmla="*/ 5996744 h 7632435"/>
              <a:gd name="connsiteX3" fmla="*/ 3789731 w 13717983"/>
              <a:gd name="connsiteY3" fmla="*/ 5512627 h 7632435"/>
              <a:gd name="connsiteX4" fmla="*/ 5480507 w 13717983"/>
              <a:gd name="connsiteY4" fmla="*/ 5719660 h 7632435"/>
              <a:gd name="connsiteX5" fmla="*/ 6222377 w 13717983"/>
              <a:gd name="connsiteY5" fmla="*/ 3770090 h 7632435"/>
              <a:gd name="connsiteX6" fmla="*/ 8258213 w 13717983"/>
              <a:gd name="connsiteY6" fmla="*/ 3761466 h 7632435"/>
              <a:gd name="connsiteX7" fmla="*/ 9336514 w 13717983"/>
              <a:gd name="connsiteY7" fmla="*/ 2536513 h 7632435"/>
              <a:gd name="connsiteX8" fmla="*/ 10328550 w 13717983"/>
              <a:gd name="connsiteY8" fmla="*/ 1130407 h 7632435"/>
              <a:gd name="connsiteX9" fmla="*/ 12062461 w 13717983"/>
              <a:gd name="connsiteY9" fmla="*/ 707712 h 7632435"/>
              <a:gd name="connsiteX10" fmla="*/ 12812960 w 13717983"/>
              <a:gd name="connsiteY10" fmla="*/ 423041 h 7632435"/>
              <a:gd name="connsiteX11" fmla="*/ 12821586 w 13717983"/>
              <a:gd name="connsiteY11" fmla="*/ 6996370 h 7632435"/>
              <a:gd name="connsiteX12" fmla="*/ 1400212 w 13717983"/>
              <a:gd name="connsiteY12" fmla="*/ 7241764 h 7632435"/>
              <a:gd name="connsiteX0" fmla="*/ 1324677 w 13820037"/>
              <a:gd name="connsiteY0" fmla="*/ 7202853 h 7614837"/>
              <a:gd name="connsiteX1" fmla="*/ 416701 w 13820037"/>
              <a:gd name="connsiteY1" fmla="*/ 5808248 h 7614837"/>
              <a:gd name="connsiteX2" fmla="*/ 2760518 w 13820037"/>
              <a:gd name="connsiteY2" fmla="*/ 5996744 h 7614837"/>
              <a:gd name="connsiteX3" fmla="*/ 3879566 w 13820037"/>
              <a:gd name="connsiteY3" fmla="*/ 5512627 h 7614837"/>
              <a:gd name="connsiteX4" fmla="*/ 5570342 w 13820037"/>
              <a:gd name="connsiteY4" fmla="*/ 5719660 h 7614837"/>
              <a:gd name="connsiteX5" fmla="*/ 6312212 w 13820037"/>
              <a:gd name="connsiteY5" fmla="*/ 3770090 h 7614837"/>
              <a:gd name="connsiteX6" fmla="*/ 8348048 w 13820037"/>
              <a:gd name="connsiteY6" fmla="*/ 3761466 h 7614837"/>
              <a:gd name="connsiteX7" fmla="*/ 9426349 w 13820037"/>
              <a:gd name="connsiteY7" fmla="*/ 2536513 h 7614837"/>
              <a:gd name="connsiteX8" fmla="*/ 10418385 w 13820037"/>
              <a:gd name="connsiteY8" fmla="*/ 1130407 h 7614837"/>
              <a:gd name="connsiteX9" fmla="*/ 12152296 w 13820037"/>
              <a:gd name="connsiteY9" fmla="*/ 707712 h 7614837"/>
              <a:gd name="connsiteX10" fmla="*/ 12902795 w 13820037"/>
              <a:gd name="connsiteY10" fmla="*/ 423041 h 7614837"/>
              <a:gd name="connsiteX11" fmla="*/ 12911421 w 13820037"/>
              <a:gd name="connsiteY11" fmla="*/ 6996370 h 7614837"/>
              <a:gd name="connsiteX12" fmla="*/ 1324677 w 13820037"/>
              <a:gd name="connsiteY12" fmla="*/ 7202853 h 7614837"/>
              <a:gd name="connsiteX0" fmla="*/ 551377 w 13046737"/>
              <a:gd name="connsiteY0" fmla="*/ 7202853 h 7614837"/>
              <a:gd name="connsiteX1" fmla="*/ 1987218 w 13046737"/>
              <a:gd name="connsiteY1" fmla="*/ 5996744 h 7614837"/>
              <a:gd name="connsiteX2" fmla="*/ 3106266 w 13046737"/>
              <a:gd name="connsiteY2" fmla="*/ 5512627 h 7614837"/>
              <a:gd name="connsiteX3" fmla="*/ 4797042 w 13046737"/>
              <a:gd name="connsiteY3" fmla="*/ 5719660 h 7614837"/>
              <a:gd name="connsiteX4" fmla="*/ 5538912 w 13046737"/>
              <a:gd name="connsiteY4" fmla="*/ 3770090 h 7614837"/>
              <a:gd name="connsiteX5" fmla="*/ 7574748 w 13046737"/>
              <a:gd name="connsiteY5" fmla="*/ 3761466 h 7614837"/>
              <a:gd name="connsiteX6" fmla="*/ 8653049 w 13046737"/>
              <a:gd name="connsiteY6" fmla="*/ 2536513 h 7614837"/>
              <a:gd name="connsiteX7" fmla="*/ 9645085 w 13046737"/>
              <a:gd name="connsiteY7" fmla="*/ 1130407 h 7614837"/>
              <a:gd name="connsiteX8" fmla="*/ 11378996 w 13046737"/>
              <a:gd name="connsiteY8" fmla="*/ 707712 h 7614837"/>
              <a:gd name="connsiteX9" fmla="*/ 12129495 w 13046737"/>
              <a:gd name="connsiteY9" fmla="*/ 423041 h 7614837"/>
              <a:gd name="connsiteX10" fmla="*/ 12138121 w 13046737"/>
              <a:gd name="connsiteY10" fmla="*/ 6996370 h 7614837"/>
              <a:gd name="connsiteX11" fmla="*/ 551377 w 13046737"/>
              <a:gd name="connsiteY11" fmla="*/ 7202853 h 7614837"/>
              <a:gd name="connsiteX0" fmla="*/ 1407298 w 13902658"/>
              <a:gd name="connsiteY0" fmla="*/ 7202853 h 7629054"/>
              <a:gd name="connsiteX1" fmla="*/ 479318 w 13902658"/>
              <a:gd name="connsiteY1" fmla="*/ 5529817 h 7629054"/>
              <a:gd name="connsiteX2" fmla="*/ 3962187 w 13902658"/>
              <a:gd name="connsiteY2" fmla="*/ 5512627 h 7629054"/>
              <a:gd name="connsiteX3" fmla="*/ 5652963 w 13902658"/>
              <a:gd name="connsiteY3" fmla="*/ 5719660 h 7629054"/>
              <a:gd name="connsiteX4" fmla="*/ 6394833 w 13902658"/>
              <a:gd name="connsiteY4" fmla="*/ 3770090 h 7629054"/>
              <a:gd name="connsiteX5" fmla="*/ 8430669 w 13902658"/>
              <a:gd name="connsiteY5" fmla="*/ 3761466 h 7629054"/>
              <a:gd name="connsiteX6" fmla="*/ 9508970 w 13902658"/>
              <a:gd name="connsiteY6" fmla="*/ 2536513 h 7629054"/>
              <a:gd name="connsiteX7" fmla="*/ 10501006 w 13902658"/>
              <a:gd name="connsiteY7" fmla="*/ 1130407 h 7629054"/>
              <a:gd name="connsiteX8" fmla="*/ 12234917 w 13902658"/>
              <a:gd name="connsiteY8" fmla="*/ 707712 h 7629054"/>
              <a:gd name="connsiteX9" fmla="*/ 12985416 w 13902658"/>
              <a:gd name="connsiteY9" fmla="*/ 423041 h 7629054"/>
              <a:gd name="connsiteX10" fmla="*/ 12994042 w 13902658"/>
              <a:gd name="connsiteY10" fmla="*/ 6996370 h 7629054"/>
              <a:gd name="connsiteX11" fmla="*/ 1407298 w 13902658"/>
              <a:gd name="connsiteY11" fmla="*/ 7202853 h 7629054"/>
              <a:gd name="connsiteX0" fmla="*/ 1343253 w 13838613"/>
              <a:gd name="connsiteY0" fmla="*/ 7202853 h 7629054"/>
              <a:gd name="connsiteX1" fmla="*/ 415273 w 13838613"/>
              <a:gd name="connsiteY1" fmla="*/ 5529817 h 7629054"/>
              <a:gd name="connsiteX2" fmla="*/ 2896193 w 13838613"/>
              <a:gd name="connsiteY2" fmla="*/ 6067103 h 7629054"/>
              <a:gd name="connsiteX3" fmla="*/ 5588918 w 13838613"/>
              <a:gd name="connsiteY3" fmla="*/ 5719660 h 7629054"/>
              <a:gd name="connsiteX4" fmla="*/ 6330788 w 13838613"/>
              <a:gd name="connsiteY4" fmla="*/ 3770090 h 7629054"/>
              <a:gd name="connsiteX5" fmla="*/ 8366624 w 13838613"/>
              <a:gd name="connsiteY5" fmla="*/ 3761466 h 7629054"/>
              <a:gd name="connsiteX6" fmla="*/ 9444925 w 13838613"/>
              <a:gd name="connsiteY6" fmla="*/ 2536513 h 7629054"/>
              <a:gd name="connsiteX7" fmla="*/ 10436961 w 13838613"/>
              <a:gd name="connsiteY7" fmla="*/ 1130407 h 7629054"/>
              <a:gd name="connsiteX8" fmla="*/ 12170872 w 13838613"/>
              <a:gd name="connsiteY8" fmla="*/ 707712 h 7629054"/>
              <a:gd name="connsiteX9" fmla="*/ 12921371 w 13838613"/>
              <a:gd name="connsiteY9" fmla="*/ 423041 h 7629054"/>
              <a:gd name="connsiteX10" fmla="*/ 12929997 w 13838613"/>
              <a:gd name="connsiteY10" fmla="*/ 6996370 h 7629054"/>
              <a:gd name="connsiteX11" fmla="*/ 1343253 w 13838613"/>
              <a:gd name="connsiteY11" fmla="*/ 7202853 h 7629054"/>
              <a:gd name="connsiteX0" fmla="*/ 1278909 w 13774269"/>
              <a:gd name="connsiteY0" fmla="*/ 7202853 h 7643308"/>
              <a:gd name="connsiteX1" fmla="*/ 467661 w 13774269"/>
              <a:gd name="connsiteY1" fmla="*/ 5257443 h 7643308"/>
              <a:gd name="connsiteX2" fmla="*/ 2831849 w 13774269"/>
              <a:gd name="connsiteY2" fmla="*/ 6067103 h 7643308"/>
              <a:gd name="connsiteX3" fmla="*/ 5524574 w 13774269"/>
              <a:gd name="connsiteY3" fmla="*/ 5719660 h 7643308"/>
              <a:gd name="connsiteX4" fmla="*/ 6266444 w 13774269"/>
              <a:gd name="connsiteY4" fmla="*/ 3770090 h 7643308"/>
              <a:gd name="connsiteX5" fmla="*/ 8302280 w 13774269"/>
              <a:gd name="connsiteY5" fmla="*/ 3761466 h 7643308"/>
              <a:gd name="connsiteX6" fmla="*/ 9380581 w 13774269"/>
              <a:gd name="connsiteY6" fmla="*/ 2536513 h 7643308"/>
              <a:gd name="connsiteX7" fmla="*/ 10372617 w 13774269"/>
              <a:gd name="connsiteY7" fmla="*/ 1130407 h 7643308"/>
              <a:gd name="connsiteX8" fmla="*/ 12106528 w 13774269"/>
              <a:gd name="connsiteY8" fmla="*/ 707712 h 7643308"/>
              <a:gd name="connsiteX9" fmla="*/ 12857027 w 13774269"/>
              <a:gd name="connsiteY9" fmla="*/ 423041 h 7643308"/>
              <a:gd name="connsiteX10" fmla="*/ 12865653 w 13774269"/>
              <a:gd name="connsiteY10" fmla="*/ 6996370 h 7643308"/>
              <a:gd name="connsiteX11" fmla="*/ 1278909 w 13774269"/>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5494541 w 13744236"/>
              <a:gd name="connsiteY3" fmla="*/ 5719660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236411 w 13744236"/>
              <a:gd name="connsiteY4" fmla="*/ 3770090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8272247 w 13744236"/>
              <a:gd name="connsiteY5" fmla="*/ 3761466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350548 w 13744236"/>
              <a:gd name="connsiteY6" fmla="*/ 2536513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202853 h 7643308"/>
              <a:gd name="connsiteX1" fmla="*/ 437628 w 13744236"/>
              <a:gd name="connsiteY1" fmla="*/ 5257443 h 7643308"/>
              <a:gd name="connsiteX2" fmla="*/ 2295977 w 13744236"/>
              <a:gd name="connsiteY2" fmla="*/ 6222746 h 7643308"/>
              <a:gd name="connsiteX3" fmla="*/ 3821384 w 13744236"/>
              <a:gd name="connsiteY3" fmla="*/ 5165183 h 7643308"/>
              <a:gd name="connsiteX4" fmla="*/ 6100224 w 13744236"/>
              <a:gd name="connsiteY4" fmla="*/ 5744804 h 7643308"/>
              <a:gd name="connsiteX5" fmla="*/ 7785864 w 13744236"/>
              <a:gd name="connsiteY5" fmla="*/ 4598045 h 7643308"/>
              <a:gd name="connsiteX6" fmla="*/ 9292182 w 13744236"/>
              <a:gd name="connsiteY6" fmla="*/ 5668819 h 7643308"/>
              <a:gd name="connsiteX7" fmla="*/ 10342584 w 13744236"/>
              <a:gd name="connsiteY7" fmla="*/ 1130407 h 7643308"/>
              <a:gd name="connsiteX8" fmla="*/ 12076495 w 13744236"/>
              <a:gd name="connsiteY8" fmla="*/ 707712 h 7643308"/>
              <a:gd name="connsiteX9" fmla="*/ 12826994 w 13744236"/>
              <a:gd name="connsiteY9" fmla="*/ 423041 h 7643308"/>
              <a:gd name="connsiteX10" fmla="*/ 12835620 w 13744236"/>
              <a:gd name="connsiteY10" fmla="*/ 6996370 h 7643308"/>
              <a:gd name="connsiteX11" fmla="*/ 1248876 w 13744236"/>
              <a:gd name="connsiteY11" fmla="*/ 7202853 h 7643308"/>
              <a:gd name="connsiteX0" fmla="*/ 1248876 w 13744236"/>
              <a:gd name="connsiteY0" fmla="*/ 7346108 h 7786563"/>
              <a:gd name="connsiteX1" fmla="*/ 437628 w 13744236"/>
              <a:gd name="connsiteY1" fmla="*/ 5400698 h 7786563"/>
              <a:gd name="connsiteX2" fmla="*/ 2295977 w 13744236"/>
              <a:gd name="connsiteY2" fmla="*/ 6366001 h 7786563"/>
              <a:gd name="connsiteX3" fmla="*/ 3821384 w 13744236"/>
              <a:gd name="connsiteY3" fmla="*/ 5308438 h 7786563"/>
              <a:gd name="connsiteX4" fmla="*/ 6100224 w 13744236"/>
              <a:gd name="connsiteY4" fmla="*/ 5888059 h 7786563"/>
              <a:gd name="connsiteX5" fmla="*/ 7785864 w 13744236"/>
              <a:gd name="connsiteY5" fmla="*/ 4741300 h 7786563"/>
              <a:gd name="connsiteX6" fmla="*/ 9292182 w 13744236"/>
              <a:gd name="connsiteY6" fmla="*/ 5812074 h 7786563"/>
              <a:gd name="connsiteX7" fmla="*/ 10089665 w 13744236"/>
              <a:gd name="connsiteY7" fmla="*/ 5009084 h 7786563"/>
              <a:gd name="connsiteX8" fmla="*/ 12076495 w 13744236"/>
              <a:gd name="connsiteY8" fmla="*/ 850967 h 7786563"/>
              <a:gd name="connsiteX9" fmla="*/ 12826994 w 13744236"/>
              <a:gd name="connsiteY9" fmla="*/ 566296 h 7786563"/>
              <a:gd name="connsiteX10" fmla="*/ 12835620 w 13744236"/>
              <a:gd name="connsiteY10" fmla="*/ 7139625 h 7786563"/>
              <a:gd name="connsiteX11" fmla="*/ 1248876 w 13744236"/>
              <a:gd name="connsiteY11" fmla="*/ 7346108 h 7786563"/>
              <a:gd name="connsiteX0" fmla="*/ 1248876 w 13744236"/>
              <a:gd name="connsiteY0" fmla="*/ 6925116 h 7365571"/>
              <a:gd name="connsiteX1" fmla="*/ 437628 w 13744236"/>
              <a:gd name="connsiteY1" fmla="*/ 4979706 h 7365571"/>
              <a:gd name="connsiteX2" fmla="*/ 2295977 w 13744236"/>
              <a:gd name="connsiteY2" fmla="*/ 5945009 h 7365571"/>
              <a:gd name="connsiteX3" fmla="*/ 3821384 w 13744236"/>
              <a:gd name="connsiteY3" fmla="*/ 4887446 h 7365571"/>
              <a:gd name="connsiteX4" fmla="*/ 6100224 w 13744236"/>
              <a:gd name="connsiteY4" fmla="*/ 5467067 h 7365571"/>
              <a:gd name="connsiteX5" fmla="*/ 7785864 w 13744236"/>
              <a:gd name="connsiteY5" fmla="*/ 4320308 h 7365571"/>
              <a:gd name="connsiteX6" fmla="*/ 9292182 w 13744236"/>
              <a:gd name="connsiteY6" fmla="*/ 5391082 h 7365571"/>
              <a:gd name="connsiteX7" fmla="*/ 10089665 w 13744236"/>
              <a:gd name="connsiteY7" fmla="*/ 4588092 h 7365571"/>
              <a:gd name="connsiteX8" fmla="*/ 11774937 w 13744236"/>
              <a:gd name="connsiteY8" fmla="*/ 4778239 h 7365571"/>
              <a:gd name="connsiteX9" fmla="*/ 12826994 w 13744236"/>
              <a:gd name="connsiteY9" fmla="*/ 145304 h 7365571"/>
              <a:gd name="connsiteX10" fmla="*/ 12835620 w 13744236"/>
              <a:gd name="connsiteY10" fmla="*/ 6718633 h 7365571"/>
              <a:gd name="connsiteX11" fmla="*/ 1248876 w 13744236"/>
              <a:gd name="connsiteY11" fmla="*/ 6925116 h 7365571"/>
              <a:gd name="connsiteX0" fmla="*/ 1248876 w 13910258"/>
              <a:gd name="connsiteY0" fmla="*/ 2604923 h 2756428"/>
              <a:gd name="connsiteX1" fmla="*/ 437628 w 13910258"/>
              <a:gd name="connsiteY1" fmla="*/ 659513 h 2756428"/>
              <a:gd name="connsiteX2" fmla="*/ 2295977 w 13910258"/>
              <a:gd name="connsiteY2" fmla="*/ 1624816 h 2756428"/>
              <a:gd name="connsiteX3" fmla="*/ 3821384 w 13910258"/>
              <a:gd name="connsiteY3" fmla="*/ 567253 h 2756428"/>
              <a:gd name="connsiteX4" fmla="*/ 6100224 w 13910258"/>
              <a:gd name="connsiteY4" fmla="*/ 1146874 h 2756428"/>
              <a:gd name="connsiteX5" fmla="*/ 7785864 w 13910258"/>
              <a:gd name="connsiteY5" fmla="*/ 115 h 2756428"/>
              <a:gd name="connsiteX6" fmla="*/ 9292182 w 13910258"/>
              <a:gd name="connsiteY6" fmla="*/ 1070889 h 2756428"/>
              <a:gd name="connsiteX7" fmla="*/ 10089665 w 13910258"/>
              <a:gd name="connsiteY7" fmla="*/ 267899 h 2756428"/>
              <a:gd name="connsiteX8" fmla="*/ 11774937 w 13910258"/>
              <a:gd name="connsiteY8" fmla="*/ 458046 h 2756428"/>
              <a:gd name="connsiteX9" fmla="*/ 13245283 w 13910258"/>
              <a:gd name="connsiteY9" fmla="*/ 572209 h 2756428"/>
              <a:gd name="connsiteX10" fmla="*/ 12835620 w 13910258"/>
              <a:gd name="connsiteY10" fmla="*/ 2398440 h 2756428"/>
              <a:gd name="connsiteX11" fmla="*/ 1248876 w 13910258"/>
              <a:gd name="connsiteY11" fmla="*/ 2604923 h 2756428"/>
              <a:gd name="connsiteX0" fmla="*/ 1184756 w 13846138"/>
              <a:gd name="connsiteY0" fmla="*/ 2604923 h 2800181"/>
              <a:gd name="connsiteX1" fmla="*/ 499968 w 13846138"/>
              <a:gd name="connsiteY1" fmla="*/ 66126 h 2800181"/>
              <a:gd name="connsiteX2" fmla="*/ 2231857 w 13846138"/>
              <a:gd name="connsiteY2" fmla="*/ 1624816 h 2800181"/>
              <a:gd name="connsiteX3" fmla="*/ 3757264 w 13846138"/>
              <a:gd name="connsiteY3" fmla="*/ 567253 h 2800181"/>
              <a:gd name="connsiteX4" fmla="*/ 6036104 w 13846138"/>
              <a:gd name="connsiteY4" fmla="*/ 1146874 h 2800181"/>
              <a:gd name="connsiteX5" fmla="*/ 7721744 w 13846138"/>
              <a:gd name="connsiteY5" fmla="*/ 115 h 2800181"/>
              <a:gd name="connsiteX6" fmla="*/ 9228062 w 13846138"/>
              <a:gd name="connsiteY6" fmla="*/ 1070889 h 2800181"/>
              <a:gd name="connsiteX7" fmla="*/ 10025545 w 13846138"/>
              <a:gd name="connsiteY7" fmla="*/ 267899 h 2800181"/>
              <a:gd name="connsiteX8" fmla="*/ 11710817 w 13846138"/>
              <a:gd name="connsiteY8" fmla="*/ 458046 h 2800181"/>
              <a:gd name="connsiteX9" fmla="*/ 13181163 w 13846138"/>
              <a:gd name="connsiteY9" fmla="*/ 572209 h 2800181"/>
              <a:gd name="connsiteX10" fmla="*/ 12771500 w 13846138"/>
              <a:gd name="connsiteY10" fmla="*/ 2398440 h 2800181"/>
              <a:gd name="connsiteX11" fmla="*/ 1184756 w 13846138"/>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3741188 w 13830062"/>
              <a:gd name="connsiteY3" fmla="*/ 567253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168680 w 13830062"/>
              <a:gd name="connsiteY0" fmla="*/ 2604923 h 2800181"/>
              <a:gd name="connsiteX1" fmla="*/ 483892 w 13830062"/>
              <a:gd name="connsiteY1" fmla="*/ 66126 h 2800181"/>
              <a:gd name="connsiteX2" fmla="*/ 1923952 w 13830062"/>
              <a:gd name="connsiteY2" fmla="*/ 1011974 h 2800181"/>
              <a:gd name="connsiteX3" fmla="*/ 4140022 w 13830062"/>
              <a:gd name="connsiteY3" fmla="*/ 100326 h 2800181"/>
              <a:gd name="connsiteX4" fmla="*/ 6020028 w 13830062"/>
              <a:gd name="connsiteY4" fmla="*/ 1146874 h 2800181"/>
              <a:gd name="connsiteX5" fmla="*/ 7705668 w 13830062"/>
              <a:gd name="connsiteY5" fmla="*/ 115 h 2800181"/>
              <a:gd name="connsiteX6" fmla="*/ 9211986 w 13830062"/>
              <a:gd name="connsiteY6" fmla="*/ 1070889 h 2800181"/>
              <a:gd name="connsiteX7" fmla="*/ 10009469 w 13830062"/>
              <a:gd name="connsiteY7" fmla="*/ 267899 h 2800181"/>
              <a:gd name="connsiteX8" fmla="*/ 11694741 w 13830062"/>
              <a:gd name="connsiteY8" fmla="*/ 458046 h 2800181"/>
              <a:gd name="connsiteX9" fmla="*/ 13165087 w 13830062"/>
              <a:gd name="connsiteY9" fmla="*/ 572209 h 2800181"/>
              <a:gd name="connsiteX10" fmla="*/ 12755424 w 13830062"/>
              <a:gd name="connsiteY10" fmla="*/ 2398440 h 2800181"/>
              <a:gd name="connsiteX11" fmla="*/ 1168680 w 13830062"/>
              <a:gd name="connsiteY11" fmla="*/ 2604923 h 2800181"/>
              <a:gd name="connsiteX0" fmla="*/ 1546900 w 14208282"/>
              <a:gd name="connsiteY0" fmla="*/ 2604923 h 2794990"/>
              <a:gd name="connsiteX1" fmla="*/ 202689 w 14208282"/>
              <a:gd name="connsiteY1" fmla="*/ 136465 h 2794990"/>
              <a:gd name="connsiteX2" fmla="*/ 2302172 w 14208282"/>
              <a:gd name="connsiteY2" fmla="*/ 1011974 h 2794990"/>
              <a:gd name="connsiteX3" fmla="*/ 4518242 w 14208282"/>
              <a:gd name="connsiteY3" fmla="*/ 100326 h 2794990"/>
              <a:gd name="connsiteX4" fmla="*/ 6398248 w 14208282"/>
              <a:gd name="connsiteY4" fmla="*/ 1146874 h 2794990"/>
              <a:gd name="connsiteX5" fmla="*/ 8083888 w 14208282"/>
              <a:gd name="connsiteY5" fmla="*/ 115 h 2794990"/>
              <a:gd name="connsiteX6" fmla="*/ 9590206 w 14208282"/>
              <a:gd name="connsiteY6" fmla="*/ 1070889 h 2794990"/>
              <a:gd name="connsiteX7" fmla="*/ 10387689 w 14208282"/>
              <a:gd name="connsiteY7" fmla="*/ 267899 h 2794990"/>
              <a:gd name="connsiteX8" fmla="*/ 12072961 w 14208282"/>
              <a:gd name="connsiteY8" fmla="*/ 458046 h 2794990"/>
              <a:gd name="connsiteX9" fmla="*/ 13543307 w 14208282"/>
              <a:gd name="connsiteY9" fmla="*/ 572209 h 2794990"/>
              <a:gd name="connsiteX10" fmla="*/ 13133644 w 14208282"/>
              <a:gd name="connsiteY10" fmla="*/ 2398440 h 2794990"/>
              <a:gd name="connsiteX11" fmla="*/ 1546900 w 14208282"/>
              <a:gd name="connsiteY11" fmla="*/ 2604923 h 2794990"/>
              <a:gd name="connsiteX0" fmla="*/ 1475249 w 14136631"/>
              <a:gd name="connsiteY0" fmla="*/ 2908289 h 3098356"/>
              <a:gd name="connsiteX1" fmla="*/ 131038 w 14136631"/>
              <a:gd name="connsiteY1" fmla="*/ 439831 h 3098356"/>
              <a:gd name="connsiteX2" fmla="*/ 1209963 w 14136631"/>
              <a:gd name="connsiteY2" fmla="*/ 75338 h 3098356"/>
              <a:gd name="connsiteX3" fmla="*/ 2230521 w 14136631"/>
              <a:gd name="connsiteY3" fmla="*/ 1315340 h 3098356"/>
              <a:gd name="connsiteX4" fmla="*/ 4446591 w 14136631"/>
              <a:gd name="connsiteY4" fmla="*/ 403692 h 3098356"/>
              <a:gd name="connsiteX5" fmla="*/ 6326597 w 14136631"/>
              <a:gd name="connsiteY5" fmla="*/ 1450240 h 3098356"/>
              <a:gd name="connsiteX6" fmla="*/ 8012237 w 14136631"/>
              <a:gd name="connsiteY6" fmla="*/ 303481 h 3098356"/>
              <a:gd name="connsiteX7" fmla="*/ 9518555 w 14136631"/>
              <a:gd name="connsiteY7" fmla="*/ 1374255 h 3098356"/>
              <a:gd name="connsiteX8" fmla="*/ 10316038 w 14136631"/>
              <a:gd name="connsiteY8" fmla="*/ 571265 h 3098356"/>
              <a:gd name="connsiteX9" fmla="*/ 12001310 w 14136631"/>
              <a:gd name="connsiteY9" fmla="*/ 761412 h 3098356"/>
              <a:gd name="connsiteX10" fmla="*/ 13471656 w 14136631"/>
              <a:gd name="connsiteY10" fmla="*/ 875575 h 3098356"/>
              <a:gd name="connsiteX11" fmla="*/ 13061993 w 14136631"/>
              <a:gd name="connsiteY11" fmla="*/ 2701806 h 3098356"/>
              <a:gd name="connsiteX12" fmla="*/ 1475249 w 14136631"/>
              <a:gd name="connsiteY12" fmla="*/ 2908289 h 3098356"/>
              <a:gd name="connsiteX0" fmla="*/ 1510143 w 14171525"/>
              <a:gd name="connsiteY0" fmla="*/ 2855772 h 3005652"/>
              <a:gd name="connsiteX1" fmla="*/ 113178 w 14171525"/>
              <a:gd name="connsiteY1" fmla="*/ 932437 h 3005652"/>
              <a:gd name="connsiteX2" fmla="*/ 1244857 w 14171525"/>
              <a:gd name="connsiteY2" fmla="*/ 22821 h 3005652"/>
              <a:gd name="connsiteX3" fmla="*/ 2265415 w 14171525"/>
              <a:gd name="connsiteY3" fmla="*/ 1262823 h 3005652"/>
              <a:gd name="connsiteX4" fmla="*/ 4481485 w 14171525"/>
              <a:gd name="connsiteY4" fmla="*/ 351175 h 3005652"/>
              <a:gd name="connsiteX5" fmla="*/ 6361491 w 14171525"/>
              <a:gd name="connsiteY5" fmla="*/ 1397723 h 3005652"/>
              <a:gd name="connsiteX6" fmla="*/ 8047131 w 14171525"/>
              <a:gd name="connsiteY6" fmla="*/ 250964 h 3005652"/>
              <a:gd name="connsiteX7" fmla="*/ 9553449 w 14171525"/>
              <a:gd name="connsiteY7" fmla="*/ 1321738 h 3005652"/>
              <a:gd name="connsiteX8" fmla="*/ 10350932 w 14171525"/>
              <a:gd name="connsiteY8" fmla="*/ 518748 h 3005652"/>
              <a:gd name="connsiteX9" fmla="*/ 12036204 w 14171525"/>
              <a:gd name="connsiteY9" fmla="*/ 708895 h 3005652"/>
              <a:gd name="connsiteX10" fmla="*/ 13506550 w 14171525"/>
              <a:gd name="connsiteY10" fmla="*/ 823058 h 3005652"/>
              <a:gd name="connsiteX11" fmla="*/ 13096887 w 14171525"/>
              <a:gd name="connsiteY11" fmla="*/ 2649289 h 3005652"/>
              <a:gd name="connsiteX12" fmla="*/ 1510143 w 14171525"/>
              <a:gd name="connsiteY12" fmla="*/ 2855772 h 3005652"/>
              <a:gd name="connsiteX0" fmla="*/ 1818998 w 14480380"/>
              <a:gd name="connsiteY0" fmla="*/ 2833416 h 2946828"/>
              <a:gd name="connsiteX1" fmla="*/ 13472 w 14480380"/>
              <a:gd name="connsiteY1" fmla="*/ 1406192 h 2946828"/>
              <a:gd name="connsiteX2" fmla="*/ 1553712 w 14480380"/>
              <a:gd name="connsiteY2" fmla="*/ 465 h 2946828"/>
              <a:gd name="connsiteX3" fmla="*/ 2574270 w 14480380"/>
              <a:gd name="connsiteY3" fmla="*/ 1240467 h 2946828"/>
              <a:gd name="connsiteX4" fmla="*/ 4790340 w 14480380"/>
              <a:gd name="connsiteY4" fmla="*/ 328819 h 2946828"/>
              <a:gd name="connsiteX5" fmla="*/ 6670346 w 14480380"/>
              <a:gd name="connsiteY5" fmla="*/ 1375367 h 2946828"/>
              <a:gd name="connsiteX6" fmla="*/ 8355986 w 14480380"/>
              <a:gd name="connsiteY6" fmla="*/ 228608 h 2946828"/>
              <a:gd name="connsiteX7" fmla="*/ 9862304 w 14480380"/>
              <a:gd name="connsiteY7" fmla="*/ 1299382 h 2946828"/>
              <a:gd name="connsiteX8" fmla="*/ 10659787 w 14480380"/>
              <a:gd name="connsiteY8" fmla="*/ 496392 h 2946828"/>
              <a:gd name="connsiteX9" fmla="*/ 12345059 w 14480380"/>
              <a:gd name="connsiteY9" fmla="*/ 686539 h 2946828"/>
              <a:gd name="connsiteX10" fmla="*/ 13815405 w 14480380"/>
              <a:gd name="connsiteY10" fmla="*/ 800702 h 2946828"/>
              <a:gd name="connsiteX11" fmla="*/ 13405742 w 14480380"/>
              <a:gd name="connsiteY11" fmla="*/ 2626933 h 2946828"/>
              <a:gd name="connsiteX12" fmla="*/ 1818998 w 14480380"/>
              <a:gd name="connsiteY12" fmla="*/ 2833416 h 2946828"/>
              <a:gd name="connsiteX0" fmla="*/ 1813898 w 14475280"/>
              <a:gd name="connsiteY0" fmla="*/ 2852864 h 2966276"/>
              <a:gd name="connsiteX1" fmla="*/ 8372 w 14475280"/>
              <a:gd name="connsiteY1" fmla="*/ 1425640 h 2966276"/>
              <a:gd name="connsiteX2" fmla="*/ 1198416 w 14475280"/>
              <a:gd name="connsiteY2" fmla="*/ 458 h 2966276"/>
              <a:gd name="connsiteX3" fmla="*/ 2569170 w 14475280"/>
              <a:gd name="connsiteY3" fmla="*/ 1259915 h 2966276"/>
              <a:gd name="connsiteX4" fmla="*/ 4785240 w 14475280"/>
              <a:gd name="connsiteY4" fmla="*/ 348267 h 2966276"/>
              <a:gd name="connsiteX5" fmla="*/ 6665246 w 14475280"/>
              <a:gd name="connsiteY5" fmla="*/ 1394815 h 2966276"/>
              <a:gd name="connsiteX6" fmla="*/ 8350886 w 14475280"/>
              <a:gd name="connsiteY6" fmla="*/ 248056 h 2966276"/>
              <a:gd name="connsiteX7" fmla="*/ 9857204 w 14475280"/>
              <a:gd name="connsiteY7" fmla="*/ 1318830 h 2966276"/>
              <a:gd name="connsiteX8" fmla="*/ 10654687 w 14475280"/>
              <a:gd name="connsiteY8" fmla="*/ 515840 h 2966276"/>
              <a:gd name="connsiteX9" fmla="*/ 12339959 w 14475280"/>
              <a:gd name="connsiteY9" fmla="*/ 705987 h 2966276"/>
              <a:gd name="connsiteX10" fmla="*/ 13810305 w 14475280"/>
              <a:gd name="connsiteY10" fmla="*/ 820150 h 2966276"/>
              <a:gd name="connsiteX11" fmla="*/ 13400642 w 14475280"/>
              <a:gd name="connsiteY11" fmla="*/ 2646381 h 2966276"/>
              <a:gd name="connsiteX12" fmla="*/ 1813898 w 14475280"/>
              <a:gd name="connsiteY12" fmla="*/ 2852864 h 2966276"/>
              <a:gd name="connsiteX0" fmla="*/ 1814277 w 14475659"/>
              <a:gd name="connsiteY0" fmla="*/ 2859610 h 2973022"/>
              <a:gd name="connsiteX1" fmla="*/ 8751 w 14475659"/>
              <a:gd name="connsiteY1" fmla="*/ 1432386 h 2973022"/>
              <a:gd name="connsiteX2" fmla="*/ 1198795 w 14475659"/>
              <a:gd name="connsiteY2" fmla="*/ 7204 h 2973022"/>
              <a:gd name="connsiteX3" fmla="*/ 2822468 w 14475659"/>
              <a:gd name="connsiteY3" fmla="*/ 858100 h 2973022"/>
              <a:gd name="connsiteX4" fmla="*/ 4785619 w 14475659"/>
              <a:gd name="connsiteY4" fmla="*/ 355013 h 2973022"/>
              <a:gd name="connsiteX5" fmla="*/ 6665625 w 14475659"/>
              <a:gd name="connsiteY5" fmla="*/ 1401561 h 2973022"/>
              <a:gd name="connsiteX6" fmla="*/ 8351265 w 14475659"/>
              <a:gd name="connsiteY6" fmla="*/ 254802 h 2973022"/>
              <a:gd name="connsiteX7" fmla="*/ 9857583 w 14475659"/>
              <a:gd name="connsiteY7" fmla="*/ 1325576 h 2973022"/>
              <a:gd name="connsiteX8" fmla="*/ 10655066 w 14475659"/>
              <a:gd name="connsiteY8" fmla="*/ 522586 h 2973022"/>
              <a:gd name="connsiteX9" fmla="*/ 12340338 w 14475659"/>
              <a:gd name="connsiteY9" fmla="*/ 712733 h 2973022"/>
              <a:gd name="connsiteX10" fmla="*/ 13810684 w 14475659"/>
              <a:gd name="connsiteY10" fmla="*/ 826896 h 2973022"/>
              <a:gd name="connsiteX11" fmla="*/ 13401021 w 14475659"/>
              <a:gd name="connsiteY11" fmla="*/ 2653127 h 2973022"/>
              <a:gd name="connsiteX12" fmla="*/ 1814277 w 14475659"/>
              <a:gd name="connsiteY12" fmla="*/ 2859610 h 2973022"/>
              <a:gd name="connsiteX0" fmla="*/ 1838591 w 14499973"/>
              <a:gd name="connsiteY0" fmla="*/ 2604923 h 2718335"/>
              <a:gd name="connsiteX1" fmla="*/ 33065 w 14499973"/>
              <a:gd name="connsiteY1" fmla="*/ 1177699 h 2718335"/>
              <a:gd name="connsiteX2" fmla="*/ 834002 w 14499973"/>
              <a:gd name="connsiteY2" fmla="*/ 199990 h 2718335"/>
              <a:gd name="connsiteX3" fmla="*/ 2846782 w 14499973"/>
              <a:gd name="connsiteY3" fmla="*/ 603413 h 2718335"/>
              <a:gd name="connsiteX4" fmla="*/ 4809933 w 14499973"/>
              <a:gd name="connsiteY4" fmla="*/ 100326 h 2718335"/>
              <a:gd name="connsiteX5" fmla="*/ 6689939 w 14499973"/>
              <a:gd name="connsiteY5" fmla="*/ 1146874 h 2718335"/>
              <a:gd name="connsiteX6" fmla="*/ 8375579 w 14499973"/>
              <a:gd name="connsiteY6" fmla="*/ 115 h 2718335"/>
              <a:gd name="connsiteX7" fmla="*/ 9881897 w 14499973"/>
              <a:gd name="connsiteY7" fmla="*/ 1070889 h 2718335"/>
              <a:gd name="connsiteX8" fmla="*/ 10679380 w 14499973"/>
              <a:gd name="connsiteY8" fmla="*/ 267899 h 2718335"/>
              <a:gd name="connsiteX9" fmla="*/ 12364652 w 14499973"/>
              <a:gd name="connsiteY9" fmla="*/ 458046 h 2718335"/>
              <a:gd name="connsiteX10" fmla="*/ 13834998 w 14499973"/>
              <a:gd name="connsiteY10" fmla="*/ 572209 h 2718335"/>
              <a:gd name="connsiteX11" fmla="*/ 13425335 w 14499973"/>
              <a:gd name="connsiteY11" fmla="*/ 2398440 h 2718335"/>
              <a:gd name="connsiteX12" fmla="*/ 1838591 w 14499973"/>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809479 w 14499519"/>
              <a:gd name="connsiteY4" fmla="*/ 10032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604923 h 2718335"/>
              <a:gd name="connsiteX1" fmla="*/ 32611 w 14499519"/>
              <a:gd name="connsiteY1" fmla="*/ 1177699 h 2718335"/>
              <a:gd name="connsiteX2" fmla="*/ 833548 w 14499519"/>
              <a:gd name="connsiteY2" fmla="*/ 199990 h 2718335"/>
              <a:gd name="connsiteX3" fmla="*/ 2787962 w 14499519"/>
              <a:gd name="connsiteY3" fmla="*/ 1070340 h 2718335"/>
              <a:gd name="connsiteX4" fmla="*/ 4605198 w 14499519"/>
              <a:gd name="connsiteY4" fmla="*/ 392156 h 2718335"/>
              <a:gd name="connsiteX5" fmla="*/ 6689485 w 14499519"/>
              <a:gd name="connsiteY5" fmla="*/ 1146874 h 2718335"/>
              <a:gd name="connsiteX6" fmla="*/ 8375125 w 14499519"/>
              <a:gd name="connsiteY6" fmla="*/ 115 h 2718335"/>
              <a:gd name="connsiteX7" fmla="*/ 9881443 w 14499519"/>
              <a:gd name="connsiteY7" fmla="*/ 1070889 h 2718335"/>
              <a:gd name="connsiteX8" fmla="*/ 10678926 w 14499519"/>
              <a:gd name="connsiteY8" fmla="*/ 267899 h 2718335"/>
              <a:gd name="connsiteX9" fmla="*/ 12364198 w 14499519"/>
              <a:gd name="connsiteY9" fmla="*/ 458046 h 2718335"/>
              <a:gd name="connsiteX10" fmla="*/ 13834544 w 14499519"/>
              <a:gd name="connsiteY10" fmla="*/ 572209 h 2718335"/>
              <a:gd name="connsiteX11" fmla="*/ 13424881 w 14499519"/>
              <a:gd name="connsiteY11" fmla="*/ 2398440 h 2718335"/>
              <a:gd name="connsiteX12" fmla="*/ 1838137 w 14499519"/>
              <a:gd name="connsiteY12" fmla="*/ 2604923 h 2718335"/>
              <a:gd name="connsiteX0" fmla="*/ 1838137 w 14499519"/>
              <a:gd name="connsiteY0" fmla="*/ 2517733 h 2631145"/>
              <a:gd name="connsiteX1" fmla="*/ 32611 w 14499519"/>
              <a:gd name="connsiteY1" fmla="*/ 1090509 h 2631145"/>
              <a:gd name="connsiteX2" fmla="*/ 833548 w 14499519"/>
              <a:gd name="connsiteY2" fmla="*/ 112800 h 2631145"/>
              <a:gd name="connsiteX3" fmla="*/ 2787962 w 14499519"/>
              <a:gd name="connsiteY3" fmla="*/ 983150 h 2631145"/>
              <a:gd name="connsiteX4" fmla="*/ 4605198 w 14499519"/>
              <a:gd name="connsiteY4" fmla="*/ 304966 h 2631145"/>
              <a:gd name="connsiteX5" fmla="*/ 6689485 w 14499519"/>
              <a:gd name="connsiteY5" fmla="*/ 1059684 h 2631145"/>
              <a:gd name="connsiteX6" fmla="*/ 8559951 w 14499519"/>
              <a:gd name="connsiteY6" fmla="*/ 321487 h 2631145"/>
              <a:gd name="connsiteX7" fmla="*/ 9881443 w 14499519"/>
              <a:gd name="connsiteY7" fmla="*/ 983699 h 2631145"/>
              <a:gd name="connsiteX8" fmla="*/ 10678926 w 14499519"/>
              <a:gd name="connsiteY8" fmla="*/ 180709 h 2631145"/>
              <a:gd name="connsiteX9" fmla="*/ 12364198 w 14499519"/>
              <a:gd name="connsiteY9" fmla="*/ 370856 h 2631145"/>
              <a:gd name="connsiteX10" fmla="*/ 13834544 w 14499519"/>
              <a:gd name="connsiteY10" fmla="*/ 485019 h 2631145"/>
              <a:gd name="connsiteX11" fmla="*/ 13424881 w 14499519"/>
              <a:gd name="connsiteY11" fmla="*/ 2311250 h 2631145"/>
              <a:gd name="connsiteX12" fmla="*/ 1838137 w 14499519"/>
              <a:gd name="connsiteY12" fmla="*/ 2517733 h 2631145"/>
              <a:gd name="connsiteX0" fmla="*/ 1838137 w 14499519"/>
              <a:gd name="connsiteY0" fmla="*/ 3055055 h 3168467"/>
              <a:gd name="connsiteX1" fmla="*/ 32611 w 14499519"/>
              <a:gd name="connsiteY1" fmla="*/ 1627831 h 3168467"/>
              <a:gd name="connsiteX2" fmla="*/ 833548 w 14499519"/>
              <a:gd name="connsiteY2" fmla="*/ 650122 h 3168467"/>
              <a:gd name="connsiteX3" fmla="*/ 2787962 w 14499519"/>
              <a:gd name="connsiteY3" fmla="*/ 1520472 h 3168467"/>
              <a:gd name="connsiteX4" fmla="*/ 4605198 w 14499519"/>
              <a:gd name="connsiteY4" fmla="*/ 842288 h 3168467"/>
              <a:gd name="connsiteX5" fmla="*/ 6689485 w 14499519"/>
              <a:gd name="connsiteY5" fmla="*/ 1597006 h 3168467"/>
              <a:gd name="connsiteX6" fmla="*/ 8559951 w 14499519"/>
              <a:gd name="connsiteY6" fmla="*/ 858809 h 3168467"/>
              <a:gd name="connsiteX7" fmla="*/ 9881443 w 14499519"/>
              <a:gd name="connsiteY7" fmla="*/ 1521021 h 3168467"/>
              <a:gd name="connsiteX8" fmla="*/ 10678926 w 14499519"/>
              <a:gd name="connsiteY8" fmla="*/ 718031 h 3168467"/>
              <a:gd name="connsiteX9" fmla="*/ 13093773 w 14499519"/>
              <a:gd name="connsiteY9" fmla="*/ 3505 h 3168467"/>
              <a:gd name="connsiteX10" fmla="*/ 13834544 w 14499519"/>
              <a:gd name="connsiteY10" fmla="*/ 1022341 h 3168467"/>
              <a:gd name="connsiteX11" fmla="*/ 13424881 w 14499519"/>
              <a:gd name="connsiteY11" fmla="*/ 2848572 h 3168467"/>
              <a:gd name="connsiteX12" fmla="*/ 1838137 w 14499519"/>
              <a:gd name="connsiteY12" fmla="*/ 3055055 h 3168467"/>
              <a:gd name="connsiteX0" fmla="*/ 1838137 w 14499519"/>
              <a:gd name="connsiteY0" fmla="*/ 3052709 h 3166121"/>
              <a:gd name="connsiteX1" fmla="*/ 32611 w 14499519"/>
              <a:gd name="connsiteY1" fmla="*/ 1625485 h 3166121"/>
              <a:gd name="connsiteX2" fmla="*/ 833548 w 14499519"/>
              <a:gd name="connsiteY2" fmla="*/ 647776 h 3166121"/>
              <a:gd name="connsiteX3" fmla="*/ 2787962 w 14499519"/>
              <a:gd name="connsiteY3" fmla="*/ 1518126 h 3166121"/>
              <a:gd name="connsiteX4" fmla="*/ 4605198 w 14499519"/>
              <a:gd name="connsiteY4" fmla="*/ 839942 h 3166121"/>
              <a:gd name="connsiteX5" fmla="*/ 6689485 w 14499519"/>
              <a:gd name="connsiteY5" fmla="*/ 1594660 h 3166121"/>
              <a:gd name="connsiteX6" fmla="*/ 8559951 w 14499519"/>
              <a:gd name="connsiteY6" fmla="*/ 856463 h 3166121"/>
              <a:gd name="connsiteX7" fmla="*/ 9881443 w 14499519"/>
              <a:gd name="connsiteY7" fmla="*/ 1518675 h 3166121"/>
              <a:gd name="connsiteX8" fmla="*/ 11904611 w 14499519"/>
              <a:gd name="connsiteY8" fmla="*/ 832417 h 3166121"/>
              <a:gd name="connsiteX9" fmla="*/ 13093773 w 14499519"/>
              <a:gd name="connsiteY9" fmla="*/ 1159 h 3166121"/>
              <a:gd name="connsiteX10" fmla="*/ 13834544 w 14499519"/>
              <a:gd name="connsiteY10" fmla="*/ 1019995 h 3166121"/>
              <a:gd name="connsiteX11" fmla="*/ 13424881 w 14499519"/>
              <a:gd name="connsiteY11" fmla="*/ 2846226 h 3166121"/>
              <a:gd name="connsiteX12" fmla="*/ 1838137 w 14499519"/>
              <a:gd name="connsiteY12" fmla="*/ 3052709 h 3166121"/>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856585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2831 h 3166243"/>
              <a:gd name="connsiteX1" fmla="*/ 32611 w 14499519"/>
              <a:gd name="connsiteY1" fmla="*/ 1625607 h 3166243"/>
              <a:gd name="connsiteX2" fmla="*/ 833548 w 14499519"/>
              <a:gd name="connsiteY2" fmla="*/ 647898 h 3166243"/>
              <a:gd name="connsiteX3" fmla="*/ 2787962 w 14499519"/>
              <a:gd name="connsiteY3" fmla="*/ 1518248 h 3166243"/>
              <a:gd name="connsiteX4" fmla="*/ 4605198 w 14499519"/>
              <a:gd name="connsiteY4" fmla="*/ 840064 h 3166243"/>
              <a:gd name="connsiteX5" fmla="*/ 6689485 w 14499519"/>
              <a:gd name="connsiteY5" fmla="*/ 1594782 h 3166243"/>
              <a:gd name="connsiteX6" fmla="*/ 8559951 w 14499519"/>
              <a:gd name="connsiteY6" fmla="*/ 1070593 h 3166243"/>
              <a:gd name="connsiteX7" fmla="*/ 9881443 w 14499519"/>
              <a:gd name="connsiteY7" fmla="*/ 1888448 h 3166243"/>
              <a:gd name="connsiteX8" fmla="*/ 11904611 w 14499519"/>
              <a:gd name="connsiteY8" fmla="*/ 832539 h 3166243"/>
              <a:gd name="connsiteX9" fmla="*/ 13093773 w 14499519"/>
              <a:gd name="connsiteY9" fmla="*/ 1281 h 3166243"/>
              <a:gd name="connsiteX10" fmla="*/ 13834544 w 14499519"/>
              <a:gd name="connsiteY10" fmla="*/ 1020117 h 3166243"/>
              <a:gd name="connsiteX11" fmla="*/ 13424881 w 14499519"/>
              <a:gd name="connsiteY11" fmla="*/ 2846348 h 3166243"/>
              <a:gd name="connsiteX12" fmla="*/ 1838137 w 14499519"/>
              <a:gd name="connsiteY12" fmla="*/ 3052831 h 3166243"/>
              <a:gd name="connsiteX0" fmla="*/ 1838137 w 14499519"/>
              <a:gd name="connsiteY0" fmla="*/ 3056129 h 3169541"/>
              <a:gd name="connsiteX1" fmla="*/ 32611 w 14499519"/>
              <a:gd name="connsiteY1" fmla="*/ 1628905 h 3169541"/>
              <a:gd name="connsiteX2" fmla="*/ 833548 w 14499519"/>
              <a:gd name="connsiteY2" fmla="*/ 651196 h 3169541"/>
              <a:gd name="connsiteX3" fmla="*/ 2787962 w 14499519"/>
              <a:gd name="connsiteY3" fmla="*/ 1521546 h 3169541"/>
              <a:gd name="connsiteX4" fmla="*/ 4605198 w 14499519"/>
              <a:gd name="connsiteY4" fmla="*/ 843362 h 3169541"/>
              <a:gd name="connsiteX5" fmla="*/ 6689485 w 14499519"/>
              <a:gd name="connsiteY5" fmla="*/ 1598080 h 3169541"/>
              <a:gd name="connsiteX6" fmla="*/ 8559951 w 14499519"/>
              <a:gd name="connsiteY6" fmla="*/ 1073891 h 3169541"/>
              <a:gd name="connsiteX7" fmla="*/ 9881443 w 14499519"/>
              <a:gd name="connsiteY7" fmla="*/ 1891746 h 3169541"/>
              <a:gd name="connsiteX8" fmla="*/ 11690603 w 14499519"/>
              <a:gd name="connsiteY8" fmla="*/ 699649 h 3169541"/>
              <a:gd name="connsiteX9" fmla="*/ 13093773 w 14499519"/>
              <a:gd name="connsiteY9" fmla="*/ 4579 h 3169541"/>
              <a:gd name="connsiteX10" fmla="*/ 13834544 w 14499519"/>
              <a:gd name="connsiteY10" fmla="*/ 1023415 h 3169541"/>
              <a:gd name="connsiteX11" fmla="*/ 13424881 w 14499519"/>
              <a:gd name="connsiteY11" fmla="*/ 2849646 h 3169541"/>
              <a:gd name="connsiteX12" fmla="*/ 1838137 w 14499519"/>
              <a:gd name="connsiteY12" fmla="*/ 3056129 h 3169541"/>
              <a:gd name="connsiteX0" fmla="*/ 1838137 w 14499519"/>
              <a:gd name="connsiteY0" fmla="*/ 3060004 h 3173416"/>
              <a:gd name="connsiteX1" fmla="*/ 32611 w 14499519"/>
              <a:gd name="connsiteY1" fmla="*/ 1632780 h 3173416"/>
              <a:gd name="connsiteX2" fmla="*/ 833548 w 14499519"/>
              <a:gd name="connsiteY2" fmla="*/ 655071 h 3173416"/>
              <a:gd name="connsiteX3" fmla="*/ 2787962 w 14499519"/>
              <a:gd name="connsiteY3" fmla="*/ 1525421 h 3173416"/>
              <a:gd name="connsiteX4" fmla="*/ 4605198 w 14499519"/>
              <a:gd name="connsiteY4" fmla="*/ 847237 h 3173416"/>
              <a:gd name="connsiteX5" fmla="*/ 6689485 w 14499519"/>
              <a:gd name="connsiteY5" fmla="*/ 1601955 h 3173416"/>
              <a:gd name="connsiteX6" fmla="*/ 8559951 w 14499519"/>
              <a:gd name="connsiteY6" fmla="*/ 1077766 h 3173416"/>
              <a:gd name="connsiteX7" fmla="*/ 9881443 w 14499519"/>
              <a:gd name="connsiteY7" fmla="*/ 1895621 h 3173416"/>
              <a:gd name="connsiteX8" fmla="*/ 11359863 w 14499519"/>
              <a:gd name="connsiteY8" fmla="*/ 615975 h 3173416"/>
              <a:gd name="connsiteX9" fmla="*/ 13093773 w 14499519"/>
              <a:gd name="connsiteY9" fmla="*/ 8454 h 3173416"/>
              <a:gd name="connsiteX10" fmla="*/ 13834544 w 14499519"/>
              <a:gd name="connsiteY10" fmla="*/ 1027290 h 3173416"/>
              <a:gd name="connsiteX11" fmla="*/ 13424881 w 14499519"/>
              <a:gd name="connsiteY11" fmla="*/ 2853521 h 3173416"/>
              <a:gd name="connsiteX12" fmla="*/ 1838137 w 14499519"/>
              <a:gd name="connsiteY12" fmla="*/ 3060004 h 3173416"/>
              <a:gd name="connsiteX0" fmla="*/ 1838137 w 14499519"/>
              <a:gd name="connsiteY0" fmla="*/ 2542159 h 2655571"/>
              <a:gd name="connsiteX1" fmla="*/ 32611 w 14499519"/>
              <a:gd name="connsiteY1" fmla="*/ 1114935 h 2655571"/>
              <a:gd name="connsiteX2" fmla="*/ 833548 w 14499519"/>
              <a:gd name="connsiteY2" fmla="*/ 137226 h 2655571"/>
              <a:gd name="connsiteX3" fmla="*/ 2787962 w 14499519"/>
              <a:gd name="connsiteY3" fmla="*/ 1007576 h 2655571"/>
              <a:gd name="connsiteX4" fmla="*/ 4605198 w 14499519"/>
              <a:gd name="connsiteY4" fmla="*/ 329392 h 2655571"/>
              <a:gd name="connsiteX5" fmla="*/ 6689485 w 14499519"/>
              <a:gd name="connsiteY5" fmla="*/ 1084110 h 2655571"/>
              <a:gd name="connsiteX6" fmla="*/ 8559951 w 14499519"/>
              <a:gd name="connsiteY6" fmla="*/ 559921 h 2655571"/>
              <a:gd name="connsiteX7" fmla="*/ 9881443 w 14499519"/>
              <a:gd name="connsiteY7" fmla="*/ 1377776 h 2655571"/>
              <a:gd name="connsiteX8" fmla="*/ 11359863 w 14499519"/>
              <a:gd name="connsiteY8" fmla="*/ 98130 h 2655571"/>
              <a:gd name="connsiteX9" fmla="*/ 12870037 w 14499519"/>
              <a:gd name="connsiteY9" fmla="*/ 298005 h 2655571"/>
              <a:gd name="connsiteX10" fmla="*/ 13834544 w 14499519"/>
              <a:gd name="connsiteY10" fmla="*/ 509445 h 2655571"/>
              <a:gd name="connsiteX11" fmla="*/ 13424881 w 14499519"/>
              <a:gd name="connsiteY11" fmla="*/ 2335676 h 2655571"/>
              <a:gd name="connsiteX12" fmla="*/ 1838137 w 14499519"/>
              <a:gd name="connsiteY12" fmla="*/ 2542159 h 2655571"/>
              <a:gd name="connsiteX0" fmla="*/ 1839108 w 14500490"/>
              <a:gd name="connsiteY0" fmla="*/ 2542159 h 2655571"/>
              <a:gd name="connsiteX1" fmla="*/ 33582 w 14500490"/>
              <a:gd name="connsiteY1" fmla="*/ 1114935 h 2655571"/>
              <a:gd name="connsiteX2" fmla="*/ 824791 w 14500490"/>
              <a:gd name="connsiteY2" fmla="*/ 283141 h 2655571"/>
              <a:gd name="connsiteX3" fmla="*/ 2788933 w 14500490"/>
              <a:gd name="connsiteY3" fmla="*/ 1007576 h 2655571"/>
              <a:gd name="connsiteX4" fmla="*/ 4606169 w 14500490"/>
              <a:gd name="connsiteY4" fmla="*/ 329392 h 2655571"/>
              <a:gd name="connsiteX5" fmla="*/ 6690456 w 14500490"/>
              <a:gd name="connsiteY5" fmla="*/ 1084110 h 2655571"/>
              <a:gd name="connsiteX6" fmla="*/ 8560922 w 14500490"/>
              <a:gd name="connsiteY6" fmla="*/ 559921 h 2655571"/>
              <a:gd name="connsiteX7" fmla="*/ 9882414 w 14500490"/>
              <a:gd name="connsiteY7" fmla="*/ 1377776 h 2655571"/>
              <a:gd name="connsiteX8" fmla="*/ 11360834 w 14500490"/>
              <a:gd name="connsiteY8" fmla="*/ 98130 h 2655571"/>
              <a:gd name="connsiteX9" fmla="*/ 12871008 w 14500490"/>
              <a:gd name="connsiteY9" fmla="*/ 298005 h 2655571"/>
              <a:gd name="connsiteX10" fmla="*/ 13835515 w 14500490"/>
              <a:gd name="connsiteY10" fmla="*/ 509445 h 2655571"/>
              <a:gd name="connsiteX11" fmla="*/ 13425852 w 14500490"/>
              <a:gd name="connsiteY11" fmla="*/ 2335676 h 2655571"/>
              <a:gd name="connsiteX12" fmla="*/ 1839108 w 14500490"/>
              <a:gd name="connsiteY12" fmla="*/ 2542159 h 2655571"/>
              <a:gd name="connsiteX0" fmla="*/ 1951505 w 14612887"/>
              <a:gd name="connsiteY0" fmla="*/ 2542159 h 2578120"/>
              <a:gd name="connsiteX1" fmla="*/ 29247 w 14612887"/>
              <a:gd name="connsiteY1" fmla="*/ 2184977 h 2578120"/>
              <a:gd name="connsiteX2" fmla="*/ 937188 w 14612887"/>
              <a:gd name="connsiteY2" fmla="*/ 283141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1505 w 14612887"/>
              <a:gd name="connsiteY0" fmla="*/ 2542159 h 2578120"/>
              <a:gd name="connsiteX1" fmla="*/ 29247 w 14612887"/>
              <a:gd name="connsiteY1" fmla="*/ 2184977 h 2578120"/>
              <a:gd name="connsiteX2" fmla="*/ 937188 w 14612887"/>
              <a:gd name="connsiteY2" fmla="*/ 623609 h 2578120"/>
              <a:gd name="connsiteX3" fmla="*/ 2901330 w 14612887"/>
              <a:gd name="connsiteY3" fmla="*/ 1007576 h 2578120"/>
              <a:gd name="connsiteX4" fmla="*/ 4718566 w 14612887"/>
              <a:gd name="connsiteY4" fmla="*/ 329392 h 2578120"/>
              <a:gd name="connsiteX5" fmla="*/ 6802853 w 14612887"/>
              <a:gd name="connsiteY5" fmla="*/ 1084110 h 2578120"/>
              <a:gd name="connsiteX6" fmla="*/ 8673319 w 14612887"/>
              <a:gd name="connsiteY6" fmla="*/ 559921 h 2578120"/>
              <a:gd name="connsiteX7" fmla="*/ 9994811 w 14612887"/>
              <a:gd name="connsiteY7" fmla="*/ 1377776 h 2578120"/>
              <a:gd name="connsiteX8" fmla="*/ 11473231 w 14612887"/>
              <a:gd name="connsiteY8" fmla="*/ 98130 h 2578120"/>
              <a:gd name="connsiteX9" fmla="*/ 12983405 w 14612887"/>
              <a:gd name="connsiteY9" fmla="*/ 298005 h 2578120"/>
              <a:gd name="connsiteX10" fmla="*/ 13947912 w 14612887"/>
              <a:gd name="connsiteY10" fmla="*/ 509445 h 2578120"/>
              <a:gd name="connsiteX11" fmla="*/ 13538249 w 14612887"/>
              <a:gd name="connsiteY11" fmla="*/ 2335676 h 2578120"/>
              <a:gd name="connsiteX12" fmla="*/ 1951505 w 14612887"/>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17979 w 14612300"/>
              <a:gd name="connsiteY4" fmla="*/ 32939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084110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72732 w 14612300"/>
              <a:gd name="connsiteY6" fmla="*/ 559921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50918 w 14612300"/>
              <a:gd name="connsiteY0" fmla="*/ 2542159 h 2578120"/>
              <a:gd name="connsiteX1" fmla="*/ 28660 w 14612300"/>
              <a:gd name="connsiteY1" fmla="*/ 2184977 h 2578120"/>
              <a:gd name="connsiteX2" fmla="*/ 936601 w 14612300"/>
              <a:gd name="connsiteY2" fmla="*/ 623609 h 2578120"/>
              <a:gd name="connsiteX3" fmla="*/ 2803466 w 14612300"/>
              <a:gd name="connsiteY3" fmla="*/ 1435593 h 2578120"/>
              <a:gd name="connsiteX4" fmla="*/ 4776345 w 14612300"/>
              <a:gd name="connsiteY4" fmla="*/ 825502 h 2578120"/>
              <a:gd name="connsiteX5" fmla="*/ 6802266 w 14612300"/>
              <a:gd name="connsiteY5" fmla="*/ 1268935 h 2578120"/>
              <a:gd name="connsiteX6" fmla="*/ 8624094 w 14612300"/>
              <a:gd name="connsiteY6" fmla="*/ 939299 h 2578120"/>
              <a:gd name="connsiteX7" fmla="*/ 9994224 w 14612300"/>
              <a:gd name="connsiteY7" fmla="*/ 1377776 h 2578120"/>
              <a:gd name="connsiteX8" fmla="*/ 11472644 w 14612300"/>
              <a:gd name="connsiteY8" fmla="*/ 98130 h 2578120"/>
              <a:gd name="connsiteX9" fmla="*/ 12982818 w 14612300"/>
              <a:gd name="connsiteY9" fmla="*/ 298005 h 2578120"/>
              <a:gd name="connsiteX10" fmla="*/ 13947325 w 14612300"/>
              <a:gd name="connsiteY10" fmla="*/ 509445 h 2578120"/>
              <a:gd name="connsiteX11" fmla="*/ 13537662 w 14612300"/>
              <a:gd name="connsiteY11" fmla="*/ 2335676 h 2578120"/>
              <a:gd name="connsiteX12" fmla="*/ 1950918 w 14612300"/>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774549 w 14610504"/>
              <a:gd name="connsiteY4" fmla="*/ 825502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800470 w 14610504"/>
              <a:gd name="connsiteY5" fmla="*/ 1268935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8622298 w 14610504"/>
              <a:gd name="connsiteY6" fmla="*/ 939299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42159 h 2578120"/>
              <a:gd name="connsiteX1" fmla="*/ 26864 w 14610504"/>
              <a:gd name="connsiteY1" fmla="*/ 2184977 h 2578120"/>
              <a:gd name="connsiteX2" fmla="*/ 934805 w 14610504"/>
              <a:gd name="connsiteY2" fmla="*/ 623609 h 2578120"/>
              <a:gd name="connsiteX3" fmla="*/ 2480657 w 14610504"/>
              <a:gd name="connsiteY3" fmla="*/ 1279950 h 2578120"/>
              <a:gd name="connsiteX4" fmla="*/ 4395170 w 14610504"/>
              <a:gd name="connsiteY4" fmla="*/ 913051 h 2578120"/>
              <a:gd name="connsiteX5" fmla="*/ 6138989 w 14610504"/>
              <a:gd name="connsiteY5" fmla="*/ 1512126 h 2578120"/>
              <a:gd name="connsiteX6" fmla="*/ 7863540 w 14610504"/>
              <a:gd name="connsiteY6" fmla="*/ 598831 h 2578120"/>
              <a:gd name="connsiteX7" fmla="*/ 9992428 w 14610504"/>
              <a:gd name="connsiteY7" fmla="*/ 1377776 h 2578120"/>
              <a:gd name="connsiteX8" fmla="*/ 11470848 w 14610504"/>
              <a:gd name="connsiteY8" fmla="*/ 98130 h 2578120"/>
              <a:gd name="connsiteX9" fmla="*/ 12981022 w 14610504"/>
              <a:gd name="connsiteY9" fmla="*/ 298005 h 2578120"/>
              <a:gd name="connsiteX10" fmla="*/ 13945529 w 14610504"/>
              <a:gd name="connsiteY10" fmla="*/ 509445 h 2578120"/>
              <a:gd name="connsiteX11" fmla="*/ 13535866 w 14610504"/>
              <a:gd name="connsiteY11" fmla="*/ 2335676 h 2578120"/>
              <a:gd name="connsiteX12" fmla="*/ 1949122 w 14610504"/>
              <a:gd name="connsiteY12" fmla="*/ 2542159 h 2578120"/>
              <a:gd name="connsiteX0" fmla="*/ 1949122 w 14610504"/>
              <a:gd name="connsiteY0" fmla="*/ 2563907 h 2599868"/>
              <a:gd name="connsiteX1" fmla="*/ 26864 w 14610504"/>
              <a:gd name="connsiteY1" fmla="*/ 2206725 h 2599868"/>
              <a:gd name="connsiteX2" fmla="*/ 934805 w 14610504"/>
              <a:gd name="connsiteY2" fmla="*/ 645357 h 2599868"/>
              <a:gd name="connsiteX3" fmla="*/ 2480657 w 14610504"/>
              <a:gd name="connsiteY3" fmla="*/ 1301698 h 2599868"/>
              <a:gd name="connsiteX4" fmla="*/ 4395170 w 14610504"/>
              <a:gd name="connsiteY4" fmla="*/ 934799 h 2599868"/>
              <a:gd name="connsiteX5" fmla="*/ 6138989 w 14610504"/>
              <a:gd name="connsiteY5" fmla="*/ 1533874 h 2599868"/>
              <a:gd name="connsiteX6" fmla="*/ 7863540 w 14610504"/>
              <a:gd name="connsiteY6" fmla="*/ 620579 h 2599868"/>
              <a:gd name="connsiteX7" fmla="*/ 9992428 w 14610504"/>
              <a:gd name="connsiteY7" fmla="*/ 1399524 h 2599868"/>
              <a:gd name="connsiteX8" fmla="*/ 11441665 w 14610504"/>
              <a:gd name="connsiteY8" fmla="*/ 606261 h 2599868"/>
              <a:gd name="connsiteX9" fmla="*/ 12981022 w 14610504"/>
              <a:gd name="connsiteY9" fmla="*/ 319753 h 2599868"/>
              <a:gd name="connsiteX10" fmla="*/ 13945529 w 14610504"/>
              <a:gd name="connsiteY10" fmla="*/ 531193 h 2599868"/>
              <a:gd name="connsiteX11" fmla="*/ 13535866 w 14610504"/>
              <a:gd name="connsiteY11" fmla="*/ 2357424 h 2599868"/>
              <a:gd name="connsiteX12" fmla="*/ 1949122 w 14610504"/>
              <a:gd name="connsiteY12" fmla="*/ 2563907 h 2599868"/>
              <a:gd name="connsiteX0" fmla="*/ 1949122 w 14610504"/>
              <a:gd name="connsiteY0" fmla="*/ 2395704 h 2431665"/>
              <a:gd name="connsiteX1" fmla="*/ 26864 w 14610504"/>
              <a:gd name="connsiteY1" fmla="*/ 2038522 h 2431665"/>
              <a:gd name="connsiteX2" fmla="*/ 934805 w 14610504"/>
              <a:gd name="connsiteY2" fmla="*/ 477154 h 2431665"/>
              <a:gd name="connsiteX3" fmla="*/ 2480657 w 14610504"/>
              <a:gd name="connsiteY3" fmla="*/ 1133495 h 2431665"/>
              <a:gd name="connsiteX4" fmla="*/ 4395170 w 14610504"/>
              <a:gd name="connsiteY4" fmla="*/ 766596 h 2431665"/>
              <a:gd name="connsiteX5" fmla="*/ 6138989 w 14610504"/>
              <a:gd name="connsiteY5" fmla="*/ 1365671 h 2431665"/>
              <a:gd name="connsiteX6" fmla="*/ 7863540 w 14610504"/>
              <a:gd name="connsiteY6" fmla="*/ 452376 h 2431665"/>
              <a:gd name="connsiteX7" fmla="*/ 9992428 w 14610504"/>
              <a:gd name="connsiteY7" fmla="*/ 1231321 h 2431665"/>
              <a:gd name="connsiteX8" fmla="*/ 11441665 w 14610504"/>
              <a:gd name="connsiteY8" fmla="*/ 438058 h 2431665"/>
              <a:gd name="connsiteX9" fmla="*/ 12835107 w 14610504"/>
              <a:gd name="connsiteY9" fmla="*/ 881125 h 2431665"/>
              <a:gd name="connsiteX10" fmla="*/ 13945529 w 14610504"/>
              <a:gd name="connsiteY10" fmla="*/ 362990 h 2431665"/>
              <a:gd name="connsiteX11" fmla="*/ 13535866 w 14610504"/>
              <a:gd name="connsiteY11" fmla="*/ 2189221 h 2431665"/>
              <a:gd name="connsiteX12" fmla="*/ 1949122 w 14610504"/>
              <a:gd name="connsiteY12" fmla="*/ 2395704 h 2431665"/>
              <a:gd name="connsiteX0" fmla="*/ 1949122 w 14742746"/>
              <a:gd name="connsiteY0" fmla="*/ 1964639 h 1968983"/>
              <a:gd name="connsiteX1" fmla="*/ 26864 w 14742746"/>
              <a:gd name="connsiteY1" fmla="*/ 1607457 h 1968983"/>
              <a:gd name="connsiteX2" fmla="*/ 934805 w 14742746"/>
              <a:gd name="connsiteY2" fmla="*/ 46089 h 1968983"/>
              <a:gd name="connsiteX3" fmla="*/ 2480657 w 14742746"/>
              <a:gd name="connsiteY3" fmla="*/ 702430 h 1968983"/>
              <a:gd name="connsiteX4" fmla="*/ 4395170 w 14742746"/>
              <a:gd name="connsiteY4" fmla="*/ 335531 h 1968983"/>
              <a:gd name="connsiteX5" fmla="*/ 6138989 w 14742746"/>
              <a:gd name="connsiteY5" fmla="*/ 934606 h 1968983"/>
              <a:gd name="connsiteX6" fmla="*/ 7863540 w 14742746"/>
              <a:gd name="connsiteY6" fmla="*/ 21311 h 1968983"/>
              <a:gd name="connsiteX7" fmla="*/ 9992428 w 14742746"/>
              <a:gd name="connsiteY7" fmla="*/ 800256 h 1968983"/>
              <a:gd name="connsiteX8" fmla="*/ 11441665 w 14742746"/>
              <a:gd name="connsiteY8" fmla="*/ 6993 h 1968983"/>
              <a:gd name="connsiteX9" fmla="*/ 12835107 w 14742746"/>
              <a:gd name="connsiteY9" fmla="*/ 450060 h 1968983"/>
              <a:gd name="connsiteX10" fmla="*/ 14227631 w 14742746"/>
              <a:gd name="connsiteY10" fmla="*/ 1089516 h 1968983"/>
              <a:gd name="connsiteX11" fmla="*/ 13535866 w 14742746"/>
              <a:gd name="connsiteY11" fmla="*/ 1758156 h 1968983"/>
              <a:gd name="connsiteX12" fmla="*/ 1949122 w 14742746"/>
              <a:gd name="connsiteY12" fmla="*/ 1964639 h 1968983"/>
              <a:gd name="connsiteX0" fmla="*/ 1949122 w 14239711"/>
              <a:gd name="connsiteY0" fmla="*/ 1964639 h 2101899"/>
              <a:gd name="connsiteX1" fmla="*/ 26864 w 14239711"/>
              <a:gd name="connsiteY1" fmla="*/ 1607457 h 2101899"/>
              <a:gd name="connsiteX2" fmla="*/ 934805 w 14239711"/>
              <a:gd name="connsiteY2" fmla="*/ 46089 h 2101899"/>
              <a:gd name="connsiteX3" fmla="*/ 2480657 w 14239711"/>
              <a:gd name="connsiteY3" fmla="*/ 702430 h 2101899"/>
              <a:gd name="connsiteX4" fmla="*/ 4395170 w 14239711"/>
              <a:gd name="connsiteY4" fmla="*/ 335531 h 2101899"/>
              <a:gd name="connsiteX5" fmla="*/ 6138989 w 14239711"/>
              <a:gd name="connsiteY5" fmla="*/ 934606 h 2101899"/>
              <a:gd name="connsiteX6" fmla="*/ 7863540 w 14239711"/>
              <a:gd name="connsiteY6" fmla="*/ 21311 h 2101899"/>
              <a:gd name="connsiteX7" fmla="*/ 9992428 w 14239711"/>
              <a:gd name="connsiteY7" fmla="*/ 800256 h 2101899"/>
              <a:gd name="connsiteX8" fmla="*/ 11441665 w 14239711"/>
              <a:gd name="connsiteY8" fmla="*/ 6993 h 2101899"/>
              <a:gd name="connsiteX9" fmla="*/ 12835107 w 14239711"/>
              <a:gd name="connsiteY9" fmla="*/ 450060 h 2101899"/>
              <a:gd name="connsiteX10" fmla="*/ 14227631 w 14239711"/>
              <a:gd name="connsiteY10" fmla="*/ 1089516 h 2101899"/>
              <a:gd name="connsiteX11" fmla="*/ 9304334 w 14239711"/>
              <a:gd name="connsiteY11" fmla="*/ 2040258 h 2101899"/>
              <a:gd name="connsiteX12" fmla="*/ 1949122 w 14239711"/>
              <a:gd name="connsiteY12" fmla="*/ 1964639 h 2101899"/>
              <a:gd name="connsiteX0" fmla="*/ 1949122 w 14261152"/>
              <a:gd name="connsiteY0" fmla="*/ 1964639 h 2176178"/>
              <a:gd name="connsiteX1" fmla="*/ 26864 w 14261152"/>
              <a:gd name="connsiteY1" fmla="*/ 1607457 h 2176178"/>
              <a:gd name="connsiteX2" fmla="*/ 934805 w 14261152"/>
              <a:gd name="connsiteY2" fmla="*/ 46089 h 2176178"/>
              <a:gd name="connsiteX3" fmla="*/ 2480657 w 14261152"/>
              <a:gd name="connsiteY3" fmla="*/ 702430 h 2176178"/>
              <a:gd name="connsiteX4" fmla="*/ 4395170 w 14261152"/>
              <a:gd name="connsiteY4" fmla="*/ 335531 h 2176178"/>
              <a:gd name="connsiteX5" fmla="*/ 6138989 w 14261152"/>
              <a:gd name="connsiteY5" fmla="*/ 934606 h 2176178"/>
              <a:gd name="connsiteX6" fmla="*/ 7863540 w 14261152"/>
              <a:gd name="connsiteY6" fmla="*/ 21311 h 2176178"/>
              <a:gd name="connsiteX7" fmla="*/ 9992428 w 14261152"/>
              <a:gd name="connsiteY7" fmla="*/ 800256 h 2176178"/>
              <a:gd name="connsiteX8" fmla="*/ 11441665 w 14261152"/>
              <a:gd name="connsiteY8" fmla="*/ 6993 h 2176178"/>
              <a:gd name="connsiteX9" fmla="*/ 12835107 w 14261152"/>
              <a:gd name="connsiteY9" fmla="*/ 450060 h 2176178"/>
              <a:gd name="connsiteX10" fmla="*/ 14227631 w 14261152"/>
              <a:gd name="connsiteY10" fmla="*/ 1089516 h 2176178"/>
              <a:gd name="connsiteX11" fmla="*/ 11454147 w 14261152"/>
              <a:gd name="connsiteY11" fmla="*/ 2127806 h 2176178"/>
              <a:gd name="connsiteX12" fmla="*/ 1949122 w 14261152"/>
              <a:gd name="connsiteY12" fmla="*/ 1964639 h 2176178"/>
              <a:gd name="connsiteX0" fmla="*/ 1494850 w 14246592"/>
              <a:gd name="connsiteY0" fmla="*/ 2130009 h 2228786"/>
              <a:gd name="connsiteX1" fmla="*/ 10337 w 14246592"/>
              <a:gd name="connsiteY1" fmla="*/ 1607457 h 2228786"/>
              <a:gd name="connsiteX2" fmla="*/ 918278 w 14246592"/>
              <a:gd name="connsiteY2" fmla="*/ 46089 h 2228786"/>
              <a:gd name="connsiteX3" fmla="*/ 2464130 w 14246592"/>
              <a:gd name="connsiteY3" fmla="*/ 702430 h 2228786"/>
              <a:gd name="connsiteX4" fmla="*/ 4378643 w 14246592"/>
              <a:gd name="connsiteY4" fmla="*/ 335531 h 2228786"/>
              <a:gd name="connsiteX5" fmla="*/ 6122462 w 14246592"/>
              <a:gd name="connsiteY5" fmla="*/ 934606 h 2228786"/>
              <a:gd name="connsiteX6" fmla="*/ 7847013 w 14246592"/>
              <a:gd name="connsiteY6" fmla="*/ 21311 h 2228786"/>
              <a:gd name="connsiteX7" fmla="*/ 9975901 w 14246592"/>
              <a:gd name="connsiteY7" fmla="*/ 800256 h 2228786"/>
              <a:gd name="connsiteX8" fmla="*/ 11425138 w 14246592"/>
              <a:gd name="connsiteY8" fmla="*/ 6993 h 2228786"/>
              <a:gd name="connsiteX9" fmla="*/ 12818580 w 14246592"/>
              <a:gd name="connsiteY9" fmla="*/ 450060 h 2228786"/>
              <a:gd name="connsiteX10" fmla="*/ 14211104 w 14246592"/>
              <a:gd name="connsiteY10" fmla="*/ 1089516 h 2228786"/>
              <a:gd name="connsiteX11" fmla="*/ 11437620 w 14246592"/>
              <a:gd name="connsiteY11" fmla="*/ 2127806 h 2228786"/>
              <a:gd name="connsiteX12" fmla="*/ 1494850 w 14246592"/>
              <a:gd name="connsiteY12" fmla="*/ 2130009 h 2228786"/>
              <a:gd name="connsiteX0" fmla="*/ 1627237 w 14378979"/>
              <a:gd name="connsiteY0" fmla="*/ 7304653 h 7472290"/>
              <a:gd name="connsiteX1" fmla="*/ 142724 w 14378979"/>
              <a:gd name="connsiteY1" fmla="*/ 6782101 h 7472290"/>
              <a:gd name="connsiteX2" fmla="*/ 3027383 w 14378979"/>
              <a:gd name="connsiteY2" fmla="*/ 3274 h 7472290"/>
              <a:gd name="connsiteX3" fmla="*/ 2596517 w 14378979"/>
              <a:gd name="connsiteY3" fmla="*/ 5877074 h 7472290"/>
              <a:gd name="connsiteX4" fmla="*/ 4511030 w 14378979"/>
              <a:gd name="connsiteY4" fmla="*/ 5510175 h 7472290"/>
              <a:gd name="connsiteX5" fmla="*/ 6254849 w 14378979"/>
              <a:gd name="connsiteY5" fmla="*/ 6109250 h 7472290"/>
              <a:gd name="connsiteX6" fmla="*/ 7979400 w 14378979"/>
              <a:gd name="connsiteY6" fmla="*/ 5195955 h 7472290"/>
              <a:gd name="connsiteX7" fmla="*/ 10108288 w 14378979"/>
              <a:gd name="connsiteY7" fmla="*/ 5974900 h 7472290"/>
              <a:gd name="connsiteX8" fmla="*/ 11557525 w 14378979"/>
              <a:gd name="connsiteY8" fmla="*/ 5181637 h 7472290"/>
              <a:gd name="connsiteX9" fmla="*/ 12950967 w 14378979"/>
              <a:gd name="connsiteY9" fmla="*/ 5624704 h 7472290"/>
              <a:gd name="connsiteX10" fmla="*/ 14343491 w 14378979"/>
              <a:gd name="connsiteY10" fmla="*/ 6264160 h 7472290"/>
              <a:gd name="connsiteX11" fmla="*/ 11570007 w 14378979"/>
              <a:gd name="connsiteY11" fmla="*/ 7302450 h 7472290"/>
              <a:gd name="connsiteX12" fmla="*/ 1627237 w 14378979"/>
              <a:gd name="connsiteY12" fmla="*/ 7304653 h 7472290"/>
              <a:gd name="connsiteX0" fmla="*/ 1748492 w 14500234"/>
              <a:gd name="connsiteY0" fmla="*/ 7968628 h 8528359"/>
              <a:gd name="connsiteX1" fmla="*/ 116062 w 14500234"/>
              <a:gd name="connsiteY1" fmla="*/ 951147 h 8528359"/>
              <a:gd name="connsiteX2" fmla="*/ 3148638 w 14500234"/>
              <a:gd name="connsiteY2" fmla="*/ 667249 h 8528359"/>
              <a:gd name="connsiteX3" fmla="*/ 2717772 w 14500234"/>
              <a:gd name="connsiteY3" fmla="*/ 6541049 h 8528359"/>
              <a:gd name="connsiteX4" fmla="*/ 4632285 w 14500234"/>
              <a:gd name="connsiteY4" fmla="*/ 6174150 h 8528359"/>
              <a:gd name="connsiteX5" fmla="*/ 6376104 w 14500234"/>
              <a:gd name="connsiteY5" fmla="*/ 6773225 h 8528359"/>
              <a:gd name="connsiteX6" fmla="*/ 8100655 w 14500234"/>
              <a:gd name="connsiteY6" fmla="*/ 5859930 h 8528359"/>
              <a:gd name="connsiteX7" fmla="*/ 10229543 w 14500234"/>
              <a:gd name="connsiteY7" fmla="*/ 6638875 h 8528359"/>
              <a:gd name="connsiteX8" fmla="*/ 11678780 w 14500234"/>
              <a:gd name="connsiteY8" fmla="*/ 5845612 h 8528359"/>
              <a:gd name="connsiteX9" fmla="*/ 13072222 w 14500234"/>
              <a:gd name="connsiteY9" fmla="*/ 6288679 h 8528359"/>
              <a:gd name="connsiteX10" fmla="*/ 14464746 w 14500234"/>
              <a:gd name="connsiteY10" fmla="*/ 6928135 h 8528359"/>
              <a:gd name="connsiteX11" fmla="*/ 11691262 w 14500234"/>
              <a:gd name="connsiteY11" fmla="*/ 7966425 h 8528359"/>
              <a:gd name="connsiteX12" fmla="*/ 1748492 w 14500234"/>
              <a:gd name="connsiteY12" fmla="*/ 7968628 h 8528359"/>
              <a:gd name="connsiteX0" fmla="*/ 1810070 w 14561812"/>
              <a:gd name="connsiteY0" fmla="*/ 7460824 h 8020555"/>
              <a:gd name="connsiteX1" fmla="*/ 177640 w 14561812"/>
              <a:gd name="connsiteY1" fmla="*/ 443343 h 8020555"/>
              <a:gd name="connsiteX2" fmla="*/ 4057380 w 14561812"/>
              <a:gd name="connsiteY2" fmla="*/ 1302445 h 8020555"/>
              <a:gd name="connsiteX3" fmla="*/ 2779350 w 14561812"/>
              <a:gd name="connsiteY3" fmla="*/ 6033245 h 8020555"/>
              <a:gd name="connsiteX4" fmla="*/ 4693863 w 14561812"/>
              <a:gd name="connsiteY4" fmla="*/ 5666346 h 8020555"/>
              <a:gd name="connsiteX5" fmla="*/ 6437682 w 14561812"/>
              <a:gd name="connsiteY5" fmla="*/ 6265421 h 8020555"/>
              <a:gd name="connsiteX6" fmla="*/ 8162233 w 14561812"/>
              <a:gd name="connsiteY6" fmla="*/ 5352126 h 8020555"/>
              <a:gd name="connsiteX7" fmla="*/ 10291121 w 14561812"/>
              <a:gd name="connsiteY7" fmla="*/ 6131071 h 8020555"/>
              <a:gd name="connsiteX8" fmla="*/ 11740358 w 14561812"/>
              <a:gd name="connsiteY8" fmla="*/ 5337808 h 8020555"/>
              <a:gd name="connsiteX9" fmla="*/ 13133800 w 14561812"/>
              <a:gd name="connsiteY9" fmla="*/ 5780875 h 8020555"/>
              <a:gd name="connsiteX10" fmla="*/ 14526324 w 14561812"/>
              <a:gd name="connsiteY10" fmla="*/ 6420331 h 8020555"/>
              <a:gd name="connsiteX11" fmla="*/ 11752840 w 14561812"/>
              <a:gd name="connsiteY11" fmla="*/ 7458621 h 8020555"/>
              <a:gd name="connsiteX12" fmla="*/ 1810070 w 14561812"/>
              <a:gd name="connsiteY12" fmla="*/ 7460824 h 8020555"/>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618756 w 15497028"/>
              <a:gd name="connsiteY4" fmla="*/ 5413611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986845 w 15497028"/>
              <a:gd name="connsiteY0" fmla="*/ 3765642 h 7360104"/>
              <a:gd name="connsiteX1" fmla="*/ 1102533 w 15497028"/>
              <a:gd name="connsiteY1" fmla="*/ 190608 h 7360104"/>
              <a:gd name="connsiteX2" fmla="*/ 4982273 w 15497028"/>
              <a:gd name="connsiteY2" fmla="*/ 1049710 h 7360104"/>
              <a:gd name="connsiteX3" fmla="*/ 3704243 w 15497028"/>
              <a:gd name="connsiteY3" fmla="*/ 5780510 h 7360104"/>
              <a:gd name="connsiteX4" fmla="*/ 5107768 w 15497028"/>
              <a:gd name="connsiteY4" fmla="*/ 6206988 h 7360104"/>
              <a:gd name="connsiteX5" fmla="*/ 7362575 w 15497028"/>
              <a:gd name="connsiteY5" fmla="*/ 6012686 h 7360104"/>
              <a:gd name="connsiteX6" fmla="*/ 9087126 w 15497028"/>
              <a:gd name="connsiteY6" fmla="*/ 5099391 h 7360104"/>
              <a:gd name="connsiteX7" fmla="*/ 11216014 w 15497028"/>
              <a:gd name="connsiteY7" fmla="*/ 5878336 h 7360104"/>
              <a:gd name="connsiteX8" fmla="*/ 12665251 w 15497028"/>
              <a:gd name="connsiteY8" fmla="*/ 5085073 h 7360104"/>
              <a:gd name="connsiteX9" fmla="*/ 14058693 w 15497028"/>
              <a:gd name="connsiteY9" fmla="*/ 5528140 h 7360104"/>
              <a:gd name="connsiteX10" fmla="*/ 15451217 w 15497028"/>
              <a:gd name="connsiteY10" fmla="*/ 6167596 h 7360104"/>
              <a:gd name="connsiteX11" fmla="*/ 12677733 w 15497028"/>
              <a:gd name="connsiteY11" fmla="*/ 7205886 h 7360104"/>
              <a:gd name="connsiteX12" fmla="*/ 986845 w 15497028"/>
              <a:gd name="connsiteY12" fmla="*/ 3765642 h 7360104"/>
              <a:gd name="connsiteX0" fmla="*/ 1145083 w 15154312"/>
              <a:gd name="connsiteY0" fmla="*/ 7186500 h 7818884"/>
              <a:gd name="connsiteX1" fmla="*/ 763230 w 15154312"/>
              <a:gd name="connsiteY1" fmla="*/ 424513 h 7818884"/>
              <a:gd name="connsiteX2" fmla="*/ 4642970 w 15154312"/>
              <a:gd name="connsiteY2" fmla="*/ 1283615 h 7818884"/>
              <a:gd name="connsiteX3" fmla="*/ 3364940 w 15154312"/>
              <a:gd name="connsiteY3" fmla="*/ 6014415 h 7818884"/>
              <a:gd name="connsiteX4" fmla="*/ 4768465 w 15154312"/>
              <a:gd name="connsiteY4" fmla="*/ 6440893 h 7818884"/>
              <a:gd name="connsiteX5" fmla="*/ 7023272 w 15154312"/>
              <a:gd name="connsiteY5" fmla="*/ 6246591 h 7818884"/>
              <a:gd name="connsiteX6" fmla="*/ 8747823 w 15154312"/>
              <a:gd name="connsiteY6" fmla="*/ 5333296 h 7818884"/>
              <a:gd name="connsiteX7" fmla="*/ 10876711 w 15154312"/>
              <a:gd name="connsiteY7" fmla="*/ 6112241 h 7818884"/>
              <a:gd name="connsiteX8" fmla="*/ 12325948 w 15154312"/>
              <a:gd name="connsiteY8" fmla="*/ 5318978 h 7818884"/>
              <a:gd name="connsiteX9" fmla="*/ 13719390 w 15154312"/>
              <a:gd name="connsiteY9" fmla="*/ 5762045 h 7818884"/>
              <a:gd name="connsiteX10" fmla="*/ 15111914 w 15154312"/>
              <a:gd name="connsiteY10" fmla="*/ 6401501 h 7818884"/>
              <a:gd name="connsiteX11" fmla="*/ 12338430 w 15154312"/>
              <a:gd name="connsiteY11" fmla="*/ 7439791 h 7818884"/>
              <a:gd name="connsiteX12" fmla="*/ 1145083 w 15154312"/>
              <a:gd name="connsiteY12" fmla="*/ 7186500 h 7818884"/>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4768465 w 15154312"/>
              <a:gd name="connsiteY4" fmla="*/ 6385985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876711 w 15154312"/>
              <a:gd name="connsiteY7" fmla="*/ 6057333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1145083 w 15154312"/>
              <a:gd name="connsiteY0" fmla="*/ 7131592 h 7763976"/>
              <a:gd name="connsiteX1" fmla="*/ 763230 w 15154312"/>
              <a:gd name="connsiteY1" fmla="*/ 369605 h 7763976"/>
              <a:gd name="connsiteX2" fmla="*/ 4642970 w 15154312"/>
              <a:gd name="connsiteY2" fmla="*/ 1228707 h 7763976"/>
              <a:gd name="connsiteX3" fmla="*/ 5503022 w 15154312"/>
              <a:gd name="connsiteY3" fmla="*/ 4090366 h 7763976"/>
              <a:gd name="connsiteX4" fmla="*/ 6879653 w 15154312"/>
              <a:gd name="connsiteY4" fmla="*/ 4610973 h 7763976"/>
              <a:gd name="connsiteX5" fmla="*/ 7023272 w 15154312"/>
              <a:gd name="connsiteY5" fmla="*/ 6191683 h 7763976"/>
              <a:gd name="connsiteX6" fmla="*/ 8747823 w 15154312"/>
              <a:gd name="connsiteY6" fmla="*/ 5278388 h 7763976"/>
              <a:gd name="connsiteX7" fmla="*/ 10675005 w 15154312"/>
              <a:gd name="connsiteY7" fmla="*/ 6662450 h 7763976"/>
              <a:gd name="connsiteX8" fmla="*/ 12325948 w 15154312"/>
              <a:gd name="connsiteY8" fmla="*/ 5264070 h 7763976"/>
              <a:gd name="connsiteX9" fmla="*/ 13719390 w 15154312"/>
              <a:gd name="connsiteY9" fmla="*/ 5707137 h 7763976"/>
              <a:gd name="connsiteX10" fmla="*/ 15111914 w 15154312"/>
              <a:gd name="connsiteY10" fmla="*/ 6346593 h 7763976"/>
              <a:gd name="connsiteX11" fmla="*/ 12338430 w 15154312"/>
              <a:gd name="connsiteY11" fmla="*/ 7384883 h 7763976"/>
              <a:gd name="connsiteX12" fmla="*/ 1145083 w 15154312"/>
              <a:gd name="connsiteY12" fmla="*/ 7131592 h 7763976"/>
              <a:gd name="connsiteX0" fmla="*/ 714950 w 14686787"/>
              <a:gd name="connsiteY0" fmla="*/ 7131592 h 8289167"/>
              <a:gd name="connsiteX1" fmla="*/ 333097 w 14686787"/>
              <a:gd name="connsiteY1" fmla="*/ 369605 h 8289167"/>
              <a:gd name="connsiteX2" fmla="*/ 4212837 w 14686787"/>
              <a:gd name="connsiteY2" fmla="*/ 1228707 h 8289167"/>
              <a:gd name="connsiteX3" fmla="*/ 5072889 w 14686787"/>
              <a:gd name="connsiteY3" fmla="*/ 4090366 h 8289167"/>
              <a:gd name="connsiteX4" fmla="*/ 6449520 w 14686787"/>
              <a:gd name="connsiteY4" fmla="*/ 4610973 h 8289167"/>
              <a:gd name="connsiteX5" fmla="*/ 6593139 w 14686787"/>
              <a:gd name="connsiteY5" fmla="*/ 6191683 h 8289167"/>
              <a:gd name="connsiteX6" fmla="*/ 8317690 w 14686787"/>
              <a:gd name="connsiteY6" fmla="*/ 5278388 h 8289167"/>
              <a:gd name="connsiteX7" fmla="*/ 10244872 w 14686787"/>
              <a:gd name="connsiteY7" fmla="*/ 6662450 h 8289167"/>
              <a:gd name="connsiteX8" fmla="*/ 11895815 w 14686787"/>
              <a:gd name="connsiteY8" fmla="*/ 5264070 h 8289167"/>
              <a:gd name="connsiteX9" fmla="*/ 13289257 w 14686787"/>
              <a:gd name="connsiteY9" fmla="*/ 5707137 h 8289167"/>
              <a:gd name="connsiteX10" fmla="*/ 14681781 w 14686787"/>
              <a:gd name="connsiteY10" fmla="*/ 6346593 h 8289167"/>
              <a:gd name="connsiteX11" fmla="*/ 4821697 w 14686787"/>
              <a:gd name="connsiteY11" fmla="*/ 8218601 h 8289167"/>
              <a:gd name="connsiteX12" fmla="*/ 714950 w 14686787"/>
              <a:gd name="connsiteY12" fmla="*/ 7131592 h 8289167"/>
              <a:gd name="connsiteX0" fmla="*/ 433461 w 15037377"/>
              <a:gd name="connsiteY0" fmla="*/ 3261595 h 8065833"/>
              <a:gd name="connsiteX1" fmla="*/ 683620 w 15037377"/>
              <a:gd name="connsiteY1" fmla="*/ 116867 h 8065833"/>
              <a:gd name="connsiteX2" fmla="*/ 4563360 w 15037377"/>
              <a:gd name="connsiteY2" fmla="*/ 975969 h 8065833"/>
              <a:gd name="connsiteX3" fmla="*/ 5423412 w 15037377"/>
              <a:gd name="connsiteY3" fmla="*/ 3837628 h 8065833"/>
              <a:gd name="connsiteX4" fmla="*/ 6800043 w 15037377"/>
              <a:gd name="connsiteY4" fmla="*/ 4358235 h 8065833"/>
              <a:gd name="connsiteX5" fmla="*/ 6943662 w 15037377"/>
              <a:gd name="connsiteY5" fmla="*/ 5938945 h 8065833"/>
              <a:gd name="connsiteX6" fmla="*/ 8668213 w 15037377"/>
              <a:gd name="connsiteY6" fmla="*/ 5025650 h 8065833"/>
              <a:gd name="connsiteX7" fmla="*/ 10595395 w 15037377"/>
              <a:gd name="connsiteY7" fmla="*/ 6409712 h 8065833"/>
              <a:gd name="connsiteX8" fmla="*/ 12246338 w 15037377"/>
              <a:gd name="connsiteY8" fmla="*/ 5011332 h 8065833"/>
              <a:gd name="connsiteX9" fmla="*/ 13639780 w 15037377"/>
              <a:gd name="connsiteY9" fmla="*/ 5454399 h 8065833"/>
              <a:gd name="connsiteX10" fmla="*/ 15032304 w 15037377"/>
              <a:gd name="connsiteY10" fmla="*/ 6093855 h 8065833"/>
              <a:gd name="connsiteX11" fmla="*/ 5172220 w 15037377"/>
              <a:gd name="connsiteY11" fmla="*/ 7965863 h 8065833"/>
              <a:gd name="connsiteX12" fmla="*/ 433461 w 15037377"/>
              <a:gd name="connsiteY12" fmla="*/ 3261595 h 8065833"/>
              <a:gd name="connsiteX0" fmla="*/ 394024 w 14996293"/>
              <a:gd name="connsiteY0" fmla="*/ 3261595 h 7373177"/>
              <a:gd name="connsiteX1" fmla="*/ 644183 w 14996293"/>
              <a:gd name="connsiteY1" fmla="*/ 116867 h 7373177"/>
              <a:gd name="connsiteX2" fmla="*/ 4523923 w 14996293"/>
              <a:gd name="connsiteY2" fmla="*/ 975969 h 7373177"/>
              <a:gd name="connsiteX3" fmla="*/ 5383975 w 14996293"/>
              <a:gd name="connsiteY3" fmla="*/ 3837628 h 7373177"/>
              <a:gd name="connsiteX4" fmla="*/ 6760606 w 14996293"/>
              <a:gd name="connsiteY4" fmla="*/ 4358235 h 7373177"/>
              <a:gd name="connsiteX5" fmla="*/ 6904225 w 14996293"/>
              <a:gd name="connsiteY5" fmla="*/ 5938945 h 7373177"/>
              <a:gd name="connsiteX6" fmla="*/ 8628776 w 14996293"/>
              <a:gd name="connsiteY6" fmla="*/ 5025650 h 7373177"/>
              <a:gd name="connsiteX7" fmla="*/ 10555958 w 14996293"/>
              <a:gd name="connsiteY7" fmla="*/ 6409712 h 7373177"/>
              <a:gd name="connsiteX8" fmla="*/ 12206901 w 14996293"/>
              <a:gd name="connsiteY8" fmla="*/ 5011332 h 7373177"/>
              <a:gd name="connsiteX9" fmla="*/ 13600343 w 14996293"/>
              <a:gd name="connsiteY9" fmla="*/ 5454399 h 7373177"/>
              <a:gd name="connsiteX10" fmla="*/ 14992867 w 14996293"/>
              <a:gd name="connsiteY10" fmla="*/ 6093855 h 7373177"/>
              <a:gd name="connsiteX11" fmla="*/ 1367607 w 14996293"/>
              <a:gd name="connsiteY11" fmla="*/ 7199381 h 7373177"/>
              <a:gd name="connsiteX12" fmla="*/ 394024 w 14996293"/>
              <a:gd name="connsiteY12" fmla="*/ 3261595 h 7373177"/>
              <a:gd name="connsiteX0" fmla="*/ 244337 w 13456190"/>
              <a:gd name="connsiteY0" fmla="*/ 3261595 h 8839206"/>
              <a:gd name="connsiteX1" fmla="*/ 494496 w 13456190"/>
              <a:gd name="connsiteY1" fmla="*/ 116867 h 8839206"/>
              <a:gd name="connsiteX2" fmla="*/ 4374236 w 13456190"/>
              <a:gd name="connsiteY2" fmla="*/ 975969 h 8839206"/>
              <a:gd name="connsiteX3" fmla="*/ 5234288 w 13456190"/>
              <a:gd name="connsiteY3" fmla="*/ 3837628 h 8839206"/>
              <a:gd name="connsiteX4" fmla="*/ 6610919 w 13456190"/>
              <a:gd name="connsiteY4" fmla="*/ 4358235 h 8839206"/>
              <a:gd name="connsiteX5" fmla="*/ 6754538 w 13456190"/>
              <a:gd name="connsiteY5" fmla="*/ 5938945 h 8839206"/>
              <a:gd name="connsiteX6" fmla="*/ 8479089 w 13456190"/>
              <a:gd name="connsiteY6" fmla="*/ 5025650 h 8839206"/>
              <a:gd name="connsiteX7" fmla="*/ 10406271 w 13456190"/>
              <a:gd name="connsiteY7" fmla="*/ 6409712 h 8839206"/>
              <a:gd name="connsiteX8" fmla="*/ 12057214 w 13456190"/>
              <a:gd name="connsiteY8" fmla="*/ 5011332 h 8839206"/>
              <a:gd name="connsiteX9" fmla="*/ 13450656 w 13456190"/>
              <a:gd name="connsiteY9" fmla="*/ 5454399 h 8839206"/>
              <a:gd name="connsiteX10" fmla="*/ 12624415 w 13456190"/>
              <a:gd name="connsiteY10" fmla="*/ 8473984 h 8839206"/>
              <a:gd name="connsiteX11" fmla="*/ 1217920 w 13456190"/>
              <a:gd name="connsiteY11" fmla="*/ 7199381 h 8839206"/>
              <a:gd name="connsiteX12" fmla="*/ 244337 w 13456190"/>
              <a:gd name="connsiteY12" fmla="*/ 3261595 h 8839206"/>
              <a:gd name="connsiteX0" fmla="*/ 333400 w 14048395"/>
              <a:gd name="connsiteY0" fmla="*/ 3261595 h 8815842"/>
              <a:gd name="connsiteX1" fmla="*/ 583559 w 14048395"/>
              <a:gd name="connsiteY1" fmla="*/ 116867 h 8815842"/>
              <a:gd name="connsiteX2" fmla="*/ 4463299 w 14048395"/>
              <a:gd name="connsiteY2" fmla="*/ 975969 h 8815842"/>
              <a:gd name="connsiteX3" fmla="*/ 5323351 w 14048395"/>
              <a:gd name="connsiteY3" fmla="*/ 3837628 h 8815842"/>
              <a:gd name="connsiteX4" fmla="*/ 6699982 w 14048395"/>
              <a:gd name="connsiteY4" fmla="*/ 4358235 h 8815842"/>
              <a:gd name="connsiteX5" fmla="*/ 6843601 w 14048395"/>
              <a:gd name="connsiteY5" fmla="*/ 5938945 h 8815842"/>
              <a:gd name="connsiteX6" fmla="*/ 8568152 w 14048395"/>
              <a:gd name="connsiteY6" fmla="*/ 5025650 h 8815842"/>
              <a:gd name="connsiteX7" fmla="*/ 10495334 w 14048395"/>
              <a:gd name="connsiteY7" fmla="*/ 6409712 h 8815842"/>
              <a:gd name="connsiteX8" fmla="*/ 12146277 w 14048395"/>
              <a:gd name="connsiteY8" fmla="*/ 5011332 h 8815842"/>
              <a:gd name="connsiteX9" fmla="*/ 13539719 w 14048395"/>
              <a:gd name="connsiteY9" fmla="*/ 5454399 h 8815842"/>
              <a:gd name="connsiteX10" fmla="*/ 14044736 w 14048395"/>
              <a:gd name="connsiteY10" fmla="*/ 8447090 h 8815842"/>
              <a:gd name="connsiteX11" fmla="*/ 1306983 w 14048395"/>
              <a:gd name="connsiteY11" fmla="*/ 7199381 h 8815842"/>
              <a:gd name="connsiteX12" fmla="*/ 333400 w 14048395"/>
              <a:gd name="connsiteY12" fmla="*/ 3261595 h 8815842"/>
              <a:gd name="connsiteX0" fmla="*/ 333400 w 14186310"/>
              <a:gd name="connsiteY0" fmla="*/ 3261595 h 8815842"/>
              <a:gd name="connsiteX1" fmla="*/ 583559 w 14186310"/>
              <a:gd name="connsiteY1" fmla="*/ 116867 h 8815842"/>
              <a:gd name="connsiteX2" fmla="*/ 4463299 w 14186310"/>
              <a:gd name="connsiteY2" fmla="*/ 975969 h 8815842"/>
              <a:gd name="connsiteX3" fmla="*/ 5323351 w 14186310"/>
              <a:gd name="connsiteY3" fmla="*/ 3837628 h 8815842"/>
              <a:gd name="connsiteX4" fmla="*/ 6699982 w 14186310"/>
              <a:gd name="connsiteY4" fmla="*/ 4358235 h 8815842"/>
              <a:gd name="connsiteX5" fmla="*/ 6843601 w 14186310"/>
              <a:gd name="connsiteY5" fmla="*/ 5938945 h 8815842"/>
              <a:gd name="connsiteX6" fmla="*/ 8568152 w 14186310"/>
              <a:gd name="connsiteY6" fmla="*/ 5025650 h 8815842"/>
              <a:gd name="connsiteX7" fmla="*/ 10495334 w 14186310"/>
              <a:gd name="connsiteY7" fmla="*/ 6409712 h 8815842"/>
              <a:gd name="connsiteX8" fmla="*/ 12146277 w 14186310"/>
              <a:gd name="connsiteY8" fmla="*/ 5011332 h 8815842"/>
              <a:gd name="connsiteX9" fmla="*/ 14091049 w 14186310"/>
              <a:gd name="connsiteY9" fmla="*/ 6543611 h 8815842"/>
              <a:gd name="connsiteX10" fmla="*/ 14044736 w 14186310"/>
              <a:gd name="connsiteY10" fmla="*/ 8447090 h 8815842"/>
              <a:gd name="connsiteX11" fmla="*/ 1306983 w 14186310"/>
              <a:gd name="connsiteY11" fmla="*/ 7199381 h 8815842"/>
              <a:gd name="connsiteX12" fmla="*/ 333400 w 14186310"/>
              <a:gd name="connsiteY12" fmla="*/ 3261595 h 8815842"/>
              <a:gd name="connsiteX0" fmla="*/ 333400 w 14186310"/>
              <a:gd name="connsiteY0" fmla="*/ 3326178 h 8880425"/>
              <a:gd name="connsiteX1" fmla="*/ 583559 w 14186310"/>
              <a:gd name="connsiteY1" fmla="*/ 181450 h 8880425"/>
              <a:gd name="connsiteX2" fmla="*/ 3616135 w 14186310"/>
              <a:gd name="connsiteY2" fmla="*/ 758164 h 8880425"/>
              <a:gd name="connsiteX3" fmla="*/ 5323351 w 14186310"/>
              <a:gd name="connsiteY3" fmla="*/ 3902211 h 8880425"/>
              <a:gd name="connsiteX4" fmla="*/ 6699982 w 14186310"/>
              <a:gd name="connsiteY4" fmla="*/ 4422818 h 8880425"/>
              <a:gd name="connsiteX5" fmla="*/ 6843601 w 14186310"/>
              <a:gd name="connsiteY5" fmla="*/ 6003528 h 8880425"/>
              <a:gd name="connsiteX6" fmla="*/ 8568152 w 14186310"/>
              <a:gd name="connsiteY6" fmla="*/ 5090233 h 8880425"/>
              <a:gd name="connsiteX7" fmla="*/ 10495334 w 14186310"/>
              <a:gd name="connsiteY7" fmla="*/ 6474295 h 8880425"/>
              <a:gd name="connsiteX8" fmla="*/ 12146277 w 14186310"/>
              <a:gd name="connsiteY8" fmla="*/ 5075915 h 8880425"/>
              <a:gd name="connsiteX9" fmla="*/ 14091049 w 14186310"/>
              <a:gd name="connsiteY9" fmla="*/ 6608194 h 8880425"/>
              <a:gd name="connsiteX10" fmla="*/ 14044736 w 14186310"/>
              <a:gd name="connsiteY10" fmla="*/ 8511673 h 8880425"/>
              <a:gd name="connsiteX11" fmla="*/ 1306983 w 14186310"/>
              <a:gd name="connsiteY11" fmla="*/ 7263964 h 8880425"/>
              <a:gd name="connsiteX12" fmla="*/ 333400 w 14186310"/>
              <a:gd name="connsiteY12" fmla="*/ 3326178 h 8880425"/>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99982 w 14186310"/>
              <a:gd name="connsiteY4" fmla="*/ 4424470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186310"/>
              <a:gd name="connsiteY0" fmla="*/ 3327830 h 8882077"/>
              <a:gd name="connsiteX1" fmla="*/ 583559 w 14186310"/>
              <a:gd name="connsiteY1" fmla="*/ 183102 h 8882077"/>
              <a:gd name="connsiteX2" fmla="*/ 3616135 w 14186310"/>
              <a:gd name="connsiteY2" fmla="*/ 759816 h 8882077"/>
              <a:gd name="connsiteX3" fmla="*/ 4126563 w 14186310"/>
              <a:gd name="connsiteY3" fmla="*/ 3957651 h 8882077"/>
              <a:gd name="connsiteX4" fmla="*/ 6659641 w 14186310"/>
              <a:gd name="connsiteY4" fmla="*/ 4142082 h 8882077"/>
              <a:gd name="connsiteX5" fmla="*/ 6843601 w 14186310"/>
              <a:gd name="connsiteY5" fmla="*/ 6005180 h 8882077"/>
              <a:gd name="connsiteX6" fmla="*/ 8568152 w 14186310"/>
              <a:gd name="connsiteY6" fmla="*/ 5091885 h 8882077"/>
              <a:gd name="connsiteX7" fmla="*/ 10495334 w 14186310"/>
              <a:gd name="connsiteY7" fmla="*/ 6475947 h 8882077"/>
              <a:gd name="connsiteX8" fmla="*/ 12146277 w 14186310"/>
              <a:gd name="connsiteY8" fmla="*/ 5077567 h 8882077"/>
              <a:gd name="connsiteX9" fmla="*/ 14091049 w 14186310"/>
              <a:gd name="connsiteY9" fmla="*/ 6609846 h 8882077"/>
              <a:gd name="connsiteX10" fmla="*/ 14044736 w 14186310"/>
              <a:gd name="connsiteY10" fmla="*/ 8513325 h 8882077"/>
              <a:gd name="connsiteX11" fmla="*/ 1306983 w 14186310"/>
              <a:gd name="connsiteY11" fmla="*/ 7265616 h 8882077"/>
              <a:gd name="connsiteX12" fmla="*/ 333400 w 14186310"/>
              <a:gd name="connsiteY12" fmla="*/ 3327830 h 8882077"/>
              <a:gd name="connsiteX0" fmla="*/ 333400 w 14711012"/>
              <a:gd name="connsiteY0" fmla="*/ 3327830 h 8882077"/>
              <a:gd name="connsiteX1" fmla="*/ 583559 w 14711012"/>
              <a:gd name="connsiteY1" fmla="*/ 183102 h 8882077"/>
              <a:gd name="connsiteX2" fmla="*/ 3616135 w 14711012"/>
              <a:gd name="connsiteY2" fmla="*/ 759816 h 8882077"/>
              <a:gd name="connsiteX3" fmla="*/ 4126563 w 14711012"/>
              <a:gd name="connsiteY3" fmla="*/ 3957651 h 8882077"/>
              <a:gd name="connsiteX4" fmla="*/ 6659641 w 14711012"/>
              <a:gd name="connsiteY4" fmla="*/ 4142082 h 8882077"/>
              <a:gd name="connsiteX5" fmla="*/ 6843601 w 14711012"/>
              <a:gd name="connsiteY5" fmla="*/ 6005180 h 8882077"/>
              <a:gd name="connsiteX6" fmla="*/ 8568152 w 14711012"/>
              <a:gd name="connsiteY6" fmla="*/ 5091885 h 8882077"/>
              <a:gd name="connsiteX7" fmla="*/ 10495334 w 14711012"/>
              <a:gd name="connsiteY7" fmla="*/ 6475947 h 8882077"/>
              <a:gd name="connsiteX8" fmla="*/ 12146277 w 14711012"/>
              <a:gd name="connsiteY8" fmla="*/ 5077567 h 8882077"/>
              <a:gd name="connsiteX9" fmla="*/ 14655825 w 14711012"/>
              <a:gd name="connsiteY9" fmla="*/ 6865340 h 8882077"/>
              <a:gd name="connsiteX10" fmla="*/ 14044736 w 14711012"/>
              <a:gd name="connsiteY10" fmla="*/ 8513325 h 8882077"/>
              <a:gd name="connsiteX11" fmla="*/ 1306983 w 14711012"/>
              <a:gd name="connsiteY11" fmla="*/ 7265616 h 8882077"/>
              <a:gd name="connsiteX12" fmla="*/ 333400 w 14711012"/>
              <a:gd name="connsiteY12" fmla="*/ 3327830 h 8882077"/>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2146277 w 15343128"/>
              <a:gd name="connsiteY8" fmla="*/ 507756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333400 w 15343128"/>
              <a:gd name="connsiteY0" fmla="*/ 3327830 h 8517495"/>
              <a:gd name="connsiteX1" fmla="*/ 583559 w 15343128"/>
              <a:gd name="connsiteY1" fmla="*/ 183102 h 8517495"/>
              <a:gd name="connsiteX2" fmla="*/ 3616135 w 15343128"/>
              <a:gd name="connsiteY2" fmla="*/ 759816 h 8517495"/>
              <a:gd name="connsiteX3" fmla="*/ 4126563 w 15343128"/>
              <a:gd name="connsiteY3" fmla="*/ 3957651 h 8517495"/>
              <a:gd name="connsiteX4" fmla="*/ 6659641 w 15343128"/>
              <a:gd name="connsiteY4" fmla="*/ 4142082 h 8517495"/>
              <a:gd name="connsiteX5" fmla="*/ 6843601 w 15343128"/>
              <a:gd name="connsiteY5" fmla="*/ 6005180 h 8517495"/>
              <a:gd name="connsiteX6" fmla="*/ 8568152 w 15343128"/>
              <a:gd name="connsiteY6" fmla="*/ 5091885 h 8517495"/>
              <a:gd name="connsiteX7" fmla="*/ 10495334 w 15343128"/>
              <a:gd name="connsiteY7" fmla="*/ 6475947 h 8517495"/>
              <a:gd name="connsiteX8" fmla="*/ 13087571 w 15343128"/>
              <a:gd name="connsiteY8" fmla="*/ 5440637 h 8517495"/>
              <a:gd name="connsiteX9" fmla="*/ 14655825 w 15343128"/>
              <a:gd name="connsiteY9" fmla="*/ 6865340 h 8517495"/>
              <a:gd name="connsiteX10" fmla="*/ 15033596 w 15343128"/>
              <a:gd name="connsiteY10" fmla="*/ 7249413 h 8517495"/>
              <a:gd name="connsiteX11" fmla="*/ 14044736 w 15343128"/>
              <a:gd name="connsiteY11" fmla="*/ 8513325 h 8517495"/>
              <a:gd name="connsiteX12" fmla="*/ 1306983 w 15343128"/>
              <a:gd name="connsiteY12" fmla="*/ 7265616 h 8517495"/>
              <a:gd name="connsiteX13" fmla="*/ 333400 w 15343128"/>
              <a:gd name="connsiteY13" fmla="*/ 3327830 h 8517495"/>
              <a:gd name="connsiteX0" fmla="*/ 244337 w 14975510"/>
              <a:gd name="connsiteY0" fmla="*/ 3327830 h 8838758"/>
              <a:gd name="connsiteX1" fmla="*/ 494496 w 14975510"/>
              <a:gd name="connsiteY1" fmla="*/ 183102 h 8838758"/>
              <a:gd name="connsiteX2" fmla="*/ 3527072 w 14975510"/>
              <a:gd name="connsiteY2" fmla="*/ 759816 h 8838758"/>
              <a:gd name="connsiteX3" fmla="*/ 4037500 w 14975510"/>
              <a:gd name="connsiteY3" fmla="*/ 3957651 h 8838758"/>
              <a:gd name="connsiteX4" fmla="*/ 6570578 w 14975510"/>
              <a:gd name="connsiteY4" fmla="*/ 4142082 h 8838758"/>
              <a:gd name="connsiteX5" fmla="*/ 6754538 w 14975510"/>
              <a:gd name="connsiteY5" fmla="*/ 6005180 h 8838758"/>
              <a:gd name="connsiteX6" fmla="*/ 8479089 w 14975510"/>
              <a:gd name="connsiteY6" fmla="*/ 5091885 h 8838758"/>
              <a:gd name="connsiteX7" fmla="*/ 10406271 w 14975510"/>
              <a:gd name="connsiteY7" fmla="*/ 6475947 h 8838758"/>
              <a:gd name="connsiteX8" fmla="*/ 12998508 w 14975510"/>
              <a:gd name="connsiteY8" fmla="*/ 5440637 h 8838758"/>
              <a:gd name="connsiteX9" fmla="*/ 14566762 w 14975510"/>
              <a:gd name="connsiteY9" fmla="*/ 6865340 h 8838758"/>
              <a:gd name="connsiteX10" fmla="*/ 14944533 w 14975510"/>
              <a:gd name="connsiteY10" fmla="*/ 7249413 h 8838758"/>
              <a:gd name="connsiteX11" fmla="*/ 12624415 w 14975510"/>
              <a:gd name="connsiteY11" fmla="*/ 8836054 h 8838758"/>
              <a:gd name="connsiteX12" fmla="*/ 1217920 w 14975510"/>
              <a:gd name="connsiteY12" fmla="*/ 7265616 h 8838758"/>
              <a:gd name="connsiteX13" fmla="*/ 244337 w 14975510"/>
              <a:gd name="connsiteY13" fmla="*/ 3327830 h 8838758"/>
              <a:gd name="connsiteX0" fmla="*/ 244337 w 14881529"/>
              <a:gd name="connsiteY0" fmla="*/ 3327830 h 8838758"/>
              <a:gd name="connsiteX1" fmla="*/ 494496 w 14881529"/>
              <a:gd name="connsiteY1" fmla="*/ 183102 h 8838758"/>
              <a:gd name="connsiteX2" fmla="*/ 3527072 w 14881529"/>
              <a:gd name="connsiteY2" fmla="*/ 759816 h 8838758"/>
              <a:gd name="connsiteX3" fmla="*/ 4037500 w 14881529"/>
              <a:gd name="connsiteY3" fmla="*/ 3957651 h 8838758"/>
              <a:gd name="connsiteX4" fmla="*/ 6570578 w 14881529"/>
              <a:gd name="connsiteY4" fmla="*/ 4142082 h 8838758"/>
              <a:gd name="connsiteX5" fmla="*/ 6754538 w 14881529"/>
              <a:gd name="connsiteY5" fmla="*/ 6005180 h 8838758"/>
              <a:gd name="connsiteX6" fmla="*/ 8479089 w 14881529"/>
              <a:gd name="connsiteY6" fmla="*/ 5091885 h 8838758"/>
              <a:gd name="connsiteX7" fmla="*/ 10406271 w 14881529"/>
              <a:gd name="connsiteY7" fmla="*/ 6475947 h 8838758"/>
              <a:gd name="connsiteX8" fmla="*/ 12998508 w 14881529"/>
              <a:gd name="connsiteY8" fmla="*/ 5440637 h 8838758"/>
              <a:gd name="connsiteX9" fmla="*/ 14566762 w 14881529"/>
              <a:gd name="connsiteY9" fmla="*/ 6865340 h 8838758"/>
              <a:gd name="connsiteX10" fmla="*/ 14836957 w 14881529"/>
              <a:gd name="connsiteY10" fmla="*/ 8325178 h 8838758"/>
              <a:gd name="connsiteX11" fmla="*/ 12624415 w 14881529"/>
              <a:gd name="connsiteY11" fmla="*/ 8836054 h 8838758"/>
              <a:gd name="connsiteX12" fmla="*/ 1217920 w 14881529"/>
              <a:gd name="connsiteY12" fmla="*/ 7265616 h 8838758"/>
              <a:gd name="connsiteX13" fmla="*/ 244337 w 14881529"/>
              <a:gd name="connsiteY13" fmla="*/ 3327830 h 8838758"/>
              <a:gd name="connsiteX0" fmla="*/ 244337 w 14942404"/>
              <a:gd name="connsiteY0" fmla="*/ 3327830 h 8838758"/>
              <a:gd name="connsiteX1" fmla="*/ 494496 w 14942404"/>
              <a:gd name="connsiteY1" fmla="*/ 183102 h 8838758"/>
              <a:gd name="connsiteX2" fmla="*/ 3527072 w 14942404"/>
              <a:gd name="connsiteY2" fmla="*/ 759816 h 8838758"/>
              <a:gd name="connsiteX3" fmla="*/ 4037500 w 14942404"/>
              <a:gd name="connsiteY3" fmla="*/ 3957651 h 8838758"/>
              <a:gd name="connsiteX4" fmla="*/ 6570578 w 14942404"/>
              <a:gd name="connsiteY4" fmla="*/ 4142082 h 8838758"/>
              <a:gd name="connsiteX5" fmla="*/ 6754538 w 14942404"/>
              <a:gd name="connsiteY5" fmla="*/ 6005180 h 8838758"/>
              <a:gd name="connsiteX6" fmla="*/ 8479089 w 14942404"/>
              <a:gd name="connsiteY6" fmla="*/ 5091885 h 8838758"/>
              <a:gd name="connsiteX7" fmla="*/ 10406271 w 14942404"/>
              <a:gd name="connsiteY7" fmla="*/ 6475947 h 8838758"/>
              <a:gd name="connsiteX8" fmla="*/ 12998508 w 14942404"/>
              <a:gd name="connsiteY8" fmla="*/ 5440637 h 8838758"/>
              <a:gd name="connsiteX9" fmla="*/ 14741574 w 14942404"/>
              <a:gd name="connsiteY9" fmla="*/ 7618375 h 8838758"/>
              <a:gd name="connsiteX10" fmla="*/ 14836957 w 14942404"/>
              <a:gd name="connsiteY10" fmla="*/ 8325178 h 8838758"/>
              <a:gd name="connsiteX11" fmla="*/ 12624415 w 14942404"/>
              <a:gd name="connsiteY11" fmla="*/ 8836054 h 8838758"/>
              <a:gd name="connsiteX12" fmla="*/ 1217920 w 14942404"/>
              <a:gd name="connsiteY12" fmla="*/ 7265616 h 8838758"/>
              <a:gd name="connsiteX13" fmla="*/ 244337 w 14942404"/>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479089 w 14922620"/>
              <a:gd name="connsiteY6" fmla="*/ 5091885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406271 w 14922620"/>
              <a:gd name="connsiteY7" fmla="*/ 6475947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6570578 w 14922620"/>
              <a:gd name="connsiteY4" fmla="*/ 4142082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27830 h 8838758"/>
              <a:gd name="connsiteX1" fmla="*/ 494496 w 14922620"/>
              <a:gd name="connsiteY1" fmla="*/ 183102 h 8838758"/>
              <a:gd name="connsiteX2" fmla="*/ 3527072 w 14922620"/>
              <a:gd name="connsiteY2" fmla="*/ 759816 h 8838758"/>
              <a:gd name="connsiteX3" fmla="*/ 4037500 w 14922620"/>
              <a:gd name="connsiteY3" fmla="*/ 3957651 h 8838758"/>
              <a:gd name="connsiteX4" fmla="*/ 5925119 w 14922620"/>
              <a:gd name="connsiteY4" fmla="*/ 4128635 h 8838758"/>
              <a:gd name="connsiteX5" fmla="*/ 6754538 w 14922620"/>
              <a:gd name="connsiteY5" fmla="*/ 6005180 h 8838758"/>
              <a:gd name="connsiteX6" fmla="*/ 8694242 w 14922620"/>
              <a:gd name="connsiteY6" fmla="*/ 5468403 h 8838758"/>
              <a:gd name="connsiteX7" fmla="*/ 10917259 w 14922620"/>
              <a:gd name="connsiteY7" fmla="*/ 6516288 h 8838758"/>
              <a:gd name="connsiteX8" fmla="*/ 13321238 w 14922620"/>
              <a:gd name="connsiteY8" fmla="*/ 6207119 h 8838758"/>
              <a:gd name="connsiteX9" fmla="*/ 14741574 w 14922620"/>
              <a:gd name="connsiteY9" fmla="*/ 7618375 h 8838758"/>
              <a:gd name="connsiteX10" fmla="*/ 14836957 w 14922620"/>
              <a:gd name="connsiteY10" fmla="*/ 8325178 h 8838758"/>
              <a:gd name="connsiteX11" fmla="*/ 12624415 w 14922620"/>
              <a:gd name="connsiteY11" fmla="*/ 8836054 h 8838758"/>
              <a:gd name="connsiteX12" fmla="*/ 1217920 w 14922620"/>
              <a:gd name="connsiteY12" fmla="*/ 7265616 h 8838758"/>
              <a:gd name="connsiteX13" fmla="*/ 244337 w 14922620"/>
              <a:gd name="connsiteY13" fmla="*/ 3327830 h 8838758"/>
              <a:gd name="connsiteX0" fmla="*/ 244337 w 14922620"/>
              <a:gd name="connsiteY0" fmla="*/ 3310388 h 8821316"/>
              <a:gd name="connsiteX1" fmla="*/ 494496 w 14922620"/>
              <a:gd name="connsiteY1" fmla="*/ 165660 h 8821316"/>
              <a:gd name="connsiteX2" fmla="*/ 3527072 w 14922620"/>
              <a:gd name="connsiteY2" fmla="*/ 742374 h 8821316"/>
              <a:gd name="connsiteX3" fmla="*/ 4024053 w 14922620"/>
              <a:gd name="connsiteY3" fmla="*/ 3335091 h 8821316"/>
              <a:gd name="connsiteX4" fmla="*/ 5925119 w 14922620"/>
              <a:gd name="connsiteY4" fmla="*/ 4111193 h 8821316"/>
              <a:gd name="connsiteX5" fmla="*/ 6754538 w 14922620"/>
              <a:gd name="connsiteY5" fmla="*/ 5987738 h 8821316"/>
              <a:gd name="connsiteX6" fmla="*/ 8694242 w 14922620"/>
              <a:gd name="connsiteY6" fmla="*/ 5450961 h 8821316"/>
              <a:gd name="connsiteX7" fmla="*/ 10917259 w 14922620"/>
              <a:gd name="connsiteY7" fmla="*/ 6498846 h 8821316"/>
              <a:gd name="connsiteX8" fmla="*/ 13321238 w 14922620"/>
              <a:gd name="connsiteY8" fmla="*/ 6189677 h 8821316"/>
              <a:gd name="connsiteX9" fmla="*/ 14741574 w 14922620"/>
              <a:gd name="connsiteY9" fmla="*/ 7600933 h 8821316"/>
              <a:gd name="connsiteX10" fmla="*/ 14836957 w 14922620"/>
              <a:gd name="connsiteY10" fmla="*/ 8307736 h 8821316"/>
              <a:gd name="connsiteX11" fmla="*/ 12624415 w 14922620"/>
              <a:gd name="connsiteY11" fmla="*/ 8818612 h 8821316"/>
              <a:gd name="connsiteX12" fmla="*/ 1217920 w 14922620"/>
              <a:gd name="connsiteY12" fmla="*/ 7248174 h 8821316"/>
              <a:gd name="connsiteX13" fmla="*/ 244337 w 14922620"/>
              <a:gd name="connsiteY13" fmla="*/ 3310388 h 8821316"/>
              <a:gd name="connsiteX0" fmla="*/ 244337 w 14922620"/>
              <a:gd name="connsiteY0" fmla="*/ 3282249 h 8793177"/>
              <a:gd name="connsiteX1" fmla="*/ 494496 w 14922620"/>
              <a:gd name="connsiteY1" fmla="*/ 137521 h 8793177"/>
              <a:gd name="connsiteX2" fmla="*/ 3527072 w 14922620"/>
              <a:gd name="connsiteY2" fmla="*/ 714235 h 8793177"/>
              <a:gd name="connsiteX3" fmla="*/ 5718382 w 14922620"/>
              <a:gd name="connsiteY3" fmla="*/ 2096717 h 8793177"/>
              <a:gd name="connsiteX4" fmla="*/ 5925119 w 14922620"/>
              <a:gd name="connsiteY4" fmla="*/ 4083054 h 8793177"/>
              <a:gd name="connsiteX5" fmla="*/ 6754538 w 14922620"/>
              <a:gd name="connsiteY5" fmla="*/ 5959599 h 8793177"/>
              <a:gd name="connsiteX6" fmla="*/ 8694242 w 14922620"/>
              <a:gd name="connsiteY6" fmla="*/ 5422822 h 8793177"/>
              <a:gd name="connsiteX7" fmla="*/ 10917259 w 14922620"/>
              <a:gd name="connsiteY7" fmla="*/ 6470707 h 8793177"/>
              <a:gd name="connsiteX8" fmla="*/ 13321238 w 14922620"/>
              <a:gd name="connsiteY8" fmla="*/ 6161538 h 8793177"/>
              <a:gd name="connsiteX9" fmla="*/ 14741574 w 14922620"/>
              <a:gd name="connsiteY9" fmla="*/ 7572794 h 8793177"/>
              <a:gd name="connsiteX10" fmla="*/ 14836957 w 14922620"/>
              <a:gd name="connsiteY10" fmla="*/ 8279597 h 8793177"/>
              <a:gd name="connsiteX11" fmla="*/ 12624415 w 14922620"/>
              <a:gd name="connsiteY11" fmla="*/ 8790473 h 8793177"/>
              <a:gd name="connsiteX12" fmla="*/ 1217920 w 14922620"/>
              <a:gd name="connsiteY12" fmla="*/ 7220035 h 8793177"/>
              <a:gd name="connsiteX13" fmla="*/ 244337 w 14922620"/>
              <a:gd name="connsiteY13" fmla="*/ 3282249 h 8793177"/>
              <a:gd name="connsiteX0" fmla="*/ 244337 w 14922620"/>
              <a:gd name="connsiteY0" fmla="*/ 3160788 h 8671716"/>
              <a:gd name="connsiteX1" fmla="*/ 494496 w 14922620"/>
              <a:gd name="connsiteY1" fmla="*/ 16060 h 8671716"/>
              <a:gd name="connsiteX2" fmla="*/ 2679907 w 14922620"/>
              <a:gd name="connsiteY2" fmla="*/ 1937480 h 8671716"/>
              <a:gd name="connsiteX3" fmla="*/ 5718382 w 14922620"/>
              <a:gd name="connsiteY3" fmla="*/ 1975256 h 8671716"/>
              <a:gd name="connsiteX4" fmla="*/ 5925119 w 14922620"/>
              <a:gd name="connsiteY4" fmla="*/ 3961593 h 8671716"/>
              <a:gd name="connsiteX5" fmla="*/ 6754538 w 14922620"/>
              <a:gd name="connsiteY5" fmla="*/ 5838138 h 8671716"/>
              <a:gd name="connsiteX6" fmla="*/ 8694242 w 14922620"/>
              <a:gd name="connsiteY6" fmla="*/ 5301361 h 8671716"/>
              <a:gd name="connsiteX7" fmla="*/ 10917259 w 14922620"/>
              <a:gd name="connsiteY7" fmla="*/ 6349246 h 8671716"/>
              <a:gd name="connsiteX8" fmla="*/ 13321238 w 14922620"/>
              <a:gd name="connsiteY8" fmla="*/ 6040077 h 8671716"/>
              <a:gd name="connsiteX9" fmla="*/ 14741574 w 14922620"/>
              <a:gd name="connsiteY9" fmla="*/ 7451333 h 8671716"/>
              <a:gd name="connsiteX10" fmla="*/ 14836957 w 14922620"/>
              <a:gd name="connsiteY10" fmla="*/ 8158136 h 8671716"/>
              <a:gd name="connsiteX11" fmla="*/ 12624415 w 14922620"/>
              <a:gd name="connsiteY11" fmla="*/ 8669012 h 8671716"/>
              <a:gd name="connsiteX12" fmla="*/ 1217920 w 14922620"/>
              <a:gd name="connsiteY12" fmla="*/ 7098574 h 8671716"/>
              <a:gd name="connsiteX13" fmla="*/ 244337 w 14922620"/>
              <a:gd name="connsiteY13" fmla="*/ 3160788 h 8671716"/>
              <a:gd name="connsiteX0" fmla="*/ 278773 w 14957056"/>
              <a:gd name="connsiteY0" fmla="*/ 3187498 h 8698426"/>
              <a:gd name="connsiteX1" fmla="*/ 1107155 w 14957056"/>
              <a:gd name="connsiteY1" fmla="*/ 15876 h 8698426"/>
              <a:gd name="connsiteX2" fmla="*/ 2714343 w 14957056"/>
              <a:gd name="connsiteY2" fmla="*/ 1964190 h 8698426"/>
              <a:gd name="connsiteX3" fmla="*/ 5752818 w 14957056"/>
              <a:gd name="connsiteY3" fmla="*/ 2001966 h 8698426"/>
              <a:gd name="connsiteX4" fmla="*/ 5959555 w 14957056"/>
              <a:gd name="connsiteY4" fmla="*/ 3988303 h 8698426"/>
              <a:gd name="connsiteX5" fmla="*/ 6788974 w 14957056"/>
              <a:gd name="connsiteY5" fmla="*/ 5864848 h 8698426"/>
              <a:gd name="connsiteX6" fmla="*/ 8728678 w 14957056"/>
              <a:gd name="connsiteY6" fmla="*/ 5328071 h 8698426"/>
              <a:gd name="connsiteX7" fmla="*/ 10951695 w 14957056"/>
              <a:gd name="connsiteY7" fmla="*/ 6375956 h 8698426"/>
              <a:gd name="connsiteX8" fmla="*/ 13355674 w 14957056"/>
              <a:gd name="connsiteY8" fmla="*/ 6066787 h 8698426"/>
              <a:gd name="connsiteX9" fmla="*/ 14776010 w 14957056"/>
              <a:gd name="connsiteY9" fmla="*/ 7478043 h 8698426"/>
              <a:gd name="connsiteX10" fmla="*/ 14871393 w 14957056"/>
              <a:gd name="connsiteY10" fmla="*/ 8184846 h 8698426"/>
              <a:gd name="connsiteX11" fmla="*/ 12658851 w 14957056"/>
              <a:gd name="connsiteY11" fmla="*/ 8695722 h 8698426"/>
              <a:gd name="connsiteX12" fmla="*/ 1252356 w 14957056"/>
              <a:gd name="connsiteY12" fmla="*/ 7125284 h 8698426"/>
              <a:gd name="connsiteX13" fmla="*/ 278773 w 14957056"/>
              <a:gd name="connsiteY13" fmla="*/ 3187498 h 8698426"/>
              <a:gd name="connsiteX0" fmla="*/ 789589 w 15467872"/>
              <a:gd name="connsiteY0" fmla="*/ 2800682 h 8311610"/>
              <a:gd name="connsiteX1" fmla="*/ 111901 w 15467872"/>
              <a:gd name="connsiteY1" fmla="*/ 19025 h 8311610"/>
              <a:gd name="connsiteX2" fmla="*/ 3225159 w 15467872"/>
              <a:gd name="connsiteY2" fmla="*/ 1577374 h 8311610"/>
              <a:gd name="connsiteX3" fmla="*/ 6263634 w 15467872"/>
              <a:gd name="connsiteY3" fmla="*/ 1615150 h 8311610"/>
              <a:gd name="connsiteX4" fmla="*/ 6470371 w 15467872"/>
              <a:gd name="connsiteY4" fmla="*/ 3601487 h 8311610"/>
              <a:gd name="connsiteX5" fmla="*/ 7299790 w 15467872"/>
              <a:gd name="connsiteY5" fmla="*/ 5478032 h 8311610"/>
              <a:gd name="connsiteX6" fmla="*/ 9239494 w 15467872"/>
              <a:gd name="connsiteY6" fmla="*/ 4941255 h 8311610"/>
              <a:gd name="connsiteX7" fmla="*/ 11462511 w 15467872"/>
              <a:gd name="connsiteY7" fmla="*/ 5989140 h 8311610"/>
              <a:gd name="connsiteX8" fmla="*/ 13866490 w 15467872"/>
              <a:gd name="connsiteY8" fmla="*/ 5679971 h 8311610"/>
              <a:gd name="connsiteX9" fmla="*/ 15286826 w 15467872"/>
              <a:gd name="connsiteY9" fmla="*/ 7091227 h 8311610"/>
              <a:gd name="connsiteX10" fmla="*/ 15382209 w 15467872"/>
              <a:gd name="connsiteY10" fmla="*/ 7798030 h 8311610"/>
              <a:gd name="connsiteX11" fmla="*/ 13169667 w 15467872"/>
              <a:gd name="connsiteY11" fmla="*/ 8308906 h 8311610"/>
              <a:gd name="connsiteX12" fmla="*/ 1763172 w 15467872"/>
              <a:gd name="connsiteY12" fmla="*/ 6738468 h 8311610"/>
              <a:gd name="connsiteX13" fmla="*/ 789589 w 15467872"/>
              <a:gd name="connsiteY13" fmla="*/ 2800682 h 8311610"/>
              <a:gd name="connsiteX0" fmla="*/ 725282 w 15403565"/>
              <a:gd name="connsiteY0" fmla="*/ 3532275 h 9043203"/>
              <a:gd name="connsiteX1" fmla="*/ 47594 w 15403565"/>
              <a:gd name="connsiteY1" fmla="*/ 750618 h 9043203"/>
              <a:gd name="connsiteX2" fmla="*/ 2071640 w 15403565"/>
              <a:gd name="connsiteY2" fmla="*/ 90203 h 9043203"/>
              <a:gd name="connsiteX3" fmla="*/ 6199327 w 15403565"/>
              <a:gd name="connsiteY3" fmla="*/ 2346743 h 9043203"/>
              <a:gd name="connsiteX4" fmla="*/ 6406064 w 15403565"/>
              <a:gd name="connsiteY4" fmla="*/ 4333080 h 9043203"/>
              <a:gd name="connsiteX5" fmla="*/ 7235483 w 15403565"/>
              <a:gd name="connsiteY5" fmla="*/ 6209625 h 9043203"/>
              <a:gd name="connsiteX6" fmla="*/ 9175187 w 15403565"/>
              <a:gd name="connsiteY6" fmla="*/ 5672848 h 9043203"/>
              <a:gd name="connsiteX7" fmla="*/ 11398204 w 15403565"/>
              <a:gd name="connsiteY7" fmla="*/ 6720733 h 9043203"/>
              <a:gd name="connsiteX8" fmla="*/ 13802183 w 15403565"/>
              <a:gd name="connsiteY8" fmla="*/ 6411564 h 9043203"/>
              <a:gd name="connsiteX9" fmla="*/ 15222519 w 15403565"/>
              <a:gd name="connsiteY9" fmla="*/ 7822820 h 9043203"/>
              <a:gd name="connsiteX10" fmla="*/ 15317902 w 15403565"/>
              <a:gd name="connsiteY10" fmla="*/ 8529623 h 9043203"/>
              <a:gd name="connsiteX11" fmla="*/ 13105360 w 15403565"/>
              <a:gd name="connsiteY11" fmla="*/ 9040499 h 9043203"/>
              <a:gd name="connsiteX12" fmla="*/ 1698865 w 15403565"/>
              <a:gd name="connsiteY12" fmla="*/ 7470061 h 9043203"/>
              <a:gd name="connsiteX13" fmla="*/ 725282 w 15403565"/>
              <a:gd name="connsiteY13" fmla="*/ 3532275 h 9043203"/>
              <a:gd name="connsiteX0" fmla="*/ 725282 w 15403565"/>
              <a:gd name="connsiteY0" fmla="*/ 3471760 h 8982688"/>
              <a:gd name="connsiteX1" fmla="*/ 47594 w 15403565"/>
              <a:gd name="connsiteY1" fmla="*/ 690103 h 8982688"/>
              <a:gd name="connsiteX2" fmla="*/ 2071640 w 15403565"/>
              <a:gd name="connsiteY2" fmla="*/ 29688 h 8982688"/>
              <a:gd name="connsiteX3" fmla="*/ 5365610 w 15403565"/>
              <a:gd name="connsiteY3" fmla="*/ 1358381 h 8982688"/>
              <a:gd name="connsiteX4" fmla="*/ 6406064 w 15403565"/>
              <a:gd name="connsiteY4" fmla="*/ 4272565 h 8982688"/>
              <a:gd name="connsiteX5" fmla="*/ 7235483 w 15403565"/>
              <a:gd name="connsiteY5" fmla="*/ 6149110 h 8982688"/>
              <a:gd name="connsiteX6" fmla="*/ 9175187 w 15403565"/>
              <a:gd name="connsiteY6" fmla="*/ 5612333 h 8982688"/>
              <a:gd name="connsiteX7" fmla="*/ 11398204 w 15403565"/>
              <a:gd name="connsiteY7" fmla="*/ 6660218 h 8982688"/>
              <a:gd name="connsiteX8" fmla="*/ 13802183 w 15403565"/>
              <a:gd name="connsiteY8" fmla="*/ 6351049 h 8982688"/>
              <a:gd name="connsiteX9" fmla="*/ 15222519 w 15403565"/>
              <a:gd name="connsiteY9" fmla="*/ 7762305 h 8982688"/>
              <a:gd name="connsiteX10" fmla="*/ 15317902 w 15403565"/>
              <a:gd name="connsiteY10" fmla="*/ 8469108 h 8982688"/>
              <a:gd name="connsiteX11" fmla="*/ 13105360 w 15403565"/>
              <a:gd name="connsiteY11" fmla="*/ 8979984 h 8982688"/>
              <a:gd name="connsiteX12" fmla="*/ 1698865 w 15403565"/>
              <a:gd name="connsiteY12" fmla="*/ 7409546 h 8982688"/>
              <a:gd name="connsiteX13" fmla="*/ 725282 w 15403565"/>
              <a:gd name="connsiteY13" fmla="*/ 3471760 h 8982688"/>
              <a:gd name="connsiteX0" fmla="*/ 747864 w 15426147"/>
              <a:gd name="connsiteY0" fmla="*/ 3089334 h 8600262"/>
              <a:gd name="connsiteX1" fmla="*/ 70176 w 15426147"/>
              <a:gd name="connsiteY1" fmla="*/ 307677 h 8600262"/>
              <a:gd name="connsiteX2" fmla="*/ 2497633 w 15426147"/>
              <a:gd name="connsiteY2" fmla="*/ 144803 h 8600262"/>
              <a:gd name="connsiteX3" fmla="*/ 5388192 w 15426147"/>
              <a:gd name="connsiteY3" fmla="*/ 975955 h 8600262"/>
              <a:gd name="connsiteX4" fmla="*/ 6428646 w 15426147"/>
              <a:gd name="connsiteY4" fmla="*/ 3890139 h 8600262"/>
              <a:gd name="connsiteX5" fmla="*/ 7258065 w 15426147"/>
              <a:gd name="connsiteY5" fmla="*/ 5766684 h 8600262"/>
              <a:gd name="connsiteX6" fmla="*/ 9197769 w 15426147"/>
              <a:gd name="connsiteY6" fmla="*/ 5229907 h 8600262"/>
              <a:gd name="connsiteX7" fmla="*/ 11420786 w 15426147"/>
              <a:gd name="connsiteY7" fmla="*/ 6277792 h 8600262"/>
              <a:gd name="connsiteX8" fmla="*/ 13824765 w 15426147"/>
              <a:gd name="connsiteY8" fmla="*/ 5968623 h 8600262"/>
              <a:gd name="connsiteX9" fmla="*/ 15245101 w 15426147"/>
              <a:gd name="connsiteY9" fmla="*/ 7379879 h 8600262"/>
              <a:gd name="connsiteX10" fmla="*/ 15340484 w 15426147"/>
              <a:gd name="connsiteY10" fmla="*/ 8086682 h 8600262"/>
              <a:gd name="connsiteX11" fmla="*/ 13127942 w 15426147"/>
              <a:gd name="connsiteY11" fmla="*/ 8597558 h 8600262"/>
              <a:gd name="connsiteX12" fmla="*/ 1721447 w 15426147"/>
              <a:gd name="connsiteY12" fmla="*/ 7027120 h 8600262"/>
              <a:gd name="connsiteX13" fmla="*/ 747864 w 15426147"/>
              <a:gd name="connsiteY13" fmla="*/ 3089334 h 8600262"/>
              <a:gd name="connsiteX0" fmla="*/ 744250 w 15422533"/>
              <a:gd name="connsiteY0" fmla="*/ 3089334 h 8601144"/>
              <a:gd name="connsiteX1" fmla="*/ 66562 w 15422533"/>
              <a:gd name="connsiteY1" fmla="*/ 307677 h 8601144"/>
              <a:gd name="connsiteX2" fmla="*/ 2494019 w 15422533"/>
              <a:gd name="connsiteY2" fmla="*/ 144803 h 8601144"/>
              <a:gd name="connsiteX3" fmla="*/ 5384578 w 15422533"/>
              <a:gd name="connsiteY3" fmla="*/ 975955 h 8601144"/>
              <a:gd name="connsiteX4" fmla="*/ 6425032 w 15422533"/>
              <a:gd name="connsiteY4" fmla="*/ 3890139 h 8601144"/>
              <a:gd name="connsiteX5" fmla="*/ 7254451 w 15422533"/>
              <a:gd name="connsiteY5" fmla="*/ 5766684 h 8601144"/>
              <a:gd name="connsiteX6" fmla="*/ 9194155 w 15422533"/>
              <a:gd name="connsiteY6" fmla="*/ 5229907 h 8601144"/>
              <a:gd name="connsiteX7" fmla="*/ 11417172 w 15422533"/>
              <a:gd name="connsiteY7" fmla="*/ 6277792 h 8601144"/>
              <a:gd name="connsiteX8" fmla="*/ 13821151 w 15422533"/>
              <a:gd name="connsiteY8" fmla="*/ 5968623 h 8601144"/>
              <a:gd name="connsiteX9" fmla="*/ 15241487 w 15422533"/>
              <a:gd name="connsiteY9" fmla="*/ 7379879 h 8601144"/>
              <a:gd name="connsiteX10" fmla="*/ 15336870 w 15422533"/>
              <a:gd name="connsiteY10" fmla="*/ 8086682 h 8601144"/>
              <a:gd name="connsiteX11" fmla="*/ 13124328 w 15422533"/>
              <a:gd name="connsiteY11" fmla="*/ 8597558 h 8601144"/>
              <a:gd name="connsiteX12" fmla="*/ 1395104 w 15422533"/>
              <a:gd name="connsiteY12" fmla="*/ 7215379 h 8601144"/>
              <a:gd name="connsiteX13" fmla="*/ 744250 w 15422533"/>
              <a:gd name="connsiteY13" fmla="*/ 3089334 h 8601144"/>
              <a:gd name="connsiteX0" fmla="*/ 331241 w 15533960"/>
              <a:gd name="connsiteY0" fmla="*/ 3017739 h 8596853"/>
              <a:gd name="connsiteX1" fmla="*/ 177989 w 15533960"/>
              <a:gd name="connsiteY1" fmla="*/ 303317 h 8596853"/>
              <a:gd name="connsiteX2" fmla="*/ 2605446 w 15533960"/>
              <a:gd name="connsiteY2" fmla="*/ 140443 h 8596853"/>
              <a:gd name="connsiteX3" fmla="*/ 5496005 w 15533960"/>
              <a:gd name="connsiteY3" fmla="*/ 971595 h 8596853"/>
              <a:gd name="connsiteX4" fmla="*/ 6536459 w 15533960"/>
              <a:gd name="connsiteY4" fmla="*/ 3885779 h 8596853"/>
              <a:gd name="connsiteX5" fmla="*/ 7365878 w 15533960"/>
              <a:gd name="connsiteY5" fmla="*/ 5762324 h 8596853"/>
              <a:gd name="connsiteX6" fmla="*/ 9305582 w 15533960"/>
              <a:gd name="connsiteY6" fmla="*/ 5225547 h 8596853"/>
              <a:gd name="connsiteX7" fmla="*/ 11528599 w 15533960"/>
              <a:gd name="connsiteY7" fmla="*/ 6273432 h 8596853"/>
              <a:gd name="connsiteX8" fmla="*/ 13932578 w 15533960"/>
              <a:gd name="connsiteY8" fmla="*/ 5964263 h 8596853"/>
              <a:gd name="connsiteX9" fmla="*/ 15352914 w 15533960"/>
              <a:gd name="connsiteY9" fmla="*/ 7375519 h 8596853"/>
              <a:gd name="connsiteX10" fmla="*/ 15448297 w 15533960"/>
              <a:gd name="connsiteY10" fmla="*/ 8082322 h 8596853"/>
              <a:gd name="connsiteX11" fmla="*/ 13235755 w 15533960"/>
              <a:gd name="connsiteY11" fmla="*/ 8593198 h 8596853"/>
              <a:gd name="connsiteX12" fmla="*/ 1506531 w 15533960"/>
              <a:gd name="connsiteY12" fmla="*/ 7211019 h 8596853"/>
              <a:gd name="connsiteX13" fmla="*/ 331241 w 15533960"/>
              <a:gd name="connsiteY13" fmla="*/ 3017739 h 8596853"/>
              <a:gd name="connsiteX0" fmla="*/ 163718 w 15366437"/>
              <a:gd name="connsiteY0" fmla="*/ 3114032 h 8693146"/>
              <a:gd name="connsiteX1" fmla="*/ 454219 w 15366437"/>
              <a:gd name="connsiteY1" fmla="*/ 251692 h 8693146"/>
              <a:gd name="connsiteX2" fmla="*/ 2437923 w 15366437"/>
              <a:gd name="connsiteY2" fmla="*/ 236736 h 8693146"/>
              <a:gd name="connsiteX3" fmla="*/ 5328482 w 15366437"/>
              <a:gd name="connsiteY3" fmla="*/ 1067888 h 8693146"/>
              <a:gd name="connsiteX4" fmla="*/ 6368936 w 15366437"/>
              <a:gd name="connsiteY4" fmla="*/ 3982072 h 8693146"/>
              <a:gd name="connsiteX5" fmla="*/ 7198355 w 15366437"/>
              <a:gd name="connsiteY5" fmla="*/ 5858617 h 8693146"/>
              <a:gd name="connsiteX6" fmla="*/ 9138059 w 15366437"/>
              <a:gd name="connsiteY6" fmla="*/ 5321840 h 8693146"/>
              <a:gd name="connsiteX7" fmla="*/ 11361076 w 15366437"/>
              <a:gd name="connsiteY7" fmla="*/ 6369725 h 8693146"/>
              <a:gd name="connsiteX8" fmla="*/ 13765055 w 15366437"/>
              <a:gd name="connsiteY8" fmla="*/ 6060556 h 8693146"/>
              <a:gd name="connsiteX9" fmla="*/ 15185391 w 15366437"/>
              <a:gd name="connsiteY9" fmla="*/ 7471812 h 8693146"/>
              <a:gd name="connsiteX10" fmla="*/ 15280774 w 15366437"/>
              <a:gd name="connsiteY10" fmla="*/ 8178615 h 8693146"/>
              <a:gd name="connsiteX11" fmla="*/ 13068232 w 15366437"/>
              <a:gd name="connsiteY11" fmla="*/ 8689491 h 8693146"/>
              <a:gd name="connsiteX12" fmla="*/ 1339008 w 15366437"/>
              <a:gd name="connsiteY12" fmla="*/ 7307312 h 8693146"/>
              <a:gd name="connsiteX13" fmla="*/ 163718 w 15366437"/>
              <a:gd name="connsiteY13" fmla="*/ 3114032 h 8693146"/>
              <a:gd name="connsiteX0" fmla="*/ 163718 w 15366437"/>
              <a:gd name="connsiteY0" fmla="*/ 3126294 h 8705408"/>
              <a:gd name="connsiteX1" fmla="*/ 454219 w 15366437"/>
              <a:gd name="connsiteY1" fmla="*/ 263954 h 8705408"/>
              <a:gd name="connsiteX2" fmla="*/ 2437923 w 15366437"/>
              <a:gd name="connsiteY2" fmla="*/ 248998 h 8705408"/>
              <a:gd name="connsiteX3" fmla="*/ 4306505 w 15366437"/>
              <a:gd name="connsiteY3" fmla="*/ 1335644 h 8705408"/>
              <a:gd name="connsiteX4" fmla="*/ 6368936 w 15366437"/>
              <a:gd name="connsiteY4" fmla="*/ 3994334 h 8705408"/>
              <a:gd name="connsiteX5" fmla="*/ 7198355 w 15366437"/>
              <a:gd name="connsiteY5" fmla="*/ 5870879 h 8705408"/>
              <a:gd name="connsiteX6" fmla="*/ 9138059 w 15366437"/>
              <a:gd name="connsiteY6" fmla="*/ 5334102 h 8705408"/>
              <a:gd name="connsiteX7" fmla="*/ 11361076 w 15366437"/>
              <a:gd name="connsiteY7" fmla="*/ 6381987 h 8705408"/>
              <a:gd name="connsiteX8" fmla="*/ 13765055 w 15366437"/>
              <a:gd name="connsiteY8" fmla="*/ 6072818 h 8705408"/>
              <a:gd name="connsiteX9" fmla="*/ 15185391 w 15366437"/>
              <a:gd name="connsiteY9" fmla="*/ 7484074 h 8705408"/>
              <a:gd name="connsiteX10" fmla="*/ 15280774 w 15366437"/>
              <a:gd name="connsiteY10" fmla="*/ 8190877 h 8705408"/>
              <a:gd name="connsiteX11" fmla="*/ 13068232 w 15366437"/>
              <a:gd name="connsiteY11" fmla="*/ 8701753 h 8705408"/>
              <a:gd name="connsiteX12" fmla="*/ 1339008 w 15366437"/>
              <a:gd name="connsiteY12" fmla="*/ 7319574 h 8705408"/>
              <a:gd name="connsiteX13" fmla="*/ 163718 w 15366437"/>
              <a:gd name="connsiteY13" fmla="*/ 3126294 h 8705408"/>
              <a:gd name="connsiteX0" fmla="*/ 163718 w 15366437"/>
              <a:gd name="connsiteY0" fmla="*/ 3157388 h 8736502"/>
              <a:gd name="connsiteX1" fmla="*/ 454219 w 15366437"/>
              <a:gd name="connsiteY1" fmla="*/ 295048 h 8736502"/>
              <a:gd name="connsiteX2" fmla="*/ 2142088 w 15366437"/>
              <a:gd name="connsiteY2" fmla="*/ 212857 h 8736502"/>
              <a:gd name="connsiteX3" fmla="*/ 4306505 w 15366437"/>
              <a:gd name="connsiteY3" fmla="*/ 1366738 h 8736502"/>
              <a:gd name="connsiteX4" fmla="*/ 6368936 w 15366437"/>
              <a:gd name="connsiteY4" fmla="*/ 4025428 h 8736502"/>
              <a:gd name="connsiteX5" fmla="*/ 7198355 w 15366437"/>
              <a:gd name="connsiteY5" fmla="*/ 5901973 h 8736502"/>
              <a:gd name="connsiteX6" fmla="*/ 9138059 w 15366437"/>
              <a:gd name="connsiteY6" fmla="*/ 5365196 h 8736502"/>
              <a:gd name="connsiteX7" fmla="*/ 11361076 w 15366437"/>
              <a:gd name="connsiteY7" fmla="*/ 6413081 h 8736502"/>
              <a:gd name="connsiteX8" fmla="*/ 13765055 w 15366437"/>
              <a:gd name="connsiteY8" fmla="*/ 6103912 h 8736502"/>
              <a:gd name="connsiteX9" fmla="*/ 15185391 w 15366437"/>
              <a:gd name="connsiteY9" fmla="*/ 7515168 h 8736502"/>
              <a:gd name="connsiteX10" fmla="*/ 15280774 w 15366437"/>
              <a:gd name="connsiteY10" fmla="*/ 8221971 h 8736502"/>
              <a:gd name="connsiteX11" fmla="*/ 13068232 w 15366437"/>
              <a:gd name="connsiteY11" fmla="*/ 8732847 h 8736502"/>
              <a:gd name="connsiteX12" fmla="*/ 1339008 w 15366437"/>
              <a:gd name="connsiteY12" fmla="*/ 7350668 h 8736502"/>
              <a:gd name="connsiteX13" fmla="*/ 163718 w 15366437"/>
              <a:gd name="connsiteY13" fmla="*/ 3157388 h 8736502"/>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6368936 w 15366437"/>
              <a:gd name="connsiteY4" fmla="*/ 4032101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64061 h 8743175"/>
              <a:gd name="connsiteX1" fmla="*/ 454219 w 15366437"/>
              <a:gd name="connsiteY1" fmla="*/ 301721 h 8743175"/>
              <a:gd name="connsiteX2" fmla="*/ 2424476 w 15366437"/>
              <a:gd name="connsiteY2" fmla="*/ 206083 h 8743175"/>
              <a:gd name="connsiteX3" fmla="*/ 4306505 w 15366437"/>
              <a:gd name="connsiteY3" fmla="*/ 1373411 h 8743175"/>
              <a:gd name="connsiteX4" fmla="*/ 4472901 w 15366437"/>
              <a:gd name="connsiteY4" fmla="*/ 3588348 h 8743175"/>
              <a:gd name="connsiteX5" fmla="*/ 7198355 w 15366437"/>
              <a:gd name="connsiteY5" fmla="*/ 5908646 h 8743175"/>
              <a:gd name="connsiteX6" fmla="*/ 9138059 w 15366437"/>
              <a:gd name="connsiteY6" fmla="*/ 5371869 h 8743175"/>
              <a:gd name="connsiteX7" fmla="*/ 11361076 w 15366437"/>
              <a:gd name="connsiteY7" fmla="*/ 6419754 h 8743175"/>
              <a:gd name="connsiteX8" fmla="*/ 13765055 w 15366437"/>
              <a:gd name="connsiteY8" fmla="*/ 6110585 h 8743175"/>
              <a:gd name="connsiteX9" fmla="*/ 15185391 w 15366437"/>
              <a:gd name="connsiteY9" fmla="*/ 7521841 h 8743175"/>
              <a:gd name="connsiteX10" fmla="*/ 15280774 w 15366437"/>
              <a:gd name="connsiteY10" fmla="*/ 8228644 h 8743175"/>
              <a:gd name="connsiteX11" fmla="*/ 13068232 w 15366437"/>
              <a:gd name="connsiteY11" fmla="*/ 8739520 h 8743175"/>
              <a:gd name="connsiteX12" fmla="*/ 1339008 w 15366437"/>
              <a:gd name="connsiteY12" fmla="*/ 7357341 h 8743175"/>
              <a:gd name="connsiteX13" fmla="*/ 163718 w 15366437"/>
              <a:gd name="connsiteY13" fmla="*/ 3164061 h 8743175"/>
              <a:gd name="connsiteX0" fmla="*/ 163718 w 15366437"/>
              <a:gd name="connsiteY0" fmla="*/ 3150643 h 8729757"/>
              <a:gd name="connsiteX1" fmla="*/ 454219 w 15366437"/>
              <a:gd name="connsiteY1" fmla="*/ 288303 h 8729757"/>
              <a:gd name="connsiteX2" fmla="*/ 2424476 w 15366437"/>
              <a:gd name="connsiteY2" fmla="*/ 192665 h 8729757"/>
              <a:gd name="connsiteX3" fmla="*/ 4319952 w 15366437"/>
              <a:gd name="connsiteY3" fmla="*/ 1117946 h 8729757"/>
              <a:gd name="connsiteX4" fmla="*/ 4472901 w 15366437"/>
              <a:gd name="connsiteY4" fmla="*/ 3574930 h 8729757"/>
              <a:gd name="connsiteX5" fmla="*/ 7198355 w 15366437"/>
              <a:gd name="connsiteY5" fmla="*/ 5895228 h 8729757"/>
              <a:gd name="connsiteX6" fmla="*/ 9138059 w 15366437"/>
              <a:gd name="connsiteY6" fmla="*/ 5358451 h 8729757"/>
              <a:gd name="connsiteX7" fmla="*/ 11361076 w 15366437"/>
              <a:gd name="connsiteY7" fmla="*/ 6406336 h 8729757"/>
              <a:gd name="connsiteX8" fmla="*/ 13765055 w 15366437"/>
              <a:gd name="connsiteY8" fmla="*/ 6097167 h 8729757"/>
              <a:gd name="connsiteX9" fmla="*/ 15185391 w 15366437"/>
              <a:gd name="connsiteY9" fmla="*/ 7508423 h 8729757"/>
              <a:gd name="connsiteX10" fmla="*/ 15280774 w 15366437"/>
              <a:gd name="connsiteY10" fmla="*/ 8215226 h 8729757"/>
              <a:gd name="connsiteX11" fmla="*/ 13068232 w 15366437"/>
              <a:gd name="connsiteY11" fmla="*/ 8726102 h 8729757"/>
              <a:gd name="connsiteX12" fmla="*/ 1339008 w 15366437"/>
              <a:gd name="connsiteY12" fmla="*/ 7343923 h 8729757"/>
              <a:gd name="connsiteX13" fmla="*/ 163718 w 15366437"/>
              <a:gd name="connsiteY13" fmla="*/ 3150643 h 8729757"/>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04325 w 15372407"/>
              <a:gd name="connsiteY5" fmla="*/ 5739333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9144029 w 15372407"/>
              <a:gd name="connsiteY6" fmla="*/ 5202556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1367046 w 15372407"/>
              <a:gd name="connsiteY7" fmla="*/ 625044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372407"/>
              <a:gd name="connsiteY0" fmla="*/ 2994748 h 8573862"/>
              <a:gd name="connsiteX1" fmla="*/ 554319 w 15372407"/>
              <a:gd name="connsiteY1" fmla="*/ 468585 h 8573862"/>
              <a:gd name="connsiteX2" fmla="*/ 2430446 w 15372407"/>
              <a:gd name="connsiteY2" fmla="*/ 36770 h 8573862"/>
              <a:gd name="connsiteX3" fmla="*/ 4325922 w 15372407"/>
              <a:gd name="connsiteY3" fmla="*/ 962051 h 8573862"/>
              <a:gd name="connsiteX4" fmla="*/ 4478871 w 15372407"/>
              <a:gd name="connsiteY4" fmla="*/ 3419035 h 8573862"/>
              <a:gd name="connsiteX5" fmla="*/ 7231219 w 15372407"/>
              <a:gd name="connsiteY5" fmla="*/ 3614697 h 8573862"/>
              <a:gd name="connsiteX6" fmla="*/ 8108605 w 15372407"/>
              <a:gd name="connsiteY6" fmla="*/ 5444603 h 8573862"/>
              <a:gd name="connsiteX7" fmla="*/ 10761928 w 15372407"/>
              <a:gd name="connsiteY7" fmla="*/ 5013311 h 8573862"/>
              <a:gd name="connsiteX8" fmla="*/ 13771025 w 15372407"/>
              <a:gd name="connsiteY8" fmla="*/ 5941272 h 8573862"/>
              <a:gd name="connsiteX9" fmla="*/ 15191361 w 15372407"/>
              <a:gd name="connsiteY9" fmla="*/ 7352528 h 8573862"/>
              <a:gd name="connsiteX10" fmla="*/ 15286744 w 15372407"/>
              <a:gd name="connsiteY10" fmla="*/ 8059331 h 8573862"/>
              <a:gd name="connsiteX11" fmla="*/ 13074202 w 15372407"/>
              <a:gd name="connsiteY11" fmla="*/ 8570207 h 8573862"/>
              <a:gd name="connsiteX12" fmla="*/ 1344978 w 15372407"/>
              <a:gd name="connsiteY12" fmla="*/ 7188028 h 8573862"/>
              <a:gd name="connsiteX13" fmla="*/ 169688 w 15372407"/>
              <a:gd name="connsiteY13" fmla="*/ 2994748 h 8573862"/>
              <a:gd name="connsiteX0" fmla="*/ 169688 w 15493384"/>
              <a:gd name="connsiteY0" fmla="*/ 2994748 h 8573862"/>
              <a:gd name="connsiteX1" fmla="*/ 554319 w 15493384"/>
              <a:gd name="connsiteY1" fmla="*/ 468585 h 8573862"/>
              <a:gd name="connsiteX2" fmla="*/ 2430446 w 15493384"/>
              <a:gd name="connsiteY2" fmla="*/ 36770 h 8573862"/>
              <a:gd name="connsiteX3" fmla="*/ 4325922 w 15493384"/>
              <a:gd name="connsiteY3" fmla="*/ 962051 h 8573862"/>
              <a:gd name="connsiteX4" fmla="*/ 4478871 w 15493384"/>
              <a:gd name="connsiteY4" fmla="*/ 3419035 h 8573862"/>
              <a:gd name="connsiteX5" fmla="*/ 7231219 w 15493384"/>
              <a:gd name="connsiteY5" fmla="*/ 3614697 h 8573862"/>
              <a:gd name="connsiteX6" fmla="*/ 8108605 w 15493384"/>
              <a:gd name="connsiteY6" fmla="*/ 5444603 h 8573862"/>
              <a:gd name="connsiteX7" fmla="*/ 10761928 w 15493384"/>
              <a:gd name="connsiteY7" fmla="*/ 5013311 h 8573862"/>
              <a:gd name="connsiteX8" fmla="*/ 11969119 w 15493384"/>
              <a:gd name="connsiteY8" fmla="*/ 6304343 h 8573862"/>
              <a:gd name="connsiteX9" fmla="*/ 15191361 w 15493384"/>
              <a:gd name="connsiteY9" fmla="*/ 7352528 h 8573862"/>
              <a:gd name="connsiteX10" fmla="*/ 15286744 w 15493384"/>
              <a:gd name="connsiteY10" fmla="*/ 8059331 h 8573862"/>
              <a:gd name="connsiteX11" fmla="*/ 13074202 w 15493384"/>
              <a:gd name="connsiteY11" fmla="*/ 8570207 h 8573862"/>
              <a:gd name="connsiteX12" fmla="*/ 1344978 w 15493384"/>
              <a:gd name="connsiteY12" fmla="*/ 7188028 h 8573862"/>
              <a:gd name="connsiteX13" fmla="*/ 169688 w 15493384"/>
              <a:gd name="connsiteY13" fmla="*/ 2994748 h 8573862"/>
              <a:gd name="connsiteX0" fmla="*/ 169688 w 15510565"/>
              <a:gd name="connsiteY0" fmla="*/ 2994748 h 8573862"/>
              <a:gd name="connsiteX1" fmla="*/ 554319 w 15510565"/>
              <a:gd name="connsiteY1" fmla="*/ 468585 h 8573862"/>
              <a:gd name="connsiteX2" fmla="*/ 2430446 w 15510565"/>
              <a:gd name="connsiteY2" fmla="*/ 36770 h 8573862"/>
              <a:gd name="connsiteX3" fmla="*/ 4325922 w 15510565"/>
              <a:gd name="connsiteY3" fmla="*/ 962051 h 8573862"/>
              <a:gd name="connsiteX4" fmla="*/ 4478871 w 15510565"/>
              <a:gd name="connsiteY4" fmla="*/ 3419035 h 8573862"/>
              <a:gd name="connsiteX5" fmla="*/ 7231219 w 15510565"/>
              <a:gd name="connsiteY5" fmla="*/ 3614697 h 8573862"/>
              <a:gd name="connsiteX6" fmla="*/ 8108605 w 15510565"/>
              <a:gd name="connsiteY6" fmla="*/ 5444603 h 8573862"/>
              <a:gd name="connsiteX7" fmla="*/ 10761928 w 15510565"/>
              <a:gd name="connsiteY7" fmla="*/ 5013311 h 8573862"/>
              <a:gd name="connsiteX8" fmla="*/ 11969119 w 15510565"/>
              <a:gd name="connsiteY8" fmla="*/ 6304343 h 8573862"/>
              <a:gd name="connsiteX9" fmla="*/ 15218255 w 15510565"/>
              <a:gd name="connsiteY9" fmla="*/ 6626386 h 8573862"/>
              <a:gd name="connsiteX10" fmla="*/ 15286744 w 15510565"/>
              <a:gd name="connsiteY10" fmla="*/ 8059331 h 8573862"/>
              <a:gd name="connsiteX11" fmla="*/ 13074202 w 15510565"/>
              <a:gd name="connsiteY11" fmla="*/ 8570207 h 8573862"/>
              <a:gd name="connsiteX12" fmla="*/ 1344978 w 15510565"/>
              <a:gd name="connsiteY12" fmla="*/ 7188028 h 8573862"/>
              <a:gd name="connsiteX13" fmla="*/ 169688 w 15510565"/>
              <a:gd name="connsiteY13" fmla="*/ 2994748 h 8573862"/>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478871 w 15510565"/>
              <a:gd name="connsiteY4" fmla="*/ 3453908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231219 w 15510565"/>
              <a:gd name="connsiteY5" fmla="*/ 3649570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4882283 w 15510565"/>
              <a:gd name="connsiteY4" fmla="*/ 3427014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7728760 w 15510565"/>
              <a:gd name="connsiteY5" fmla="*/ 3824382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108605 w 15510565"/>
              <a:gd name="connsiteY6" fmla="*/ 5479476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761928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39216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510565"/>
              <a:gd name="connsiteY0" fmla="*/ 3029621 h 8608735"/>
              <a:gd name="connsiteX1" fmla="*/ 554319 w 15510565"/>
              <a:gd name="connsiteY1" fmla="*/ 503458 h 8608735"/>
              <a:gd name="connsiteX2" fmla="*/ 1932905 w 15510565"/>
              <a:gd name="connsiteY2" fmla="*/ 31301 h 8608735"/>
              <a:gd name="connsiteX3" fmla="*/ 4325922 w 15510565"/>
              <a:gd name="connsiteY3" fmla="*/ 996924 h 8608735"/>
              <a:gd name="connsiteX4" fmla="*/ 5769789 w 15510565"/>
              <a:gd name="connsiteY4" fmla="*/ 3279097 h 8608735"/>
              <a:gd name="connsiteX5" fmla="*/ 8280090 w 15510565"/>
              <a:gd name="connsiteY5" fmla="*/ 3757147 h 8608735"/>
              <a:gd name="connsiteX6" fmla="*/ 8673381 w 15510565"/>
              <a:gd name="connsiteY6" fmla="*/ 5062617 h 8608735"/>
              <a:gd name="connsiteX7" fmla="*/ 10950187 w 15510565"/>
              <a:gd name="connsiteY7" fmla="*/ 5048184 h 8608735"/>
              <a:gd name="connsiteX8" fmla="*/ 11969119 w 15510565"/>
              <a:gd name="connsiteY8" fmla="*/ 6379557 h 8608735"/>
              <a:gd name="connsiteX9" fmla="*/ 15218255 w 15510565"/>
              <a:gd name="connsiteY9" fmla="*/ 6661259 h 8608735"/>
              <a:gd name="connsiteX10" fmla="*/ 15286744 w 15510565"/>
              <a:gd name="connsiteY10" fmla="*/ 8094204 h 8608735"/>
              <a:gd name="connsiteX11" fmla="*/ 13074202 w 15510565"/>
              <a:gd name="connsiteY11" fmla="*/ 8605080 h 8608735"/>
              <a:gd name="connsiteX12" fmla="*/ 1344978 w 15510565"/>
              <a:gd name="connsiteY12" fmla="*/ 7222901 h 8608735"/>
              <a:gd name="connsiteX13" fmla="*/ 169688 w 15510565"/>
              <a:gd name="connsiteY13" fmla="*/ 3029621 h 8608735"/>
              <a:gd name="connsiteX0" fmla="*/ 169688 w 15497989"/>
              <a:gd name="connsiteY0" fmla="*/ 3029621 h 8608735"/>
              <a:gd name="connsiteX1" fmla="*/ 554319 w 15497989"/>
              <a:gd name="connsiteY1" fmla="*/ 503458 h 8608735"/>
              <a:gd name="connsiteX2" fmla="*/ 1932905 w 15497989"/>
              <a:gd name="connsiteY2" fmla="*/ 31301 h 8608735"/>
              <a:gd name="connsiteX3" fmla="*/ 4325922 w 15497989"/>
              <a:gd name="connsiteY3" fmla="*/ 996924 h 8608735"/>
              <a:gd name="connsiteX4" fmla="*/ 5769789 w 15497989"/>
              <a:gd name="connsiteY4" fmla="*/ 3279097 h 8608735"/>
              <a:gd name="connsiteX5" fmla="*/ 8280090 w 15497989"/>
              <a:gd name="connsiteY5" fmla="*/ 3757147 h 8608735"/>
              <a:gd name="connsiteX6" fmla="*/ 8673381 w 15497989"/>
              <a:gd name="connsiteY6" fmla="*/ 5062617 h 8608735"/>
              <a:gd name="connsiteX7" fmla="*/ 10950187 w 15497989"/>
              <a:gd name="connsiteY7" fmla="*/ 5048184 h 8608735"/>
              <a:gd name="connsiteX8" fmla="*/ 12143931 w 15497989"/>
              <a:gd name="connsiteY8" fmla="*/ 6204745 h 8608735"/>
              <a:gd name="connsiteX9" fmla="*/ 15218255 w 15497989"/>
              <a:gd name="connsiteY9" fmla="*/ 6661259 h 8608735"/>
              <a:gd name="connsiteX10" fmla="*/ 15286744 w 15497989"/>
              <a:gd name="connsiteY10" fmla="*/ 8094204 h 8608735"/>
              <a:gd name="connsiteX11" fmla="*/ 13074202 w 15497989"/>
              <a:gd name="connsiteY11" fmla="*/ 8605080 h 8608735"/>
              <a:gd name="connsiteX12" fmla="*/ 1344978 w 15497989"/>
              <a:gd name="connsiteY12" fmla="*/ 7222901 h 8608735"/>
              <a:gd name="connsiteX13" fmla="*/ 169688 w 15497989"/>
              <a:gd name="connsiteY13" fmla="*/ 3029621 h 8608735"/>
              <a:gd name="connsiteX0" fmla="*/ 112434 w 15440735"/>
              <a:gd name="connsiteY0" fmla="*/ 3029621 h 8608916"/>
              <a:gd name="connsiteX1" fmla="*/ 497065 w 15440735"/>
              <a:gd name="connsiteY1" fmla="*/ 503458 h 8608916"/>
              <a:gd name="connsiteX2" fmla="*/ 1875651 w 15440735"/>
              <a:gd name="connsiteY2" fmla="*/ 31301 h 8608916"/>
              <a:gd name="connsiteX3" fmla="*/ 4268668 w 15440735"/>
              <a:gd name="connsiteY3" fmla="*/ 996924 h 8608916"/>
              <a:gd name="connsiteX4" fmla="*/ 5712535 w 15440735"/>
              <a:gd name="connsiteY4" fmla="*/ 3279097 h 8608916"/>
              <a:gd name="connsiteX5" fmla="*/ 8222836 w 15440735"/>
              <a:gd name="connsiteY5" fmla="*/ 3757147 h 8608916"/>
              <a:gd name="connsiteX6" fmla="*/ 8616127 w 15440735"/>
              <a:gd name="connsiteY6" fmla="*/ 5062617 h 8608916"/>
              <a:gd name="connsiteX7" fmla="*/ 10892933 w 15440735"/>
              <a:gd name="connsiteY7" fmla="*/ 5048184 h 8608916"/>
              <a:gd name="connsiteX8" fmla="*/ 12086677 w 15440735"/>
              <a:gd name="connsiteY8" fmla="*/ 6204745 h 8608916"/>
              <a:gd name="connsiteX9" fmla="*/ 15161001 w 15440735"/>
              <a:gd name="connsiteY9" fmla="*/ 6661259 h 8608916"/>
              <a:gd name="connsiteX10" fmla="*/ 15229490 w 15440735"/>
              <a:gd name="connsiteY10" fmla="*/ 8094204 h 8608916"/>
              <a:gd name="connsiteX11" fmla="*/ 13016948 w 15440735"/>
              <a:gd name="connsiteY11" fmla="*/ 8605080 h 8608916"/>
              <a:gd name="connsiteX12" fmla="*/ 1395301 w 15440735"/>
              <a:gd name="connsiteY12" fmla="*/ 7249795 h 8608916"/>
              <a:gd name="connsiteX13" fmla="*/ 112434 w 15440735"/>
              <a:gd name="connsiteY13" fmla="*/ 3029621 h 8608916"/>
              <a:gd name="connsiteX0" fmla="*/ 144922 w 15392541"/>
              <a:gd name="connsiteY0" fmla="*/ 1871380 h 8595608"/>
              <a:gd name="connsiteX1" fmla="*/ 448871 w 15392541"/>
              <a:gd name="connsiteY1" fmla="*/ 488217 h 8595608"/>
              <a:gd name="connsiteX2" fmla="*/ 1827457 w 15392541"/>
              <a:gd name="connsiteY2" fmla="*/ 16060 h 8595608"/>
              <a:gd name="connsiteX3" fmla="*/ 4220474 w 15392541"/>
              <a:gd name="connsiteY3" fmla="*/ 981683 h 8595608"/>
              <a:gd name="connsiteX4" fmla="*/ 5664341 w 15392541"/>
              <a:gd name="connsiteY4" fmla="*/ 3263856 h 8595608"/>
              <a:gd name="connsiteX5" fmla="*/ 8174642 w 15392541"/>
              <a:gd name="connsiteY5" fmla="*/ 3741906 h 8595608"/>
              <a:gd name="connsiteX6" fmla="*/ 8567933 w 15392541"/>
              <a:gd name="connsiteY6" fmla="*/ 5047376 h 8595608"/>
              <a:gd name="connsiteX7" fmla="*/ 10844739 w 15392541"/>
              <a:gd name="connsiteY7" fmla="*/ 5032943 h 8595608"/>
              <a:gd name="connsiteX8" fmla="*/ 12038483 w 15392541"/>
              <a:gd name="connsiteY8" fmla="*/ 6189504 h 8595608"/>
              <a:gd name="connsiteX9" fmla="*/ 15112807 w 15392541"/>
              <a:gd name="connsiteY9" fmla="*/ 6646018 h 8595608"/>
              <a:gd name="connsiteX10" fmla="*/ 15181296 w 15392541"/>
              <a:gd name="connsiteY10" fmla="*/ 8078963 h 8595608"/>
              <a:gd name="connsiteX11" fmla="*/ 12968754 w 15392541"/>
              <a:gd name="connsiteY11" fmla="*/ 8589839 h 8595608"/>
              <a:gd name="connsiteX12" fmla="*/ 1347107 w 15392541"/>
              <a:gd name="connsiteY12" fmla="*/ 7234554 h 8595608"/>
              <a:gd name="connsiteX13" fmla="*/ 144922 w 15392541"/>
              <a:gd name="connsiteY13" fmla="*/ 1871380 h 8595608"/>
              <a:gd name="connsiteX0" fmla="*/ 144922 w 15392541"/>
              <a:gd name="connsiteY0" fmla="*/ 1907119 h 8631347"/>
              <a:gd name="connsiteX1" fmla="*/ 448871 w 15392541"/>
              <a:gd name="connsiteY1" fmla="*/ 523956 h 8631347"/>
              <a:gd name="connsiteX2" fmla="*/ 1827457 w 15392541"/>
              <a:gd name="connsiteY2" fmla="*/ 51799 h 8631347"/>
              <a:gd name="connsiteX3" fmla="*/ 4130827 w 15392541"/>
              <a:gd name="connsiteY3" fmla="*/ 1635987 h 8631347"/>
              <a:gd name="connsiteX4" fmla="*/ 5664341 w 15392541"/>
              <a:gd name="connsiteY4" fmla="*/ 3299595 h 8631347"/>
              <a:gd name="connsiteX5" fmla="*/ 8174642 w 15392541"/>
              <a:gd name="connsiteY5" fmla="*/ 3777645 h 8631347"/>
              <a:gd name="connsiteX6" fmla="*/ 8567933 w 15392541"/>
              <a:gd name="connsiteY6" fmla="*/ 5083115 h 8631347"/>
              <a:gd name="connsiteX7" fmla="*/ 10844739 w 15392541"/>
              <a:gd name="connsiteY7" fmla="*/ 5068682 h 8631347"/>
              <a:gd name="connsiteX8" fmla="*/ 12038483 w 15392541"/>
              <a:gd name="connsiteY8" fmla="*/ 6225243 h 8631347"/>
              <a:gd name="connsiteX9" fmla="*/ 15112807 w 15392541"/>
              <a:gd name="connsiteY9" fmla="*/ 6681757 h 8631347"/>
              <a:gd name="connsiteX10" fmla="*/ 15181296 w 15392541"/>
              <a:gd name="connsiteY10" fmla="*/ 8114702 h 8631347"/>
              <a:gd name="connsiteX11" fmla="*/ 12968754 w 15392541"/>
              <a:gd name="connsiteY11" fmla="*/ 8625578 h 8631347"/>
              <a:gd name="connsiteX12" fmla="*/ 1347107 w 15392541"/>
              <a:gd name="connsiteY12" fmla="*/ 7270293 h 8631347"/>
              <a:gd name="connsiteX13" fmla="*/ 144922 w 15392541"/>
              <a:gd name="connsiteY13" fmla="*/ 1907119 h 8631347"/>
              <a:gd name="connsiteX0" fmla="*/ 144922 w 15392541"/>
              <a:gd name="connsiteY0" fmla="*/ 1552570 h 8276798"/>
              <a:gd name="connsiteX1" fmla="*/ 448871 w 15392541"/>
              <a:gd name="connsiteY1" fmla="*/ 169407 h 8276798"/>
              <a:gd name="connsiteX2" fmla="*/ 2069504 w 15392541"/>
              <a:gd name="connsiteY2" fmla="*/ 145485 h 8276798"/>
              <a:gd name="connsiteX3" fmla="*/ 4130827 w 15392541"/>
              <a:gd name="connsiteY3" fmla="*/ 1281438 h 8276798"/>
              <a:gd name="connsiteX4" fmla="*/ 5664341 w 15392541"/>
              <a:gd name="connsiteY4" fmla="*/ 2945046 h 8276798"/>
              <a:gd name="connsiteX5" fmla="*/ 8174642 w 15392541"/>
              <a:gd name="connsiteY5" fmla="*/ 3423096 h 8276798"/>
              <a:gd name="connsiteX6" fmla="*/ 8567933 w 15392541"/>
              <a:gd name="connsiteY6" fmla="*/ 4728566 h 8276798"/>
              <a:gd name="connsiteX7" fmla="*/ 10844739 w 15392541"/>
              <a:gd name="connsiteY7" fmla="*/ 4714133 h 8276798"/>
              <a:gd name="connsiteX8" fmla="*/ 12038483 w 15392541"/>
              <a:gd name="connsiteY8" fmla="*/ 5870694 h 8276798"/>
              <a:gd name="connsiteX9" fmla="*/ 15112807 w 15392541"/>
              <a:gd name="connsiteY9" fmla="*/ 6327208 h 8276798"/>
              <a:gd name="connsiteX10" fmla="*/ 15181296 w 15392541"/>
              <a:gd name="connsiteY10" fmla="*/ 7760153 h 8276798"/>
              <a:gd name="connsiteX11" fmla="*/ 12968754 w 15392541"/>
              <a:gd name="connsiteY11" fmla="*/ 8271029 h 8276798"/>
              <a:gd name="connsiteX12" fmla="*/ 1347107 w 15392541"/>
              <a:gd name="connsiteY12" fmla="*/ 6915744 h 8276798"/>
              <a:gd name="connsiteX13" fmla="*/ 144922 w 15392541"/>
              <a:gd name="connsiteY13" fmla="*/ 1552570 h 8276798"/>
              <a:gd name="connsiteX0" fmla="*/ 144922 w 15387395"/>
              <a:gd name="connsiteY0" fmla="*/ 1552570 h 8276798"/>
              <a:gd name="connsiteX1" fmla="*/ 448871 w 15387395"/>
              <a:gd name="connsiteY1" fmla="*/ 169407 h 8276798"/>
              <a:gd name="connsiteX2" fmla="*/ 2069504 w 15387395"/>
              <a:gd name="connsiteY2" fmla="*/ 145485 h 8276798"/>
              <a:gd name="connsiteX3" fmla="*/ 4130827 w 15387395"/>
              <a:gd name="connsiteY3" fmla="*/ 1281438 h 8276798"/>
              <a:gd name="connsiteX4" fmla="*/ 5664341 w 15387395"/>
              <a:gd name="connsiteY4" fmla="*/ 2945046 h 8276798"/>
              <a:gd name="connsiteX5" fmla="*/ 8174642 w 15387395"/>
              <a:gd name="connsiteY5" fmla="*/ 3423096 h 8276798"/>
              <a:gd name="connsiteX6" fmla="*/ 8567933 w 15387395"/>
              <a:gd name="connsiteY6" fmla="*/ 4728566 h 8276798"/>
              <a:gd name="connsiteX7" fmla="*/ 10844739 w 15387395"/>
              <a:gd name="connsiteY7" fmla="*/ 4714133 h 8276798"/>
              <a:gd name="connsiteX8" fmla="*/ 12110200 w 15387395"/>
              <a:gd name="connsiteY8" fmla="*/ 5521071 h 8276798"/>
              <a:gd name="connsiteX9" fmla="*/ 15112807 w 15387395"/>
              <a:gd name="connsiteY9" fmla="*/ 6327208 h 8276798"/>
              <a:gd name="connsiteX10" fmla="*/ 15181296 w 15387395"/>
              <a:gd name="connsiteY10" fmla="*/ 7760153 h 8276798"/>
              <a:gd name="connsiteX11" fmla="*/ 12968754 w 15387395"/>
              <a:gd name="connsiteY11" fmla="*/ 8271029 h 8276798"/>
              <a:gd name="connsiteX12" fmla="*/ 1347107 w 15387395"/>
              <a:gd name="connsiteY12" fmla="*/ 6915744 h 8276798"/>
              <a:gd name="connsiteX13" fmla="*/ 144922 w 15387395"/>
              <a:gd name="connsiteY13" fmla="*/ 1552570 h 8276798"/>
              <a:gd name="connsiteX0" fmla="*/ 144922 w 15387395"/>
              <a:gd name="connsiteY0" fmla="*/ 1552570 h 8276798"/>
              <a:gd name="connsiteX1" fmla="*/ 448871 w 15387395"/>
              <a:gd name="connsiteY1" fmla="*/ 169407 h 8276798"/>
              <a:gd name="connsiteX2" fmla="*/ 2069504 w 15387395"/>
              <a:gd name="connsiteY2" fmla="*/ 145485 h 8276798"/>
              <a:gd name="connsiteX3" fmla="*/ 4130827 w 15387395"/>
              <a:gd name="connsiteY3" fmla="*/ 1281438 h 8276798"/>
              <a:gd name="connsiteX4" fmla="*/ 5664341 w 15387395"/>
              <a:gd name="connsiteY4" fmla="*/ 2945046 h 8276798"/>
              <a:gd name="connsiteX5" fmla="*/ 8174642 w 15387395"/>
              <a:gd name="connsiteY5" fmla="*/ 3423096 h 8276798"/>
              <a:gd name="connsiteX6" fmla="*/ 8567933 w 15387395"/>
              <a:gd name="connsiteY6" fmla="*/ 4728566 h 8276798"/>
              <a:gd name="connsiteX7" fmla="*/ 10844739 w 15387395"/>
              <a:gd name="connsiteY7" fmla="*/ 4714133 h 8276798"/>
              <a:gd name="connsiteX8" fmla="*/ 12110200 w 15387395"/>
              <a:gd name="connsiteY8" fmla="*/ 5521071 h 8276798"/>
              <a:gd name="connsiteX9" fmla="*/ 15112807 w 15387395"/>
              <a:gd name="connsiteY9" fmla="*/ 6327208 h 8276798"/>
              <a:gd name="connsiteX10" fmla="*/ 15181296 w 15387395"/>
              <a:gd name="connsiteY10" fmla="*/ 7760153 h 8276798"/>
              <a:gd name="connsiteX11" fmla="*/ 12968754 w 15387395"/>
              <a:gd name="connsiteY11" fmla="*/ 8271029 h 8276798"/>
              <a:gd name="connsiteX12" fmla="*/ 1347107 w 15387395"/>
              <a:gd name="connsiteY12" fmla="*/ 6915744 h 8276798"/>
              <a:gd name="connsiteX13" fmla="*/ 144922 w 15387395"/>
              <a:gd name="connsiteY13" fmla="*/ 1552570 h 8276798"/>
              <a:gd name="connsiteX0" fmla="*/ 144922 w 15387395"/>
              <a:gd name="connsiteY0" fmla="*/ 1552570 h 8276798"/>
              <a:gd name="connsiteX1" fmla="*/ 448871 w 15387395"/>
              <a:gd name="connsiteY1" fmla="*/ 169407 h 8276798"/>
              <a:gd name="connsiteX2" fmla="*/ 2069504 w 15387395"/>
              <a:gd name="connsiteY2" fmla="*/ 145485 h 8276798"/>
              <a:gd name="connsiteX3" fmla="*/ 4130827 w 15387395"/>
              <a:gd name="connsiteY3" fmla="*/ 1281438 h 8276798"/>
              <a:gd name="connsiteX4" fmla="*/ 5664341 w 15387395"/>
              <a:gd name="connsiteY4" fmla="*/ 2945046 h 8276798"/>
              <a:gd name="connsiteX5" fmla="*/ 8174642 w 15387395"/>
              <a:gd name="connsiteY5" fmla="*/ 3423096 h 8276798"/>
              <a:gd name="connsiteX6" fmla="*/ 8567933 w 15387395"/>
              <a:gd name="connsiteY6" fmla="*/ 4728566 h 8276798"/>
              <a:gd name="connsiteX7" fmla="*/ 11445374 w 15387395"/>
              <a:gd name="connsiteY7" fmla="*/ 4570698 h 8276798"/>
              <a:gd name="connsiteX8" fmla="*/ 12110200 w 15387395"/>
              <a:gd name="connsiteY8" fmla="*/ 5521071 h 8276798"/>
              <a:gd name="connsiteX9" fmla="*/ 15112807 w 15387395"/>
              <a:gd name="connsiteY9" fmla="*/ 6327208 h 8276798"/>
              <a:gd name="connsiteX10" fmla="*/ 15181296 w 15387395"/>
              <a:gd name="connsiteY10" fmla="*/ 7760153 h 8276798"/>
              <a:gd name="connsiteX11" fmla="*/ 12968754 w 15387395"/>
              <a:gd name="connsiteY11" fmla="*/ 8271029 h 8276798"/>
              <a:gd name="connsiteX12" fmla="*/ 1347107 w 15387395"/>
              <a:gd name="connsiteY12" fmla="*/ 6915744 h 8276798"/>
              <a:gd name="connsiteX13" fmla="*/ 144922 w 15387395"/>
              <a:gd name="connsiteY13" fmla="*/ 1552570 h 8276798"/>
              <a:gd name="connsiteX0" fmla="*/ 144922 w 15360535"/>
              <a:gd name="connsiteY0" fmla="*/ 1552570 h 8276798"/>
              <a:gd name="connsiteX1" fmla="*/ 448871 w 15360535"/>
              <a:gd name="connsiteY1" fmla="*/ 169407 h 8276798"/>
              <a:gd name="connsiteX2" fmla="*/ 2069504 w 15360535"/>
              <a:gd name="connsiteY2" fmla="*/ 145485 h 8276798"/>
              <a:gd name="connsiteX3" fmla="*/ 4130827 w 15360535"/>
              <a:gd name="connsiteY3" fmla="*/ 1281438 h 8276798"/>
              <a:gd name="connsiteX4" fmla="*/ 5664341 w 15360535"/>
              <a:gd name="connsiteY4" fmla="*/ 2945046 h 8276798"/>
              <a:gd name="connsiteX5" fmla="*/ 8174642 w 15360535"/>
              <a:gd name="connsiteY5" fmla="*/ 3423096 h 8276798"/>
              <a:gd name="connsiteX6" fmla="*/ 8567933 w 15360535"/>
              <a:gd name="connsiteY6" fmla="*/ 4728566 h 8276798"/>
              <a:gd name="connsiteX7" fmla="*/ 11445374 w 15360535"/>
              <a:gd name="connsiteY7" fmla="*/ 4570698 h 8276798"/>
              <a:gd name="connsiteX8" fmla="*/ 12486718 w 15360535"/>
              <a:gd name="connsiteY8" fmla="*/ 5350742 h 8276798"/>
              <a:gd name="connsiteX9" fmla="*/ 15112807 w 15360535"/>
              <a:gd name="connsiteY9" fmla="*/ 6327208 h 8276798"/>
              <a:gd name="connsiteX10" fmla="*/ 15181296 w 15360535"/>
              <a:gd name="connsiteY10" fmla="*/ 7760153 h 8276798"/>
              <a:gd name="connsiteX11" fmla="*/ 12968754 w 15360535"/>
              <a:gd name="connsiteY11" fmla="*/ 8271029 h 8276798"/>
              <a:gd name="connsiteX12" fmla="*/ 1347107 w 15360535"/>
              <a:gd name="connsiteY12" fmla="*/ 6915744 h 8276798"/>
              <a:gd name="connsiteX13" fmla="*/ 144922 w 15360535"/>
              <a:gd name="connsiteY13" fmla="*/ 1552570 h 8276798"/>
              <a:gd name="connsiteX0" fmla="*/ 144922 w 15360535"/>
              <a:gd name="connsiteY0" fmla="*/ 1552570 h 8276798"/>
              <a:gd name="connsiteX1" fmla="*/ 448871 w 15360535"/>
              <a:gd name="connsiteY1" fmla="*/ 169407 h 8276798"/>
              <a:gd name="connsiteX2" fmla="*/ 2069504 w 15360535"/>
              <a:gd name="connsiteY2" fmla="*/ 145485 h 8276798"/>
              <a:gd name="connsiteX3" fmla="*/ 4130827 w 15360535"/>
              <a:gd name="connsiteY3" fmla="*/ 1281438 h 8276798"/>
              <a:gd name="connsiteX4" fmla="*/ 5664341 w 15360535"/>
              <a:gd name="connsiteY4" fmla="*/ 2945046 h 8276798"/>
              <a:gd name="connsiteX5" fmla="*/ 8174642 w 15360535"/>
              <a:gd name="connsiteY5" fmla="*/ 3423096 h 8276798"/>
              <a:gd name="connsiteX6" fmla="*/ 8567933 w 15360535"/>
              <a:gd name="connsiteY6" fmla="*/ 4728566 h 8276798"/>
              <a:gd name="connsiteX7" fmla="*/ 11445374 w 15360535"/>
              <a:gd name="connsiteY7" fmla="*/ 4570698 h 8276798"/>
              <a:gd name="connsiteX8" fmla="*/ 12486718 w 15360535"/>
              <a:gd name="connsiteY8" fmla="*/ 5350742 h 8276798"/>
              <a:gd name="connsiteX9" fmla="*/ 15112807 w 15360535"/>
              <a:gd name="connsiteY9" fmla="*/ 6327208 h 8276798"/>
              <a:gd name="connsiteX10" fmla="*/ 15181296 w 15360535"/>
              <a:gd name="connsiteY10" fmla="*/ 7760153 h 8276798"/>
              <a:gd name="connsiteX11" fmla="*/ 12968754 w 15360535"/>
              <a:gd name="connsiteY11" fmla="*/ 8271029 h 8276798"/>
              <a:gd name="connsiteX12" fmla="*/ 1347107 w 15360535"/>
              <a:gd name="connsiteY12" fmla="*/ 6915744 h 8276798"/>
              <a:gd name="connsiteX13" fmla="*/ 144922 w 15360535"/>
              <a:gd name="connsiteY13" fmla="*/ 1552570 h 8276798"/>
              <a:gd name="connsiteX0" fmla="*/ 144922 w 15360535"/>
              <a:gd name="connsiteY0" fmla="*/ 1552570 h 8276798"/>
              <a:gd name="connsiteX1" fmla="*/ 448871 w 15360535"/>
              <a:gd name="connsiteY1" fmla="*/ 169407 h 8276798"/>
              <a:gd name="connsiteX2" fmla="*/ 2069504 w 15360535"/>
              <a:gd name="connsiteY2" fmla="*/ 145485 h 8276798"/>
              <a:gd name="connsiteX3" fmla="*/ 4130827 w 15360535"/>
              <a:gd name="connsiteY3" fmla="*/ 1281438 h 8276798"/>
              <a:gd name="connsiteX4" fmla="*/ 5664341 w 15360535"/>
              <a:gd name="connsiteY4" fmla="*/ 2945046 h 8276798"/>
              <a:gd name="connsiteX5" fmla="*/ 8174642 w 15360535"/>
              <a:gd name="connsiteY5" fmla="*/ 3423096 h 8276798"/>
              <a:gd name="connsiteX6" fmla="*/ 8567933 w 15360535"/>
              <a:gd name="connsiteY6" fmla="*/ 4728566 h 8276798"/>
              <a:gd name="connsiteX7" fmla="*/ 11445374 w 15360535"/>
              <a:gd name="connsiteY7" fmla="*/ 4570698 h 8276798"/>
              <a:gd name="connsiteX8" fmla="*/ 12486718 w 15360535"/>
              <a:gd name="connsiteY8" fmla="*/ 5350742 h 8276798"/>
              <a:gd name="connsiteX9" fmla="*/ 15112807 w 15360535"/>
              <a:gd name="connsiteY9" fmla="*/ 6327208 h 8276798"/>
              <a:gd name="connsiteX10" fmla="*/ 15181296 w 15360535"/>
              <a:gd name="connsiteY10" fmla="*/ 7760153 h 8276798"/>
              <a:gd name="connsiteX11" fmla="*/ 12968754 w 15360535"/>
              <a:gd name="connsiteY11" fmla="*/ 8271029 h 8276798"/>
              <a:gd name="connsiteX12" fmla="*/ 1347107 w 15360535"/>
              <a:gd name="connsiteY12" fmla="*/ 6915744 h 8276798"/>
              <a:gd name="connsiteX13" fmla="*/ 144922 w 15360535"/>
              <a:gd name="connsiteY13" fmla="*/ 1552570 h 8276798"/>
              <a:gd name="connsiteX0" fmla="*/ 144922 w 15336538"/>
              <a:gd name="connsiteY0" fmla="*/ 1552570 h 8276798"/>
              <a:gd name="connsiteX1" fmla="*/ 448871 w 15336538"/>
              <a:gd name="connsiteY1" fmla="*/ 169407 h 8276798"/>
              <a:gd name="connsiteX2" fmla="*/ 2069504 w 15336538"/>
              <a:gd name="connsiteY2" fmla="*/ 145485 h 8276798"/>
              <a:gd name="connsiteX3" fmla="*/ 4130827 w 15336538"/>
              <a:gd name="connsiteY3" fmla="*/ 1281438 h 8276798"/>
              <a:gd name="connsiteX4" fmla="*/ 5664341 w 15336538"/>
              <a:gd name="connsiteY4" fmla="*/ 2945046 h 8276798"/>
              <a:gd name="connsiteX5" fmla="*/ 8174642 w 15336538"/>
              <a:gd name="connsiteY5" fmla="*/ 3423096 h 8276798"/>
              <a:gd name="connsiteX6" fmla="*/ 8567933 w 15336538"/>
              <a:gd name="connsiteY6" fmla="*/ 4728566 h 8276798"/>
              <a:gd name="connsiteX7" fmla="*/ 11445374 w 15336538"/>
              <a:gd name="connsiteY7" fmla="*/ 4570698 h 8276798"/>
              <a:gd name="connsiteX8" fmla="*/ 12827377 w 15336538"/>
              <a:gd name="connsiteY8" fmla="*/ 5261095 h 8276798"/>
              <a:gd name="connsiteX9" fmla="*/ 15112807 w 15336538"/>
              <a:gd name="connsiteY9" fmla="*/ 6327208 h 8276798"/>
              <a:gd name="connsiteX10" fmla="*/ 15181296 w 15336538"/>
              <a:gd name="connsiteY10" fmla="*/ 7760153 h 8276798"/>
              <a:gd name="connsiteX11" fmla="*/ 12968754 w 15336538"/>
              <a:gd name="connsiteY11" fmla="*/ 8271029 h 8276798"/>
              <a:gd name="connsiteX12" fmla="*/ 1347107 w 15336538"/>
              <a:gd name="connsiteY12" fmla="*/ 6915744 h 8276798"/>
              <a:gd name="connsiteX13" fmla="*/ 144922 w 15336538"/>
              <a:gd name="connsiteY13" fmla="*/ 1552570 h 8276798"/>
              <a:gd name="connsiteX0" fmla="*/ 144922 w 15336538"/>
              <a:gd name="connsiteY0" fmla="*/ 1552570 h 8276798"/>
              <a:gd name="connsiteX1" fmla="*/ 448871 w 15336538"/>
              <a:gd name="connsiteY1" fmla="*/ 169407 h 8276798"/>
              <a:gd name="connsiteX2" fmla="*/ 2069504 w 15336538"/>
              <a:gd name="connsiteY2" fmla="*/ 145485 h 8276798"/>
              <a:gd name="connsiteX3" fmla="*/ 4130827 w 15336538"/>
              <a:gd name="connsiteY3" fmla="*/ 1281438 h 8276798"/>
              <a:gd name="connsiteX4" fmla="*/ 5664341 w 15336538"/>
              <a:gd name="connsiteY4" fmla="*/ 2945046 h 8276798"/>
              <a:gd name="connsiteX5" fmla="*/ 8174642 w 15336538"/>
              <a:gd name="connsiteY5" fmla="*/ 3423096 h 8276798"/>
              <a:gd name="connsiteX6" fmla="*/ 8567933 w 15336538"/>
              <a:gd name="connsiteY6" fmla="*/ 4728566 h 8276798"/>
              <a:gd name="connsiteX7" fmla="*/ 11445374 w 15336538"/>
              <a:gd name="connsiteY7" fmla="*/ 4570698 h 8276798"/>
              <a:gd name="connsiteX8" fmla="*/ 12827377 w 15336538"/>
              <a:gd name="connsiteY8" fmla="*/ 5261095 h 8276798"/>
              <a:gd name="connsiteX9" fmla="*/ 15112807 w 15336538"/>
              <a:gd name="connsiteY9" fmla="*/ 6327208 h 8276798"/>
              <a:gd name="connsiteX10" fmla="*/ 15181296 w 15336538"/>
              <a:gd name="connsiteY10" fmla="*/ 7760153 h 8276798"/>
              <a:gd name="connsiteX11" fmla="*/ 12968754 w 15336538"/>
              <a:gd name="connsiteY11" fmla="*/ 8271029 h 8276798"/>
              <a:gd name="connsiteX12" fmla="*/ 1347107 w 15336538"/>
              <a:gd name="connsiteY12" fmla="*/ 6915744 h 8276798"/>
              <a:gd name="connsiteX13" fmla="*/ 144922 w 15336538"/>
              <a:gd name="connsiteY13" fmla="*/ 1552570 h 8276798"/>
              <a:gd name="connsiteX0" fmla="*/ 144922 w 15336538"/>
              <a:gd name="connsiteY0" fmla="*/ 1524594 h 8248822"/>
              <a:gd name="connsiteX1" fmla="*/ 448871 w 15336538"/>
              <a:gd name="connsiteY1" fmla="*/ 141431 h 8248822"/>
              <a:gd name="connsiteX2" fmla="*/ 2069504 w 15336538"/>
              <a:gd name="connsiteY2" fmla="*/ 117509 h 8248822"/>
              <a:gd name="connsiteX3" fmla="*/ 4077039 w 15336538"/>
              <a:gd name="connsiteY3" fmla="*/ 778333 h 8248822"/>
              <a:gd name="connsiteX4" fmla="*/ 5664341 w 15336538"/>
              <a:gd name="connsiteY4" fmla="*/ 2917070 h 8248822"/>
              <a:gd name="connsiteX5" fmla="*/ 8174642 w 15336538"/>
              <a:gd name="connsiteY5" fmla="*/ 3395120 h 8248822"/>
              <a:gd name="connsiteX6" fmla="*/ 8567933 w 15336538"/>
              <a:gd name="connsiteY6" fmla="*/ 4700590 h 8248822"/>
              <a:gd name="connsiteX7" fmla="*/ 11445374 w 15336538"/>
              <a:gd name="connsiteY7" fmla="*/ 4542722 h 8248822"/>
              <a:gd name="connsiteX8" fmla="*/ 12827377 w 15336538"/>
              <a:gd name="connsiteY8" fmla="*/ 5233119 h 8248822"/>
              <a:gd name="connsiteX9" fmla="*/ 15112807 w 15336538"/>
              <a:gd name="connsiteY9" fmla="*/ 6299232 h 8248822"/>
              <a:gd name="connsiteX10" fmla="*/ 15181296 w 15336538"/>
              <a:gd name="connsiteY10" fmla="*/ 7732177 h 8248822"/>
              <a:gd name="connsiteX11" fmla="*/ 12968754 w 15336538"/>
              <a:gd name="connsiteY11" fmla="*/ 8243053 h 8248822"/>
              <a:gd name="connsiteX12" fmla="*/ 1347107 w 15336538"/>
              <a:gd name="connsiteY12" fmla="*/ 6887768 h 8248822"/>
              <a:gd name="connsiteX13" fmla="*/ 144922 w 15336538"/>
              <a:gd name="connsiteY13" fmla="*/ 1524594 h 8248822"/>
              <a:gd name="connsiteX0" fmla="*/ 144922 w 15336538"/>
              <a:gd name="connsiteY0" fmla="*/ 1524594 h 8248822"/>
              <a:gd name="connsiteX1" fmla="*/ 448871 w 15336538"/>
              <a:gd name="connsiteY1" fmla="*/ 141431 h 8248822"/>
              <a:gd name="connsiteX2" fmla="*/ 2069504 w 15336538"/>
              <a:gd name="connsiteY2" fmla="*/ 117509 h 8248822"/>
              <a:gd name="connsiteX3" fmla="*/ 4077039 w 15336538"/>
              <a:gd name="connsiteY3" fmla="*/ 778333 h 8248822"/>
              <a:gd name="connsiteX4" fmla="*/ 5664341 w 15336538"/>
              <a:gd name="connsiteY4" fmla="*/ 2917070 h 8248822"/>
              <a:gd name="connsiteX5" fmla="*/ 8174642 w 15336538"/>
              <a:gd name="connsiteY5" fmla="*/ 3395120 h 8248822"/>
              <a:gd name="connsiteX6" fmla="*/ 8567933 w 15336538"/>
              <a:gd name="connsiteY6" fmla="*/ 4700590 h 8248822"/>
              <a:gd name="connsiteX7" fmla="*/ 11445374 w 15336538"/>
              <a:gd name="connsiteY7" fmla="*/ 4542722 h 8248822"/>
              <a:gd name="connsiteX8" fmla="*/ 12827377 w 15336538"/>
              <a:gd name="connsiteY8" fmla="*/ 5233119 h 8248822"/>
              <a:gd name="connsiteX9" fmla="*/ 15112807 w 15336538"/>
              <a:gd name="connsiteY9" fmla="*/ 6299232 h 8248822"/>
              <a:gd name="connsiteX10" fmla="*/ 15181296 w 15336538"/>
              <a:gd name="connsiteY10" fmla="*/ 7732177 h 8248822"/>
              <a:gd name="connsiteX11" fmla="*/ 12968754 w 15336538"/>
              <a:gd name="connsiteY11" fmla="*/ 8243053 h 8248822"/>
              <a:gd name="connsiteX12" fmla="*/ 1347107 w 15336538"/>
              <a:gd name="connsiteY12" fmla="*/ 6887768 h 8248822"/>
              <a:gd name="connsiteX13" fmla="*/ 144922 w 15336538"/>
              <a:gd name="connsiteY13" fmla="*/ 1524594 h 8248822"/>
              <a:gd name="connsiteX0" fmla="*/ 144922 w 15336538"/>
              <a:gd name="connsiteY0" fmla="*/ 1524594 h 8248822"/>
              <a:gd name="connsiteX1" fmla="*/ 448871 w 15336538"/>
              <a:gd name="connsiteY1" fmla="*/ 141431 h 8248822"/>
              <a:gd name="connsiteX2" fmla="*/ 2069504 w 15336538"/>
              <a:gd name="connsiteY2" fmla="*/ 117509 h 8248822"/>
              <a:gd name="connsiteX3" fmla="*/ 4077039 w 15336538"/>
              <a:gd name="connsiteY3" fmla="*/ 778333 h 8248822"/>
              <a:gd name="connsiteX4" fmla="*/ 5664341 w 15336538"/>
              <a:gd name="connsiteY4" fmla="*/ 2917070 h 8248822"/>
              <a:gd name="connsiteX5" fmla="*/ 8174642 w 15336538"/>
              <a:gd name="connsiteY5" fmla="*/ 3395120 h 8248822"/>
              <a:gd name="connsiteX6" fmla="*/ 8567933 w 15336538"/>
              <a:gd name="connsiteY6" fmla="*/ 4700590 h 8248822"/>
              <a:gd name="connsiteX7" fmla="*/ 11445374 w 15336538"/>
              <a:gd name="connsiteY7" fmla="*/ 4542722 h 8248822"/>
              <a:gd name="connsiteX8" fmla="*/ 12827377 w 15336538"/>
              <a:gd name="connsiteY8" fmla="*/ 5233119 h 8248822"/>
              <a:gd name="connsiteX9" fmla="*/ 15112807 w 15336538"/>
              <a:gd name="connsiteY9" fmla="*/ 6299232 h 8248822"/>
              <a:gd name="connsiteX10" fmla="*/ 15181296 w 15336538"/>
              <a:gd name="connsiteY10" fmla="*/ 7732177 h 8248822"/>
              <a:gd name="connsiteX11" fmla="*/ 12968754 w 15336538"/>
              <a:gd name="connsiteY11" fmla="*/ 8243053 h 8248822"/>
              <a:gd name="connsiteX12" fmla="*/ 1347107 w 15336538"/>
              <a:gd name="connsiteY12" fmla="*/ 6887768 h 8248822"/>
              <a:gd name="connsiteX13" fmla="*/ 144922 w 15336538"/>
              <a:gd name="connsiteY13" fmla="*/ 1524594 h 824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6538" h="8248822">
                <a:moveTo>
                  <a:pt x="144922" y="1524594"/>
                </a:moveTo>
                <a:cubicBezTo>
                  <a:pt x="-4784" y="400205"/>
                  <a:pt x="128107" y="375945"/>
                  <a:pt x="448871" y="141431"/>
                </a:cubicBezTo>
                <a:cubicBezTo>
                  <a:pt x="769635" y="-93083"/>
                  <a:pt x="1464809" y="11359"/>
                  <a:pt x="2069504" y="117509"/>
                </a:cubicBezTo>
                <a:cubicBezTo>
                  <a:pt x="2674199" y="223659"/>
                  <a:pt x="3540652" y="464139"/>
                  <a:pt x="4077039" y="778333"/>
                </a:cubicBezTo>
                <a:cubicBezTo>
                  <a:pt x="4613426" y="1092527"/>
                  <a:pt x="4981407" y="2480939"/>
                  <a:pt x="5664341" y="2917070"/>
                </a:cubicBezTo>
                <a:cubicBezTo>
                  <a:pt x="6347275" y="3353201"/>
                  <a:pt x="7690710" y="3097867"/>
                  <a:pt x="8174642" y="3395120"/>
                </a:cubicBezTo>
                <a:cubicBezTo>
                  <a:pt x="8658574" y="3692373"/>
                  <a:pt x="8022811" y="4509323"/>
                  <a:pt x="8567933" y="4700590"/>
                </a:cubicBezTo>
                <a:cubicBezTo>
                  <a:pt x="9113055" y="4891857"/>
                  <a:pt x="10735467" y="4453967"/>
                  <a:pt x="11445374" y="4542722"/>
                </a:cubicBezTo>
                <a:cubicBezTo>
                  <a:pt x="12155281" y="4631477"/>
                  <a:pt x="12162349" y="5397567"/>
                  <a:pt x="12827377" y="5233119"/>
                </a:cubicBezTo>
                <a:cubicBezTo>
                  <a:pt x="13492405" y="5068671"/>
                  <a:pt x="14720487" y="5882722"/>
                  <a:pt x="15112807" y="6299232"/>
                </a:cubicBezTo>
                <a:cubicBezTo>
                  <a:pt x="15505127" y="6715742"/>
                  <a:pt x="15283144" y="7457513"/>
                  <a:pt x="15181296" y="7732177"/>
                </a:cubicBezTo>
                <a:cubicBezTo>
                  <a:pt x="15079448" y="8006841"/>
                  <a:pt x="15200493" y="8191047"/>
                  <a:pt x="12968754" y="8243053"/>
                </a:cubicBezTo>
                <a:cubicBezTo>
                  <a:pt x="10737015" y="8295059"/>
                  <a:pt x="3484412" y="8007511"/>
                  <a:pt x="1347107" y="6887768"/>
                </a:cubicBezTo>
                <a:cubicBezTo>
                  <a:pt x="-790198" y="5768025"/>
                  <a:pt x="294628" y="2648983"/>
                  <a:pt x="144922" y="15245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A9C28148-5B6E-421A-BA62-D26A94D48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647" y="1389532"/>
            <a:ext cx="5516538" cy="51216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Rectangle: Rounded Corners 11">
            <a:extLst>
              <a:ext uri="{FF2B5EF4-FFF2-40B4-BE49-F238E27FC236}">
                <a16:creationId xmlns:a16="http://schemas.microsoft.com/office/drawing/2014/main" id="{52268054-DFB7-400B-8063-EB7A0278DB8F}"/>
              </a:ext>
            </a:extLst>
          </p:cNvPr>
          <p:cNvSpPr/>
          <p:nvPr/>
        </p:nvSpPr>
        <p:spPr>
          <a:xfrm>
            <a:off x="-282410" y="2178820"/>
            <a:ext cx="2120088" cy="443884"/>
          </a:xfrm>
          <a:prstGeom prst="roundRect">
            <a:avLst/>
          </a:prstGeom>
          <a:solidFill>
            <a:schemeClr val="bg1">
              <a:alpha val="2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000" b="1" dirty="0">
                <a:solidFill>
                  <a:schemeClr val="bg1">
                    <a:alpha val="20000"/>
                  </a:schemeClr>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Photographer</a:t>
            </a:r>
          </a:p>
        </p:txBody>
      </p:sp>
      <p:sp>
        <p:nvSpPr>
          <p:cNvPr id="13" name="Rectangle: Rounded Corners 12">
            <a:extLst>
              <a:ext uri="{FF2B5EF4-FFF2-40B4-BE49-F238E27FC236}">
                <a16:creationId xmlns:a16="http://schemas.microsoft.com/office/drawing/2014/main" id="{B356FD87-F7D4-42CA-8B57-F030828B2C81}"/>
              </a:ext>
            </a:extLst>
          </p:cNvPr>
          <p:cNvSpPr/>
          <p:nvPr/>
        </p:nvSpPr>
        <p:spPr>
          <a:xfrm>
            <a:off x="-282410" y="3124757"/>
            <a:ext cx="2657475" cy="593794"/>
          </a:xfrm>
          <a:prstGeom prst="roundRect">
            <a:avLst/>
          </a:prstGeom>
          <a:solidFill>
            <a:srgbClr val="1214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 Admin Stuff</a:t>
            </a:r>
          </a:p>
        </p:txBody>
      </p:sp>
      <p:sp>
        <p:nvSpPr>
          <p:cNvPr id="16" name="Rectangle: Rounded Corners 15">
            <a:extLst>
              <a:ext uri="{FF2B5EF4-FFF2-40B4-BE49-F238E27FC236}">
                <a16:creationId xmlns:a16="http://schemas.microsoft.com/office/drawing/2014/main" id="{A2B864B3-BD14-42BD-AE49-504CAD60E5E1}"/>
              </a:ext>
            </a:extLst>
          </p:cNvPr>
          <p:cNvSpPr/>
          <p:nvPr/>
        </p:nvSpPr>
        <p:spPr>
          <a:xfrm>
            <a:off x="-282409" y="1278384"/>
            <a:ext cx="1250075" cy="443884"/>
          </a:xfrm>
          <a:prstGeom prst="roundRect">
            <a:avLst/>
          </a:prstGeom>
          <a:solidFill>
            <a:schemeClr val="bg1">
              <a:alpha val="2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000" b="1" dirty="0">
                <a:solidFill>
                  <a:schemeClr val="bg1">
                    <a:alpha val="20000"/>
                  </a:schemeClr>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Client</a:t>
            </a:r>
          </a:p>
        </p:txBody>
      </p:sp>
      <p:pic>
        <p:nvPicPr>
          <p:cNvPr id="6" name="Picture 5">
            <a:extLst>
              <a:ext uri="{FF2B5EF4-FFF2-40B4-BE49-F238E27FC236}">
                <a16:creationId xmlns:a16="http://schemas.microsoft.com/office/drawing/2014/main" id="{03475E54-46C7-4D07-9FCB-C44656D22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948" y="3718551"/>
            <a:ext cx="3263899" cy="3263899"/>
          </a:xfrm>
          <a:prstGeom prst="rect">
            <a:avLst/>
          </a:prstGeom>
          <a:effectLst>
            <a:outerShdw blurRad="50800" dist="38100" dir="2700000" algn="tl" rotWithShape="0">
              <a:prstClr val="black">
                <a:alpha val="40000"/>
              </a:prstClr>
            </a:outerShdw>
          </a:effectLst>
        </p:spPr>
      </p:pic>
      <p:sp>
        <p:nvSpPr>
          <p:cNvPr id="21" name="Rectangle: Rounded Corners 20">
            <a:extLst>
              <a:ext uri="{FF2B5EF4-FFF2-40B4-BE49-F238E27FC236}">
                <a16:creationId xmlns:a16="http://schemas.microsoft.com/office/drawing/2014/main" id="{4AFD7D62-D504-47E2-BF24-90F8B3DFDF2F}"/>
              </a:ext>
            </a:extLst>
          </p:cNvPr>
          <p:cNvSpPr/>
          <p:nvPr/>
        </p:nvSpPr>
        <p:spPr>
          <a:xfrm>
            <a:off x="4383993" y="248893"/>
            <a:ext cx="2606467" cy="77660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121421"/>
                </a:solidFill>
                <a:latin typeface="Impact" panose="020B0806030902050204" pitchFamily="34" charset="0"/>
                <a:ea typeface="Open Sans" panose="020B0606030504020204" pitchFamily="34" charset="0"/>
                <a:cs typeface="Open Sans" panose="020B0606030504020204" pitchFamily="34" charset="0"/>
              </a:rPr>
              <a:t>USER</a:t>
            </a:r>
          </a:p>
        </p:txBody>
      </p:sp>
    </p:spTree>
    <p:extLst>
      <p:ext uri="{BB962C8B-B14F-4D97-AF65-F5344CB8AC3E}">
        <p14:creationId xmlns:p14="http://schemas.microsoft.com/office/powerpoint/2010/main" val="960910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1380</TotalTime>
  <Words>1616</Words>
  <Application>Microsoft Office PowerPoint</Application>
  <PresentationFormat>Widescreen</PresentationFormat>
  <Paragraphs>214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Impact</vt:lpstr>
      <vt:lpstr>Open Sans</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Niaz Morshed</dc:creator>
  <cp:lastModifiedBy>Ifaj Hossan Omi</cp:lastModifiedBy>
  <cp:revision>137</cp:revision>
  <dcterms:created xsi:type="dcterms:W3CDTF">2021-03-05T14:40:14Z</dcterms:created>
  <dcterms:modified xsi:type="dcterms:W3CDTF">2021-05-05T20:29:23Z</dcterms:modified>
</cp:coreProperties>
</file>