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GB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GB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GB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GB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GB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GB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GB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GB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GB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GB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GB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GB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GB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3ADBED7-470D-48D4-8BE5-7320DEF63D6C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853"/>
              </a:spcAft>
            </a:pPr>
            <a:r>
              <a:rPr b="1" lang="en-GB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GB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GB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GB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GB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GB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GB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GB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GB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GB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GB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GB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GB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1800" spc="-1" strike="noStrike">
                <a:solidFill>
                  <a:srgbClr val="c9211e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GB" sz="1800" spc="-1" strike="noStrike">
                <a:solidFill>
                  <a:srgbClr val="c9211e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6C16EE2-62FB-45C2-8AC0-FB9C14B5E9EE}" type="slidenum">
              <a:rPr b="1" lang="en-GB" sz="1800" spc="-1" strike="noStrike">
                <a:solidFill>
                  <a:srgbClr val="c9211e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To-Do List 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GB" sz="1650" spc="-1" strike="noStrike">
                <a:solidFill>
                  <a:srgbClr val="1c1c1c"/>
                </a:solidFill>
                <a:latin typeface="Source Sans Pro Light"/>
              </a:rPr>
              <a:t>Ifan Clarke</a:t>
            </a:r>
            <a:endParaRPr b="0" lang="en-GB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Q &amp; A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Concept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92440" y="1350000"/>
            <a:ext cx="8114760" cy="351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Concept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 rot="6000">
            <a:off x="415440" y="1447920"/>
            <a:ext cx="9306360" cy="3080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Concept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0000" y="1440000"/>
            <a:ext cx="9360000" cy="3457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Jira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28680" y="1080000"/>
            <a:ext cx="8671320" cy="4181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Consultant Journey - Technologies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GB" sz="1950" spc="-1" strike="noStrike">
                <a:solidFill>
                  <a:srgbClr val="1c1c1c"/>
                </a:solidFill>
                <a:latin typeface="Source Sans Pro Semibold"/>
              </a:rPr>
              <a:t>Spring Boot, HTML, CSS, JavaScript, Mockito, J-Unit</a:t>
            </a:r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Git and GitHub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31680" y="1371240"/>
            <a:ext cx="7888320" cy="3488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Testing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40000" y="144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782360" y="1080000"/>
            <a:ext cx="4157640" cy="3962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Demo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1" lang="en-GB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2021-03-22T09:26:05Z</dcterms:created>
  <dc:creator/>
  <dc:description/>
  <dc:language>en-GB</dc:language>
  <cp:lastModifiedBy/>
  <dcterms:modified xsi:type="dcterms:W3CDTF">2021-03-22T10:39:38Z</dcterms:modified>
  <cp:revision>3</cp:revision>
  <dc:subject/>
  <dc:title>Alizarin</dc:title>
</cp:coreProperties>
</file>