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7"/>
  </p:notesMasterIdLst>
  <p:handoutMasterIdLst>
    <p:handoutMasterId r:id="rId8"/>
  </p:handout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08-Apr-21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eakpx.com/501884/audi-steering-whe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OVERSEE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 driver state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GOLF –A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09FB-5183-4C01-9C83-C9BC257B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0" y="0"/>
            <a:ext cx="6069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91662-193E-443D-A188-CC92F8EA1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0908" y="724068"/>
            <a:ext cx="7541091" cy="5409864"/>
          </a:xfr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{4D318D9A-5F61-4701-9E43-F0C33C4FE662}tf66925244_win32</Template>
  <TotalTime>5</TotalTime>
  <Words>14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OVERSEE a driver state monitoring system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OVERSEE a driver state monitoring system</dc:title>
  <dc:creator>Student</dc:creator>
  <cp:lastModifiedBy>Student</cp:lastModifiedBy>
  <cp:revision>1</cp:revision>
  <dcterms:created xsi:type="dcterms:W3CDTF">2021-04-08T17:30:57Z</dcterms:created>
  <dcterms:modified xsi:type="dcterms:W3CDTF">2021-04-08T17:35:57Z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