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0" r:id="rId6"/>
    <p:sldId id="258" r:id="rId7"/>
    <p:sldId id="261" r:id="rId8"/>
    <p:sldId id="268" r:id="rId9"/>
    <p:sldId id="256" r:id="rId10"/>
    <p:sldId id="336" r:id="rId11"/>
    <p:sldId id="335" r:id="rId12"/>
    <p:sldId id="337" r:id="rId13"/>
    <p:sldId id="341" r:id="rId14"/>
    <p:sldId id="342" r:id="rId15"/>
    <p:sldId id="340" r:id="rId16"/>
    <p:sldId id="257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r>
            <a:rPr lang="en-US" sz="2000" dirty="0"/>
            <a:t>Making a Dedicated device for monitoring the driver while driving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/>
      <dgm:t>
        <a:bodyPr/>
        <a:lstStyle/>
        <a:p>
          <a:r>
            <a:rPr lang="en-US" sz="2000" dirty="0"/>
            <a:t>Alarming the driver as well as the passenger to avoid accidents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r>
            <a:rPr lang="en-US" sz="2000" dirty="0"/>
            <a:t>Giving automatic suggestion for improving driver’s current state</a:t>
          </a:r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3435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Making a Dedicated device for monitoring the driver while driving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Alarming the driver as well as the passenger to avoid accidents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707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Giving automatic suggestion for improving driver’s current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077707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12-Apr-21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12-Apr-21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404941"/>
            <a:ext cx="8617176" cy="481916"/>
          </a:xfrm>
        </p:spPr>
        <p:txBody>
          <a:bodyPr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999868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076929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5153990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231051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2" name="Text Placeholder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9" name="Text Placeholder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5</a:t>
            </a:r>
            <a:endParaRPr lang="ru-RU" dirty="0"/>
          </a:p>
        </p:txBody>
      </p:sp>
      <p:sp>
        <p:nvSpPr>
          <p:cNvPr id="84" name="Text Placeholder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308112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4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551">
          <p15:clr>
            <a:srgbClr val="FBAE40"/>
          </p15:clr>
        </p15:guide>
        <p15:guide id="3" pos="7080">
          <p15:clr>
            <a:srgbClr val="FBAE40"/>
          </p15:clr>
        </p15:guide>
        <p15:guide id="4" orient="horz" pos="37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9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3729"/>
            <a:ext cx="12191980" cy="6850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OverSee</a:t>
            </a:r>
            <a:r>
              <a:rPr lang="en-US" sz="7200" b="1" dirty="0"/>
              <a:t>: </a:t>
            </a:r>
            <a:r>
              <a:rPr lang="en-US" sz="2400" b="1" dirty="0"/>
              <a:t>an AI based driver state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GOLF-A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1B5A-BEA8-40F4-97FF-2DB0BF06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756" y="-497850"/>
            <a:ext cx="6115844" cy="1158857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circuit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FDD8-54D3-4B8C-B22F-B05982B0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94829-9972-44EE-9366-44125B9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DA59-8DE7-48CB-B991-11DE8D6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710E-5300-4CDA-8E46-37820EE7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07" y="806410"/>
            <a:ext cx="6115844" cy="6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AA2A-ADE4-47B0-B72B-025646A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12907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BC35DF-5EEA-4FB3-86FC-3132A9C5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241" y="1338470"/>
            <a:ext cx="7693959" cy="55195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17B1-53F7-4EEC-8B89-EFF222CB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668A-D4AC-44A3-B221-0CE4B066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DF32-AA29-41BC-A7C1-37E37C3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6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933" y="251765"/>
            <a:ext cx="8969179" cy="1032797"/>
          </a:xfrm>
        </p:spPr>
        <p:txBody>
          <a:bodyPr>
            <a:normAutofit/>
          </a:bodyPr>
          <a:lstStyle/>
          <a:p>
            <a:r>
              <a:rPr lang="en-US" dirty="0"/>
              <a:t>Oversee Hardware Timeline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9868" y="2528275"/>
            <a:ext cx="1697037" cy="450850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Week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289739"/>
            <a:ext cx="1697037" cy="1408386"/>
          </a:xfrm>
        </p:spPr>
        <p:txBody>
          <a:bodyPr/>
          <a:lstStyle/>
          <a:p>
            <a:pPr algn="ctr">
              <a:defRPr/>
            </a:pPr>
            <a:r>
              <a:rPr lang="en-SG" sz="1800" b="1" i="0" dirty="0">
                <a:latin typeface="+mj-lt"/>
                <a:ea typeface="Adobe Gothic Std B" panose="020B0800000000000000" pitchFamily="34" charset="-128"/>
              </a:rPr>
              <a:t>Connection Diagram of Raspberry pi and sensors</a:t>
            </a:r>
            <a:endParaRPr lang="ru-RU" sz="1800" b="1" i="0" dirty="0">
              <a:latin typeface="+mj-lt"/>
              <a:ea typeface="Adobe Gothic Std B" panose="020B0800000000000000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289738"/>
            <a:ext cx="1697037" cy="176601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i="0" dirty="0">
                <a:latin typeface="+mj-lt"/>
              </a:rPr>
              <a:t>Components Collection</a:t>
            </a:r>
            <a:endParaRPr lang="ru-RU" sz="1800" b="1" i="0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3990" y="3176105"/>
            <a:ext cx="1697037" cy="2031999"/>
          </a:xfrm>
        </p:spPr>
        <p:txBody>
          <a:bodyPr/>
          <a:lstStyle/>
          <a:p>
            <a:pPr algn="ctr"/>
            <a:r>
              <a:rPr lang="en-US" dirty="0"/>
              <a:t>Raspberry Pi OS installation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Display Setup</a:t>
            </a:r>
          </a:p>
          <a:p>
            <a:pPr algn="ctr"/>
            <a:r>
              <a:rPr lang="en-US" dirty="0"/>
              <a:t>(Ifath)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77975" y="3500936"/>
            <a:ext cx="1697037" cy="1905504"/>
          </a:xfrm>
        </p:spPr>
        <p:txBody>
          <a:bodyPr/>
          <a:lstStyle/>
          <a:p>
            <a:pPr algn="ctr"/>
            <a:r>
              <a:rPr lang="en-US" dirty="0"/>
              <a:t>Soundbox </a:t>
            </a:r>
            <a:r>
              <a:rPr lang="en-US" dirty="0" err="1"/>
              <a:t>setup+Testing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(Tasneem)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12</a:t>
            </a:fld>
            <a:endParaRPr lang="ru-RU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8F6B0AD-BB21-4F01-9DDF-7FB32F12F4E1}"/>
              </a:ext>
            </a:extLst>
          </p:cNvPr>
          <p:cNvSpPr txBox="1">
            <a:spLocks/>
          </p:cNvSpPr>
          <p:nvPr/>
        </p:nvSpPr>
        <p:spPr>
          <a:xfrm>
            <a:off x="7034068" y="3374441"/>
            <a:ext cx="2390521" cy="203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Pi Cam Setup</a:t>
            </a:r>
          </a:p>
          <a:p>
            <a:pPr algn="ctr"/>
            <a:r>
              <a:rPr lang="en-US" dirty="0"/>
              <a:t>+Testing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Fariha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B1210F-2F56-4515-846C-DB8A901C1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0748"/>
            <a:ext cx="8617176" cy="793932"/>
          </a:xfrm>
        </p:spPr>
        <p:txBody>
          <a:bodyPr/>
          <a:lstStyle/>
          <a:p>
            <a:r>
              <a:rPr lang="en-US" dirty="0"/>
              <a:t>Oversee Hardware Timeline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B93B8-4106-4C34-9808-45B0011F8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D828CD-D2EE-4A20-9237-C2164E4026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32953" y="3408548"/>
            <a:ext cx="1697037" cy="1717087"/>
          </a:xfrm>
        </p:spPr>
        <p:txBody>
          <a:bodyPr/>
          <a:lstStyle/>
          <a:p>
            <a:pPr algn="ctr"/>
            <a:r>
              <a:rPr lang="en-SG" dirty="0"/>
              <a:t>GPS module </a:t>
            </a:r>
            <a:r>
              <a:rPr lang="en-US" dirty="0"/>
              <a:t>setup</a:t>
            </a:r>
          </a:p>
          <a:p>
            <a:pPr algn="ctr"/>
            <a:r>
              <a:rPr lang="en-US" dirty="0"/>
              <a:t>+</a:t>
            </a:r>
            <a:r>
              <a:rPr lang="en-SG" dirty="0"/>
              <a:t>Testing</a:t>
            </a:r>
          </a:p>
          <a:p>
            <a:pPr algn="ctr"/>
            <a:r>
              <a:rPr lang="en-SG" dirty="0"/>
              <a:t>(</a:t>
            </a:r>
            <a:r>
              <a:rPr lang="en-SG" dirty="0" err="1"/>
              <a:t>Tasnia</a:t>
            </a:r>
            <a:r>
              <a:rPr lang="en-SG" dirty="0"/>
              <a:t>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19755F-5F22-473B-840B-E1FDD1843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B0830B-3EF0-49D3-BA48-89A0AAD22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20511" y="3405986"/>
            <a:ext cx="2067084" cy="1290791"/>
          </a:xfrm>
        </p:spPr>
        <p:txBody>
          <a:bodyPr/>
          <a:lstStyle/>
          <a:p>
            <a:pPr algn="ctr"/>
            <a:r>
              <a:rPr lang="en-SG" dirty="0"/>
              <a:t>GPS module+</a:t>
            </a:r>
          </a:p>
          <a:p>
            <a:pPr algn="ctr"/>
            <a:r>
              <a:rPr lang="en-SG" dirty="0"/>
              <a:t>Accelerometer  </a:t>
            </a:r>
            <a:r>
              <a:rPr lang="en-US" dirty="0"/>
              <a:t>setup together</a:t>
            </a:r>
          </a:p>
          <a:p>
            <a:pPr algn="ctr"/>
            <a:r>
              <a:rPr lang="en-US" dirty="0"/>
              <a:t>(Tasneem)</a:t>
            </a:r>
          </a:p>
          <a:p>
            <a:pPr algn="ctr"/>
            <a:endParaRPr lang="en-SG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CBA3AE-6768-437F-B5FE-77CAE84BC6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6EB812-4FFB-494E-B167-AC82345A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3815" y="2489256"/>
            <a:ext cx="2333363" cy="4508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95793B-0FF5-4801-ACF7-6888E578A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27178" y="3540635"/>
            <a:ext cx="2333363" cy="1452784"/>
          </a:xfrm>
        </p:spPr>
        <p:txBody>
          <a:bodyPr/>
          <a:lstStyle/>
          <a:p>
            <a:pPr algn="ctr"/>
            <a:r>
              <a:rPr lang="en-SG" dirty="0"/>
              <a:t>Total</a:t>
            </a:r>
          </a:p>
          <a:p>
            <a:pPr algn="ctr"/>
            <a:r>
              <a:rPr lang="en-SG" dirty="0"/>
              <a:t> Integration</a:t>
            </a:r>
            <a:endParaRPr lang="en-US" dirty="0"/>
          </a:p>
          <a:p>
            <a:r>
              <a:rPr lang="en-US" dirty="0"/>
              <a:t>                 (Ifath)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7887D8-E3FA-4D15-8AE2-BF2A5C15E8A8}"/>
              </a:ext>
            </a:extLst>
          </p:cNvPr>
          <p:cNvSpPr txBox="1">
            <a:spLocks/>
          </p:cNvSpPr>
          <p:nvPr/>
        </p:nvSpPr>
        <p:spPr>
          <a:xfrm>
            <a:off x="742432" y="3341983"/>
            <a:ext cx="2390521" cy="1850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accelerometer setup</a:t>
            </a:r>
          </a:p>
          <a:p>
            <a:pPr algn="ctr"/>
            <a:r>
              <a:rPr lang="en-US" dirty="0"/>
              <a:t>+Testing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Tasnia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D57BE63-0861-4226-BDEF-7BE7E31C21E0}"/>
              </a:ext>
            </a:extLst>
          </p:cNvPr>
          <p:cNvSpPr txBox="1">
            <a:spLocks/>
          </p:cNvSpPr>
          <p:nvPr/>
        </p:nvSpPr>
        <p:spPr>
          <a:xfrm>
            <a:off x="4971490" y="3455158"/>
            <a:ext cx="2390521" cy="1772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Pi camera</a:t>
            </a:r>
          </a:p>
          <a:p>
            <a:pPr algn="ctr"/>
            <a:r>
              <a:rPr lang="en-US" dirty="0"/>
              <a:t>+ Sound box setup together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Fariha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EC2F909-F282-4139-A38E-E93CE4B53F7D}"/>
              </a:ext>
            </a:extLst>
          </p:cNvPr>
          <p:cNvSpPr txBox="1">
            <a:spLocks/>
          </p:cNvSpPr>
          <p:nvPr/>
        </p:nvSpPr>
        <p:spPr>
          <a:xfrm>
            <a:off x="9817835" y="2489256"/>
            <a:ext cx="2333363" cy="45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B4001B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360592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2369-F869-4FE1-AE41-6F16DFF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501" y="2474438"/>
            <a:ext cx="10515600" cy="1124949"/>
          </a:xfrm>
        </p:spPr>
        <p:txBody>
          <a:bodyPr/>
          <a:lstStyle/>
          <a:p>
            <a:r>
              <a:rPr lang="en-SG" dirty="0"/>
              <a:t>Thank You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D6FA1-6B61-490D-AEAE-F573AB77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3572-6049-4AD7-912F-B2A4287F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9098F-2E41-49CA-9DA1-4A94226B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201814030 </a:t>
            </a:r>
            <a:r>
              <a:rPr lang="en-US" sz="2800" dirty="0" err="1"/>
              <a:t>Tasnia</a:t>
            </a:r>
            <a:r>
              <a:rPr lang="en-US" sz="2800" dirty="0"/>
              <a:t> Iqbal</a:t>
            </a:r>
          </a:p>
          <a:p>
            <a:r>
              <a:rPr lang="en-US" sz="2800" dirty="0"/>
              <a:t>201814054 Tasneem </a:t>
            </a:r>
            <a:r>
              <a:rPr lang="en-US" sz="2800" dirty="0" err="1"/>
              <a:t>Mubashshira</a:t>
            </a:r>
            <a:endParaRPr lang="en-US" sz="2800" dirty="0"/>
          </a:p>
          <a:p>
            <a:r>
              <a:rPr lang="en-US" sz="2800" dirty="0"/>
              <a:t>201814060 </a:t>
            </a:r>
            <a:r>
              <a:rPr lang="en-US" sz="2800" dirty="0" err="1"/>
              <a:t>Ifath</a:t>
            </a:r>
            <a:r>
              <a:rPr lang="en-US" sz="2800" dirty="0"/>
              <a:t> Ara</a:t>
            </a:r>
          </a:p>
          <a:p>
            <a:r>
              <a:rPr lang="en-US" sz="2800" dirty="0"/>
              <a:t>201814061 </a:t>
            </a:r>
            <a:r>
              <a:rPr lang="en-US" sz="2800" dirty="0" err="1"/>
              <a:t>Fariha</a:t>
            </a:r>
            <a:r>
              <a:rPr lang="en-US" sz="2800" dirty="0"/>
              <a:t> </a:t>
            </a:r>
            <a:r>
              <a:rPr lang="en-US" sz="2800" dirty="0" err="1"/>
              <a:t>Fardina</a:t>
            </a:r>
            <a:r>
              <a:rPr lang="en-US" sz="2800" dirty="0"/>
              <a:t> Amin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Objective of our project</a:t>
            </a: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62362" y="2586139"/>
            <a:ext cx="2216695" cy="26548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266948" y="2538946"/>
            <a:ext cx="2359172" cy="2651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9568630" y="2538946"/>
            <a:ext cx="2298670" cy="269895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17" y="2690900"/>
            <a:ext cx="1075844" cy="1125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58" y="2746256"/>
            <a:ext cx="1149617" cy="11496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09" y="2643124"/>
            <a:ext cx="1115361" cy="111536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2486" y="4143574"/>
            <a:ext cx="174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Drowsiness Detection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90456" y="4136567"/>
            <a:ext cx="234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Anger/Emotion 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15434" y="3748052"/>
            <a:ext cx="2298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Suggesting nearest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parking slot / coffee shop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 Google Map 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6451641" y="2538946"/>
            <a:ext cx="2349786" cy="28052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93" y="2561460"/>
            <a:ext cx="1278687" cy="127868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726758" y="4125894"/>
            <a:ext cx="179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Inattention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F47-6649-4054-8189-1B21DB6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EFC-B6F5-49AB-BB6E-36E44B23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Microcontroller (Raspberry pi)</a:t>
            </a:r>
          </a:p>
          <a:p>
            <a:r>
              <a:rPr lang="en-US" sz="2800" dirty="0"/>
              <a:t>Pi Camera</a:t>
            </a:r>
          </a:p>
          <a:p>
            <a:r>
              <a:rPr lang="en-US" sz="2800" dirty="0"/>
              <a:t>Display</a:t>
            </a:r>
          </a:p>
          <a:p>
            <a:r>
              <a:rPr lang="en-US" sz="2800" dirty="0"/>
              <a:t>Sound Box</a:t>
            </a:r>
          </a:p>
          <a:p>
            <a:r>
              <a:rPr lang="en-US" sz="2800" dirty="0"/>
              <a:t>GPS sensor</a:t>
            </a:r>
          </a:p>
          <a:p>
            <a:r>
              <a:rPr lang="en-US" sz="2800" dirty="0"/>
              <a:t>IMU sensor (accelerometer)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03497"/>
            <a:ext cx="7431754" cy="3845891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Circuit  Diagram</a:t>
            </a:r>
            <a:endParaRPr lang="en-US" sz="4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384-F8C9-45CB-B047-5A4D2FB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14" y="704527"/>
            <a:ext cx="5217172" cy="1418449"/>
          </a:xfrm>
        </p:spPr>
        <p:txBody>
          <a:bodyPr>
            <a:noAutofit/>
          </a:bodyPr>
          <a:lstStyle/>
          <a:p>
            <a:r>
              <a:rPr lang="it-IT" sz="3600" b="1" dirty="0"/>
              <a:t>Raspberry Pi Camera Module 5M</a:t>
            </a:r>
            <a:br>
              <a:rPr lang="it-IT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43F7-85C3-4074-BBF8-E4F052B4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This 5mp camera module is capable of 1080p video and still images and connects directly to your Raspberry Pi.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C80DDC4-CCEA-4DE7-8F8F-19BF5E37C9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562" r="1404" b="5562"/>
          <a:stretch/>
        </p:blipFill>
        <p:spPr>
          <a:xfrm>
            <a:off x="1897052" y="2991775"/>
            <a:ext cx="5649012" cy="37297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B0DE-4495-46A2-8C29-6958223E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612C-12C8-4CCB-9519-ADB634FB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8411-1598-4A3D-8B8D-4920A3B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7080A8-1DBF-42FB-90DD-7D0F0A1E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10512" y="755686"/>
            <a:ext cx="4671904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8FFB-2E0D-49E0-AE55-DB525482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28" y="890884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n-US" dirty="0"/>
              <a:t>Accelerometer Sensor Module MPU-9250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8897-8113-4EF2-922B-35E90C20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12" y="2632591"/>
            <a:ext cx="5217173" cy="4351338"/>
          </a:xfrm>
        </p:spPr>
        <p:txBody>
          <a:bodyPr/>
          <a:lstStyle/>
          <a:p>
            <a:r>
              <a:rPr lang="en-US" dirty="0"/>
              <a:t>	MPU-9250 IMU Breakout features the latest 9-axis MEMS sensor which contains a 3-axis gyroscope as well as a 3-axis accelerometer, and the AK8963, which features a 3-axis magnetometer.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F3AF-A9AE-49F9-9D36-656854B5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FC67A11A-0B27-40C8-A38D-E911BC829C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470" t="-5129" r="-8176" b="2484"/>
          <a:stretch/>
        </p:blipFill>
        <p:spPr>
          <a:xfrm>
            <a:off x="6607145" y="71022"/>
            <a:ext cx="5217172" cy="5592932"/>
          </a:xfrm>
        </p:spPr>
      </p:pic>
    </p:spTree>
    <p:extLst>
      <p:ext uri="{BB962C8B-B14F-4D97-AF65-F5344CB8AC3E}">
        <p14:creationId xmlns:p14="http://schemas.microsoft.com/office/powerpoint/2010/main" val="20455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B17-852F-4616-ACCF-F639210F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05" y="404994"/>
            <a:ext cx="5217172" cy="17736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GPS Module</a:t>
            </a:r>
            <a:br>
              <a:rPr lang="en-US" sz="4000" b="1" dirty="0"/>
            </a:br>
            <a:r>
              <a:rPr lang="en-US" sz="4000" b="1" dirty="0"/>
              <a:t>NEO-6MGPSModule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13FA-AD07-4459-87B3-FB423A63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05" y="2584950"/>
            <a:ext cx="5217173" cy="4351338"/>
          </a:xfrm>
        </p:spPr>
        <p:txBody>
          <a:bodyPr/>
          <a:lstStyle/>
          <a:p>
            <a:r>
              <a:rPr lang="en-US" dirty="0"/>
              <a:t>	The NEO-6M GPS module is a well-performing complete GPS receiver with a built-in 25 x 25 x 4mm ceramic antenna, which provides a strong satellite search capability. With the power and signal indicators, you can monitor the status of the module.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862D9-05B7-4B8B-BF70-44D44C11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1ED1D-14DE-4730-B12B-734CDD8D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A3C1B-034F-4B5C-926D-3D407D66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9C27CF9-7E30-4614-9071-FE1644426A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598" r="-1097"/>
          <a:stretch/>
        </p:blipFill>
        <p:spPr>
          <a:xfrm>
            <a:off x="5613278" y="285466"/>
            <a:ext cx="6291677" cy="4765927"/>
          </a:xfrm>
        </p:spPr>
      </p:pic>
    </p:spTree>
    <p:extLst>
      <p:ext uri="{BB962C8B-B14F-4D97-AF65-F5344CB8AC3E}">
        <p14:creationId xmlns:p14="http://schemas.microsoft.com/office/powerpoint/2010/main" val="2710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151</TotalTime>
  <Words>343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Fan Heiti Std B</vt:lpstr>
      <vt:lpstr>Arial</vt:lpstr>
      <vt:lpstr>Calibri</vt:lpstr>
      <vt:lpstr>Source Sans Pro</vt:lpstr>
      <vt:lpstr>FunkyShapesDarkVTI</vt:lpstr>
      <vt:lpstr>OverSee: an AI based driver state monitoring system</vt:lpstr>
      <vt:lpstr>Team Members</vt:lpstr>
      <vt:lpstr>Objective of our project</vt:lpstr>
      <vt:lpstr>Features</vt:lpstr>
      <vt:lpstr>Hardware Equipment</vt:lpstr>
      <vt:lpstr>Circuit  Diagram</vt:lpstr>
      <vt:lpstr>Raspberry Pi Camera Module 5M </vt:lpstr>
      <vt:lpstr>Accelerometer Sensor Module MPU-9250</vt:lpstr>
      <vt:lpstr>GPS Module NEO-6MGPSModule </vt:lpstr>
      <vt:lpstr>Total circuit Diagram</vt:lpstr>
      <vt:lpstr>System Architecture</vt:lpstr>
      <vt:lpstr>Oversee Hardware Timeline </vt:lpstr>
      <vt:lpstr>Oversee Hardware Timeline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Diagram</dc:title>
  <dc:creator>tasnia iqbal</dc:creator>
  <cp:lastModifiedBy>Student</cp:lastModifiedBy>
  <cp:revision>17</cp:revision>
  <dcterms:created xsi:type="dcterms:W3CDTF">2021-03-30T17:42:48Z</dcterms:created>
  <dcterms:modified xsi:type="dcterms:W3CDTF">2021-04-12T05:51:20Z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