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58" r:id="rId4"/>
    <p:sldId id="261" r:id="rId5"/>
    <p:sldId id="262" r:id="rId6"/>
    <p:sldId id="268" r:id="rId7"/>
    <p:sldId id="267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#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 custT="1"/>
      <dgm:spPr/>
      <dgm:t>
        <a:bodyPr/>
        <a:lstStyle/>
        <a:p>
          <a:r>
            <a:rPr lang="en-US" sz="2000" dirty="0"/>
            <a:t>Making a Dedicated device for monitoring the driver while driving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 custT="1"/>
      <dgm:spPr/>
      <dgm:t>
        <a:bodyPr/>
        <a:lstStyle/>
        <a:p>
          <a:r>
            <a:rPr lang="en-US" sz="2000" dirty="0"/>
            <a:t>Alarming the driver as well as the passenger to avoid accidents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 custT="1"/>
      <dgm:spPr/>
      <dgm:t>
        <a:bodyPr/>
        <a:lstStyle/>
        <a:p>
          <a:r>
            <a:rPr lang="en-US" sz="2000" dirty="0"/>
            <a:t>Giving automatic suggestion for improving driver’s current state</a:t>
          </a:r>
        </a:p>
        <a:p>
          <a:endParaRPr lang="en-US" sz="2000" dirty="0"/>
        </a:p>
        <a:p>
          <a:endParaRPr lang="en-US" sz="2000" dirty="0"/>
        </a:p>
        <a:p>
          <a:endParaRPr lang="en-US" sz="2000" dirty="0"/>
        </a:p>
        <a:p>
          <a:endParaRPr lang="en-US" sz="2000" dirty="0"/>
        </a:p>
        <a:p>
          <a:endParaRPr lang="en-US" sz="2000" dirty="0"/>
        </a:p>
        <a:p>
          <a:endParaRPr lang="en-US" sz="2000" dirty="0"/>
        </a:p>
        <a:p>
          <a:endParaRPr lang="en-US" sz="2000" dirty="0"/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 custLinFactNeighborX="3435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Making a Dedicated device for monitoring the driver while driving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Alarming the driver as well as the passenger to avoid accidents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7707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Giving automatic suggestion for improving driver’s current state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7077707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rPr/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rPr/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rPr/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stBulletLvl" val="2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24-Mar-21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24-Mar-21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24-Mar-21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24-Mar-21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24-Mar-21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24-Mar-21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24-Mar-21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24-Mar-21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24-Mar-21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24-Mar-21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24-Mar-21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24-Mar-21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24-Mar-21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24-Mar-21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24-Mar-21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24-Mar-21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24-Mar-21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24-Mar-21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 panose="020B060302020202020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90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1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205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8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85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7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4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3729"/>
            <a:ext cx="12191980" cy="6850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b="1" dirty="0" err="1"/>
              <a:t>OverSee</a:t>
            </a:r>
            <a:r>
              <a:rPr lang="en-US" sz="7200" b="1" dirty="0"/>
              <a:t>: </a:t>
            </a:r>
            <a:r>
              <a:rPr lang="en-US" sz="2400" b="1" dirty="0"/>
              <a:t>an AI based driver state monitoring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GOLF-A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21" y="2800350"/>
            <a:ext cx="10353762" cy="1257300"/>
          </a:xfrm>
        </p:spPr>
        <p:txBody>
          <a:bodyPr/>
          <a:lstStyle/>
          <a:p>
            <a:r>
              <a:rPr lang="en-US" dirty="0"/>
              <a:t>Any Query  ???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201814030 </a:t>
            </a:r>
            <a:r>
              <a:rPr lang="en-US" sz="2800" dirty="0" err="1"/>
              <a:t>Tasnia</a:t>
            </a:r>
            <a:r>
              <a:rPr lang="en-US" sz="2800" dirty="0"/>
              <a:t> Iqbal</a:t>
            </a:r>
          </a:p>
          <a:p>
            <a:r>
              <a:rPr lang="en-US" sz="2800" dirty="0"/>
              <a:t>201814054 Tasneem </a:t>
            </a:r>
            <a:r>
              <a:rPr lang="en-US" sz="2800" dirty="0" err="1"/>
              <a:t>Mubashshira</a:t>
            </a:r>
            <a:endParaRPr lang="en-US" sz="2800" dirty="0"/>
          </a:p>
          <a:p>
            <a:r>
              <a:rPr lang="en-US" sz="2800" dirty="0"/>
              <a:t>201814060 </a:t>
            </a:r>
            <a:r>
              <a:rPr lang="en-US" sz="2800" dirty="0" err="1"/>
              <a:t>Ifath</a:t>
            </a:r>
            <a:r>
              <a:rPr lang="en-US" sz="2800" dirty="0"/>
              <a:t> Ara</a:t>
            </a:r>
          </a:p>
          <a:p>
            <a:r>
              <a:rPr lang="en-US" sz="2800" dirty="0"/>
              <a:t>201814061 </a:t>
            </a:r>
            <a:r>
              <a:rPr lang="en-US" sz="2800" dirty="0" err="1"/>
              <a:t>Fariha</a:t>
            </a:r>
            <a:r>
              <a:rPr lang="en-US" sz="2800" dirty="0"/>
              <a:t> </a:t>
            </a:r>
            <a:r>
              <a:rPr lang="en-US" sz="2800" dirty="0" err="1"/>
              <a:t>Fardina</a:t>
            </a:r>
            <a:r>
              <a:rPr lang="en-US" sz="2800" dirty="0"/>
              <a:t> Amin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Objective of our project</a:t>
            </a:r>
          </a:p>
        </p:txBody>
      </p:sp>
      <p:graphicFrame>
        <p:nvGraphicFramePr>
          <p:cNvPr id="4" name="Content Placeholder 2"/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462362" y="2586139"/>
            <a:ext cx="2026353" cy="26548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en-US" sz="2400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2832353" y="2586139"/>
            <a:ext cx="2029968" cy="26517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/>
        </p:nvSpPr>
        <p:spPr>
          <a:xfrm>
            <a:off x="7479401" y="2586139"/>
            <a:ext cx="2011680" cy="26517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9837332" y="2586139"/>
            <a:ext cx="2029968" cy="26517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617" y="2690900"/>
            <a:ext cx="1075844" cy="11252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167" y="2838845"/>
            <a:ext cx="1149617" cy="11496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635" y="2819997"/>
            <a:ext cx="1115361" cy="111536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280" y="2910510"/>
            <a:ext cx="1078698" cy="107869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42486" y="4143574"/>
            <a:ext cx="1600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Drowsiness Detection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00903" y="4189124"/>
            <a:ext cx="1804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Anger/Stress Detection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58424" y="4189123"/>
            <a:ext cx="1492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Speed Detection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035147" y="3961107"/>
            <a:ext cx="2151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Suggesting</a:t>
            </a:r>
            <a:r>
              <a:rPr lang="en-US" sz="2400" b="1" dirty="0">
                <a:solidFill>
                  <a:schemeClr val="bg1"/>
                </a:solidFill>
              </a:rPr>
              <a:t> parking slot  coffee shop </a:t>
            </a:r>
          </a:p>
        </p:txBody>
      </p:sp>
      <p:sp>
        <p:nvSpPr>
          <p:cNvPr id="38" name="Rectangle: Rounded Corners 37"/>
          <p:cNvSpPr/>
          <p:nvPr/>
        </p:nvSpPr>
        <p:spPr>
          <a:xfrm>
            <a:off x="5155877" y="2604112"/>
            <a:ext cx="2029968" cy="265176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721" y="2774309"/>
            <a:ext cx="1278687" cy="127868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390889" y="4238935"/>
            <a:ext cx="1794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Inattention Detection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76449"/>
            <a:ext cx="10353762" cy="4465027"/>
          </a:xfrm>
        </p:spPr>
        <p:txBody>
          <a:bodyPr>
            <a:normAutofit/>
          </a:bodyPr>
          <a:lstStyle/>
          <a:p>
            <a:r>
              <a:rPr lang="en-US" dirty="0"/>
              <a:t>Project proposal</a:t>
            </a:r>
          </a:p>
          <a:p>
            <a:r>
              <a:rPr lang="en-US" dirty="0"/>
              <a:t>Project Scheduling</a:t>
            </a:r>
          </a:p>
          <a:p>
            <a:r>
              <a:rPr lang="en-US" dirty="0"/>
              <a:t>Requirement discovery</a:t>
            </a:r>
          </a:p>
          <a:p>
            <a:r>
              <a:rPr lang="en-US" dirty="0"/>
              <a:t>Requirement specification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/>
              <a:t>Sequence and use case diagram</a:t>
            </a:r>
          </a:p>
          <a:p>
            <a:r>
              <a:rPr lang="en-US" dirty="0"/>
              <a:t>Activity diagram</a:t>
            </a:r>
          </a:p>
          <a:p>
            <a:r>
              <a:rPr lang="en-US" dirty="0"/>
              <a:t>UI Design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1F47-6649-4054-8189-1B21DB61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7EFC-B6F5-49AB-BB6E-36E44B236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Microcontroller (raspberry pi / jetson nano)</a:t>
            </a:r>
          </a:p>
          <a:p>
            <a:r>
              <a:rPr lang="en-US" sz="2800" dirty="0"/>
              <a:t>Pi Camera</a:t>
            </a:r>
          </a:p>
          <a:p>
            <a:r>
              <a:rPr lang="en-US" sz="2800" dirty="0"/>
              <a:t>Display</a:t>
            </a:r>
          </a:p>
          <a:p>
            <a:r>
              <a:rPr lang="en-US" sz="2800" dirty="0"/>
              <a:t>Sound Box</a:t>
            </a:r>
          </a:p>
          <a:p>
            <a:r>
              <a:rPr lang="en-US" sz="2800" dirty="0"/>
              <a:t>GPS sensor</a:t>
            </a:r>
          </a:p>
          <a:p>
            <a:r>
              <a:rPr lang="en-US" sz="2800" dirty="0"/>
              <a:t>IMU sensor (accelerometer)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0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425" y="-1002030"/>
            <a:ext cx="7734300" cy="8070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9605176" y="2637307"/>
            <a:ext cx="2353613" cy="22086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Hardware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692322" y="2637307"/>
            <a:ext cx="2491461" cy="22086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Integrate All in Display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3845729" y="2568271"/>
            <a:ext cx="2491461" cy="22776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GPS / Google Map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80ACC2-FE19-46F2-8582-D5AE89E3AF32}"/>
              </a:ext>
            </a:extLst>
          </p:cNvPr>
          <p:cNvSpPr/>
          <p:nvPr/>
        </p:nvSpPr>
        <p:spPr>
          <a:xfrm>
            <a:off x="484423" y="2637307"/>
            <a:ext cx="2796508" cy="22086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Deep learning Model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9439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983" y="2132109"/>
            <a:ext cx="8610033" cy="3894980"/>
          </a:xfrm>
        </p:spPr>
        <p:txBody>
          <a:bodyPr>
            <a:noAutofit/>
          </a:bodyPr>
          <a:lstStyle/>
          <a:p>
            <a:r>
              <a:rPr lang="en-US" sz="2800" dirty="0"/>
              <a:t>Backend(Drowsiness, Stress, Inattention and code merging with sensor values) – Tasneem </a:t>
            </a:r>
            <a:r>
              <a:rPr lang="en-US" sz="2800" dirty="0" err="1"/>
              <a:t>Mubashshira</a:t>
            </a:r>
            <a:r>
              <a:rPr lang="en-US" sz="2800" dirty="0"/>
              <a:t> and Ifath Ara</a:t>
            </a:r>
          </a:p>
          <a:p>
            <a:r>
              <a:rPr lang="en-US" sz="2800" dirty="0"/>
              <a:t>GPS and Accelerometer sensor reading(Speed Detection) – </a:t>
            </a:r>
            <a:r>
              <a:rPr lang="en-US" sz="2800" dirty="0" err="1"/>
              <a:t>Tasnia</a:t>
            </a:r>
            <a:r>
              <a:rPr lang="en-US" sz="2800" dirty="0"/>
              <a:t> Iqbal</a:t>
            </a:r>
          </a:p>
          <a:p>
            <a:r>
              <a:rPr lang="en-US" sz="2800" dirty="0"/>
              <a:t>Display and Front End – </a:t>
            </a:r>
            <a:r>
              <a:rPr lang="en-US" sz="2800" dirty="0" err="1"/>
              <a:t>Fariha</a:t>
            </a:r>
            <a:r>
              <a:rPr lang="en-US" sz="2800" dirty="0"/>
              <a:t> </a:t>
            </a:r>
            <a:r>
              <a:rPr lang="en-US" sz="2800" dirty="0" err="1"/>
              <a:t>Fardina</a:t>
            </a:r>
            <a:r>
              <a:rPr lang="en-US" sz="2800" dirty="0"/>
              <a:t> Amin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{A2CF19F6-6B3B-4379-AA1B-5679AB65B1F9}tf12214701_win32</Template>
  <TotalTime>654</TotalTime>
  <Words>180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Goudy Old Style</vt:lpstr>
      <vt:lpstr>Wingdings 2</vt:lpstr>
      <vt:lpstr>SlateVTI</vt:lpstr>
      <vt:lpstr>OverSee: an AI based driver state monitoring system</vt:lpstr>
      <vt:lpstr>Team Members</vt:lpstr>
      <vt:lpstr>Objective of our project</vt:lpstr>
      <vt:lpstr>Features</vt:lpstr>
      <vt:lpstr>Work Done</vt:lpstr>
      <vt:lpstr>Hardware Equipment</vt:lpstr>
      <vt:lpstr>PowerPoint Presentation</vt:lpstr>
      <vt:lpstr>Challenges</vt:lpstr>
      <vt:lpstr>Work Distribution</vt:lpstr>
      <vt:lpstr>Any Query  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OverSee: an AI based driver state monitoring system</dc:title>
  <dc:creator>Student</dc:creator>
  <cp:lastModifiedBy>Student</cp:lastModifiedBy>
  <cp:revision>13</cp:revision>
  <dcterms:created xsi:type="dcterms:W3CDTF">2021-03-21T16:18:00Z</dcterms:created>
  <dcterms:modified xsi:type="dcterms:W3CDTF">2021-03-24T06:04:43Z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