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9" r:id="rId7"/>
    <p:sldId id="283" r:id="rId8"/>
    <p:sldId id="284" r:id="rId9"/>
    <p:sldId id="287" r:id="rId10"/>
    <p:sldId id="285" r:id="rId11"/>
    <p:sldId id="290" r:id="rId12"/>
    <p:sldId id="286" r:id="rId13"/>
    <p:sldId id="292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21-Jan-21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2" y="181"/>
            <a:ext cx="12191356" cy="6857637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Synchronous Clock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CSE-306 Project</a:t>
            </a:r>
          </a:p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F7D2F-33A3-48A0-8464-07CE4040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76" y="121258"/>
            <a:ext cx="8982323" cy="67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1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221C-C376-4215-944F-20196AA0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2158632"/>
            <a:ext cx="9590550" cy="1828813"/>
          </a:xfrm>
        </p:spPr>
        <p:txBody>
          <a:bodyPr>
            <a:normAutofit/>
          </a:bodyPr>
          <a:lstStyle/>
          <a:p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357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945E-DFA8-4CEB-B1B9-296BD3C5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3795-6A4C-4E5B-8186-4D9BCED9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Tasfia</a:t>
            </a:r>
            <a:r>
              <a:rPr lang="en-US" sz="3200" dirty="0"/>
              <a:t> </a:t>
            </a:r>
            <a:r>
              <a:rPr lang="en-US" sz="3200" dirty="0" err="1"/>
              <a:t>Tasnim</a:t>
            </a:r>
            <a:r>
              <a:rPr lang="en-US" sz="3200" dirty="0"/>
              <a:t> 201814029</a:t>
            </a:r>
          </a:p>
          <a:p>
            <a:r>
              <a:rPr lang="en-US" sz="3200" dirty="0"/>
              <a:t>Tasneem </a:t>
            </a:r>
            <a:r>
              <a:rPr lang="en-US" sz="3200" dirty="0" err="1"/>
              <a:t>Mubashshira</a:t>
            </a:r>
            <a:r>
              <a:rPr lang="en-US" sz="3200" dirty="0"/>
              <a:t> 201814054</a:t>
            </a:r>
          </a:p>
          <a:p>
            <a:r>
              <a:rPr lang="en-US" sz="3200" dirty="0" err="1"/>
              <a:t>Ifath</a:t>
            </a:r>
            <a:r>
              <a:rPr lang="en-US" sz="3200" dirty="0"/>
              <a:t> Ara 201814060</a:t>
            </a:r>
          </a:p>
          <a:p>
            <a:r>
              <a:rPr lang="en-US" sz="3200" dirty="0" err="1"/>
              <a:t>Fariha</a:t>
            </a:r>
            <a:r>
              <a:rPr lang="en-US" sz="3200" dirty="0"/>
              <a:t> </a:t>
            </a:r>
            <a:r>
              <a:rPr lang="en-US" sz="3200" dirty="0" err="1"/>
              <a:t>Fardina</a:t>
            </a:r>
            <a:r>
              <a:rPr lang="en-US" sz="3200" dirty="0"/>
              <a:t> Amin 201814061</a:t>
            </a:r>
          </a:p>
        </p:txBody>
      </p:sp>
    </p:spTree>
    <p:extLst>
      <p:ext uri="{BB962C8B-B14F-4D97-AF65-F5344CB8AC3E}">
        <p14:creationId xmlns:p14="http://schemas.microsoft.com/office/powerpoint/2010/main" val="101578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5172-7D79-4739-9E28-D738A609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2427814"/>
            <a:ext cx="9590550" cy="2002372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WHY </a:t>
            </a:r>
            <a:r>
              <a:rPr lang="en-US" sz="4900" b="1" dirty="0"/>
              <a:t>SYNCHRONIZATION</a:t>
            </a:r>
            <a:br>
              <a:rPr lang="en-US" sz="4800" b="1" dirty="0"/>
            </a:br>
            <a:r>
              <a:rPr lang="en-US" sz="4800" b="1" dirty="0"/>
              <a:t>??????</a:t>
            </a:r>
            <a:br>
              <a:rPr lang="en-US" sz="4800" b="1" dirty="0"/>
            </a:br>
            <a:r>
              <a:rPr lang="en-US" sz="4800" b="1" dirty="0"/>
              <a:t>And HOW??</a:t>
            </a:r>
          </a:p>
        </p:txBody>
      </p:sp>
    </p:spTree>
    <p:extLst>
      <p:ext uri="{BB962C8B-B14F-4D97-AF65-F5344CB8AC3E}">
        <p14:creationId xmlns:p14="http://schemas.microsoft.com/office/powerpoint/2010/main" val="115915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57A1-EB16-4218-8C1C-00687AB7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31770-EBFB-4721-B19C-4664813E7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3" y="609599"/>
            <a:ext cx="10353762" cy="5738191"/>
          </a:xfrm>
        </p:spPr>
      </p:pic>
    </p:spTree>
    <p:extLst>
      <p:ext uri="{BB962C8B-B14F-4D97-AF65-F5344CB8AC3E}">
        <p14:creationId xmlns:p14="http://schemas.microsoft.com/office/powerpoint/2010/main" val="51495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BB49-6A34-4B4A-9540-277D356F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09DFD3-F7F4-4E80-B64D-EB0363669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3" y="609600"/>
            <a:ext cx="1034311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46DF-4885-4746-91C6-B6377BCA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7F6F-D6F4-4F13-9718-A9148B0E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2C1630-84EB-408D-9C10-1A78FD6A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0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19FB-3CC2-43BA-9F2E-45440690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15FADC-3BF6-481C-8614-23B72A025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609600"/>
            <a:ext cx="1035376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7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94F7-77F8-4C2F-9E98-CD9DF3BF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155381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458D-442A-4881-9D31-FBB2C007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A7463-0403-4C95-8EFA-6ABFA35E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o description available.">
            <a:extLst>
              <a:ext uri="{FF2B5EF4-FFF2-40B4-BE49-F238E27FC236}">
                <a16:creationId xmlns:a16="http://schemas.microsoft.com/office/drawing/2014/main" id="{BADEC22B-2A93-449A-9C7F-C1FC7DF70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609600"/>
            <a:ext cx="10343114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83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{28B8819E-5006-4136-9DB7-6665B4A24F42}tf11665031_win32</Template>
  <TotalTime>123</TotalTime>
  <Words>31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Nova</vt:lpstr>
      <vt:lpstr>Arial Nova Light</vt:lpstr>
      <vt:lpstr>Wingdings 2</vt:lpstr>
      <vt:lpstr>SlateVTI</vt:lpstr>
      <vt:lpstr>Synchronous Clock System</vt:lpstr>
      <vt:lpstr>Group Members</vt:lpstr>
      <vt:lpstr>WHY SYNCHRONIZATION ?????? And HOW??</vt:lpstr>
      <vt:lpstr>PowerPoint Presentation</vt:lpstr>
      <vt:lpstr>PowerPoint Presentation</vt:lpstr>
      <vt:lpstr>PowerPoint Presentation</vt:lpstr>
      <vt:lpstr>PowerPoint Presentation</vt:lpstr>
      <vt:lpstr>DISPLAY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Clock System</dc:title>
  <dc:creator>tmubashshira@gmail.com</dc:creator>
  <cp:lastModifiedBy>Ifath Ara</cp:lastModifiedBy>
  <cp:revision>5</cp:revision>
  <dcterms:created xsi:type="dcterms:W3CDTF">2021-01-21T04:07:38Z</dcterms:created>
  <dcterms:modified xsi:type="dcterms:W3CDTF">2021-01-21T06:13:42Z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