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57" r:id="rId5"/>
    <p:sldId id="258" r:id="rId6"/>
    <p:sldId id="281" r:id="rId7"/>
    <p:sldId id="259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FDDF23-8850-488E-B54D-1B33C3A3CEB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221950-92CD-4310-8849-2FD08DA4EC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🧠 LLM (Large Language Model)</a:t>
          </a:r>
          <a:endParaRPr lang="en-US" b="1"/>
        </a:p>
      </dgm:t>
    </dgm:pt>
    <dgm:pt modelId="{C01D619E-9639-4D46-84A7-9E80280DDDBE}" type="parTrans" cxnId="{8B764D36-5F22-4FE2-A919-003A8EE64CBC}">
      <dgm:prSet/>
      <dgm:spPr/>
      <dgm:t>
        <a:bodyPr/>
        <a:lstStyle/>
        <a:p>
          <a:endParaRPr lang="en-US"/>
        </a:p>
      </dgm:t>
    </dgm:pt>
    <dgm:pt modelId="{8D5E054A-A7D5-479B-B4D7-E1AB95D38F9E}" type="sibTrans" cxnId="{8B764D36-5F22-4FE2-A919-003A8EE64CBC}">
      <dgm:prSet/>
      <dgm:spPr/>
      <dgm:t>
        <a:bodyPr/>
        <a:lstStyle/>
        <a:p>
          <a:endParaRPr lang="en-US"/>
        </a:p>
      </dgm:t>
    </dgm:pt>
    <dgm:pt modelId="{DF2C9A59-90FE-44D7-91E0-080F3767ED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Think of LLMs like brains that understand and generate human-like language.</a:t>
          </a:r>
          <a:endParaRPr lang="en-US" b="1"/>
        </a:p>
      </dgm:t>
    </dgm:pt>
    <dgm:pt modelId="{63A01F29-C490-4BAA-B5B4-47A3736175B8}" type="parTrans" cxnId="{CA5BF5D6-EC44-49C3-B695-92A8522BBDE6}">
      <dgm:prSet/>
      <dgm:spPr/>
      <dgm:t>
        <a:bodyPr/>
        <a:lstStyle/>
        <a:p>
          <a:endParaRPr lang="en-US"/>
        </a:p>
      </dgm:t>
    </dgm:pt>
    <dgm:pt modelId="{5B207D02-4AF2-4F7A-BE4D-0FF25BB41272}" type="sibTrans" cxnId="{CA5BF5D6-EC44-49C3-B695-92A8522BBDE6}">
      <dgm:prSet/>
      <dgm:spPr/>
      <dgm:t>
        <a:bodyPr/>
        <a:lstStyle/>
        <a:p>
          <a:endParaRPr lang="en-US"/>
        </a:p>
      </dgm:t>
    </dgm:pt>
    <dgm:pt modelId="{67D01510-A55A-42E7-8F4F-D396FB1631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Examples: GPT-4, Claude, Gemini, Mistral.</a:t>
          </a:r>
          <a:endParaRPr lang="en-US" b="1"/>
        </a:p>
      </dgm:t>
    </dgm:pt>
    <dgm:pt modelId="{6DFAA55E-E742-44D3-A6D2-ADDA9072A680}" type="parTrans" cxnId="{91D989CA-CF46-4678-ABBF-6DF38F91EB49}">
      <dgm:prSet/>
      <dgm:spPr/>
      <dgm:t>
        <a:bodyPr/>
        <a:lstStyle/>
        <a:p>
          <a:endParaRPr lang="en-US"/>
        </a:p>
      </dgm:t>
    </dgm:pt>
    <dgm:pt modelId="{6FC83FDA-D280-4398-927F-62D06FB6CEFD}" type="sibTrans" cxnId="{91D989CA-CF46-4678-ABBF-6DF38F91EB49}">
      <dgm:prSet/>
      <dgm:spPr/>
      <dgm:t>
        <a:bodyPr/>
        <a:lstStyle/>
        <a:p>
          <a:endParaRPr lang="en-US"/>
        </a:p>
      </dgm:t>
    </dgm:pt>
    <dgm:pt modelId="{31249862-9909-4F23-9E7F-B25E8376E3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Trained on massive text data.</a:t>
          </a:r>
          <a:endParaRPr lang="en-US" b="1"/>
        </a:p>
      </dgm:t>
    </dgm:pt>
    <dgm:pt modelId="{F0EC0799-F0B0-4BAB-9D59-020BCCCBFD6A}" type="parTrans" cxnId="{4BEF571A-7B30-4D80-AF9A-A2FB103F9639}">
      <dgm:prSet/>
      <dgm:spPr/>
      <dgm:t>
        <a:bodyPr/>
        <a:lstStyle/>
        <a:p>
          <a:endParaRPr lang="en-US"/>
        </a:p>
      </dgm:t>
    </dgm:pt>
    <dgm:pt modelId="{9D9FADE8-6559-4E67-8E53-B9DE2673E997}" type="sibTrans" cxnId="{4BEF571A-7B30-4D80-AF9A-A2FB103F9639}">
      <dgm:prSet/>
      <dgm:spPr/>
      <dgm:t>
        <a:bodyPr/>
        <a:lstStyle/>
        <a:p>
          <a:endParaRPr lang="en-US"/>
        </a:p>
      </dgm:t>
    </dgm:pt>
    <dgm:pt modelId="{60C8E06C-9884-44C3-8C64-8B6FD86B50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Can answer questions, generate content, write code, etc.</a:t>
          </a:r>
          <a:endParaRPr lang="en-US" b="1"/>
        </a:p>
      </dgm:t>
    </dgm:pt>
    <dgm:pt modelId="{396E4125-CAC9-4DF1-B27C-872CFE47A9D4}" type="parTrans" cxnId="{EA22213F-B5C5-4A99-A7BA-636690B5F0CF}">
      <dgm:prSet/>
      <dgm:spPr/>
      <dgm:t>
        <a:bodyPr/>
        <a:lstStyle/>
        <a:p>
          <a:endParaRPr lang="en-US"/>
        </a:p>
      </dgm:t>
    </dgm:pt>
    <dgm:pt modelId="{6DC8F9DD-6FE2-4DD1-94A2-EC4EB3CD2228}" type="sibTrans" cxnId="{EA22213F-B5C5-4A99-A7BA-636690B5F0CF}">
      <dgm:prSet/>
      <dgm:spPr/>
      <dgm:t>
        <a:bodyPr/>
        <a:lstStyle/>
        <a:p>
          <a:endParaRPr lang="en-US"/>
        </a:p>
      </dgm:t>
    </dgm:pt>
    <dgm:pt modelId="{5ADA3BC0-F4B6-40C3-816F-D9B5F0BAE5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💬 What it does: “Tell me a joke” → Writes a funny one-liner.</a:t>
          </a:r>
          <a:endParaRPr lang="en-US" b="1"/>
        </a:p>
      </dgm:t>
    </dgm:pt>
    <dgm:pt modelId="{05197C54-F26B-437B-816E-2AA8DEBDF611}" type="parTrans" cxnId="{C9C54EEB-931D-4FBE-8800-59A99742CC78}">
      <dgm:prSet/>
      <dgm:spPr/>
      <dgm:t>
        <a:bodyPr/>
        <a:lstStyle/>
        <a:p>
          <a:endParaRPr lang="en-US"/>
        </a:p>
      </dgm:t>
    </dgm:pt>
    <dgm:pt modelId="{FD679FB9-7838-4B79-ACCC-6D206950EDF2}" type="sibTrans" cxnId="{C9C54EEB-931D-4FBE-8800-59A99742CC78}">
      <dgm:prSet/>
      <dgm:spPr/>
      <dgm:t>
        <a:bodyPr/>
        <a:lstStyle/>
        <a:p>
          <a:endParaRPr lang="en-US"/>
        </a:p>
      </dgm:t>
    </dgm:pt>
    <dgm:pt modelId="{350210E4-8C49-4E24-BD4F-0109FC0C1B2F}" type="pres">
      <dgm:prSet presAssocID="{54FDDF23-8850-488E-B54D-1B33C3A3CEBD}" presName="root" presStyleCnt="0">
        <dgm:presLayoutVars>
          <dgm:dir/>
          <dgm:resizeHandles val="exact"/>
        </dgm:presLayoutVars>
      </dgm:prSet>
      <dgm:spPr/>
    </dgm:pt>
    <dgm:pt modelId="{401CA081-FEBA-4B70-89AC-9D88E65BD40F}" type="pres">
      <dgm:prSet presAssocID="{4A221950-92CD-4310-8849-2FD08DA4ECFE}" presName="compNode" presStyleCnt="0"/>
      <dgm:spPr/>
    </dgm:pt>
    <dgm:pt modelId="{BE702121-FEF3-4924-B2A3-22CE9930FC43}" type="pres">
      <dgm:prSet presAssocID="{4A221950-92CD-4310-8849-2FD08DA4ECFE}" presName="bgRect" presStyleLbl="bgShp" presStyleIdx="0" presStyleCnt="6" custLinFactNeighborX="1586" custLinFactNeighborY="-46961"/>
      <dgm:spPr/>
    </dgm:pt>
    <dgm:pt modelId="{390E73F4-5022-4F02-836D-8F102AC21585}" type="pres">
      <dgm:prSet presAssocID="{4A221950-92CD-4310-8849-2FD08DA4ECF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1A9689C-0008-4128-B9E6-5029289BF728}" type="pres">
      <dgm:prSet presAssocID="{4A221950-92CD-4310-8849-2FD08DA4ECFE}" presName="spaceRect" presStyleCnt="0"/>
      <dgm:spPr/>
    </dgm:pt>
    <dgm:pt modelId="{DA420F91-E964-470C-AEDF-6819AFD91B74}" type="pres">
      <dgm:prSet presAssocID="{4A221950-92CD-4310-8849-2FD08DA4ECFE}" presName="parTx" presStyleLbl="revTx" presStyleIdx="0" presStyleCnt="6">
        <dgm:presLayoutVars>
          <dgm:chMax val="0"/>
          <dgm:chPref val="0"/>
        </dgm:presLayoutVars>
      </dgm:prSet>
      <dgm:spPr/>
    </dgm:pt>
    <dgm:pt modelId="{5EA76902-B820-450A-BF67-1CE822774FBF}" type="pres">
      <dgm:prSet presAssocID="{8D5E054A-A7D5-479B-B4D7-E1AB95D38F9E}" presName="sibTrans" presStyleCnt="0"/>
      <dgm:spPr/>
    </dgm:pt>
    <dgm:pt modelId="{DF0D5E81-04F4-489E-8BE3-35184ACB6C5D}" type="pres">
      <dgm:prSet presAssocID="{DF2C9A59-90FE-44D7-91E0-080F3767EDF3}" presName="compNode" presStyleCnt="0"/>
      <dgm:spPr/>
    </dgm:pt>
    <dgm:pt modelId="{02F082CE-F335-4907-AB10-82DDC803566A}" type="pres">
      <dgm:prSet presAssocID="{DF2C9A59-90FE-44D7-91E0-080F3767EDF3}" presName="bgRect" presStyleLbl="bgShp" presStyleIdx="1" presStyleCnt="6"/>
      <dgm:spPr/>
    </dgm:pt>
    <dgm:pt modelId="{0BA0CECF-D266-498E-A277-B7B8E14BBE90}" type="pres">
      <dgm:prSet presAssocID="{DF2C9A59-90FE-44D7-91E0-080F3767EDF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661E1950-01AC-44B1-8E87-5E935F2CC1D5}" type="pres">
      <dgm:prSet presAssocID="{DF2C9A59-90FE-44D7-91E0-080F3767EDF3}" presName="spaceRect" presStyleCnt="0"/>
      <dgm:spPr/>
    </dgm:pt>
    <dgm:pt modelId="{DCE6BD6D-7E04-470C-8B7F-39F3F14DAF24}" type="pres">
      <dgm:prSet presAssocID="{DF2C9A59-90FE-44D7-91E0-080F3767EDF3}" presName="parTx" presStyleLbl="revTx" presStyleIdx="1" presStyleCnt="6">
        <dgm:presLayoutVars>
          <dgm:chMax val="0"/>
          <dgm:chPref val="0"/>
        </dgm:presLayoutVars>
      </dgm:prSet>
      <dgm:spPr/>
    </dgm:pt>
    <dgm:pt modelId="{759F7DB0-33A5-4115-98DA-014A566AC9DF}" type="pres">
      <dgm:prSet presAssocID="{5B207D02-4AF2-4F7A-BE4D-0FF25BB41272}" presName="sibTrans" presStyleCnt="0"/>
      <dgm:spPr/>
    </dgm:pt>
    <dgm:pt modelId="{DE1F7560-AB0C-4671-B656-EB808064B236}" type="pres">
      <dgm:prSet presAssocID="{67D01510-A55A-42E7-8F4F-D396FB16312E}" presName="compNode" presStyleCnt="0"/>
      <dgm:spPr/>
    </dgm:pt>
    <dgm:pt modelId="{C04BE89F-90F2-4B8E-8B45-E3BF4CA78C1F}" type="pres">
      <dgm:prSet presAssocID="{67D01510-A55A-42E7-8F4F-D396FB16312E}" presName="bgRect" presStyleLbl="bgShp" presStyleIdx="2" presStyleCnt="6"/>
      <dgm:spPr/>
    </dgm:pt>
    <dgm:pt modelId="{7FF95650-506B-407B-A0E4-6483ECB6248A}" type="pres">
      <dgm:prSet presAssocID="{67D01510-A55A-42E7-8F4F-D396FB16312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D3FD2C99-3458-4F5D-854B-475EF7D131FC}" type="pres">
      <dgm:prSet presAssocID="{67D01510-A55A-42E7-8F4F-D396FB16312E}" presName="spaceRect" presStyleCnt="0"/>
      <dgm:spPr/>
    </dgm:pt>
    <dgm:pt modelId="{5257551A-AE8B-4A06-BCBB-A13061861C38}" type="pres">
      <dgm:prSet presAssocID="{67D01510-A55A-42E7-8F4F-D396FB16312E}" presName="parTx" presStyleLbl="revTx" presStyleIdx="2" presStyleCnt="6">
        <dgm:presLayoutVars>
          <dgm:chMax val="0"/>
          <dgm:chPref val="0"/>
        </dgm:presLayoutVars>
      </dgm:prSet>
      <dgm:spPr/>
    </dgm:pt>
    <dgm:pt modelId="{AAB46886-8DB9-432A-86A1-E333531A54F6}" type="pres">
      <dgm:prSet presAssocID="{6FC83FDA-D280-4398-927F-62D06FB6CEFD}" presName="sibTrans" presStyleCnt="0"/>
      <dgm:spPr/>
    </dgm:pt>
    <dgm:pt modelId="{423B840D-4400-4360-B139-EDF6BA7B3EFB}" type="pres">
      <dgm:prSet presAssocID="{31249862-9909-4F23-9E7F-B25E8376E330}" presName="compNode" presStyleCnt="0"/>
      <dgm:spPr/>
    </dgm:pt>
    <dgm:pt modelId="{8A006B87-FCB5-4D15-9FB2-A37AF61EA393}" type="pres">
      <dgm:prSet presAssocID="{31249862-9909-4F23-9E7F-B25E8376E330}" presName="bgRect" presStyleLbl="bgShp" presStyleIdx="3" presStyleCnt="6"/>
      <dgm:spPr/>
    </dgm:pt>
    <dgm:pt modelId="{ABE84B95-8EC9-402C-B5A3-34C09D4D6EB1}" type="pres">
      <dgm:prSet presAssocID="{31249862-9909-4F23-9E7F-B25E8376E33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BC0BFE4-D0F9-4B71-861D-A83C87ECD367}" type="pres">
      <dgm:prSet presAssocID="{31249862-9909-4F23-9E7F-B25E8376E330}" presName="spaceRect" presStyleCnt="0"/>
      <dgm:spPr/>
    </dgm:pt>
    <dgm:pt modelId="{577A3924-9E64-4308-B680-90D98A12A7F1}" type="pres">
      <dgm:prSet presAssocID="{31249862-9909-4F23-9E7F-B25E8376E330}" presName="parTx" presStyleLbl="revTx" presStyleIdx="3" presStyleCnt="6">
        <dgm:presLayoutVars>
          <dgm:chMax val="0"/>
          <dgm:chPref val="0"/>
        </dgm:presLayoutVars>
      </dgm:prSet>
      <dgm:spPr/>
    </dgm:pt>
    <dgm:pt modelId="{899E9662-50D2-48C1-B4BD-866F9C960809}" type="pres">
      <dgm:prSet presAssocID="{9D9FADE8-6559-4E67-8E53-B9DE2673E997}" presName="sibTrans" presStyleCnt="0"/>
      <dgm:spPr/>
    </dgm:pt>
    <dgm:pt modelId="{B26B8DC3-6F30-4F56-8B06-83DE9B7E9ACF}" type="pres">
      <dgm:prSet presAssocID="{60C8E06C-9884-44C3-8C64-8B6FD86B5030}" presName="compNode" presStyleCnt="0"/>
      <dgm:spPr/>
    </dgm:pt>
    <dgm:pt modelId="{D43F1361-B777-4CBD-8232-ECEC85C1ED76}" type="pres">
      <dgm:prSet presAssocID="{60C8E06C-9884-44C3-8C64-8B6FD86B5030}" presName="bgRect" presStyleLbl="bgShp" presStyleIdx="4" presStyleCnt="6"/>
      <dgm:spPr/>
    </dgm:pt>
    <dgm:pt modelId="{18B8B94C-1430-4D23-88AA-C1F1D9ABA45B}" type="pres">
      <dgm:prSet presAssocID="{60C8E06C-9884-44C3-8C64-8B6FD86B503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E01FB0ED-333E-4C78-A1CA-3C5D4B79D0BE}" type="pres">
      <dgm:prSet presAssocID="{60C8E06C-9884-44C3-8C64-8B6FD86B5030}" presName="spaceRect" presStyleCnt="0"/>
      <dgm:spPr/>
    </dgm:pt>
    <dgm:pt modelId="{7C858208-30F7-4202-B273-6F25662BEE7E}" type="pres">
      <dgm:prSet presAssocID="{60C8E06C-9884-44C3-8C64-8B6FD86B5030}" presName="parTx" presStyleLbl="revTx" presStyleIdx="4" presStyleCnt="6">
        <dgm:presLayoutVars>
          <dgm:chMax val="0"/>
          <dgm:chPref val="0"/>
        </dgm:presLayoutVars>
      </dgm:prSet>
      <dgm:spPr/>
    </dgm:pt>
    <dgm:pt modelId="{67443EA0-5349-41F9-8815-43310B66A5BD}" type="pres">
      <dgm:prSet presAssocID="{6DC8F9DD-6FE2-4DD1-94A2-EC4EB3CD2228}" presName="sibTrans" presStyleCnt="0"/>
      <dgm:spPr/>
    </dgm:pt>
    <dgm:pt modelId="{0F36B948-BF3F-4BDA-A8F8-0C98EE3E81A0}" type="pres">
      <dgm:prSet presAssocID="{5ADA3BC0-F4B6-40C3-816F-D9B5F0BAE50D}" presName="compNode" presStyleCnt="0"/>
      <dgm:spPr/>
    </dgm:pt>
    <dgm:pt modelId="{B4B70A8A-273A-4883-A02D-BB2A0F719975}" type="pres">
      <dgm:prSet presAssocID="{5ADA3BC0-F4B6-40C3-816F-D9B5F0BAE50D}" presName="bgRect" presStyleLbl="bgShp" presStyleIdx="5" presStyleCnt="6"/>
      <dgm:spPr/>
    </dgm:pt>
    <dgm:pt modelId="{A2582B08-7550-437B-BA00-9E7126C8BE61}" type="pres">
      <dgm:prSet presAssocID="{5ADA3BC0-F4B6-40C3-816F-D9B5F0BAE50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0F46F7E5-A402-4E38-8C42-377A78DD5B89}" type="pres">
      <dgm:prSet presAssocID="{5ADA3BC0-F4B6-40C3-816F-D9B5F0BAE50D}" presName="spaceRect" presStyleCnt="0"/>
      <dgm:spPr/>
    </dgm:pt>
    <dgm:pt modelId="{2D94B8F4-14D5-4B73-B476-6C675EFE93D2}" type="pres">
      <dgm:prSet presAssocID="{5ADA3BC0-F4B6-40C3-816F-D9B5F0BAE50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B65AF01-A25D-4C4D-BDCD-F0A9F6267BD6}" type="presOf" srcId="{67D01510-A55A-42E7-8F4F-D396FB16312E}" destId="{5257551A-AE8B-4A06-BCBB-A13061861C38}" srcOrd="0" destOrd="0" presId="urn:microsoft.com/office/officeart/2018/2/layout/IconVerticalSolidList"/>
    <dgm:cxn modelId="{4BEF571A-7B30-4D80-AF9A-A2FB103F9639}" srcId="{54FDDF23-8850-488E-B54D-1B33C3A3CEBD}" destId="{31249862-9909-4F23-9E7F-B25E8376E330}" srcOrd="3" destOrd="0" parTransId="{F0EC0799-F0B0-4BAB-9D59-020BCCCBFD6A}" sibTransId="{9D9FADE8-6559-4E67-8E53-B9DE2673E997}"/>
    <dgm:cxn modelId="{8B764D36-5F22-4FE2-A919-003A8EE64CBC}" srcId="{54FDDF23-8850-488E-B54D-1B33C3A3CEBD}" destId="{4A221950-92CD-4310-8849-2FD08DA4ECFE}" srcOrd="0" destOrd="0" parTransId="{C01D619E-9639-4D46-84A7-9E80280DDDBE}" sibTransId="{8D5E054A-A7D5-479B-B4D7-E1AB95D38F9E}"/>
    <dgm:cxn modelId="{EA22213F-B5C5-4A99-A7BA-636690B5F0CF}" srcId="{54FDDF23-8850-488E-B54D-1B33C3A3CEBD}" destId="{60C8E06C-9884-44C3-8C64-8B6FD86B5030}" srcOrd="4" destOrd="0" parTransId="{396E4125-CAC9-4DF1-B27C-872CFE47A9D4}" sibTransId="{6DC8F9DD-6FE2-4DD1-94A2-EC4EB3CD2228}"/>
    <dgm:cxn modelId="{EEE16271-99E1-46DB-B8ED-133A6EF4A734}" type="presOf" srcId="{4A221950-92CD-4310-8849-2FD08DA4ECFE}" destId="{DA420F91-E964-470C-AEDF-6819AFD91B74}" srcOrd="0" destOrd="0" presId="urn:microsoft.com/office/officeart/2018/2/layout/IconVerticalSolidList"/>
    <dgm:cxn modelId="{2567F27D-BB61-4868-B676-4D3E53CB7921}" type="presOf" srcId="{5ADA3BC0-F4B6-40C3-816F-D9B5F0BAE50D}" destId="{2D94B8F4-14D5-4B73-B476-6C675EFE93D2}" srcOrd="0" destOrd="0" presId="urn:microsoft.com/office/officeart/2018/2/layout/IconVerticalSolidList"/>
    <dgm:cxn modelId="{413924A8-5A0E-402F-B50B-9ED4C3D59336}" type="presOf" srcId="{31249862-9909-4F23-9E7F-B25E8376E330}" destId="{577A3924-9E64-4308-B680-90D98A12A7F1}" srcOrd="0" destOrd="0" presId="urn:microsoft.com/office/officeart/2018/2/layout/IconVerticalSolidList"/>
    <dgm:cxn modelId="{91D989CA-CF46-4678-ABBF-6DF38F91EB49}" srcId="{54FDDF23-8850-488E-B54D-1B33C3A3CEBD}" destId="{67D01510-A55A-42E7-8F4F-D396FB16312E}" srcOrd="2" destOrd="0" parTransId="{6DFAA55E-E742-44D3-A6D2-ADDA9072A680}" sibTransId="{6FC83FDA-D280-4398-927F-62D06FB6CEFD}"/>
    <dgm:cxn modelId="{C604D5D6-D7DB-4487-A3B6-B427AAB7CA1E}" type="presOf" srcId="{60C8E06C-9884-44C3-8C64-8B6FD86B5030}" destId="{7C858208-30F7-4202-B273-6F25662BEE7E}" srcOrd="0" destOrd="0" presId="urn:microsoft.com/office/officeart/2018/2/layout/IconVerticalSolidList"/>
    <dgm:cxn modelId="{CA5BF5D6-EC44-49C3-B695-92A8522BBDE6}" srcId="{54FDDF23-8850-488E-B54D-1B33C3A3CEBD}" destId="{DF2C9A59-90FE-44D7-91E0-080F3767EDF3}" srcOrd="1" destOrd="0" parTransId="{63A01F29-C490-4BAA-B5B4-47A3736175B8}" sibTransId="{5B207D02-4AF2-4F7A-BE4D-0FF25BB41272}"/>
    <dgm:cxn modelId="{C9C54EEB-931D-4FBE-8800-59A99742CC78}" srcId="{54FDDF23-8850-488E-B54D-1B33C3A3CEBD}" destId="{5ADA3BC0-F4B6-40C3-816F-D9B5F0BAE50D}" srcOrd="5" destOrd="0" parTransId="{05197C54-F26B-437B-816E-2AA8DEBDF611}" sibTransId="{FD679FB9-7838-4B79-ACCC-6D206950EDF2}"/>
    <dgm:cxn modelId="{7B7CCCED-5DB2-4666-959F-01F6A711EBE4}" type="presOf" srcId="{54FDDF23-8850-488E-B54D-1B33C3A3CEBD}" destId="{350210E4-8C49-4E24-BD4F-0109FC0C1B2F}" srcOrd="0" destOrd="0" presId="urn:microsoft.com/office/officeart/2018/2/layout/IconVerticalSolidList"/>
    <dgm:cxn modelId="{B66370F0-FEAD-4B71-898E-CD8BEBC69865}" type="presOf" srcId="{DF2C9A59-90FE-44D7-91E0-080F3767EDF3}" destId="{DCE6BD6D-7E04-470C-8B7F-39F3F14DAF24}" srcOrd="0" destOrd="0" presId="urn:microsoft.com/office/officeart/2018/2/layout/IconVerticalSolidList"/>
    <dgm:cxn modelId="{759C4FAD-89CF-4529-AE2E-250CFF18A1DA}" type="presParOf" srcId="{350210E4-8C49-4E24-BD4F-0109FC0C1B2F}" destId="{401CA081-FEBA-4B70-89AC-9D88E65BD40F}" srcOrd="0" destOrd="0" presId="urn:microsoft.com/office/officeart/2018/2/layout/IconVerticalSolidList"/>
    <dgm:cxn modelId="{8A3B5D58-0A2C-45FA-8259-6E74A49F4AE2}" type="presParOf" srcId="{401CA081-FEBA-4B70-89AC-9D88E65BD40F}" destId="{BE702121-FEF3-4924-B2A3-22CE9930FC43}" srcOrd="0" destOrd="0" presId="urn:microsoft.com/office/officeart/2018/2/layout/IconVerticalSolidList"/>
    <dgm:cxn modelId="{EE225749-8346-45D8-B00B-350B71F31F09}" type="presParOf" srcId="{401CA081-FEBA-4B70-89AC-9D88E65BD40F}" destId="{390E73F4-5022-4F02-836D-8F102AC21585}" srcOrd="1" destOrd="0" presId="urn:microsoft.com/office/officeart/2018/2/layout/IconVerticalSolidList"/>
    <dgm:cxn modelId="{089F72C3-EFEE-45D1-A482-F5D4DF6BF98D}" type="presParOf" srcId="{401CA081-FEBA-4B70-89AC-9D88E65BD40F}" destId="{01A9689C-0008-4128-B9E6-5029289BF728}" srcOrd="2" destOrd="0" presId="urn:microsoft.com/office/officeart/2018/2/layout/IconVerticalSolidList"/>
    <dgm:cxn modelId="{8BA51B7E-5377-4DA0-9646-B7875CA61671}" type="presParOf" srcId="{401CA081-FEBA-4B70-89AC-9D88E65BD40F}" destId="{DA420F91-E964-470C-AEDF-6819AFD91B74}" srcOrd="3" destOrd="0" presId="urn:microsoft.com/office/officeart/2018/2/layout/IconVerticalSolidList"/>
    <dgm:cxn modelId="{123F775E-6EB3-4F8B-A45E-D8E76BA6CD2A}" type="presParOf" srcId="{350210E4-8C49-4E24-BD4F-0109FC0C1B2F}" destId="{5EA76902-B820-450A-BF67-1CE822774FBF}" srcOrd="1" destOrd="0" presId="urn:microsoft.com/office/officeart/2018/2/layout/IconVerticalSolidList"/>
    <dgm:cxn modelId="{6F462063-C422-4125-A124-6087D17F8BB7}" type="presParOf" srcId="{350210E4-8C49-4E24-BD4F-0109FC0C1B2F}" destId="{DF0D5E81-04F4-489E-8BE3-35184ACB6C5D}" srcOrd="2" destOrd="0" presId="urn:microsoft.com/office/officeart/2018/2/layout/IconVerticalSolidList"/>
    <dgm:cxn modelId="{9CC73787-6BFF-419F-A51A-3979BC812BB9}" type="presParOf" srcId="{DF0D5E81-04F4-489E-8BE3-35184ACB6C5D}" destId="{02F082CE-F335-4907-AB10-82DDC803566A}" srcOrd="0" destOrd="0" presId="urn:microsoft.com/office/officeart/2018/2/layout/IconVerticalSolidList"/>
    <dgm:cxn modelId="{5CBEE735-4484-4926-83DB-A6978F58F34E}" type="presParOf" srcId="{DF0D5E81-04F4-489E-8BE3-35184ACB6C5D}" destId="{0BA0CECF-D266-498E-A277-B7B8E14BBE90}" srcOrd="1" destOrd="0" presId="urn:microsoft.com/office/officeart/2018/2/layout/IconVerticalSolidList"/>
    <dgm:cxn modelId="{0B25CFB6-BF1E-4776-8252-2122DC09CE2B}" type="presParOf" srcId="{DF0D5E81-04F4-489E-8BE3-35184ACB6C5D}" destId="{661E1950-01AC-44B1-8E87-5E935F2CC1D5}" srcOrd="2" destOrd="0" presId="urn:microsoft.com/office/officeart/2018/2/layout/IconVerticalSolidList"/>
    <dgm:cxn modelId="{31ADDEE8-52C5-448A-89B5-80B41DA98A06}" type="presParOf" srcId="{DF0D5E81-04F4-489E-8BE3-35184ACB6C5D}" destId="{DCE6BD6D-7E04-470C-8B7F-39F3F14DAF24}" srcOrd="3" destOrd="0" presId="urn:microsoft.com/office/officeart/2018/2/layout/IconVerticalSolidList"/>
    <dgm:cxn modelId="{E2C4AF95-2C36-4593-BEAD-C72935A1C07F}" type="presParOf" srcId="{350210E4-8C49-4E24-BD4F-0109FC0C1B2F}" destId="{759F7DB0-33A5-4115-98DA-014A566AC9DF}" srcOrd="3" destOrd="0" presId="urn:microsoft.com/office/officeart/2018/2/layout/IconVerticalSolidList"/>
    <dgm:cxn modelId="{4033FB02-5A14-4698-B087-42AF0874A45C}" type="presParOf" srcId="{350210E4-8C49-4E24-BD4F-0109FC0C1B2F}" destId="{DE1F7560-AB0C-4671-B656-EB808064B236}" srcOrd="4" destOrd="0" presId="urn:microsoft.com/office/officeart/2018/2/layout/IconVerticalSolidList"/>
    <dgm:cxn modelId="{3F0F3025-FFB6-4FCD-B3B1-0D7F4A1675FB}" type="presParOf" srcId="{DE1F7560-AB0C-4671-B656-EB808064B236}" destId="{C04BE89F-90F2-4B8E-8B45-E3BF4CA78C1F}" srcOrd="0" destOrd="0" presId="urn:microsoft.com/office/officeart/2018/2/layout/IconVerticalSolidList"/>
    <dgm:cxn modelId="{BB98493F-81A4-41D3-B7A5-CCAF893DE56B}" type="presParOf" srcId="{DE1F7560-AB0C-4671-B656-EB808064B236}" destId="{7FF95650-506B-407B-A0E4-6483ECB6248A}" srcOrd="1" destOrd="0" presId="urn:microsoft.com/office/officeart/2018/2/layout/IconVerticalSolidList"/>
    <dgm:cxn modelId="{3E935C64-881F-4002-89CE-F1BFCEAE9179}" type="presParOf" srcId="{DE1F7560-AB0C-4671-B656-EB808064B236}" destId="{D3FD2C99-3458-4F5D-854B-475EF7D131FC}" srcOrd="2" destOrd="0" presId="urn:microsoft.com/office/officeart/2018/2/layout/IconVerticalSolidList"/>
    <dgm:cxn modelId="{E735EFB7-FB35-4651-B3BE-3263421D92E5}" type="presParOf" srcId="{DE1F7560-AB0C-4671-B656-EB808064B236}" destId="{5257551A-AE8B-4A06-BCBB-A13061861C38}" srcOrd="3" destOrd="0" presId="urn:microsoft.com/office/officeart/2018/2/layout/IconVerticalSolidList"/>
    <dgm:cxn modelId="{1D176A15-A455-4280-B632-996EF388025D}" type="presParOf" srcId="{350210E4-8C49-4E24-BD4F-0109FC0C1B2F}" destId="{AAB46886-8DB9-432A-86A1-E333531A54F6}" srcOrd="5" destOrd="0" presId="urn:microsoft.com/office/officeart/2018/2/layout/IconVerticalSolidList"/>
    <dgm:cxn modelId="{D8FB4B54-EE2C-4EC2-B851-CF28EFFAA628}" type="presParOf" srcId="{350210E4-8C49-4E24-BD4F-0109FC0C1B2F}" destId="{423B840D-4400-4360-B139-EDF6BA7B3EFB}" srcOrd="6" destOrd="0" presId="urn:microsoft.com/office/officeart/2018/2/layout/IconVerticalSolidList"/>
    <dgm:cxn modelId="{043DF4BB-81A5-4E1C-A576-72C904793A58}" type="presParOf" srcId="{423B840D-4400-4360-B139-EDF6BA7B3EFB}" destId="{8A006B87-FCB5-4D15-9FB2-A37AF61EA393}" srcOrd="0" destOrd="0" presId="urn:microsoft.com/office/officeart/2018/2/layout/IconVerticalSolidList"/>
    <dgm:cxn modelId="{AD54F199-9276-462C-9563-66B3914494A1}" type="presParOf" srcId="{423B840D-4400-4360-B139-EDF6BA7B3EFB}" destId="{ABE84B95-8EC9-402C-B5A3-34C09D4D6EB1}" srcOrd="1" destOrd="0" presId="urn:microsoft.com/office/officeart/2018/2/layout/IconVerticalSolidList"/>
    <dgm:cxn modelId="{31533FA5-6000-4590-A0A1-DDE0960CDE88}" type="presParOf" srcId="{423B840D-4400-4360-B139-EDF6BA7B3EFB}" destId="{BBC0BFE4-D0F9-4B71-861D-A83C87ECD367}" srcOrd="2" destOrd="0" presId="urn:microsoft.com/office/officeart/2018/2/layout/IconVerticalSolidList"/>
    <dgm:cxn modelId="{25A1BE8D-FF5A-491E-9587-F9B03992CA54}" type="presParOf" srcId="{423B840D-4400-4360-B139-EDF6BA7B3EFB}" destId="{577A3924-9E64-4308-B680-90D98A12A7F1}" srcOrd="3" destOrd="0" presId="urn:microsoft.com/office/officeart/2018/2/layout/IconVerticalSolidList"/>
    <dgm:cxn modelId="{CBE6102B-E066-47D7-977B-C7863A0C65EE}" type="presParOf" srcId="{350210E4-8C49-4E24-BD4F-0109FC0C1B2F}" destId="{899E9662-50D2-48C1-B4BD-866F9C960809}" srcOrd="7" destOrd="0" presId="urn:microsoft.com/office/officeart/2018/2/layout/IconVerticalSolidList"/>
    <dgm:cxn modelId="{B1D15C03-898B-43E2-B6B9-6ABED683135C}" type="presParOf" srcId="{350210E4-8C49-4E24-BD4F-0109FC0C1B2F}" destId="{B26B8DC3-6F30-4F56-8B06-83DE9B7E9ACF}" srcOrd="8" destOrd="0" presId="urn:microsoft.com/office/officeart/2018/2/layout/IconVerticalSolidList"/>
    <dgm:cxn modelId="{6A0B6309-6C36-49B9-A6F1-D842443035C9}" type="presParOf" srcId="{B26B8DC3-6F30-4F56-8B06-83DE9B7E9ACF}" destId="{D43F1361-B777-4CBD-8232-ECEC85C1ED76}" srcOrd="0" destOrd="0" presId="urn:microsoft.com/office/officeart/2018/2/layout/IconVerticalSolidList"/>
    <dgm:cxn modelId="{EE5A4D74-CD51-4A15-9D92-5278FC85B46E}" type="presParOf" srcId="{B26B8DC3-6F30-4F56-8B06-83DE9B7E9ACF}" destId="{18B8B94C-1430-4D23-88AA-C1F1D9ABA45B}" srcOrd="1" destOrd="0" presId="urn:microsoft.com/office/officeart/2018/2/layout/IconVerticalSolidList"/>
    <dgm:cxn modelId="{BAFAE51A-8C4B-407E-8411-8694EBAA0CCF}" type="presParOf" srcId="{B26B8DC3-6F30-4F56-8B06-83DE9B7E9ACF}" destId="{E01FB0ED-333E-4C78-A1CA-3C5D4B79D0BE}" srcOrd="2" destOrd="0" presId="urn:microsoft.com/office/officeart/2018/2/layout/IconVerticalSolidList"/>
    <dgm:cxn modelId="{17004CA5-9C60-409F-9DC1-ABD3877293A2}" type="presParOf" srcId="{B26B8DC3-6F30-4F56-8B06-83DE9B7E9ACF}" destId="{7C858208-30F7-4202-B273-6F25662BEE7E}" srcOrd="3" destOrd="0" presId="urn:microsoft.com/office/officeart/2018/2/layout/IconVerticalSolidList"/>
    <dgm:cxn modelId="{06AC66EA-420D-463C-B73B-144224AB5DF0}" type="presParOf" srcId="{350210E4-8C49-4E24-BD4F-0109FC0C1B2F}" destId="{67443EA0-5349-41F9-8815-43310B66A5BD}" srcOrd="9" destOrd="0" presId="urn:microsoft.com/office/officeart/2018/2/layout/IconVerticalSolidList"/>
    <dgm:cxn modelId="{E9D5DB30-07D1-4B22-AF6D-20B203818C67}" type="presParOf" srcId="{350210E4-8C49-4E24-BD4F-0109FC0C1B2F}" destId="{0F36B948-BF3F-4BDA-A8F8-0C98EE3E81A0}" srcOrd="10" destOrd="0" presId="urn:microsoft.com/office/officeart/2018/2/layout/IconVerticalSolidList"/>
    <dgm:cxn modelId="{9E792F43-62EC-45A7-80D9-40FA11535D0A}" type="presParOf" srcId="{0F36B948-BF3F-4BDA-A8F8-0C98EE3E81A0}" destId="{B4B70A8A-273A-4883-A02D-BB2A0F719975}" srcOrd="0" destOrd="0" presId="urn:microsoft.com/office/officeart/2018/2/layout/IconVerticalSolidList"/>
    <dgm:cxn modelId="{82DAE748-70A7-43F2-93D4-3DAEE081D402}" type="presParOf" srcId="{0F36B948-BF3F-4BDA-A8F8-0C98EE3E81A0}" destId="{A2582B08-7550-437B-BA00-9E7126C8BE61}" srcOrd="1" destOrd="0" presId="urn:microsoft.com/office/officeart/2018/2/layout/IconVerticalSolidList"/>
    <dgm:cxn modelId="{626C0F5A-8BB9-4849-B83D-9CAB7B1FF0CA}" type="presParOf" srcId="{0F36B948-BF3F-4BDA-A8F8-0C98EE3E81A0}" destId="{0F46F7E5-A402-4E38-8C42-377A78DD5B89}" srcOrd="2" destOrd="0" presId="urn:microsoft.com/office/officeart/2018/2/layout/IconVerticalSolidList"/>
    <dgm:cxn modelId="{69A1EF74-C19A-4C35-8724-F8E20D924C17}" type="presParOf" srcId="{0F36B948-BF3F-4BDA-A8F8-0C98EE3E81A0}" destId="{2D94B8F4-14D5-4B73-B476-6C675EFE93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B9D0D6-4D6D-4251-88F6-A4054AA3C8B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D00308-10FC-4416-A474-4B540C2097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🤖 Agentic AI</a:t>
          </a:r>
          <a:endParaRPr lang="en-US" b="1"/>
        </a:p>
      </dgm:t>
    </dgm:pt>
    <dgm:pt modelId="{EAF91DA3-C7C9-464B-9439-67E0AA169440}" type="parTrans" cxnId="{5260633E-8EEA-4BD3-8E80-33248142A161}">
      <dgm:prSet/>
      <dgm:spPr/>
      <dgm:t>
        <a:bodyPr/>
        <a:lstStyle/>
        <a:p>
          <a:endParaRPr lang="en-US"/>
        </a:p>
      </dgm:t>
    </dgm:pt>
    <dgm:pt modelId="{F5CE3FDE-0795-45DB-9185-8C53977A0376}" type="sibTrans" cxnId="{5260633E-8EEA-4BD3-8E80-33248142A161}">
      <dgm:prSet/>
      <dgm:spPr/>
      <dgm:t>
        <a:bodyPr/>
        <a:lstStyle/>
        <a:p>
          <a:endParaRPr lang="en-US"/>
        </a:p>
      </dgm:t>
    </dgm:pt>
    <dgm:pt modelId="{D0E38080-AB74-476D-B669-E0E22D7884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Now imagine giving that brain goals, tools, and memory — it becomes an agent that can act on its own.</a:t>
          </a:r>
          <a:endParaRPr lang="en-US" b="1"/>
        </a:p>
      </dgm:t>
    </dgm:pt>
    <dgm:pt modelId="{55FEB49D-D818-46BD-810B-6644CB82951F}" type="parTrans" cxnId="{A4FA5025-02F0-4C16-920A-E60BFAB98576}">
      <dgm:prSet/>
      <dgm:spPr/>
      <dgm:t>
        <a:bodyPr/>
        <a:lstStyle/>
        <a:p>
          <a:endParaRPr lang="en-US"/>
        </a:p>
      </dgm:t>
    </dgm:pt>
    <dgm:pt modelId="{A52F1191-E1C2-4389-9A62-CB99A595EC10}" type="sibTrans" cxnId="{A4FA5025-02F0-4C16-920A-E60BFAB98576}">
      <dgm:prSet/>
      <dgm:spPr/>
      <dgm:t>
        <a:bodyPr/>
        <a:lstStyle/>
        <a:p>
          <a:endParaRPr lang="en-US"/>
        </a:p>
      </dgm:t>
    </dgm:pt>
    <dgm:pt modelId="{3370272C-392A-4EFB-92DC-25B8BE38FF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Agentic AI = LLM + memory + reasoning + tools + autonomy.</a:t>
          </a:r>
          <a:endParaRPr lang="en-US" b="1"/>
        </a:p>
      </dgm:t>
    </dgm:pt>
    <dgm:pt modelId="{07719688-C803-4050-8D76-E9333CCAC895}" type="parTrans" cxnId="{7048EBC1-28D0-431E-B648-D9875DD1A4CF}">
      <dgm:prSet/>
      <dgm:spPr/>
      <dgm:t>
        <a:bodyPr/>
        <a:lstStyle/>
        <a:p>
          <a:endParaRPr lang="en-US"/>
        </a:p>
      </dgm:t>
    </dgm:pt>
    <dgm:pt modelId="{3427648A-C7E4-4EF4-87BE-6FEB554DBD89}" type="sibTrans" cxnId="{7048EBC1-28D0-431E-B648-D9875DD1A4CF}">
      <dgm:prSet/>
      <dgm:spPr/>
      <dgm:t>
        <a:bodyPr/>
        <a:lstStyle/>
        <a:p>
          <a:endParaRPr lang="en-US"/>
        </a:p>
      </dgm:t>
    </dgm:pt>
    <dgm:pt modelId="{62DE5950-88D5-4DCB-A4B3-33A63D6FD4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Can perform multi-step tasks on its own.</a:t>
          </a:r>
          <a:endParaRPr lang="en-US" b="1"/>
        </a:p>
      </dgm:t>
    </dgm:pt>
    <dgm:pt modelId="{98FB1019-D2BD-4418-959E-F64F9843F7DE}" type="parTrans" cxnId="{F8824ACB-3770-4AF6-8267-8BE8A51BF63C}">
      <dgm:prSet/>
      <dgm:spPr/>
      <dgm:t>
        <a:bodyPr/>
        <a:lstStyle/>
        <a:p>
          <a:endParaRPr lang="en-US"/>
        </a:p>
      </dgm:t>
    </dgm:pt>
    <dgm:pt modelId="{B4BC265F-5C37-42BC-BCA8-604F08279BE1}" type="sibTrans" cxnId="{F8824ACB-3770-4AF6-8267-8BE8A51BF63C}">
      <dgm:prSet/>
      <dgm:spPr/>
      <dgm:t>
        <a:bodyPr/>
        <a:lstStyle/>
        <a:p>
          <a:endParaRPr lang="en-US"/>
        </a:p>
      </dgm:t>
    </dgm:pt>
    <dgm:pt modelId="{245D3F7D-851F-4B97-AEAE-93EAE9BF61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Example: “Plan a weekend trip and book tickets” → Agent books, compares prices, checks calendar.</a:t>
          </a:r>
          <a:endParaRPr lang="en-US" b="1"/>
        </a:p>
      </dgm:t>
    </dgm:pt>
    <dgm:pt modelId="{A7D98AB9-E424-477A-8101-7A9BC7F97F6F}" type="parTrans" cxnId="{6CF22303-F9A1-402A-8D54-86D56BD694EF}">
      <dgm:prSet/>
      <dgm:spPr/>
      <dgm:t>
        <a:bodyPr/>
        <a:lstStyle/>
        <a:p>
          <a:endParaRPr lang="en-US"/>
        </a:p>
      </dgm:t>
    </dgm:pt>
    <dgm:pt modelId="{F3D49BC5-D60D-4F11-B9F1-75F60C3C6258}" type="sibTrans" cxnId="{6CF22303-F9A1-402A-8D54-86D56BD694EF}">
      <dgm:prSet/>
      <dgm:spPr/>
      <dgm:t>
        <a:bodyPr/>
        <a:lstStyle/>
        <a:p>
          <a:endParaRPr lang="en-US"/>
        </a:p>
      </dgm:t>
    </dgm:pt>
    <dgm:pt modelId="{121A7588-045F-4B89-825F-84F96D9010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💡 What it does: Not just answers,  but acts intelligently over time.</a:t>
          </a:r>
          <a:endParaRPr lang="en-US" b="1" dirty="0"/>
        </a:p>
      </dgm:t>
    </dgm:pt>
    <dgm:pt modelId="{E2FAF725-76D1-4AAE-8B27-32205846BFF6}" type="parTrans" cxnId="{FF12E277-A43B-4D81-89AD-FEB3CEB4490F}">
      <dgm:prSet/>
      <dgm:spPr/>
      <dgm:t>
        <a:bodyPr/>
        <a:lstStyle/>
        <a:p>
          <a:endParaRPr lang="en-US"/>
        </a:p>
      </dgm:t>
    </dgm:pt>
    <dgm:pt modelId="{FF1F9FDC-9018-41B5-9718-92F8E97277BE}" type="sibTrans" cxnId="{FF12E277-A43B-4D81-89AD-FEB3CEB4490F}">
      <dgm:prSet/>
      <dgm:spPr/>
      <dgm:t>
        <a:bodyPr/>
        <a:lstStyle/>
        <a:p>
          <a:endParaRPr lang="en-US"/>
        </a:p>
      </dgm:t>
    </dgm:pt>
    <dgm:pt modelId="{39B04EF0-C06C-4B03-BA2C-C5DF4B0F7D36}" type="pres">
      <dgm:prSet presAssocID="{92B9D0D6-4D6D-4251-88F6-A4054AA3C8B4}" presName="root" presStyleCnt="0">
        <dgm:presLayoutVars>
          <dgm:dir/>
          <dgm:resizeHandles val="exact"/>
        </dgm:presLayoutVars>
      </dgm:prSet>
      <dgm:spPr/>
    </dgm:pt>
    <dgm:pt modelId="{99227E44-8699-448B-B2E5-6FC229BD5565}" type="pres">
      <dgm:prSet presAssocID="{1CD00308-10FC-4416-A474-4B540C2097D3}" presName="compNode" presStyleCnt="0"/>
      <dgm:spPr/>
    </dgm:pt>
    <dgm:pt modelId="{E51BBBFA-6726-447A-AA6E-982717D30FA1}" type="pres">
      <dgm:prSet presAssocID="{1CD00308-10FC-4416-A474-4B540C2097D3}" presName="bgRect" presStyleLbl="bgShp" presStyleIdx="0" presStyleCnt="6"/>
      <dgm:spPr/>
    </dgm:pt>
    <dgm:pt modelId="{8DE988BC-7720-42CF-9040-4806E7BBF641}" type="pres">
      <dgm:prSet presAssocID="{1CD00308-10FC-4416-A474-4B540C2097D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E3CFE15-B106-44A1-9856-36304B3C5C02}" type="pres">
      <dgm:prSet presAssocID="{1CD00308-10FC-4416-A474-4B540C2097D3}" presName="spaceRect" presStyleCnt="0"/>
      <dgm:spPr/>
    </dgm:pt>
    <dgm:pt modelId="{BC7B0381-3BA4-4C28-9DC5-0ADFCC613010}" type="pres">
      <dgm:prSet presAssocID="{1CD00308-10FC-4416-A474-4B540C2097D3}" presName="parTx" presStyleLbl="revTx" presStyleIdx="0" presStyleCnt="6">
        <dgm:presLayoutVars>
          <dgm:chMax val="0"/>
          <dgm:chPref val="0"/>
        </dgm:presLayoutVars>
      </dgm:prSet>
      <dgm:spPr/>
    </dgm:pt>
    <dgm:pt modelId="{EAB8C0EF-6E39-45AF-921B-7969FFF5A631}" type="pres">
      <dgm:prSet presAssocID="{F5CE3FDE-0795-45DB-9185-8C53977A0376}" presName="sibTrans" presStyleCnt="0"/>
      <dgm:spPr/>
    </dgm:pt>
    <dgm:pt modelId="{4D9BFA35-51EF-4F55-8F48-27C9C6CF71CA}" type="pres">
      <dgm:prSet presAssocID="{D0E38080-AB74-476D-B669-E0E22D78844D}" presName="compNode" presStyleCnt="0"/>
      <dgm:spPr/>
    </dgm:pt>
    <dgm:pt modelId="{E3FFE30A-431F-434B-A896-AF0F93F7F5E8}" type="pres">
      <dgm:prSet presAssocID="{D0E38080-AB74-476D-B669-E0E22D78844D}" presName="bgRect" presStyleLbl="bgShp" presStyleIdx="1" presStyleCnt="6"/>
      <dgm:spPr/>
    </dgm:pt>
    <dgm:pt modelId="{1E25C98F-CB05-435A-8D58-C729C071025D}" type="pres">
      <dgm:prSet presAssocID="{D0E38080-AB74-476D-B669-E0E22D78844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D4CEE158-E648-4DBB-B10A-9AD96F2C60E3}" type="pres">
      <dgm:prSet presAssocID="{D0E38080-AB74-476D-B669-E0E22D78844D}" presName="spaceRect" presStyleCnt="0"/>
      <dgm:spPr/>
    </dgm:pt>
    <dgm:pt modelId="{2D29C944-D89B-44B5-B897-0E98F22A584C}" type="pres">
      <dgm:prSet presAssocID="{D0E38080-AB74-476D-B669-E0E22D78844D}" presName="parTx" presStyleLbl="revTx" presStyleIdx="1" presStyleCnt="6">
        <dgm:presLayoutVars>
          <dgm:chMax val="0"/>
          <dgm:chPref val="0"/>
        </dgm:presLayoutVars>
      </dgm:prSet>
      <dgm:spPr/>
    </dgm:pt>
    <dgm:pt modelId="{889A7E37-F237-444C-B323-3A1654BA1D45}" type="pres">
      <dgm:prSet presAssocID="{A52F1191-E1C2-4389-9A62-CB99A595EC10}" presName="sibTrans" presStyleCnt="0"/>
      <dgm:spPr/>
    </dgm:pt>
    <dgm:pt modelId="{FEE7DA81-E1BC-4959-9957-D71E85F7B8E6}" type="pres">
      <dgm:prSet presAssocID="{3370272C-392A-4EFB-92DC-25B8BE38FF29}" presName="compNode" presStyleCnt="0"/>
      <dgm:spPr/>
    </dgm:pt>
    <dgm:pt modelId="{B93A4B2E-E124-4384-9D23-69B969FDD035}" type="pres">
      <dgm:prSet presAssocID="{3370272C-392A-4EFB-92DC-25B8BE38FF29}" presName="bgRect" presStyleLbl="bgShp" presStyleIdx="2" presStyleCnt="6"/>
      <dgm:spPr/>
    </dgm:pt>
    <dgm:pt modelId="{D9B0590D-1949-42A9-82B2-E5C98C7F4351}" type="pres">
      <dgm:prSet presAssocID="{3370272C-392A-4EFB-92DC-25B8BE38FF2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4B6DC2B-5B3F-41DE-AFFC-45C2E2489424}" type="pres">
      <dgm:prSet presAssocID="{3370272C-392A-4EFB-92DC-25B8BE38FF29}" presName="spaceRect" presStyleCnt="0"/>
      <dgm:spPr/>
    </dgm:pt>
    <dgm:pt modelId="{F3FAD6AE-C58D-428D-96E7-FB72ABBF0AB4}" type="pres">
      <dgm:prSet presAssocID="{3370272C-392A-4EFB-92DC-25B8BE38FF29}" presName="parTx" presStyleLbl="revTx" presStyleIdx="2" presStyleCnt="6">
        <dgm:presLayoutVars>
          <dgm:chMax val="0"/>
          <dgm:chPref val="0"/>
        </dgm:presLayoutVars>
      </dgm:prSet>
      <dgm:spPr/>
    </dgm:pt>
    <dgm:pt modelId="{E31B6DCD-3DEB-49A6-A15C-4D446341CC56}" type="pres">
      <dgm:prSet presAssocID="{3427648A-C7E4-4EF4-87BE-6FEB554DBD89}" presName="sibTrans" presStyleCnt="0"/>
      <dgm:spPr/>
    </dgm:pt>
    <dgm:pt modelId="{719EE177-4F01-49BE-B361-72745F9EF9ED}" type="pres">
      <dgm:prSet presAssocID="{62DE5950-88D5-4DCB-A4B3-33A63D6FD4DD}" presName="compNode" presStyleCnt="0"/>
      <dgm:spPr/>
    </dgm:pt>
    <dgm:pt modelId="{C603AF26-1EB8-476B-B0C2-06D2BD39F5E9}" type="pres">
      <dgm:prSet presAssocID="{62DE5950-88D5-4DCB-A4B3-33A63D6FD4DD}" presName="bgRect" presStyleLbl="bgShp" presStyleIdx="3" presStyleCnt="6"/>
      <dgm:spPr/>
    </dgm:pt>
    <dgm:pt modelId="{0FF52AF7-22D2-4CEB-845D-A0AA68640AA1}" type="pres">
      <dgm:prSet presAssocID="{62DE5950-88D5-4DCB-A4B3-33A63D6FD4D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E610E05-F06E-47A3-B3B5-328D777DBFAF}" type="pres">
      <dgm:prSet presAssocID="{62DE5950-88D5-4DCB-A4B3-33A63D6FD4DD}" presName="spaceRect" presStyleCnt="0"/>
      <dgm:spPr/>
    </dgm:pt>
    <dgm:pt modelId="{D1654F66-7BFD-4A52-A61A-009E350D6C0A}" type="pres">
      <dgm:prSet presAssocID="{62DE5950-88D5-4DCB-A4B3-33A63D6FD4DD}" presName="parTx" presStyleLbl="revTx" presStyleIdx="3" presStyleCnt="6">
        <dgm:presLayoutVars>
          <dgm:chMax val="0"/>
          <dgm:chPref val="0"/>
        </dgm:presLayoutVars>
      </dgm:prSet>
      <dgm:spPr/>
    </dgm:pt>
    <dgm:pt modelId="{2C60C2EF-A413-4642-AD2B-33296DAC672F}" type="pres">
      <dgm:prSet presAssocID="{B4BC265F-5C37-42BC-BCA8-604F08279BE1}" presName="sibTrans" presStyleCnt="0"/>
      <dgm:spPr/>
    </dgm:pt>
    <dgm:pt modelId="{10AC244A-EE2E-4B8B-B0DA-A3A2F39A2D78}" type="pres">
      <dgm:prSet presAssocID="{245D3F7D-851F-4B97-AEAE-93EAE9BF612B}" presName="compNode" presStyleCnt="0"/>
      <dgm:spPr/>
    </dgm:pt>
    <dgm:pt modelId="{E8F1BAA2-5B0D-43E5-A9D9-D604A27AC794}" type="pres">
      <dgm:prSet presAssocID="{245D3F7D-851F-4B97-AEAE-93EAE9BF612B}" presName="bgRect" presStyleLbl="bgShp" presStyleIdx="4" presStyleCnt="6"/>
      <dgm:spPr/>
    </dgm:pt>
    <dgm:pt modelId="{5D64A0A3-D16C-42EF-9BFB-DC9AD75B50E5}" type="pres">
      <dgm:prSet presAssocID="{245D3F7D-851F-4B97-AEAE-93EAE9BF612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69887185-EB0E-4AE1-8B27-DC6C9E48F4A4}" type="pres">
      <dgm:prSet presAssocID="{245D3F7D-851F-4B97-AEAE-93EAE9BF612B}" presName="spaceRect" presStyleCnt="0"/>
      <dgm:spPr/>
    </dgm:pt>
    <dgm:pt modelId="{6779B0EA-5F1F-4E2F-85DE-0993BD9AA8F8}" type="pres">
      <dgm:prSet presAssocID="{245D3F7D-851F-4B97-AEAE-93EAE9BF612B}" presName="parTx" presStyleLbl="revTx" presStyleIdx="4" presStyleCnt="6">
        <dgm:presLayoutVars>
          <dgm:chMax val="0"/>
          <dgm:chPref val="0"/>
        </dgm:presLayoutVars>
      </dgm:prSet>
      <dgm:spPr/>
    </dgm:pt>
    <dgm:pt modelId="{458BA153-E558-4625-9397-AC2F3BA79F38}" type="pres">
      <dgm:prSet presAssocID="{F3D49BC5-D60D-4F11-B9F1-75F60C3C6258}" presName="sibTrans" presStyleCnt="0"/>
      <dgm:spPr/>
    </dgm:pt>
    <dgm:pt modelId="{C6FC707F-7E3E-4AAB-B49D-AC822F6A3760}" type="pres">
      <dgm:prSet presAssocID="{121A7588-045F-4B89-825F-84F96D901034}" presName="compNode" presStyleCnt="0"/>
      <dgm:spPr/>
    </dgm:pt>
    <dgm:pt modelId="{7E009300-2D89-4328-B308-D63CC804E82F}" type="pres">
      <dgm:prSet presAssocID="{121A7588-045F-4B89-825F-84F96D901034}" presName="bgRect" presStyleLbl="bgShp" presStyleIdx="5" presStyleCnt="6"/>
      <dgm:spPr/>
    </dgm:pt>
    <dgm:pt modelId="{86FA70CF-D4C7-4072-8637-6B47C3AB2AF4}" type="pres">
      <dgm:prSet presAssocID="{121A7588-045F-4B89-825F-84F96D90103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30B008AD-2633-4098-AFB9-495946D517FA}" type="pres">
      <dgm:prSet presAssocID="{121A7588-045F-4B89-825F-84F96D901034}" presName="spaceRect" presStyleCnt="0"/>
      <dgm:spPr/>
    </dgm:pt>
    <dgm:pt modelId="{008E0A47-3411-42AF-B98A-A4778F0AE1A2}" type="pres">
      <dgm:prSet presAssocID="{121A7588-045F-4B89-825F-84F96D90103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CF22303-F9A1-402A-8D54-86D56BD694EF}" srcId="{92B9D0D6-4D6D-4251-88F6-A4054AA3C8B4}" destId="{245D3F7D-851F-4B97-AEAE-93EAE9BF612B}" srcOrd="4" destOrd="0" parTransId="{A7D98AB9-E424-477A-8101-7A9BC7F97F6F}" sibTransId="{F3D49BC5-D60D-4F11-B9F1-75F60C3C6258}"/>
    <dgm:cxn modelId="{719D890B-05EB-49F2-A7C5-F638E5D45213}" type="presOf" srcId="{245D3F7D-851F-4B97-AEAE-93EAE9BF612B}" destId="{6779B0EA-5F1F-4E2F-85DE-0993BD9AA8F8}" srcOrd="0" destOrd="0" presId="urn:microsoft.com/office/officeart/2018/2/layout/IconVerticalSolidList"/>
    <dgm:cxn modelId="{A279FB1A-19DD-46C0-8710-03D2444DDD5E}" type="presOf" srcId="{121A7588-045F-4B89-825F-84F96D901034}" destId="{008E0A47-3411-42AF-B98A-A4778F0AE1A2}" srcOrd="0" destOrd="0" presId="urn:microsoft.com/office/officeart/2018/2/layout/IconVerticalSolidList"/>
    <dgm:cxn modelId="{A4FA5025-02F0-4C16-920A-E60BFAB98576}" srcId="{92B9D0D6-4D6D-4251-88F6-A4054AA3C8B4}" destId="{D0E38080-AB74-476D-B669-E0E22D78844D}" srcOrd="1" destOrd="0" parTransId="{55FEB49D-D818-46BD-810B-6644CB82951F}" sibTransId="{A52F1191-E1C2-4389-9A62-CB99A595EC10}"/>
    <dgm:cxn modelId="{957EED2F-6A10-4770-B16A-38EA84DE0A3E}" type="presOf" srcId="{1CD00308-10FC-4416-A474-4B540C2097D3}" destId="{BC7B0381-3BA4-4C28-9DC5-0ADFCC613010}" srcOrd="0" destOrd="0" presId="urn:microsoft.com/office/officeart/2018/2/layout/IconVerticalSolidList"/>
    <dgm:cxn modelId="{5260633E-8EEA-4BD3-8E80-33248142A161}" srcId="{92B9D0D6-4D6D-4251-88F6-A4054AA3C8B4}" destId="{1CD00308-10FC-4416-A474-4B540C2097D3}" srcOrd="0" destOrd="0" parTransId="{EAF91DA3-C7C9-464B-9439-67E0AA169440}" sibTransId="{F5CE3FDE-0795-45DB-9185-8C53977A0376}"/>
    <dgm:cxn modelId="{FF12E277-A43B-4D81-89AD-FEB3CEB4490F}" srcId="{92B9D0D6-4D6D-4251-88F6-A4054AA3C8B4}" destId="{121A7588-045F-4B89-825F-84F96D901034}" srcOrd="5" destOrd="0" parTransId="{E2FAF725-76D1-4AAE-8B27-32205846BFF6}" sibTransId="{FF1F9FDC-9018-41B5-9718-92F8E97277BE}"/>
    <dgm:cxn modelId="{A6D297BC-386C-4B74-9B9F-2239C15BFF62}" type="presOf" srcId="{62DE5950-88D5-4DCB-A4B3-33A63D6FD4DD}" destId="{D1654F66-7BFD-4A52-A61A-009E350D6C0A}" srcOrd="0" destOrd="0" presId="urn:microsoft.com/office/officeart/2018/2/layout/IconVerticalSolidList"/>
    <dgm:cxn modelId="{7048EBC1-28D0-431E-B648-D9875DD1A4CF}" srcId="{92B9D0D6-4D6D-4251-88F6-A4054AA3C8B4}" destId="{3370272C-392A-4EFB-92DC-25B8BE38FF29}" srcOrd="2" destOrd="0" parTransId="{07719688-C803-4050-8D76-E9333CCAC895}" sibTransId="{3427648A-C7E4-4EF4-87BE-6FEB554DBD89}"/>
    <dgm:cxn modelId="{F8824ACB-3770-4AF6-8267-8BE8A51BF63C}" srcId="{92B9D0D6-4D6D-4251-88F6-A4054AA3C8B4}" destId="{62DE5950-88D5-4DCB-A4B3-33A63D6FD4DD}" srcOrd="3" destOrd="0" parTransId="{98FB1019-D2BD-4418-959E-F64F9843F7DE}" sibTransId="{B4BC265F-5C37-42BC-BCA8-604F08279BE1}"/>
    <dgm:cxn modelId="{A70094D0-C1E8-423E-A805-EF1B755ACE8D}" type="presOf" srcId="{92B9D0D6-4D6D-4251-88F6-A4054AA3C8B4}" destId="{39B04EF0-C06C-4B03-BA2C-C5DF4B0F7D36}" srcOrd="0" destOrd="0" presId="urn:microsoft.com/office/officeart/2018/2/layout/IconVerticalSolidList"/>
    <dgm:cxn modelId="{F0755CF4-66B0-4A24-8953-1E16BB670CD0}" type="presOf" srcId="{3370272C-392A-4EFB-92DC-25B8BE38FF29}" destId="{F3FAD6AE-C58D-428D-96E7-FB72ABBF0AB4}" srcOrd="0" destOrd="0" presId="urn:microsoft.com/office/officeart/2018/2/layout/IconVerticalSolidList"/>
    <dgm:cxn modelId="{8D029BFC-31B3-4932-82DD-301177ADCE94}" type="presOf" srcId="{D0E38080-AB74-476D-B669-E0E22D78844D}" destId="{2D29C944-D89B-44B5-B897-0E98F22A584C}" srcOrd="0" destOrd="0" presId="urn:microsoft.com/office/officeart/2018/2/layout/IconVerticalSolidList"/>
    <dgm:cxn modelId="{C33141AD-57D9-40A1-8E6F-F5001F99D641}" type="presParOf" srcId="{39B04EF0-C06C-4B03-BA2C-C5DF4B0F7D36}" destId="{99227E44-8699-448B-B2E5-6FC229BD5565}" srcOrd="0" destOrd="0" presId="urn:microsoft.com/office/officeart/2018/2/layout/IconVerticalSolidList"/>
    <dgm:cxn modelId="{CE5CA51D-B0F5-458D-8341-DC7EFAC9725D}" type="presParOf" srcId="{99227E44-8699-448B-B2E5-6FC229BD5565}" destId="{E51BBBFA-6726-447A-AA6E-982717D30FA1}" srcOrd="0" destOrd="0" presId="urn:microsoft.com/office/officeart/2018/2/layout/IconVerticalSolidList"/>
    <dgm:cxn modelId="{2B33C633-F232-4D71-AC60-3D0C0DD4B7EE}" type="presParOf" srcId="{99227E44-8699-448B-B2E5-6FC229BD5565}" destId="{8DE988BC-7720-42CF-9040-4806E7BBF641}" srcOrd="1" destOrd="0" presId="urn:microsoft.com/office/officeart/2018/2/layout/IconVerticalSolidList"/>
    <dgm:cxn modelId="{7AB9ACC1-DD1E-456E-842D-77A70374ED18}" type="presParOf" srcId="{99227E44-8699-448B-B2E5-6FC229BD5565}" destId="{AE3CFE15-B106-44A1-9856-36304B3C5C02}" srcOrd="2" destOrd="0" presId="urn:microsoft.com/office/officeart/2018/2/layout/IconVerticalSolidList"/>
    <dgm:cxn modelId="{04FC97F9-B7BD-4337-B397-9CDD5A4B4018}" type="presParOf" srcId="{99227E44-8699-448B-B2E5-6FC229BD5565}" destId="{BC7B0381-3BA4-4C28-9DC5-0ADFCC613010}" srcOrd="3" destOrd="0" presId="urn:microsoft.com/office/officeart/2018/2/layout/IconVerticalSolidList"/>
    <dgm:cxn modelId="{E8EEDC47-34B0-4F22-B3E6-529B1E1B66C5}" type="presParOf" srcId="{39B04EF0-C06C-4B03-BA2C-C5DF4B0F7D36}" destId="{EAB8C0EF-6E39-45AF-921B-7969FFF5A631}" srcOrd="1" destOrd="0" presId="urn:microsoft.com/office/officeart/2018/2/layout/IconVerticalSolidList"/>
    <dgm:cxn modelId="{D2644F98-2C77-4BED-9962-00ADB39C2FDC}" type="presParOf" srcId="{39B04EF0-C06C-4B03-BA2C-C5DF4B0F7D36}" destId="{4D9BFA35-51EF-4F55-8F48-27C9C6CF71CA}" srcOrd="2" destOrd="0" presId="urn:microsoft.com/office/officeart/2018/2/layout/IconVerticalSolidList"/>
    <dgm:cxn modelId="{513F2D4E-64D6-4E04-8D75-D52BA19B4B25}" type="presParOf" srcId="{4D9BFA35-51EF-4F55-8F48-27C9C6CF71CA}" destId="{E3FFE30A-431F-434B-A896-AF0F93F7F5E8}" srcOrd="0" destOrd="0" presId="urn:microsoft.com/office/officeart/2018/2/layout/IconVerticalSolidList"/>
    <dgm:cxn modelId="{A5E6530B-505F-4CCA-BE57-413F6A8BF8C6}" type="presParOf" srcId="{4D9BFA35-51EF-4F55-8F48-27C9C6CF71CA}" destId="{1E25C98F-CB05-435A-8D58-C729C071025D}" srcOrd="1" destOrd="0" presId="urn:microsoft.com/office/officeart/2018/2/layout/IconVerticalSolidList"/>
    <dgm:cxn modelId="{C870DEF1-7991-4B05-80D8-1B5984C389F5}" type="presParOf" srcId="{4D9BFA35-51EF-4F55-8F48-27C9C6CF71CA}" destId="{D4CEE158-E648-4DBB-B10A-9AD96F2C60E3}" srcOrd="2" destOrd="0" presId="urn:microsoft.com/office/officeart/2018/2/layout/IconVerticalSolidList"/>
    <dgm:cxn modelId="{697A5F95-46B0-4364-825D-25CCC8ADFA3A}" type="presParOf" srcId="{4D9BFA35-51EF-4F55-8F48-27C9C6CF71CA}" destId="{2D29C944-D89B-44B5-B897-0E98F22A584C}" srcOrd="3" destOrd="0" presId="urn:microsoft.com/office/officeart/2018/2/layout/IconVerticalSolidList"/>
    <dgm:cxn modelId="{260D3798-3109-4C75-B99D-571D0913D225}" type="presParOf" srcId="{39B04EF0-C06C-4B03-BA2C-C5DF4B0F7D36}" destId="{889A7E37-F237-444C-B323-3A1654BA1D45}" srcOrd="3" destOrd="0" presId="urn:microsoft.com/office/officeart/2018/2/layout/IconVerticalSolidList"/>
    <dgm:cxn modelId="{18BB91BA-A4C9-4329-99F1-A2EB178F7165}" type="presParOf" srcId="{39B04EF0-C06C-4B03-BA2C-C5DF4B0F7D36}" destId="{FEE7DA81-E1BC-4959-9957-D71E85F7B8E6}" srcOrd="4" destOrd="0" presId="urn:microsoft.com/office/officeart/2018/2/layout/IconVerticalSolidList"/>
    <dgm:cxn modelId="{0C690296-6D67-47CF-9EBB-320099ADF8AD}" type="presParOf" srcId="{FEE7DA81-E1BC-4959-9957-D71E85F7B8E6}" destId="{B93A4B2E-E124-4384-9D23-69B969FDD035}" srcOrd="0" destOrd="0" presId="urn:microsoft.com/office/officeart/2018/2/layout/IconVerticalSolidList"/>
    <dgm:cxn modelId="{4F3E1D43-3965-478F-9479-4B3F073AE870}" type="presParOf" srcId="{FEE7DA81-E1BC-4959-9957-D71E85F7B8E6}" destId="{D9B0590D-1949-42A9-82B2-E5C98C7F4351}" srcOrd="1" destOrd="0" presId="urn:microsoft.com/office/officeart/2018/2/layout/IconVerticalSolidList"/>
    <dgm:cxn modelId="{A2B85989-08DB-4EED-B32C-B6FEA300B067}" type="presParOf" srcId="{FEE7DA81-E1BC-4959-9957-D71E85F7B8E6}" destId="{F4B6DC2B-5B3F-41DE-AFFC-45C2E2489424}" srcOrd="2" destOrd="0" presId="urn:microsoft.com/office/officeart/2018/2/layout/IconVerticalSolidList"/>
    <dgm:cxn modelId="{41A7B6FB-08B3-4D16-B9EF-031BDE145409}" type="presParOf" srcId="{FEE7DA81-E1BC-4959-9957-D71E85F7B8E6}" destId="{F3FAD6AE-C58D-428D-96E7-FB72ABBF0AB4}" srcOrd="3" destOrd="0" presId="urn:microsoft.com/office/officeart/2018/2/layout/IconVerticalSolidList"/>
    <dgm:cxn modelId="{D968F5A4-DD44-4844-BCC6-5BA1D72A03DA}" type="presParOf" srcId="{39B04EF0-C06C-4B03-BA2C-C5DF4B0F7D36}" destId="{E31B6DCD-3DEB-49A6-A15C-4D446341CC56}" srcOrd="5" destOrd="0" presId="urn:microsoft.com/office/officeart/2018/2/layout/IconVerticalSolidList"/>
    <dgm:cxn modelId="{D047E8CC-3D62-4AC2-83F7-8CCD7CF5BB84}" type="presParOf" srcId="{39B04EF0-C06C-4B03-BA2C-C5DF4B0F7D36}" destId="{719EE177-4F01-49BE-B361-72745F9EF9ED}" srcOrd="6" destOrd="0" presId="urn:microsoft.com/office/officeart/2018/2/layout/IconVerticalSolidList"/>
    <dgm:cxn modelId="{DCEFF703-6306-4A05-94E8-738628F440A1}" type="presParOf" srcId="{719EE177-4F01-49BE-B361-72745F9EF9ED}" destId="{C603AF26-1EB8-476B-B0C2-06D2BD39F5E9}" srcOrd="0" destOrd="0" presId="urn:microsoft.com/office/officeart/2018/2/layout/IconVerticalSolidList"/>
    <dgm:cxn modelId="{115260D4-90CF-407C-B684-27D7C5CD0290}" type="presParOf" srcId="{719EE177-4F01-49BE-B361-72745F9EF9ED}" destId="{0FF52AF7-22D2-4CEB-845D-A0AA68640AA1}" srcOrd="1" destOrd="0" presId="urn:microsoft.com/office/officeart/2018/2/layout/IconVerticalSolidList"/>
    <dgm:cxn modelId="{367A94F8-76F4-4A32-8814-43462D668882}" type="presParOf" srcId="{719EE177-4F01-49BE-B361-72745F9EF9ED}" destId="{2E610E05-F06E-47A3-B3B5-328D777DBFAF}" srcOrd="2" destOrd="0" presId="urn:microsoft.com/office/officeart/2018/2/layout/IconVerticalSolidList"/>
    <dgm:cxn modelId="{69B5F613-3E8C-4954-91F0-CDF6DC97CF86}" type="presParOf" srcId="{719EE177-4F01-49BE-B361-72745F9EF9ED}" destId="{D1654F66-7BFD-4A52-A61A-009E350D6C0A}" srcOrd="3" destOrd="0" presId="urn:microsoft.com/office/officeart/2018/2/layout/IconVerticalSolidList"/>
    <dgm:cxn modelId="{E81ABA75-B314-4E49-9EDF-47F56CFD78D1}" type="presParOf" srcId="{39B04EF0-C06C-4B03-BA2C-C5DF4B0F7D36}" destId="{2C60C2EF-A413-4642-AD2B-33296DAC672F}" srcOrd="7" destOrd="0" presId="urn:microsoft.com/office/officeart/2018/2/layout/IconVerticalSolidList"/>
    <dgm:cxn modelId="{A51004F9-B026-4CDC-8884-130C65CD8D7D}" type="presParOf" srcId="{39B04EF0-C06C-4B03-BA2C-C5DF4B0F7D36}" destId="{10AC244A-EE2E-4B8B-B0DA-A3A2F39A2D78}" srcOrd="8" destOrd="0" presId="urn:microsoft.com/office/officeart/2018/2/layout/IconVerticalSolidList"/>
    <dgm:cxn modelId="{4BFCD7BD-716B-430A-8BA0-9E127E9193DA}" type="presParOf" srcId="{10AC244A-EE2E-4B8B-B0DA-A3A2F39A2D78}" destId="{E8F1BAA2-5B0D-43E5-A9D9-D604A27AC794}" srcOrd="0" destOrd="0" presId="urn:microsoft.com/office/officeart/2018/2/layout/IconVerticalSolidList"/>
    <dgm:cxn modelId="{5D121594-11D0-4620-87EC-FDF973DDFF99}" type="presParOf" srcId="{10AC244A-EE2E-4B8B-B0DA-A3A2F39A2D78}" destId="{5D64A0A3-D16C-42EF-9BFB-DC9AD75B50E5}" srcOrd="1" destOrd="0" presId="urn:microsoft.com/office/officeart/2018/2/layout/IconVerticalSolidList"/>
    <dgm:cxn modelId="{2C17D6F2-6BD7-445C-A66D-AD90241C0BF5}" type="presParOf" srcId="{10AC244A-EE2E-4B8B-B0DA-A3A2F39A2D78}" destId="{69887185-EB0E-4AE1-8B27-DC6C9E48F4A4}" srcOrd="2" destOrd="0" presId="urn:microsoft.com/office/officeart/2018/2/layout/IconVerticalSolidList"/>
    <dgm:cxn modelId="{9937CF63-9934-4636-B009-EFC7B5F58F91}" type="presParOf" srcId="{10AC244A-EE2E-4B8B-B0DA-A3A2F39A2D78}" destId="{6779B0EA-5F1F-4E2F-85DE-0993BD9AA8F8}" srcOrd="3" destOrd="0" presId="urn:microsoft.com/office/officeart/2018/2/layout/IconVerticalSolidList"/>
    <dgm:cxn modelId="{281495B1-78F7-45BE-9C26-308D8E93225B}" type="presParOf" srcId="{39B04EF0-C06C-4B03-BA2C-C5DF4B0F7D36}" destId="{458BA153-E558-4625-9397-AC2F3BA79F38}" srcOrd="9" destOrd="0" presId="urn:microsoft.com/office/officeart/2018/2/layout/IconVerticalSolidList"/>
    <dgm:cxn modelId="{C43F7D92-297D-4F2A-ADA0-83014E1D2050}" type="presParOf" srcId="{39B04EF0-C06C-4B03-BA2C-C5DF4B0F7D36}" destId="{C6FC707F-7E3E-4AAB-B49D-AC822F6A3760}" srcOrd="10" destOrd="0" presId="urn:microsoft.com/office/officeart/2018/2/layout/IconVerticalSolidList"/>
    <dgm:cxn modelId="{16A9D2C8-DCEF-4B56-ACC5-6052683714AB}" type="presParOf" srcId="{C6FC707F-7E3E-4AAB-B49D-AC822F6A3760}" destId="{7E009300-2D89-4328-B308-D63CC804E82F}" srcOrd="0" destOrd="0" presId="urn:microsoft.com/office/officeart/2018/2/layout/IconVerticalSolidList"/>
    <dgm:cxn modelId="{6BE17D0B-62BD-42AA-A004-029A68B6E11A}" type="presParOf" srcId="{C6FC707F-7E3E-4AAB-B49D-AC822F6A3760}" destId="{86FA70CF-D4C7-4072-8637-6B47C3AB2AF4}" srcOrd="1" destOrd="0" presId="urn:microsoft.com/office/officeart/2018/2/layout/IconVerticalSolidList"/>
    <dgm:cxn modelId="{D91954A5-3B0A-4152-B1E7-0236D3F6D4CE}" type="presParOf" srcId="{C6FC707F-7E3E-4AAB-B49D-AC822F6A3760}" destId="{30B008AD-2633-4098-AFB9-495946D517FA}" srcOrd="2" destOrd="0" presId="urn:microsoft.com/office/officeart/2018/2/layout/IconVerticalSolidList"/>
    <dgm:cxn modelId="{EF7F118A-2BD5-47F3-AEA0-3F327E582635}" type="presParOf" srcId="{C6FC707F-7E3E-4AAB-B49D-AC822F6A3760}" destId="{008E0A47-3411-42AF-B98A-A4778F0AE1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02121-FEF3-4924-B2A3-22CE9930FC43}">
      <dsp:nvSpPr>
        <dsp:cNvPr id="0" name=""/>
        <dsp:cNvSpPr/>
      </dsp:nvSpPr>
      <dsp:spPr>
        <a:xfrm>
          <a:off x="0" y="0"/>
          <a:ext cx="11807825" cy="6722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0E73F4-5022-4F02-836D-8F102AC21585}">
      <dsp:nvSpPr>
        <dsp:cNvPr id="0" name=""/>
        <dsp:cNvSpPr/>
      </dsp:nvSpPr>
      <dsp:spPr>
        <a:xfrm>
          <a:off x="203348" y="152828"/>
          <a:ext cx="369724" cy="369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20F91-E964-470C-AEDF-6819AFD91B74}">
      <dsp:nvSpPr>
        <dsp:cNvPr id="0" name=""/>
        <dsp:cNvSpPr/>
      </dsp:nvSpPr>
      <dsp:spPr>
        <a:xfrm>
          <a:off x="776422" y="1577"/>
          <a:ext cx="11031402" cy="672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44" tIns="71144" rIns="71144" bIns="711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🧠 LLM (Large Language Model)</a:t>
          </a:r>
          <a:endParaRPr lang="en-US" sz="1900" b="1" kern="1200"/>
        </a:p>
      </dsp:txBody>
      <dsp:txXfrm>
        <a:off x="776422" y="1577"/>
        <a:ext cx="11031402" cy="672226"/>
      </dsp:txXfrm>
    </dsp:sp>
    <dsp:sp modelId="{02F082CE-F335-4907-AB10-82DDC803566A}">
      <dsp:nvSpPr>
        <dsp:cNvPr id="0" name=""/>
        <dsp:cNvSpPr/>
      </dsp:nvSpPr>
      <dsp:spPr>
        <a:xfrm>
          <a:off x="0" y="841861"/>
          <a:ext cx="11807825" cy="6722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0CECF-D266-498E-A277-B7B8E14BBE90}">
      <dsp:nvSpPr>
        <dsp:cNvPr id="0" name=""/>
        <dsp:cNvSpPr/>
      </dsp:nvSpPr>
      <dsp:spPr>
        <a:xfrm>
          <a:off x="203348" y="993112"/>
          <a:ext cx="369724" cy="369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6BD6D-7E04-470C-8B7F-39F3F14DAF24}">
      <dsp:nvSpPr>
        <dsp:cNvPr id="0" name=""/>
        <dsp:cNvSpPr/>
      </dsp:nvSpPr>
      <dsp:spPr>
        <a:xfrm>
          <a:off x="776422" y="841861"/>
          <a:ext cx="11031402" cy="672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44" tIns="71144" rIns="71144" bIns="711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Think of LLMs like brains that understand and generate human-like language.</a:t>
          </a:r>
          <a:endParaRPr lang="en-US" sz="1900" b="1" kern="1200"/>
        </a:p>
      </dsp:txBody>
      <dsp:txXfrm>
        <a:off x="776422" y="841861"/>
        <a:ext cx="11031402" cy="672226"/>
      </dsp:txXfrm>
    </dsp:sp>
    <dsp:sp modelId="{C04BE89F-90F2-4B8E-8B45-E3BF4CA78C1F}">
      <dsp:nvSpPr>
        <dsp:cNvPr id="0" name=""/>
        <dsp:cNvSpPr/>
      </dsp:nvSpPr>
      <dsp:spPr>
        <a:xfrm>
          <a:off x="0" y="1682144"/>
          <a:ext cx="11807825" cy="6722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95650-506B-407B-A0E4-6483ECB6248A}">
      <dsp:nvSpPr>
        <dsp:cNvPr id="0" name=""/>
        <dsp:cNvSpPr/>
      </dsp:nvSpPr>
      <dsp:spPr>
        <a:xfrm>
          <a:off x="203348" y="1833395"/>
          <a:ext cx="369724" cy="3697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7551A-AE8B-4A06-BCBB-A13061861C38}">
      <dsp:nvSpPr>
        <dsp:cNvPr id="0" name=""/>
        <dsp:cNvSpPr/>
      </dsp:nvSpPr>
      <dsp:spPr>
        <a:xfrm>
          <a:off x="776422" y="1682144"/>
          <a:ext cx="11031402" cy="672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44" tIns="71144" rIns="71144" bIns="711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Examples: GPT-4, Claude, Gemini, Mistral.</a:t>
          </a:r>
          <a:endParaRPr lang="en-US" sz="1900" b="1" kern="1200"/>
        </a:p>
      </dsp:txBody>
      <dsp:txXfrm>
        <a:off x="776422" y="1682144"/>
        <a:ext cx="11031402" cy="672226"/>
      </dsp:txXfrm>
    </dsp:sp>
    <dsp:sp modelId="{8A006B87-FCB5-4D15-9FB2-A37AF61EA393}">
      <dsp:nvSpPr>
        <dsp:cNvPr id="0" name=""/>
        <dsp:cNvSpPr/>
      </dsp:nvSpPr>
      <dsp:spPr>
        <a:xfrm>
          <a:off x="0" y="2522428"/>
          <a:ext cx="11807825" cy="6722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E84B95-8EC9-402C-B5A3-34C09D4D6EB1}">
      <dsp:nvSpPr>
        <dsp:cNvPr id="0" name=""/>
        <dsp:cNvSpPr/>
      </dsp:nvSpPr>
      <dsp:spPr>
        <a:xfrm>
          <a:off x="203348" y="2673679"/>
          <a:ext cx="369724" cy="3697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A3924-9E64-4308-B680-90D98A12A7F1}">
      <dsp:nvSpPr>
        <dsp:cNvPr id="0" name=""/>
        <dsp:cNvSpPr/>
      </dsp:nvSpPr>
      <dsp:spPr>
        <a:xfrm>
          <a:off x="776422" y="2522428"/>
          <a:ext cx="11031402" cy="672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44" tIns="71144" rIns="71144" bIns="711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Trained on massive text data.</a:t>
          </a:r>
          <a:endParaRPr lang="en-US" sz="1900" b="1" kern="1200"/>
        </a:p>
      </dsp:txBody>
      <dsp:txXfrm>
        <a:off x="776422" y="2522428"/>
        <a:ext cx="11031402" cy="672226"/>
      </dsp:txXfrm>
    </dsp:sp>
    <dsp:sp modelId="{D43F1361-B777-4CBD-8232-ECEC85C1ED76}">
      <dsp:nvSpPr>
        <dsp:cNvPr id="0" name=""/>
        <dsp:cNvSpPr/>
      </dsp:nvSpPr>
      <dsp:spPr>
        <a:xfrm>
          <a:off x="0" y="3362711"/>
          <a:ext cx="11807825" cy="6722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B8B94C-1430-4D23-88AA-C1F1D9ABA45B}">
      <dsp:nvSpPr>
        <dsp:cNvPr id="0" name=""/>
        <dsp:cNvSpPr/>
      </dsp:nvSpPr>
      <dsp:spPr>
        <a:xfrm>
          <a:off x="203348" y="3513962"/>
          <a:ext cx="369724" cy="3697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58208-30F7-4202-B273-6F25662BEE7E}">
      <dsp:nvSpPr>
        <dsp:cNvPr id="0" name=""/>
        <dsp:cNvSpPr/>
      </dsp:nvSpPr>
      <dsp:spPr>
        <a:xfrm>
          <a:off x="776422" y="3362711"/>
          <a:ext cx="11031402" cy="672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44" tIns="71144" rIns="71144" bIns="711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Can answer questions, generate content, write code, etc.</a:t>
          </a:r>
          <a:endParaRPr lang="en-US" sz="1900" b="1" kern="1200"/>
        </a:p>
      </dsp:txBody>
      <dsp:txXfrm>
        <a:off x="776422" y="3362711"/>
        <a:ext cx="11031402" cy="672226"/>
      </dsp:txXfrm>
    </dsp:sp>
    <dsp:sp modelId="{B4B70A8A-273A-4883-A02D-BB2A0F719975}">
      <dsp:nvSpPr>
        <dsp:cNvPr id="0" name=""/>
        <dsp:cNvSpPr/>
      </dsp:nvSpPr>
      <dsp:spPr>
        <a:xfrm>
          <a:off x="0" y="4202995"/>
          <a:ext cx="11807825" cy="6722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582B08-7550-437B-BA00-9E7126C8BE61}">
      <dsp:nvSpPr>
        <dsp:cNvPr id="0" name=""/>
        <dsp:cNvSpPr/>
      </dsp:nvSpPr>
      <dsp:spPr>
        <a:xfrm>
          <a:off x="203348" y="4354246"/>
          <a:ext cx="369724" cy="36972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4B8F4-14D5-4B73-B476-6C675EFE93D2}">
      <dsp:nvSpPr>
        <dsp:cNvPr id="0" name=""/>
        <dsp:cNvSpPr/>
      </dsp:nvSpPr>
      <dsp:spPr>
        <a:xfrm>
          <a:off x="776422" y="4202995"/>
          <a:ext cx="11031402" cy="672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44" tIns="71144" rIns="71144" bIns="7114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💬 What it does: “Tell me a joke” → Writes a funny one-liner.</a:t>
          </a:r>
          <a:endParaRPr lang="en-US" sz="1900" b="1" kern="1200"/>
        </a:p>
      </dsp:txBody>
      <dsp:txXfrm>
        <a:off x="776422" y="4202995"/>
        <a:ext cx="11031402" cy="6722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BBBFA-6726-447A-AA6E-982717D30FA1}">
      <dsp:nvSpPr>
        <dsp:cNvPr id="0" name=""/>
        <dsp:cNvSpPr/>
      </dsp:nvSpPr>
      <dsp:spPr>
        <a:xfrm>
          <a:off x="0" y="2218"/>
          <a:ext cx="7539454" cy="9453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988BC-7720-42CF-9040-4806E7BBF641}">
      <dsp:nvSpPr>
        <dsp:cNvPr id="0" name=""/>
        <dsp:cNvSpPr/>
      </dsp:nvSpPr>
      <dsp:spPr>
        <a:xfrm>
          <a:off x="285959" y="214915"/>
          <a:ext cx="519925" cy="5199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B0381-3BA4-4C28-9DC5-0ADFCC613010}">
      <dsp:nvSpPr>
        <dsp:cNvPr id="0" name=""/>
        <dsp:cNvSpPr/>
      </dsp:nvSpPr>
      <dsp:spPr>
        <a:xfrm>
          <a:off x="1091843" y="2218"/>
          <a:ext cx="6447610" cy="945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46" tIns="100046" rIns="100046" bIns="10004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🤖 Agentic AI</a:t>
          </a:r>
          <a:endParaRPr lang="en-US" sz="1900" b="1" kern="1200"/>
        </a:p>
      </dsp:txBody>
      <dsp:txXfrm>
        <a:off x="1091843" y="2218"/>
        <a:ext cx="6447610" cy="945319"/>
      </dsp:txXfrm>
    </dsp:sp>
    <dsp:sp modelId="{E3FFE30A-431F-434B-A896-AF0F93F7F5E8}">
      <dsp:nvSpPr>
        <dsp:cNvPr id="0" name=""/>
        <dsp:cNvSpPr/>
      </dsp:nvSpPr>
      <dsp:spPr>
        <a:xfrm>
          <a:off x="0" y="1183867"/>
          <a:ext cx="7539454" cy="9453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5C98F-CB05-435A-8D58-C729C071025D}">
      <dsp:nvSpPr>
        <dsp:cNvPr id="0" name=""/>
        <dsp:cNvSpPr/>
      </dsp:nvSpPr>
      <dsp:spPr>
        <a:xfrm>
          <a:off x="285959" y="1396564"/>
          <a:ext cx="519925" cy="5199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9C944-D89B-44B5-B897-0E98F22A584C}">
      <dsp:nvSpPr>
        <dsp:cNvPr id="0" name=""/>
        <dsp:cNvSpPr/>
      </dsp:nvSpPr>
      <dsp:spPr>
        <a:xfrm>
          <a:off x="1091843" y="1183867"/>
          <a:ext cx="6447610" cy="945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46" tIns="100046" rIns="100046" bIns="10004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Now imagine giving that brain goals, tools, and memory — it becomes an agent that can act on its own.</a:t>
          </a:r>
          <a:endParaRPr lang="en-US" sz="1900" b="1" kern="1200"/>
        </a:p>
      </dsp:txBody>
      <dsp:txXfrm>
        <a:off x="1091843" y="1183867"/>
        <a:ext cx="6447610" cy="945319"/>
      </dsp:txXfrm>
    </dsp:sp>
    <dsp:sp modelId="{B93A4B2E-E124-4384-9D23-69B969FDD035}">
      <dsp:nvSpPr>
        <dsp:cNvPr id="0" name=""/>
        <dsp:cNvSpPr/>
      </dsp:nvSpPr>
      <dsp:spPr>
        <a:xfrm>
          <a:off x="0" y="2365516"/>
          <a:ext cx="7539454" cy="9453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0590D-1949-42A9-82B2-E5C98C7F4351}">
      <dsp:nvSpPr>
        <dsp:cNvPr id="0" name=""/>
        <dsp:cNvSpPr/>
      </dsp:nvSpPr>
      <dsp:spPr>
        <a:xfrm>
          <a:off x="285959" y="2578212"/>
          <a:ext cx="519925" cy="5199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FAD6AE-C58D-428D-96E7-FB72ABBF0AB4}">
      <dsp:nvSpPr>
        <dsp:cNvPr id="0" name=""/>
        <dsp:cNvSpPr/>
      </dsp:nvSpPr>
      <dsp:spPr>
        <a:xfrm>
          <a:off x="1091843" y="2365516"/>
          <a:ext cx="6447610" cy="945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46" tIns="100046" rIns="100046" bIns="10004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Agentic AI = LLM + memory + reasoning + tools + autonomy.</a:t>
          </a:r>
          <a:endParaRPr lang="en-US" sz="1900" b="1" kern="1200"/>
        </a:p>
      </dsp:txBody>
      <dsp:txXfrm>
        <a:off x="1091843" y="2365516"/>
        <a:ext cx="6447610" cy="945319"/>
      </dsp:txXfrm>
    </dsp:sp>
    <dsp:sp modelId="{C603AF26-1EB8-476B-B0C2-06D2BD39F5E9}">
      <dsp:nvSpPr>
        <dsp:cNvPr id="0" name=""/>
        <dsp:cNvSpPr/>
      </dsp:nvSpPr>
      <dsp:spPr>
        <a:xfrm>
          <a:off x="0" y="3547164"/>
          <a:ext cx="7539454" cy="9453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52AF7-22D2-4CEB-845D-A0AA68640AA1}">
      <dsp:nvSpPr>
        <dsp:cNvPr id="0" name=""/>
        <dsp:cNvSpPr/>
      </dsp:nvSpPr>
      <dsp:spPr>
        <a:xfrm>
          <a:off x="285959" y="3759861"/>
          <a:ext cx="519925" cy="5199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54F66-7BFD-4A52-A61A-009E350D6C0A}">
      <dsp:nvSpPr>
        <dsp:cNvPr id="0" name=""/>
        <dsp:cNvSpPr/>
      </dsp:nvSpPr>
      <dsp:spPr>
        <a:xfrm>
          <a:off x="1091843" y="3547164"/>
          <a:ext cx="6447610" cy="945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46" tIns="100046" rIns="100046" bIns="10004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Can perform multi-step tasks on its own.</a:t>
          </a:r>
          <a:endParaRPr lang="en-US" sz="1900" b="1" kern="1200"/>
        </a:p>
      </dsp:txBody>
      <dsp:txXfrm>
        <a:off x="1091843" y="3547164"/>
        <a:ext cx="6447610" cy="945319"/>
      </dsp:txXfrm>
    </dsp:sp>
    <dsp:sp modelId="{E8F1BAA2-5B0D-43E5-A9D9-D604A27AC794}">
      <dsp:nvSpPr>
        <dsp:cNvPr id="0" name=""/>
        <dsp:cNvSpPr/>
      </dsp:nvSpPr>
      <dsp:spPr>
        <a:xfrm>
          <a:off x="0" y="4728813"/>
          <a:ext cx="7539454" cy="9453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4A0A3-D16C-42EF-9BFB-DC9AD75B50E5}">
      <dsp:nvSpPr>
        <dsp:cNvPr id="0" name=""/>
        <dsp:cNvSpPr/>
      </dsp:nvSpPr>
      <dsp:spPr>
        <a:xfrm>
          <a:off x="285959" y="4941510"/>
          <a:ext cx="519925" cy="5199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9B0EA-5F1F-4E2F-85DE-0993BD9AA8F8}">
      <dsp:nvSpPr>
        <dsp:cNvPr id="0" name=""/>
        <dsp:cNvSpPr/>
      </dsp:nvSpPr>
      <dsp:spPr>
        <a:xfrm>
          <a:off x="1091843" y="4728813"/>
          <a:ext cx="6447610" cy="945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46" tIns="100046" rIns="100046" bIns="10004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Example: “Plan a weekend trip and book tickets” → Agent books, compares prices, checks calendar.</a:t>
          </a:r>
          <a:endParaRPr lang="en-US" sz="1900" b="1" kern="1200"/>
        </a:p>
      </dsp:txBody>
      <dsp:txXfrm>
        <a:off x="1091843" y="4728813"/>
        <a:ext cx="6447610" cy="945319"/>
      </dsp:txXfrm>
    </dsp:sp>
    <dsp:sp modelId="{7E009300-2D89-4328-B308-D63CC804E82F}">
      <dsp:nvSpPr>
        <dsp:cNvPr id="0" name=""/>
        <dsp:cNvSpPr/>
      </dsp:nvSpPr>
      <dsp:spPr>
        <a:xfrm>
          <a:off x="0" y="5910462"/>
          <a:ext cx="7539454" cy="9453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A70CF-D4C7-4072-8637-6B47C3AB2AF4}">
      <dsp:nvSpPr>
        <dsp:cNvPr id="0" name=""/>
        <dsp:cNvSpPr/>
      </dsp:nvSpPr>
      <dsp:spPr>
        <a:xfrm>
          <a:off x="285959" y="6123159"/>
          <a:ext cx="519925" cy="51992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8E0A47-3411-42AF-B98A-A4778F0AE1A2}">
      <dsp:nvSpPr>
        <dsp:cNvPr id="0" name=""/>
        <dsp:cNvSpPr/>
      </dsp:nvSpPr>
      <dsp:spPr>
        <a:xfrm>
          <a:off x="1091843" y="5910462"/>
          <a:ext cx="6447610" cy="945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46" tIns="100046" rIns="100046" bIns="10004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/>
            <a:t>💡 What it does: Not just answers,  but acts intelligently over time.</a:t>
          </a:r>
          <a:endParaRPr lang="en-US" sz="1900" b="1" kern="1200" dirty="0"/>
        </a:p>
      </dsp:txBody>
      <dsp:txXfrm>
        <a:off x="1091843" y="5910462"/>
        <a:ext cx="6447610" cy="9453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A3C1A-8A7B-C1C3-9945-C54BEE1D9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7458B-1C4A-355E-0657-956FCDD5A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AFA54-B47A-FAC3-7A9B-73CE3D8F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E00E-DC22-4FB4-AC67-C3B04637676F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94E10-2165-E9EF-9FA3-B920A7BF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A123E-DAC3-4B26-7519-B4B17A97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654-4B12-4E3E-A5A1-779A1D7E8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42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B0523-BFA8-33F1-FEBE-6E41A893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393FD-7FC1-267E-FB05-DA0532CA3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51D36-1662-AF1A-6769-B1F54CF2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E00E-DC22-4FB4-AC67-C3B04637676F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AE282-41D0-6258-475B-26C938A1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E1828-35B3-56F9-7EE0-72F65A095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654-4B12-4E3E-A5A1-779A1D7E8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77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78E35-51AD-DCA7-604E-A84105BAE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346C5-9D3D-8F39-43A6-249F0610A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5DDAD-168E-FAE7-23E1-ACA937F2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E00E-DC22-4FB4-AC67-C3B04637676F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80632-B81C-E2D5-25BA-E1DFD9A7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F0F13-BB89-5049-0539-E1D4F1EE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654-4B12-4E3E-A5A1-779A1D7E8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30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4430-B727-A1A6-D115-AF41E48A8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0C720-069F-A630-C6A7-11C552017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CBC9E-FB98-8F90-332E-29B73A93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E00E-DC22-4FB4-AC67-C3B04637676F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A2BF5-5230-9864-693C-DFDC6DE9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38C01-07D8-89E0-3DBA-43C5E0E0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654-4B12-4E3E-A5A1-779A1D7E8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7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BC93-FFCB-E1A4-E6D3-8E355B421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DE19E-832D-59DD-8EF5-AFE10956E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F6D46-B197-D525-2609-18565EC1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E00E-DC22-4FB4-AC67-C3B04637676F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04577-B00F-F97B-40D7-2C2FF1D4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282E5-2DFD-07B6-EFD6-7CF5ED0B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654-4B12-4E3E-A5A1-779A1D7E8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2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A3B50-741B-66D6-C57A-6D5B3813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7C11E-A691-DCAC-8BCF-C149E42EC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329B1-4D43-7641-3D31-0D0FD848F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9F096-F874-97B0-5A24-A2F60D1B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E00E-DC22-4FB4-AC67-C3B04637676F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9055B-00E5-540A-5815-021299D3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7A44C-B509-E547-3C61-5371FA81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654-4B12-4E3E-A5A1-779A1D7E8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48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B0B3-EAE4-7A26-ED2E-AA6F21B40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6140D-7F1B-5ED3-D55E-C68EC9040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7025E-59EE-428E-A34F-BED7CC439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0C7F95-B0E5-5090-3F36-BCB44F24B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94D37-6F32-0FFD-99B1-654911BFE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F6C99-CCF6-3AAF-6A54-43C20CDE0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E00E-DC22-4FB4-AC67-C3B04637676F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40C20E-027B-5A8B-DB5E-914E825B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F804D-79A6-A9EB-BE17-57500429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654-4B12-4E3E-A5A1-779A1D7E8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44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EB1A6-B463-7E7C-E9D7-C11D8370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01549-B37F-60EB-3189-DF161E6E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E00E-DC22-4FB4-AC67-C3B04637676F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88FEC-1DFD-1979-2F56-D6348B7C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F1853-2810-FF47-B667-37C0C299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654-4B12-4E3E-A5A1-779A1D7E8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86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9F2CB-2469-4998-B7AE-97E0AA6A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E00E-DC22-4FB4-AC67-C3B04637676F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BA9D4-9AB4-09D8-8AAA-F279AC8F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57953-5062-97AD-9384-3BCB9126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654-4B12-4E3E-A5A1-779A1D7E8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43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E367-CC87-8E6A-37A4-A086C36AB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8425B-DA7E-4B12-DB97-3A3094AAD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42D5A-1AD5-CB5B-48DD-C22A0503C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AE86B-2E79-575C-12B7-EA623F54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E00E-DC22-4FB4-AC67-C3B04637676F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AC04C-AF4A-6CE2-EFED-614CFAD3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769EA-70E3-CDC8-757E-EBBBDCAE7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654-4B12-4E3E-A5A1-779A1D7E8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34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71A3-736C-CD8F-8E4F-29052440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651B4A-47D2-857E-C04D-6985BFD20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743F8-08AF-2C4F-8713-EFFC9EA50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D3BF4-5530-ABF8-AF30-1F1FF732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E00E-DC22-4FB4-AC67-C3B04637676F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776E5-4818-EFCC-3173-746F7ABB8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14D95-6F7C-23C6-80DB-55F679FA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57654-4B12-4E3E-A5A1-779A1D7E8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62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AF8839-E9D9-E303-F00E-94D4012EB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10015-AE8D-8D4B-57CE-656662AD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4E997-3A4A-8D82-175C-68F5431E7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80E00E-DC22-4FB4-AC67-C3B04637676F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79E9A-9FFF-CB2C-4FE8-190106693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7A437-8247-805D-6DA5-BDF570EE7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57654-4B12-4E3E-A5A1-779A1D7E8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22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A2A/" TargetMode="External"/><Relationship Id="rId2" Type="http://schemas.openxmlformats.org/officeDocument/2006/relationships/hyperlink" Target="https://developers.googleblog.com/en/a2a-a-new-era-of-agent-interoperability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google/A2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docs.astral.sh/uv/guides/install-python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utube.com/watch?v=6Ll5uB8VQto" TargetMode="External"/><Relationship Id="rId3" Type="http://schemas.openxmlformats.org/officeDocument/2006/relationships/hyperlink" Target="https://www.youtube.com/playlist?list=PLVlQHNRLflP8Pt3wVlRWRaXZXi79cIwSq" TargetMode="External"/><Relationship Id="rId7" Type="http://schemas.openxmlformats.org/officeDocument/2006/relationships/hyperlink" Target="https://www.youtube.com/playlist?list=PLVlQHNRLflP8JthpjvJFaofUkJS1A7qa1" TargetMode="External"/><Relationship Id="rId2" Type="http://schemas.openxmlformats.org/officeDocument/2006/relationships/hyperlink" Target="https://www.youtube.com/playlist?list=PLVlQHNRLflP-SaPff3325gkISMHEznEix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playlist?list=PLVlQHNRLflP9GN5rc8sBWnrV53DWAzfdn" TargetMode="External"/><Relationship Id="rId5" Type="http://schemas.openxmlformats.org/officeDocument/2006/relationships/hyperlink" Target="https://www.youtube.com/playlist?list=PLVlQHNRLflP81c99eg7UhkVZxwPvhTddM" TargetMode="External"/><Relationship Id="rId4" Type="http://schemas.openxmlformats.org/officeDocument/2006/relationships/hyperlink" Target="https://www.youtube.com/playlist?list=PLVlQHNRLflP-BgYmMlM8YQpvQM2J99HE0" TargetMode="External"/><Relationship Id="rId9" Type="http://schemas.openxmlformats.org/officeDocument/2006/relationships/image" Target="../media/image2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hyperlink" Target="https://web.webex.com/join-meetin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erson holding a phone&#10;&#10;AI-generated content may be incorrect.">
            <a:extLst>
              <a:ext uri="{FF2B5EF4-FFF2-40B4-BE49-F238E27FC236}">
                <a16:creationId xmlns:a16="http://schemas.microsoft.com/office/drawing/2014/main" id="{C1473841-2BB2-67DB-2489-8DFF79F41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1" b="4016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2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8DF1C-CA42-27BC-B5BA-BF6515414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80EE-8E25-D0BC-B3B8-CB4FE81D6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277" y="182562"/>
            <a:ext cx="9645445" cy="906009"/>
          </a:xfrm>
        </p:spPr>
        <p:txBody>
          <a:bodyPr>
            <a:normAutofit fontScale="90000"/>
          </a:bodyPr>
          <a:lstStyle/>
          <a:p>
            <a:r>
              <a:rPr lang="en-IN" dirty="0">
                <a:highlight>
                  <a:srgbClr val="00FFFF"/>
                </a:highlight>
              </a:rPr>
              <a:t>LLM ( Large Language Model)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F06BB00-6240-A961-F465-AE8BC417C148}"/>
              </a:ext>
            </a:extLst>
          </p:cNvPr>
          <p:cNvGraphicFramePr/>
          <p:nvPr/>
        </p:nvGraphicFramePr>
        <p:xfrm>
          <a:off x="196850" y="1798638"/>
          <a:ext cx="11807825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270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5A973-659F-713B-3A92-D111D7BCA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AE1E-1F00-B903-505A-260F91C35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275303"/>
            <a:ext cx="3612675" cy="59392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AGENTIC AI </a:t>
            </a:r>
            <a:br>
              <a:rPr lang="en-US" sz="4800" kern="1200" dirty="0">
                <a:latin typeface="+mj-lt"/>
                <a:ea typeface="+mj-ea"/>
                <a:cs typeface="+mj-cs"/>
              </a:rPr>
            </a:br>
            <a:endParaRPr lang="en-US" sz="4800" kern="12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5" name="Rectangle 1">
            <a:extLst>
              <a:ext uri="{FF2B5EF4-FFF2-40B4-BE49-F238E27FC236}">
                <a16:creationId xmlns:a16="http://schemas.microsoft.com/office/drawing/2014/main" id="{2B39C563-FC22-395E-FC69-56FB9AB5F602}"/>
              </a:ext>
            </a:extLst>
          </p:cNvPr>
          <p:cNvGraphicFramePr/>
          <p:nvPr/>
        </p:nvGraphicFramePr>
        <p:xfrm>
          <a:off x="4652535" y="0"/>
          <a:ext cx="7539454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772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EDC326-8029-762E-FBE1-F7AEEF9C6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E14EC3-AF76-F838-4D0D-51C9A5962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5188"/>
            <a:ext cx="4332514" cy="9516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A2A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027E120C-362F-4A5C-2316-C9711A67A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371" y="892631"/>
            <a:ext cx="11680372" cy="5850171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hlinkClick r:id="rId2"/>
            </a:endParaRP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effectLst/>
              </a:rPr>
              <a:t>A2A</a:t>
            </a:r>
            <a:r>
              <a:rPr lang="en-US" sz="2000" dirty="0">
                <a:solidFill>
                  <a:schemeClr val="bg1"/>
                </a:solidFill>
                <a:effectLst/>
              </a:rPr>
              <a:t> stands for </a:t>
            </a:r>
            <a:r>
              <a:rPr lang="en-US" sz="2000" b="1" dirty="0">
                <a:solidFill>
                  <a:schemeClr val="bg1"/>
                </a:solidFill>
                <a:effectLst/>
              </a:rPr>
              <a:t>Agents-to-Agents communication</a:t>
            </a:r>
            <a:r>
              <a:rPr lang="en-US" sz="2000" dirty="0">
                <a:solidFill>
                  <a:schemeClr val="bg1"/>
                </a:solidFill>
                <a:effectLst/>
              </a:rPr>
              <a:t>—a modern approach where autonomous software agents communicate, collaborate, and make decisions </a:t>
            </a:r>
            <a:r>
              <a:rPr lang="en-US" sz="2000" b="1" dirty="0">
                <a:solidFill>
                  <a:schemeClr val="bg1"/>
                </a:solidFill>
                <a:effectLst/>
              </a:rPr>
              <a:t>without human intervention</a:t>
            </a:r>
            <a:r>
              <a:rPr lang="en-US" sz="2000" dirty="0">
                <a:solidFill>
                  <a:schemeClr val="bg1"/>
                </a:solidFill>
                <a:effectLst/>
              </a:rPr>
              <a:t>.</a:t>
            </a: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</a:rPr>
              <a:t>These agents can be: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</a:rPr>
              <a:t>🤖 Bots ⚙️ Microservices  🧠 AI models 🛠️ Autonomous tools</a:t>
            </a: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effectLst/>
              </a:rPr>
              <a:t>Imagine a travel booking assistant:</a:t>
            </a:r>
            <a:endParaRPr lang="en-US" sz="2000" dirty="0">
              <a:solidFill>
                <a:schemeClr val="bg1"/>
              </a:solidFill>
              <a:effectLst/>
            </a:endParaRPr>
          </a:p>
          <a:p>
            <a:pPr marL="342900" lvl="0" indent="-228600" algn="l"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solidFill>
                  <a:schemeClr val="bg1"/>
                </a:solidFill>
                <a:effectLst/>
              </a:rPr>
              <a:t>One agent checks flights ✈️ Another searches for hotels 🏨A third handles payment 💳</a:t>
            </a: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effectLst/>
              </a:rPr>
              <a:t>These agents </a:t>
            </a:r>
            <a:r>
              <a:rPr lang="en-US" sz="2000" b="1" dirty="0">
                <a:solidFill>
                  <a:schemeClr val="bg1"/>
                </a:solidFill>
                <a:effectLst/>
              </a:rPr>
              <a:t>communicate automatically</a:t>
            </a:r>
            <a:r>
              <a:rPr lang="en-US" sz="2000" dirty="0">
                <a:solidFill>
                  <a:schemeClr val="bg1"/>
                </a:solidFill>
                <a:effectLst/>
              </a:rPr>
              <a:t> using A2A protocols—coordinating in real time to complete the task.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hlinkClick r:id="rId2"/>
              </a:rPr>
              <a:t>https://developers.googleblog.com/en/a2a-a-new-era-of-agent-interoperability/</a:t>
            </a:r>
            <a:endParaRPr lang="en-US" sz="20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hlinkClick r:id="rId3"/>
              </a:rPr>
              <a:t>https://google.github.io/A2A/</a:t>
            </a:r>
            <a:endParaRPr lang="en-US" sz="20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Github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  <a:hlinkClick r:id="rId4"/>
              </a:rPr>
              <a:t>https://github.com/google/A2A</a:t>
            </a:r>
            <a:endParaRPr lang="en-US" sz="2000" dirty="0">
              <a:solidFill>
                <a:schemeClr val="bg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0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B5E052-71E2-55B6-650A-2BFB2EE6D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052F8-4D67-0804-726A-11C26A76F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4069306" cy="1405083"/>
          </a:xfrm>
        </p:spPr>
        <p:txBody>
          <a:bodyPr anchor="ctr">
            <a:normAutofit/>
          </a:bodyPr>
          <a:lstStyle/>
          <a:p>
            <a:r>
              <a:rPr lang="en-IN" sz="5400" dirty="0" err="1">
                <a:solidFill>
                  <a:schemeClr val="bg1"/>
                </a:solidFill>
              </a:rPr>
              <a:t>uv</a:t>
            </a:r>
            <a:r>
              <a:rPr lang="en-IN" sz="5400" dirty="0">
                <a:solidFill>
                  <a:schemeClr val="bg1"/>
                </a:solidFill>
              </a:rPr>
              <a:t> - Python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0EA62-4A5E-FBDB-B79E-EDE3F9F9F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9703" y="263708"/>
            <a:ext cx="5011335" cy="3383234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2000" dirty="0">
                <a:solidFill>
                  <a:schemeClr val="bg1"/>
                </a:solidFill>
                <a:hlinkClick r:id="rId2"/>
              </a:rPr>
              <a:t>https://docs.astral.sh/uv/guides/install-python/</a:t>
            </a:r>
            <a:endParaRPr lang="en-IN" sz="2000" dirty="0">
              <a:solidFill>
                <a:schemeClr val="bg1"/>
              </a:solidFill>
            </a:endParaRPr>
          </a:p>
          <a:p>
            <a:pPr algn="l"/>
            <a:endParaRPr lang="en-IN" sz="2000" dirty="0">
              <a:solidFill>
                <a:schemeClr val="bg1"/>
              </a:solidFill>
            </a:endParaRPr>
          </a:p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An extremely fast Python package </a:t>
            </a:r>
          </a:p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and project manager, written in Rust.</a:t>
            </a:r>
          </a:p>
          <a:p>
            <a:pPr algn="l"/>
            <a:endParaRPr lang="en-US" sz="2000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pPr algn="l"/>
            <a:r>
              <a:rPr lang="en-US" sz="2000" dirty="0" err="1">
                <a:solidFill>
                  <a:schemeClr val="bg1"/>
                </a:solidFill>
                <a:latin typeface="Roboto" panose="02000000000000000000" pitchFamily="2" charset="0"/>
              </a:rPr>
              <a:t>uv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</a:rPr>
              <a:t> python install </a:t>
            </a:r>
          </a:p>
          <a:p>
            <a:pPr algn="l"/>
            <a:r>
              <a:rPr lang="en-US" sz="2000" dirty="0" err="1">
                <a:solidFill>
                  <a:schemeClr val="bg1"/>
                </a:solidFill>
                <a:latin typeface="Roboto" panose="02000000000000000000" pitchFamily="2" charset="0"/>
              </a:rPr>
              <a:t>uv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</a:rPr>
              <a:t> run .</a:t>
            </a:r>
          </a:p>
          <a:p>
            <a:pPr algn="l"/>
            <a:r>
              <a:rPr lang="en-US" sz="2000" dirty="0" err="1">
                <a:solidFill>
                  <a:schemeClr val="bg1"/>
                </a:solidFill>
                <a:latin typeface="Roboto" panose="02000000000000000000" pitchFamily="2" charset="0"/>
              </a:rPr>
              <a:t>uv</a:t>
            </a:r>
            <a:r>
              <a:rPr lang="en-US" sz="2000" dirty="0">
                <a:solidFill>
                  <a:schemeClr val="bg1"/>
                </a:solidFill>
                <a:latin typeface="Roboto" panose="02000000000000000000" pitchFamily="2" charset="0"/>
              </a:rPr>
              <a:t> run main.py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35DF64D-F89C-B502-1409-9E21B45C5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62" y="3069771"/>
            <a:ext cx="6546932" cy="367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6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242D1-29CB-4262-D72A-260444DD5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328" y="239485"/>
            <a:ext cx="10095975" cy="68580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b="1" kern="1200" dirty="0">
                <a:solidFill>
                  <a:schemeClr val="tx1"/>
                </a:solidFill>
                <a:highlight>
                  <a:srgbClr val="808000"/>
                </a:highlight>
                <a:latin typeface="+mj-lt"/>
                <a:ea typeface="+mj-ea"/>
                <a:cs typeface="+mj-cs"/>
              </a:rPr>
              <a:t>Previous Workshop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85CCF-9192-A4AE-9F31-281CCD910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813" y="925287"/>
            <a:ext cx="11572568" cy="5534508"/>
          </a:xfrm>
        </p:spPr>
        <p:txBody>
          <a:bodyPr vert="horz" lIns="91440" tIns="45720" rIns="91440" bIns="45720" rtlCol="0">
            <a:normAutofit/>
          </a:bodyPr>
          <a:lstStyle/>
          <a:p>
            <a:pPr marR="59055" lvl="0" algn="l">
              <a:tabLst>
                <a:tab pos="471170" algn="l"/>
                <a:tab pos="472440" algn="l"/>
              </a:tabLst>
            </a:pPr>
            <a:endParaRPr lang="en-US" sz="1800" b="1" spc="0" dirty="0"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marR="59055" lvl="0" algn="l">
              <a:tabLst>
                <a:tab pos="471170" algn="l"/>
                <a:tab pos="472440" algn="l"/>
              </a:tabLst>
            </a:pPr>
            <a:r>
              <a:rPr lang="en-US" sz="1800" b="1" spc="0" dirty="0">
                <a:solidFill>
                  <a:schemeClr val="tx1">
                    <a:alpha val="80000"/>
                  </a:schemeClr>
                </a:solidFill>
                <a:effectLst/>
              </a:rPr>
              <a:t>1- Resume</a:t>
            </a:r>
            <a:r>
              <a:rPr lang="en-US" sz="1800" b="1" spc="-15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800" b="1" spc="0" dirty="0">
                <a:solidFill>
                  <a:schemeClr val="tx1">
                    <a:alpha val="80000"/>
                  </a:schemeClr>
                </a:solidFill>
                <a:effectLst/>
              </a:rPr>
              <a:t>Building</a:t>
            </a:r>
            <a:r>
              <a:rPr lang="en-US" sz="1800" b="1" spc="-5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800" b="1" spc="0" dirty="0">
                <a:solidFill>
                  <a:schemeClr val="tx1">
                    <a:alpha val="80000"/>
                  </a:schemeClr>
                </a:solidFill>
                <a:effectLst/>
              </a:rPr>
              <a:t>Bootcamp</a:t>
            </a:r>
            <a:r>
              <a:rPr lang="en-US" sz="1800" b="1" spc="-3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800" b="1" spc="0" dirty="0">
                <a:solidFill>
                  <a:schemeClr val="tx1">
                    <a:alpha val="80000"/>
                  </a:schemeClr>
                </a:solidFill>
                <a:effectLst/>
              </a:rPr>
              <a:t>for</a:t>
            </a:r>
            <a:r>
              <a:rPr lang="en-US" sz="1800" b="1" spc="-3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800" b="1" spc="0" dirty="0">
                <a:solidFill>
                  <a:schemeClr val="tx1">
                    <a:alpha val="80000"/>
                  </a:schemeClr>
                </a:solidFill>
                <a:effectLst/>
              </a:rPr>
              <a:t>Data</a:t>
            </a:r>
            <a:r>
              <a:rPr lang="en-US" sz="1800" b="1" spc="-6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800" b="1" spc="0" dirty="0">
                <a:solidFill>
                  <a:schemeClr val="tx1">
                    <a:alpha val="80000"/>
                  </a:schemeClr>
                </a:solidFill>
                <a:effectLst/>
              </a:rPr>
              <a:t>Analytics,</a:t>
            </a:r>
            <a:r>
              <a:rPr lang="en-US" sz="1800" b="1" spc="-15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800" b="1" spc="0" dirty="0">
                <a:solidFill>
                  <a:schemeClr val="tx1">
                    <a:alpha val="80000"/>
                  </a:schemeClr>
                </a:solidFill>
                <a:effectLst/>
              </a:rPr>
              <a:t>BA,</a:t>
            </a:r>
            <a:r>
              <a:rPr lang="en-US" sz="1800" b="1" spc="-15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800" b="1" spc="0" dirty="0">
                <a:solidFill>
                  <a:schemeClr val="tx1">
                    <a:alpha val="80000"/>
                  </a:schemeClr>
                </a:solidFill>
                <a:effectLst/>
              </a:rPr>
              <a:t>Data</a:t>
            </a:r>
            <a:r>
              <a:rPr lang="en-US" sz="1800" b="1" spc="-15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800" b="1" spc="0" dirty="0">
                <a:solidFill>
                  <a:schemeClr val="tx1">
                    <a:alpha val="80000"/>
                  </a:schemeClr>
                </a:solidFill>
                <a:effectLst/>
              </a:rPr>
              <a:t>Science</a:t>
            </a:r>
            <a:r>
              <a:rPr lang="en-US" sz="1800" b="1" spc="-15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800" b="1" spc="0" dirty="0">
                <a:solidFill>
                  <a:schemeClr val="tx1">
                    <a:alpha val="80000"/>
                  </a:schemeClr>
                </a:solidFill>
                <a:effectLst/>
              </a:rPr>
              <a:t>&amp;</a:t>
            </a:r>
            <a:r>
              <a:rPr lang="en-US" sz="1800" b="1" spc="-15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800" b="1" spc="0" dirty="0">
                <a:solidFill>
                  <a:schemeClr val="tx1">
                    <a:alpha val="80000"/>
                  </a:schemeClr>
                </a:solidFill>
                <a:effectLst/>
              </a:rPr>
              <a:t>GEN AI Roles </a:t>
            </a:r>
            <a:r>
              <a:rPr lang="en-US" sz="1800" b="1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</a:t>
            </a:r>
            <a:endParaRPr lang="en-US" sz="1800" spc="0" dirty="0"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algn="l"/>
            <a:r>
              <a:rPr lang="en-US" sz="1800" b="1" u="sng" spc="-10" dirty="0">
                <a:solidFill>
                  <a:schemeClr val="tx1">
                    <a:alpha val="8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hlinkClick r:id="rId2"/>
              </a:rPr>
              <a:t>	</a:t>
            </a:r>
            <a:r>
              <a:rPr lang="en-US" sz="1800" b="1" u="sng" spc="-10" dirty="0" err="1">
                <a:solidFill>
                  <a:schemeClr val="tx1">
                    <a:alpha val="8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hlinkClick r:id="rId2"/>
              </a:rPr>
              <a:t>playlist?list</a:t>
            </a:r>
            <a:r>
              <a:rPr lang="en-US" sz="1800" b="1" u="sng" spc="-10" dirty="0">
                <a:solidFill>
                  <a:schemeClr val="tx1">
                    <a:alpha val="8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hlinkClick r:id="rId2"/>
              </a:rPr>
              <a:t>=PLVlQHNRLflP-SaPff3325gkISMHEznEix</a:t>
            </a:r>
            <a:endParaRPr lang="en-US" sz="1800" b="1" u="sng" spc="-10" dirty="0">
              <a:solidFill>
                <a:schemeClr val="tx1">
                  <a:alpha val="80000"/>
                </a:schemeClr>
              </a:solidFill>
              <a:effectLst/>
              <a:uFill>
                <a:solidFill>
                  <a:srgbClr val="000000"/>
                </a:solidFill>
              </a:uFill>
            </a:endParaRPr>
          </a:p>
          <a:p>
            <a:pPr indent="-228600" algn="l">
              <a:spcBef>
                <a:spcPts val="215"/>
              </a:spcBef>
              <a:buFont typeface="Arial" panose="020B0604020202020204" pitchFamily="34" charset="0"/>
              <a:buChar char="•"/>
            </a:pPr>
            <a:endParaRPr lang="en-US" sz="1800" b="1" spc="0" dirty="0">
              <a:solidFill>
                <a:schemeClr val="tx1">
                  <a:alpha val="80000"/>
                </a:schemeClr>
              </a:solidFill>
              <a:uFill>
                <a:solidFill>
                  <a:srgbClr val="000000"/>
                </a:solidFill>
              </a:uFill>
            </a:endParaRPr>
          </a:p>
          <a:p>
            <a:pPr algn="l">
              <a:spcBef>
                <a:spcPts val="215"/>
              </a:spcBef>
            </a:pPr>
            <a:r>
              <a:rPr lang="en-US" sz="1800" b="1" spc="0" dirty="0">
                <a:solidFill>
                  <a:schemeClr val="tx1">
                    <a:alpha val="80000"/>
                  </a:schemeClr>
                </a:solidFill>
                <a:uFill>
                  <a:solidFill>
                    <a:srgbClr val="000000"/>
                  </a:solidFill>
                </a:uFill>
              </a:rPr>
              <a:t>2- </a:t>
            </a:r>
            <a:r>
              <a:rPr lang="en-US" sz="1800" b="1" spc="0" dirty="0" err="1">
                <a:solidFill>
                  <a:schemeClr val="tx1">
                    <a:alpha val="80000"/>
                  </a:schemeClr>
                </a:solidFill>
                <a:effectLst/>
              </a:rPr>
              <a:t>Agenitic</a:t>
            </a:r>
            <a:r>
              <a:rPr lang="en-US" sz="1800" b="1" spc="-6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800" b="1" spc="0" dirty="0">
                <a:solidFill>
                  <a:schemeClr val="tx1">
                    <a:alpha val="80000"/>
                  </a:schemeClr>
                </a:solidFill>
                <a:effectLst/>
              </a:rPr>
              <a:t>AI</a:t>
            </a:r>
            <a:r>
              <a:rPr lang="en-US" sz="1800" b="1" spc="-35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800" b="1" spc="-35" dirty="0">
                <a:solidFill>
                  <a:schemeClr val="tx1">
                    <a:alpha val="80000"/>
                  </a:schemeClr>
                </a:solidFill>
                <a:effectLst/>
                <a:sym typeface="Wingdings" panose="05000000000000000000" pitchFamily="2" charset="2"/>
              </a:rPr>
              <a:t> </a:t>
            </a:r>
            <a:r>
              <a:rPr lang="en-US" sz="1800" b="1" u="sng" spc="-10" dirty="0" err="1">
                <a:solidFill>
                  <a:schemeClr val="tx1">
                    <a:alpha val="8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hlinkClick r:id="rId3"/>
              </a:rPr>
              <a:t>playlist?list</a:t>
            </a:r>
            <a:r>
              <a:rPr lang="en-US" sz="1800" b="1" u="sng" spc="-10" dirty="0">
                <a:solidFill>
                  <a:schemeClr val="tx1">
                    <a:alpha val="8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hlinkClick r:id="rId3"/>
              </a:rPr>
              <a:t>=PLVlQHNRLflP8Pt3wVlRWRaXZXi79cIwSq</a:t>
            </a:r>
            <a:endParaRPr lang="en-US" sz="1800" b="1" u="sng" spc="-10" dirty="0">
              <a:solidFill>
                <a:schemeClr val="tx1">
                  <a:alpha val="80000"/>
                </a:schemeClr>
              </a:solidFill>
              <a:effectLst/>
              <a:uFill>
                <a:solidFill>
                  <a:srgbClr val="000000"/>
                </a:solidFill>
              </a:uFill>
            </a:endParaRPr>
          </a:p>
          <a:p>
            <a:pPr marL="472440" indent="-228600" algn="l">
              <a:spcBef>
                <a:spcPts val="105"/>
              </a:spcBef>
              <a:buFont typeface="Arial" panose="020B0604020202020204" pitchFamily="34" charset="0"/>
              <a:buChar char="•"/>
            </a:pPr>
            <a:endParaRPr lang="en-US" sz="1800" b="1" u="sng" dirty="0">
              <a:solidFill>
                <a:schemeClr val="tx1">
                  <a:alpha val="80000"/>
                </a:schemeClr>
              </a:solidFill>
              <a:effectLst/>
              <a:uFill>
                <a:solidFill>
                  <a:srgbClr val="000000"/>
                </a:solidFill>
              </a:uFill>
            </a:endParaRPr>
          </a:p>
          <a:p>
            <a:pPr algn="l">
              <a:spcBef>
                <a:spcPts val="220"/>
              </a:spcBef>
            </a:pPr>
            <a:r>
              <a:rPr lang="en-US" sz="1800" b="1" strike="noStrike" dirty="0">
                <a:solidFill>
                  <a:schemeClr val="tx1">
                    <a:alpha val="80000"/>
                  </a:schemeClr>
                </a:solidFill>
                <a:uFill>
                  <a:solidFill>
                    <a:srgbClr val="000000"/>
                  </a:solidFill>
                </a:uFill>
              </a:rPr>
              <a:t>3-</a:t>
            </a:r>
            <a:r>
              <a:rPr lang="en-US" sz="1800" b="1" u="sng" strike="noStrike" dirty="0">
                <a:solidFill>
                  <a:schemeClr val="tx1">
                    <a:alpha val="80000"/>
                  </a:schemeClr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sz="1800" b="1" spc="0" dirty="0">
                <a:solidFill>
                  <a:schemeClr val="tx1">
                    <a:alpha val="80000"/>
                  </a:schemeClr>
                </a:solidFill>
                <a:effectLst/>
              </a:rPr>
              <a:t>Data</a:t>
            </a:r>
            <a:r>
              <a:rPr lang="en-US" sz="1800" b="1" spc="-65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800" b="1" spc="0" dirty="0">
                <a:solidFill>
                  <a:schemeClr val="tx1">
                    <a:alpha val="80000"/>
                  </a:schemeClr>
                </a:solidFill>
                <a:effectLst/>
              </a:rPr>
              <a:t>Analytics</a:t>
            </a:r>
            <a:r>
              <a:rPr lang="en-US" sz="1800" b="1" spc="-2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800" b="1" spc="0" dirty="0">
                <a:solidFill>
                  <a:schemeClr val="tx1">
                    <a:alpha val="80000"/>
                  </a:schemeClr>
                </a:solidFill>
                <a:effectLst/>
              </a:rPr>
              <a:t>&amp;</a:t>
            </a:r>
            <a:r>
              <a:rPr lang="en-US" sz="1800" b="1" spc="-2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800" b="1" spc="0" dirty="0">
                <a:solidFill>
                  <a:schemeClr val="tx1">
                    <a:alpha val="80000"/>
                  </a:schemeClr>
                </a:solidFill>
                <a:effectLst/>
              </a:rPr>
              <a:t>Business</a:t>
            </a:r>
            <a:r>
              <a:rPr lang="en-US" sz="1800" b="1" spc="-65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800" b="1" spc="0" dirty="0">
                <a:solidFill>
                  <a:schemeClr val="tx1">
                    <a:alpha val="80000"/>
                  </a:schemeClr>
                </a:solidFill>
                <a:effectLst/>
              </a:rPr>
              <a:t>Analytics</a:t>
            </a:r>
            <a:r>
              <a:rPr lang="en-US" sz="1800" b="1" spc="1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800" b="1" spc="-5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  </a:t>
            </a:r>
            <a:r>
              <a:rPr lang="en-US" sz="1800" b="1" u="sng" spc="-10" dirty="0" err="1">
                <a:solidFill>
                  <a:schemeClr val="tx1">
                    <a:alpha val="8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hlinkClick r:id="rId4"/>
              </a:rPr>
              <a:t>playlist?list</a:t>
            </a:r>
            <a:r>
              <a:rPr lang="en-US" sz="1800" b="1" u="sng" spc="-10" dirty="0">
                <a:solidFill>
                  <a:schemeClr val="tx1">
                    <a:alpha val="8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hlinkClick r:id="rId4"/>
              </a:rPr>
              <a:t>=PLVlQHNRLflP-BgYmMlM8YQpvQM2J99HE0</a:t>
            </a:r>
            <a:endParaRPr lang="en-US" sz="1800" b="1" u="sng" dirty="0">
              <a:solidFill>
                <a:schemeClr val="tx1">
                  <a:alpha val="80000"/>
                </a:schemeClr>
              </a:solidFill>
              <a:effectLst/>
              <a:uFill>
                <a:solidFill>
                  <a:srgbClr val="000000"/>
                </a:solidFill>
              </a:uFill>
            </a:endParaRPr>
          </a:p>
          <a:p>
            <a:pPr algn="l">
              <a:spcBef>
                <a:spcPts val="220"/>
              </a:spcBef>
            </a:pPr>
            <a:endParaRPr lang="en-US" sz="1800" b="1" dirty="0">
              <a:solidFill>
                <a:schemeClr val="tx1">
                  <a:alpha val="80000"/>
                </a:schemeClr>
              </a:solidFill>
              <a:uFill>
                <a:solidFill>
                  <a:srgbClr val="000000"/>
                </a:solidFill>
              </a:uFill>
            </a:endParaRPr>
          </a:p>
          <a:p>
            <a:pPr algn="l">
              <a:spcBef>
                <a:spcPts val="220"/>
              </a:spcBef>
            </a:pPr>
            <a:r>
              <a:rPr lang="en-US" sz="1800" b="1" spc="0" dirty="0">
                <a:solidFill>
                  <a:schemeClr val="tx1">
                    <a:alpha val="80000"/>
                  </a:schemeClr>
                </a:solidFill>
                <a:effectLst/>
              </a:rPr>
              <a:t>4- Generative</a:t>
            </a:r>
            <a:r>
              <a:rPr lang="en-US" sz="1800" b="1" spc="-6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800" b="1" spc="0" dirty="0">
                <a:solidFill>
                  <a:schemeClr val="tx1">
                    <a:alpha val="80000"/>
                  </a:schemeClr>
                </a:solidFill>
                <a:effectLst/>
              </a:rPr>
              <a:t>AI</a:t>
            </a:r>
            <a:r>
              <a:rPr lang="en-US" sz="1800" b="1" spc="-5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800" b="1" spc="-5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en-US" sz="1800" b="1" u="sng" spc="-10" dirty="0" err="1">
                <a:solidFill>
                  <a:schemeClr val="tx1">
                    <a:alpha val="8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hlinkClick r:id="rId5"/>
              </a:rPr>
              <a:t>playlist?list</a:t>
            </a:r>
            <a:r>
              <a:rPr lang="en-US" sz="1800" b="1" u="sng" spc="-10" dirty="0">
                <a:solidFill>
                  <a:schemeClr val="tx1">
                    <a:alpha val="8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hlinkClick r:id="rId5"/>
              </a:rPr>
              <a:t>=PLVlQHNRLflP81c99eg7UhkVZxwPvhTddM</a:t>
            </a:r>
            <a:endParaRPr lang="en-US" sz="1800" b="1" u="sng" dirty="0">
              <a:solidFill>
                <a:schemeClr val="tx1">
                  <a:alpha val="80000"/>
                </a:schemeClr>
              </a:solidFill>
              <a:effectLst/>
              <a:uFill>
                <a:solidFill>
                  <a:srgbClr val="000000"/>
                </a:solidFill>
              </a:uFill>
            </a:endParaRPr>
          </a:p>
          <a:p>
            <a:pPr algn="l">
              <a:spcBef>
                <a:spcPts val="105"/>
              </a:spcBef>
            </a:pPr>
            <a:endParaRPr lang="en-US" sz="1800" b="1" u="sng" dirty="0">
              <a:solidFill>
                <a:schemeClr val="tx1">
                  <a:alpha val="80000"/>
                </a:schemeClr>
              </a:solidFill>
              <a:uFill>
                <a:solidFill>
                  <a:srgbClr val="000000"/>
                </a:solidFill>
              </a:uFill>
            </a:endParaRPr>
          </a:p>
          <a:p>
            <a:pPr algn="l">
              <a:spcBef>
                <a:spcPts val="105"/>
              </a:spcBef>
            </a:pPr>
            <a:r>
              <a:rPr lang="en-US" sz="1800" b="1" dirty="0">
                <a:solidFill>
                  <a:schemeClr val="tx1">
                    <a:alpha val="8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</a:rPr>
              <a:t>5-</a:t>
            </a:r>
            <a:r>
              <a:rPr lang="en-US" sz="1800" b="1" u="sng" dirty="0">
                <a:solidFill>
                  <a:schemeClr val="tx1">
                    <a:alpha val="8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sz="1800" b="1" spc="0" dirty="0">
                <a:solidFill>
                  <a:schemeClr val="tx1">
                    <a:alpha val="80000"/>
                  </a:schemeClr>
                </a:solidFill>
                <a:effectLst/>
              </a:rPr>
              <a:t>Python</a:t>
            </a:r>
            <a:r>
              <a:rPr lang="en-US" sz="1800" b="1" spc="-3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800" b="1" spc="0" dirty="0">
                <a:solidFill>
                  <a:schemeClr val="tx1">
                    <a:alpha val="80000"/>
                  </a:schemeClr>
                </a:solidFill>
                <a:effectLst/>
              </a:rPr>
              <a:t>for</a:t>
            </a:r>
            <a:r>
              <a:rPr lang="en-US" sz="1800" b="1" spc="-3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800" b="1" spc="0" dirty="0">
                <a:solidFill>
                  <a:schemeClr val="tx1">
                    <a:alpha val="80000"/>
                  </a:schemeClr>
                </a:solidFill>
                <a:effectLst/>
              </a:rPr>
              <a:t>Data science</a:t>
            </a:r>
            <a:r>
              <a:rPr lang="en-US" sz="1800" b="1" spc="15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800" b="1" spc="-5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en-US" sz="1800" b="1" u="sng" spc="-10" dirty="0" err="1">
                <a:solidFill>
                  <a:schemeClr val="tx1">
                    <a:alpha val="8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hlinkClick r:id="rId6"/>
              </a:rPr>
              <a:t>playlist?list</a:t>
            </a:r>
            <a:r>
              <a:rPr lang="en-US" sz="1800" b="1" u="sng" spc="-10" dirty="0">
                <a:solidFill>
                  <a:schemeClr val="tx1">
                    <a:alpha val="8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hlinkClick r:id="rId6"/>
              </a:rPr>
              <a:t>=PLVlQHNRLflP9GN5rc8sBWnrV53DWAzfdn</a:t>
            </a:r>
            <a:endParaRPr lang="en-US" sz="1800" b="1" u="sng" dirty="0">
              <a:solidFill>
                <a:schemeClr val="tx1">
                  <a:alpha val="80000"/>
                </a:schemeClr>
              </a:solidFill>
              <a:effectLst/>
              <a:uFill>
                <a:solidFill>
                  <a:srgbClr val="000000"/>
                </a:solidFill>
              </a:uFill>
            </a:endParaRPr>
          </a:p>
          <a:p>
            <a:pPr indent="-228600" algn="l">
              <a:spcBef>
                <a:spcPts val="255"/>
              </a:spcBef>
              <a:buFont typeface="Arial" panose="020B0604020202020204" pitchFamily="34" charset="0"/>
              <a:buChar char="•"/>
            </a:pPr>
            <a:endParaRPr lang="en-US" sz="1800" b="1" u="sng" strike="noStrike" dirty="0">
              <a:solidFill>
                <a:schemeClr val="tx1">
                  <a:alpha val="80000"/>
                </a:schemeClr>
              </a:solidFill>
              <a:uFill>
                <a:solidFill>
                  <a:srgbClr val="000000"/>
                </a:solidFill>
              </a:uFill>
            </a:endParaRPr>
          </a:p>
          <a:p>
            <a:pPr algn="l">
              <a:spcBef>
                <a:spcPts val="255"/>
              </a:spcBef>
            </a:pPr>
            <a:r>
              <a:rPr lang="en-US" sz="1800" b="1" spc="0" dirty="0">
                <a:solidFill>
                  <a:schemeClr val="tx1">
                    <a:alpha val="8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</a:rPr>
              <a:t>6- </a:t>
            </a:r>
            <a:r>
              <a:rPr lang="en-US" sz="1800" spc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800" b="1" spc="0" dirty="0">
                <a:solidFill>
                  <a:schemeClr val="tx1">
                    <a:alpha val="80000"/>
                  </a:schemeClr>
                </a:solidFill>
                <a:effectLst/>
              </a:rPr>
              <a:t>AZUR AI (Cognitive Services) </a:t>
            </a:r>
            <a:r>
              <a:rPr lang="en-US" sz="1800" b="1" spc="0" dirty="0">
                <a:solidFill>
                  <a:schemeClr val="tx1">
                    <a:alpha val="80000"/>
                  </a:schemeClr>
                </a:solidFill>
                <a:effectLst/>
                <a:sym typeface="Wingdings" panose="05000000000000000000" pitchFamily="2" charset="2"/>
              </a:rPr>
              <a:t> </a:t>
            </a:r>
            <a:r>
              <a:rPr lang="en-US" sz="1800" b="1" u="sng" dirty="0" err="1">
                <a:solidFill>
                  <a:schemeClr val="tx1">
                    <a:alpha val="80000"/>
                  </a:schemeClr>
                </a:solidFill>
                <a:effectLst/>
                <a:hlinkClick r:id="rId7"/>
              </a:rPr>
              <a:t>playlist?list</a:t>
            </a:r>
            <a:r>
              <a:rPr lang="en-US" sz="1800" b="1" u="sng" dirty="0">
                <a:solidFill>
                  <a:schemeClr val="tx1">
                    <a:alpha val="80000"/>
                  </a:schemeClr>
                </a:solidFill>
                <a:effectLst/>
                <a:hlinkClick r:id="rId7"/>
              </a:rPr>
              <a:t>=PLVlQHNRLflP8JthpjvJFaofUkJS1A7qa1</a:t>
            </a:r>
            <a:endParaRPr lang="en-US" sz="1800" b="1" u="sng" dirty="0"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indent="-228600" algn="l">
              <a:spcBef>
                <a:spcPts val="255"/>
              </a:spcBef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tx1">
                  <a:alpha val="80000"/>
                </a:schemeClr>
              </a:solidFill>
            </a:endParaRPr>
          </a:p>
          <a:p>
            <a:pPr algn="l">
              <a:spcBef>
                <a:spcPts val="255"/>
              </a:spcBef>
            </a:pPr>
            <a:r>
              <a:rPr lang="en-US" sz="1800" b="1" dirty="0">
                <a:solidFill>
                  <a:schemeClr val="tx1">
                    <a:alpha val="80000"/>
                  </a:schemeClr>
                </a:solidFill>
              </a:rPr>
              <a:t>7- MCP </a:t>
            </a:r>
            <a:r>
              <a:rPr lang="en-US" sz="1800" b="1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en-US" sz="1800" b="1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  <a:hlinkClick r:id="rId8"/>
              </a:rPr>
              <a:t>www.youtube.com/watch?v=6Ll5uB8VQto</a:t>
            </a:r>
            <a:endParaRPr lang="en-US" sz="1800" b="1" dirty="0">
              <a:solidFill>
                <a:schemeClr val="tx1">
                  <a:alpha val="80000"/>
                </a:schemeClr>
              </a:solidFill>
              <a:sym typeface="Wingdings" panose="05000000000000000000" pitchFamily="2" charset="2"/>
            </a:endParaRPr>
          </a:p>
          <a:p>
            <a:pPr algn="l">
              <a:spcBef>
                <a:spcPts val="255"/>
              </a:spcBef>
            </a:pPr>
            <a:endParaRPr lang="en-US" sz="1800" b="1" dirty="0">
              <a:solidFill>
                <a:schemeClr val="tx1">
                  <a:alpha val="80000"/>
                </a:schemeClr>
              </a:solidFill>
              <a:sym typeface="Wingdings" panose="05000000000000000000" pitchFamily="2" charset="2"/>
            </a:endParaRPr>
          </a:p>
          <a:p>
            <a:pPr algn="l">
              <a:spcBef>
                <a:spcPts val="255"/>
              </a:spcBef>
            </a:pPr>
            <a:r>
              <a:rPr lang="en-US" sz="1800" b="1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8- A2A  </a:t>
            </a:r>
          </a:p>
          <a:p>
            <a:pPr algn="l">
              <a:spcBef>
                <a:spcPts val="255"/>
              </a:spcBef>
            </a:pPr>
            <a:endParaRPr lang="en-US" sz="1800" dirty="0"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algn="l">
              <a:spcBef>
                <a:spcPts val="255"/>
              </a:spcBef>
            </a:pPr>
            <a:endParaRPr lang="en-US" sz="1800" dirty="0"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9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6513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BA5FDF-0D33-795D-47F3-C63239E41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FA139-D589-AFB2-E075-65FA7F955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943" y="365891"/>
            <a:ext cx="5900057" cy="2518823"/>
          </a:xfrm>
        </p:spPr>
        <p:txBody>
          <a:bodyPr>
            <a:normAutofit/>
          </a:bodyPr>
          <a:lstStyle/>
          <a:p>
            <a:pPr algn="l"/>
            <a:r>
              <a:rPr lang="en-IN" sz="5000" dirty="0">
                <a:solidFill>
                  <a:schemeClr val="bg1"/>
                </a:solidFill>
              </a:rPr>
              <a:t>Join my New Batch on FSDS with Gen AI &amp; Agentic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2EA12-536E-5BE8-8218-FB90ACEB6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44" y="3744686"/>
            <a:ext cx="5469364" cy="2264001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Joining URL: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hlinkClick r:id="rId2"/>
              </a:rPr>
              <a:t>https://web.webex.com/join-meeting</a:t>
            </a:r>
            <a:endParaRPr lang="en-US" sz="2800" dirty="0">
              <a:solidFill>
                <a:schemeClr val="bg1"/>
              </a:solidFill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Meeting Id: 2519 276 1117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Password: 112233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7" name="Picture 6" descr="A poster for a science training&#10;&#10;AI-generated content may be incorrect.">
            <a:extLst>
              <a:ext uri="{FF2B5EF4-FFF2-40B4-BE49-F238E27FC236}">
                <a16:creationId xmlns:a16="http://schemas.microsoft.com/office/drawing/2014/main" id="{4F991106-445D-3AA7-A2B1-6E2EDA717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" r="-3" b="9199"/>
          <a:stretch/>
        </p:blipFill>
        <p:spPr>
          <a:xfrm>
            <a:off x="6096000" y="365891"/>
            <a:ext cx="5691667" cy="5183077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5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83C48-19F8-F13D-6358-360B99F3C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7" y="413658"/>
            <a:ext cx="8284255" cy="914400"/>
          </a:xfrm>
        </p:spPr>
        <p:txBody>
          <a:bodyPr anchor="t">
            <a:noAutofit/>
          </a:bodyPr>
          <a:lstStyle/>
          <a:p>
            <a:r>
              <a:rPr lang="en-IN" sz="2400" dirty="0">
                <a:highlight>
                  <a:srgbClr val="0000FF"/>
                </a:highlight>
              </a:rPr>
              <a:t>My </a:t>
            </a:r>
            <a:r>
              <a:rPr lang="en-IN" sz="2400" dirty="0" err="1">
                <a:highlight>
                  <a:srgbClr val="0000FF"/>
                </a:highlight>
              </a:rPr>
              <a:t>Linkedin</a:t>
            </a:r>
            <a:r>
              <a:rPr lang="en-IN" sz="2400" dirty="0">
                <a:highlight>
                  <a:srgbClr val="0000FF"/>
                </a:highlight>
              </a:rPr>
              <a:t> –&gt;</a:t>
            </a:r>
            <a:br>
              <a:rPr lang="en-IN" sz="2400" dirty="0">
                <a:highlight>
                  <a:srgbClr val="0000FF"/>
                </a:highlight>
              </a:rPr>
            </a:br>
            <a:r>
              <a:rPr lang="en-IN" sz="2400" dirty="0">
                <a:highlight>
                  <a:srgbClr val="0000FF"/>
                </a:highlight>
              </a:rPr>
              <a:t>https://www.linkedin.com/in/kodi-prakash-senapati-a95a60182/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B1D7B-E524-01D4-55EC-FD1C13DFC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45" y="1524000"/>
            <a:ext cx="6607278" cy="2979174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Follow this link to join my WhatsApp community 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 </a:t>
            </a:r>
            <a:br>
              <a:rPr lang="en-US" sz="24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</a:br>
            <a:br>
              <a:rPr lang="en-US" sz="24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Full Stack DATA SCIENCE with GEN AI &amp; Agentic AI 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  <a:t></a:t>
            </a:r>
          </a:p>
          <a:p>
            <a:r>
              <a:rPr lang="en-US" sz="2400" dirty="0">
                <a:solidFill>
                  <a:schemeClr val="tx1">
                    <a:alpha val="80000"/>
                  </a:schemeClr>
                </a:solidFill>
                <a:highlight>
                  <a:srgbClr val="0000FF"/>
                </a:highlight>
                <a:sym typeface="Wingdings" panose="05000000000000000000" pitchFamily="2" charset="2"/>
              </a:rPr>
              <a:t>https://chat.whatsapp.com/LYRg0wQ3Mph6JE0nkSnoAM</a:t>
            </a:r>
            <a:br>
              <a:rPr lang="en-US" sz="2400" dirty="0">
                <a:solidFill>
                  <a:schemeClr val="tx1">
                    <a:alpha val="80000"/>
                  </a:schemeClr>
                </a:solidFill>
                <a:sym typeface="Wingdings" panose="05000000000000000000" pitchFamily="2" charset="2"/>
              </a:rPr>
            </a:br>
            <a:br>
              <a:rPr lang="en-US" sz="2400" dirty="0">
                <a:solidFill>
                  <a:schemeClr val="tx1">
                    <a:alpha val="80000"/>
                  </a:schemeClr>
                </a:solidFill>
              </a:rPr>
            </a:br>
            <a:endParaRPr lang="en-IN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36D0B29-AF56-59C1-A305-EB871BB3A643}"/>
              </a:ext>
            </a:extLst>
          </p:cNvPr>
          <p:cNvSpPr txBox="1"/>
          <p:nvPr/>
        </p:nvSpPr>
        <p:spPr>
          <a:xfrm>
            <a:off x="383458" y="5074890"/>
            <a:ext cx="292018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u="sng" dirty="0">
                <a:solidFill>
                  <a:srgbClr val="FFFFFF"/>
                </a:solidFill>
                <a:highlight>
                  <a:srgbClr val="800080"/>
                </a:highlight>
              </a:rPr>
              <a:t>Q &amp; A</a:t>
            </a:r>
          </a:p>
        </p:txBody>
      </p:sp>
      <p:pic>
        <p:nvPicPr>
          <p:cNvPr id="7" name="Picture 6" descr="A qr code with a logo&#10;&#10;AI-generated content may be incorrect.">
            <a:extLst>
              <a:ext uri="{FF2B5EF4-FFF2-40B4-BE49-F238E27FC236}">
                <a16:creationId xmlns:a16="http://schemas.microsoft.com/office/drawing/2014/main" id="{679686E9-E7AA-F425-FB7E-AB5B21EF1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932" y="1328058"/>
            <a:ext cx="5606733" cy="520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64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Words>492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Roboto</vt:lpstr>
      <vt:lpstr>Wingdings</vt:lpstr>
      <vt:lpstr>Office Theme</vt:lpstr>
      <vt:lpstr>PowerPoint Presentation</vt:lpstr>
      <vt:lpstr>LLM ( Large Language Model)</vt:lpstr>
      <vt:lpstr>AGENTIC AI  </vt:lpstr>
      <vt:lpstr>What is A2A</vt:lpstr>
      <vt:lpstr>uv - Python</vt:lpstr>
      <vt:lpstr>Previous Workshop Title</vt:lpstr>
      <vt:lpstr>Join my New Batch on FSDS with Gen AI &amp; Agentic AI</vt:lpstr>
      <vt:lpstr>My Linkedin –&gt; https://www.linkedin.com/in/kodi-prakash-senapati-a95a60182/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kodi prakash senapati</dc:creator>
  <cp:lastModifiedBy>kodi prakash senapati</cp:lastModifiedBy>
  <cp:revision>6</cp:revision>
  <dcterms:created xsi:type="dcterms:W3CDTF">2025-05-01T23:42:31Z</dcterms:created>
  <dcterms:modified xsi:type="dcterms:W3CDTF">2025-05-03T13:33:01Z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2025-05-02T00:02:26Z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fef07c45-9e0d-4224-8a97-78a39d8ae827</vt:lpwstr>
  </property>
  <property fmtid="{D5CDD505-2E9C-101B-9397-08002B2CF9AE}" pid="7" name="MSIP_Label_defa4170-0d19-0005-0004-bc88714345d2_ActionId">
    <vt:lpwstr>eb6d7940-d09d-4289-bd23-92e69c1a5050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