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83" r:id="rId3"/>
    <p:sldId id="268" r:id="rId4"/>
    <p:sldId id="272" r:id="rId5"/>
    <p:sldId id="273" r:id="rId6"/>
    <p:sldId id="274" r:id="rId7"/>
    <p:sldId id="275" r:id="rId8"/>
    <p:sldId id="276" r:id="rId9"/>
    <p:sldId id="277" r:id="rId10"/>
    <p:sldId id="282" r:id="rId11"/>
    <p:sldId id="278" r:id="rId12"/>
    <p:sldId id="280" r:id="rId13"/>
    <p:sldId id="281" r:id="rId14"/>
    <p:sldId id="256" r:id="rId15"/>
    <p:sldId id="271" r:id="rId16"/>
    <p:sldId id="270" r:id="rId17"/>
    <p:sldId id="285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B15EE-008A-C085-2EAE-B6F31D5CDA9C}" v="128" dt="2025-07-12T11:44:16.316"/>
    <p1510:client id="{95460B49-22C6-57ED-ADC2-78CA6B0707C1}" v="517" dt="2025-07-12T13:45:55.566"/>
    <p1510:client id="{97352126-CB69-FE24-1F5A-B95C65ED8E28}" v="362" dt="2025-07-12T15:28:37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B5678-D758-40D0-A735-0111818F8C28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08D9E7-97B5-4FEB-AE79-B5BD9695832B}">
      <dgm:prSet/>
      <dgm:spPr/>
      <dgm:t>
        <a:bodyPr/>
        <a:lstStyle/>
        <a:p>
          <a:r>
            <a:rPr lang="en-IN"/>
            <a:t>✅ Eliminate manual work</a:t>
          </a:r>
          <a:endParaRPr lang="en-US"/>
        </a:p>
      </dgm:t>
    </dgm:pt>
    <dgm:pt modelId="{2AA630D0-FD9C-4CD3-BEA7-0FDFFC480197}" type="parTrans" cxnId="{A5E141AE-7C25-40EE-91CC-FFD6DF0B684C}">
      <dgm:prSet/>
      <dgm:spPr/>
      <dgm:t>
        <a:bodyPr/>
        <a:lstStyle/>
        <a:p>
          <a:endParaRPr lang="en-US"/>
        </a:p>
      </dgm:t>
    </dgm:pt>
    <dgm:pt modelId="{ED9516F4-0DA1-4D94-8C5A-59A7C7D2E76B}" type="sibTrans" cxnId="{A5E141AE-7C25-40EE-91CC-FFD6DF0B684C}">
      <dgm:prSet/>
      <dgm:spPr/>
      <dgm:t>
        <a:bodyPr/>
        <a:lstStyle/>
        <a:p>
          <a:endParaRPr lang="en-US"/>
        </a:p>
      </dgm:t>
    </dgm:pt>
    <dgm:pt modelId="{694BF07F-16D6-4709-8A0E-46CB568C4AE0}">
      <dgm:prSet/>
      <dgm:spPr/>
      <dgm:t>
        <a:bodyPr/>
        <a:lstStyle/>
        <a:p>
          <a:r>
            <a:rPr lang="en-IN"/>
            <a:t>✅ Save hours every week</a:t>
          </a:r>
          <a:endParaRPr lang="en-US"/>
        </a:p>
      </dgm:t>
    </dgm:pt>
    <dgm:pt modelId="{5B34CBA3-7D4B-425C-8530-BC957AE0F1CD}" type="parTrans" cxnId="{6FEFEC4A-9391-435D-A985-A5500E2DDE10}">
      <dgm:prSet/>
      <dgm:spPr/>
      <dgm:t>
        <a:bodyPr/>
        <a:lstStyle/>
        <a:p>
          <a:endParaRPr lang="en-US"/>
        </a:p>
      </dgm:t>
    </dgm:pt>
    <dgm:pt modelId="{F1798AE0-378C-456A-9295-7C032C93E28F}" type="sibTrans" cxnId="{6FEFEC4A-9391-435D-A985-A5500E2DDE10}">
      <dgm:prSet/>
      <dgm:spPr/>
      <dgm:t>
        <a:bodyPr/>
        <a:lstStyle/>
        <a:p>
          <a:endParaRPr lang="en-US"/>
        </a:p>
      </dgm:t>
    </dgm:pt>
    <dgm:pt modelId="{0F069032-AC62-4EE8-A4FE-8DBE0EA0ADD3}">
      <dgm:prSet/>
      <dgm:spPr/>
      <dgm:t>
        <a:bodyPr/>
        <a:lstStyle/>
        <a:p>
          <a:r>
            <a:rPr lang="en-IN"/>
            <a:t>✅ Improve accuracy and consistency</a:t>
          </a:r>
          <a:endParaRPr lang="en-US"/>
        </a:p>
      </dgm:t>
    </dgm:pt>
    <dgm:pt modelId="{87AEC9C0-D24E-4A8A-94CE-EECCEAC17282}" type="parTrans" cxnId="{078EEF6E-EC8A-4E7D-917B-FD51FC6D34BE}">
      <dgm:prSet/>
      <dgm:spPr/>
      <dgm:t>
        <a:bodyPr/>
        <a:lstStyle/>
        <a:p>
          <a:endParaRPr lang="en-US"/>
        </a:p>
      </dgm:t>
    </dgm:pt>
    <dgm:pt modelId="{5900D55D-3B9A-441F-BD4B-2FBC843CD65B}" type="sibTrans" cxnId="{078EEF6E-EC8A-4E7D-917B-FD51FC6D34BE}">
      <dgm:prSet/>
      <dgm:spPr/>
      <dgm:t>
        <a:bodyPr/>
        <a:lstStyle/>
        <a:p>
          <a:endParaRPr lang="en-US"/>
        </a:p>
      </dgm:t>
    </dgm:pt>
    <dgm:pt modelId="{9AA73FAE-FA6C-41F6-90FC-7E64BC722930}">
      <dgm:prSet/>
      <dgm:spPr/>
      <dgm:t>
        <a:bodyPr/>
        <a:lstStyle/>
        <a:p>
          <a:r>
            <a:rPr lang="en-IN"/>
            <a:t>✅ Build automation skills without coding</a:t>
          </a:r>
          <a:endParaRPr lang="en-US"/>
        </a:p>
      </dgm:t>
    </dgm:pt>
    <dgm:pt modelId="{FAB9FD55-CF8E-4811-BF0E-20D5E330C38B}" type="parTrans" cxnId="{FD25947C-5911-416B-AB6C-ACE387C75791}">
      <dgm:prSet/>
      <dgm:spPr/>
      <dgm:t>
        <a:bodyPr/>
        <a:lstStyle/>
        <a:p>
          <a:endParaRPr lang="en-US"/>
        </a:p>
      </dgm:t>
    </dgm:pt>
    <dgm:pt modelId="{F177E39B-1470-4585-9C2C-561D798199E4}" type="sibTrans" cxnId="{FD25947C-5911-416B-AB6C-ACE387C75791}">
      <dgm:prSet/>
      <dgm:spPr/>
      <dgm:t>
        <a:bodyPr/>
        <a:lstStyle/>
        <a:p>
          <a:endParaRPr lang="en-US"/>
        </a:p>
      </dgm:t>
    </dgm:pt>
    <dgm:pt modelId="{9D9821A2-EE75-4778-AD73-9046C977D2E5}">
      <dgm:prSet/>
      <dgm:spPr/>
      <dgm:t>
        <a:bodyPr/>
        <a:lstStyle/>
        <a:p>
          <a:r>
            <a:rPr lang="en-IN"/>
            <a:t>✅ Great alternative to Zapier (more powerful, free to host)</a:t>
          </a:r>
          <a:endParaRPr lang="en-US"/>
        </a:p>
      </dgm:t>
    </dgm:pt>
    <dgm:pt modelId="{7AD0C272-8C7F-44CE-AE35-2F04BFDE0665}" type="parTrans" cxnId="{06763EBC-6098-47CA-8BA0-3147D58F23C8}">
      <dgm:prSet/>
      <dgm:spPr/>
      <dgm:t>
        <a:bodyPr/>
        <a:lstStyle/>
        <a:p>
          <a:endParaRPr lang="en-US"/>
        </a:p>
      </dgm:t>
    </dgm:pt>
    <dgm:pt modelId="{4D080B4E-FB75-4FA1-BC4E-927E5779CBE1}" type="sibTrans" cxnId="{06763EBC-6098-47CA-8BA0-3147D58F23C8}">
      <dgm:prSet/>
      <dgm:spPr/>
      <dgm:t>
        <a:bodyPr/>
        <a:lstStyle/>
        <a:p>
          <a:endParaRPr lang="en-US"/>
        </a:p>
      </dgm:t>
    </dgm:pt>
    <dgm:pt modelId="{8AF9DA24-24EF-472D-8F66-35EFC0A0EB47}" type="pres">
      <dgm:prSet presAssocID="{EA2B5678-D758-40D0-A735-0111818F8C28}" presName="outerComposite" presStyleCnt="0">
        <dgm:presLayoutVars>
          <dgm:chMax val="5"/>
          <dgm:dir/>
          <dgm:resizeHandles val="exact"/>
        </dgm:presLayoutVars>
      </dgm:prSet>
      <dgm:spPr/>
    </dgm:pt>
    <dgm:pt modelId="{552919B0-8AB3-4B84-90ED-B2801BA04A78}" type="pres">
      <dgm:prSet presAssocID="{EA2B5678-D758-40D0-A735-0111818F8C28}" presName="dummyMaxCanvas" presStyleCnt="0">
        <dgm:presLayoutVars/>
      </dgm:prSet>
      <dgm:spPr/>
    </dgm:pt>
    <dgm:pt modelId="{68F9D0A5-37A2-40F5-B1B3-CAA5A119E846}" type="pres">
      <dgm:prSet presAssocID="{EA2B5678-D758-40D0-A735-0111818F8C28}" presName="FiveNodes_1" presStyleLbl="node1" presStyleIdx="0" presStyleCnt="5">
        <dgm:presLayoutVars>
          <dgm:bulletEnabled val="1"/>
        </dgm:presLayoutVars>
      </dgm:prSet>
      <dgm:spPr/>
    </dgm:pt>
    <dgm:pt modelId="{55796C1C-A1CD-4846-B44B-B5D175CE9643}" type="pres">
      <dgm:prSet presAssocID="{EA2B5678-D758-40D0-A735-0111818F8C28}" presName="FiveNodes_2" presStyleLbl="node1" presStyleIdx="1" presStyleCnt="5">
        <dgm:presLayoutVars>
          <dgm:bulletEnabled val="1"/>
        </dgm:presLayoutVars>
      </dgm:prSet>
      <dgm:spPr/>
    </dgm:pt>
    <dgm:pt modelId="{A4104FC1-1501-4C77-BB09-FCCA2DF0CE18}" type="pres">
      <dgm:prSet presAssocID="{EA2B5678-D758-40D0-A735-0111818F8C28}" presName="FiveNodes_3" presStyleLbl="node1" presStyleIdx="2" presStyleCnt="5">
        <dgm:presLayoutVars>
          <dgm:bulletEnabled val="1"/>
        </dgm:presLayoutVars>
      </dgm:prSet>
      <dgm:spPr/>
    </dgm:pt>
    <dgm:pt modelId="{A9AA96F0-E911-4063-AC16-11D9E89944A8}" type="pres">
      <dgm:prSet presAssocID="{EA2B5678-D758-40D0-A735-0111818F8C28}" presName="FiveNodes_4" presStyleLbl="node1" presStyleIdx="3" presStyleCnt="5">
        <dgm:presLayoutVars>
          <dgm:bulletEnabled val="1"/>
        </dgm:presLayoutVars>
      </dgm:prSet>
      <dgm:spPr/>
    </dgm:pt>
    <dgm:pt modelId="{AF42C856-2AC2-4995-BE0D-4356AFFA5E6C}" type="pres">
      <dgm:prSet presAssocID="{EA2B5678-D758-40D0-A735-0111818F8C28}" presName="FiveNodes_5" presStyleLbl="node1" presStyleIdx="4" presStyleCnt="5">
        <dgm:presLayoutVars>
          <dgm:bulletEnabled val="1"/>
        </dgm:presLayoutVars>
      </dgm:prSet>
      <dgm:spPr/>
    </dgm:pt>
    <dgm:pt modelId="{8CD0AECD-CB81-40EB-94C3-57EEA77D6678}" type="pres">
      <dgm:prSet presAssocID="{EA2B5678-D758-40D0-A735-0111818F8C28}" presName="FiveConn_1-2" presStyleLbl="fgAccFollowNode1" presStyleIdx="0" presStyleCnt="4">
        <dgm:presLayoutVars>
          <dgm:bulletEnabled val="1"/>
        </dgm:presLayoutVars>
      </dgm:prSet>
      <dgm:spPr/>
    </dgm:pt>
    <dgm:pt modelId="{AE4CEEDE-0481-46AC-8907-CC99238560C8}" type="pres">
      <dgm:prSet presAssocID="{EA2B5678-D758-40D0-A735-0111818F8C28}" presName="FiveConn_2-3" presStyleLbl="fgAccFollowNode1" presStyleIdx="1" presStyleCnt="4">
        <dgm:presLayoutVars>
          <dgm:bulletEnabled val="1"/>
        </dgm:presLayoutVars>
      </dgm:prSet>
      <dgm:spPr/>
    </dgm:pt>
    <dgm:pt modelId="{4F9784DB-9C06-4CCE-A829-F89892CD91A0}" type="pres">
      <dgm:prSet presAssocID="{EA2B5678-D758-40D0-A735-0111818F8C28}" presName="FiveConn_3-4" presStyleLbl="fgAccFollowNode1" presStyleIdx="2" presStyleCnt="4">
        <dgm:presLayoutVars>
          <dgm:bulletEnabled val="1"/>
        </dgm:presLayoutVars>
      </dgm:prSet>
      <dgm:spPr/>
    </dgm:pt>
    <dgm:pt modelId="{6A7D5946-EEA0-4C2E-B1FF-4BA8D067D11F}" type="pres">
      <dgm:prSet presAssocID="{EA2B5678-D758-40D0-A735-0111818F8C28}" presName="FiveConn_4-5" presStyleLbl="fgAccFollowNode1" presStyleIdx="3" presStyleCnt="4">
        <dgm:presLayoutVars>
          <dgm:bulletEnabled val="1"/>
        </dgm:presLayoutVars>
      </dgm:prSet>
      <dgm:spPr/>
    </dgm:pt>
    <dgm:pt modelId="{F70BEE05-A346-494E-9D96-D5BDE9661E09}" type="pres">
      <dgm:prSet presAssocID="{EA2B5678-D758-40D0-A735-0111818F8C28}" presName="FiveNodes_1_text" presStyleLbl="node1" presStyleIdx="4" presStyleCnt="5">
        <dgm:presLayoutVars>
          <dgm:bulletEnabled val="1"/>
        </dgm:presLayoutVars>
      </dgm:prSet>
      <dgm:spPr/>
    </dgm:pt>
    <dgm:pt modelId="{DDF44126-70BE-4C1F-85B4-C0220C63F6A3}" type="pres">
      <dgm:prSet presAssocID="{EA2B5678-D758-40D0-A735-0111818F8C28}" presName="FiveNodes_2_text" presStyleLbl="node1" presStyleIdx="4" presStyleCnt="5">
        <dgm:presLayoutVars>
          <dgm:bulletEnabled val="1"/>
        </dgm:presLayoutVars>
      </dgm:prSet>
      <dgm:spPr/>
    </dgm:pt>
    <dgm:pt modelId="{F16CD49E-55B9-4E99-9F0C-BBADF82091E1}" type="pres">
      <dgm:prSet presAssocID="{EA2B5678-D758-40D0-A735-0111818F8C28}" presName="FiveNodes_3_text" presStyleLbl="node1" presStyleIdx="4" presStyleCnt="5">
        <dgm:presLayoutVars>
          <dgm:bulletEnabled val="1"/>
        </dgm:presLayoutVars>
      </dgm:prSet>
      <dgm:spPr/>
    </dgm:pt>
    <dgm:pt modelId="{E51A4659-5AAB-4FB7-AFBC-7BA317D72581}" type="pres">
      <dgm:prSet presAssocID="{EA2B5678-D758-40D0-A735-0111818F8C28}" presName="FiveNodes_4_text" presStyleLbl="node1" presStyleIdx="4" presStyleCnt="5">
        <dgm:presLayoutVars>
          <dgm:bulletEnabled val="1"/>
        </dgm:presLayoutVars>
      </dgm:prSet>
      <dgm:spPr/>
    </dgm:pt>
    <dgm:pt modelId="{7F34BC61-B07E-4DCD-85A1-9958F0881465}" type="pres">
      <dgm:prSet presAssocID="{EA2B5678-D758-40D0-A735-0111818F8C2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5E10804-5EE2-412E-A16A-5994DC89606B}" type="presOf" srcId="{1008D9E7-97B5-4FEB-AE79-B5BD9695832B}" destId="{68F9D0A5-37A2-40F5-B1B3-CAA5A119E846}" srcOrd="0" destOrd="0" presId="urn:microsoft.com/office/officeart/2005/8/layout/vProcess5"/>
    <dgm:cxn modelId="{8D0AB305-F621-49E5-B889-6BAF0FCE1BBC}" type="presOf" srcId="{EA2B5678-D758-40D0-A735-0111818F8C28}" destId="{8AF9DA24-24EF-472D-8F66-35EFC0A0EB47}" srcOrd="0" destOrd="0" presId="urn:microsoft.com/office/officeart/2005/8/layout/vProcess5"/>
    <dgm:cxn modelId="{84B4950A-F6DC-49D7-BF03-A77D752EBEB0}" type="presOf" srcId="{5900D55D-3B9A-441F-BD4B-2FBC843CD65B}" destId="{4F9784DB-9C06-4CCE-A829-F89892CD91A0}" srcOrd="0" destOrd="0" presId="urn:microsoft.com/office/officeart/2005/8/layout/vProcess5"/>
    <dgm:cxn modelId="{149B9218-14BA-4343-BE58-7FBBCA3C1CFF}" type="presOf" srcId="{9D9821A2-EE75-4778-AD73-9046C977D2E5}" destId="{7F34BC61-B07E-4DCD-85A1-9958F0881465}" srcOrd="1" destOrd="0" presId="urn:microsoft.com/office/officeart/2005/8/layout/vProcess5"/>
    <dgm:cxn modelId="{1EB8576A-F0D7-452C-AEC6-770D8A4B5570}" type="presOf" srcId="{694BF07F-16D6-4709-8A0E-46CB568C4AE0}" destId="{DDF44126-70BE-4C1F-85B4-C0220C63F6A3}" srcOrd="1" destOrd="0" presId="urn:microsoft.com/office/officeart/2005/8/layout/vProcess5"/>
    <dgm:cxn modelId="{6FEFEC4A-9391-435D-A985-A5500E2DDE10}" srcId="{EA2B5678-D758-40D0-A735-0111818F8C28}" destId="{694BF07F-16D6-4709-8A0E-46CB568C4AE0}" srcOrd="1" destOrd="0" parTransId="{5B34CBA3-7D4B-425C-8530-BC957AE0F1CD}" sibTransId="{F1798AE0-378C-456A-9295-7C032C93E28F}"/>
    <dgm:cxn modelId="{078EEF6E-EC8A-4E7D-917B-FD51FC6D34BE}" srcId="{EA2B5678-D758-40D0-A735-0111818F8C28}" destId="{0F069032-AC62-4EE8-A4FE-8DBE0EA0ADD3}" srcOrd="2" destOrd="0" parTransId="{87AEC9C0-D24E-4A8A-94CE-EECCEAC17282}" sibTransId="{5900D55D-3B9A-441F-BD4B-2FBC843CD65B}"/>
    <dgm:cxn modelId="{C37E5E4F-A8CF-4E0D-BCE9-60C86B80F49D}" type="presOf" srcId="{0F069032-AC62-4EE8-A4FE-8DBE0EA0ADD3}" destId="{F16CD49E-55B9-4E99-9F0C-BBADF82091E1}" srcOrd="1" destOrd="0" presId="urn:microsoft.com/office/officeart/2005/8/layout/vProcess5"/>
    <dgm:cxn modelId="{20FF9651-263D-4519-A7A9-9B206CB85EE6}" type="presOf" srcId="{694BF07F-16D6-4709-8A0E-46CB568C4AE0}" destId="{55796C1C-A1CD-4846-B44B-B5D175CE9643}" srcOrd="0" destOrd="0" presId="urn:microsoft.com/office/officeart/2005/8/layout/vProcess5"/>
    <dgm:cxn modelId="{6542867B-A6DE-4E52-A60B-2D9F241F7658}" type="presOf" srcId="{9AA73FAE-FA6C-41F6-90FC-7E64BC722930}" destId="{A9AA96F0-E911-4063-AC16-11D9E89944A8}" srcOrd="0" destOrd="0" presId="urn:microsoft.com/office/officeart/2005/8/layout/vProcess5"/>
    <dgm:cxn modelId="{FD25947C-5911-416B-AB6C-ACE387C75791}" srcId="{EA2B5678-D758-40D0-A735-0111818F8C28}" destId="{9AA73FAE-FA6C-41F6-90FC-7E64BC722930}" srcOrd="3" destOrd="0" parTransId="{FAB9FD55-CF8E-4811-BF0E-20D5E330C38B}" sibTransId="{F177E39B-1470-4585-9C2C-561D798199E4}"/>
    <dgm:cxn modelId="{66194F8D-8B8D-4AAB-8D3B-B533E712DEA7}" type="presOf" srcId="{0F069032-AC62-4EE8-A4FE-8DBE0EA0ADD3}" destId="{A4104FC1-1501-4C77-BB09-FCCA2DF0CE18}" srcOrd="0" destOrd="0" presId="urn:microsoft.com/office/officeart/2005/8/layout/vProcess5"/>
    <dgm:cxn modelId="{27E81DA1-11E8-4E3B-A814-617664F950F6}" type="presOf" srcId="{F1798AE0-378C-456A-9295-7C032C93E28F}" destId="{AE4CEEDE-0481-46AC-8907-CC99238560C8}" srcOrd="0" destOrd="0" presId="urn:microsoft.com/office/officeart/2005/8/layout/vProcess5"/>
    <dgm:cxn modelId="{A5E141AE-7C25-40EE-91CC-FFD6DF0B684C}" srcId="{EA2B5678-D758-40D0-A735-0111818F8C28}" destId="{1008D9E7-97B5-4FEB-AE79-B5BD9695832B}" srcOrd="0" destOrd="0" parTransId="{2AA630D0-FD9C-4CD3-BEA7-0FDFFC480197}" sibTransId="{ED9516F4-0DA1-4D94-8C5A-59A7C7D2E76B}"/>
    <dgm:cxn modelId="{FC7D72B7-4792-4539-A19B-B1AC8FF9BD10}" type="presOf" srcId="{ED9516F4-0DA1-4D94-8C5A-59A7C7D2E76B}" destId="{8CD0AECD-CB81-40EB-94C3-57EEA77D6678}" srcOrd="0" destOrd="0" presId="urn:microsoft.com/office/officeart/2005/8/layout/vProcess5"/>
    <dgm:cxn modelId="{06763EBC-6098-47CA-8BA0-3147D58F23C8}" srcId="{EA2B5678-D758-40D0-A735-0111818F8C28}" destId="{9D9821A2-EE75-4778-AD73-9046C977D2E5}" srcOrd="4" destOrd="0" parTransId="{7AD0C272-8C7F-44CE-AE35-2F04BFDE0665}" sibTransId="{4D080B4E-FB75-4FA1-BC4E-927E5779CBE1}"/>
    <dgm:cxn modelId="{517D2CBD-E254-45A4-8E36-A042FAD667EB}" type="presOf" srcId="{F177E39B-1470-4585-9C2C-561D798199E4}" destId="{6A7D5946-EEA0-4C2E-B1FF-4BA8D067D11F}" srcOrd="0" destOrd="0" presId="urn:microsoft.com/office/officeart/2005/8/layout/vProcess5"/>
    <dgm:cxn modelId="{27FE76CB-221B-490D-9645-BAAA80E8EC70}" type="presOf" srcId="{1008D9E7-97B5-4FEB-AE79-B5BD9695832B}" destId="{F70BEE05-A346-494E-9D96-D5BDE9661E09}" srcOrd="1" destOrd="0" presId="urn:microsoft.com/office/officeart/2005/8/layout/vProcess5"/>
    <dgm:cxn modelId="{62A7C4CB-57DA-46B2-B8F0-45B411C7082A}" type="presOf" srcId="{9AA73FAE-FA6C-41F6-90FC-7E64BC722930}" destId="{E51A4659-5AAB-4FB7-AFBC-7BA317D72581}" srcOrd="1" destOrd="0" presId="urn:microsoft.com/office/officeart/2005/8/layout/vProcess5"/>
    <dgm:cxn modelId="{5ECA8FFD-6197-4105-94F7-8B8795204534}" type="presOf" srcId="{9D9821A2-EE75-4778-AD73-9046C977D2E5}" destId="{AF42C856-2AC2-4995-BE0D-4356AFFA5E6C}" srcOrd="0" destOrd="0" presId="urn:microsoft.com/office/officeart/2005/8/layout/vProcess5"/>
    <dgm:cxn modelId="{7983ECE5-9D1D-4B6E-9AF9-F9262052DFB6}" type="presParOf" srcId="{8AF9DA24-24EF-472D-8F66-35EFC0A0EB47}" destId="{552919B0-8AB3-4B84-90ED-B2801BA04A78}" srcOrd="0" destOrd="0" presId="urn:microsoft.com/office/officeart/2005/8/layout/vProcess5"/>
    <dgm:cxn modelId="{69916724-4A1F-4C63-BF7F-69854A2077EF}" type="presParOf" srcId="{8AF9DA24-24EF-472D-8F66-35EFC0A0EB47}" destId="{68F9D0A5-37A2-40F5-B1B3-CAA5A119E846}" srcOrd="1" destOrd="0" presId="urn:microsoft.com/office/officeart/2005/8/layout/vProcess5"/>
    <dgm:cxn modelId="{6605A36E-609E-4D20-861E-329DCF18C19E}" type="presParOf" srcId="{8AF9DA24-24EF-472D-8F66-35EFC0A0EB47}" destId="{55796C1C-A1CD-4846-B44B-B5D175CE9643}" srcOrd="2" destOrd="0" presId="urn:microsoft.com/office/officeart/2005/8/layout/vProcess5"/>
    <dgm:cxn modelId="{B0AE3C05-58B9-414B-9F1E-8407623C0100}" type="presParOf" srcId="{8AF9DA24-24EF-472D-8F66-35EFC0A0EB47}" destId="{A4104FC1-1501-4C77-BB09-FCCA2DF0CE18}" srcOrd="3" destOrd="0" presId="urn:microsoft.com/office/officeart/2005/8/layout/vProcess5"/>
    <dgm:cxn modelId="{7B6AC793-E49A-4965-973F-1374F98143A8}" type="presParOf" srcId="{8AF9DA24-24EF-472D-8F66-35EFC0A0EB47}" destId="{A9AA96F0-E911-4063-AC16-11D9E89944A8}" srcOrd="4" destOrd="0" presId="urn:microsoft.com/office/officeart/2005/8/layout/vProcess5"/>
    <dgm:cxn modelId="{260EC81C-3591-4D40-AC90-779A41369D54}" type="presParOf" srcId="{8AF9DA24-24EF-472D-8F66-35EFC0A0EB47}" destId="{AF42C856-2AC2-4995-BE0D-4356AFFA5E6C}" srcOrd="5" destOrd="0" presId="urn:microsoft.com/office/officeart/2005/8/layout/vProcess5"/>
    <dgm:cxn modelId="{E4B6A208-8D00-4605-A90A-74D3788C7ECB}" type="presParOf" srcId="{8AF9DA24-24EF-472D-8F66-35EFC0A0EB47}" destId="{8CD0AECD-CB81-40EB-94C3-57EEA77D6678}" srcOrd="6" destOrd="0" presId="urn:microsoft.com/office/officeart/2005/8/layout/vProcess5"/>
    <dgm:cxn modelId="{9DC77083-790F-48C6-A920-362BD186D751}" type="presParOf" srcId="{8AF9DA24-24EF-472D-8F66-35EFC0A0EB47}" destId="{AE4CEEDE-0481-46AC-8907-CC99238560C8}" srcOrd="7" destOrd="0" presId="urn:microsoft.com/office/officeart/2005/8/layout/vProcess5"/>
    <dgm:cxn modelId="{A46726BC-98CE-47F6-99D0-B2DC591C3107}" type="presParOf" srcId="{8AF9DA24-24EF-472D-8F66-35EFC0A0EB47}" destId="{4F9784DB-9C06-4CCE-A829-F89892CD91A0}" srcOrd="8" destOrd="0" presId="urn:microsoft.com/office/officeart/2005/8/layout/vProcess5"/>
    <dgm:cxn modelId="{A81977FC-7AAA-4CDB-ABE0-5908B63CB2FE}" type="presParOf" srcId="{8AF9DA24-24EF-472D-8F66-35EFC0A0EB47}" destId="{6A7D5946-EEA0-4C2E-B1FF-4BA8D067D11F}" srcOrd="9" destOrd="0" presId="urn:microsoft.com/office/officeart/2005/8/layout/vProcess5"/>
    <dgm:cxn modelId="{313662C4-3E03-4F0A-9158-B98EBD6E37E2}" type="presParOf" srcId="{8AF9DA24-24EF-472D-8F66-35EFC0A0EB47}" destId="{F70BEE05-A346-494E-9D96-D5BDE9661E09}" srcOrd="10" destOrd="0" presId="urn:microsoft.com/office/officeart/2005/8/layout/vProcess5"/>
    <dgm:cxn modelId="{03F4D702-D9A4-48B6-BF0A-3BA436B6DDAC}" type="presParOf" srcId="{8AF9DA24-24EF-472D-8F66-35EFC0A0EB47}" destId="{DDF44126-70BE-4C1F-85B4-C0220C63F6A3}" srcOrd="11" destOrd="0" presId="urn:microsoft.com/office/officeart/2005/8/layout/vProcess5"/>
    <dgm:cxn modelId="{D3AC481F-B262-4F0D-B8E6-6AF7F0A0B41B}" type="presParOf" srcId="{8AF9DA24-24EF-472D-8F66-35EFC0A0EB47}" destId="{F16CD49E-55B9-4E99-9F0C-BBADF82091E1}" srcOrd="12" destOrd="0" presId="urn:microsoft.com/office/officeart/2005/8/layout/vProcess5"/>
    <dgm:cxn modelId="{7ED23EF3-8ED6-45B5-9751-815B06349512}" type="presParOf" srcId="{8AF9DA24-24EF-472D-8F66-35EFC0A0EB47}" destId="{E51A4659-5AAB-4FB7-AFBC-7BA317D72581}" srcOrd="13" destOrd="0" presId="urn:microsoft.com/office/officeart/2005/8/layout/vProcess5"/>
    <dgm:cxn modelId="{2239132F-26DE-4CBC-A88B-5072C922D2D2}" type="presParOf" srcId="{8AF9DA24-24EF-472D-8F66-35EFC0A0EB47}" destId="{7F34BC61-B07E-4DCD-85A1-9958F088146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BEEA3-8159-4BFF-90CE-0ADBF007C1F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C81506-9543-415A-A107-32F9041A9CD7}">
      <dgm:prSet/>
      <dgm:spPr/>
      <dgm:t>
        <a:bodyPr/>
        <a:lstStyle/>
        <a:p>
          <a:r>
            <a:rPr lang="en-IN"/>
            <a:t>Here are a few </a:t>
          </a:r>
          <a:r>
            <a:rPr lang="en-IN" b="1"/>
            <a:t>real-world automation examples</a:t>
          </a:r>
          <a:r>
            <a:rPr lang="en-IN"/>
            <a:t>:</a:t>
          </a:r>
          <a:endParaRPr lang="en-US"/>
        </a:p>
      </dgm:t>
    </dgm:pt>
    <dgm:pt modelId="{CD943900-BF32-4416-81AD-1CAEBAEEC831}" type="parTrans" cxnId="{B81D3128-5B36-4B6F-985A-149FC9948EFE}">
      <dgm:prSet/>
      <dgm:spPr/>
      <dgm:t>
        <a:bodyPr/>
        <a:lstStyle/>
        <a:p>
          <a:endParaRPr lang="en-US"/>
        </a:p>
      </dgm:t>
    </dgm:pt>
    <dgm:pt modelId="{C07AEECE-3DAB-4931-8CBD-C1D18CF83E78}" type="sibTrans" cxnId="{B81D3128-5B36-4B6F-985A-149FC9948EFE}">
      <dgm:prSet/>
      <dgm:spPr/>
      <dgm:t>
        <a:bodyPr/>
        <a:lstStyle/>
        <a:p>
          <a:endParaRPr lang="en-US"/>
        </a:p>
      </dgm:t>
    </dgm:pt>
    <dgm:pt modelId="{19FDC353-D02D-4F96-B7E7-E5BBDB0C6385}">
      <dgm:prSet/>
      <dgm:spPr/>
      <dgm:t>
        <a:bodyPr/>
        <a:lstStyle/>
        <a:p>
          <a:r>
            <a:rPr lang="en-IN" b="1"/>
            <a:t>1. </a:t>
          </a:r>
          <a:r>
            <a:rPr lang="en-IN"/>
            <a:t>Social Media Automation</a:t>
          </a:r>
          <a:endParaRPr lang="en-US"/>
        </a:p>
      </dgm:t>
    </dgm:pt>
    <dgm:pt modelId="{03D0E6BB-A5EC-473B-A4E7-E115970FA727}" type="parTrans" cxnId="{4749F89B-5509-4843-9FB4-FBEE79C54F2F}">
      <dgm:prSet/>
      <dgm:spPr/>
      <dgm:t>
        <a:bodyPr/>
        <a:lstStyle/>
        <a:p>
          <a:endParaRPr lang="en-US"/>
        </a:p>
      </dgm:t>
    </dgm:pt>
    <dgm:pt modelId="{2922622F-7CEB-4F2D-86F9-A780E258B34F}" type="sibTrans" cxnId="{4749F89B-5509-4843-9FB4-FBEE79C54F2F}">
      <dgm:prSet/>
      <dgm:spPr/>
      <dgm:t>
        <a:bodyPr/>
        <a:lstStyle/>
        <a:p>
          <a:endParaRPr lang="en-US"/>
        </a:p>
      </dgm:t>
    </dgm:pt>
    <dgm:pt modelId="{932B361A-D292-44FE-89E1-92C00DD579E8}">
      <dgm:prSet/>
      <dgm:spPr/>
      <dgm:t>
        <a:bodyPr/>
        <a:lstStyle/>
        <a:p>
          <a:r>
            <a:rPr lang="en-IN"/>
            <a:t>Auto-post to Twitter when you upload a YouTube video.</a:t>
          </a:r>
          <a:endParaRPr lang="en-US"/>
        </a:p>
      </dgm:t>
    </dgm:pt>
    <dgm:pt modelId="{B25C1C1B-5804-440E-B41C-EC2330AF068A}" type="parTrans" cxnId="{948A6F4B-1FD2-4870-B268-6C77E48C7537}">
      <dgm:prSet/>
      <dgm:spPr/>
      <dgm:t>
        <a:bodyPr/>
        <a:lstStyle/>
        <a:p>
          <a:endParaRPr lang="en-US"/>
        </a:p>
      </dgm:t>
    </dgm:pt>
    <dgm:pt modelId="{69EAED28-D3A3-4E73-92E9-AE1E13C85999}" type="sibTrans" cxnId="{948A6F4B-1FD2-4870-B268-6C77E48C7537}">
      <dgm:prSet/>
      <dgm:spPr/>
      <dgm:t>
        <a:bodyPr/>
        <a:lstStyle/>
        <a:p>
          <a:endParaRPr lang="en-US"/>
        </a:p>
      </dgm:t>
    </dgm:pt>
    <dgm:pt modelId="{91E395F7-9D68-43C3-9B2C-49EF0C2A6CE5}">
      <dgm:prSet/>
      <dgm:spPr/>
      <dgm:t>
        <a:bodyPr/>
        <a:lstStyle/>
        <a:p>
          <a:r>
            <a:rPr lang="en-IN" b="1"/>
            <a:t>2. </a:t>
          </a:r>
          <a:r>
            <a:rPr lang="en-IN"/>
            <a:t>Email Alerts</a:t>
          </a:r>
          <a:endParaRPr lang="en-US"/>
        </a:p>
      </dgm:t>
    </dgm:pt>
    <dgm:pt modelId="{AD8A45C8-E349-49C6-854B-7EF5206FEF9A}" type="parTrans" cxnId="{014AB845-A221-4174-A9D0-97DF3A092F0B}">
      <dgm:prSet/>
      <dgm:spPr/>
      <dgm:t>
        <a:bodyPr/>
        <a:lstStyle/>
        <a:p>
          <a:endParaRPr lang="en-US"/>
        </a:p>
      </dgm:t>
    </dgm:pt>
    <dgm:pt modelId="{1EC09F18-9DE0-429E-8EBE-7126828A7402}" type="sibTrans" cxnId="{014AB845-A221-4174-A9D0-97DF3A092F0B}">
      <dgm:prSet/>
      <dgm:spPr/>
      <dgm:t>
        <a:bodyPr/>
        <a:lstStyle/>
        <a:p>
          <a:endParaRPr lang="en-US"/>
        </a:p>
      </dgm:t>
    </dgm:pt>
    <dgm:pt modelId="{4C9CD579-17BE-44DA-B82F-A02537CC96E7}">
      <dgm:prSet/>
      <dgm:spPr/>
      <dgm:t>
        <a:bodyPr/>
        <a:lstStyle/>
        <a:p>
          <a:r>
            <a:rPr lang="en-IN"/>
            <a:t>Send an email alert when a form is submitted or a Google Sheet is updated.</a:t>
          </a:r>
          <a:endParaRPr lang="en-US"/>
        </a:p>
      </dgm:t>
    </dgm:pt>
    <dgm:pt modelId="{340B5E7C-DC28-482F-B29F-790D9CA8D9F2}" type="parTrans" cxnId="{89621D4C-126C-4588-9CBC-59D7C308E0CA}">
      <dgm:prSet/>
      <dgm:spPr/>
      <dgm:t>
        <a:bodyPr/>
        <a:lstStyle/>
        <a:p>
          <a:endParaRPr lang="en-US"/>
        </a:p>
      </dgm:t>
    </dgm:pt>
    <dgm:pt modelId="{6B79933F-9700-464D-8421-2754DA112FE8}" type="sibTrans" cxnId="{89621D4C-126C-4588-9CBC-59D7C308E0CA}">
      <dgm:prSet/>
      <dgm:spPr/>
      <dgm:t>
        <a:bodyPr/>
        <a:lstStyle/>
        <a:p>
          <a:endParaRPr lang="en-US"/>
        </a:p>
      </dgm:t>
    </dgm:pt>
    <dgm:pt modelId="{9BAF9A44-B948-4AF3-BF42-DE541FFB1704}">
      <dgm:prSet/>
      <dgm:spPr/>
      <dgm:t>
        <a:bodyPr/>
        <a:lstStyle/>
        <a:p>
          <a:r>
            <a:rPr lang="en-IN"/>
            <a:t>3</a:t>
          </a:r>
          <a:r>
            <a:rPr lang="en-IN" b="1"/>
            <a:t>. </a:t>
          </a:r>
          <a:r>
            <a:rPr lang="en-IN"/>
            <a:t>WhatsApp/Telegram Bot</a:t>
          </a:r>
          <a:endParaRPr lang="en-US"/>
        </a:p>
      </dgm:t>
    </dgm:pt>
    <dgm:pt modelId="{B379BE7E-B3DF-448C-A7B3-D3BF8EE75F49}" type="parTrans" cxnId="{1CE986BC-8A89-40B3-93BD-A96564B02571}">
      <dgm:prSet/>
      <dgm:spPr/>
      <dgm:t>
        <a:bodyPr/>
        <a:lstStyle/>
        <a:p>
          <a:endParaRPr lang="en-US"/>
        </a:p>
      </dgm:t>
    </dgm:pt>
    <dgm:pt modelId="{9DCE6B3B-BC11-46BD-90EA-0C8724B42B39}" type="sibTrans" cxnId="{1CE986BC-8A89-40B3-93BD-A96564B02571}">
      <dgm:prSet/>
      <dgm:spPr/>
      <dgm:t>
        <a:bodyPr/>
        <a:lstStyle/>
        <a:p>
          <a:endParaRPr lang="en-US"/>
        </a:p>
      </dgm:t>
    </dgm:pt>
    <dgm:pt modelId="{65D83C6D-E310-452E-B0A2-01FB52E26ECF}">
      <dgm:prSet/>
      <dgm:spPr/>
      <dgm:t>
        <a:bodyPr/>
        <a:lstStyle/>
        <a:p>
          <a:r>
            <a:rPr lang="en-IN"/>
            <a:t>Send order updates, reminders, or welcome messages automatically via WhatsApp or Telegram.</a:t>
          </a:r>
          <a:endParaRPr lang="en-US"/>
        </a:p>
      </dgm:t>
    </dgm:pt>
    <dgm:pt modelId="{23674CE5-62EA-4201-A56E-4B22368614BC}" type="parTrans" cxnId="{E2B2349A-876E-4FD7-A9A2-477665EE858F}">
      <dgm:prSet/>
      <dgm:spPr/>
      <dgm:t>
        <a:bodyPr/>
        <a:lstStyle/>
        <a:p>
          <a:endParaRPr lang="en-US"/>
        </a:p>
      </dgm:t>
    </dgm:pt>
    <dgm:pt modelId="{53711FA2-3E78-4B25-B7F0-BC37E825E89B}" type="sibTrans" cxnId="{E2B2349A-876E-4FD7-A9A2-477665EE858F}">
      <dgm:prSet/>
      <dgm:spPr/>
      <dgm:t>
        <a:bodyPr/>
        <a:lstStyle/>
        <a:p>
          <a:endParaRPr lang="en-US"/>
        </a:p>
      </dgm:t>
    </dgm:pt>
    <dgm:pt modelId="{F4E07F79-EC1D-4A33-B6EF-FE33602839DA}">
      <dgm:prSet/>
      <dgm:spPr/>
      <dgm:t>
        <a:bodyPr/>
        <a:lstStyle/>
        <a:p>
          <a:r>
            <a:rPr lang="en-IN" b="1"/>
            <a:t>4. </a:t>
          </a:r>
          <a:r>
            <a:rPr lang="en-IN"/>
            <a:t>Lead Management</a:t>
          </a:r>
          <a:endParaRPr lang="en-US"/>
        </a:p>
      </dgm:t>
    </dgm:pt>
    <dgm:pt modelId="{F3AC61B2-C1FB-4E80-9CE5-AB428739F890}" type="parTrans" cxnId="{D05C8BEC-44C7-4355-B0C6-5051DD680A5C}">
      <dgm:prSet/>
      <dgm:spPr/>
      <dgm:t>
        <a:bodyPr/>
        <a:lstStyle/>
        <a:p>
          <a:endParaRPr lang="en-US"/>
        </a:p>
      </dgm:t>
    </dgm:pt>
    <dgm:pt modelId="{A4D88FAF-E60A-43F2-B09B-3AB49B8F2C0D}" type="sibTrans" cxnId="{D05C8BEC-44C7-4355-B0C6-5051DD680A5C}">
      <dgm:prSet/>
      <dgm:spPr/>
      <dgm:t>
        <a:bodyPr/>
        <a:lstStyle/>
        <a:p>
          <a:endParaRPr lang="en-US"/>
        </a:p>
      </dgm:t>
    </dgm:pt>
    <dgm:pt modelId="{BCEB442B-9C73-4AD7-A47F-24940CA2D7BB}">
      <dgm:prSet/>
      <dgm:spPr/>
      <dgm:t>
        <a:bodyPr/>
        <a:lstStyle/>
        <a:p>
          <a:r>
            <a:rPr lang="en-IN"/>
            <a:t>When someone fills a Google Form, store their info in Notion and alert the sales team.</a:t>
          </a:r>
          <a:endParaRPr lang="en-US"/>
        </a:p>
      </dgm:t>
    </dgm:pt>
    <dgm:pt modelId="{5A5B25D7-60C0-4C2E-B504-B0F33F1CE044}" type="parTrans" cxnId="{098E95A7-6E22-455A-94B8-47AEA122AF43}">
      <dgm:prSet/>
      <dgm:spPr/>
      <dgm:t>
        <a:bodyPr/>
        <a:lstStyle/>
        <a:p>
          <a:endParaRPr lang="en-US"/>
        </a:p>
      </dgm:t>
    </dgm:pt>
    <dgm:pt modelId="{623AC388-4C2D-4702-8D50-6B332E2A0E0E}" type="sibTrans" cxnId="{098E95A7-6E22-455A-94B8-47AEA122AF43}">
      <dgm:prSet/>
      <dgm:spPr/>
      <dgm:t>
        <a:bodyPr/>
        <a:lstStyle/>
        <a:p>
          <a:endParaRPr lang="en-US"/>
        </a:p>
      </dgm:t>
    </dgm:pt>
    <dgm:pt modelId="{7226815B-69E6-4279-8264-C8DD86E999DC}">
      <dgm:prSet/>
      <dgm:spPr/>
      <dgm:t>
        <a:bodyPr/>
        <a:lstStyle/>
        <a:p>
          <a:r>
            <a:rPr lang="en-IN" b="1"/>
            <a:t>5. </a:t>
          </a:r>
          <a:r>
            <a:rPr lang="en-IN"/>
            <a:t>Daily Report Generator</a:t>
          </a:r>
          <a:endParaRPr lang="en-US"/>
        </a:p>
      </dgm:t>
    </dgm:pt>
    <dgm:pt modelId="{9191095A-E316-4B1D-84E6-F755E5A065A0}" type="parTrans" cxnId="{3C60C541-2558-4B9B-9AC1-4925D7482F35}">
      <dgm:prSet/>
      <dgm:spPr/>
      <dgm:t>
        <a:bodyPr/>
        <a:lstStyle/>
        <a:p>
          <a:endParaRPr lang="en-US"/>
        </a:p>
      </dgm:t>
    </dgm:pt>
    <dgm:pt modelId="{651E57C9-5C50-40C2-B832-2295B13150F6}" type="sibTrans" cxnId="{3C60C541-2558-4B9B-9AC1-4925D7482F35}">
      <dgm:prSet/>
      <dgm:spPr/>
      <dgm:t>
        <a:bodyPr/>
        <a:lstStyle/>
        <a:p>
          <a:endParaRPr lang="en-US"/>
        </a:p>
      </dgm:t>
    </dgm:pt>
    <dgm:pt modelId="{32D28EC7-B98E-4ACB-A3E1-F0E9C47D3203}">
      <dgm:prSet/>
      <dgm:spPr/>
      <dgm:t>
        <a:bodyPr/>
        <a:lstStyle/>
        <a:p>
          <a:r>
            <a:rPr lang="en-IN"/>
            <a:t>Fetch data from APIs (e.g., weather, sales), format it, and send it to your inbox every morning.</a:t>
          </a:r>
          <a:endParaRPr lang="en-US"/>
        </a:p>
      </dgm:t>
    </dgm:pt>
    <dgm:pt modelId="{F22BD533-8447-4045-AD0D-11CEDA6FF612}" type="parTrans" cxnId="{0FE973A3-418B-4B3D-8E02-4B96E1836051}">
      <dgm:prSet/>
      <dgm:spPr/>
      <dgm:t>
        <a:bodyPr/>
        <a:lstStyle/>
        <a:p>
          <a:endParaRPr lang="en-US"/>
        </a:p>
      </dgm:t>
    </dgm:pt>
    <dgm:pt modelId="{63F394E7-87BC-40ED-8769-66CE72F0709B}" type="sibTrans" cxnId="{0FE973A3-418B-4B3D-8E02-4B96E1836051}">
      <dgm:prSet/>
      <dgm:spPr/>
      <dgm:t>
        <a:bodyPr/>
        <a:lstStyle/>
        <a:p>
          <a:endParaRPr lang="en-US"/>
        </a:p>
      </dgm:t>
    </dgm:pt>
    <dgm:pt modelId="{A61472E8-CB10-4A0D-A1DC-65F5061DDA84}" type="pres">
      <dgm:prSet presAssocID="{993BEEA3-8159-4BFF-90CE-0ADBF007C1F3}" presName="diagram" presStyleCnt="0">
        <dgm:presLayoutVars>
          <dgm:dir/>
          <dgm:resizeHandles val="exact"/>
        </dgm:presLayoutVars>
      </dgm:prSet>
      <dgm:spPr/>
    </dgm:pt>
    <dgm:pt modelId="{F262C72E-925A-4795-8847-74558A7C70BB}" type="pres">
      <dgm:prSet presAssocID="{9EC81506-9543-415A-A107-32F9041A9CD7}" presName="node" presStyleLbl="node1" presStyleIdx="0" presStyleCnt="11">
        <dgm:presLayoutVars>
          <dgm:bulletEnabled val="1"/>
        </dgm:presLayoutVars>
      </dgm:prSet>
      <dgm:spPr/>
    </dgm:pt>
    <dgm:pt modelId="{3034580A-7FC7-46B0-B7AB-CEFDC75AEA2C}" type="pres">
      <dgm:prSet presAssocID="{C07AEECE-3DAB-4931-8CBD-C1D18CF83E78}" presName="sibTrans" presStyleCnt="0"/>
      <dgm:spPr/>
    </dgm:pt>
    <dgm:pt modelId="{B519F7AE-0DEF-4828-8EDC-FAF9BCABC6A0}" type="pres">
      <dgm:prSet presAssocID="{19FDC353-D02D-4F96-B7E7-E5BBDB0C6385}" presName="node" presStyleLbl="node1" presStyleIdx="1" presStyleCnt="11">
        <dgm:presLayoutVars>
          <dgm:bulletEnabled val="1"/>
        </dgm:presLayoutVars>
      </dgm:prSet>
      <dgm:spPr/>
    </dgm:pt>
    <dgm:pt modelId="{E50A9E37-83AE-4202-A30D-7C64A19FFEF1}" type="pres">
      <dgm:prSet presAssocID="{2922622F-7CEB-4F2D-86F9-A780E258B34F}" presName="sibTrans" presStyleCnt="0"/>
      <dgm:spPr/>
    </dgm:pt>
    <dgm:pt modelId="{6DFAFBBA-999B-4890-8974-4F235EB062F2}" type="pres">
      <dgm:prSet presAssocID="{932B361A-D292-44FE-89E1-92C00DD579E8}" presName="node" presStyleLbl="node1" presStyleIdx="2" presStyleCnt="11">
        <dgm:presLayoutVars>
          <dgm:bulletEnabled val="1"/>
        </dgm:presLayoutVars>
      </dgm:prSet>
      <dgm:spPr/>
    </dgm:pt>
    <dgm:pt modelId="{C6518B4F-BAE1-4818-AD58-AA499B0F4B95}" type="pres">
      <dgm:prSet presAssocID="{69EAED28-D3A3-4E73-92E9-AE1E13C85999}" presName="sibTrans" presStyleCnt="0"/>
      <dgm:spPr/>
    </dgm:pt>
    <dgm:pt modelId="{AD387E56-E492-4949-A6C7-D0081DFA0DDF}" type="pres">
      <dgm:prSet presAssocID="{91E395F7-9D68-43C3-9B2C-49EF0C2A6CE5}" presName="node" presStyleLbl="node1" presStyleIdx="3" presStyleCnt="11">
        <dgm:presLayoutVars>
          <dgm:bulletEnabled val="1"/>
        </dgm:presLayoutVars>
      </dgm:prSet>
      <dgm:spPr/>
    </dgm:pt>
    <dgm:pt modelId="{8EB3DB3D-278B-451E-89F0-CE42D30CEBBB}" type="pres">
      <dgm:prSet presAssocID="{1EC09F18-9DE0-429E-8EBE-7126828A7402}" presName="sibTrans" presStyleCnt="0"/>
      <dgm:spPr/>
    </dgm:pt>
    <dgm:pt modelId="{120D967F-CE90-4EA3-9C24-C731656D3AE7}" type="pres">
      <dgm:prSet presAssocID="{4C9CD579-17BE-44DA-B82F-A02537CC96E7}" presName="node" presStyleLbl="node1" presStyleIdx="4" presStyleCnt="11">
        <dgm:presLayoutVars>
          <dgm:bulletEnabled val="1"/>
        </dgm:presLayoutVars>
      </dgm:prSet>
      <dgm:spPr/>
    </dgm:pt>
    <dgm:pt modelId="{600BD974-C1A0-4823-9B9D-614A1E3A1337}" type="pres">
      <dgm:prSet presAssocID="{6B79933F-9700-464D-8421-2754DA112FE8}" presName="sibTrans" presStyleCnt="0"/>
      <dgm:spPr/>
    </dgm:pt>
    <dgm:pt modelId="{81451B94-8DA6-489A-835B-9F97A5666CEE}" type="pres">
      <dgm:prSet presAssocID="{9BAF9A44-B948-4AF3-BF42-DE541FFB1704}" presName="node" presStyleLbl="node1" presStyleIdx="5" presStyleCnt="11">
        <dgm:presLayoutVars>
          <dgm:bulletEnabled val="1"/>
        </dgm:presLayoutVars>
      </dgm:prSet>
      <dgm:spPr/>
    </dgm:pt>
    <dgm:pt modelId="{F1508ABD-3DC9-40C0-ADC6-AC5148B5E9D8}" type="pres">
      <dgm:prSet presAssocID="{9DCE6B3B-BC11-46BD-90EA-0C8724B42B39}" presName="sibTrans" presStyleCnt="0"/>
      <dgm:spPr/>
    </dgm:pt>
    <dgm:pt modelId="{94F4D905-4C49-4D4F-BE9C-82373945C2A9}" type="pres">
      <dgm:prSet presAssocID="{65D83C6D-E310-452E-B0A2-01FB52E26ECF}" presName="node" presStyleLbl="node1" presStyleIdx="6" presStyleCnt="11">
        <dgm:presLayoutVars>
          <dgm:bulletEnabled val="1"/>
        </dgm:presLayoutVars>
      </dgm:prSet>
      <dgm:spPr/>
    </dgm:pt>
    <dgm:pt modelId="{5E31D237-07AD-49ED-81D1-51005B40463A}" type="pres">
      <dgm:prSet presAssocID="{53711FA2-3E78-4B25-B7F0-BC37E825E89B}" presName="sibTrans" presStyleCnt="0"/>
      <dgm:spPr/>
    </dgm:pt>
    <dgm:pt modelId="{F4709A55-6DF1-486E-8A4C-5459E72C3499}" type="pres">
      <dgm:prSet presAssocID="{F4E07F79-EC1D-4A33-B6EF-FE33602839DA}" presName="node" presStyleLbl="node1" presStyleIdx="7" presStyleCnt="11">
        <dgm:presLayoutVars>
          <dgm:bulletEnabled val="1"/>
        </dgm:presLayoutVars>
      </dgm:prSet>
      <dgm:spPr/>
    </dgm:pt>
    <dgm:pt modelId="{806C2064-FDFF-43B5-A465-9E31C2F42F09}" type="pres">
      <dgm:prSet presAssocID="{A4D88FAF-E60A-43F2-B09B-3AB49B8F2C0D}" presName="sibTrans" presStyleCnt="0"/>
      <dgm:spPr/>
    </dgm:pt>
    <dgm:pt modelId="{8210DA1B-785E-401C-ACD3-0223C712FAD0}" type="pres">
      <dgm:prSet presAssocID="{BCEB442B-9C73-4AD7-A47F-24940CA2D7BB}" presName="node" presStyleLbl="node1" presStyleIdx="8" presStyleCnt="11">
        <dgm:presLayoutVars>
          <dgm:bulletEnabled val="1"/>
        </dgm:presLayoutVars>
      </dgm:prSet>
      <dgm:spPr/>
    </dgm:pt>
    <dgm:pt modelId="{BA5E5AE3-1E14-4496-AA42-73B60DF70C2A}" type="pres">
      <dgm:prSet presAssocID="{623AC388-4C2D-4702-8D50-6B332E2A0E0E}" presName="sibTrans" presStyleCnt="0"/>
      <dgm:spPr/>
    </dgm:pt>
    <dgm:pt modelId="{5ED7FD1B-A0E0-43D3-9E1A-95B8EFAA665F}" type="pres">
      <dgm:prSet presAssocID="{7226815B-69E6-4279-8264-C8DD86E999DC}" presName="node" presStyleLbl="node1" presStyleIdx="9" presStyleCnt="11">
        <dgm:presLayoutVars>
          <dgm:bulletEnabled val="1"/>
        </dgm:presLayoutVars>
      </dgm:prSet>
      <dgm:spPr/>
    </dgm:pt>
    <dgm:pt modelId="{2F38B5C7-E212-4B5E-AC9E-B8ED49C18A62}" type="pres">
      <dgm:prSet presAssocID="{651E57C9-5C50-40C2-B832-2295B13150F6}" presName="sibTrans" presStyleCnt="0"/>
      <dgm:spPr/>
    </dgm:pt>
    <dgm:pt modelId="{3B7A3F98-7AF6-41BD-830B-C94753898399}" type="pres">
      <dgm:prSet presAssocID="{32D28EC7-B98E-4ACB-A3E1-F0E9C47D320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47F07D0E-9DE7-443B-9B4A-AE531791DF8F}" type="presOf" srcId="{9EC81506-9543-415A-A107-32F9041A9CD7}" destId="{F262C72E-925A-4795-8847-74558A7C70BB}" srcOrd="0" destOrd="0" presId="urn:microsoft.com/office/officeart/2005/8/layout/default"/>
    <dgm:cxn modelId="{66D6BD21-393B-4929-80E3-7B7EE3085613}" type="presOf" srcId="{9BAF9A44-B948-4AF3-BF42-DE541FFB1704}" destId="{81451B94-8DA6-489A-835B-9F97A5666CEE}" srcOrd="0" destOrd="0" presId="urn:microsoft.com/office/officeart/2005/8/layout/default"/>
    <dgm:cxn modelId="{6CB6CB26-8580-40B3-920C-B99C4FA40E17}" type="presOf" srcId="{F4E07F79-EC1D-4A33-B6EF-FE33602839DA}" destId="{F4709A55-6DF1-486E-8A4C-5459E72C3499}" srcOrd="0" destOrd="0" presId="urn:microsoft.com/office/officeart/2005/8/layout/default"/>
    <dgm:cxn modelId="{B81D3128-5B36-4B6F-985A-149FC9948EFE}" srcId="{993BEEA3-8159-4BFF-90CE-0ADBF007C1F3}" destId="{9EC81506-9543-415A-A107-32F9041A9CD7}" srcOrd="0" destOrd="0" parTransId="{CD943900-BF32-4416-81AD-1CAEBAEEC831}" sibTransId="{C07AEECE-3DAB-4931-8CBD-C1D18CF83E78}"/>
    <dgm:cxn modelId="{B3A07134-F3A8-47D8-91DD-647827BF4B9F}" type="presOf" srcId="{7226815B-69E6-4279-8264-C8DD86E999DC}" destId="{5ED7FD1B-A0E0-43D3-9E1A-95B8EFAA665F}" srcOrd="0" destOrd="0" presId="urn:microsoft.com/office/officeart/2005/8/layout/default"/>
    <dgm:cxn modelId="{129F2E3A-1FDB-43CB-8188-68F43D9E6B5D}" type="presOf" srcId="{32D28EC7-B98E-4ACB-A3E1-F0E9C47D3203}" destId="{3B7A3F98-7AF6-41BD-830B-C94753898399}" srcOrd="0" destOrd="0" presId="urn:microsoft.com/office/officeart/2005/8/layout/default"/>
    <dgm:cxn modelId="{23563F41-0D25-433A-A90D-1BA4BC4842C2}" type="presOf" srcId="{993BEEA3-8159-4BFF-90CE-0ADBF007C1F3}" destId="{A61472E8-CB10-4A0D-A1DC-65F5061DDA84}" srcOrd="0" destOrd="0" presId="urn:microsoft.com/office/officeart/2005/8/layout/default"/>
    <dgm:cxn modelId="{3C60C541-2558-4B9B-9AC1-4925D7482F35}" srcId="{993BEEA3-8159-4BFF-90CE-0ADBF007C1F3}" destId="{7226815B-69E6-4279-8264-C8DD86E999DC}" srcOrd="9" destOrd="0" parTransId="{9191095A-E316-4B1D-84E6-F755E5A065A0}" sibTransId="{651E57C9-5C50-40C2-B832-2295B13150F6}"/>
    <dgm:cxn modelId="{014AB845-A221-4174-A9D0-97DF3A092F0B}" srcId="{993BEEA3-8159-4BFF-90CE-0ADBF007C1F3}" destId="{91E395F7-9D68-43C3-9B2C-49EF0C2A6CE5}" srcOrd="3" destOrd="0" parTransId="{AD8A45C8-E349-49C6-854B-7EF5206FEF9A}" sibTransId="{1EC09F18-9DE0-429E-8EBE-7126828A7402}"/>
    <dgm:cxn modelId="{948A6F4B-1FD2-4870-B268-6C77E48C7537}" srcId="{993BEEA3-8159-4BFF-90CE-0ADBF007C1F3}" destId="{932B361A-D292-44FE-89E1-92C00DD579E8}" srcOrd="2" destOrd="0" parTransId="{B25C1C1B-5804-440E-B41C-EC2330AF068A}" sibTransId="{69EAED28-D3A3-4E73-92E9-AE1E13C85999}"/>
    <dgm:cxn modelId="{89621D4C-126C-4588-9CBC-59D7C308E0CA}" srcId="{993BEEA3-8159-4BFF-90CE-0ADBF007C1F3}" destId="{4C9CD579-17BE-44DA-B82F-A02537CC96E7}" srcOrd="4" destOrd="0" parTransId="{340B5E7C-DC28-482F-B29F-790D9CA8D9F2}" sibTransId="{6B79933F-9700-464D-8421-2754DA112FE8}"/>
    <dgm:cxn modelId="{ECAC176D-4E38-4493-AFCE-1BD12683DA11}" type="presOf" srcId="{932B361A-D292-44FE-89E1-92C00DD579E8}" destId="{6DFAFBBA-999B-4890-8974-4F235EB062F2}" srcOrd="0" destOrd="0" presId="urn:microsoft.com/office/officeart/2005/8/layout/default"/>
    <dgm:cxn modelId="{4C654453-7D67-4785-A12E-CF44F29070FE}" type="presOf" srcId="{91E395F7-9D68-43C3-9B2C-49EF0C2A6CE5}" destId="{AD387E56-E492-4949-A6C7-D0081DFA0DDF}" srcOrd="0" destOrd="0" presId="urn:microsoft.com/office/officeart/2005/8/layout/default"/>
    <dgm:cxn modelId="{0BD7C296-50FD-4CF4-99F2-316BFB9F739F}" type="presOf" srcId="{BCEB442B-9C73-4AD7-A47F-24940CA2D7BB}" destId="{8210DA1B-785E-401C-ACD3-0223C712FAD0}" srcOrd="0" destOrd="0" presId="urn:microsoft.com/office/officeart/2005/8/layout/default"/>
    <dgm:cxn modelId="{E2B2349A-876E-4FD7-A9A2-477665EE858F}" srcId="{993BEEA3-8159-4BFF-90CE-0ADBF007C1F3}" destId="{65D83C6D-E310-452E-B0A2-01FB52E26ECF}" srcOrd="6" destOrd="0" parTransId="{23674CE5-62EA-4201-A56E-4B22368614BC}" sibTransId="{53711FA2-3E78-4B25-B7F0-BC37E825E89B}"/>
    <dgm:cxn modelId="{4749F89B-5509-4843-9FB4-FBEE79C54F2F}" srcId="{993BEEA3-8159-4BFF-90CE-0ADBF007C1F3}" destId="{19FDC353-D02D-4F96-B7E7-E5BBDB0C6385}" srcOrd="1" destOrd="0" parTransId="{03D0E6BB-A5EC-473B-A4E7-E115970FA727}" sibTransId="{2922622F-7CEB-4F2D-86F9-A780E258B34F}"/>
    <dgm:cxn modelId="{0FE973A3-418B-4B3D-8E02-4B96E1836051}" srcId="{993BEEA3-8159-4BFF-90CE-0ADBF007C1F3}" destId="{32D28EC7-B98E-4ACB-A3E1-F0E9C47D3203}" srcOrd="10" destOrd="0" parTransId="{F22BD533-8447-4045-AD0D-11CEDA6FF612}" sibTransId="{63F394E7-87BC-40ED-8769-66CE72F0709B}"/>
    <dgm:cxn modelId="{098E95A7-6E22-455A-94B8-47AEA122AF43}" srcId="{993BEEA3-8159-4BFF-90CE-0ADBF007C1F3}" destId="{BCEB442B-9C73-4AD7-A47F-24940CA2D7BB}" srcOrd="8" destOrd="0" parTransId="{5A5B25D7-60C0-4C2E-B504-B0F33F1CE044}" sibTransId="{623AC388-4C2D-4702-8D50-6B332E2A0E0E}"/>
    <dgm:cxn modelId="{1CE986BC-8A89-40B3-93BD-A96564B02571}" srcId="{993BEEA3-8159-4BFF-90CE-0ADBF007C1F3}" destId="{9BAF9A44-B948-4AF3-BF42-DE541FFB1704}" srcOrd="5" destOrd="0" parTransId="{B379BE7E-B3DF-448C-A7B3-D3BF8EE75F49}" sibTransId="{9DCE6B3B-BC11-46BD-90EA-0C8724B42B39}"/>
    <dgm:cxn modelId="{88ABF5C6-D885-4014-B775-7FE4F2088DA2}" type="presOf" srcId="{65D83C6D-E310-452E-B0A2-01FB52E26ECF}" destId="{94F4D905-4C49-4D4F-BE9C-82373945C2A9}" srcOrd="0" destOrd="0" presId="urn:microsoft.com/office/officeart/2005/8/layout/default"/>
    <dgm:cxn modelId="{17C742DD-7FE1-47BB-86FE-057CA3B41AC6}" type="presOf" srcId="{4C9CD579-17BE-44DA-B82F-A02537CC96E7}" destId="{120D967F-CE90-4EA3-9C24-C731656D3AE7}" srcOrd="0" destOrd="0" presId="urn:microsoft.com/office/officeart/2005/8/layout/default"/>
    <dgm:cxn modelId="{D05C8BEC-44C7-4355-B0C6-5051DD680A5C}" srcId="{993BEEA3-8159-4BFF-90CE-0ADBF007C1F3}" destId="{F4E07F79-EC1D-4A33-B6EF-FE33602839DA}" srcOrd="7" destOrd="0" parTransId="{F3AC61B2-C1FB-4E80-9CE5-AB428739F890}" sibTransId="{A4D88FAF-E60A-43F2-B09B-3AB49B8F2C0D}"/>
    <dgm:cxn modelId="{378B93ED-5892-4C30-84FA-054BCD52737A}" type="presOf" srcId="{19FDC353-D02D-4F96-B7E7-E5BBDB0C6385}" destId="{B519F7AE-0DEF-4828-8EDC-FAF9BCABC6A0}" srcOrd="0" destOrd="0" presId="urn:microsoft.com/office/officeart/2005/8/layout/default"/>
    <dgm:cxn modelId="{7259B7C0-F06F-4833-816A-858EA162EC3B}" type="presParOf" srcId="{A61472E8-CB10-4A0D-A1DC-65F5061DDA84}" destId="{F262C72E-925A-4795-8847-74558A7C70BB}" srcOrd="0" destOrd="0" presId="urn:microsoft.com/office/officeart/2005/8/layout/default"/>
    <dgm:cxn modelId="{869DF235-AAE0-48A2-A583-A18EB1029DA2}" type="presParOf" srcId="{A61472E8-CB10-4A0D-A1DC-65F5061DDA84}" destId="{3034580A-7FC7-46B0-B7AB-CEFDC75AEA2C}" srcOrd="1" destOrd="0" presId="urn:microsoft.com/office/officeart/2005/8/layout/default"/>
    <dgm:cxn modelId="{E8E79F51-5B1F-4580-8940-B134FB0A8E02}" type="presParOf" srcId="{A61472E8-CB10-4A0D-A1DC-65F5061DDA84}" destId="{B519F7AE-0DEF-4828-8EDC-FAF9BCABC6A0}" srcOrd="2" destOrd="0" presId="urn:microsoft.com/office/officeart/2005/8/layout/default"/>
    <dgm:cxn modelId="{8392CF67-B1E6-43F6-8F43-13B4A68998A3}" type="presParOf" srcId="{A61472E8-CB10-4A0D-A1DC-65F5061DDA84}" destId="{E50A9E37-83AE-4202-A30D-7C64A19FFEF1}" srcOrd="3" destOrd="0" presId="urn:microsoft.com/office/officeart/2005/8/layout/default"/>
    <dgm:cxn modelId="{74EBC3BB-2203-4159-AF7A-BFB720D65D21}" type="presParOf" srcId="{A61472E8-CB10-4A0D-A1DC-65F5061DDA84}" destId="{6DFAFBBA-999B-4890-8974-4F235EB062F2}" srcOrd="4" destOrd="0" presId="urn:microsoft.com/office/officeart/2005/8/layout/default"/>
    <dgm:cxn modelId="{F1BDD7F9-CBF2-4D74-8F2C-BF1CB9930B64}" type="presParOf" srcId="{A61472E8-CB10-4A0D-A1DC-65F5061DDA84}" destId="{C6518B4F-BAE1-4818-AD58-AA499B0F4B95}" srcOrd="5" destOrd="0" presId="urn:microsoft.com/office/officeart/2005/8/layout/default"/>
    <dgm:cxn modelId="{3189342A-5782-450C-AC65-E38FC2F7C5DA}" type="presParOf" srcId="{A61472E8-CB10-4A0D-A1DC-65F5061DDA84}" destId="{AD387E56-E492-4949-A6C7-D0081DFA0DDF}" srcOrd="6" destOrd="0" presId="urn:microsoft.com/office/officeart/2005/8/layout/default"/>
    <dgm:cxn modelId="{6B3B97BD-2E19-424D-9CC6-E1EE0A4D70F5}" type="presParOf" srcId="{A61472E8-CB10-4A0D-A1DC-65F5061DDA84}" destId="{8EB3DB3D-278B-451E-89F0-CE42D30CEBBB}" srcOrd="7" destOrd="0" presId="urn:microsoft.com/office/officeart/2005/8/layout/default"/>
    <dgm:cxn modelId="{F736A283-D0C6-4E4B-9D33-F1EFF008AAA3}" type="presParOf" srcId="{A61472E8-CB10-4A0D-A1DC-65F5061DDA84}" destId="{120D967F-CE90-4EA3-9C24-C731656D3AE7}" srcOrd="8" destOrd="0" presId="urn:microsoft.com/office/officeart/2005/8/layout/default"/>
    <dgm:cxn modelId="{691FDA17-A762-452F-A9F2-B0E708747597}" type="presParOf" srcId="{A61472E8-CB10-4A0D-A1DC-65F5061DDA84}" destId="{600BD974-C1A0-4823-9B9D-614A1E3A1337}" srcOrd="9" destOrd="0" presId="urn:microsoft.com/office/officeart/2005/8/layout/default"/>
    <dgm:cxn modelId="{06331F21-CB47-4B46-B3A6-B80977D07794}" type="presParOf" srcId="{A61472E8-CB10-4A0D-A1DC-65F5061DDA84}" destId="{81451B94-8DA6-489A-835B-9F97A5666CEE}" srcOrd="10" destOrd="0" presId="urn:microsoft.com/office/officeart/2005/8/layout/default"/>
    <dgm:cxn modelId="{87779F18-2B61-498B-8D6C-0B0D86CB8FB3}" type="presParOf" srcId="{A61472E8-CB10-4A0D-A1DC-65F5061DDA84}" destId="{F1508ABD-3DC9-40C0-ADC6-AC5148B5E9D8}" srcOrd="11" destOrd="0" presId="urn:microsoft.com/office/officeart/2005/8/layout/default"/>
    <dgm:cxn modelId="{64524D14-CE3B-4458-8CE5-9783EFEB8BCB}" type="presParOf" srcId="{A61472E8-CB10-4A0D-A1DC-65F5061DDA84}" destId="{94F4D905-4C49-4D4F-BE9C-82373945C2A9}" srcOrd="12" destOrd="0" presId="urn:microsoft.com/office/officeart/2005/8/layout/default"/>
    <dgm:cxn modelId="{8CF42B77-8A7A-4E4E-94FB-441D14D023F7}" type="presParOf" srcId="{A61472E8-CB10-4A0D-A1DC-65F5061DDA84}" destId="{5E31D237-07AD-49ED-81D1-51005B40463A}" srcOrd="13" destOrd="0" presId="urn:microsoft.com/office/officeart/2005/8/layout/default"/>
    <dgm:cxn modelId="{70018721-525F-413A-A78D-E59AB66ADD5E}" type="presParOf" srcId="{A61472E8-CB10-4A0D-A1DC-65F5061DDA84}" destId="{F4709A55-6DF1-486E-8A4C-5459E72C3499}" srcOrd="14" destOrd="0" presId="urn:microsoft.com/office/officeart/2005/8/layout/default"/>
    <dgm:cxn modelId="{BB61E16D-D574-4E6D-9373-4E17F62F6020}" type="presParOf" srcId="{A61472E8-CB10-4A0D-A1DC-65F5061DDA84}" destId="{806C2064-FDFF-43B5-A465-9E31C2F42F09}" srcOrd="15" destOrd="0" presId="urn:microsoft.com/office/officeart/2005/8/layout/default"/>
    <dgm:cxn modelId="{0B7BAE6B-6CCA-4F67-9418-70BBB9FC84AB}" type="presParOf" srcId="{A61472E8-CB10-4A0D-A1DC-65F5061DDA84}" destId="{8210DA1B-785E-401C-ACD3-0223C712FAD0}" srcOrd="16" destOrd="0" presId="urn:microsoft.com/office/officeart/2005/8/layout/default"/>
    <dgm:cxn modelId="{2C7FD63B-4696-418E-968A-DE135EE8C21C}" type="presParOf" srcId="{A61472E8-CB10-4A0D-A1DC-65F5061DDA84}" destId="{BA5E5AE3-1E14-4496-AA42-73B60DF70C2A}" srcOrd="17" destOrd="0" presId="urn:microsoft.com/office/officeart/2005/8/layout/default"/>
    <dgm:cxn modelId="{14F91458-FDC2-4396-8AD3-4E1117D67E2C}" type="presParOf" srcId="{A61472E8-CB10-4A0D-A1DC-65F5061DDA84}" destId="{5ED7FD1B-A0E0-43D3-9E1A-95B8EFAA665F}" srcOrd="18" destOrd="0" presId="urn:microsoft.com/office/officeart/2005/8/layout/default"/>
    <dgm:cxn modelId="{91A02910-CB15-438F-B674-70919F0A4909}" type="presParOf" srcId="{A61472E8-CB10-4A0D-A1DC-65F5061DDA84}" destId="{2F38B5C7-E212-4B5E-AC9E-B8ED49C18A62}" srcOrd="19" destOrd="0" presId="urn:microsoft.com/office/officeart/2005/8/layout/default"/>
    <dgm:cxn modelId="{0629F57F-F995-435D-9AFB-D5B97B0CA229}" type="presParOf" srcId="{A61472E8-CB10-4A0D-A1DC-65F5061DDA84}" destId="{3B7A3F98-7AF6-41BD-830B-C94753898399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F99CA9-12A0-46F1-AE14-E375267509B2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B97EA8B-22FD-4382-A531-D81843A17CD0}">
      <dgm:prSet/>
      <dgm:spPr/>
      <dgm:t>
        <a:bodyPr/>
        <a:lstStyle/>
        <a:p>
          <a:r>
            <a:rPr lang="en-IN"/>
            <a:t>Non-tech students who want to automate basic digital tasks</a:t>
          </a:r>
          <a:endParaRPr lang="en-US"/>
        </a:p>
      </dgm:t>
    </dgm:pt>
    <dgm:pt modelId="{18BF3745-10AE-4F88-AE41-1B92C97C0A23}" type="parTrans" cxnId="{59B8901E-952C-4E51-A361-4F6C2F708C3D}">
      <dgm:prSet/>
      <dgm:spPr/>
      <dgm:t>
        <a:bodyPr/>
        <a:lstStyle/>
        <a:p>
          <a:endParaRPr lang="en-US"/>
        </a:p>
      </dgm:t>
    </dgm:pt>
    <dgm:pt modelId="{202FB276-293D-4086-B058-8EC605DF73D5}" type="sibTrans" cxnId="{59B8901E-952C-4E51-A361-4F6C2F708C3D}">
      <dgm:prSet/>
      <dgm:spPr/>
      <dgm:t>
        <a:bodyPr/>
        <a:lstStyle/>
        <a:p>
          <a:endParaRPr lang="en-US"/>
        </a:p>
      </dgm:t>
    </dgm:pt>
    <dgm:pt modelId="{D61C59AC-9493-478D-995E-7B6BE116E1C0}">
      <dgm:prSet/>
      <dgm:spPr/>
      <dgm:t>
        <a:bodyPr/>
        <a:lstStyle/>
        <a:p>
          <a:r>
            <a:rPr lang="en-IN"/>
            <a:t>Small business owners who manage social media, leads, or reports</a:t>
          </a:r>
          <a:endParaRPr lang="en-US"/>
        </a:p>
      </dgm:t>
    </dgm:pt>
    <dgm:pt modelId="{10AF0233-D66E-430E-8461-60EF36388E9E}" type="parTrans" cxnId="{764E2A86-1E95-4E90-B106-449C3861451C}">
      <dgm:prSet/>
      <dgm:spPr/>
      <dgm:t>
        <a:bodyPr/>
        <a:lstStyle/>
        <a:p>
          <a:endParaRPr lang="en-US"/>
        </a:p>
      </dgm:t>
    </dgm:pt>
    <dgm:pt modelId="{53DCC97F-E8C1-4E56-A34A-0096A76CCD11}" type="sibTrans" cxnId="{764E2A86-1E95-4E90-B106-449C3861451C}">
      <dgm:prSet/>
      <dgm:spPr/>
      <dgm:t>
        <a:bodyPr/>
        <a:lstStyle/>
        <a:p>
          <a:endParaRPr lang="en-US"/>
        </a:p>
      </dgm:t>
    </dgm:pt>
    <dgm:pt modelId="{9E92EACF-533F-4EFE-84A8-444F1058F613}">
      <dgm:prSet/>
      <dgm:spPr/>
      <dgm:t>
        <a:bodyPr/>
        <a:lstStyle/>
        <a:p>
          <a:r>
            <a:rPr lang="en-IN"/>
            <a:t>Developers who want a fast way to build integrations</a:t>
          </a:r>
          <a:endParaRPr lang="en-US"/>
        </a:p>
      </dgm:t>
    </dgm:pt>
    <dgm:pt modelId="{DA96D5EC-A989-49D9-B35A-6E75C6BAEE59}" type="parTrans" cxnId="{1D532D2E-E95C-4CC4-BE5D-BE69B99044A3}">
      <dgm:prSet/>
      <dgm:spPr/>
      <dgm:t>
        <a:bodyPr/>
        <a:lstStyle/>
        <a:p>
          <a:endParaRPr lang="en-US"/>
        </a:p>
      </dgm:t>
    </dgm:pt>
    <dgm:pt modelId="{C9AF0733-2B75-475E-9BC2-B3F99F5B77E8}" type="sibTrans" cxnId="{1D532D2E-E95C-4CC4-BE5D-BE69B99044A3}">
      <dgm:prSet/>
      <dgm:spPr/>
      <dgm:t>
        <a:bodyPr/>
        <a:lstStyle/>
        <a:p>
          <a:endParaRPr lang="en-US"/>
        </a:p>
      </dgm:t>
    </dgm:pt>
    <dgm:pt modelId="{E04A8F12-4F82-4533-8D91-D9D4E8E11B97}">
      <dgm:prSet/>
      <dgm:spPr/>
      <dgm:t>
        <a:bodyPr/>
        <a:lstStyle/>
        <a:p>
          <a:r>
            <a:rPr lang="en-IN"/>
            <a:t>Anyone looking to enter </a:t>
          </a:r>
          <a:r>
            <a:rPr lang="en-IN" b="1"/>
            <a:t>no-code automation careers</a:t>
          </a:r>
          <a:endParaRPr lang="en-US"/>
        </a:p>
      </dgm:t>
    </dgm:pt>
    <dgm:pt modelId="{617CEFB3-582B-4E0F-A810-1A0BB01EF903}" type="parTrans" cxnId="{8DA40979-8919-4478-839E-D5E23F23FDF4}">
      <dgm:prSet/>
      <dgm:spPr/>
      <dgm:t>
        <a:bodyPr/>
        <a:lstStyle/>
        <a:p>
          <a:endParaRPr lang="en-US"/>
        </a:p>
      </dgm:t>
    </dgm:pt>
    <dgm:pt modelId="{C44041D2-AEE0-491C-A20B-E00B66FE4CB1}" type="sibTrans" cxnId="{8DA40979-8919-4478-839E-D5E23F23FDF4}">
      <dgm:prSet/>
      <dgm:spPr/>
      <dgm:t>
        <a:bodyPr/>
        <a:lstStyle/>
        <a:p>
          <a:endParaRPr lang="en-US"/>
        </a:p>
      </dgm:t>
    </dgm:pt>
    <dgm:pt modelId="{1DA6E951-3932-42F3-88C3-C82DF32A21DE}" type="pres">
      <dgm:prSet presAssocID="{90F99CA9-12A0-46F1-AE14-E375267509B2}" presName="matrix" presStyleCnt="0">
        <dgm:presLayoutVars>
          <dgm:chMax val="1"/>
          <dgm:dir/>
          <dgm:resizeHandles val="exact"/>
        </dgm:presLayoutVars>
      </dgm:prSet>
      <dgm:spPr/>
    </dgm:pt>
    <dgm:pt modelId="{1E25ACA0-C1B5-4096-8019-DC7A88238878}" type="pres">
      <dgm:prSet presAssocID="{90F99CA9-12A0-46F1-AE14-E375267509B2}" presName="diamond" presStyleLbl="bgShp" presStyleIdx="0" presStyleCnt="1"/>
      <dgm:spPr/>
    </dgm:pt>
    <dgm:pt modelId="{D5775F59-D6D8-47DA-973D-4EDADDD73F12}" type="pres">
      <dgm:prSet presAssocID="{90F99CA9-12A0-46F1-AE14-E375267509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103A239-167D-4197-8AE0-2F519B4D0351}" type="pres">
      <dgm:prSet presAssocID="{90F99CA9-12A0-46F1-AE14-E375267509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7019B5-CF58-446E-9568-975767B0D741}" type="pres">
      <dgm:prSet presAssocID="{90F99CA9-12A0-46F1-AE14-E375267509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F2033AE-80CD-4B4E-901F-0E25C9FBCD6E}" type="pres">
      <dgm:prSet presAssocID="{90F99CA9-12A0-46F1-AE14-E375267509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9B8901E-952C-4E51-A361-4F6C2F708C3D}" srcId="{90F99CA9-12A0-46F1-AE14-E375267509B2}" destId="{8B97EA8B-22FD-4382-A531-D81843A17CD0}" srcOrd="0" destOrd="0" parTransId="{18BF3745-10AE-4F88-AE41-1B92C97C0A23}" sibTransId="{202FB276-293D-4086-B058-8EC605DF73D5}"/>
    <dgm:cxn modelId="{1D532D2E-E95C-4CC4-BE5D-BE69B99044A3}" srcId="{90F99CA9-12A0-46F1-AE14-E375267509B2}" destId="{9E92EACF-533F-4EFE-84A8-444F1058F613}" srcOrd="2" destOrd="0" parTransId="{DA96D5EC-A989-49D9-B35A-6E75C6BAEE59}" sibTransId="{C9AF0733-2B75-475E-9BC2-B3F99F5B77E8}"/>
    <dgm:cxn modelId="{5E566B3E-BECD-4866-8E8E-E85BF47CCC71}" type="presOf" srcId="{D61C59AC-9493-478D-995E-7B6BE116E1C0}" destId="{D103A239-167D-4197-8AE0-2F519B4D0351}" srcOrd="0" destOrd="0" presId="urn:microsoft.com/office/officeart/2005/8/layout/matrix3"/>
    <dgm:cxn modelId="{8DEB7143-74FC-45CC-BEE0-709316F25EA5}" type="presOf" srcId="{8B97EA8B-22FD-4382-A531-D81843A17CD0}" destId="{D5775F59-D6D8-47DA-973D-4EDADDD73F12}" srcOrd="0" destOrd="0" presId="urn:microsoft.com/office/officeart/2005/8/layout/matrix3"/>
    <dgm:cxn modelId="{8DA40979-8919-4478-839E-D5E23F23FDF4}" srcId="{90F99CA9-12A0-46F1-AE14-E375267509B2}" destId="{E04A8F12-4F82-4533-8D91-D9D4E8E11B97}" srcOrd="3" destOrd="0" parTransId="{617CEFB3-582B-4E0F-A810-1A0BB01EF903}" sibTransId="{C44041D2-AEE0-491C-A20B-E00B66FE4CB1}"/>
    <dgm:cxn modelId="{764E2A86-1E95-4E90-B106-449C3861451C}" srcId="{90F99CA9-12A0-46F1-AE14-E375267509B2}" destId="{D61C59AC-9493-478D-995E-7B6BE116E1C0}" srcOrd="1" destOrd="0" parTransId="{10AF0233-D66E-430E-8461-60EF36388E9E}" sibTransId="{53DCC97F-E8C1-4E56-A34A-0096A76CCD11}"/>
    <dgm:cxn modelId="{F22E0393-E54D-468F-B50E-F93FF06C6A68}" type="presOf" srcId="{90F99CA9-12A0-46F1-AE14-E375267509B2}" destId="{1DA6E951-3932-42F3-88C3-C82DF32A21DE}" srcOrd="0" destOrd="0" presId="urn:microsoft.com/office/officeart/2005/8/layout/matrix3"/>
    <dgm:cxn modelId="{230D51A3-AB1D-429D-9CC0-0CBA81141CDD}" type="presOf" srcId="{E04A8F12-4F82-4533-8D91-D9D4E8E11B97}" destId="{3F2033AE-80CD-4B4E-901F-0E25C9FBCD6E}" srcOrd="0" destOrd="0" presId="urn:microsoft.com/office/officeart/2005/8/layout/matrix3"/>
    <dgm:cxn modelId="{E328DAE8-5091-4F29-8DF2-5A6F3970832F}" type="presOf" srcId="{9E92EACF-533F-4EFE-84A8-444F1058F613}" destId="{FC7019B5-CF58-446E-9568-975767B0D741}" srcOrd="0" destOrd="0" presId="urn:microsoft.com/office/officeart/2005/8/layout/matrix3"/>
    <dgm:cxn modelId="{190F56A6-CB22-48C5-A072-9544F9752FCE}" type="presParOf" srcId="{1DA6E951-3932-42F3-88C3-C82DF32A21DE}" destId="{1E25ACA0-C1B5-4096-8019-DC7A88238878}" srcOrd="0" destOrd="0" presId="urn:microsoft.com/office/officeart/2005/8/layout/matrix3"/>
    <dgm:cxn modelId="{A45B10F0-B70A-4E21-A559-65C62FBBFEAA}" type="presParOf" srcId="{1DA6E951-3932-42F3-88C3-C82DF32A21DE}" destId="{D5775F59-D6D8-47DA-973D-4EDADDD73F12}" srcOrd="1" destOrd="0" presId="urn:microsoft.com/office/officeart/2005/8/layout/matrix3"/>
    <dgm:cxn modelId="{B1437BF4-2F7F-4E5C-97EB-5A318AEE90EB}" type="presParOf" srcId="{1DA6E951-3932-42F3-88C3-C82DF32A21DE}" destId="{D103A239-167D-4197-8AE0-2F519B4D0351}" srcOrd="2" destOrd="0" presId="urn:microsoft.com/office/officeart/2005/8/layout/matrix3"/>
    <dgm:cxn modelId="{ACE2C28C-2854-45A2-84EF-659BB92A291C}" type="presParOf" srcId="{1DA6E951-3932-42F3-88C3-C82DF32A21DE}" destId="{FC7019B5-CF58-446E-9568-975767B0D741}" srcOrd="3" destOrd="0" presId="urn:microsoft.com/office/officeart/2005/8/layout/matrix3"/>
    <dgm:cxn modelId="{85F76BB2-1974-4539-9799-08499BD71B04}" type="presParOf" srcId="{1DA6E951-3932-42F3-88C3-C82DF32A21DE}" destId="{3F2033AE-80CD-4B4E-901F-0E25C9FBCD6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4AA607-DDEF-4B86-95E7-852D1055F58E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6EF1FCE-14ED-431F-BEE0-828D65BE4646}">
      <dgm:prSet/>
      <dgm:spPr/>
      <dgm:t>
        <a:bodyPr/>
        <a:lstStyle/>
        <a:p>
          <a:pPr rtl="0"/>
          <a:r>
            <a:rPr lang="en-US" b="1"/>
            <a:t>Component  --&gt; Description</a:t>
          </a:r>
          <a:endParaRPr lang="en-US" b="0">
            <a:latin typeface="Aptos Display" panose="020F0302020204030204"/>
          </a:endParaRPr>
        </a:p>
      </dgm:t>
    </dgm:pt>
    <dgm:pt modelId="{A2898DBE-71DD-4B02-A04F-0494E7B91AEB}" type="parTrans" cxnId="{539CD3E5-1619-4234-91C2-B65C3C65D0BA}">
      <dgm:prSet/>
      <dgm:spPr/>
      <dgm:t>
        <a:bodyPr/>
        <a:lstStyle/>
        <a:p>
          <a:endParaRPr lang="en-US"/>
        </a:p>
      </dgm:t>
    </dgm:pt>
    <dgm:pt modelId="{18BFB26D-B682-4CE1-A6F2-B30D2890F3D1}" type="sibTrans" cxnId="{539CD3E5-1619-4234-91C2-B65C3C65D0BA}">
      <dgm:prSet/>
      <dgm:spPr/>
      <dgm:t>
        <a:bodyPr/>
        <a:lstStyle/>
        <a:p>
          <a:endParaRPr lang="en-US"/>
        </a:p>
      </dgm:t>
    </dgm:pt>
    <dgm:pt modelId="{6499EC8D-5673-4C3F-B95B-E857E8951A57}">
      <dgm:prSet/>
      <dgm:spPr/>
      <dgm:t>
        <a:bodyPr/>
        <a:lstStyle/>
        <a:p>
          <a:pPr rtl="0"/>
          <a:r>
            <a:rPr lang="en-US" b="1">
              <a:solidFill>
                <a:srgbClr val="FF0000"/>
              </a:solidFill>
              <a:latin typeface="Aptos Display" panose="020F0302020204030204"/>
            </a:rPr>
            <a:t>Agent--&gt;</a:t>
          </a:r>
          <a:r>
            <a:rPr lang="en-US" b="1">
              <a:latin typeface="Aptos Display" panose="020F0302020204030204"/>
            </a:rPr>
            <a:t>  </a:t>
          </a:r>
          <a:r>
            <a:rPr lang="en-US" b="1"/>
            <a:t> </a:t>
          </a:r>
          <a:r>
            <a:rPr lang="en-US"/>
            <a:t>Autonomous system that can perceive, decide, and act to achieve a goal.</a:t>
          </a:r>
        </a:p>
      </dgm:t>
    </dgm:pt>
    <dgm:pt modelId="{B60E347B-23B5-475F-ABB0-B6EEC3EFEAE7}" type="parTrans" cxnId="{63FF76BA-C2BF-4079-8863-D86952BD297F}">
      <dgm:prSet/>
      <dgm:spPr/>
      <dgm:t>
        <a:bodyPr/>
        <a:lstStyle/>
        <a:p>
          <a:endParaRPr lang="en-US"/>
        </a:p>
      </dgm:t>
    </dgm:pt>
    <dgm:pt modelId="{1F86C19E-69C2-4771-8854-4B2533445D9A}" type="sibTrans" cxnId="{63FF76BA-C2BF-4079-8863-D86952BD297F}">
      <dgm:prSet/>
      <dgm:spPr/>
      <dgm:t>
        <a:bodyPr/>
        <a:lstStyle/>
        <a:p>
          <a:endParaRPr lang="en-US"/>
        </a:p>
      </dgm:t>
    </dgm:pt>
    <dgm:pt modelId="{159D2D74-5D0A-4B61-9CB6-2BDC7A6F793C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Environment --&gt;</a:t>
          </a:r>
          <a:r>
            <a:rPr lang="en-US" b="1"/>
            <a:t> </a:t>
          </a:r>
          <a:r>
            <a:rPr lang="en-US"/>
            <a:t>The context in which the agent operates (web, APIs, user interfaces, </a:t>
          </a:r>
          <a:r>
            <a:rPr lang="en-US" err="1"/>
            <a:t>etc</a:t>
          </a:r>
          <a:r>
            <a:rPr lang="en-US"/>
            <a:t>).</a:t>
          </a:r>
        </a:p>
      </dgm:t>
    </dgm:pt>
    <dgm:pt modelId="{B2E21036-03B4-467D-B8C0-496FA84AB32B}" type="parTrans" cxnId="{02F74AF0-02A4-4D8B-9F55-6B7D7E58CF60}">
      <dgm:prSet/>
      <dgm:spPr/>
      <dgm:t>
        <a:bodyPr/>
        <a:lstStyle/>
        <a:p>
          <a:endParaRPr lang="en-US"/>
        </a:p>
      </dgm:t>
    </dgm:pt>
    <dgm:pt modelId="{6E997044-5CDB-457C-B2D7-667A80E41708}" type="sibTrans" cxnId="{02F74AF0-02A4-4D8B-9F55-6B7D7E58CF60}">
      <dgm:prSet/>
      <dgm:spPr/>
      <dgm:t>
        <a:bodyPr/>
        <a:lstStyle/>
        <a:p>
          <a:endParaRPr lang="en-US"/>
        </a:p>
      </dgm:t>
    </dgm:pt>
    <dgm:pt modelId="{B94FC848-1549-4008-9003-20398D85CC36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Perception --&gt;</a:t>
          </a:r>
          <a:r>
            <a:rPr lang="en-US" b="1"/>
            <a:t> </a:t>
          </a:r>
          <a:r>
            <a:rPr lang="en-US"/>
            <a:t>How the agent gathers information (APIs, sensors, user input, </a:t>
          </a:r>
          <a:r>
            <a:rPr lang="en-US" err="1"/>
            <a:t>etc</a:t>
          </a:r>
          <a:r>
            <a:rPr lang="en-US"/>
            <a:t>).</a:t>
          </a:r>
        </a:p>
      </dgm:t>
    </dgm:pt>
    <dgm:pt modelId="{3E45C882-99C9-41A2-8A21-65B1ABF58247}" type="parTrans" cxnId="{35A18162-4D09-4E5B-8359-B1EC814CACE1}">
      <dgm:prSet/>
      <dgm:spPr/>
      <dgm:t>
        <a:bodyPr/>
        <a:lstStyle/>
        <a:p>
          <a:endParaRPr lang="en-US"/>
        </a:p>
      </dgm:t>
    </dgm:pt>
    <dgm:pt modelId="{343A063F-B4C4-45B8-A440-B4AB48864D60}" type="sibTrans" cxnId="{35A18162-4D09-4E5B-8359-B1EC814CACE1}">
      <dgm:prSet/>
      <dgm:spPr/>
      <dgm:t>
        <a:bodyPr/>
        <a:lstStyle/>
        <a:p>
          <a:endParaRPr lang="en-US"/>
        </a:p>
      </dgm:t>
    </dgm:pt>
    <dgm:pt modelId="{46E63E7E-B4C3-45DA-B56D-3239F7C9FEA1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Memory --&gt;</a:t>
          </a:r>
          <a:r>
            <a:rPr lang="en-US" b="1"/>
            <a:t> </a:t>
          </a:r>
          <a:r>
            <a:rPr lang="en-US"/>
            <a:t>Stores short-term (contextual) and long-term (factual/task) data.</a:t>
          </a:r>
        </a:p>
      </dgm:t>
    </dgm:pt>
    <dgm:pt modelId="{8B541B05-0F21-44E9-8DF5-8059F6E1B437}" type="parTrans" cxnId="{8A47CF97-2839-4744-9126-1C38A3E8CD15}">
      <dgm:prSet/>
      <dgm:spPr/>
      <dgm:t>
        <a:bodyPr/>
        <a:lstStyle/>
        <a:p>
          <a:endParaRPr lang="en-US"/>
        </a:p>
      </dgm:t>
    </dgm:pt>
    <dgm:pt modelId="{337CD650-825E-4F88-BD8E-075F9F58848C}" type="sibTrans" cxnId="{8A47CF97-2839-4744-9126-1C38A3E8CD15}">
      <dgm:prSet/>
      <dgm:spPr/>
      <dgm:t>
        <a:bodyPr/>
        <a:lstStyle/>
        <a:p>
          <a:endParaRPr lang="en-US"/>
        </a:p>
      </dgm:t>
    </dgm:pt>
    <dgm:pt modelId="{3DDDD57B-EDD9-4EEB-8065-B34B9993C250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Planning --&gt;</a:t>
          </a:r>
          <a:r>
            <a:rPr lang="en-US" b="1"/>
            <a:t> </a:t>
          </a:r>
          <a:r>
            <a:rPr lang="en-US"/>
            <a:t>The agent's ability to break goals into tasks or steps (task decomposition).</a:t>
          </a:r>
        </a:p>
      </dgm:t>
    </dgm:pt>
    <dgm:pt modelId="{3C75D981-8181-41B3-A6E6-48CB43A95F2D}" type="parTrans" cxnId="{26A8B5F2-7E49-4865-B781-051E0BF4AFE5}">
      <dgm:prSet/>
      <dgm:spPr/>
      <dgm:t>
        <a:bodyPr/>
        <a:lstStyle/>
        <a:p>
          <a:endParaRPr lang="en-US"/>
        </a:p>
      </dgm:t>
    </dgm:pt>
    <dgm:pt modelId="{8174C9E4-4F00-488F-815A-B2BCD53D07F9}" type="sibTrans" cxnId="{26A8B5F2-7E49-4865-B781-051E0BF4AFE5}">
      <dgm:prSet/>
      <dgm:spPr/>
      <dgm:t>
        <a:bodyPr/>
        <a:lstStyle/>
        <a:p>
          <a:endParaRPr lang="en-US"/>
        </a:p>
      </dgm:t>
    </dgm:pt>
    <dgm:pt modelId="{EEBD16DF-14B1-45AC-8FAE-33598D8B955B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Decision Engine</a:t>
          </a:r>
          <a:r>
            <a:rPr lang="en-US" b="1"/>
            <a:t> </a:t>
          </a:r>
          <a:r>
            <a:rPr lang="en-US" b="1">
              <a:solidFill>
                <a:srgbClr val="FF0000"/>
              </a:solidFill>
            </a:rPr>
            <a:t>--&gt; </a:t>
          </a:r>
          <a:r>
            <a:rPr lang="en-US"/>
            <a:t>Uses rules, logic, or LLMs to determine next best action.</a:t>
          </a:r>
        </a:p>
      </dgm:t>
    </dgm:pt>
    <dgm:pt modelId="{1DC945EB-DFD8-44C0-B952-66185F1F0841}" type="parTrans" cxnId="{5E354320-5DDD-47E5-A325-0C7CED50EA4E}">
      <dgm:prSet/>
      <dgm:spPr/>
      <dgm:t>
        <a:bodyPr/>
        <a:lstStyle/>
        <a:p>
          <a:endParaRPr lang="en-US"/>
        </a:p>
      </dgm:t>
    </dgm:pt>
    <dgm:pt modelId="{9B3C11B2-F183-4827-8CF5-892561D5882B}" type="sibTrans" cxnId="{5E354320-5DDD-47E5-A325-0C7CED50EA4E}">
      <dgm:prSet/>
      <dgm:spPr/>
      <dgm:t>
        <a:bodyPr/>
        <a:lstStyle/>
        <a:p>
          <a:endParaRPr lang="en-US"/>
        </a:p>
      </dgm:t>
    </dgm:pt>
    <dgm:pt modelId="{824AFD20-0685-44DE-9BFD-70CB90E91987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Tool Use</a:t>
          </a:r>
          <a:r>
            <a:rPr lang="en-US" b="1"/>
            <a:t> </a:t>
          </a:r>
          <a:r>
            <a:rPr lang="en-US" b="1">
              <a:solidFill>
                <a:srgbClr val="FF0000"/>
              </a:solidFill>
            </a:rPr>
            <a:t>--&gt;</a:t>
          </a:r>
          <a:r>
            <a:rPr lang="en-US" b="1"/>
            <a:t> </a:t>
          </a:r>
          <a:r>
            <a:rPr lang="en-US"/>
            <a:t>Invokes external tools like web search, APIs, databases, calculators.</a:t>
          </a:r>
        </a:p>
      </dgm:t>
    </dgm:pt>
    <dgm:pt modelId="{61C70C11-9BD2-4974-ACD7-00AAFAE7B1EA}" type="parTrans" cxnId="{6FB6CA81-54AF-414C-8331-35BA1E608351}">
      <dgm:prSet/>
      <dgm:spPr/>
      <dgm:t>
        <a:bodyPr/>
        <a:lstStyle/>
        <a:p>
          <a:endParaRPr lang="en-US"/>
        </a:p>
      </dgm:t>
    </dgm:pt>
    <dgm:pt modelId="{64B4F075-4FF9-4AA5-ABAA-963233C9D37D}" type="sibTrans" cxnId="{6FB6CA81-54AF-414C-8331-35BA1E608351}">
      <dgm:prSet/>
      <dgm:spPr/>
      <dgm:t>
        <a:bodyPr/>
        <a:lstStyle/>
        <a:p>
          <a:endParaRPr lang="en-US"/>
        </a:p>
      </dgm:t>
    </dgm:pt>
    <dgm:pt modelId="{85A37900-D540-4704-A4CE-645BAD47BEC5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Learning --&gt;</a:t>
          </a:r>
          <a:r>
            <a:rPr lang="en-US" b="1"/>
            <a:t> </a:t>
          </a:r>
          <a:r>
            <a:rPr lang="en-US"/>
            <a:t>Adapts from past results (feedback loops, reinforcement, fine-tuning).</a:t>
          </a:r>
        </a:p>
      </dgm:t>
    </dgm:pt>
    <dgm:pt modelId="{D3B23411-C336-47FA-A7D5-27B499F1137F}" type="parTrans" cxnId="{F052460E-0ADC-4A54-8D39-A5B4675183D6}">
      <dgm:prSet/>
      <dgm:spPr/>
      <dgm:t>
        <a:bodyPr/>
        <a:lstStyle/>
        <a:p>
          <a:endParaRPr lang="en-US"/>
        </a:p>
      </dgm:t>
    </dgm:pt>
    <dgm:pt modelId="{0CE42E7D-2EBA-4540-8E6B-2243966400C3}" type="sibTrans" cxnId="{F052460E-0ADC-4A54-8D39-A5B4675183D6}">
      <dgm:prSet/>
      <dgm:spPr/>
      <dgm:t>
        <a:bodyPr/>
        <a:lstStyle/>
        <a:p>
          <a:endParaRPr lang="en-US"/>
        </a:p>
      </dgm:t>
    </dgm:pt>
    <dgm:pt modelId="{7288914C-1AC1-4563-B334-696FB1CF3EC8}">
      <dgm:prSet/>
      <dgm:spPr/>
      <dgm:t>
        <a:bodyPr/>
        <a:lstStyle/>
        <a:p>
          <a:r>
            <a:rPr lang="en-US" b="1">
              <a:solidFill>
                <a:srgbClr val="FF0000"/>
              </a:solidFill>
            </a:rPr>
            <a:t>Goal Alignment --&gt;</a:t>
          </a:r>
          <a:r>
            <a:rPr lang="en-US" b="1"/>
            <a:t> </a:t>
          </a:r>
          <a:r>
            <a:rPr lang="en-US"/>
            <a:t>Ensures actions are relevant to the user-defined goal or prompt.</a:t>
          </a:r>
        </a:p>
      </dgm:t>
    </dgm:pt>
    <dgm:pt modelId="{D825B010-D7F6-47D6-A24E-7244C468CF88}" type="parTrans" cxnId="{618C0520-EF82-4F1E-97EF-D60BA8C9E009}">
      <dgm:prSet/>
      <dgm:spPr/>
      <dgm:t>
        <a:bodyPr/>
        <a:lstStyle/>
        <a:p>
          <a:endParaRPr lang="en-US"/>
        </a:p>
      </dgm:t>
    </dgm:pt>
    <dgm:pt modelId="{DF858C7B-563B-4C5B-9D94-35F6DD080D45}" type="sibTrans" cxnId="{618C0520-EF82-4F1E-97EF-D60BA8C9E009}">
      <dgm:prSet/>
      <dgm:spPr/>
      <dgm:t>
        <a:bodyPr/>
        <a:lstStyle/>
        <a:p>
          <a:endParaRPr lang="en-US"/>
        </a:p>
      </dgm:t>
    </dgm:pt>
    <dgm:pt modelId="{A57EA61A-ED13-4CAC-B93F-69E08FF0EB04}" type="pres">
      <dgm:prSet presAssocID="{784AA607-DDEF-4B86-95E7-852D1055F58E}" presName="diagram" presStyleCnt="0">
        <dgm:presLayoutVars>
          <dgm:dir/>
          <dgm:resizeHandles val="exact"/>
        </dgm:presLayoutVars>
      </dgm:prSet>
      <dgm:spPr/>
    </dgm:pt>
    <dgm:pt modelId="{93A89B46-2960-4CDF-A351-05EF35988CB0}" type="pres">
      <dgm:prSet presAssocID="{36EF1FCE-14ED-431F-BEE0-828D65BE4646}" presName="node" presStyleLbl="node1" presStyleIdx="0" presStyleCnt="10">
        <dgm:presLayoutVars>
          <dgm:bulletEnabled val="1"/>
        </dgm:presLayoutVars>
      </dgm:prSet>
      <dgm:spPr/>
    </dgm:pt>
    <dgm:pt modelId="{CECA5449-E391-418A-921B-CD4DBE785413}" type="pres">
      <dgm:prSet presAssocID="{18BFB26D-B682-4CE1-A6F2-B30D2890F3D1}" presName="sibTrans" presStyleCnt="0"/>
      <dgm:spPr/>
    </dgm:pt>
    <dgm:pt modelId="{93179A4C-5B56-4876-B08D-2C89476CB9E7}" type="pres">
      <dgm:prSet presAssocID="{6499EC8D-5673-4C3F-B95B-E857E8951A57}" presName="node" presStyleLbl="node1" presStyleIdx="1" presStyleCnt="10">
        <dgm:presLayoutVars>
          <dgm:bulletEnabled val="1"/>
        </dgm:presLayoutVars>
      </dgm:prSet>
      <dgm:spPr/>
    </dgm:pt>
    <dgm:pt modelId="{0F11E1F1-8C74-455E-8DC5-9801489ABEAA}" type="pres">
      <dgm:prSet presAssocID="{1F86C19E-69C2-4771-8854-4B2533445D9A}" presName="sibTrans" presStyleCnt="0"/>
      <dgm:spPr/>
    </dgm:pt>
    <dgm:pt modelId="{FD0536EE-2974-4156-BAF2-F64B2B58E6EE}" type="pres">
      <dgm:prSet presAssocID="{159D2D74-5D0A-4B61-9CB6-2BDC7A6F793C}" presName="node" presStyleLbl="node1" presStyleIdx="2" presStyleCnt="10">
        <dgm:presLayoutVars>
          <dgm:bulletEnabled val="1"/>
        </dgm:presLayoutVars>
      </dgm:prSet>
      <dgm:spPr/>
    </dgm:pt>
    <dgm:pt modelId="{9612771F-E5C2-46C1-9AF8-ADB064BB7377}" type="pres">
      <dgm:prSet presAssocID="{6E997044-5CDB-457C-B2D7-667A80E41708}" presName="sibTrans" presStyleCnt="0"/>
      <dgm:spPr/>
    </dgm:pt>
    <dgm:pt modelId="{AB49D9F0-8DEE-46EE-8401-8005337CD2FD}" type="pres">
      <dgm:prSet presAssocID="{B94FC848-1549-4008-9003-20398D85CC36}" presName="node" presStyleLbl="node1" presStyleIdx="3" presStyleCnt="10">
        <dgm:presLayoutVars>
          <dgm:bulletEnabled val="1"/>
        </dgm:presLayoutVars>
      </dgm:prSet>
      <dgm:spPr/>
    </dgm:pt>
    <dgm:pt modelId="{830D943C-C7B3-41E3-820C-686369D548F7}" type="pres">
      <dgm:prSet presAssocID="{343A063F-B4C4-45B8-A440-B4AB48864D60}" presName="sibTrans" presStyleCnt="0"/>
      <dgm:spPr/>
    </dgm:pt>
    <dgm:pt modelId="{5AFDA3F0-EFF2-4DAB-8DE6-974E20CDFBD4}" type="pres">
      <dgm:prSet presAssocID="{46E63E7E-B4C3-45DA-B56D-3239F7C9FEA1}" presName="node" presStyleLbl="node1" presStyleIdx="4" presStyleCnt="10">
        <dgm:presLayoutVars>
          <dgm:bulletEnabled val="1"/>
        </dgm:presLayoutVars>
      </dgm:prSet>
      <dgm:spPr/>
    </dgm:pt>
    <dgm:pt modelId="{D9542CFC-93A4-43CE-A2F4-E912BD9BDE8D}" type="pres">
      <dgm:prSet presAssocID="{337CD650-825E-4F88-BD8E-075F9F58848C}" presName="sibTrans" presStyleCnt="0"/>
      <dgm:spPr/>
    </dgm:pt>
    <dgm:pt modelId="{87757B05-F3B8-416C-A145-FA560AC0139A}" type="pres">
      <dgm:prSet presAssocID="{3DDDD57B-EDD9-4EEB-8065-B34B9993C250}" presName="node" presStyleLbl="node1" presStyleIdx="5" presStyleCnt="10">
        <dgm:presLayoutVars>
          <dgm:bulletEnabled val="1"/>
        </dgm:presLayoutVars>
      </dgm:prSet>
      <dgm:spPr/>
    </dgm:pt>
    <dgm:pt modelId="{2C2D51EB-0EF2-472B-995A-8ED7348E08E9}" type="pres">
      <dgm:prSet presAssocID="{8174C9E4-4F00-488F-815A-B2BCD53D07F9}" presName="sibTrans" presStyleCnt="0"/>
      <dgm:spPr/>
    </dgm:pt>
    <dgm:pt modelId="{C1031A6F-92A8-43AB-B94A-63934F10503B}" type="pres">
      <dgm:prSet presAssocID="{EEBD16DF-14B1-45AC-8FAE-33598D8B955B}" presName="node" presStyleLbl="node1" presStyleIdx="6" presStyleCnt="10">
        <dgm:presLayoutVars>
          <dgm:bulletEnabled val="1"/>
        </dgm:presLayoutVars>
      </dgm:prSet>
      <dgm:spPr/>
    </dgm:pt>
    <dgm:pt modelId="{B9FB9498-0554-4F95-A3E1-B94AD49B8E86}" type="pres">
      <dgm:prSet presAssocID="{9B3C11B2-F183-4827-8CF5-892561D5882B}" presName="sibTrans" presStyleCnt="0"/>
      <dgm:spPr/>
    </dgm:pt>
    <dgm:pt modelId="{3C50CA67-3282-48C3-A61B-3EBF672A58CA}" type="pres">
      <dgm:prSet presAssocID="{824AFD20-0685-44DE-9BFD-70CB90E91987}" presName="node" presStyleLbl="node1" presStyleIdx="7" presStyleCnt="10">
        <dgm:presLayoutVars>
          <dgm:bulletEnabled val="1"/>
        </dgm:presLayoutVars>
      </dgm:prSet>
      <dgm:spPr/>
    </dgm:pt>
    <dgm:pt modelId="{B6BE9D54-4576-4D72-97F2-C34E19E06C65}" type="pres">
      <dgm:prSet presAssocID="{64B4F075-4FF9-4AA5-ABAA-963233C9D37D}" presName="sibTrans" presStyleCnt="0"/>
      <dgm:spPr/>
    </dgm:pt>
    <dgm:pt modelId="{2E6D2CCF-E2EA-447E-B710-C97CADED3184}" type="pres">
      <dgm:prSet presAssocID="{85A37900-D540-4704-A4CE-645BAD47BEC5}" presName="node" presStyleLbl="node1" presStyleIdx="8" presStyleCnt="10">
        <dgm:presLayoutVars>
          <dgm:bulletEnabled val="1"/>
        </dgm:presLayoutVars>
      </dgm:prSet>
      <dgm:spPr/>
    </dgm:pt>
    <dgm:pt modelId="{ECB7A56F-4BBF-4E34-BE2D-39F2978EB456}" type="pres">
      <dgm:prSet presAssocID="{0CE42E7D-2EBA-4540-8E6B-2243966400C3}" presName="sibTrans" presStyleCnt="0"/>
      <dgm:spPr/>
    </dgm:pt>
    <dgm:pt modelId="{99F8CD37-52F8-45F5-AAB2-0927352EDCD0}" type="pres">
      <dgm:prSet presAssocID="{7288914C-1AC1-4563-B334-696FB1CF3EC8}" presName="node" presStyleLbl="node1" presStyleIdx="9" presStyleCnt="10">
        <dgm:presLayoutVars>
          <dgm:bulletEnabled val="1"/>
        </dgm:presLayoutVars>
      </dgm:prSet>
      <dgm:spPr/>
    </dgm:pt>
  </dgm:ptLst>
  <dgm:cxnLst>
    <dgm:cxn modelId="{6CF78C01-C548-465D-BE84-991B0EBE4D48}" type="presOf" srcId="{784AA607-DDEF-4B86-95E7-852D1055F58E}" destId="{A57EA61A-ED13-4CAC-B93F-69E08FF0EB04}" srcOrd="0" destOrd="0" presId="urn:microsoft.com/office/officeart/2005/8/layout/default"/>
    <dgm:cxn modelId="{F052460E-0ADC-4A54-8D39-A5B4675183D6}" srcId="{784AA607-DDEF-4B86-95E7-852D1055F58E}" destId="{85A37900-D540-4704-A4CE-645BAD47BEC5}" srcOrd="8" destOrd="0" parTransId="{D3B23411-C336-47FA-A7D5-27B499F1137F}" sibTransId="{0CE42E7D-2EBA-4540-8E6B-2243966400C3}"/>
    <dgm:cxn modelId="{618C0520-EF82-4F1E-97EF-D60BA8C9E009}" srcId="{784AA607-DDEF-4B86-95E7-852D1055F58E}" destId="{7288914C-1AC1-4563-B334-696FB1CF3EC8}" srcOrd="9" destOrd="0" parTransId="{D825B010-D7F6-47D6-A24E-7244C468CF88}" sibTransId="{DF858C7B-563B-4C5B-9D94-35F6DD080D45}"/>
    <dgm:cxn modelId="{5E354320-5DDD-47E5-A325-0C7CED50EA4E}" srcId="{784AA607-DDEF-4B86-95E7-852D1055F58E}" destId="{EEBD16DF-14B1-45AC-8FAE-33598D8B955B}" srcOrd="6" destOrd="0" parTransId="{1DC945EB-DFD8-44C0-B952-66185F1F0841}" sibTransId="{9B3C11B2-F183-4827-8CF5-892561D5882B}"/>
    <dgm:cxn modelId="{A5BA0D3C-2E04-4017-AFD7-F2CE223D7833}" type="presOf" srcId="{46E63E7E-B4C3-45DA-B56D-3239F7C9FEA1}" destId="{5AFDA3F0-EFF2-4DAB-8DE6-974E20CDFBD4}" srcOrd="0" destOrd="0" presId="urn:microsoft.com/office/officeart/2005/8/layout/default"/>
    <dgm:cxn modelId="{35A18162-4D09-4E5B-8359-B1EC814CACE1}" srcId="{784AA607-DDEF-4B86-95E7-852D1055F58E}" destId="{B94FC848-1549-4008-9003-20398D85CC36}" srcOrd="3" destOrd="0" parTransId="{3E45C882-99C9-41A2-8A21-65B1ABF58247}" sibTransId="{343A063F-B4C4-45B8-A440-B4AB48864D60}"/>
    <dgm:cxn modelId="{ABA5EC4C-3B35-4C00-B75C-64C4E1D9C64B}" type="presOf" srcId="{7288914C-1AC1-4563-B334-696FB1CF3EC8}" destId="{99F8CD37-52F8-45F5-AAB2-0927352EDCD0}" srcOrd="0" destOrd="0" presId="urn:microsoft.com/office/officeart/2005/8/layout/default"/>
    <dgm:cxn modelId="{DACB7654-2EDC-4055-8B6D-164B3FC7C6EE}" type="presOf" srcId="{3DDDD57B-EDD9-4EEB-8065-B34B9993C250}" destId="{87757B05-F3B8-416C-A145-FA560AC0139A}" srcOrd="0" destOrd="0" presId="urn:microsoft.com/office/officeart/2005/8/layout/default"/>
    <dgm:cxn modelId="{20820C77-69E5-464A-B8B4-186503664A41}" type="presOf" srcId="{B94FC848-1549-4008-9003-20398D85CC36}" destId="{AB49D9F0-8DEE-46EE-8401-8005337CD2FD}" srcOrd="0" destOrd="0" presId="urn:microsoft.com/office/officeart/2005/8/layout/default"/>
    <dgm:cxn modelId="{6FB6CA81-54AF-414C-8331-35BA1E608351}" srcId="{784AA607-DDEF-4B86-95E7-852D1055F58E}" destId="{824AFD20-0685-44DE-9BFD-70CB90E91987}" srcOrd="7" destOrd="0" parTransId="{61C70C11-9BD2-4974-ACD7-00AAFAE7B1EA}" sibTransId="{64B4F075-4FF9-4AA5-ABAA-963233C9D37D}"/>
    <dgm:cxn modelId="{66F4F096-EB25-43B5-9359-277FC5F6290F}" type="presOf" srcId="{159D2D74-5D0A-4B61-9CB6-2BDC7A6F793C}" destId="{FD0536EE-2974-4156-BAF2-F64B2B58E6EE}" srcOrd="0" destOrd="0" presId="urn:microsoft.com/office/officeart/2005/8/layout/default"/>
    <dgm:cxn modelId="{8A47CF97-2839-4744-9126-1C38A3E8CD15}" srcId="{784AA607-DDEF-4B86-95E7-852D1055F58E}" destId="{46E63E7E-B4C3-45DA-B56D-3239F7C9FEA1}" srcOrd="4" destOrd="0" parTransId="{8B541B05-0F21-44E9-8DF5-8059F6E1B437}" sibTransId="{337CD650-825E-4F88-BD8E-075F9F58848C}"/>
    <dgm:cxn modelId="{6F6A389C-08BF-4007-88C8-9C48143DEF7B}" type="presOf" srcId="{85A37900-D540-4704-A4CE-645BAD47BEC5}" destId="{2E6D2CCF-E2EA-447E-B710-C97CADED3184}" srcOrd="0" destOrd="0" presId="urn:microsoft.com/office/officeart/2005/8/layout/default"/>
    <dgm:cxn modelId="{DD5574A7-D499-41BD-96E4-187478374562}" type="presOf" srcId="{824AFD20-0685-44DE-9BFD-70CB90E91987}" destId="{3C50CA67-3282-48C3-A61B-3EBF672A58CA}" srcOrd="0" destOrd="0" presId="urn:microsoft.com/office/officeart/2005/8/layout/default"/>
    <dgm:cxn modelId="{FF7B7BA9-A2BA-419C-A93E-FE8E34755D65}" type="presOf" srcId="{EEBD16DF-14B1-45AC-8FAE-33598D8B955B}" destId="{C1031A6F-92A8-43AB-B94A-63934F10503B}" srcOrd="0" destOrd="0" presId="urn:microsoft.com/office/officeart/2005/8/layout/default"/>
    <dgm:cxn modelId="{63FF76BA-C2BF-4079-8863-D86952BD297F}" srcId="{784AA607-DDEF-4B86-95E7-852D1055F58E}" destId="{6499EC8D-5673-4C3F-B95B-E857E8951A57}" srcOrd="1" destOrd="0" parTransId="{B60E347B-23B5-475F-ABB0-B6EEC3EFEAE7}" sibTransId="{1F86C19E-69C2-4771-8854-4B2533445D9A}"/>
    <dgm:cxn modelId="{66E86AD3-6BC1-4914-A2DF-9139FB4ED970}" type="presOf" srcId="{6499EC8D-5673-4C3F-B95B-E857E8951A57}" destId="{93179A4C-5B56-4876-B08D-2C89476CB9E7}" srcOrd="0" destOrd="0" presId="urn:microsoft.com/office/officeart/2005/8/layout/default"/>
    <dgm:cxn modelId="{900F21E1-3ADA-47E2-B69E-ADCD893B22F1}" type="presOf" srcId="{36EF1FCE-14ED-431F-BEE0-828D65BE4646}" destId="{93A89B46-2960-4CDF-A351-05EF35988CB0}" srcOrd="0" destOrd="0" presId="urn:microsoft.com/office/officeart/2005/8/layout/default"/>
    <dgm:cxn modelId="{539CD3E5-1619-4234-91C2-B65C3C65D0BA}" srcId="{784AA607-DDEF-4B86-95E7-852D1055F58E}" destId="{36EF1FCE-14ED-431F-BEE0-828D65BE4646}" srcOrd="0" destOrd="0" parTransId="{A2898DBE-71DD-4B02-A04F-0494E7B91AEB}" sibTransId="{18BFB26D-B682-4CE1-A6F2-B30D2890F3D1}"/>
    <dgm:cxn modelId="{02F74AF0-02A4-4D8B-9F55-6B7D7E58CF60}" srcId="{784AA607-DDEF-4B86-95E7-852D1055F58E}" destId="{159D2D74-5D0A-4B61-9CB6-2BDC7A6F793C}" srcOrd="2" destOrd="0" parTransId="{B2E21036-03B4-467D-B8C0-496FA84AB32B}" sibTransId="{6E997044-5CDB-457C-B2D7-667A80E41708}"/>
    <dgm:cxn modelId="{26A8B5F2-7E49-4865-B781-051E0BF4AFE5}" srcId="{784AA607-DDEF-4B86-95E7-852D1055F58E}" destId="{3DDDD57B-EDD9-4EEB-8065-B34B9993C250}" srcOrd="5" destOrd="0" parTransId="{3C75D981-8181-41B3-A6E6-48CB43A95F2D}" sibTransId="{8174C9E4-4F00-488F-815A-B2BCD53D07F9}"/>
    <dgm:cxn modelId="{F8C6ED6B-922C-41FC-A305-DCC70A3F5DED}" type="presParOf" srcId="{A57EA61A-ED13-4CAC-B93F-69E08FF0EB04}" destId="{93A89B46-2960-4CDF-A351-05EF35988CB0}" srcOrd="0" destOrd="0" presId="urn:microsoft.com/office/officeart/2005/8/layout/default"/>
    <dgm:cxn modelId="{F436B62F-CF15-4512-AD52-8C4840E2A88D}" type="presParOf" srcId="{A57EA61A-ED13-4CAC-B93F-69E08FF0EB04}" destId="{CECA5449-E391-418A-921B-CD4DBE785413}" srcOrd="1" destOrd="0" presId="urn:microsoft.com/office/officeart/2005/8/layout/default"/>
    <dgm:cxn modelId="{57CF1F5D-DB2D-4A9F-8628-AA3AD13061A7}" type="presParOf" srcId="{A57EA61A-ED13-4CAC-B93F-69E08FF0EB04}" destId="{93179A4C-5B56-4876-B08D-2C89476CB9E7}" srcOrd="2" destOrd="0" presId="urn:microsoft.com/office/officeart/2005/8/layout/default"/>
    <dgm:cxn modelId="{0F0551E7-1E67-4A50-B956-93871E615564}" type="presParOf" srcId="{A57EA61A-ED13-4CAC-B93F-69E08FF0EB04}" destId="{0F11E1F1-8C74-455E-8DC5-9801489ABEAA}" srcOrd="3" destOrd="0" presId="urn:microsoft.com/office/officeart/2005/8/layout/default"/>
    <dgm:cxn modelId="{93653FCD-ED09-4D21-9A89-AB6F1E706E31}" type="presParOf" srcId="{A57EA61A-ED13-4CAC-B93F-69E08FF0EB04}" destId="{FD0536EE-2974-4156-BAF2-F64B2B58E6EE}" srcOrd="4" destOrd="0" presId="urn:microsoft.com/office/officeart/2005/8/layout/default"/>
    <dgm:cxn modelId="{96F9BBC9-2A63-4ABF-B83A-CD002A037498}" type="presParOf" srcId="{A57EA61A-ED13-4CAC-B93F-69E08FF0EB04}" destId="{9612771F-E5C2-46C1-9AF8-ADB064BB7377}" srcOrd="5" destOrd="0" presId="urn:microsoft.com/office/officeart/2005/8/layout/default"/>
    <dgm:cxn modelId="{E2535D24-E18C-40D9-A6E8-83A7421729EF}" type="presParOf" srcId="{A57EA61A-ED13-4CAC-B93F-69E08FF0EB04}" destId="{AB49D9F0-8DEE-46EE-8401-8005337CD2FD}" srcOrd="6" destOrd="0" presId="urn:microsoft.com/office/officeart/2005/8/layout/default"/>
    <dgm:cxn modelId="{E5356196-E7F8-4AEC-A9B6-2C460E452C62}" type="presParOf" srcId="{A57EA61A-ED13-4CAC-B93F-69E08FF0EB04}" destId="{830D943C-C7B3-41E3-820C-686369D548F7}" srcOrd="7" destOrd="0" presId="urn:microsoft.com/office/officeart/2005/8/layout/default"/>
    <dgm:cxn modelId="{789CB513-8E29-47D3-9335-23135CFBC136}" type="presParOf" srcId="{A57EA61A-ED13-4CAC-B93F-69E08FF0EB04}" destId="{5AFDA3F0-EFF2-4DAB-8DE6-974E20CDFBD4}" srcOrd="8" destOrd="0" presId="urn:microsoft.com/office/officeart/2005/8/layout/default"/>
    <dgm:cxn modelId="{2D5BC4E1-A7D9-4432-B530-03576853FAB0}" type="presParOf" srcId="{A57EA61A-ED13-4CAC-B93F-69E08FF0EB04}" destId="{D9542CFC-93A4-43CE-A2F4-E912BD9BDE8D}" srcOrd="9" destOrd="0" presId="urn:microsoft.com/office/officeart/2005/8/layout/default"/>
    <dgm:cxn modelId="{98ADDA8E-3273-4A21-B066-4B33C510CFCB}" type="presParOf" srcId="{A57EA61A-ED13-4CAC-B93F-69E08FF0EB04}" destId="{87757B05-F3B8-416C-A145-FA560AC0139A}" srcOrd="10" destOrd="0" presId="urn:microsoft.com/office/officeart/2005/8/layout/default"/>
    <dgm:cxn modelId="{02DA1EE7-6AA6-4199-80F1-A1805C7E3247}" type="presParOf" srcId="{A57EA61A-ED13-4CAC-B93F-69E08FF0EB04}" destId="{2C2D51EB-0EF2-472B-995A-8ED7348E08E9}" srcOrd="11" destOrd="0" presId="urn:microsoft.com/office/officeart/2005/8/layout/default"/>
    <dgm:cxn modelId="{F7A4CE85-50A7-4FFE-96E9-1CE3EFF9F784}" type="presParOf" srcId="{A57EA61A-ED13-4CAC-B93F-69E08FF0EB04}" destId="{C1031A6F-92A8-43AB-B94A-63934F10503B}" srcOrd="12" destOrd="0" presId="urn:microsoft.com/office/officeart/2005/8/layout/default"/>
    <dgm:cxn modelId="{9230CCEE-02D6-4F65-8797-219BD4C17DF8}" type="presParOf" srcId="{A57EA61A-ED13-4CAC-B93F-69E08FF0EB04}" destId="{B9FB9498-0554-4F95-A3E1-B94AD49B8E86}" srcOrd="13" destOrd="0" presId="urn:microsoft.com/office/officeart/2005/8/layout/default"/>
    <dgm:cxn modelId="{649A539F-F300-47E2-9A6F-9E947482F4CC}" type="presParOf" srcId="{A57EA61A-ED13-4CAC-B93F-69E08FF0EB04}" destId="{3C50CA67-3282-48C3-A61B-3EBF672A58CA}" srcOrd="14" destOrd="0" presId="urn:microsoft.com/office/officeart/2005/8/layout/default"/>
    <dgm:cxn modelId="{755CD31D-A4DE-4F8A-A197-FEE9AC1D11B9}" type="presParOf" srcId="{A57EA61A-ED13-4CAC-B93F-69E08FF0EB04}" destId="{B6BE9D54-4576-4D72-97F2-C34E19E06C65}" srcOrd="15" destOrd="0" presId="urn:microsoft.com/office/officeart/2005/8/layout/default"/>
    <dgm:cxn modelId="{33C2E281-F508-494A-AF68-4229C06BD1FD}" type="presParOf" srcId="{A57EA61A-ED13-4CAC-B93F-69E08FF0EB04}" destId="{2E6D2CCF-E2EA-447E-B710-C97CADED3184}" srcOrd="16" destOrd="0" presId="urn:microsoft.com/office/officeart/2005/8/layout/default"/>
    <dgm:cxn modelId="{49E9986A-01EA-45E9-8622-A996F6C72020}" type="presParOf" srcId="{A57EA61A-ED13-4CAC-B93F-69E08FF0EB04}" destId="{ECB7A56F-4BBF-4E34-BE2D-39F2978EB456}" srcOrd="17" destOrd="0" presId="urn:microsoft.com/office/officeart/2005/8/layout/default"/>
    <dgm:cxn modelId="{D924139B-9BB2-491B-9F72-E49C8301173E}" type="presParOf" srcId="{A57EA61A-ED13-4CAC-B93F-69E08FF0EB04}" destId="{99F8CD37-52F8-45F5-AAB2-0927352EDCD0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43AFEF-1076-4CE1-9B00-22D0E6049B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C3BC48C-4CA9-4B03-9E16-97539AA82F48}">
      <dgm:prSet/>
      <dgm:spPr/>
      <dgm:t>
        <a:bodyPr/>
        <a:lstStyle/>
        <a:p>
          <a:r>
            <a:rPr lang="en-US"/>
            <a:t>Code generation and review</a:t>
          </a:r>
        </a:p>
      </dgm:t>
    </dgm:pt>
    <dgm:pt modelId="{687F9DC5-BDA1-485A-82F3-898C17A30C9F}" type="parTrans" cxnId="{7C75CFDA-2F24-4502-A234-7C7416E993E6}">
      <dgm:prSet/>
      <dgm:spPr/>
      <dgm:t>
        <a:bodyPr/>
        <a:lstStyle/>
        <a:p>
          <a:endParaRPr lang="en-US"/>
        </a:p>
      </dgm:t>
    </dgm:pt>
    <dgm:pt modelId="{36659953-2446-4087-BD2A-F4E8067EBA8E}" type="sibTrans" cxnId="{7C75CFDA-2F24-4502-A234-7C7416E993E6}">
      <dgm:prSet/>
      <dgm:spPr/>
      <dgm:t>
        <a:bodyPr/>
        <a:lstStyle/>
        <a:p>
          <a:endParaRPr lang="en-US"/>
        </a:p>
      </dgm:t>
    </dgm:pt>
    <dgm:pt modelId="{A4731DFC-EE82-4978-AAEE-D04FECCA6BE7}">
      <dgm:prSet/>
      <dgm:spPr/>
      <dgm:t>
        <a:bodyPr/>
        <a:lstStyle/>
        <a:p>
          <a:r>
            <a:rPr lang="en-US"/>
            <a:t>Research assistants</a:t>
          </a:r>
        </a:p>
      </dgm:t>
    </dgm:pt>
    <dgm:pt modelId="{E08B86C9-418B-42FA-903E-36402C7E90F6}" type="parTrans" cxnId="{2BE8E4C9-64AC-4274-9252-6C39168BA47B}">
      <dgm:prSet/>
      <dgm:spPr/>
      <dgm:t>
        <a:bodyPr/>
        <a:lstStyle/>
        <a:p>
          <a:endParaRPr lang="en-US"/>
        </a:p>
      </dgm:t>
    </dgm:pt>
    <dgm:pt modelId="{8BC3E396-7399-46EB-81AC-B7565887B30C}" type="sibTrans" cxnId="{2BE8E4C9-64AC-4274-9252-6C39168BA47B}">
      <dgm:prSet/>
      <dgm:spPr/>
      <dgm:t>
        <a:bodyPr/>
        <a:lstStyle/>
        <a:p>
          <a:endParaRPr lang="en-US"/>
        </a:p>
      </dgm:t>
    </dgm:pt>
    <dgm:pt modelId="{01CB2F30-A7A8-4516-A985-E5635C9A2CDB}">
      <dgm:prSet/>
      <dgm:spPr/>
      <dgm:t>
        <a:bodyPr/>
        <a:lstStyle/>
        <a:p>
          <a:r>
            <a:rPr lang="en-US"/>
            <a:t>Workflow automation</a:t>
          </a:r>
        </a:p>
      </dgm:t>
    </dgm:pt>
    <dgm:pt modelId="{9B7BD153-9A3E-44E4-88B6-355129DAE9A0}" type="parTrans" cxnId="{D1C340DD-DBDB-405B-8A77-E244059777B6}">
      <dgm:prSet/>
      <dgm:spPr/>
      <dgm:t>
        <a:bodyPr/>
        <a:lstStyle/>
        <a:p>
          <a:endParaRPr lang="en-US"/>
        </a:p>
      </dgm:t>
    </dgm:pt>
    <dgm:pt modelId="{097D06AE-4328-44A6-B0F0-3DF48D066339}" type="sibTrans" cxnId="{D1C340DD-DBDB-405B-8A77-E244059777B6}">
      <dgm:prSet/>
      <dgm:spPr/>
      <dgm:t>
        <a:bodyPr/>
        <a:lstStyle/>
        <a:p>
          <a:endParaRPr lang="en-US"/>
        </a:p>
      </dgm:t>
    </dgm:pt>
    <dgm:pt modelId="{375FB84D-99F6-4152-A5D1-5D356CB96D00}">
      <dgm:prSet/>
      <dgm:spPr/>
      <dgm:t>
        <a:bodyPr/>
        <a:lstStyle/>
        <a:p>
          <a:r>
            <a:rPr lang="en-US"/>
            <a:t>DevOps and scripting</a:t>
          </a:r>
        </a:p>
      </dgm:t>
    </dgm:pt>
    <dgm:pt modelId="{214FA9A5-41B2-4EB1-81D4-78EBD5686107}" type="parTrans" cxnId="{7CC35B6B-9AB5-4387-8EEE-5340E62EA118}">
      <dgm:prSet/>
      <dgm:spPr/>
      <dgm:t>
        <a:bodyPr/>
        <a:lstStyle/>
        <a:p>
          <a:endParaRPr lang="en-US"/>
        </a:p>
      </dgm:t>
    </dgm:pt>
    <dgm:pt modelId="{E3F80B27-EFC2-4E05-AB24-CB7C65A2A2A9}" type="sibTrans" cxnId="{7CC35B6B-9AB5-4387-8EEE-5340E62EA118}">
      <dgm:prSet/>
      <dgm:spPr/>
      <dgm:t>
        <a:bodyPr/>
        <a:lstStyle/>
        <a:p>
          <a:endParaRPr lang="en-US"/>
        </a:p>
      </dgm:t>
    </dgm:pt>
    <dgm:pt modelId="{42FE56CF-2A3C-428B-9CBC-AAAA63AA785A}">
      <dgm:prSet/>
      <dgm:spPr/>
      <dgm:t>
        <a:bodyPr/>
        <a:lstStyle/>
        <a:p>
          <a:r>
            <a:rPr lang="en-US"/>
            <a:t>Personal AI assistants</a:t>
          </a:r>
        </a:p>
      </dgm:t>
    </dgm:pt>
    <dgm:pt modelId="{5E79E605-F291-40A4-9716-E6D385BFF53F}" type="parTrans" cxnId="{B057BADC-85F6-4462-A508-87207EE56AB9}">
      <dgm:prSet/>
      <dgm:spPr/>
      <dgm:t>
        <a:bodyPr/>
        <a:lstStyle/>
        <a:p>
          <a:endParaRPr lang="en-US"/>
        </a:p>
      </dgm:t>
    </dgm:pt>
    <dgm:pt modelId="{20B38F5E-E616-4D9F-AB21-6E4B86DE49ED}" type="sibTrans" cxnId="{B057BADC-85F6-4462-A508-87207EE56AB9}">
      <dgm:prSet/>
      <dgm:spPr/>
      <dgm:t>
        <a:bodyPr/>
        <a:lstStyle/>
        <a:p>
          <a:endParaRPr lang="en-US"/>
        </a:p>
      </dgm:t>
    </dgm:pt>
    <dgm:pt modelId="{623D7F76-18C8-4B05-B18D-8BB2A134E45C}">
      <dgm:prSet/>
      <dgm:spPr/>
      <dgm:t>
        <a:bodyPr/>
        <a:lstStyle/>
        <a:p>
          <a:r>
            <a:rPr lang="en-US"/>
            <a:t>Knowledge retrieval (RAG + planning)</a:t>
          </a:r>
        </a:p>
      </dgm:t>
    </dgm:pt>
    <dgm:pt modelId="{47CE1762-57FA-4CE6-9284-7EA80691A3BC}" type="parTrans" cxnId="{20933329-EADD-4ED4-9103-E690FD0A6743}">
      <dgm:prSet/>
      <dgm:spPr/>
      <dgm:t>
        <a:bodyPr/>
        <a:lstStyle/>
        <a:p>
          <a:endParaRPr lang="en-US"/>
        </a:p>
      </dgm:t>
    </dgm:pt>
    <dgm:pt modelId="{2F7A8885-2356-4013-A914-D9A391482345}" type="sibTrans" cxnId="{20933329-EADD-4ED4-9103-E690FD0A6743}">
      <dgm:prSet/>
      <dgm:spPr/>
      <dgm:t>
        <a:bodyPr/>
        <a:lstStyle/>
        <a:p>
          <a:endParaRPr lang="en-US"/>
        </a:p>
      </dgm:t>
    </dgm:pt>
    <dgm:pt modelId="{3101D412-8B9A-4B25-B26B-5D3DD966B845}" type="pres">
      <dgm:prSet presAssocID="{DD43AFEF-1076-4CE1-9B00-22D0E6049B54}" presName="linear" presStyleCnt="0">
        <dgm:presLayoutVars>
          <dgm:animLvl val="lvl"/>
          <dgm:resizeHandles val="exact"/>
        </dgm:presLayoutVars>
      </dgm:prSet>
      <dgm:spPr/>
    </dgm:pt>
    <dgm:pt modelId="{55A664B6-B637-4E38-9FD6-94EE868C06AB}" type="pres">
      <dgm:prSet presAssocID="{3C3BC48C-4CA9-4B03-9E16-97539AA82F4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B080BFB-AA6B-46EE-BDB0-FC928AD7BD5D}" type="pres">
      <dgm:prSet presAssocID="{36659953-2446-4087-BD2A-F4E8067EBA8E}" presName="spacer" presStyleCnt="0"/>
      <dgm:spPr/>
    </dgm:pt>
    <dgm:pt modelId="{151C85A2-E23C-42E0-AE77-EE0EA48C82A7}" type="pres">
      <dgm:prSet presAssocID="{A4731DFC-EE82-4978-AAEE-D04FECCA6BE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EE86627-39B5-4770-822C-F171043C117D}" type="pres">
      <dgm:prSet presAssocID="{8BC3E396-7399-46EB-81AC-B7565887B30C}" presName="spacer" presStyleCnt="0"/>
      <dgm:spPr/>
    </dgm:pt>
    <dgm:pt modelId="{7BB1F303-73AC-43A1-94FD-CF1538032188}" type="pres">
      <dgm:prSet presAssocID="{01CB2F30-A7A8-4516-A985-E5635C9A2CD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95B1AD-3FD6-42FA-AAE5-53CCB7F2D523}" type="pres">
      <dgm:prSet presAssocID="{097D06AE-4328-44A6-B0F0-3DF48D066339}" presName="spacer" presStyleCnt="0"/>
      <dgm:spPr/>
    </dgm:pt>
    <dgm:pt modelId="{B83F1391-FE08-4D86-944E-E5854659F778}" type="pres">
      <dgm:prSet presAssocID="{375FB84D-99F6-4152-A5D1-5D356CB96D0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CB7C4E7-27FC-4552-BC70-72B287ADE63C}" type="pres">
      <dgm:prSet presAssocID="{E3F80B27-EFC2-4E05-AB24-CB7C65A2A2A9}" presName="spacer" presStyleCnt="0"/>
      <dgm:spPr/>
    </dgm:pt>
    <dgm:pt modelId="{885DABB2-16CA-4C61-80CF-5A2A9F5565FE}" type="pres">
      <dgm:prSet presAssocID="{42FE56CF-2A3C-428B-9CBC-AAAA63AA785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052C70B-77A8-49C7-AFEB-73D3532BE821}" type="pres">
      <dgm:prSet presAssocID="{20B38F5E-E616-4D9F-AB21-6E4B86DE49ED}" presName="spacer" presStyleCnt="0"/>
      <dgm:spPr/>
    </dgm:pt>
    <dgm:pt modelId="{BC71F4FB-2872-44EA-9C38-CF2831EA7AEA}" type="pres">
      <dgm:prSet presAssocID="{623D7F76-18C8-4B05-B18D-8BB2A134E45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651C511-D229-40B3-A347-B980BB38686C}" type="presOf" srcId="{623D7F76-18C8-4B05-B18D-8BB2A134E45C}" destId="{BC71F4FB-2872-44EA-9C38-CF2831EA7AEA}" srcOrd="0" destOrd="0" presId="urn:microsoft.com/office/officeart/2005/8/layout/vList2"/>
    <dgm:cxn modelId="{76AAA026-A0BD-4041-92FF-1B6F361EAFAD}" type="presOf" srcId="{01CB2F30-A7A8-4516-A985-E5635C9A2CDB}" destId="{7BB1F303-73AC-43A1-94FD-CF1538032188}" srcOrd="0" destOrd="0" presId="urn:microsoft.com/office/officeart/2005/8/layout/vList2"/>
    <dgm:cxn modelId="{20933329-EADD-4ED4-9103-E690FD0A6743}" srcId="{DD43AFEF-1076-4CE1-9B00-22D0E6049B54}" destId="{623D7F76-18C8-4B05-B18D-8BB2A134E45C}" srcOrd="5" destOrd="0" parTransId="{47CE1762-57FA-4CE6-9284-7EA80691A3BC}" sibTransId="{2F7A8885-2356-4013-A914-D9A391482345}"/>
    <dgm:cxn modelId="{72D9792A-DF33-4A5B-A716-89BE11C9EB35}" type="presOf" srcId="{42FE56CF-2A3C-428B-9CBC-AAAA63AA785A}" destId="{885DABB2-16CA-4C61-80CF-5A2A9F5565FE}" srcOrd="0" destOrd="0" presId="urn:microsoft.com/office/officeart/2005/8/layout/vList2"/>
    <dgm:cxn modelId="{6691C83B-C8C1-4C47-A3BE-B043C4D2EE50}" type="presOf" srcId="{A4731DFC-EE82-4978-AAEE-D04FECCA6BE7}" destId="{151C85A2-E23C-42E0-AE77-EE0EA48C82A7}" srcOrd="0" destOrd="0" presId="urn:microsoft.com/office/officeart/2005/8/layout/vList2"/>
    <dgm:cxn modelId="{429E115D-281A-42EB-BCB3-0335FEBE517A}" type="presOf" srcId="{375FB84D-99F6-4152-A5D1-5D356CB96D00}" destId="{B83F1391-FE08-4D86-944E-E5854659F778}" srcOrd="0" destOrd="0" presId="urn:microsoft.com/office/officeart/2005/8/layout/vList2"/>
    <dgm:cxn modelId="{5B671C48-51ED-4C67-A347-F410161B6A9B}" type="presOf" srcId="{3C3BC48C-4CA9-4B03-9E16-97539AA82F48}" destId="{55A664B6-B637-4E38-9FD6-94EE868C06AB}" srcOrd="0" destOrd="0" presId="urn:microsoft.com/office/officeart/2005/8/layout/vList2"/>
    <dgm:cxn modelId="{7CC35B6B-9AB5-4387-8EEE-5340E62EA118}" srcId="{DD43AFEF-1076-4CE1-9B00-22D0E6049B54}" destId="{375FB84D-99F6-4152-A5D1-5D356CB96D00}" srcOrd="3" destOrd="0" parTransId="{214FA9A5-41B2-4EB1-81D4-78EBD5686107}" sibTransId="{E3F80B27-EFC2-4E05-AB24-CB7C65A2A2A9}"/>
    <dgm:cxn modelId="{CD6A209D-4303-4E04-8E55-4349FC88A4FD}" type="presOf" srcId="{DD43AFEF-1076-4CE1-9B00-22D0E6049B54}" destId="{3101D412-8B9A-4B25-B26B-5D3DD966B845}" srcOrd="0" destOrd="0" presId="urn:microsoft.com/office/officeart/2005/8/layout/vList2"/>
    <dgm:cxn modelId="{2BE8E4C9-64AC-4274-9252-6C39168BA47B}" srcId="{DD43AFEF-1076-4CE1-9B00-22D0E6049B54}" destId="{A4731DFC-EE82-4978-AAEE-D04FECCA6BE7}" srcOrd="1" destOrd="0" parTransId="{E08B86C9-418B-42FA-903E-36402C7E90F6}" sibTransId="{8BC3E396-7399-46EB-81AC-B7565887B30C}"/>
    <dgm:cxn modelId="{7C75CFDA-2F24-4502-A234-7C7416E993E6}" srcId="{DD43AFEF-1076-4CE1-9B00-22D0E6049B54}" destId="{3C3BC48C-4CA9-4B03-9E16-97539AA82F48}" srcOrd="0" destOrd="0" parTransId="{687F9DC5-BDA1-485A-82F3-898C17A30C9F}" sibTransId="{36659953-2446-4087-BD2A-F4E8067EBA8E}"/>
    <dgm:cxn modelId="{B057BADC-85F6-4462-A508-87207EE56AB9}" srcId="{DD43AFEF-1076-4CE1-9B00-22D0E6049B54}" destId="{42FE56CF-2A3C-428B-9CBC-AAAA63AA785A}" srcOrd="4" destOrd="0" parTransId="{5E79E605-F291-40A4-9716-E6D385BFF53F}" sibTransId="{20B38F5E-E616-4D9F-AB21-6E4B86DE49ED}"/>
    <dgm:cxn modelId="{D1C340DD-DBDB-405B-8A77-E244059777B6}" srcId="{DD43AFEF-1076-4CE1-9B00-22D0E6049B54}" destId="{01CB2F30-A7A8-4516-A985-E5635C9A2CDB}" srcOrd="2" destOrd="0" parTransId="{9B7BD153-9A3E-44E4-88B6-355129DAE9A0}" sibTransId="{097D06AE-4328-44A6-B0F0-3DF48D066339}"/>
    <dgm:cxn modelId="{274D37E6-FFDC-4417-B300-6D28E4002BAA}" type="presParOf" srcId="{3101D412-8B9A-4B25-B26B-5D3DD966B845}" destId="{55A664B6-B637-4E38-9FD6-94EE868C06AB}" srcOrd="0" destOrd="0" presId="urn:microsoft.com/office/officeart/2005/8/layout/vList2"/>
    <dgm:cxn modelId="{9F43EE81-7A92-4AAA-AC41-32AA49237216}" type="presParOf" srcId="{3101D412-8B9A-4B25-B26B-5D3DD966B845}" destId="{0B080BFB-AA6B-46EE-BDB0-FC928AD7BD5D}" srcOrd="1" destOrd="0" presId="urn:microsoft.com/office/officeart/2005/8/layout/vList2"/>
    <dgm:cxn modelId="{54B16897-A720-42F9-BA2C-0382B2AA9828}" type="presParOf" srcId="{3101D412-8B9A-4B25-B26B-5D3DD966B845}" destId="{151C85A2-E23C-42E0-AE77-EE0EA48C82A7}" srcOrd="2" destOrd="0" presId="urn:microsoft.com/office/officeart/2005/8/layout/vList2"/>
    <dgm:cxn modelId="{FDDF3124-C215-4E27-8CC9-E7F05480306F}" type="presParOf" srcId="{3101D412-8B9A-4B25-B26B-5D3DD966B845}" destId="{5EE86627-39B5-4770-822C-F171043C117D}" srcOrd="3" destOrd="0" presId="urn:microsoft.com/office/officeart/2005/8/layout/vList2"/>
    <dgm:cxn modelId="{7F04CA85-F1F4-424F-BD7B-90AA14C9D49B}" type="presParOf" srcId="{3101D412-8B9A-4B25-B26B-5D3DD966B845}" destId="{7BB1F303-73AC-43A1-94FD-CF1538032188}" srcOrd="4" destOrd="0" presId="urn:microsoft.com/office/officeart/2005/8/layout/vList2"/>
    <dgm:cxn modelId="{7105C18C-DC26-490E-B702-C28EA9E57350}" type="presParOf" srcId="{3101D412-8B9A-4B25-B26B-5D3DD966B845}" destId="{A595B1AD-3FD6-42FA-AAE5-53CCB7F2D523}" srcOrd="5" destOrd="0" presId="urn:microsoft.com/office/officeart/2005/8/layout/vList2"/>
    <dgm:cxn modelId="{1A153779-9F6A-4900-BD2A-135C8BA1C6C9}" type="presParOf" srcId="{3101D412-8B9A-4B25-B26B-5D3DD966B845}" destId="{B83F1391-FE08-4D86-944E-E5854659F778}" srcOrd="6" destOrd="0" presId="urn:microsoft.com/office/officeart/2005/8/layout/vList2"/>
    <dgm:cxn modelId="{372147CD-CD16-455E-A59F-F7CE4329075E}" type="presParOf" srcId="{3101D412-8B9A-4B25-B26B-5D3DD966B845}" destId="{ACB7C4E7-27FC-4552-BC70-72B287ADE63C}" srcOrd="7" destOrd="0" presId="urn:microsoft.com/office/officeart/2005/8/layout/vList2"/>
    <dgm:cxn modelId="{FE90F1C4-9CD6-4FE6-96D9-62329CB663B3}" type="presParOf" srcId="{3101D412-8B9A-4B25-B26B-5D3DD966B845}" destId="{885DABB2-16CA-4C61-80CF-5A2A9F5565FE}" srcOrd="8" destOrd="0" presId="urn:microsoft.com/office/officeart/2005/8/layout/vList2"/>
    <dgm:cxn modelId="{D6561B3C-29E1-4F93-AB46-03B6387B3578}" type="presParOf" srcId="{3101D412-8B9A-4B25-B26B-5D3DD966B845}" destId="{A052C70B-77A8-49C7-AFEB-73D3532BE821}" srcOrd="9" destOrd="0" presId="urn:microsoft.com/office/officeart/2005/8/layout/vList2"/>
    <dgm:cxn modelId="{48363400-F4F8-4CE0-9176-68AFA771344A}" type="presParOf" srcId="{3101D412-8B9A-4B25-B26B-5D3DD966B845}" destId="{BC71F4FB-2872-44EA-9C38-CF2831EA7AE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9D0A5-37A2-40F5-B1B3-CAA5A119E846}">
      <dsp:nvSpPr>
        <dsp:cNvPr id="0" name=""/>
        <dsp:cNvSpPr/>
      </dsp:nvSpPr>
      <dsp:spPr>
        <a:xfrm>
          <a:off x="0" y="0"/>
          <a:ext cx="8695042" cy="7436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✅ Eliminate manual work</a:t>
          </a:r>
          <a:endParaRPr lang="en-US" sz="2300" kern="1200"/>
        </a:p>
      </dsp:txBody>
      <dsp:txXfrm>
        <a:off x="21779" y="21779"/>
        <a:ext cx="7805632" cy="700047"/>
      </dsp:txXfrm>
    </dsp:sp>
    <dsp:sp modelId="{55796C1C-A1CD-4846-B44B-B5D175CE9643}">
      <dsp:nvSpPr>
        <dsp:cNvPr id="0" name=""/>
        <dsp:cNvSpPr/>
      </dsp:nvSpPr>
      <dsp:spPr>
        <a:xfrm>
          <a:off x="649305" y="846884"/>
          <a:ext cx="8695042" cy="743605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✅ Save hours every week</a:t>
          </a:r>
          <a:endParaRPr lang="en-US" sz="2300" kern="1200"/>
        </a:p>
      </dsp:txBody>
      <dsp:txXfrm>
        <a:off x="671084" y="868663"/>
        <a:ext cx="7518835" cy="700047"/>
      </dsp:txXfrm>
    </dsp:sp>
    <dsp:sp modelId="{A4104FC1-1501-4C77-BB09-FCCA2DF0CE18}">
      <dsp:nvSpPr>
        <dsp:cNvPr id="0" name=""/>
        <dsp:cNvSpPr/>
      </dsp:nvSpPr>
      <dsp:spPr>
        <a:xfrm>
          <a:off x="1298610" y="1693769"/>
          <a:ext cx="8695042" cy="743605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✅ Improve accuracy and consistency</a:t>
          </a:r>
          <a:endParaRPr lang="en-US" sz="2300" kern="1200"/>
        </a:p>
      </dsp:txBody>
      <dsp:txXfrm>
        <a:off x="1320389" y="1715548"/>
        <a:ext cx="7518835" cy="700047"/>
      </dsp:txXfrm>
    </dsp:sp>
    <dsp:sp modelId="{A9AA96F0-E911-4063-AC16-11D9E89944A8}">
      <dsp:nvSpPr>
        <dsp:cNvPr id="0" name=""/>
        <dsp:cNvSpPr/>
      </dsp:nvSpPr>
      <dsp:spPr>
        <a:xfrm>
          <a:off x="1947915" y="2540653"/>
          <a:ext cx="8695042" cy="743605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✅ Build automation skills without coding</a:t>
          </a:r>
          <a:endParaRPr lang="en-US" sz="2300" kern="1200"/>
        </a:p>
      </dsp:txBody>
      <dsp:txXfrm>
        <a:off x="1969694" y="2562432"/>
        <a:ext cx="7518835" cy="700047"/>
      </dsp:txXfrm>
    </dsp:sp>
    <dsp:sp modelId="{AF42C856-2AC2-4995-BE0D-4356AFFA5E6C}">
      <dsp:nvSpPr>
        <dsp:cNvPr id="0" name=""/>
        <dsp:cNvSpPr/>
      </dsp:nvSpPr>
      <dsp:spPr>
        <a:xfrm>
          <a:off x="2597220" y="3387538"/>
          <a:ext cx="8695042" cy="743605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✅ Great alternative to Zapier (more powerful, free to host)</a:t>
          </a:r>
          <a:endParaRPr lang="en-US" sz="2300" kern="1200"/>
        </a:p>
      </dsp:txBody>
      <dsp:txXfrm>
        <a:off x="2618999" y="3409317"/>
        <a:ext cx="7518835" cy="700047"/>
      </dsp:txXfrm>
    </dsp:sp>
    <dsp:sp modelId="{8CD0AECD-CB81-40EB-94C3-57EEA77D6678}">
      <dsp:nvSpPr>
        <dsp:cNvPr id="0" name=""/>
        <dsp:cNvSpPr/>
      </dsp:nvSpPr>
      <dsp:spPr>
        <a:xfrm>
          <a:off x="8211698" y="543245"/>
          <a:ext cx="483343" cy="48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320450" y="543245"/>
        <a:ext cx="265839" cy="363716"/>
      </dsp:txXfrm>
    </dsp:sp>
    <dsp:sp modelId="{AE4CEEDE-0481-46AC-8907-CC99238560C8}">
      <dsp:nvSpPr>
        <dsp:cNvPr id="0" name=""/>
        <dsp:cNvSpPr/>
      </dsp:nvSpPr>
      <dsp:spPr>
        <a:xfrm>
          <a:off x="8861003" y="1390129"/>
          <a:ext cx="483343" cy="48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969755" y="1390129"/>
        <a:ext cx="265839" cy="363716"/>
      </dsp:txXfrm>
    </dsp:sp>
    <dsp:sp modelId="{4F9784DB-9C06-4CCE-A829-F89892CD91A0}">
      <dsp:nvSpPr>
        <dsp:cNvPr id="0" name=""/>
        <dsp:cNvSpPr/>
      </dsp:nvSpPr>
      <dsp:spPr>
        <a:xfrm>
          <a:off x="9510308" y="2224621"/>
          <a:ext cx="483343" cy="48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619060" y="2224621"/>
        <a:ext cx="265839" cy="363716"/>
      </dsp:txXfrm>
    </dsp:sp>
    <dsp:sp modelId="{6A7D5946-EEA0-4C2E-B1FF-4BA8D067D11F}">
      <dsp:nvSpPr>
        <dsp:cNvPr id="0" name=""/>
        <dsp:cNvSpPr/>
      </dsp:nvSpPr>
      <dsp:spPr>
        <a:xfrm>
          <a:off x="10159614" y="3079767"/>
          <a:ext cx="483343" cy="4833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268366" y="3079767"/>
        <a:ext cx="265839" cy="363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2C72E-925A-4795-8847-74558A7C70BB}">
      <dsp:nvSpPr>
        <dsp:cNvPr id="0" name=""/>
        <dsp:cNvSpPr/>
      </dsp:nvSpPr>
      <dsp:spPr>
        <a:xfrm>
          <a:off x="664839" y="1675"/>
          <a:ext cx="2481247" cy="1488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Here are a few </a:t>
          </a:r>
          <a:r>
            <a:rPr lang="en-IN" sz="1800" b="1" kern="1200"/>
            <a:t>real-world automation examples</a:t>
          </a:r>
          <a:r>
            <a:rPr lang="en-IN" sz="1800" kern="1200"/>
            <a:t>:</a:t>
          </a:r>
          <a:endParaRPr lang="en-US" sz="1800" kern="1200"/>
        </a:p>
      </dsp:txBody>
      <dsp:txXfrm>
        <a:off x="664839" y="1675"/>
        <a:ext cx="2481247" cy="1488748"/>
      </dsp:txXfrm>
    </dsp:sp>
    <dsp:sp modelId="{B519F7AE-0DEF-4828-8EDC-FAF9BCABC6A0}">
      <dsp:nvSpPr>
        <dsp:cNvPr id="0" name=""/>
        <dsp:cNvSpPr/>
      </dsp:nvSpPr>
      <dsp:spPr>
        <a:xfrm>
          <a:off x="3394212" y="1675"/>
          <a:ext cx="2481247" cy="1488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1. </a:t>
          </a:r>
          <a:r>
            <a:rPr lang="en-IN" sz="1800" kern="1200"/>
            <a:t>Social Media Automation</a:t>
          </a:r>
          <a:endParaRPr lang="en-US" sz="1800" kern="1200"/>
        </a:p>
      </dsp:txBody>
      <dsp:txXfrm>
        <a:off x="3394212" y="1675"/>
        <a:ext cx="2481247" cy="1488748"/>
      </dsp:txXfrm>
    </dsp:sp>
    <dsp:sp modelId="{6DFAFBBA-999B-4890-8974-4F235EB062F2}">
      <dsp:nvSpPr>
        <dsp:cNvPr id="0" name=""/>
        <dsp:cNvSpPr/>
      </dsp:nvSpPr>
      <dsp:spPr>
        <a:xfrm>
          <a:off x="6123584" y="1675"/>
          <a:ext cx="2481247" cy="1488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Auto-post to Twitter when you upload a YouTube video.</a:t>
          </a:r>
          <a:endParaRPr lang="en-US" sz="1800" kern="1200"/>
        </a:p>
      </dsp:txBody>
      <dsp:txXfrm>
        <a:off x="6123584" y="1675"/>
        <a:ext cx="2481247" cy="1488748"/>
      </dsp:txXfrm>
    </dsp:sp>
    <dsp:sp modelId="{AD387E56-E492-4949-A6C7-D0081DFA0DDF}">
      <dsp:nvSpPr>
        <dsp:cNvPr id="0" name=""/>
        <dsp:cNvSpPr/>
      </dsp:nvSpPr>
      <dsp:spPr>
        <a:xfrm>
          <a:off x="8852957" y="1675"/>
          <a:ext cx="2481247" cy="1488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2. </a:t>
          </a:r>
          <a:r>
            <a:rPr lang="en-IN" sz="1800" kern="1200"/>
            <a:t>Email Alerts</a:t>
          </a:r>
          <a:endParaRPr lang="en-US" sz="1800" kern="1200"/>
        </a:p>
      </dsp:txBody>
      <dsp:txXfrm>
        <a:off x="8852957" y="1675"/>
        <a:ext cx="2481247" cy="1488748"/>
      </dsp:txXfrm>
    </dsp:sp>
    <dsp:sp modelId="{120D967F-CE90-4EA3-9C24-C731656D3AE7}">
      <dsp:nvSpPr>
        <dsp:cNvPr id="0" name=""/>
        <dsp:cNvSpPr/>
      </dsp:nvSpPr>
      <dsp:spPr>
        <a:xfrm>
          <a:off x="664839" y="1738549"/>
          <a:ext cx="2481247" cy="1488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Send an email alert when a form is submitted or a Google Sheet is updated.</a:t>
          </a:r>
          <a:endParaRPr lang="en-US" sz="1800" kern="1200"/>
        </a:p>
      </dsp:txBody>
      <dsp:txXfrm>
        <a:off x="664839" y="1738549"/>
        <a:ext cx="2481247" cy="1488748"/>
      </dsp:txXfrm>
    </dsp:sp>
    <dsp:sp modelId="{81451B94-8DA6-489A-835B-9F97A5666CEE}">
      <dsp:nvSpPr>
        <dsp:cNvPr id="0" name=""/>
        <dsp:cNvSpPr/>
      </dsp:nvSpPr>
      <dsp:spPr>
        <a:xfrm>
          <a:off x="3394212" y="1738549"/>
          <a:ext cx="2481247" cy="1488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3</a:t>
          </a:r>
          <a:r>
            <a:rPr lang="en-IN" sz="1800" b="1" kern="1200"/>
            <a:t>. </a:t>
          </a:r>
          <a:r>
            <a:rPr lang="en-IN" sz="1800" kern="1200"/>
            <a:t>WhatsApp/Telegram Bot</a:t>
          </a:r>
          <a:endParaRPr lang="en-US" sz="1800" kern="1200"/>
        </a:p>
      </dsp:txBody>
      <dsp:txXfrm>
        <a:off x="3394212" y="1738549"/>
        <a:ext cx="2481247" cy="1488748"/>
      </dsp:txXfrm>
    </dsp:sp>
    <dsp:sp modelId="{94F4D905-4C49-4D4F-BE9C-82373945C2A9}">
      <dsp:nvSpPr>
        <dsp:cNvPr id="0" name=""/>
        <dsp:cNvSpPr/>
      </dsp:nvSpPr>
      <dsp:spPr>
        <a:xfrm>
          <a:off x="6123584" y="1738549"/>
          <a:ext cx="2481247" cy="14887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Send order updates, reminders, or welcome messages automatically via WhatsApp or Telegram.</a:t>
          </a:r>
          <a:endParaRPr lang="en-US" sz="1800" kern="1200"/>
        </a:p>
      </dsp:txBody>
      <dsp:txXfrm>
        <a:off x="6123584" y="1738549"/>
        <a:ext cx="2481247" cy="1488748"/>
      </dsp:txXfrm>
    </dsp:sp>
    <dsp:sp modelId="{F4709A55-6DF1-486E-8A4C-5459E72C3499}">
      <dsp:nvSpPr>
        <dsp:cNvPr id="0" name=""/>
        <dsp:cNvSpPr/>
      </dsp:nvSpPr>
      <dsp:spPr>
        <a:xfrm>
          <a:off x="8852957" y="1738549"/>
          <a:ext cx="2481247" cy="14887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4. </a:t>
          </a:r>
          <a:r>
            <a:rPr lang="en-IN" sz="1800" kern="1200"/>
            <a:t>Lead Management</a:t>
          </a:r>
          <a:endParaRPr lang="en-US" sz="1800" kern="1200"/>
        </a:p>
      </dsp:txBody>
      <dsp:txXfrm>
        <a:off x="8852957" y="1738549"/>
        <a:ext cx="2481247" cy="1488748"/>
      </dsp:txXfrm>
    </dsp:sp>
    <dsp:sp modelId="{8210DA1B-785E-401C-ACD3-0223C712FAD0}">
      <dsp:nvSpPr>
        <dsp:cNvPr id="0" name=""/>
        <dsp:cNvSpPr/>
      </dsp:nvSpPr>
      <dsp:spPr>
        <a:xfrm>
          <a:off x="2029525" y="3475422"/>
          <a:ext cx="2481247" cy="14887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When someone fills a Google Form, store their info in Notion and alert the sales team.</a:t>
          </a:r>
          <a:endParaRPr lang="en-US" sz="1800" kern="1200"/>
        </a:p>
      </dsp:txBody>
      <dsp:txXfrm>
        <a:off x="2029525" y="3475422"/>
        <a:ext cx="2481247" cy="1488748"/>
      </dsp:txXfrm>
    </dsp:sp>
    <dsp:sp modelId="{5ED7FD1B-A0E0-43D3-9E1A-95B8EFAA665F}">
      <dsp:nvSpPr>
        <dsp:cNvPr id="0" name=""/>
        <dsp:cNvSpPr/>
      </dsp:nvSpPr>
      <dsp:spPr>
        <a:xfrm>
          <a:off x="4758898" y="3475422"/>
          <a:ext cx="2481247" cy="148874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5. </a:t>
          </a:r>
          <a:r>
            <a:rPr lang="en-IN" sz="1800" kern="1200"/>
            <a:t>Daily Report Generator</a:t>
          </a:r>
          <a:endParaRPr lang="en-US" sz="1800" kern="1200"/>
        </a:p>
      </dsp:txBody>
      <dsp:txXfrm>
        <a:off x="4758898" y="3475422"/>
        <a:ext cx="2481247" cy="1488748"/>
      </dsp:txXfrm>
    </dsp:sp>
    <dsp:sp modelId="{3B7A3F98-7AF6-41BD-830B-C94753898399}">
      <dsp:nvSpPr>
        <dsp:cNvPr id="0" name=""/>
        <dsp:cNvSpPr/>
      </dsp:nvSpPr>
      <dsp:spPr>
        <a:xfrm>
          <a:off x="7488271" y="3475422"/>
          <a:ext cx="2481247" cy="14887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Fetch data from APIs (e.g., weather, sales), format it, and send it to your inbox every morning.</a:t>
          </a:r>
          <a:endParaRPr lang="en-US" sz="1800" kern="1200"/>
        </a:p>
      </dsp:txBody>
      <dsp:txXfrm>
        <a:off x="7488271" y="3475422"/>
        <a:ext cx="2481247" cy="1488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5ACA0-C1B5-4096-8019-DC7A88238878}">
      <dsp:nvSpPr>
        <dsp:cNvPr id="0" name=""/>
        <dsp:cNvSpPr/>
      </dsp:nvSpPr>
      <dsp:spPr>
        <a:xfrm>
          <a:off x="755543" y="0"/>
          <a:ext cx="6613484" cy="66134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5775F59-D6D8-47DA-973D-4EDADDD73F12}">
      <dsp:nvSpPr>
        <dsp:cNvPr id="0" name=""/>
        <dsp:cNvSpPr/>
      </dsp:nvSpPr>
      <dsp:spPr>
        <a:xfrm>
          <a:off x="1383824" y="628280"/>
          <a:ext cx="2579258" cy="257925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Non-tech students who want to automate basic digital tasks</a:t>
          </a:r>
          <a:endParaRPr lang="en-US" sz="2500" kern="1200"/>
        </a:p>
      </dsp:txBody>
      <dsp:txXfrm>
        <a:off x="1509733" y="754189"/>
        <a:ext cx="2327440" cy="2327440"/>
      </dsp:txXfrm>
    </dsp:sp>
    <dsp:sp modelId="{D103A239-167D-4197-8AE0-2F519B4D0351}">
      <dsp:nvSpPr>
        <dsp:cNvPr id="0" name=""/>
        <dsp:cNvSpPr/>
      </dsp:nvSpPr>
      <dsp:spPr>
        <a:xfrm>
          <a:off x="4161488" y="628280"/>
          <a:ext cx="2579258" cy="257925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Small business owners who manage social media, leads, or reports</a:t>
          </a:r>
          <a:endParaRPr lang="en-US" sz="2500" kern="1200"/>
        </a:p>
      </dsp:txBody>
      <dsp:txXfrm>
        <a:off x="4287397" y="754189"/>
        <a:ext cx="2327440" cy="2327440"/>
      </dsp:txXfrm>
    </dsp:sp>
    <dsp:sp modelId="{FC7019B5-CF58-446E-9568-975767B0D741}">
      <dsp:nvSpPr>
        <dsp:cNvPr id="0" name=""/>
        <dsp:cNvSpPr/>
      </dsp:nvSpPr>
      <dsp:spPr>
        <a:xfrm>
          <a:off x="1383824" y="3405944"/>
          <a:ext cx="2579258" cy="257925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Developers who want a fast way to build integrations</a:t>
          </a:r>
          <a:endParaRPr lang="en-US" sz="2500" kern="1200"/>
        </a:p>
      </dsp:txBody>
      <dsp:txXfrm>
        <a:off x="1509733" y="3531853"/>
        <a:ext cx="2327440" cy="2327440"/>
      </dsp:txXfrm>
    </dsp:sp>
    <dsp:sp modelId="{3F2033AE-80CD-4B4E-901F-0E25C9FBCD6E}">
      <dsp:nvSpPr>
        <dsp:cNvPr id="0" name=""/>
        <dsp:cNvSpPr/>
      </dsp:nvSpPr>
      <dsp:spPr>
        <a:xfrm>
          <a:off x="4161488" y="3405944"/>
          <a:ext cx="2579258" cy="257925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Anyone looking to enter </a:t>
          </a:r>
          <a:r>
            <a:rPr lang="en-IN" sz="2500" b="1" kern="1200"/>
            <a:t>no-code automation careers</a:t>
          </a:r>
          <a:endParaRPr lang="en-US" sz="2500" kern="1200"/>
        </a:p>
      </dsp:txBody>
      <dsp:txXfrm>
        <a:off x="4287397" y="3531853"/>
        <a:ext cx="2327440" cy="232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89B46-2960-4CDF-A351-05EF35988CB0}">
      <dsp:nvSpPr>
        <dsp:cNvPr id="0" name=""/>
        <dsp:cNvSpPr/>
      </dsp:nvSpPr>
      <dsp:spPr>
        <a:xfrm>
          <a:off x="258776" y="1041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Component  --&gt; Description</a:t>
          </a:r>
          <a:endParaRPr lang="en-US" sz="2000" b="0" kern="1200">
            <a:latin typeface="Aptos Display" panose="020F0302020204030204"/>
          </a:endParaRPr>
        </a:p>
      </dsp:txBody>
      <dsp:txXfrm>
        <a:off x="258776" y="1041"/>
        <a:ext cx="2638453" cy="1583071"/>
      </dsp:txXfrm>
    </dsp:sp>
    <dsp:sp modelId="{93179A4C-5B56-4876-B08D-2C89476CB9E7}">
      <dsp:nvSpPr>
        <dsp:cNvPr id="0" name=""/>
        <dsp:cNvSpPr/>
      </dsp:nvSpPr>
      <dsp:spPr>
        <a:xfrm>
          <a:off x="3161075" y="1041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  <a:latin typeface="Aptos Display" panose="020F0302020204030204"/>
            </a:rPr>
            <a:t>Agent--&gt;</a:t>
          </a:r>
          <a:r>
            <a:rPr lang="en-US" sz="2000" b="1" kern="1200">
              <a:latin typeface="Aptos Display" panose="020F0302020204030204"/>
            </a:rPr>
            <a:t>  </a:t>
          </a:r>
          <a:r>
            <a:rPr lang="en-US" sz="2000" b="1" kern="1200"/>
            <a:t> </a:t>
          </a:r>
          <a:r>
            <a:rPr lang="en-US" sz="2000" kern="1200"/>
            <a:t>Autonomous system that can perceive, decide, and act to achieve a goal.</a:t>
          </a:r>
        </a:p>
      </dsp:txBody>
      <dsp:txXfrm>
        <a:off x="3161075" y="1041"/>
        <a:ext cx="2638453" cy="1583071"/>
      </dsp:txXfrm>
    </dsp:sp>
    <dsp:sp modelId="{FD0536EE-2974-4156-BAF2-F64B2B58E6EE}">
      <dsp:nvSpPr>
        <dsp:cNvPr id="0" name=""/>
        <dsp:cNvSpPr/>
      </dsp:nvSpPr>
      <dsp:spPr>
        <a:xfrm>
          <a:off x="6063373" y="1041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Environment --&gt;</a:t>
          </a:r>
          <a:r>
            <a:rPr lang="en-US" sz="2000" b="1" kern="1200"/>
            <a:t> </a:t>
          </a:r>
          <a:r>
            <a:rPr lang="en-US" sz="2000" kern="1200"/>
            <a:t>The context in which the agent operates (web, APIs, user interfaces, </a:t>
          </a:r>
          <a:r>
            <a:rPr lang="en-US" sz="2000" kern="1200" err="1"/>
            <a:t>etc</a:t>
          </a:r>
          <a:r>
            <a:rPr lang="en-US" sz="2000" kern="1200"/>
            <a:t>).</a:t>
          </a:r>
        </a:p>
      </dsp:txBody>
      <dsp:txXfrm>
        <a:off x="6063373" y="1041"/>
        <a:ext cx="2638453" cy="1583071"/>
      </dsp:txXfrm>
    </dsp:sp>
    <dsp:sp modelId="{AB49D9F0-8DEE-46EE-8401-8005337CD2FD}">
      <dsp:nvSpPr>
        <dsp:cNvPr id="0" name=""/>
        <dsp:cNvSpPr/>
      </dsp:nvSpPr>
      <dsp:spPr>
        <a:xfrm>
          <a:off x="8965672" y="1041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Perception --&gt;</a:t>
          </a:r>
          <a:r>
            <a:rPr lang="en-US" sz="2000" b="1" kern="1200"/>
            <a:t> </a:t>
          </a:r>
          <a:r>
            <a:rPr lang="en-US" sz="2000" kern="1200"/>
            <a:t>How the agent gathers information (APIs, sensors, user input, </a:t>
          </a:r>
          <a:r>
            <a:rPr lang="en-US" sz="2000" kern="1200" err="1"/>
            <a:t>etc</a:t>
          </a:r>
          <a:r>
            <a:rPr lang="en-US" sz="2000" kern="1200"/>
            <a:t>).</a:t>
          </a:r>
        </a:p>
      </dsp:txBody>
      <dsp:txXfrm>
        <a:off x="8965672" y="1041"/>
        <a:ext cx="2638453" cy="1583071"/>
      </dsp:txXfrm>
    </dsp:sp>
    <dsp:sp modelId="{5AFDA3F0-EFF2-4DAB-8DE6-974E20CDFBD4}">
      <dsp:nvSpPr>
        <dsp:cNvPr id="0" name=""/>
        <dsp:cNvSpPr/>
      </dsp:nvSpPr>
      <dsp:spPr>
        <a:xfrm>
          <a:off x="258776" y="1847958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Memory --&gt;</a:t>
          </a:r>
          <a:r>
            <a:rPr lang="en-US" sz="2000" b="1" kern="1200"/>
            <a:t> </a:t>
          </a:r>
          <a:r>
            <a:rPr lang="en-US" sz="2000" kern="1200"/>
            <a:t>Stores short-term (contextual) and long-term (factual/task) data.</a:t>
          </a:r>
        </a:p>
      </dsp:txBody>
      <dsp:txXfrm>
        <a:off x="258776" y="1847958"/>
        <a:ext cx="2638453" cy="1583071"/>
      </dsp:txXfrm>
    </dsp:sp>
    <dsp:sp modelId="{87757B05-F3B8-416C-A145-FA560AC0139A}">
      <dsp:nvSpPr>
        <dsp:cNvPr id="0" name=""/>
        <dsp:cNvSpPr/>
      </dsp:nvSpPr>
      <dsp:spPr>
        <a:xfrm>
          <a:off x="3161075" y="1847958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Planning --&gt;</a:t>
          </a:r>
          <a:r>
            <a:rPr lang="en-US" sz="2000" b="1" kern="1200"/>
            <a:t> </a:t>
          </a:r>
          <a:r>
            <a:rPr lang="en-US" sz="2000" kern="1200"/>
            <a:t>The agent's ability to break goals into tasks or steps (task decomposition).</a:t>
          </a:r>
        </a:p>
      </dsp:txBody>
      <dsp:txXfrm>
        <a:off x="3161075" y="1847958"/>
        <a:ext cx="2638453" cy="1583071"/>
      </dsp:txXfrm>
    </dsp:sp>
    <dsp:sp modelId="{C1031A6F-92A8-43AB-B94A-63934F10503B}">
      <dsp:nvSpPr>
        <dsp:cNvPr id="0" name=""/>
        <dsp:cNvSpPr/>
      </dsp:nvSpPr>
      <dsp:spPr>
        <a:xfrm>
          <a:off x="6063373" y="1847958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Decision Engine</a:t>
          </a:r>
          <a:r>
            <a:rPr lang="en-US" sz="2000" b="1" kern="1200"/>
            <a:t> </a:t>
          </a:r>
          <a:r>
            <a:rPr lang="en-US" sz="2000" b="1" kern="1200">
              <a:solidFill>
                <a:srgbClr val="FF0000"/>
              </a:solidFill>
            </a:rPr>
            <a:t>--&gt; </a:t>
          </a:r>
          <a:r>
            <a:rPr lang="en-US" sz="2000" kern="1200"/>
            <a:t>Uses rules, logic, or LLMs to determine next best action.</a:t>
          </a:r>
        </a:p>
      </dsp:txBody>
      <dsp:txXfrm>
        <a:off x="6063373" y="1847958"/>
        <a:ext cx="2638453" cy="1583071"/>
      </dsp:txXfrm>
    </dsp:sp>
    <dsp:sp modelId="{3C50CA67-3282-48C3-A61B-3EBF672A58CA}">
      <dsp:nvSpPr>
        <dsp:cNvPr id="0" name=""/>
        <dsp:cNvSpPr/>
      </dsp:nvSpPr>
      <dsp:spPr>
        <a:xfrm>
          <a:off x="8965672" y="1847958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Tool Use</a:t>
          </a:r>
          <a:r>
            <a:rPr lang="en-US" sz="2000" b="1" kern="1200"/>
            <a:t> </a:t>
          </a:r>
          <a:r>
            <a:rPr lang="en-US" sz="2000" b="1" kern="1200">
              <a:solidFill>
                <a:srgbClr val="FF0000"/>
              </a:solidFill>
            </a:rPr>
            <a:t>--&gt;</a:t>
          </a:r>
          <a:r>
            <a:rPr lang="en-US" sz="2000" b="1" kern="1200"/>
            <a:t> </a:t>
          </a:r>
          <a:r>
            <a:rPr lang="en-US" sz="2000" kern="1200"/>
            <a:t>Invokes external tools like web search, APIs, databases, calculators.</a:t>
          </a:r>
        </a:p>
      </dsp:txBody>
      <dsp:txXfrm>
        <a:off x="8965672" y="1847958"/>
        <a:ext cx="2638453" cy="1583071"/>
      </dsp:txXfrm>
    </dsp:sp>
    <dsp:sp modelId="{2E6D2CCF-E2EA-447E-B710-C97CADED3184}">
      <dsp:nvSpPr>
        <dsp:cNvPr id="0" name=""/>
        <dsp:cNvSpPr/>
      </dsp:nvSpPr>
      <dsp:spPr>
        <a:xfrm>
          <a:off x="3161075" y="3694875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Learning --&gt;</a:t>
          </a:r>
          <a:r>
            <a:rPr lang="en-US" sz="2000" b="1" kern="1200"/>
            <a:t> </a:t>
          </a:r>
          <a:r>
            <a:rPr lang="en-US" sz="2000" kern="1200"/>
            <a:t>Adapts from past results (feedback loops, reinforcement, fine-tuning).</a:t>
          </a:r>
        </a:p>
      </dsp:txBody>
      <dsp:txXfrm>
        <a:off x="3161075" y="3694875"/>
        <a:ext cx="2638453" cy="1583071"/>
      </dsp:txXfrm>
    </dsp:sp>
    <dsp:sp modelId="{99F8CD37-52F8-45F5-AAB2-0927352EDCD0}">
      <dsp:nvSpPr>
        <dsp:cNvPr id="0" name=""/>
        <dsp:cNvSpPr/>
      </dsp:nvSpPr>
      <dsp:spPr>
        <a:xfrm>
          <a:off x="6063373" y="3694875"/>
          <a:ext cx="2638453" cy="1583071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0000"/>
              </a:solidFill>
            </a:rPr>
            <a:t>Goal Alignment --&gt;</a:t>
          </a:r>
          <a:r>
            <a:rPr lang="en-US" sz="2000" b="1" kern="1200"/>
            <a:t> </a:t>
          </a:r>
          <a:r>
            <a:rPr lang="en-US" sz="2000" kern="1200"/>
            <a:t>Ensures actions are relevant to the user-defined goal or prompt.</a:t>
          </a:r>
        </a:p>
      </dsp:txBody>
      <dsp:txXfrm>
        <a:off x="6063373" y="3694875"/>
        <a:ext cx="2638453" cy="15830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664B6-B637-4E38-9FD6-94EE868C06AB}">
      <dsp:nvSpPr>
        <dsp:cNvPr id="0" name=""/>
        <dsp:cNvSpPr/>
      </dsp:nvSpPr>
      <dsp:spPr>
        <a:xfrm>
          <a:off x="0" y="259451"/>
          <a:ext cx="7479549" cy="859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Code generation and review</a:t>
          </a:r>
        </a:p>
      </dsp:txBody>
      <dsp:txXfrm>
        <a:off x="41979" y="301430"/>
        <a:ext cx="7395591" cy="775991"/>
      </dsp:txXfrm>
    </dsp:sp>
    <dsp:sp modelId="{151C85A2-E23C-42E0-AE77-EE0EA48C82A7}">
      <dsp:nvSpPr>
        <dsp:cNvPr id="0" name=""/>
        <dsp:cNvSpPr/>
      </dsp:nvSpPr>
      <dsp:spPr>
        <a:xfrm>
          <a:off x="0" y="1220201"/>
          <a:ext cx="7479549" cy="859949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Research assistants</a:t>
          </a:r>
        </a:p>
      </dsp:txBody>
      <dsp:txXfrm>
        <a:off x="41979" y="1262180"/>
        <a:ext cx="7395591" cy="775991"/>
      </dsp:txXfrm>
    </dsp:sp>
    <dsp:sp modelId="{7BB1F303-73AC-43A1-94FD-CF1538032188}">
      <dsp:nvSpPr>
        <dsp:cNvPr id="0" name=""/>
        <dsp:cNvSpPr/>
      </dsp:nvSpPr>
      <dsp:spPr>
        <a:xfrm>
          <a:off x="0" y="2180951"/>
          <a:ext cx="7479549" cy="859949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Workflow automation</a:t>
          </a:r>
        </a:p>
      </dsp:txBody>
      <dsp:txXfrm>
        <a:off x="41979" y="2222930"/>
        <a:ext cx="7395591" cy="775991"/>
      </dsp:txXfrm>
    </dsp:sp>
    <dsp:sp modelId="{B83F1391-FE08-4D86-944E-E5854659F778}">
      <dsp:nvSpPr>
        <dsp:cNvPr id="0" name=""/>
        <dsp:cNvSpPr/>
      </dsp:nvSpPr>
      <dsp:spPr>
        <a:xfrm>
          <a:off x="0" y="3141701"/>
          <a:ext cx="7479549" cy="859949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DevOps and scripting</a:t>
          </a:r>
        </a:p>
      </dsp:txBody>
      <dsp:txXfrm>
        <a:off x="41979" y="3183680"/>
        <a:ext cx="7395591" cy="775991"/>
      </dsp:txXfrm>
    </dsp:sp>
    <dsp:sp modelId="{885DABB2-16CA-4C61-80CF-5A2A9F5565FE}">
      <dsp:nvSpPr>
        <dsp:cNvPr id="0" name=""/>
        <dsp:cNvSpPr/>
      </dsp:nvSpPr>
      <dsp:spPr>
        <a:xfrm>
          <a:off x="0" y="4102451"/>
          <a:ext cx="7479549" cy="859949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Personal AI assistants</a:t>
          </a:r>
        </a:p>
      </dsp:txBody>
      <dsp:txXfrm>
        <a:off x="41979" y="4144430"/>
        <a:ext cx="7395591" cy="775991"/>
      </dsp:txXfrm>
    </dsp:sp>
    <dsp:sp modelId="{BC71F4FB-2872-44EA-9C38-CF2831EA7AEA}">
      <dsp:nvSpPr>
        <dsp:cNvPr id="0" name=""/>
        <dsp:cNvSpPr/>
      </dsp:nvSpPr>
      <dsp:spPr>
        <a:xfrm>
          <a:off x="0" y="5063201"/>
          <a:ext cx="7479549" cy="85994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Knowledge retrieval (RAG + planning)</a:t>
          </a:r>
        </a:p>
      </dsp:txBody>
      <dsp:txXfrm>
        <a:off x="41979" y="5105180"/>
        <a:ext cx="7395591" cy="775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8n.clou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E63D5A0-F8C2-8013-7576-C882D705F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38" b="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CCA46A55-328D-B5F0-F86B-88A3C07A8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29" y="1463489"/>
            <a:ext cx="2715186" cy="1095936"/>
          </a:xfrm>
          <a:prstGeom prst="rect">
            <a:avLst/>
          </a:prstGeom>
        </p:spPr>
      </p:pic>
      <p:pic>
        <p:nvPicPr>
          <p:cNvPr id="5" name="Picture 4" descr="A green letter on a black background&#10;&#10;AI-generated content may be incorrect.">
            <a:extLst>
              <a:ext uri="{FF2B5EF4-FFF2-40B4-BE49-F238E27FC236}">
                <a16:creationId xmlns:a16="http://schemas.microsoft.com/office/drawing/2014/main" id="{32BC6EF9-A5BD-7CBD-5281-99998F153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1" y="3751170"/>
            <a:ext cx="10643349" cy="4762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75BECE-926F-86B7-FA9F-B7E2D478D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29" y="4509545"/>
            <a:ext cx="11844618" cy="41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15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335512-BC69-CB2D-916E-A26869F14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 descr="Blue blocks and networks technology background">
            <a:extLst>
              <a:ext uri="{FF2B5EF4-FFF2-40B4-BE49-F238E27FC236}">
                <a16:creationId xmlns:a16="http://schemas.microsoft.com/office/drawing/2014/main" id="{3840F585-9D76-D71B-94A9-F6C3127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r="444"/>
          <a:stretch>
            <a:fillRect/>
          </a:stretch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6542A-A4E8-2F50-682A-4161D86B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96" y="-10353"/>
            <a:ext cx="11940208" cy="133660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  <a:highlight>
                  <a:srgbClr val="0000FF"/>
                </a:highlight>
                <a:ea typeface="+mj-lt"/>
                <a:cs typeface="+mj-lt"/>
              </a:rPr>
              <a:t>Agentic AI Framework Components</a:t>
            </a:r>
            <a:endParaRPr lang="en-US">
              <a:solidFill>
                <a:srgbClr val="FFFFFF"/>
              </a:solidFill>
              <a:highlight>
                <a:srgbClr val="0000FF"/>
              </a:highlight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2" name="Content Placeholder 2">
            <a:extLst>
              <a:ext uri="{FF2B5EF4-FFF2-40B4-BE49-F238E27FC236}">
                <a16:creationId xmlns:a16="http://schemas.microsoft.com/office/drawing/2014/main" id="{FE0F41E7-CD73-BCB4-7FEA-576BAB2BE2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7697786"/>
              </p:ext>
            </p:extLst>
          </p:nvPr>
        </p:nvGraphicFramePr>
        <p:xfrm>
          <a:off x="131419" y="1328669"/>
          <a:ext cx="11862902" cy="5278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4138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2F242-EC35-B00A-64E7-225C80C5B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12C5D-47EF-8528-0987-34015337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2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AGENTIC FRAMEWORK 2025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77555A-147E-A0D3-D4AF-3270E9870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100125"/>
              </p:ext>
            </p:extLst>
          </p:nvPr>
        </p:nvGraphicFramePr>
        <p:xfrm>
          <a:off x="2827130" y="77304"/>
          <a:ext cx="9287199" cy="696193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477065">
                  <a:extLst>
                    <a:ext uri="{9D8B030D-6E8A-4147-A177-3AD203B41FA5}">
                      <a16:colId xmlns:a16="http://schemas.microsoft.com/office/drawing/2014/main" val="773026530"/>
                    </a:ext>
                  </a:extLst>
                </a:gridCol>
                <a:gridCol w="3455368">
                  <a:extLst>
                    <a:ext uri="{9D8B030D-6E8A-4147-A177-3AD203B41FA5}">
                      <a16:colId xmlns:a16="http://schemas.microsoft.com/office/drawing/2014/main" val="4112097391"/>
                    </a:ext>
                  </a:extLst>
                </a:gridCol>
                <a:gridCol w="3206037">
                  <a:extLst>
                    <a:ext uri="{9D8B030D-6E8A-4147-A177-3AD203B41FA5}">
                      <a16:colId xmlns:a16="http://schemas.microsoft.com/office/drawing/2014/main" val="2802669124"/>
                    </a:ext>
                  </a:extLst>
                </a:gridCol>
                <a:gridCol w="1148729">
                  <a:extLst>
                    <a:ext uri="{9D8B030D-6E8A-4147-A177-3AD203B41FA5}">
                      <a16:colId xmlns:a16="http://schemas.microsoft.com/office/drawing/2014/main" val="37802933"/>
                    </a:ext>
                  </a:extLst>
                </a:gridCol>
              </a:tblGrid>
              <a:tr h="348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Framework</a:t>
                      </a:r>
                    </a:p>
                  </a:txBody>
                  <a:tcPr marL="75199" marR="36207" marT="57845" marB="578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marL="75199" marR="36207" marT="57845" marB="578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Key Features</a:t>
                      </a:r>
                    </a:p>
                  </a:txBody>
                  <a:tcPr marL="75199" marR="36207" marT="57845" marB="578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cap="none" spc="0">
                          <a:solidFill>
                            <a:schemeClr val="bg1"/>
                          </a:solidFill>
                        </a:rPr>
                        <a:t>Language</a:t>
                      </a:r>
                    </a:p>
                  </a:txBody>
                  <a:tcPr marL="75199" marR="36207" marT="57845" marB="57845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21797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LangGraph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Event-driven multi-agent framework built on top of </a:t>
                      </a:r>
                      <a:r>
                        <a:rPr lang="en-US" sz="1400" cap="none" spc="0" err="1">
                          <a:solidFill>
                            <a:schemeClr val="bg1"/>
                          </a:solidFill>
                        </a:rPr>
                        <a:t>LangChain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Directed cyclic graphs, agent memory, retries, tool use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166551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CrewAI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Multi-agent collaboration with role-based agents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Role, goal, task assignment, memory, hierarchical agents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657627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Autogen</a:t>
                      </a:r>
                      <a:r>
                        <a:rPr lang="en-US" sz="1400" b="1" cap="none" spc="0">
                          <a:solidFill>
                            <a:schemeClr val="bg1"/>
                          </a:solidFill>
                        </a:rPr>
                        <a:t> (Microsoft)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Conversational agent framework for multi-agent systems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Group chats, human-AI feedback, agent roles, tools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26945"/>
                  </a:ext>
                </a:extLst>
              </a:tr>
              <a:tr h="36236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1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6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6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6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6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82788"/>
                  </a:ext>
                </a:extLst>
              </a:tr>
              <a:tr h="6442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OpenAgents</a:t>
                      </a:r>
                      <a:r>
                        <a:rPr lang="en-US" sz="1400" b="1" cap="none" spc="0">
                          <a:solidFill>
                            <a:schemeClr val="bg1"/>
                          </a:solidFill>
                        </a:rPr>
                        <a:t> (OpenAI)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Prototype agent system for task delegation using GPTs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Tool usage, search, file browsing, calendar integration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 (early access only)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77700"/>
                  </a:ext>
                </a:extLst>
              </a:tr>
              <a:tr h="7247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</a:rPr>
                        <a:t>Smol-AI / Smol Developer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Lightweight AI agents that build software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Task breakdown, planning, </a:t>
                      </a:r>
                      <a:r>
                        <a:rPr lang="en-US" sz="1400" cap="none" spc="0" err="1">
                          <a:solidFill>
                            <a:schemeClr val="bg1"/>
                          </a:solidFill>
                        </a:rPr>
                        <a:t>codegen</a:t>
                      </a: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 agents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779889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MetaGPT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Multi-role collaborative agents for software development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PM, Engineer, QA roles; Git-style workflows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83685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AutoGPT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Open-source autonomous agent powered by GPT + memory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Long-term memory, web search, tool use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727906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BabyAGI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Minimal agent with task planning and prioritization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Todo-list manager, feedback loop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003288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SuperAGI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Production-grade agent framework with GUI and marketplace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Web UI, memory, agent templates, docker support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68230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 err="1">
                          <a:solidFill>
                            <a:schemeClr val="bg1"/>
                          </a:solidFill>
                        </a:rPr>
                        <a:t>AgentVerse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Simulation platform for multi-agent environments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Environment-based agent interaction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210028"/>
                  </a:ext>
                </a:extLst>
              </a:tr>
              <a:tr h="523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cap="none" spc="0">
                          <a:solidFill>
                            <a:schemeClr val="bg1"/>
                          </a:solidFill>
                        </a:rPr>
                        <a:t>Camel-AI</a:t>
                      </a:r>
                      <a:endParaRPr lang="en-US" sz="1400" cap="none" spc="0">
                        <a:solidFill>
                          <a:schemeClr val="bg1"/>
                        </a:solidFill>
                      </a:endParaRP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Agent-to-agent dialog system (e.g., coder talking to planner)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Roleplay-based task-solving agents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cap="none" spc="0">
                          <a:solidFill>
                            <a:schemeClr val="bg1"/>
                          </a:solidFill>
                        </a:rPr>
                        <a:t>Python</a:t>
                      </a:r>
                    </a:p>
                  </a:txBody>
                  <a:tcPr marL="75199" marR="36207" marT="57845" marB="578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835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AFF6E-F497-A7A0-9CCC-2B4DE0D7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F76A0-B5A6-4F0C-63E2-E294365C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Common Features of Agentic Frameworks</a:t>
            </a:r>
            <a:endParaRPr lang="en-US" sz="400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C3719F-E36A-441B-50FB-CEC29518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5821" y="471144"/>
            <a:ext cx="7326104" cy="604721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>
              <a:solidFill>
                <a:schemeClr val="tx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Memory: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Short-term (contextual) and long-term (vector DB or local)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Planning: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Automatic task decomposition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Tool Integration: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Plugins, APIs, Browsers, Code Execution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Coordination: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Multi-agent collaboration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Autonomy Control: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Human-in-the-loop or fully autonomous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b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Environment Interaction:</a:t>
            </a:r>
            <a:r>
              <a:rPr lang="en-US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 Files, Web, Terminal, APIs, etc.</a:t>
            </a:r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008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4B926-D156-878C-2E3F-A8BC3C69B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37F13A-9D55-6C11-D041-43269B0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80" y="2693645"/>
            <a:ext cx="3565659" cy="1718396"/>
          </a:xfrm>
          <a:noFill/>
        </p:spPr>
        <p:txBody>
          <a:bodyPr anchor="ctr">
            <a:normAutofit/>
          </a:bodyPr>
          <a:lstStyle/>
          <a:p>
            <a:r>
              <a:rPr lang="en-US" sz="5400"/>
              <a:t>Use case of Agents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E4912-C711-C4EB-1B65-EBB99A54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463569"/>
              </p:ext>
            </p:extLst>
          </p:nvPr>
        </p:nvGraphicFramePr>
        <p:xfrm>
          <a:off x="4330642" y="314413"/>
          <a:ext cx="7479549" cy="61826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008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0A6DB23-0C0E-401A-9D98-117AB6A5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273BFBE-FE1A-435E-AE56-7D2E9578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D31599-5200-49B2-A785-795398976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841AED9-5BC7-47E7-941C-35EB0BAC6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2C2828F-069F-445B-9379-0747EA8AC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ECEFDED-5260-44F3-A4DD-57D42112A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C90D502-4A5F-49FF-806A-67337B8BC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computer screen with icons&#10;&#10;AI-generated content may be incorrect.">
            <a:extLst>
              <a:ext uri="{FF2B5EF4-FFF2-40B4-BE49-F238E27FC236}">
                <a16:creationId xmlns:a16="http://schemas.microsoft.com/office/drawing/2014/main" id="{DCCDD77A-A02D-F891-DB20-827B7C6B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18" y="2541457"/>
            <a:ext cx="10420192" cy="4023826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98B576C-FDA2-46DE-8408-3A76DCF5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6693312" y="774915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AEA101-943D-4073-AD87-C8D783165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103D701-5E08-4A2A-AE99-626C64635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8DF778A-A412-4E7C-9B61-E33D13A53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C28832-D2CA-45C0-9C43-0AF99853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een rectangle with black text&#10;&#10;AI-generated content may be incorrect.">
            <a:extLst>
              <a:ext uri="{FF2B5EF4-FFF2-40B4-BE49-F238E27FC236}">
                <a16:creationId xmlns:a16="http://schemas.microsoft.com/office/drawing/2014/main" id="{F907105D-3828-328B-EDE3-183F8598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18" y="312683"/>
            <a:ext cx="10420192" cy="190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CDBE6-CD0B-8105-8C3D-BDCFBA16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40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656B43-3655-AA94-9F82-B220869B5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86" y="483806"/>
            <a:ext cx="11196417" cy="589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8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72752-7F78-48F4-2CC6-AE5A3901D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850277AF-F135-41B6-1ECF-F43DE7C92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430311"/>
            <a:ext cx="11388034" cy="618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63B2B-1996-4185-7A15-BBFD05BF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409" y="2463657"/>
            <a:ext cx="2561537" cy="95710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 &amp; A</a:t>
            </a:r>
            <a:endParaRPr lang="en-US" sz="6000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984CFCC8-0058-476B-F0B1-13B2B82D34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16"/>
          <a:stretch>
            <a:fillRect/>
          </a:stretch>
        </p:blipFill>
        <p:spPr>
          <a:xfrm>
            <a:off x="841652" y="1042958"/>
            <a:ext cx="9506084" cy="4790814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3013E6-13C3-91B6-B825-CD25CB0C7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0" y="5285"/>
            <a:ext cx="12082669" cy="10272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AGENTIC AI ( N8N </a:t>
            </a:r>
            <a:r>
              <a:rPr lang="en-US" sz="6700">
                <a:solidFill>
                  <a:schemeClr val="bg1"/>
                </a:solidFill>
              </a:rPr>
              <a:t>AGENTS</a:t>
            </a:r>
            <a:r>
              <a:rPr lang="en-US" sz="6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76489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707EB-268D-D4FD-ACF7-C7B55008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anchor="t">
            <a:normAutofit/>
          </a:bodyPr>
          <a:lstStyle/>
          <a:p>
            <a:r>
              <a:rPr lang="en-IN" sz="4800" b="1">
                <a:solidFill>
                  <a:schemeClr val="bg1"/>
                </a:solidFill>
                <a:latin typeface="Times New Roman"/>
                <a:cs typeface="Times New Roman"/>
              </a:rPr>
              <a:t>What is n8n?</a:t>
            </a:r>
            <a:endParaRPr lang="en-US" sz="4800">
              <a:solidFill>
                <a:schemeClr val="bg1"/>
              </a:solidFill>
            </a:endParaRPr>
          </a:p>
          <a:p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E1EFF859-880E-1BD6-2949-3A6C2D938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098" y="-973"/>
            <a:ext cx="7209601" cy="4473521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3174-5205-1D95-7E31-A59D76639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6760" y="4761797"/>
            <a:ext cx="7521595" cy="2091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3200" b="1">
                <a:latin typeface="Times New Roman"/>
                <a:cs typeface="Times New Roman"/>
              </a:rPr>
              <a:t>n8n (Node for Node)</a:t>
            </a:r>
            <a:r>
              <a:rPr lang="en-IN" sz="3200">
                <a:latin typeface="Times New Roman"/>
                <a:cs typeface="Times New Roman"/>
              </a:rPr>
              <a:t> is a </a:t>
            </a:r>
            <a:r>
              <a:rPr lang="en-IN" sz="3200" b="1">
                <a:latin typeface="Times New Roman"/>
                <a:cs typeface="Times New Roman"/>
              </a:rPr>
              <a:t>powerful workflow automation tool</a:t>
            </a:r>
            <a:r>
              <a:rPr lang="en-IN" sz="3200">
                <a:latin typeface="Times New Roman"/>
                <a:cs typeface="Times New Roman"/>
              </a:rPr>
              <a:t> that allows you to connect different apps and services together—</a:t>
            </a:r>
            <a:r>
              <a:rPr lang="en-IN" sz="3200" b="1">
                <a:latin typeface="Times New Roman"/>
                <a:cs typeface="Times New Roman"/>
              </a:rPr>
              <a:t>without writing any code</a:t>
            </a:r>
            <a:r>
              <a:rPr lang="en-IN" sz="3200">
                <a:latin typeface="Times New Roman"/>
                <a:cs typeface="Times New Roman"/>
              </a:rPr>
              <a:t>.</a:t>
            </a:r>
            <a:endParaRPr lang="en-GB" sz="3200"/>
          </a:p>
          <a:p>
            <a:endParaRPr lang="en-IN" sz="3200">
              <a:latin typeface="Times New Roman"/>
              <a:cs typeface="Times New Roman"/>
            </a:endParaRPr>
          </a:p>
          <a:p>
            <a:endParaRPr lang="en-IN" sz="3200">
              <a:latin typeface="Times New Roman"/>
              <a:cs typeface="Times New Roman"/>
            </a:endParaRPr>
          </a:p>
          <a:p>
            <a:endParaRPr lang="en-GB" sz="3200"/>
          </a:p>
        </p:txBody>
      </p:sp>
    </p:spTree>
    <p:extLst>
      <p:ext uri="{BB962C8B-B14F-4D97-AF65-F5344CB8AC3E}">
        <p14:creationId xmlns:p14="http://schemas.microsoft.com/office/powerpoint/2010/main" val="6512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0476EA-50DA-2232-62A2-0C0E1CE9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AUDIENCE ATTEND THIS WORKSHOP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BA4F4-FAB7-CAEA-60B3-E503D962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4937" y="1400272"/>
            <a:ext cx="7216493" cy="40220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IN" sz="4000">
                <a:latin typeface="Times New Roman"/>
                <a:cs typeface="Times New Roman"/>
              </a:rPr>
              <a:t>Whether you’re a student, freelancer, business owner, or developer, </a:t>
            </a:r>
            <a:r>
              <a:rPr lang="en-IN" sz="4000" b="1">
                <a:latin typeface="Times New Roman"/>
                <a:cs typeface="Times New Roman"/>
              </a:rPr>
              <a:t>n8n helps automate repetitive tasks</a:t>
            </a:r>
            <a:r>
              <a:rPr lang="en-IN" sz="4000">
                <a:latin typeface="Times New Roman"/>
                <a:cs typeface="Times New Roman"/>
              </a:rPr>
              <a:t>, saving you time and effort.</a:t>
            </a:r>
            <a:endParaRPr lang="en-US" sz="4000"/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42526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500E54-B57F-E64D-FB05-862232B0E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295217-EC31-AD1A-7FA0-ADFF5DCA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200" y="14614"/>
            <a:ext cx="4989918" cy="850609"/>
          </a:xfrm>
          <a:noFill/>
        </p:spPr>
        <p:txBody>
          <a:bodyPr anchor="ctr">
            <a:normAutofit fontScale="90000"/>
          </a:bodyPr>
          <a:lstStyle/>
          <a:p>
            <a:r>
              <a:rPr lang="en-IN" sz="4800">
                <a:solidFill>
                  <a:srgbClr val="FF0000"/>
                </a:solidFill>
                <a:highlight>
                  <a:srgbClr val="00FFFF"/>
                </a:highlight>
              </a:rPr>
              <a:t>Key Features of n8n:</a:t>
            </a:r>
            <a:endParaRPr lang="en-US" sz="480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B1724-668B-5014-50B2-4FD25ECEB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654" y="989524"/>
            <a:ext cx="11896300" cy="5736405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🔗</a:t>
            </a:r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ea typeface="+mn-lt"/>
                <a:cs typeface="+mn-lt"/>
              </a:rPr>
              <a:t>Connect 300+ Apps: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n8n supports integrations with popular apps like Google Sheets, Gmail, Notion, Slack, Telegram, Discord, WhatsApp, </a:t>
            </a:r>
            <a:r>
              <a:rPr lang="en-IN" sz="2000" b="1" err="1">
                <a:solidFill>
                  <a:schemeClr val="bg1"/>
                </a:solidFill>
                <a:ea typeface="+mn-lt"/>
                <a:cs typeface="+mn-lt"/>
              </a:rPr>
              <a:t>Airtable</a:t>
            </a: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, and more.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🧩No-Code Visual Builder: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You can easily create workflows using a drag-and-drop interface. Just connect blocks (nodes) to define how data flows.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N" sz="2000">
                <a:solidFill>
                  <a:schemeClr val="bg1"/>
                </a:solidFill>
                <a:latin typeface="Segoe UI Emoji"/>
                <a:ea typeface="Segoe UI Emoji"/>
              </a:rPr>
              <a:t>⚙</a:t>
            </a:r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️Custom Code When Needed: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If you're technical, you can add JavaScript functions for advanced customization.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🔁Smart Logic: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Supports conditions, loops, branches, and error handling to build intelligent automations.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🌍Self-Host or Cloud: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You can use the hosted version at </a:t>
            </a:r>
            <a:r>
              <a:rPr lang="en-IN" sz="20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n8n.cloud</a:t>
            </a:r>
            <a:r>
              <a:rPr lang="en-IN" sz="2000">
                <a:solidFill>
                  <a:schemeClr val="bg1"/>
                </a:solidFill>
                <a:ea typeface="+mn-lt"/>
                <a:cs typeface="+mn-lt"/>
              </a:rPr>
              <a:t> or install it on your own server using Docker.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IN" sz="2000" b="1">
                <a:solidFill>
                  <a:srgbClr val="FF0000"/>
                </a:solidFill>
                <a:highlight>
                  <a:srgbClr val="00FFFF"/>
                </a:highlight>
                <a:latin typeface="Segoe UI Emoji"/>
                <a:ea typeface="Segoe UI Emoji"/>
              </a:rPr>
              <a:t>💸Free and Open Source:</a:t>
            </a:r>
            <a:br>
              <a:rPr lang="en-IN" sz="2000" b="1">
                <a:ea typeface="+mn-lt"/>
                <a:cs typeface="+mn-lt"/>
              </a:rPr>
            </a:br>
            <a:r>
              <a:rPr lang="en-IN" sz="2000" b="1">
                <a:solidFill>
                  <a:schemeClr val="bg1"/>
                </a:solidFill>
                <a:ea typeface="+mn-lt"/>
                <a:cs typeface="+mn-lt"/>
              </a:rPr>
              <a:t> n8n is completely open source, giving you freedom, flexibility, and zero licensing fees.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152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258DB-0CE2-AEB9-5F0A-C26D1352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CE7C2-0B8E-FB37-CD07-923DCA3F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Why Use n8n?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0846320-9501-15EC-9254-88D3F3153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7341677"/>
              </p:ext>
            </p:extLst>
          </p:nvPr>
        </p:nvGraphicFramePr>
        <p:xfrm>
          <a:off x="644056" y="2615979"/>
          <a:ext cx="11292263" cy="4131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5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D3B3F8-D1A4-DCDD-FE51-6578144A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64EC2-16CE-A314-537E-D0BC449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54511"/>
            <a:ext cx="11210925" cy="7337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Can You Build With n8n?</a:t>
            </a:r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D6B5390B-098E-0D92-BAB9-8020050CAE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153935"/>
              </p:ext>
            </p:extLst>
          </p:nvPr>
        </p:nvGraphicFramePr>
        <p:xfrm>
          <a:off x="3535" y="1726058"/>
          <a:ext cx="11999045" cy="4965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00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3C265-350A-146C-6ECA-D7D3B489F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4905C-8ABC-500F-1163-6F2F6A485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3" y="460099"/>
            <a:ext cx="10531198" cy="727092"/>
          </a:xfrm>
        </p:spPr>
        <p:txBody>
          <a:bodyPr anchor="t">
            <a:noAutofit/>
          </a:bodyPr>
          <a:lstStyle/>
          <a:p>
            <a:pPr algn="ctr"/>
            <a:r>
              <a:rPr lang="en-IN" sz="4800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Components of an n8n Workflow</a:t>
            </a:r>
            <a:endParaRPr lang="en-US" sz="48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0917F-64EC-6A80-2A21-EC65AFE5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03" y="1710749"/>
            <a:ext cx="5230328" cy="50495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b="1">
                <a:solidFill>
                  <a:srgbClr val="FF0000">
                    <a:alpha val="80000"/>
                  </a:srgbClr>
                </a:solidFill>
                <a:highlight>
                  <a:srgbClr val="FFFF00"/>
                </a:highlight>
                <a:ea typeface="+mn-lt"/>
                <a:cs typeface="+mn-lt"/>
              </a:rPr>
              <a:t>Trigger Node:</a:t>
            </a:r>
            <a:r>
              <a:rPr lang="en-IN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What starts the workflow? (e.g., form filled, new row in a sheet)</a:t>
            </a:r>
            <a:endParaRPr lang="en-IN">
              <a:solidFill>
                <a:schemeClr val="bg1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  <a:p>
            <a:endParaRPr lang="en-IN">
              <a:solidFill>
                <a:schemeClr val="bg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IN" b="1">
                <a:solidFill>
                  <a:srgbClr val="FF0000">
                    <a:alpha val="80000"/>
                  </a:srgbClr>
                </a:solidFill>
                <a:highlight>
                  <a:srgbClr val="FFFF00"/>
                </a:highlight>
                <a:ea typeface="+mn-lt"/>
                <a:cs typeface="+mn-lt"/>
              </a:rPr>
              <a:t>Action Nodes:</a:t>
            </a:r>
            <a:r>
              <a:rPr lang="en-IN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What should happen next? (e.g., send email, post to Discord)</a:t>
            </a:r>
            <a:endParaRPr lang="en-IN">
              <a:solidFill>
                <a:schemeClr val="bg1">
                  <a:alpha val="80000"/>
                </a:schemeClr>
              </a:solidFill>
            </a:endParaRPr>
          </a:p>
          <a:p>
            <a:endParaRPr lang="en-IN">
              <a:solidFill>
                <a:schemeClr val="bg1">
                  <a:alpha val="80000"/>
                </a:schemeClr>
              </a:solidFill>
              <a:ea typeface="+mn-lt"/>
              <a:cs typeface="+mn-lt"/>
            </a:endParaRPr>
          </a:p>
          <a:p>
            <a:r>
              <a:rPr lang="en-IN" b="1">
                <a:solidFill>
                  <a:srgbClr val="FF0000">
                    <a:alpha val="80000"/>
                  </a:srgbClr>
                </a:solidFill>
                <a:highlight>
                  <a:srgbClr val="FFFF00"/>
                </a:highlight>
                <a:ea typeface="+mn-lt"/>
                <a:cs typeface="+mn-lt"/>
              </a:rPr>
              <a:t>Logic Nodes:</a:t>
            </a:r>
            <a:r>
              <a:rPr lang="en-IN">
                <a:solidFill>
                  <a:schemeClr val="bg1">
                    <a:alpha val="80000"/>
                  </a:schemeClr>
                </a:solidFill>
                <a:ea typeface="+mn-lt"/>
                <a:cs typeface="+mn-lt"/>
              </a:rPr>
              <a:t> Conditions, switches, or code to process the data smartly.</a:t>
            </a:r>
            <a:endParaRPr lang="en-IN">
              <a:solidFill>
                <a:schemeClr val="bg1">
                  <a:alpha val="80000"/>
                </a:schemeClr>
              </a:solidFill>
            </a:endParaRPr>
          </a:p>
          <a:p>
            <a:endParaRPr lang="en-IN">
              <a:solidFill>
                <a:schemeClr val="bg1">
                  <a:alpha val="80000"/>
                </a:schemeClr>
              </a:solidFill>
              <a:latin typeface="Aptos"/>
              <a:ea typeface="Calibri"/>
              <a:cs typeface="Calibri"/>
            </a:endParaRPr>
          </a:p>
          <a:p>
            <a:endParaRPr lang="en-IN">
              <a:solidFill>
                <a:schemeClr val="bg1">
                  <a:alpha val="8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 message&#10;&#10;AI-generated content may be incorrect.">
            <a:extLst>
              <a:ext uri="{FF2B5EF4-FFF2-40B4-BE49-F238E27FC236}">
                <a16:creationId xmlns:a16="http://schemas.microsoft.com/office/drawing/2014/main" id="{C4D25FAB-8BFC-80A4-3115-950CC28A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08" y="2303321"/>
            <a:ext cx="6829148" cy="362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3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98411-F4D3-DD63-4708-EBB950C33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3F339-C211-5C2A-0405-0AAE336F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r>
              <a:rPr lang="en-IN" sz="4000">
                <a:solidFill>
                  <a:srgbClr val="FFFFFF"/>
                </a:solidFill>
                <a:latin typeface="Segoe UI Emoji"/>
                <a:ea typeface="Segoe UI Emoji"/>
              </a:rPr>
              <a:t>🎓</a:t>
            </a:r>
            <a:r>
              <a:rPr lang="en-IN" sz="4000">
                <a:solidFill>
                  <a:srgbClr val="FFFFFF"/>
                </a:solidFill>
              </a:rPr>
              <a:t> Who Should Learn n8n?</a:t>
            </a:r>
            <a:endParaRPr lang="en-US" sz="4000">
              <a:solidFill>
                <a:srgbClr val="FFFFFF"/>
              </a:solidFill>
            </a:endParaRPr>
          </a:p>
          <a:p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7907F-FD06-7C26-B451-7DF107584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354650"/>
              </p:ext>
            </p:extLst>
          </p:nvPr>
        </p:nvGraphicFramePr>
        <p:xfrm>
          <a:off x="4065747" y="242440"/>
          <a:ext cx="8124572" cy="661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43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AGENTIC AI ( N8N AGENTS)</vt:lpstr>
      <vt:lpstr>What is n8n? </vt:lpstr>
      <vt:lpstr>AUDIENCE ATTEND THIS WORKSHOP </vt:lpstr>
      <vt:lpstr>Key Features of n8n:</vt:lpstr>
      <vt:lpstr>Why Use n8n?</vt:lpstr>
      <vt:lpstr>What Can You Build With n8n?</vt:lpstr>
      <vt:lpstr>Components of an n8n Workflow</vt:lpstr>
      <vt:lpstr>🎓 Who Should Learn n8n? </vt:lpstr>
      <vt:lpstr>Agentic AI Framework Components</vt:lpstr>
      <vt:lpstr>TOP AGENTIC FRAMEWORK 2025</vt:lpstr>
      <vt:lpstr>Common Features of Agentic Frameworks</vt:lpstr>
      <vt:lpstr>Use case of Agents</vt:lpstr>
      <vt:lpstr>PowerPoint Presentation</vt:lpstr>
      <vt:lpstr>PowerPoint Presentation</vt:lpstr>
      <vt:lpstr>PowerPoint Presentation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65</cp:revision>
  <dcterms:created xsi:type="dcterms:W3CDTF">2025-07-07T18:38:37Z</dcterms:created>
  <dcterms:modified xsi:type="dcterms:W3CDTF">2025-07-19T18:34:09Z</dcterms:modified>
</cp:coreProperties>
</file>