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8912"/>
  </p:normalViewPr>
  <p:slideViewPr>
    <p:cSldViewPr snapToGrid="0">
      <p:cViewPr varScale="1">
        <p:scale>
          <a:sx n="113" d="100"/>
          <a:sy n="113" d="100"/>
        </p:scale>
        <p:origin x="106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539721-0573-BB44-8BE3-EC2CEE9DA400}" type="datetimeFigureOut">
              <a:rPr lang="en-US" smtClean="0"/>
              <a:t>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7340E2-57D8-B846-A7D0-5F47C0E8B754}" type="slidenum">
              <a:rPr lang="en-US" smtClean="0"/>
              <a:t>‹#›</a:t>
            </a:fld>
            <a:endParaRPr lang="en-US"/>
          </a:p>
        </p:txBody>
      </p:sp>
    </p:spTree>
    <p:extLst>
      <p:ext uri="{BB962C8B-B14F-4D97-AF65-F5344CB8AC3E}">
        <p14:creationId xmlns:p14="http://schemas.microsoft.com/office/powerpoint/2010/main" val="4016366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7340E2-57D8-B846-A7D0-5F47C0E8B754}" type="slidenum">
              <a:rPr lang="en-US" smtClean="0"/>
              <a:t>1</a:t>
            </a:fld>
            <a:endParaRPr lang="en-US"/>
          </a:p>
        </p:txBody>
      </p:sp>
    </p:spTree>
    <p:extLst>
      <p:ext uri="{BB962C8B-B14F-4D97-AF65-F5344CB8AC3E}">
        <p14:creationId xmlns:p14="http://schemas.microsoft.com/office/powerpoint/2010/main" val="4215107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3A09E-5D1C-E035-1B4D-0895CF66D00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2D96AC5-88A6-180B-A856-099DCA44D8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DCC7836-961A-1CFA-1E52-35BDD8686EE6}"/>
              </a:ext>
            </a:extLst>
          </p:cNvPr>
          <p:cNvSpPr>
            <a:spLocks noGrp="1"/>
          </p:cNvSpPr>
          <p:nvPr>
            <p:ph type="dt" sz="half" idx="10"/>
          </p:nvPr>
        </p:nvSpPr>
        <p:spPr/>
        <p:txBody>
          <a:bodyPr/>
          <a:lstStyle/>
          <a:p>
            <a:fld id="{F4B66D5B-4A75-BD41-98A1-84B6C268AF1A}" type="datetimeFigureOut">
              <a:rPr lang="en-US" smtClean="0"/>
              <a:t>2/7/25</a:t>
            </a:fld>
            <a:endParaRPr lang="en-US"/>
          </a:p>
        </p:txBody>
      </p:sp>
      <p:sp>
        <p:nvSpPr>
          <p:cNvPr id="5" name="Footer Placeholder 4">
            <a:extLst>
              <a:ext uri="{FF2B5EF4-FFF2-40B4-BE49-F238E27FC236}">
                <a16:creationId xmlns:a16="http://schemas.microsoft.com/office/drawing/2014/main" id="{8ED23D33-D2BF-2128-8031-5BAC11A57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E36D88-C597-BC17-8778-EBFCD71C621E}"/>
              </a:ext>
            </a:extLst>
          </p:cNvPr>
          <p:cNvSpPr>
            <a:spLocks noGrp="1"/>
          </p:cNvSpPr>
          <p:nvPr>
            <p:ph type="sldNum" sz="quarter" idx="12"/>
          </p:nvPr>
        </p:nvSpPr>
        <p:spPr/>
        <p:txBody>
          <a:bodyPr/>
          <a:lstStyle/>
          <a:p>
            <a:fld id="{C9EC71D6-E5B5-3E4A-888E-FC7D58C14E16}" type="slidenum">
              <a:rPr lang="en-US" smtClean="0"/>
              <a:t>‹#›</a:t>
            </a:fld>
            <a:endParaRPr lang="en-US"/>
          </a:p>
        </p:txBody>
      </p:sp>
    </p:spTree>
    <p:extLst>
      <p:ext uri="{BB962C8B-B14F-4D97-AF65-F5344CB8AC3E}">
        <p14:creationId xmlns:p14="http://schemas.microsoft.com/office/powerpoint/2010/main" val="170959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9FAF9-00FA-A752-A554-C4FAB93C045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AA7BF04-1844-893C-807B-ACAD8A431BB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5D7747D-49D6-320A-5BD9-5B670DE3B54F}"/>
              </a:ext>
            </a:extLst>
          </p:cNvPr>
          <p:cNvSpPr>
            <a:spLocks noGrp="1"/>
          </p:cNvSpPr>
          <p:nvPr>
            <p:ph type="dt" sz="half" idx="10"/>
          </p:nvPr>
        </p:nvSpPr>
        <p:spPr/>
        <p:txBody>
          <a:bodyPr/>
          <a:lstStyle/>
          <a:p>
            <a:fld id="{F4B66D5B-4A75-BD41-98A1-84B6C268AF1A}" type="datetimeFigureOut">
              <a:rPr lang="en-US" smtClean="0"/>
              <a:t>2/7/25</a:t>
            </a:fld>
            <a:endParaRPr lang="en-US"/>
          </a:p>
        </p:txBody>
      </p:sp>
      <p:sp>
        <p:nvSpPr>
          <p:cNvPr id="5" name="Footer Placeholder 4">
            <a:extLst>
              <a:ext uri="{FF2B5EF4-FFF2-40B4-BE49-F238E27FC236}">
                <a16:creationId xmlns:a16="http://schemas.microsoft.com/office/drawing/2014/main" id="{002F93A4-848E-8E5E-A38E-F0462A6614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CCA1F2-7DDF-1FDC-DD51-E5F67F56ED3E}"/>
              </a:ext>
            </a:extLst>
          </p:cNvPr>
          <p:cNvSpPr>
            <a:spLocks noGrp="1"/>
          </p:cNvSpPr>
          <p:nvPr>
            <p:ph type="sldNum" sz="quarter" idx="12"/>
          </p:nvPr>
        </p:nvSpPr>
        <p:spPr/>
        <p:txBody>
          <a:bodyPr/>
          <a:lstStyle/>
          <a:p>
            <a:fld id="{C9EC71D6-E5B5-3E4A-888E-FC7D58C14E16}" type="slidenum">
              <a:rPr lang="en-US" smtClean="0"/>
              <a:t>‹#›</a:t>
            </a:fld>
            <a:endParaRPr lang="en-US"/>
          </a:p>
        </p:txBody>
      </p:sp>
    </p:spTree>
    <p:extLst>
      <p:ext uri="{BB962C8B-B14F-4D97-AF65-F5344CB8AC3E}">
        <p14:creationId xmlns:p14="http://schemas.microsoft.com/office/powerpoint/2010/main" val="2074602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A42E23-8922-37D6-9DBD-A7B97706810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974DF25-266A-C052-B243-3B1F0B4ADA9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B1FE338-EDA6-C684-E7E7-A59B91CB6B10}"/>
              </a:ext>
            </a:extLst>
          </p:cNvPr>
          <p:cNvSpPr>
            <a:spLocks noGrp="1"/>
          </p:cNvSpPr>
          <p:nvPr>
            <p:ph type="dt" sz="half" idx="10"/>
          </p:nvPr>
        </p:nvSpPr>
        <p:spPr/>
        <p:txBody>
          <a:bodyPr/>
          <a:lstStyle/>
          <a:p>
            <a:fld id="{F4B66D5B-4A75-BD41-98A1-84B6C268AF1A}" type="datetimeFigureOut">
              <a:rPr lang="en-US" smtClean="0"/>
              <a:t>2/7/25</a:t>
            </a:fld>
            <a:endParaRPr lang="en-US"/>
          </a:p>
        </p:txBody>
      </p:sp>
      <p:sp>
        <p:nvSpPr>
          <p:cNvPr id="5" name="Footer Placeholder 4">
            <a:extLst>
              <a:ext uri="{FF2B5EF4-FFF2-40B4-BE49-F238E27FC236}">
                <a16:creationId xmlns:a16="http://schemas.microsoft.com/office/drawing/2014/main" id="{5AA54C04-6ACF-6FF6-DFBA-87666B323B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3B4949-B270-64A0-6FFD-1C36C31115F8}"/>
              </a:ext>
            </a:extLst>
          </p:cNvPr>
          <p:cNvSpPr>
            <a:spLocks noGrp="1"/>
          </p:cNvSpPr>
          <p:nvPr>
            <p:ph type="sldNum" sz="quarter" idx="12"/>
          </p:nvPr>
        </p:nvSpPr>
        <p:spPr/>
        <p:txBody>
          <a:bodyPr/>
          <a:lstStyle/>
          <a:p>
            <a:fld id="{C9EC71D6-E5B5-3E4A-888E-FC7D58C14E16}" type="slidenum">
              <a:rPr lang="en-US" smtClean="0"/>
              <a:t>‹#›</a:t>
            </a:fld>
            <a:endParaRPr lang="en-US"/>
          </a:p>
        </p:txBody>
      </p:sp>
    </p:spTree>
    <p:extLst>
      <p:ext uri="{BB962C8B-B14F-4D97-AF65-F5344CB8AC3E}">
        <p14:creationId xmlns:p14="http://schemas.microsoft.com/office/powerpoint/2010/main" val="3983706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8BFDD-0354-7A72-17DA-62EB921FBE4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3760FFF-CFE8-01D9-CE6B-B0CDA115434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F77DD98-60E1-F1E3-5D0D-AEAE8ACEC5E1}"/>
              </a:ext>
            </a:extLst>
          </p:cNvPr>
          <p:cNvSpPr>
            <a:spLocks noGrp="1"/>
          </p:cNvSpPr>
          <p:nvPr>
            <p:ph type="dt" sz="half" idx="10"/>
          </p:nvPr>
        </p:nvSpPr>
        <p:spPr/>
        <p:txBody>
          <a:bodyPr/>
          <a:lstStyle/>
          <a:p>
            <a:fld id="{F4B66D5B-4A75-BD41-98A1-84B6C268AF1A}" type="datetimeFigureOut">
              <a:rPr lang="en-US" smtClean="0"/>
              <a:t>2/7/25</a:t>
            </a:fld>
            <a:endParaRPr lang="en-US"/>
          </a:p>
        </p:txBody>
      </p:sp>
      <p:sp>
        <p:nvSpPr>
          <p:cNvPr id="5" name="Footer Placeholder 4">
            <a:extLst>
              <a:ext uri="{FF2B5EF4-FFF2-40B4-BE49-F238E27FC236}">
                <a16:creationId xmlns:a16="http://schemas.microsoft.com/office/drawing/2014/main" id="{42B7EB9F-1DA2-1782-D6AB-326655EFD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CC964-20C6-7CF0-A501-8069076ABC2E}"/>
              </a:ext>
            </a:extLst>
          </p:cNvPr>
          <p:cNvSpPr>
            <a:spLocks noGrp="1"/>
          </p:cNvSpPr>
          <p:nvPr>
            <p:ph type="sldNum" sz="quarter" idx="12"/>
          </p:nvPr>
        </p:nvSpPr>
        <p:spPr/>
        <p:txBody>
          <a:bodyPr/>
          <a:lstStyle/>
          <a:p>
            <a:fld id="{C9EC71D6-E5B5-3E4A-888E-FC7D58C14E16}" type="slidenum">
              <a:rPr lang="en-US" smtClean="0"/>
              <a:t>‹#›</a:t>
            </a:fld>
            <a:endParaRPr lang="en-US"/>
          </a:p>
        </p:txBody>
      </p:sp>
    </p:spTree>
    <p:extLst>
      <p:ext uri="{BB962C8B-B14F-4D97-AF65-F5344CB8AC3E}">
        <p14:creationId xmlns:p14="http://schemas.microsoft.com/office/powerpoint/2010/main" val="2285705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BB17F-D757-B354-AC4F-FD1C73D8108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FAB5D34-FC77-2D55-6175-B502A1627D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124375B-45C2-0091-4CE1-7DD2BC95C52B}"/>
              </a:ext>
            </a:extLst>
          </p:cNvPr>
          <p:cNvSpPr>
            <a:spLocks noGrp="1"/>
          </p:cNvSpPr>
          <p:nvPr>
            <p:ph type="dt" sz="half" idx="10"/>
          </p:nvPr>
        </p:nvSpPr>
        <p:spPr/>
        <p:txBody>
          <a:bodyPr/>
          <a:lstStyle/>
          <a:p>
            <a:fld id="{F4B66D5B-4A75-BD41-98A1-84B6C268AF1A}" type="datetimeFigureOut">
              <a:rPr lang="en-US" smtClean="0"/>
              <a:t>2/7/25</a:t>
            </a:fld>
            <a:endParaRPr lang="en-US"/>
          </a:p>
        </p:txBody>
      </p:sp>
      <p:sp>
        <p:nvSpPr>
          <p:cNvPr id="5" name="Footer Placeholder 4">
            <a:extLst>
              <a:ext uri="{FF2B5EF4-FFF2-40B4-BE49-F238E27FC236}">
                <a16:creationId xmlns:a16="http://schemas.microsoft.com/office/drawing/2014/main" id="{F2E442D7-1BAC-2896-8970-5DFA7F527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495AB0-2BB1-F759-4AAC-579727A640FB}"/>
              </a:ext>
            </a:extLst>
          </p:cNvPr>
          <p:cNvSpPr>
            <a:spLocks noGrp="1"/>
          </p:cNvSpPr>
          <p:nvPr>
            <p:ph type="sldNum" sz="quarter" idx="12"/>
          </p:nvPr>
        </p:nvSpPr>
        <p:spPr/>
        <p:txBody>
          <a:bodyPr/>
          <a:lstStyle/>
          <a:p>
            <a:fld id="{C9EC71D6-E5B5-3E4A-888E-FC7D58C14E16}" type="slidenum">
              <a:rPr lang="en-US" smtClean="0"/>
              <a:t>‹#›</a:t>
            </a:fld>
            <a:endParaRPr lang="en-US"/>
          </a:p>
        </p:txBody>
      </p:sp>
    </p:spTree>
    <p:extLst>
      <p:ext uri="{BB962C8B-B14F-4D97-AF65-F5344CB8AC3E}">
        <p14:creationId xmlns:p14="http://schemas.microsoft.com/office/powerpoint/2010/main" val="277991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13B03-EAE1-C041-9E8F-C15DB2FBE8A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78B003F-5AE6-9B48-D44F-1A46D4B2742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F23D600-D1C8-0433-39B5-B9862C72E89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8367283-25DE-70E0-D94A-2584FD61040C}"/>
              </a:ext>
            </a:extLst>
          </p:cNvPr>
          <p:cNvSpPr>
            <a:spLocks noGrp="1"/>
          </p:cNvSpPr>
          <p:nvPr>
            <p:ph type="dt" sz="half" idx="10"/>
          </p:nvPr>
        </p:nvSpPr>
        <p:spPr/>
        <p:txBody>
          <a:bodyPr/>
          <a:lstStyle/>
          <a:p>
            <a:fld id="{F4B66D5B-4A75-BD41-98A1-84B6C268AF1A}" type="datetimeFigureOut">
              <a:rPr lang="en-US" smtClean="0"/>
              <a:t>2/7/25</a:t>
            </a:fld>
            <a:endParaRPr lang="en-US"/>
          </a:p>
        </p:txBody>
      </p:sp>
      <p:sp>
        <p:nvSpPr>
          <p:cNvPr id="6" name="Footer Placeholder 5">
            <a:extLst>
              <a:ext uri="{FF2B5EF4-FFF2-40B4-BE49-F238E27FC236}">
                <a16:creationId xmlns:a16="http://schemas.microsoft.com/office/drawing/2014/main" id="{0148D80D-1A83-3A93-617F-C736F8B8B3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FD9169-5288-3A09-4FF9-D40E69DE0435}"/>
              </a:ext>
            </a:extLst>
          </p:cNvPr>
          <p:cNvSpPr>
            <a:spLocks noGrp="1"/>
          </p:cNvSpPr>
          <p:nvPr>
            <p:ph type="sldNum" sz="quarter" idx="12"/>
          </p:nvPr>
        </p:nvSpPr>
        <p:spPr/>
        <p:txBody>
          <a:bodyPr/>
          <a:lstStyle/>
          <a:p>
            <a:fld id="{C9EC71D6-E5B5-3E4A-888E-FC7D58C14E16}" type="slidenum">
              <a:rPr lang="en-US" smtClean="0"/>
              <a:t>‹#›</a:t>
            </a:fld>
            <a:endParaRPr lang="en-US"/>
          </a:p>
        </p:txBody>
      </p:sp>
    </p:spTree>
    <p:extLst>
      <p:ext uri="{BB962C8B-B14F-4D97-AF65-F5344CB8AC3E}">
        <p14:creationId xmlns:p14="http://schemas.microsoft.com/office/powerpoint/2010/main" val="252158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38113-4961-7F4C-3739-A6CE8DD6EC8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28F46C8-678B-1CF2-B9F5-F9E26EF2D7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71EC228-E65F-2886-198E-BF2745BB29E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96777D9-992D-36B9-2C80-61423AE254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51EE794-F41D-E832-93C7-40911B27498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663C032-5B3D-24AB-8EF2-252C5BCC46E5}"/>
              </a:ext>
            </a:extLst>
          </p:cNvPr>
          <p:cNvSpPr>
            <a:spLocks noGrp="1"/>
          </p:cNvSpPr>
          <p:nvPr>
            <p:ph type="dt" sz="half" idx="10"/>
          </p:nvPr>
        </p:nvSpPr>
        <p:spPr/>
        <p:txBody>
          <a:bodyPr/>
          <a:lstStyle/>
          <a:p>
            <a:fld id="{F4B66D5B-4A75-BD41-98A1-84B6C268AF1A}" type="datetimeFigureOut">
              <a:rPr lang="en-US" smtClean="0"/>
              <a:t>2/7/25</a:t>
            </a:fld>
            <a:endParaRPr lang="en-US"/>
          </a:p>
        </p:txBody>
      </p:sp>
      <p:sp>
        <p:nvSpPr>
          <p:cNvPr id="8" name="Footer Placeholder 7">
            <a:extLst>
              <a:ext uri="{FF2B5EF4-FFF2-40B4-BE49-F238E27FC236}">
                <a16:creationId xmlns:a16="http://schemas.microsoft.com/office/drawing/2014/main" id="{865F0C96-F9FB-07E1-905D-C9EC3F89FC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1CCC4A-8A89-9B8A-52EE-15110E253CC2}"/>
              </a:ext>
            </a:extLst>
          </p:cNvPr>
          <p:cNvSpPr>
            <a:spLocks noGrp="1"/>
          </p:cNvSpPr>
          <p:nvPr>
            <p:ph type="sldNum" sz="quarter" idx="12"/>
          </p:nvPr>
        </p:nvSpPr>
        <p:spPr/>
        <p:txBody>
          <a:bodyPr/>
          <a:lstStyle/>
          <a:p>
            <a:fld id="{C9EC71D6-E5B5-3E4A-888E-FC7D58C14E16}" type="slidenum">
              <a:rPr lang="en-US" smtClean="0"/>
              <a:t>‹#›</a:t>
            </a:fld>
            <a:endParaRPr lang="en-US"/>
          </a:p>
        </p:txBody>
      </p:sp>
    </p:spTree>
    <p:extLst>
      <p:ext uri="{BB962C8B-B14F-4D97-AF65-F5344CB8AC3E}">
        <p14:creationId xmlns:p14="http://schemas.microsoft.com/office/powerpoint/2010/main" val="1048066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AF05-59D2-E90C-AAA6-629E55D1609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E2D33A1-6A06-9F97-F810-DAFF5CE4CF0F}"/>
              </a:ext>
            </a:extLst>
          </p:cNvPr>
          <p:cNvSpPr>
            <a:spLocks noGrp="1"/>
          </p:cNvSpPr>
          <p:nvPr>
            <p:ph type="dt" sz="half" idx="10"/>
          </p:nvPr>
        </p:nvSpPr>
        <p:spPr/>
        <p:txBody>
          <a:bodyPr/>
          <a:lstStyle/>
          <a:p>
            <a:fld id="{F4B66D5B-4A75-BD41-98A1-84B6C268AF1A}" type="datetimeFigureOut">
              <a:rPr lang="en-US" smtClean="0"/>
              <a:t>2/7/25</a:t>
            </a:fld>
            <a:endParaRPr lang="en-US"/>
          </a:p>
        </p:txBody>
      </p:sp>
      <p:sp>
        <p:nvSpPr>
          <p:cNvPr id="4" name="Footer Placeholder 3">
            <a:extLst>
              <a:ext uri="{FF2B5EF4-FFF2-40B4-BE49-F238E27FC236}">
                <a16:creationId xmlns:a16="http://schemas.microsoft.com/office/drawing/2014/main" id="{D85ECA45-FB1A-92E9-99B8-87A33FF378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C35AF6-9CEC-105D-3DB8-4390BD47DEE7}"/>
              </a:ext>
            </a:extLst>
          </p:cNvPr>
          <p:cNvSpPr>
            <a:spLocks noGrp="1"/>
          </p:cNvSpPr>
          <p:nvPr>
            <p:ph type="sldNum" sz="quarter" idx="12"/>
          </p:nvPr>
        </p:nvSpPr>
        <p:spPr/>
        <p:txBody>
          <a:bodyPr/>
          <a:lstStyle/>
          <a:p>
            <a:fld id="{C9EC71D6-E5B5-3E4A-888E-FC7D58C14E16}" type="slidenum">
              <a:rPr lang="en-US" smtClean="0"/>
              <a:t>‹#›</a:t>
            </a:fld>
            <a:endParaRPr lang="en-US"/>
          </a:p>
        </p:txBody>
      </p:sp>
    </p:spTree>
    <p:extLst>
      <p:ext uri="{BB962C8B-B14F-4D97-AF65-F5344CB8AC3E}">
        <p14:creationId xmlns:p14="http://schemas.microsoft.com/office/powerpoint/2010/main" val="747115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B11740-9AFD-C249-8828-4BF17C7B06A3}"/>
              </a:ext>
            </a:extLst>
          </p:cNvPr>
          <p:cNvSpPr>
            <a:spLocks noGrp="1"/>
          </p:cNvSpPr>
          <p:nvPr>
            <p:ph type="dt" sz="half" idx="10"/>
          </p:nvPr>
        </p:nvSpPr>
        <p:spPr/>
        <p:txBody>
          <a:bodyPr/>
          <a:lstStyle/>
          <a:p>
            <a:fld id="{F4B66D5B-4A75-BD41-98A1-84B6C268AF1A}" type="datetimeFigureOut">
              <a:rPr lang="en-US" smtClean="0"/>
              <a:t>2/7/25</a:t>
            </a:fld>
            <a:endParaRPr lang="en-US"/>
          </a:p>
        </p:txBody>
      </p:sp>
      <p:sp>
        <p:nvSpPr>
          <p:cNvPr id="3" name="Footer Placeholder 2">
            <a:extLst>
              <a:ext uri="{FF2B5EF4-FFF2-40B4-BE49-F238E27FC236}">
                <a16:creationId xmlns:a16="http://schemas.microsoft.com/office/drawing/2014/main" id="{F6D5CCB8-9266-19C1-5C40-0D6FD48959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AC196B-55EC-1E88-018F-E188AD5E662A}"/>
              </a:ext>
            </a:extLst>
          </p:cNvPr>
          <p:cNvSpPr>
            <a:spLocks noGrp="1"/>
          </p:cNvSpPr>
          <p:nvPr>
            <p:ph type="sldNum" sz="quarter" idx="12"/>
          </p:nvPr>
        </p:nvSpPr>
        <p:spPr/>
        <p:txBody>
          <a:bodyPr/>
          <a:lstStyle/>
          <a:p>
            <a:fld id="{C9EC71D6-E5B5-3E4A-888E-FC7D58C14E16}" type="slidenum">
              <a:rPr lang="en-US" smtClean="0"/>
              <a:t>‹#›</a:t>
            </a:fld>
            <a:endParaRPr lang="en-US"/>
          </a:p>
        </p:txBody>
      </p:sp>
    </p:spTree>
    <p:extLst>
      <p:ext uri="{BB962C8B-B14F-4D97-AF65-F5344CB8AC3E}">
        <p14:creationId xmlns:p14="http://schemas.microsoft.com/office/powerpoint/2010/main" val="3922070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892D-576E-94EA-AEF3-99A3B0B9F88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834B4C0-4082-602E-0BA4-BFA278A93A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2CA4464-DAC6-6572-1B6A-8D0875EE2A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A9D9737-E8EF-8902-2136-7A1EE357AE59}"/>
              </a:ext>
            </a:extLst>
          </p:cNvPr>
          <p:cNvSpPr>
            <a:spLocks noGrp="1"/>
          </p:cNvSpPr>
          <p:nvPr>
            <p:ph type="dt" sz="half" idx="10"/>
          </p:nvPr>
        </p:nvSpPr>
        <p:spPr/>
        <p:txBody>
          <a:bodyPr/>
          <a:lstStyle/>
          <a:p>
            <a:fld id="{F4B66D5B-4A75-BD41-98A1-84B6C268AF1A}" type="datetimeFigureOut">
              <a:rPr lang="en-US" smtClean="0"/>
              <a:t>2/7/25</a:t>
            </a:fld>
            <a:endParaRPr lang="en-US"/>
          </a:p>
        </p:txBody>
      </p:sp>
      <p:sp>
        <p:nvSpPr>
          <p:cNvPr id="6" name="Footer Placeholder 5">
            <a:extLst>
              <a:ext uri="{FF2B5EF4-FFF2-40B4-BE49-F238E27FC236}">
                <a16:creationId xmlns:a16="http://schemas.microsoft.com/office/drawing/2014/main" id="{530B8E15-11F1-E268-4E1B-367B376692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10883C-7957-E1EC-ED99-B85B00EAEF1D}"/>
              </a:ext>
            </a:extLst>
          </p:cNvPr>
          <p:cNvSpPr>
            <a:spLocks noGrp="1"/>
          </p:cNvSpPr>
          <p:nvPr>
            <p:ph type="sldNum" sz="quarter" idx="12"/>
          </p:nvPr>
        </p:nvSpPr>
        <p:spPr/>
        <p:txBody>
          <a:bodyPr/>
          <a:lstStyle/>
          <a:p>
            <a:fld id="{C9EC71D6-E5B5-3E4A-888E-FC7D58C14E16}" type="slidenum">
              <a:rPr lang="en-US" smtClean="0"/>
              <a:t>‹#›</a:t>
            </a:fld>
            <a:endParaRPr lang="en-US"/>
          </a:p>
        </p:txBody>
      </p:sp>
    </p:spTree>
    <p:extLst>
      <p:ext uri="{BB962C8B-B14F-4D97-AF65-F5344CB8AC3E}">
        <p14:creationId xmlns:p14="http://schemas.microsoft.com/office/powerpoint/2010/main" val="2120442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A0F86-93E1-4E31-ED4D-822D6D03022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8C537B9-0DC3-2E82-8D7A-6EF96FF80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601690-77D4-7F46-0F29-757069D401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296C96B-1CDA-6A9F-F62B-18C0DE9118EC}"/>
              </a:ext>
            </a:extLst>
          </p:cNvPr>
          <p:cNvSpPr>
            <a:spLocks noGrp="1"/>
          </p:cNvSpPr>
          <p:nvPr>
            <p:ph type="dt" sz="half" idx="10"/>
          </p:nvPr>
        </p:nvSpPr>
        <p:spPr/>
        <p:txBody>
          <a:bodyPr/>
          <a:lstStyle/>
          <a:p>
            <a:fld id="{F4B66D5B-4A75-BD41-98A1-84B6C268AF1A}" type="datetimeFigureOut">
              <a:rPr lang="en-US" smtClean="0"/>
              <a:t>2/7/25</a:t>
            </a:fld>
            <a:endParaRPr lang="en-US"/>
          </a:p>
        </p:txBody>
      </p:sp>
      <p:sp>
        <p:nvSpPr>
          <p:cNvPr id="6" name="Footer Placeholder 5">
            <a:extLst>
              <a:ext uri="{FF2B5EF4-FFF2-40B4-BE49-F238E27FC236}">
                <a16:creationId xmlns:a16="http://schemas.microsoft.com/office/drawing/2014/main" id="{CC9E45D7-D2E4-DF14-1C67-F699943BD2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1C4812-E6AF-AB90-CF70-7E5CA3DDD210}"/>
              </a:ext>
            </a:extLst>
          </p:cNvPr>
          <p:cNvSpPr>
            <a:spLocks noGrp="1"/>
          </p:cNvSpPr>
          <p:nvPr>
            <p:ph type="sldNum" sz="quarter" idx="12"/>
          </p:nvPr>
        </p:nvSpPr>
        <p:spPr/>
        <p:txBody>
          <a:bodyPr/>
          <a:lstStyle/>
          <a:p>
            <a:fld id="{C9EC71D6-E5B5-3E4A-888E-FC7D58C14E16}" type="slidenum">
              <a:rPr lang="en-US" smtClean="0"/>
              <a:t>‹#›</a:t>
            </a:fld>
            <a:endParaRPr lang="en-US"/>
          </a:p>
        </p:txBody>
      </p:sp>
    </p:spTree>
    <p:extLst>
      <p:ext uri="{BB962C8B-B14F-4D97-AF65-F5344CB8AC3E}">
        <p14:creationId xmlns:p14="http://schemas.microsoft.com/office/powerpoint/2010/main" val="1708495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9406F6-1BDF-2AF8-525F-C498641DA2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260DEE3-BBC9-6741-E048-8946FF187B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6739C83-EC5F-9A02-67F6-138B1F8B68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B66D5B-4A75-BD41-98A1-84B6C268AF1A}" type="datetimeFigureOut">
              <a:rPr lang="en-US" smtClean="0"/>
              <a:t>2/7/25</a:t>
            </a:fld>
            <a:endParaRPr lang="en-US"/>
          </a:p>
        </p:txBody>
      </p:sp>
      <p:sp>
        <p:nvSpPr>
          <p:cNvPr id="5" name="Footer Placeholder 4">
            <a:extLst>
              <a:ext uri="{FF2B5EF4-FFF2-40B4-BE49-F238E27FC236}">
                <a16:creationId xmlns:a16="http://schemas.microsoft.com/office/drawing/2014/main" id="{F13F3088-9D9A-F6B5-D53E-EC3008FCD0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990CA3-51EC-8CE1-F134-B54A0725B0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C71D6-E5B5-3E4A-888E-FC7D58C14E16}" type="slidenum">
              <a:rPr lang="en-US" smtClean="0"/>
              <a:t>‹#›</a:t>
            </a:fld>
            <a:endParaRPr lang="en-US"/>
          </a:p>
        </p:txBody>
      </p:sp>
    </p:spTree>
    <p:extLst>
      <p:ext uri="{BB962C8B-B14F-4D97-AF65-F5344CB8AC3E}">
        <p14:creationId xmlns:p14="http://schemas.microsoft.com/office/powerpoint/2010/main" val="1539440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434E2A-DD38-4A9F-ADB5-0D41F08BB9DC}"/>
              </a:ext>
            </a:extLst>
          </p:cNvPr>
          <p:cNvSpPr txBox="1"/>
          <p:nvPr/>
        </p:nvSpPr>
        <p:spPr>
          <a:xfrm>
            <a:off x="329908" y="1477730"/>
            <a:ext cx="3163614" cy="3231654"/>
          </a:xfrm>
          <a:prstGeom prst="rect">
            <a:avLst/>
          </a:prstGeom>
          <a:noFill/>
        </p:spPr>
        <p:txBody>
          <a:bodyPr wrap="square" rtlCol="0">
            <a:spAutoFit/>
          </a:bodyPr>
          <a:lstStyle/>
          <a:p>
            <a:pPr algn="ctr"/>
            <a:r>
              <a:rPr lang="en-US" sz="1200" b="1" dirty="0"/>
              <a:t>Overview</a:t>
            </a:r>
          </a:p>
          <a:p>
            <a:r>
              <a:rPr lang="en-GB" sz="1200" b="1" dirty="0"/>
              <a:t>Data Collection:</a:t>
            </a:r>
            <a:r>
              <a:rPr lang="en-GB" sz="1200" dirty="0"/>
              <a:t> </a:t>
            </a:r>
          </a:p>
          <a:p>
            <a:pPr marL="171450" indent="-171450">
              <a:buFont typeface="Arial" panose="020B0604020202020204" pitchFamily="34" charset="0"/>
              <a:buChar char="•"/>
            </a:pPr>
            <a:r>
              <a:rPr lang="en-GB" sz="1200" dirty="0"/>
              <a:t> Scraped 3,912 customer reviews.</a:t>
            </a:r>
          </a:p>
          <a:p>
            <a:endParaRPr lang="en-GB" sz="1200" b="1" dirty="0"/>
          </a:p>
          <a:p>
            <a:r>
              <a:rPr lang="en-GB" sz="1200" b="1" dirty="0"/>
              <a:t>Data Preparation:</a:t>
            </a:r>
            <a:r>
              <a:rPr lang="en-GB" sz="1200" dirty="0"/>
              <a:t> </a:t>
            </a:r>
          </a:p>
          <a:p>
            <a:pPr marL="171450" indent="-171450">
              <a:buFont typeface="Arial" panose="020B0604020202020204" pitchFamily="34" charset="0"/>
              <a:buChar char="•"/>
            </a:pPr>
            <a:r>
              <a:rPr lang="en-GB" sz="1200" dirty="0"/>
              <a:t>Cleaned and pre-processed the reviews.</a:t>
            </a:r>
          </a:p>
          <a:p>
            <a:endParaRPr lang="en-GB" sz="1200" dirty="0"/>
          </a:p>
          <a:p>
            <a:r>
              <a:rPr lang="en-GB" sz="1200" b="1" dirty="0"/>
              <a:t>Topic Modelling:</a:t>
            </a:r>
          </a:p>
          <a:p>
            <a:pPr marL="171450" indent="-171450">
              <a:buFont typeface="Arial" panose="020B0604020202020204" pitchFamily="34" charset="0"/>
              <a:buChar char="•"/>
            </a:pPr>
            <a:r>
              <a:rPr lang="en-GB" sz="1200" dirty="0"/>
              <a:t> Applied Latent Dirichlet Allocation (LDA) to uncover three distinct topics.</a:t>
            </a:r>
          </a:p>
          <a:p>
            <a:pPr marL="171450" indent="-171450">
              <a:buFont typeface="Arial" panose="020B0604020202020204" pitchFamily="34" charset="0"/>
              <a:buChar char="•"/>
            </a:pPr>
            <a:endParaRPr lang="en-GB" sz="1200" dirty="0"/>
          </a:p>
          <a:p>
            <a:r>
              <a:rPr lang="en-GB" sz="1200" b="1" dirty="0"/>
              <a:t>Visualization:</a:t>
            </a:r>
            <a:r>
              <a:rPr lang="en-GB" sz="1200" dirty="0"/>
              <a:t> </a:t>
            </a:r>
          </a:p>
          <a:p>
            <a:pPr marL="171450" indent="-171450">
              <a:buFont typeface="Arial" panose="020B0604020202020204" pitchFamily="34" charset="0"/>
              <a:buChar char="•"/>
            </a:pPr>
            <a:r>
              <a:rPr lang="en-GB" sz="1200" dirty="0"/>
              <a:t>Used pyLDAviz to display an inter-topic distance map where circle size indicates topic prevalence, and a bar chart showing top relevant terms, with Topic 2 highlighted for detailed analysis.</a:t>
            </a:r>
            <a:endParaRPr lang="en-US" sz="1200" dirty="0"/>
          </a:p>
        </p:txBody>
      </p:sp>
      <p:sp>
        <p:nvSpPr>
          <p:cNvPr id="4" name="TextBox 3">
            <a:extLst>
              <a:ext uri="{FF2B5EF4-FFF2-40B4-BE49-F238E27FC236}">
                <a16:creationId xmlns:a16="http://schemas.microsoft.com/office/drawing/2014/main" id="{390ADAC2-66CC-D8FB-F49B-EDD0B1AA8EC2}"/>
              </a:ext>
            </a:extLst>
          </p:cNvPr>
          <p:cNvSpPr txBox="1"/>
          <p:nvPr/>
        </p:nvSpPr>
        <p:spPr>
          <a:xfrm>
            <a:off x="3493522" y="3718276"/>
            <a:ext cx="2979683" cy="3323987"/>
          </a:xfrm>
          <a:prstGeom prst="rect">
            <a:avLst/>
          </a:prstGeom>
          <a:noFill/>
        </p:spPr>
        <p:txBody>
          <a:bodyPr wrap="square" rtlCol="0">
            <a:spAutoFit/>
          </a:bodyPr>
          <a:lstStyle/>
          <a:p>
            <a:r>
              <a:rPr lang="en-US" sz="1050" dirty="0"/>
              <a:t>Topic 1: Airline seating, class differentiation and Fare-Value</a:t>
            </a:r>
          </a:p>
          <a:p>
            <a:endParaRPr lang="en-US" sz="1050" dirty="0"/>
          </a:p>
          <a:p>
            <a:r>
              <a:rPr lang="en-US" sz="1050" dirty="0"/>
              <a:t>Business Implication:  </a:t>
            </a:r>
          </a:p>
          <a:p>
            <a:r>
              <a:rPr lang="en-GB" sz="1050" dirty="0"/>
              <a:t>Topic 1 seems to capture customer conversations around the trade-offs between seating options, fare classes, and the overall value for money. Addressing these aspects can help the airline fine-tune their product offerings, pricing models, and customer service strategies, leading to improved satisfaction and competitive positioning.</a:t>
            </a:r>
          </a:p>
          <a:p>
            <a:endParaRPr lang="en-GB" sz="1050" dirty="0"/>
          </a:p>
          <a:p>
            <a:r>
              <a:rPr lang="en-GB" sz="1050" dirty="0"/>
              <a:t>Top terms: seat, airline, British, airway, fly, business, year, money, class, American, pay, paid, customer, service, extra, economy, premium, travel, booked, cost </a:t>
            </a:r>
            <a:endParaRPr lang="en-US" sz="1050" dirty="0"/>
          </a:p>
          <a:p>
            <a:endParaRPr lang="en-US" sz="1200" dirty="0"/>
          </a:p>
          <a:p>
            <a:endParaRPr lang="en-US" sz="1200" dirty="0"/>
          </a:p>
          <a:p>
            <a:endParaRPr lang="en-US" dirty="0"/>
          </a:p>
        </p:txBody>
      </p:sp>
      <p:sp>
        <p:nvSpPr>
          <p:cNvPr id="5" name="TextBox 4">
            <a:extLst>
              <a:ext uri="{FF2B5EF4-FFF2-40B4-BE49-F238E27FC236}">
                <a16:creationId xmlns:a16="http://schemas.microsoft.com/office/drawing/2014/main" id="{6EB322DD-4CFD-8FF0-DFD7-C1FCD2EBBB11}"/>
              </a:ext>
            </a:extLst>
          </p:cNvPr>
          <p:cNvSpPr txBox="1"/>
          <p:nvPr/>
        </p:nvSpPr>
        <p:spPr>
          <a:xfrm>
            <a:off x="6552129" y="3731828"/>
            <a:ext cx="2979683" cy="3670236"/>
          </a:xfrm>
          <a:prstGeom prst="rect">
            <a:avLst/>
          </a:prstGeom>
          <a:noFill/>
        </p:spPr>
        <p:txBody>
          <a:bodyPr wrap="square" rtlCol="0">
            <a:spAutoFit/>
          </a:bodyPr>
          <a:lstStyle/>
          <a:p>
            <a:r>
              <a:rPr lang="en-US" sz="1050" dirty="0"/>
              <a:t>Topic 2: </a:t>
            </a:r>
            <a:r>
              <a:rPr lang="en-GB" sz="1050" dirty="0"/>
              <a:t>Holistic In-Flight Experience &amp; Service Excellence</a:t>
            </a:r>
          </a:p>
          <a:p>
            <a:endParaRPr lang="en-US" sz="1050" dirty="0"/>
          </a:p>
          <a:p>
            <a:r>
              <a:rPr lang="en-US" sz="1050" dirty="0"/>
              <a:t>Business Implication:  </a:t>
            </a:r>
          </a:p>
          <a:p>
            <a:r>
              <a:rPr lang="en-GB" sz="1050" dirty="0"/>
              <a:t>The prevalence of this topic suggests that the in-flight experience, encompassing seating comfort, quality meals, and excellent service is a key determinant of customer satisfaction. An investment in these areas would position the airline to benefit from improved customer loyalty, a stronger competitive position, and overall enhanced brand reputation.</a:t>
            </a:r>
          </a:p>
          <a:p>
            <a:endParaRPr lang="en-GB" sz="1050" dirty="0"/>
          </a:p>
          <a:p>
            <a:r>
              <a:rPr lang="en-GB" sz="1050" dirty="0"/>
              <a:t>Top terms: flight, seat, food, good, crew, cabin, service, time, club, class, drink, economy, return, lounge, first, meal, aircraft, comfortable, business, staff</a:t>
            </a:r>
          </a:p>
          <a:p>
            <a:endParaRPr lang="en-GB" sz="1200" dirty="0"/>
          </a:p>
          <a:p>
            <a:endParaRPr lang="en-US" sz="1200" dirty="0"/>
          </a:p>
          <a:p>
            <a:endParaRPr lang="en-US" sz="1200" dirty="0"/>
          </a:p>
          <a:p>
            <a:endParaRPr lang="en-US" dirty="0"/>
          </a:p>
        </p:txBody>
      </p:sp>
      <p:sp>
        <p:nvSpPr>
          <p:cNvPr id="6" name="TextBox 5">
            <a:extLst>
              <a:ext uri="{FF2B5EF4-FFF2-40B4-BE49-F238E27FC236}">
                <a16:creationId xmlns:a16="http://schemas.microsoft.com/office/drawing/2014/main" id="{B6214DFE-1B90-025E-CC7B-60AB23E0075A}"/>
              </a:ext>
            </a:extLst>
          </p:cNvPr>
          <p:cNvSpPr txBox="1"/>
          <p:nvPr/>
        </p:nvSpPr>
        <p:spPr>
          <a:xfrm>
            <a:off x="9531812" y="3731828"/>
            <a:ext cx="2490952" cy="2954655"/>
          </a:xfrm>
          <a:prstGeom prst="rect">
            <a:avLst/>
          </a:prstGeom>
          <a:noFill/>
        </p:spPr>
        <p:txBody>
          <a:bodyPr wrap="square" rtlCol="0">
            <a:spAutoFit/>
          </a:bodyPr>
          <a:lstStyle/>
          <a:p>
            <a:r>
              <a:rPr lang="en-US" sz="1050" dirty="0"/>
              <a:t>Topic 3: </a:t>
            </a:r>
            <a:r>
              <a:rPr lang="en-GB" sz="1050" dirty="0"/>
              <a:t>Operational Delays and Communication Breakdowns in Air Travel. </a:t>
            </a:r>
          </a:p>
          <a:p>
            <a:endParaRPr lang="en-US" sz="1050" dirty="0"/>
          </a:p>
          <a:p>
            <a:r>
              <a:rPr lang="en-US" sz="1050" dirty="0"/>
              <a:t>Business Implication:  </a:t>
            </a:r>
          </a:p>
          <a:p>
            <a:r>
              <a:rPr lang="en-GB" sz="1050" dirty="0"/>
              <a:t>Topic 3 highlights significant concerns about flight delays, baggage issues, and the quality of communication from staff. Addressing these areas can help improve operational efficiency, enhance customer satisfaction, protect brand reputation, and positively impact the bottom line.</a:t>
            </a:r>
            <a:endParaRPr lang="en-US" sz="1050" dirty="0"/>
          </a:p>
          <a:p>
            <a:endParaRPr lang="en-US" sz="1050" dirty="0"/>
          </a:p>
          <a:p>
            <a:r>
              <a:rPr lang="en-US" sz="1050" dirty="0"/>
              <a:t>Top terms: flight, hour, told, check, time, bag, staff, day, minute, airport, </a:t>
            </a:r>
            <a:r>
              <a:rPr lang="en-US" sz="1050" dirty="0" err="1"/>
              <a:t>heathrow</a:t>
            </a:r>
            <a:r>
              <a:rPr lang="en-US" sz="1050" dirty="0"/>
              <a:t>, delayed, London, back, luggage, late, airway, service</a:t>
            </a:r>
          </a:p>
          <a:p>
            <a:endParaRPr lang="en-US" dirty="0"/>
          </a:p>
        </p:txBody>
      </p:sp>
      <p:pic>
        <p:nvPicPr>
          <p:cNvPr id="7" name="Picture 6">
            <a:extLst>
              <a:ext uri="{FF2B5EF4-FFF2-40B4-BE49-F238E27FC236}">
                <a16:creationId xmlns:a16="http://schemas.microsoft.com/office/drawing/2014/main" id="{CC442425-BCA7-D5ED-D2AA-9E90DDB4EFA7}"/>
              </a:ext>
            </a:extLst>
          </p:cNvPr>
          <p:cNvPicPr>
            <a:picLocks noChangeAspect="1"/>
          </p:cNvPicPr>
          <p:nvPr/>
        </p:nvPicPr>
        <p:blipFill>
          <a:blip r:embed="rId3"/>
          <a:stretch>
            <a:fillRect/>
          </a:stretch>
        </p:blipFill>
        <p:spPr>
          <a:xfrm>
            <a:off x="4402667" y="756737"/>
            <a:ext cx="6982372" cy="2890344"/>
          </a:xfrm>
          <a:prstGeom prst="rect">
            <a:avLst/>
          </a:prstGeom>
        </p:spPr>
      </p:pic>
      <p:sp>
        <p:nvSpPr>
          <p:cNvPr id="8" name="TextBox 7">
            <a:extLst>
              <a:ext uri="{FF2B5EF4-FFF2-40B4-BE49-F238E27FC236}">
                <a16:creationId xmlns:a16="http://schemas.microsoft.com/office/drawing/2014/main" id="{1CD0A1C6-EB55-D297-1AB8-E71560FE650C}"/>
              </a:ext>
            </a:extLst>
          </p:cNvPr>
          <p:cNvSpPr txBox="1"/>
          <p:nvPr/>
        </p:nvSpPr>
        <p:spPr>
          <a:xfrm>
            <a:off x="1682044" y="227866"/>
            <a:ext cx="8489245" cy="369332"/>
          </a:xfrm>
          <a:prstGeom prst="rect">
            <a:avLst/>
          </a:prstGeom>
          <a:noFill/>
        </p:spPr>
        <p:txBody>
          <a:bodyPr wrap="square" rtlCol="0">
            <a:spAutoFit/>
          </a:bodyPr>
          <a:lstStyle/>
          <a:p>
            <a:pPr algn="ctr"/>
            <a:r>
              <a:rPr lang="en-GB" b="1" dirty="0"/>
              <a:t>Mining Customer Insights: Unveiling Key Themes in 3,912 Customer Reviews Using LDA</a:t>
            </a:r>
            <a:endParaRPr lang="en-US" b="1" dirty="0"/>
          </a:p>
        </p:txBody>
      </p:sp>
    </p:spTree>
    <p:extLst>
      <p:ext uri="{BB962C8B-B14F-4D97-AF65-F5344CB8AC3E}">
        <p14:creationId xmlns:p14="http://schemas.microsoft.com/office/powerpoint/2010/main" val="3653723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398</Words>
  <Application>Microsoft Macintosh PowerPoint</Application>
  <PresentationFormat>Widescreen</PresentationFormat>
  <Paragraphs>35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Ifeanyi Darlington Emeagi (Student)</dc:creator>
  <cp:lastModifiedBy>Ifeanyi Darlington Emeagi (Student)</cp:lastModifiedBy>
  <cp:revision>2</cp:revision>
  <dcterms:created xsi:type="dcterms:W3CDTF">2025-02-07T13:15:37Z</dcterms:created>
  <dcterms:modified xsi:type="dcterms:W3CDTF">2025-02-07T15:40:36Z</dcterms:modified>
</cp:coreProperties>
</file>