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Predicting Customer Buying Behaviour: Insights from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7B1147-8E73-676E-2241-F88B35DA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62FA8-43E0-769B-9A3F-BBC1CBB2FD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050" dirty="0"/>
              <a:t>The model was evaluated on 9,963 customer observations.</a:t>
            </a:r>
          </a:p>
          <a:p>
            <a:r>
              <a:rPr lang="en-GB" sz="1050" dirty="0"/>
              <a:t>Out of </a:t>
            </a:r>
            <a:r>
              <a:rPr lang="en-GB" sz="1050" b="1" dirty="0"/>
              <a:t>8,504</a:t>
            </a:r>
            <a:r>
              <a:rPr lang="en-GB" sz="1050" dirty="0"/>
              <a:t> customers who </a:t>
            </a:r>
            <a:r>
              <a:rPr lang="en-GB" sz="1050" b="1" dirty="0"/>
              <a:t>did not buy</a:t>
            </a:r>
            <a:r>
              <a:rPr lang="en-GB" sz="1050" dirty="0"/>
              <a:t>, the model correctly predicted </a:t>
            </a:r>
            <a:r>
              <a:rPr lang="en-GB" sz="1050" b="1" dirty="0"/>
              <a:t>7,728</a:t>
            </a:r>
            <a:r>
              <a:rPr lang="en-GB" sz="1050" dirty="0"/>
              <a:t> (90.8%) but misclassified </a:t>
            </a:r>
            <a:r>
              <a:rPr lang="en-GB" sz="1050" b="1" dirty="0">
                <a:solidFill>
                  <a:srgbClr val="FF0000"/>
                </a:solidFill>
              </a:rPr>
              <a:t>776</a:t>
            </a:r>
            <a:r>
              <a:rPr lang="en-GB" sz="1050" dirty="0">
                <a:solidFill>
                  <a:srgbClr val="FF0000"/>
                </a:solidFill>
              </a:rPr>
              <a:t> (9.2%).</a:t>
            </a:r>
          </a:p>
          <a:p>
            <a:r>
              <a:rPr lang="en-GB" sz="1050" dirty="0"/>
              <a:t>Out of </a:t>
            </a:r>
            <a:r>
              <a:rPr lang="en-GB" sz="1050" b="1" dirty="0"/>
              <a:t>1,459</a:t>
            </a:r>
            <a:r>
              <a:rPr lang="en-GB" sz="1050" dirty="0"/>
              <a:t> customers who </a:t>
            </a:r>
            <a:r>
              <a:rPr lang="en-GB" sz="1050" b="1" dirty="0"/>
              <a:t>bought</a:t>
            </a:r>
            <a:r>
              <a:rPr lang="en-GB" sz="1050" dirty="0"/>
              <a:t>, the model correctly predicted only </a:t>
            </a:r>
            <a:r>
              <a:rPr lang="en-GB" sz="1050" b="1" dirty="0"/>
              <a:t>459</a:t>
            </a:r>
            <a:r>
              <a:rPr lang="en-GB" sz="1050" dirty="0"/>
              <a:t> (30.6%), while </a:t>
            </a:r>
            <a:r>
              <a:rPr lang="en-GB" sz="1050" b="1" dirty="0">
                <a:solidFill>
                  <a:srgbClr val="FF0000"/>
                </a:solidFill>
              </a:rPr>
              <a:t>1,037</a:t>
            </a:r>
            <a:r>
              <a:rPr lang="en-GB" sz="1050" dirty="0">
                <a:solidFill>
                  <a:srgbClr val="FF0000"/>
                </a:solidFill>
              </a:rPr>
              <a:t> (69.4%) </a:t>
            </a:r>
            <a:r>
              <a:rPr lang="en-GB" sz="1050" dirty="0"/>
              <a:t>were misclassified. This shows that the model needs improvement.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C6ECC-6078-DC9D-1507-2E55DEE90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The graph below highlights the most important features and their contribution to the model’s performance. The top contributing  features are  sales channel, route, flight duration,  booking origin and trip type.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7211-7817-04F4-669A-2FB1C7D9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28" y="3021016"/>
            <a:ext cx="2932042" cy="280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C4E0F3-B0C2-EABB-F577-DB03E2D1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982985"/>
            <a:ext cx="5181600" cy="28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Buying Behaviour: Insights from Machine Learning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Ifeanyi Darlington Emeagi (Student)</cp:lastModifiedBy>
  <cp:revision>4</cp:revision>
  <dcterms:created xsi:type="dcterms:W3CDTF">2022-12-06T11:13:27Z</dcterms:created>
  <dcterms:modified xsi:type="dcterms:W3CDTF">2025-02-09T22:20:44Z</dcterms:modified>
</cp:coreProperties>
</file>