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6240E-576B-427D-BD69-597E819E9FC4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CC584D-69D7-4CBE-A05C-23845B2477E9}">
      <dgm:prSet phldrT="[Text]"/>
      <dgm:spPr/>
      <dgm:t>
        <a:bodyPr/>
        <a:lstStyle/>
        <a:p>
          <a:r>
            <a:rPr lang="en-US" dirty="0" smtClean="0"/>
            <a:t>Breed</a:t>
          </a:r>
          <a:endParaRPr lang="en-US" dirty="0"/>
        </a:p>
      </dgm:t>
    </dgm:pt>
    <dgm:pt modelId="{2BCD33F2-029F-4D81-8644-1A8B3C03FB59}" type="parTrans" cxnId="{2B68E719-1C56-494E-81E7-CA3B78142FDB}">
      <dgm:prSet/>
      <dgm:spPr/>
      <dgm:t>
        <a:bodyPr/>
        <a:lstStyle/>
        <a:p>
          <a:endParaRPr lang="en-US"/>
        </a:p>
      </dgm:t>
    </dgm:pt>
    <dgm:pt modelId="{235B3942-8326-4D72-BFE4-AA91DD32DDA3}" type="sibTrans" cxnId="{2B68E719-1C56-494E-81E7-CA3B78142FDB}">
      <dgm:prSet/>
      <dgm:spPr/>
      <dgm:t>
        <a:bodyPr/>
        <a:lstStyle/>
        <a:p>
          <a:endParaRPr lang="en-US"/>
        </a:p>
      </dgm:t>
    </dgm:pt>
    <dgm:pt modelId="{6CC42874-DB93-4E44-8DBA-A83BE271DFFC}">
      <dgm:prSet phldrT="[Text]"/>
      <dgm:spPr/>
      <dgm:t>
        <a:bodyPr/>
        <a:lstStyle/>
        <a:p>
          <a:r>
            <a:rPr lang="en-US" dirty="0" smtClean="0"/>
            <a:t>Housing</a:t>
          </a:r>
          <a:endParaRPr lang="en-US" dirty="0"/>
        </a:p>
      </dgm:t>
    </dgm:pt>
    <dgm:pt modelId="{F4EC9333-BCCC-42BE-9CA1-231686CAACBD}" type="parTrans" cxnId="{393DC28E-B8F3-498E-86E2-12344760EC99}">
      <dgm:prSet/>
      <dgm:spPr/>
      <dgm:t>
        <a:bodyPr/>
        <a:lstStyle/>
        <a:p>
          <a:endParaRPr lang="en-US"/>
        </a:p>
      </dgm:t>
    </dgm:pt>
    <dgm:pt modelId="{639DD12A-689E-4042-9B27-28520BC8FB44}" type="sibTrans" cxnId="{393DC28E-B8F3-498E-86E2-12344760EC99}">
      <dgm:prSet/>
      <dgm:spPr/>
      <dgm:t>
        <a:bodyPr/>
        <a:lstStyle/>
        <a:p>
          <a:endParaRPr lang="en-US"/>
        </a:p>
      </dgm:t>
    </dgm:pt>
    <dgm:pt modelId="{2D63040D-4F01-4856-81FA-2B88956AFF02}">
      <dgm:prSet phldrT="[Text]"/>
      <dgm:spPr/>
      <dgm:t>
        <a:bodyPr/>
        <a:lstStyle/>
        <a:p>
          <a:r>
            <a:rPr lang="en-US" dirty="0" smtClean="0"/>
            <a:t>De-feathering</a:t>
          </a:r>
          <a:endParaRPr lang="en-US" dirty="0"/>
        </a:p>
      </dgm:t>
    </dgm:pt>
    <dgm:pt modelId="{E712EDB2-D0C2-4907-9AE7-33D2D26BDDA5}" type="parTrans" cxnId="{A8EC7A2B-7C1B-4E09-B49B-09C6C8040CD3}">
      <dgm:prSet/>
      <dgm:spPr/>
      <dgm:t>
        <a:bodyPr/>
        <a:lstStyle/>
        <a:p>
          <a:endParaRPr lang="en-US"/>
        </a:p>
      </dgm:t>
    </dgm:pt>
    <dgm:pt modelId="{4E47EA74-C621-4468-B806-D6953A79736C}" type="sibTrans" cxnId="{A8EC7A2B-7C1B-4E09-B49B-09C6C8040CD3}">
      <dgm:prSet/>
      <dgm:spPr/>
      <dgm:t>
        <a:bodyPr/>
        <a:lstStyle/>
        <a:p>
          <a:endParaRPr lang="en-US"/>
        </a:p>
      </dgm:t>
    </dgm:pt>
    <dgm:pt modelId="{F13F8FB1-ADF2-4714-9DE4-CBA0913F0306}">
      <dgm:prSet phldrT="[Text]"/>
      <dgm:spPr/>
      <dgm:t>
        <a:bodyPr/>
        <a:lstStyle/>
        <a:p>
          <a:r>
            <a:rPr lang="en-US" dirty="0" smtClean="0"/>
            <a:t>Packaging</a:t>
          </a:r>
          <a:endParaRPr lang="en-US" dirty="0"/>
        </a:p>
      </dgm:t>
    </dgm:pt>
    <dgm:pt modelId="{6017946B-12FC-4A4D-94A3-C46ACB7F93C3}" type="parTrans" cxnId="{B592334E-F2CC-4598-8B87-9B1AE9683907}">
      <dgm:prSet/>
      <dgm:spPr/>
      <dgm:t>
        <a:bodyPr/>
        <a:lstStyle/>
        <a:p>
          <a:endParaRPr lang="en-US"/>
        </a:p>
      </dgm:t>
    </dgm:pt>
    <dgm:pt modelId="{9561C07B-D920-447B-B034-E50E7A567E10}" type="sibTrans" cxnId="{B592334E-F2CC-4598-8B87-9B1AE9683907}">
      <dgm:prSet/>
      <dgm:spPr/>
      <dgm:t>
        <a:bodyPr/>
        <a:lstStyle/>
        <a:p>
          <a:endParaRPr lang="en-US"/>
        </a:p>
      </dgm:t>
    </dgm:pt>
    <dgm:pt modelId="{FCF8CDDE-42F5-4322-805F-343D5D23AB3A}">
      <dgm:prSet phldrT="[Text]"/>
      <dgm:spPr/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26B1E3DF-E716-47AA-839E-7B13A5E62BB5}" type="parTrans" cxnId="{4BA19503-EDAB-4283-97CC-6B6B367908C3}">
      <dgm:prSet/>
      <dgm:spPr/>
      <dgm:t>
        <a:bodyPr/>
        <a:lstStyle/>
        <a:p>
          <a:endParaRPr lang="en-US"/>
        </a:p>
      </dgm:t>
    </dgm:pt>
    <dgm:pt modelId="{B8ABC3BE-AF83-4CF7-9990-6AFCB681BB75}" type="sibTrans" cxnId="{4BA19503-EDAB-4283-97CC-6B6B367908C3}">
      <dgm:prSet/>
      <dgm:spPr/>
      <dgm:t>
        <a:bodyPr/>
        <a:lstStyle/>
        <a:p>
          <a:endParaRPr lang="en-US"/>
        </a:p>
      </dgm:t>
    </dgm:pt>
    <dgm:pt modelId="{9DF3F5F1-7730-4C36-B1EB-B935B6C87032}" type="pres">
      <dgm:prSet presAssocID="{0196240E-576B-427D-BD69-597E819E9FC4}" presName="diagram" presStyleCnt="0">
        <dgm:presLayoutVars>
          <dgm:dir/>
          <dgm:resizeHandles val="exact"/>
        </dgm:presLayoutVars>
      </dgm:prSet>
      <dgm:spPr/>
    </dgm:pt>
    <dgm:pt modelId="{2D4090BB-ACCF-4E32-981E-B248C05B5E22}" type="pres">
      <dgm:prSet presAssocID="{0CCC584D-69D7-4CBE-A05C-23845B2477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A1211-12AA-4594-AC42-0C46AB9C6ECB}" type="pres">
      <dgm:prSet presAssocID="{235B3942-8326-4D72-BFE4-AA91DD32DDA3}" presName="sibTrans" presStyleLbl="sibTrans2D1" presStyleIdx="0" presStyleCnt="4"/>
      <dgm:spPr/>
    </dgm:pt>
    <dgm:pt modelId="{AC919E2D-70A2-4087-AEF5-BB8AF31A84F6}" type="pres">
      <dgm:prSet presAssocID="{235B3942-8326-4D72-BFE4-AA91DD32DDA3}" presName="connectorText" presStyleLbl="sibTrans2D1" presStyleIdx="0" presStyleCnt="4"/>
      <dgm:spPr/>
    </dgm:pt>
    <dgm:pt modelId="{19DEFD91-45A1-4BE9-8331-42B6B0570323}" type="pres">
      <dgm:prSet presAssocID="{6CC42874-DB93-4E44-8DBA-A83BE271DFFC}" presName="node" presStyleLbl="node1" presStyleIdx="1" presStyleCnt="5">
        <dgm:presLayoutVars>
          <dgm:bulletEnabled val="1"/>
        </dgm:presLayoutVars>
      </dgm:prSet>
      <dgm:spPr/>
    </dgm:pt>
    <dgm:pt modelId="{AFF3F397-B44D-482B-90BE-233270259411}" type="pres">
      <dgm:prSet presAssocID="{639DD12A-689E-4042-9B27-28520BC8FB44}" presName="sibTrans" presStyleLbl="sibTrans2D1" presStyleIdx="1" presStyleCnt="4"/>
      <dgm:spPr/>
    </dgm:pt>
    <dgm:pt modelId="{BEEE9DBD-54DF-426F-8C08-BB55B0FB3A3A}" type="pres">
      <dgm:prSet presAssocID="{639DD12A-689E-4042-9B27-28520BC8FB44}" presName="connectorText" presStyleLbl="sibTrans2D1" presStyleIdx="1" presStyleCnt="4"/>
      <dgm:spPr/>
    </dgm:pt>
    <dgm:pt modelId="{A2A755F9-3C8A-46B8-A9FD-0745AB891D90}" type="pres">
      <dgm:prSet presAssocID="{2D63040D-4F01-4856-81FA-2B88956AFF0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4CFBB-4CE5-42CE-8C25-FA21C36BC3CC}" type="pres">
      <dgm:prSet presAssocID="{4E47EA74-C621-4468-B806-D6953A79736C}" presName="sibTrans" presStyleLbl="sibTrans2D1" presStyleIdx="2" presStyleCnt="4"/>
      <dgm:spPr/>
    </dgm:pt>
    <dgm:pt modelId="{4168BC78-9C64-4F76-8823-D53824401F81}" type="pres">
      <dgm:prSet presAssocID="{4E47EA74-C621-4468-B806-D6953A79736C}" presName="connectorText" presStyleLbl="sibTrans2D1" presStyleIdx="2" presStyleCnt="4"/>
      <dgm:spPr/>
    </dgm:pt>
    <dgm:pt modelId="{BE7DF624-9E91-41D9-B7AE-5F58392F8EDE}" type="pres">
      <dgm:prSet presAssocID="{F13F8FB1-ADF2-4714-9DE4-CBA0913F0306}" presName="node" presStyleLbl="node1" presStyleIdx="3" presStyleCnt="5">
        <dgm:presLayoutVars>
          <dgm:bulletEnabled val="1"/>
        </dgm:presLayoutVars>
      </dgm:prSet>
      <dgm:spPr/>
    </dgm:pt>
    <dgm:pt modelId="{EC00825C-25E4-412D-9C2B-055D4FCF5C09}" type="pres">
      <dgm:prSet presAssocID="{9561C07B-D920-447B-B034-E50E7A567E10}" presName="sibTrans" presStyleLbl="sibTrans2D1" presStyleIdx="3" presStyleCnt="4"/>
      <dgm:spPr/>
    </dgm:pt>
    <dgm:pt modelId="{15E9B7F6-D9AF-4345-A713-FF1A644B7AF5}" type="pres">
      <dgm:prSet presAssocID="{9561C07B-D920-447B-B034-E50E7A567E10}" presName="connectorText" presStyleLbl="sibTrans2D1" presStyleIdx="3" presStyleCnt="4"/>
      <dgm:spPr/>
    </dgm:pt>
    <dgm:pt modelId="{D3255356-2E72-4280-B9DE-F01F6304E2AB}" type="pres">
      <dgm:prSet presAssocID="{FCF8CDDE-42F5-4322-805F-343D5D23AB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DEA76-FEDB-4F82-9EE7-717039A6EB0A}" type="presOf" srcId="{2D63040D-4F01-4856-81FA-2B88956AFF02}" destId="{A2A755F9-3C8A-46B8-A9FD-0745AB891D90}" srcOrd="0" destOrd="0" presId="urn:microsoft.com/office/officeart/2005/8/layout/process5"/>
    <dgm:cxn modelId="{A8EC7A2B-7C1B-4E09-B49B-09C6C8040CD3}" srcId="{0196240E-576B-427D-BD69-597E819E9FC4}" destId="{2D63040D-4F01-4856-81FA-2B88956AFF02}" srcOrd="2" destOrd="0" parTransId="{E712EDB2-D0C2-4907-9AE7-33D2D26BDDA5}" sibTransId="{4E47EA74-C621-4468-B806-D6953A79736C}"/>
    <dgm:cxn modelId="{91F77E26-4FA7-48B6-9E08-9B39B082AEAA}" type="presOf" srcId="{9561C07B-D920-447B-B034-E50E7A567E10}" destId="{15E9B7F6-D9AF-4345-A713-FF1A644B7AF5}" srcOrd="1" destOrd="0" presId="urn:microsoft.com/office/officeart/2005/8/layout/process5"/>
    <dgm:cxn modelId="{92CFC860-7A59-484B-AAEB-3D6069E812F9}" type="presOf" srcId="{235B3942-8326-4D72-BFE4-AA91DD32DDA3}" destId="{AC919E2D-70A2-4087-AEF5-BB8AF31A84F6}" srcOrd="1" destOrd="0" presId="urn:microsoft.com/office/officeart/2005/8/layout/process5"/>
    <dgm:cxn modelId="{26F89886-4753-4F66-BCDF-FC7ED05097AF}" type="presOf" srcId="{235B3942-8326-4D72-BFE4-AA91DD32DDA3}" destId="{0F7A1211-12AA-4594-AC42-0C46AB9C6ECB}" srcOrd="0" destOrd="0" presId="urn:microsoft.com/office/officeart/2005/8/layout/process5"/>
    <dgm:cxn modelId="{4BA19503-EDAB-4283-97CC-6B6B367908C3}" srcId="{0196240E-576B-427D-BD69-597E819E9FC4}" destId="{FCF8CDDE-42F5-4322-805F-343D5D23AB3A}" srcOrd="4" destOrd="0" parTransId="{26B1E3DF-E716-47AA-839E-7B13A5E62BB5}" sibTransId="{B8ABC3BE-AF83-4CF7-9990-6AFCB681BB75}"/>
    <dgm:cxn modelId="{826F38C8-E176-4A00-A778-62234E5363BF}" type="presOf" srcId="{0196240E-576B-427D-BD69-597E819E9FC4}" destId="{9DF3F5F1-7730-4C36-B1EB-B935B6C87032}" srcOrd="0" destOrd="0" presId="urn:microsoft.com/office/officeart/2005/8/layout/process5"/>
    <dgm:cxn modelId="{B388101D-3395-4CE4-88AA-78531845C6D9}" type="presOf" srcId="{F13F8FB1-ADF2-4714-9DE4-CBA0913F0306}" destId="{BE7DF624-9E91-41D9-B7AE-5F58392F8EDE}" srcOrd="0" destOrd="0" presId="urn:microsoft.com/office/officeart/2005/8/layout/process5"/>
    <dgm:cxn modelId="{219F7734-C9DC-439C-8C48-5B3F1B0FD061}" type="presOf" srcId="{4E47EA74-C621-4468-B806-D6953A79736C}" destId="{4168BC78-9C64-4F76-8823-D53824401F81}" srcOrd="1" destOrd="0" presId="urn:microsoft.com/office/officeart/2005/8/layout/process5"/>
    <dgm:cxn modelId="{393DC28E-B8F3-498E-86E2-12344760EC99}" srcId="{0196240E-576B-427D-BD69-597E819E9FC4}" destId="{6CC42874-DB93-4E44-8DBA-A83BE271DFFC}" srcOrd="1" destOrd="0" parTransId="{F4EC9333-BCCC-42BE-9CA1-231686CAACBD}" sibTransId="{639DD12A-689E-4042-9B27-28520BC8FB44}"/>
    <dgm:cxn modelId="{B592334E-F2CC-4598-8B87-9B1AE9683907}" srcId="{0196240E-576B-427D-BD69-597E819E9FC4}" destId="{F13F8FB1-ADF2-4714-9DE4-CBA0913F0306}" srcOrd="3" destOrd="0" parTransId="{6017946B-12FC-4A4D-94A3-C46ACB7F93C3}" sibTransId="{9561C07B-D920-447B-B034-E50E7A567E10}"/>
    <dgm:cxn modelId="{9CD2C585-EB6B-49B4-B033-789A937A4536}" type="presOf" srcId="{4E47EA74-C621-4468-B806-D6953A79736C}" destId="{6184CFBB-4CE5-42CE-8C25-FA21C36BC3CC}" srcOrd="0" destOrd="0" presId="urn:microsoft.com/office/officeart/2005/8/layout/process5"/>
    <dgm:cxn modelId="{3E8AEC86-B3CA-4F28-AB4A-79EF83290958}" type="presOf" srcId="{9561C07B-D920-447B-B034-E50E7A567E10}" destId="{EC00825C-25E4-412D-9C2B-055D4FCF5C09}" srcOrd="0" destOrd="0" presId="urn:microsoft.com/office/officeart/2005/8/layout/process5"/>
    <dgm:cxn modelId="{B1E7DCB3-2157-4EBF-84E0-A0C8C29A5F87}" type="presOf" srcId="{0CCC584D-69D7-4CBE-A05C-23845B2477E9}" destId="{2D4090BB-ACCF-4E32-981E-B248C05B5E22}" srcOrd="0" destOrd="0" presId="urn:microsoft.com/office/officeart/2005/8/layout/process5"/>
    <dgm:cxn modelId="{2B68E719-1C56-494E-81E7-CA3B78142FDB}" srcId="{0196240E-576B-427D-BD69-597E819E9FC4}" destId="{0CCC584D-69D7-4CBE-A05C-23845B2477E9}" srcOrd="0" destOrd="0" parTransId="{2BCD33F2-029F-4D81-8644-1A8B3C03FB59}" sibTransId="{235B3942-8326-4D72-BFE4-AA91DD32DDA3}"/>
    <dgm:cxn modelId="{ED3BCFCD-895B-41F1-A6CF-78262CFF3C53}" type="presOf" srcId="{FCF8CDDE-42F5-4322-805F-343D5D23AB3A}" destId="{D3255356-2E72-4280-B9DE-F01F6304E2AB}" srcOrd="0" destOrd="0" presId="urn:microsoft.com/office/officeart/2005/8/layout/process5"/>
    <dgm:cxn modelId="{0F4C774F-4B0B-4E0E-A9ED-C6C0065B4934}" type="presOf" srcId="{6CC42874-DB93-4E44-8DBA-A83BE271DFFC}" destId="{19DEFD91-45A1-4BE9-8331-42B6B0570323}" srcOrd="0" destOrd="0" presId="urn:microsoft.com/office/officeart/2005/8/layout/process5"/>
    <dgm:cxn modelId="{4678FC3A-ED73-4C4E-9D8F-7754241FB656}" type="presOf" srcId="{639DD12A-689E-4042-9B27-28520BC8FB44}" destId="{BEEE9DBD-54DF-426F-8C08-BB55B0FB3A3A}" srcOrd="1" destOrd="0" presId="urn:microsoft.com/office/officeart/2005/8/layout/process5"/>
    <dgm:cxn modelId="{844D0E01-BDDB-4739-8780-816C4217D7F3}" type="presOf" srcId="{639DD12A-689E-4042-9B27-28520BC8FB44}" destId="{AFF3F397-B44D-482B-90BE-233270259411}" srcOrd="0" destOrd="0" presId="urn:microsoft.com/office/officeart/2005/8/layout/process5"/>
    <dgm:cxn modelId="{9A950CD1-AD70-4A64-BE9B-F78DCCBBA99F}" type="presParOf" srcId="{9DF3F5F1-7730-4C36-B1EB-B935B6C87032}" destId="{2D4090BB-ACCF-4E32-981E-B248C05B5E22}" srcOrd="0" destOrd="0" presId="urn:microsoft.com/office/officeart/2005/8/layout/process5"/>
    <dgm:cxn modelId="{6A831E63-2916-4CDA-9DDA-4B2CD3D2B9D2}" type="presParOf" srcId="{9DF3F5F1-7730-4C36-B1EB-B935B6C87032}" destId="{0F7A1211-12AA-4594-AC42-0C46AB9C6ECB}" srcOrd="1" destOrd="0" presId="urn:microsoft.com/office/officeart/2005/8/layout/process5"/>
    <dgm:cxn modelId="{D6E5545F-19E4-476F-9404-6E6ECB3C09A8}" type="presParOf" srcId="{0F7A1211-12AA-4594-AC42-0C46AB9C6ECB}" destId="{AC919E2D-70A2-4087-AEF5-BB8AF31A84F6}" srcOrd="0" destOrd="0" presId="urn:microsoft.com/office/officeart/2005/8/layout/process5"/>
    <dgm:cxn modelId="{E29D3D4F-572C-4393-A11F-F63002C03E94}" type="presParOf" srcId="{9DF3F5F1-7730-4C36-B1EB-B935B6C87032}" destId="{19DEFD91-45A1-4BE9-8331-42B6B0570323}" srcOrd="2" destOrd="0" presId="urn:microsoft.com/office/officeart/2005/8/layout/process5"/>
    <dgm:cxn modelId="{50976091-0A59-4BA6-8AE6-E72DA1841CAC}" type="presParOf" srcId="{9DF3F5F1-7730-4C36-B1EB-B935B6C87032}" destId="{AFF3F397-B44D-482B-90BE-233270259411}" srcOrd="3" destOrd="0" presId="urn:microsoft.com/office/officeart/2005/8/layout/process5"/>
    <dgm:cxn modelId="{76A7D78B-2055-4EE1-9455-D0A0E836AEA5}" type="presParOf" srcId="{AFF3F397-B44D-482B-90BE-233270259411}" destId="{BEEE9DBD-54DF-426F-8C08-BB55B0FB3A3A}" srcOrd="0" destOrd="0" presId="urn:microsoft.com/office/officeart/2005/8/layout/process5"/>
    <dgm:cxn modelId="{9C884881-603B-4A28-9313-65DBB662FAD4}" type="presParOf" srcId="{9DF3F5F1-7730-4C36-B1EB-B935B6C87032}" destId="{A2A755F9-3C8A-46B8-A9FD-0745AB891D90}" srcOrd="4" destOrd="0" presId="urn:microsoft.com/office/officeart/2005/8/layout/process5"/>
    <dgm:cxn modelId="{B3D12421-C1FA-4F0E-87C5-F74FF03148EC}" type="presParOf" srcId="{9DF3F5F1-7730-4C36-B1EB-B935B6C87032}" destId="{6184CFBB-4CE5-42CE-8C25-FA21C36BC3CC}" srcOrd="5" destOrd="0" presId="urn:microsoft.com/office/officeart/2005/8/layout/process5"/>
    <dgm:cxn modelId="{56EF2A1F-BE09-4A16-8100-CA548C1A6720}" type="presParOf" srcId="{6184CFBB-4CE5-42CE-8C25-FA21C36BC3CC}" destId="{4168BC78-9C64-4F76-8823-D53824401F81}" srcOrd="0" destOrd="0" presId="urn:microsoft.com/office/officeart/2005/8/layout/process5"/>
    <dgm:cxn modelId="{0337B3A1-9683-41C1-85CE-A02A647A27D9}" type="presParOf" srcId="{9DF3F5F1-7730-4C36-B1EB-B935B6C87032}" destId="{BE7DF624-9E91-41D9-B7AE-5F58392F8EDE}" srcOrd="6" destOrd="0" presId="urn:microsoft.com/office/officeart/2005/8/layout/process5"/>
    <dgm:cxn modelId="{B8153809-5AE0-43D2-892C-2CB6685897A7}" type="presParOf" srcId="{9DF3F5F1-7730-4C36-B1EB-B935B6C87032}" destId="{EC00825C-25E4-412D-9C2B-055D4FCF5C09}" srcOrd="7" destOrd="0" presId="urn:microsoft.com/office/officeart/2005/8/layout/process5"/>
    <dgm:cxn modelId="{56DEA9A5-B427-41CE-AD06-1EB04282C048}" type="presParOf" srcId="{EC00825C-25E4-412D-9C2B-055D4FCF5C09}" destId="{15E9B7F6-D9AF-4345-A713-FF1A644B7AF5}" srcOrd="0" destOrd="0" presId="urn:microsoft.com/office/officeart/2005/8/layout/process5"/>
    <dgm:cxn modelId="{C2E8914B-D105-42BA-A196-392AB23CDF1A}" type="presParOf" srcId="{9DF3F5F1-7730-4C36-B1EB-B935B6C87032}" destId="{D3255356-2E72-4280-B9DE-F01F6304E2A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BE4F3-71CD-43C3-A3BD-32A9653AE98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8D30247-65AC-4284-B935-8957C93C2107}">
      <dgm:prSet phldrT="[Text]"/>
      <dgm:spPr/>
      <dgm:t>
        <a:bodyPr/>
        <a:lstStyle/>
        <a:p>
          <a:r>
            <a:rPr lang="en-US" dirty="0" smtClean="0"/>
            <a:t>Partner farms </a:t>
          </a:r>
          <a:endParaRPr lang="en-US" dirty="0"/>
        </a:p>
      </dgm:t>
    </dgm:pt>
    <dgm:pt modelId="{874C9E33-7105-4E9F-BE6F-817965634F74}" type="parTrans" cxnId="{998CFFED-F3E1-4FB6-B06E-5731FAF2D57E}">
      <dgm:prSet/>
      <dgm:spPr/>
      <dgm:t>
        <a:bodyPr/>
        <a:lstStyle/>
        <a:p>
          <a:endParaRPr lang="en-US"/>
        </a:p>
      </dgm:t>
    </dgm:pt>
    <dgm:pt modelId="{3E51FC97-FA89-49A7-9F4F-9698AE51F2A7}" type="sibTrans" cxnId="{998CFFED-F3E1-4FB6-B06E-5731FAF2D57E}">
      <dgm:prSet/>
      <dgm:spPr/>
      <dgm:t>
        <a:bodyPr/>
        <a:lstStyle/>
        <a:p>
          <a:endParaRPr lang="en-US"/>
        </a:p>
      </dgm:t>
    </dgm:pt>
    <dgm:pt modelId="{F79D9F5D-8974-4457-890D-BDBDA0FD8043}">
      <dgm:prSet phldrT="[Text]"/>
      <dgm:spPr/>
      <dgm:t>
        <a:bodyPr/>
        <a:lstStyle/>
        <a:p>
          <a:r>
            <a:rPr lang="en-US" dirty="0" smtClean="0"/>
            <a:t>Memphis farms</a:t>
          </a:r>
          <a:endParaRPr lang="en-US" dirty="0"/>
        </a:p>
      </dgm:t>
    </dgm:pt>
    <dgm:pt modelId="{41F6CE0B-AF77-4DFF-AA71-1098ACA48353}" type="parTrans" cxnId="{2F1E6628-1561-4839-B864-E1403D3B1863}">
      <dgm:prSet/>
      <dgm:spPr/>
      <dgm:t>
        <a:bodyPr/>
        <a:lstStyle/>
        <a:p>
          <a:endParaRPr lang="en-US"/>
        </a:p>
      </dgm:t>
    </dgm:pt>
    <dgm:pt modelId="{A737F7FC-73B6-4083-8629-C2DD9BF8C1FC}" type="sibTrans" cxnId="{2F1E6628-1561-4839-B864-E1403D3B1863}">
      <dgm:prSet/>
      <dgm:spPr/>
      <dgm:t>
        <a:bodyPr/>
        <a:lstStyle/>
        <a:p>
          <a:endParaRPr lang="en-US"/>
        </a:p>
      </dgm:t>
    </dgm:pt>
    <dgm:pt modelId="{F458E651-8882-4F8A-92B1-2A36291DA900}">
      <dgm:prSet phldrT="[Text]"/>
      <dgm:spPr/>
      <dgm:t>
        <a:bodyPr/>
        <a:lstStyle/>
        <a:p>
          <a:r>
            <a:rPr lang="en-US" dirty="0" smtClean="0"/>
            <a:t>Kobo 360</a:t>
          </a:r>
          <a:endParaRPr lang="en-US" dirty="0"/>
        </a:p>
      </dgm:t>
    </dgm:pt>
    <dgm:pt modelId="{F3F40BF5-0F7A-4437-BF95-E3F547AF4C5F}" type="parTrans" cxnId="{42D8BF68-C681-4740-BEB8-9B3155E38C94}">
      <dgm:prSet/>
      <dgm:spPr/>
      <dgm:t>
        <a:bodyPr/>
        <a:lstStyle/>
        <a:p>
          <a:endParaRPr lang="en-US"/>
        </a:p>
      </dgm:t>
    </dgm:pt>
    <dgm:pt modelId="{5936FFEA-BEE4-40B4-85F5-263504785CA6}" type="sibTrans" cxnId="{42D8BF68-C681-4740-BEB8-9B3155E38C94}">
      <dgm:prSet/>
      <dgm:spPr/>
      <dgm:t>
        <a:bodyPr/>
        <a:lstStyle/>
        <a:p>
          <a:endParaRPr lang="en-US"/>
        </a:p>
      </dgm:t>
    </dgm:pt>
    <dgm:pt modelId="{5A5DC821-CFAA-4146-AA16-D2B4089F15D5}">
      <dgm:prSet phldrT="[Text]"/>
      <dgm:spPr/>
      <dgm:t>
        <a:bodyPr/>
        <a:lstStyle/>
        <a:p>
          <a:r>
            <a:rPr lang="en-US" dirty="0" smtClean="0"/>
            <a:t>logistics</a:t>
          </a:r>
          <a:endParaRPr lang="en-US" dirty="0"/>
        </a:p>
      </dgm:t>
    </dgm:pt>
    <dgm:pt modelId="{6FAB9B7C-A679-4815-98A5-4DDF4D962E03}" type="sibTrans" cxnId="{AC56EB7B-57EF-4B23-9BFF-347F60049C28}">
      <dgm:prSet/>
      <dgm:spPr/>
      <dgm:t>
        <a:bodyPr/>
        <a:lstStyle/>
        <a:p>
          <a:endParaRPr lang="en-US"/>
        </a:p>
      </dgm:t>
    </dgm:pt>
    <dgm:pt modelId="{F67BD640-2CE3-404E-97A2-078E343E28BF}" type="parTrans" cxnId="{AC56EB7B-57EF-4B23-9BFF-347F60049C28}">
      <dgm:prSet/>
      <dgm:spPr/>
      <dgm:t>
        <a:bodyPr/>
        <a:lstStyle/>
        <a:p>
          <a:endParaRPr lang="en-US"/>
        </a:p>
      </dgm:t>
    </dgm:pt>
    <dgm:pt modelId="{1538CD19-E4F0-4D40-8452-EEE323C2087E}" type="pres">
      <dgm:prSet presAssocID="{140BE4F3-71CD-43C3-A3BD-32A9653AE98C}" presName="linear" presStyleCnt="0">
        <dgm:presLayoutVars>
          <dgm:animLvl val="lvl"/>
          <dgm:resizeHandles val="exact"/>
        </dgm:presLayoutVars>
      </dgm:prSet>
      <dgm:spPr/>
    </dgm:pt>
    <dgm:pt modelId="{DB000AB1-BFA3-4944-91D1-E36F0B00C1FE}" type="pres">
      <dgm:prSet presAssocID="{08D30247-65AC-4284-B935-8957C93C210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4F5A4-986B-4A04-B789-E85FD1ECD983}" type="pres">
      <dgm:prSet presAssocID="{08D30247-65AC-4284-B935-8957C93C2107}" presName="childText" presStyleLbl="revTx" presStyleIdx="0" presStyleCnt="2">
        <dgm:presLayoutVars>
          <dgm:bulletEnabled val="1"/>
        </dgm:presLayoutVars>
      </dgm:prSet>
      <dgm:spPr/>
    </dgm:pt>
    <dgm:pt modelId="{46998209-C909-45EB-BDFE-CBF533436202}" type="pres">
      <dgm:prSet presAssocID="{5A5DC821-CFAA-4146-AA16-D2B4089F15D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A8994-9114-4900-AFC2-7C2F457C7600}" type="pres">
      <dgm:prSet presAssocID="{5A5DC821-CFAA-4146-AA16-D2B4089F15D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F7D10BC-0606-4816-BC2A-457B2A4AB1D8}" type="presOf" srcId="{5A5DC821-CFAA-4146-AA16-D2B4089F15D5}" destId="{46998209-C909-45EB-BDFE-CBF533436202}" srcOrd="0" destOrd="0" presId="urn:microsoft.com/office/officeart/2005/8/layout/vList2"/>
    <dgm:cxn modelId="{5EAFFDEE-A836-4873-8712-CA9C3B47DB94}" type="presOf" srcId="{140BE4F3-71CD-43C3-A3BD-32A9653AE98C}" destId="{1538CD19-E4F0-4D40-8452-EEE323C2087E}" srcOrd="0" destOrd="0" presId="urn:microsoft.com/office/officeart/2005/8/layout/vList2"/>
    <dgm:cxn modelId="{42D8BF68-C681-4740-BEB8-9B3155E38C94}" srcId="{5A5DC821-CFAA-4146-AA16-D2B4089F15D5}" destId="{F458E651-8882-4F8A-92B1-2A36291DA900}" srcOrd="0" destOrd="0" parTransId="{F3F40BF5-0F7A-4437-BF95-E3F547AF4C5F}" sibTransId="{5936FFEA-BEE4-40B4-85F5-263504785CA6}"/>
    <dgm:cxn modelId="{2F1E6628-1561-4839-B864-E1403D3B1863}" srcId="{08D30247-65AC-4284-B935-8957C93C2107}" destId="{F79D9F5D-8974-4457-890D-BDBDA0FD8043}" srcOrd="0" destOrd="0" parTransId="{41F6CE0B-AF77-4DFF-AA71-1098ACA48353}" sibTransId="{A737F7FC-73B6-4083-8629-C2DD9BF8C1FC}"/>
    <dgm:cxn modelId="{AC56EB7B-57EF-4B23-9BFF-347F60049C28}" srcId="{140BE4F3-71CD-43C3-A3BD-32A9653AE98C}" destId="{5A5DC821-CFAA-4146-AA16-D2B4089F15D5}" srcOrd="1" destOrd="0" parTransId="{F67BD640-2CE3-404E-97A2-078E343E28BF}" sibTransId="{6FAB9B7C-A679-4815-98A5-4DDF4D962E03}"/>
    <dgm:cxn modelId="{D4B77AE0-E6B3-4C56-85C6-F3B26D0C08DE}" type="presOf" srcId="{08D30247-65AC-4284-B935-8957C93C2107}" destId="{DB000AB1-BFA3-4944-91D1-E36F0B00C1FE}" srcOrd="0" destOrd="0" presId="urn:microsoft.com/office/officeart/2005/8/layout/vList2"/>
    <dgm:cxn modelId="{824E40F9-54D2-4CCF-9193-1A3A1BDA05E3}" type="presOf" srcId="{F79D9F5D-8974-4457-890D-BDBDA0FD8043}" destId="{2684F5A4-986B-4A04-B789-E85FD1ECD983}" srcOrd="0" destOrd="0" presId="urn:microsoft.com/office/officeart/2005/8/layout/vList2"/>
    <dgm:cxn modelId="{998CFFED-F3E1-4FB6-B06E-5731FAF2D57E}" srcId="{140BE4F3-71CD-43C3-A3BD-32A9653AE98C}" destId="{08D30247-65AC-4284-B935-8957C93C2107}" srcOrd="0" destOrd="0" parTransId="{874C9E33-7105-4E9F-BE6F-817965634F74}" sibTransId="{3E51FC97-FA89-49A7-9F4F-9698AE51F2A7}"/>
    <dgm:cxn modelId="{D07BDF83-00C4-4C99-8513-68DBC3C232E6}" type="presOf" srcId="{F458E651-8882-4F8A-92B1-2A36291DA900}" destId="{B5DA8994-9114-4900-AFC2-7C2F457C7600}" srcOrd="0" destOrd="0" presId="urn:microsoft.com/office/officeart/2005/8/layout/vList2"/>
    <dgm:cxn modelId="{8020DCF5-7236-4228-A846-E93275B69E40}" type="presParOf" srcId="{1538CD19-E4F0-4D40-8452-EEE323C2087E}" destId="{DB000AB1-BFA3-4944-91D1-E36F0B00C1FE}" srcOrd="0" destOrd="0" presId="urn:microsoft.com/office/officeart/2005/8/layout/vList2"/>
    <dgm:cxn modelId="{5968D7F6-3D8B-4385-B795-1EC4BC329FD6}" type="presParOf" srcId="{1538CD19-E4F0-4D40-8452-EEE323C2087E}" destId="{2684F5A4-986B-4A04-B789-E85FD1ECD983}" srcOrd="1" destOrd="0" presId="urn:microsoft.com/office/officeart/2005/8/layout/vList2"/>
    <dgm:cxn modelId="{EBB0A92A-1F2D-4DC2-8F70-1E07CE2D9068}" type="presParOf" srcId="{1538CD19-E4F0-4D40-8452-EEE323C2087E}" destId="{46998209-C909-45EB-BDFE-CBF533436202}" srcOrd="2" destOrd="0" presId="urn:microsoft.com/office/officeart/2005/8/layout/vList2"/>
    <dgm:cxn modelId="{1E6FC546-EE64-4405-A7AE-CC0241172F1A}" type="presParOf" srcId="{1538CD19-E4F0-4D40-8452-EEE323C2087E}" destId="{B5DA8994-9114-4900-AFC2-7C2F457C76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CB06A2-981C-45B2-97B4-527DD2B496E6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FAF7CC-37A0-4906-9180-FB739678E743}">
      <dgm:prSet phldrT="[Text]"/>
      <dgm:spPr/>
      <dgm:t>
        <a:bodyPr/>
        <a:lstStyle/>
        <a:p>
          <a:r>
            <a:rPr lang="en-US" dirty="0" smtClean="0"/>
            <a:t>Monthly plan</a:t>
          </a:r>
          <a:endParaRPr lang="en-US" dirty="0"/>
        </a:p>
      </dgm:t>
    </dgm:pt>
    <dgm:pt modelId="{F871C2AD-B670-4A8B-A886-758686385109}" type="parTrans" cxnId="{4A17AEAB-5B6E-4EAC-BADC-79E8D8A0DE89}">
      <dgm:prSet/>
      <dgm:spPr/>
      <dgm:t>
        <a:bodyPr/>
        <a:lstStyle/>
        <a:p>
          <a:endParaRPr lang="en-US"/>
        </a:p>
      </dgm:t>
    </dgm:pt>
    <dgm:pt modelId="{232B2A80-495E-47F4-AE5E-4F70F4B39FB4}" type="sibTrans" cxnId="{4A17AEAB-5B6E-4EAC-BADC-79E8D8A0DE89}">
      <dgm:prSet/>
      <dgm:spPr/>
      <dgm:t>
        <a:bodyPr/>
        <a:lstStyle/>
        <a:p>
          <a:endParaRPr lang="en-US"/>
        </a:p>
      </dgm:t>
    </dgm:pt>
    <dgm:pt modelId="{2B59E5F7-D502-46B7-B840-5E1B08DB5D53}">
      <dgm:prSet phldrT="[Text]"/>
      <dgm:spPr/>
      <dgm:t>
        <a:bodyPr/>
        <a:lstStyle/>
        <a:p>
          <a:r>
            <a:rPr lang="en-US" dirty="0" smtClean="0"/>
            <a:t>Yearly plan</a:t>
          </a:r>
          <a:endParaRPr lang="en-US" dirty="0"/>
        </a:p>
      </dgm:t>
    </dgm:pt>
    <dgm:pt modelId="{AE80EFBE-451D-489D-B669-B47B7C01C737}" type="parTrans" cxnId="{5C4CDC94-7C27-475D-B867-A5BA33F82FBE}">
      <dgm:prSet/>
      <dgm:spPr/>
      <dgm:t>
        <a:bodyPr/>
        <a:lstStyle/>
        <a:p>
          <a:endParaRPr lang="en-US"/>
        </a:p>
      </dgm:t>
    </dgm:pt>
    <dgm:pt modelId="{EC44EC8D-34B9-4A60-BB5A-F3B1EF5ABA26}" type="sibTrans" cxnId="{5C4CDC94-7C27-475D-B867-A5BA33F82FBE}">
      <dgm:prSet/>
      <dgm:spPr/>
      <dgm:t>
        <a:bodyPr/>
        <a:lstStyle/>
        <a:p>
          <a:endParaRPr lang="en-US"/>
        </a:p>
      </dgm:t>
    </dgm:pt>
    <dgm:pt modelId="{87D7AE35-FC95-4216-A7D1-F6A9D05795D8}">
      <dgm:prSet phldrT="[Text]"/>
      <dgm:spPr/>
      <dgm:t>
        <a:bodyPr/>
        <a:lstStyle/>
        <a:p>
          <a:r>
            <a:rPr lang="en-US" dirty="0" smtClean="0"/>
            <a:t>Costs 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₦10,000</a:t>
          </a:r>
          <a:endParaRPr lang="en-US" dirty="0"/>
        </a:p>
      </dgm:t>
    </dgm:pt>
    <dgm:pt modelId="{0BBF9938-7A8C-43FF-A318-BA172D71E11A}" type="parTrans" cxnId="{EB4AE2B3-206F-44F0-B7FE-AF07D99CD568}">
      <dgm:prSet/>
      <dgm:spPr/>
      <dgm:t>
        <a:bodyPr/>
        <a:lstStyle/>
        <a:p>
          <a:endParaRPr lang="en-US"/>
        </a:p>
      </dgm:t>
    </dgm:pt>
    <dgm:pt modelId="{72C99782-1765-431B-88CA-73339D45105A}" type="sibTrans" cxnId="{EB4AE2B3-206F-44F0-B7FE-AF07D99CD568}">
      <dgm:prSet/>
      <dgm:spPr/>
      <dgm:t>
        <a:bodyPr/>
        <a:lstStyle/>
        <a:p>
          <a:endParaRPr lang="en-US"/>
        </a:p>
      </dgm:t>
    </dgm:pt>
    <dgm:pt modelId="{96E76414-7351-4026-951F-92915A859453}">
      <dgm:prSet phldrT="[Text]"/>
      <dgm:spPr/>
      <dgm:t>
        <a:bodyPr/>
        <a:lstStyle/>
        <a:p>
          <a:r>
            <a:rPr lang="en-US" dirty="0" smtClean="0"/>
            <a:t>Enjoy discounts of up to 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₦500 per pack</a:t>
          </a:r>
          <a:endParaRPr lang="en-US" dirty="0"/>
        </a:p>
      </dgm:t>
    </dgm:pt>
    <dgm:pt modelId="{9BA58165-CDEF-4284-B747-65A75AD926B6}" type="parTrans" cxnId="{C5F3641D-6609-4302-827B-0396BB0CBFC4}">
      <dgm:prSet/>
      <dgm:spPr/>
      <dgm:t>
        <a:bodyPr/>
        <a:lstStyle/>
        <a:p>
          <a:endParaRPr lang="en-US"/>
        </a:p>
      </dgm:t>
    </dgm:pt>
    <dgm:pt modelId="{1AADECDE-8494-41C2-A93E-C723D1FD0CA1}" type="sibTrans" cxnId="{C5F3641D-6609-4302-827B-0396BB0CBFC4}">
      <dgm:prSet/>
      <dgm:spPr/>
      <dgm:t>
        <a:bodyPr/>
        <a:lstStyle/>
        <a:p>
          <a:endParaRPr lang="en-US"/>
        </a:p>
      </dgm:t>
    </dgm:pt>
    <dgm:pt modelId="{00DA0385-482A-496F-9EDC-A8BD6D58A760}">
      <dgm:prSet phldrT="[Text]"/>
      <dgm:spPr/>
      <dgm:t>
        <a:bodyPr/>
        <a:lstStyle/>
        <a:p>
          <a:r>
            <a:rPr lang="en-US" dirty="0" smtClean="0"/>
            <a:t>Costs 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₦1000 </a:t>
          </a:r>
          <a:endParaRPr lang="en-US" dirty="0"/>
        </a:p>
      </dgm:t>
    </dgm:pt>
    <dgm:pt modelId="{A3421673-1F87-4BD0-9247-5D4E47848A44}" type="sibTrans" cxnId="{26D31664-C3E4-4F7D-A5DD-23FD46E06C59}">
      <dgm:prSet/>
      <dgm:spPr/>
      <dgm:t>
        <a:bodyPr/>
        <a:lstStyle/>
        <a:p>
          <a:endParaRPr lang="en-US"/>
        </a:p>
      </dgm:t>
    </dgm:pt>
    <dgm:pt modelId="{F802FBE2-1A06-4848-A3D2-AF8C4880EB93}" type="parTrans" cxnId="{26D31664-C3E4-4F7D-A5DD-23FD46E06C59}">
      <dgm:prSet/>
      <dgm:spPr/>
      <dgm:t>
        <a:bodyPr/>
        <a:lstStyle/>
        <a:p>
          <a:endParaRPr lang="en-US"/>
        </a:p>
      </dgm:t>
    </dgm:pt>
    <dgm:pt modelId="{0169E3B1-D8E6-4461-BC48-8C97419EA202}">
      <dgm:prSet phldrT="[Text]"/>
      <dgm:spPr/>
      <dgm:t>
        <a:bodyPr/>
        <a:lstStyle/>
        <a:p>
          <a:r>
            <a:rPr lang="en-US" dirty="0" smtClean="0"/>
            <a:t>Enjoy discounts of up to 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₦500 per pack</a:t>
          </a:r>
          <a:r>
            <a:rPr lang="en-US" dirty="0" smtClean="0"/>
            <a:t> </a:t>
          </a:r>
          <a:endParaRPr lang="en-US" dirty="0"/>
        </a:p>
      </dgm:t>
    </dgm:pt>
    <dgm:pt modelId="{A12FFC61-B079-438D-BFAC-13F09F335A76}" type="parTrans" cxnId="{74457BFC-7610-45E0-BF93-89F804BE0772}">
      <dgm:prSet/>
      <dgm:spPr/>
      <dgm:t>
        <a:bodyPr/>
        <a:lstStyle/>
        <a:p>
          <a:endParaRPr lang="en-US"/>
        </a:p>
      </dgm:t>
    </dgm:pt>
    <dgm:pt modelId="{3BDA25D9-7E44-41FB-8510-5DE7F163E89C}" type="sibTrans" cxnId="{74457BFC-7610-45E0-BF93-89F804BE0772}">
      <dgm:prSet/>
      <dgm:spPr/>
      <dgm:t>
        <a:bodyPr/>
        <a:lstStyle/>
        <a:p>
          <a:endParaRPr lang="en-US"/>
        </a:p>
      </dgm:t>
    </dgm:pt>
    <dgm:pt modelId="{722ECF15-4971-4819-9A0C-ACA8C92AF61A}" type="pres">
      <dgm:prSet presAssocID="{2CCB06A2-981C-45B2-97B4-527DD2B496E6}" presName="Name0" presStyleCnt="0">
        <dgm:presLayoutVars>
          <dgm:chMax val="7"/>
          <dgm:chPref val="7"/>
          <dgm:dir/>
        </dgm:presLayoutVars>
      </dgm:prSet>
      <dgm:spPr/>
    </dgm:pt>
    <dgm:pt modelId="{38578311-5937-4B95-99FF-4095E609B51D}" type="pres">
      <dgm:prSet presAssocID="{2CCB06A2-981C-45B2-97B4-527DD2B496E6}" presName="Name1" presStyleCnt="0"/>
      <dgm:spPr/>
    </dgm:pt>
    <dgm:pt modelId="{57F59172-4A94-4239-8260-B5A0C32660B3}" type="pres">
      <dgm:prSet presAssocID="{2CCB06A2-981C-45B2-97B4-527DD2B496E6}" presName="cycle" presStyleCnt="0"/>
      <dgm:spPr/>
    </dgm:pt>
    <dgm:pt modelId="{B96FEF6A-A20D-49EC-9C62-F8C741E1F634}" type="pres">
      <dgm:prSet presAssocID="{2CCB06A2-981C-45B2-97B4-527DD2B496E6}" presName="srcNode" presStyleLbl="node1" presStyleIdx="0" presStyleCnt="2"/>
      <dgm:spPr/>
    </dgm:pt>
    <dgm:pt modelId="{A05D650B-F4F4-41ED-943B-6F19CDE05580}" type="pres">
      <dgm:prSet presAssocID="{2CCB06A2-981C-45B2-97B4-527DD2B496E6}" presName="conn" presStyleLbl="parChTrans1D2" presStyleIdx="0" presStyleCnt="1"/>
      <dgm:spPr/>
    </dgm:pt>
    <dgm:pt modelId="{256DACC3-6EED-4C31-BA93-D52FBCE6E889}" type="pres">
      <dgm:prSet presAssocID="{2CCB06A2-981C-45B2-97B4-527DD2B496E6}" presName="extraNode" presStyleLbl="node1" presStyleIdx="0" presStyleCnt="2"/>
      <dgm:spPr/>
    </dgm:pt>
    <dgm:pt modelId="{DC046942-A411-4347-B303-B5BB5DA01671}" type="pres">
      <dgm:prSet presAssocID="{2CCB06A2-981C-45B2-97B4-527DD2B496E6}" presName="dstNode" presStyleLbl="node1" presStyleIdx="0" presStyleCnt="2"/>
      <dgm:spPr/>
    </dgm:pt>
    <dgm:pt modelId="{5D321147-39F3-4031-89BB-3870A7425755}" type="pres">
      <dgm:prSet presAssocID="{1DFAF7CC-37A0-4906-9180-FB739678E743}" presName="text_1" presStyleLbl="node1" presStyleIdx="0" presStyleCnt="2">
        <dgm:presLayoutVars>
          <dgm:bulletEnabled val="1"/>
        </dgm:presLayoutVars>
      </dgm:prSet>
      <dgm:spPr/>
    </dgm:pt>
    <dgm:pt modelId="{25552AE0-EE11-453D-BE04-0A003FDFA8A0}" type="pres">
      <dgm:prSet presAssocID="{1DFAF7CC-37A0-4906-9180-FB739678E743}" presName="accent_1" presStyleCnt="0"/>
      <dgm:spPr/>
    </dgm:pt>
    <dgm:pt modelId="{42942404-C4C8-4E05-A3F1-5E8F2132F960}" type="pres">
      <dgm:prSet presAssocID="{1DFAF7CC-37A0-4906-9180-FB739678E743}" presName="accentRepeatNode" presStyleLbl="solidFgAcc1" presStyleIdx="0" presStyleCnt="2"/>
      <dgm:spPr/>
    </dgm:pt>
    <dgm:pt modelId="{40570C4A-1315-440D-922B-65E85BD0A5BE}" type="pres">
      <dgm:prSet presAssocID="{2B59E5F7-D502-46B7-B840-5E1B08DB5D53}" presName="text_2" presStyleLbl="node1" presStyleIdx="1" presStyleCnt="2">
        <dgm:presLayoutVars>
          <dgm:bulletEnabled val="1"/>
        </dgm:presLayoutVars>
      </dgm:prSet>
      <dgm:spPr/>
    </dgm:pt>
    <dgm:pt modelId="{21E6C0D3-4C98-4F08-8FD0-8A1793CD1908}" type="pres">
      <dgm:prSet presAssocID="{2B59E5F7-D502-46B7-B840-5E1B08DB5D53}" presName="accent_2" presStyleCnt="0"/>
      <dgm:spPr/>
    </dgm:pt>
    <dgm:pt modelId="{B79000A6-73F5-4C4F-9B43-73DA2F218BCC}" type="pres">
      <dgm:prSet presAssocID="{2B59E5F7-D502-46B7-B840-5E1B08DB5D53}" presName="accentRepeatNode" presStyleLbl="solidFgAcc1" presStyleIdx="1" presStyleCnt="2"/>
      <dgm:spPr/>
    </dgm:pt>
  </dgm:ptLst>
  <dgm:cxnLst>
    <dgm:cxn modelId="{2FA1AE2D-B17E-4683-B4DA-E82883EB4225}" type="presOf" srcId="{2B59E5F7-D502-46B7-B840-5E1B08DB5D53}" destId="{40570C4A-1315-440D-922B-65E85BD0A5BE}" srcOrd="0" destOrd="0" presId="urn:microsoft.com/office/officeart/2008/layout/VerticalCurvedList"/>
    <dgm:cxn modelId="{26D31664-C3E4-4F7D-A5DD-23FD46E06C59}" srcId="{1DFAF7CC-37A0-4906-9180-FB739678E743}" destId="{00DA0385-482A-496F-9EDC-A8BD6D58A760}" srcOrd="0" destOrd="0" parTransId="{F802FBE2-1A06-4848-A3D2-AF8C4880EB93}" sibTransId="{A3421673-1F87-4BD0-9247-5D4E47848A44}"/>
    <dgm:cxn modelId="{1275EC96-CE33-4526-A25C-F542EC719815}" type="presOf" srcId="{1DFAF7CC-37A0-4906-9180-FB739678E743}" destId="{5D321147-39F3-4031-89BB-3870A7425755}" srcOrd="0" destOrd="0" presId="urn:microsoft.com/office/officeart/2008/layout/VerticalCurvedList"/>
    <dgm:cxn modelId="{3125B8F7-3940-4347-8E2E-6F14C7DACDD8}" type="presOf" srcId="{2CCB06A2-981C-45B2-97B4-527DD2B496E6}" destId="{722ECF15-4971-4819-9A0C-ACA8C92AF61A}" srcOrd="0" destOrd="0" presId="urn:microsoft.com/office/officeart/2008/layout/VerticalCurvedList"/>
    <dgm:cxn modelId="{35E62C31-A336-4F2C-B9E1-688FEEE2AE2B}" type="presOf" srcId="{96E76414-7351-4026-951F-92915A859453}" destId="{40570C4A-1315-440D-922B-65E85BD0A5BE}" srcOrd="0" destOrd="2" presId="urn:microsoft.com/office/officeart/2008/layout/VerticalCurvedList"/>
    <dgm:cxn modelId="{74457BFC-7610-45E0-BF93-89F804BE0772}" srcId="{1DFAF7CC-37A0-4906-9180-FB739678E743}" destId="{0169E3B1-D8E6-4461-BC48-8C97419EA202}" srcOrd="1" destOrd="0" parTransId="{A12FFC61-B079-438D-BFAC-13F09F335A76}" sibTransId="{3BDA25D9-7E44-41FB-8510-5DE7F163E89C}"/>
    <dgm:cxn modelId="{CA3A3B20-F58A-4495-9338-C3E3ADB94A9A}" type="presOf" srcId="{0169E3B1-D8E6-4461-BC48-8C97419EA202}" destId="{5D321147-39F3-4031-89BB-3870A7425755}" srcOrd="0" destOrd="2" presId="urn:microsoft.com/office/officeart/2008/layout/VerticalCurvedList"/>
    <dgm:cxn modelId="{1EE0D153-071E-4EF2-BE01-92C64959A26E}" type="presOf" srcId="{87D7AE35-FC95-4216-A7D1-F6A9D05795D8}" destId="{40570C4A-1315-440D-922B-65E85BD0A5BE}" srcOrd="0" destOrd="1" presId="urn:microsoft.com/office/officeart/2008/layout/VerticalCurvedList"/>
    <dgm:cxn modelId="{4A17AEAB-5B6E-4EAC-BADC-79E8D8A0DE89}" srcId="{2CCB06A2-981C-45B2-97B4-527DD2B496E6}" destId="{1DFAF7CC-37A0-4906-9180-FB739678E743}" srcOrd="0" destOrd="0" parTransId="{F871C2AD-B670-4A8B-A886-758686385109}" sibTransId="{232B2A80-495E-47F4-AE5E-4F70F4B39FB4}"/>
    <dgm:cxn modelId="{C5F3641D-6609-4302-827B-0396BB0CBFC4}" srcId="{2B59E5F7-D502-46B7-B840-5E1B08DB5D53}" destId="{96E76414-7351-4026-951F-92915A859453}" srcOrd="1" destOrd="0" parTransId="{9BA58165-CDEF-4284-B747-65A75AD926B6}" sibTransId="{1AADECDE-8494-41C2-A93E-C723D1FD0CA1}"/>
    <dgm:cxn modelId="{EB4AE2B3-206F-44F0-B7FE-AF07D99CD568}" srcId="{2B59E5F7-D502-46B7-B840-5E1B08DB5D53}" destId="{87D7AE35-FC95-4216-A7D1-F6A9D05795D8}" srcOrd="0" destOrd="0" parTransId="{0BBF9938-7A8C-43FF-A318-BA172D71E11A}" sibTransId="{72C99782-1765-431B-88CA-73339D45105A}"/>
    <dgm:cxn modelId="{F63552DA-8D22-4D8B-BEF8-B6DB3F50A704}" type="presOf" srcId="{00DA0385-482A-496F-9EDC-A8BD6D58A760}" destId="{5D321147-39F3-4031-89BB-3870A7425755}" srcOrd="0" destOrd="1" presId="urn:microsoft.com/office/officeart/2008/layout/VerticalCurvedList"/>
    <dgm:cxn modelId="{9A4178B3-FDBF-4FD4-A70F-2150BEBF163F}" type="presOf" srcId="{A3421673-1F87-4BD0-9247-5D4E47848A44}" destId="{A05D650B-F4F4-41ED-943B-6F19CDE05580}" srcOrd="0" destOrd="0" presId="urn:microsoft.com/office/officeart/2008/layout/VerticalCurvedList"/>
    <dgm:cxn modelId="{5C4CDC94-7C27-475D-B867-A5BA33F82FBE}" srcId="{2CCB06A2-981C-45B2-97B4-527DD2B496E6}" destId="{2B59E5F7-D502-46B7-B840-5E1B08DB5D53}" srcOrd="1" destOrd="0" parTransId="{AE80EFBE-451D-489D-B669-B47B7C01C737}" sibTransId="{EC44EC8D-34B9-4A60-BB5A-F3B1EF5ABA26}"/>
    <dgm:cxn modelId="{D1EBADDA-7103-4BC1-94BA-749F9E5EC719}" type="presParOf" srcId="{722ECF15-4971-4819-9A0C-ACA8C92AF61A}" destId="{38578311-5937-4B95-99FF-4095E609B51D}" srcOrd="0" destOrd="0" presId="urn:microsoft.com/office/officeart/2008/layout/VerticalCurvedList"/>
    <dgm:cxn modelId="{95B60402-43BD-44E5-9B5F-3F406C91E4DF}" type="presParOf" srcId="{38578311-5937-4B95-99FF-4095E609B51D}" destId="{57F59172-4A94-4239-8260-B5A0C32660B3}" srcOrd="0" destOrd="0" presId="urn:microsoft.com/office/officeart/2008/layout/VerticalCurvedList"/>
    <dgm:cxn modelId="{FA41E72C-E321-4E3F-9701-7DAA68FDFA1F}" type="presParOf" srcId="{57F59172-4A94-4239-8260-B5A0C32660B3}" destId="{B96FEF6A-A20D-49EC-9C62-F8C741E1F634}" srcOrd="0" destOrd="0" presId="urn:microsoft.com/office/officeart/2008/layout/VerticalCurvedList"/>
    <dgm:cxn modelId="{5D9697E4-A6AB-4C7D-B402-EEF93BA394AC}" type="presParOf" srcId="{57F59172-4A94-4239-8260-B5A0C32660B3}" destId="{A05D650B-F4F4-41ED-943B-6F19CDE05580}" srcOrd="1" destOrd="0" presId="urn:microsoft.com/office/officeart/2008/layout/VerticalCurvedList"/>
    <dgm:cxn modelId="{0E5580D4-185A-4693-87EB-B9AD0D54927F}" type="presParOf" srcId="{57F59172-4A94-4239-8260-B5A0C32660B3}" destId="{256DACC3-6EED-4C31-BA93-D52FBCE6E889}" srcOrd="2" destOrd="0" presId="urn:microsoft.com/office/officeart/2008/layout/VerticalCurvedList"/>
    <dgm:cxn modelId="{74F041AD-DA8A-43CA-86FA-E6DC1CD8CA1F}" type="presParOf" srcId="{57F59172-4A94-4239-8260-B5A0C32660B3}" destId="{DC046942-A411-4347-B303-B5BB5DA01671}" srcOrd="3" destOrd="0" presId="urn:microsoft.com/office/officeart/2008/layout/VerticalCurvedList"/>
    <dgm:cxn modelId="{DDD92BA3-DE2A-492F-B44F-F54148859712}" type="presParOf" srcId="{38578311-5937-4B95-99FF-4095E609B51D}" destId="{5D321147-39F3-4031-89BB-3870A7425755}" srcOrd="1" destOrd="0" presId="urn:microsoft.com/office/officeart/2008/layout/VerticalCurvedList"/>
    <dgm:cxn modelId="{97344763-3093-46DD-BC14-47F0B0FE4F30}" type="presParOf" srcId="{38578311-5937-4B95-99FF-4095E609B51D}" destId="{25552AE0-EE11-453D-BE04-0A003FDFA8A0}" srcOrd="2" destOrd="0" presId="urn:microsoft.com/office/officeart/2008/layout/VerticalCurvedList"/>
    <dgm:cxn modelId="{90CD561E-AE34-4C0B-A95D-C5D5B06F70E6}" type="presParOf" srcId="{25552AE0-EE11-453D-BE04-0A003FDFA8A0}" destId="{42942404-C4C8-4E05-A3F1-5E8F2132F960}" srcOrd="0" destOrd="0" presId="urn:microsoft.com/office/officeart/2008/layout/VerticalCurvedList"/>
    <dgm:cxn modelId="{BEF89952-DEB0-4CEA-923B-7C446DE2032E}" type="presParOf" srcId="{38578311-5937-4B95-99FF-4095E609B51D}" destId="{40570C4A-1315-440D-922B-65E85BD0A5BE}" srcOrd="3" destOrd="0" presId="urn:microsoft.com/office/officeart/2008/layout/VerticalCurvedList"/>
    <dgm:cxn modelId="{1D8157E1-4B01-4FAF-9EA0-D4DD65276A04}" type="presParOf" srcId="{38578311-5937-4B95-99FF-4095E609B51D}" destId="{21E6C0D3-4C98-4F08-8FD0-8A1793CD1908}" srcOrd="4" destOrd="0" presId="urn:microsoft.com/office/officeart/2008/layout/VerticalCurvedList"/>
    <dgm:cxn modelId="{03DEE066-EE04-4A31-939F-2CC87D7A33A8}" type="presParOf" srcId="{21E6C0D3-4C98-4F08-8FD0-8A1793CD1908}" destId="{B79000A6-73F5-4C4F-9B43-73DA2F218B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EA73EF-E702-4C14-9FEE-E8B26B92B3E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FEA1F6-97D7-4639-BD73-6065DE05A102}">
      <dgm:prSet phldrT="[Text]"/>
      <dgm:spPr/>
      <dgm:t>
        <a:bodyPr/>
        <a:lstStyle/>
        <a:p>
          <a:r>
            <a:rPr lang="en-US" dirty="0" smtClean="0"/>
            <a:t>Year 1</a:t>
          </a:r>
          <a:endParaRPr lang="en-US" dirty="0"/>
        </a:p>
      </dgm:t>
    </dgm:pt>
    <dgm:pt modelId="{13E5FAB8-FC99-451B-8E26-C2819024F39D}" type="parTrans" cxnId="{DF30C7D2-ED0E-4F51-932E-95B33D6F2575}">
      <dgm:prSet/>
      <dgm:spPr/>
      <dgm:t>
        <a:bodyPr/>
        <a:lstStyle/>
        <a:p>
          <a:endParaRPr lang="en-US"/>
        </a:p>
      </dgm:t>
    </dgm:pt>
    <dgm:pt modelId="{0D5CBF70-7686-48CA-B237-FFD259D999C7}" type="sibTrans" cxnId="{DF30C7D2-ED0E-4F51-932E-95B33D6F2575}">
      <dgm:prSet/>
      <dgm:spPr/>
      <dgm:t>
        <a:bodyPr/>
        <a:lstStyle/>
        <a:p>
          <a:endParaRPr lang="en-US"/>
        </a:p>
      </dgm:t>
    </dgm:pt>
    <dgm:pt modelId="{13FCB5A3-9470-492A-910E-A020C3894855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₦61,677</a:t>
          </a:r>
          <a:endParaRPr lang="en-US" dirty="0"/>
        </a:p>
      </dgm:t>
    </dgm:pt>
    <dgm:pt modelId="{C274DA4C-3F3A-4960-A62C-C5300839929F}" type="parTrans" cxnId="{C79397EE-22B3-484C-8BCE-9E60DEA71D2F}">
      <dgm:prSet/>
      <dgm:spPr/>
      <dgm:t>
        <a:bodyPr/>
        <a:lstStyle/>
        <a:p>
          <a:endParaRPr lang="en-US"/>
        </a:p>
      </dgm:t>
    </dgm:pt>
    <dgm:pt modelId="{980F6F77-B353-4CED-8D03-8432A3F58DAF}" type="sibTrans" cxnId="{C79397EE-22B3-484C-8BCE-9E60DEA71D2F}">
      <dgm:prSet/>
      <dgm:spPr/>
      <dgm:t>
        <a:bodyPr/>
        <a:lstStyle/>
        <a:p>
          <a:endParaRPr lang="en-US"/>
        </a:p>
      </dgm:t>
    </dgm:pt>
    <dgm:pt modelId="{C47C6CF6-08A2-40C4-A3D0-97814AA58CCE}">
      <dgm:prSet phldrT="[Text]"/>
      <dgm:spPr/>
      <dgm:t>
        <a:bodyPr/>
        <a:lstStyle/>
        <a:p>
          <a:r>
            <a:rPr lang="en-US" dirty="0" smtClean="0"/>
            <a:t>Year 2</a:t>
          </a:r>
          <a:endParaRPr lang="en-US" dirty="0"/>
        </a:p>
      </dgm:t>
    </dgm:pt>
    <dgm:pt modelId="{93CB0388-3438-417A-8CC1-7264FF2693C5}" type="parTrans" cxnId="{C84AB936-5C21-4C6A-AEC4-DDA0C9FDBB0A}">
      <dgm:prSet/>
      <dgm:spPr/>
      <dgm:t>
        <a:bodyPr/>
        <a:lstStyle/>
        <a:p>
          <a:endParaRPr lang="en-US"/>
        </a:p>
      </dgm:t>
    </dgm:pt>
    <dgm:pt modelId="{AF75DBAA-BB4C-4C42-A516-10A3FD66773B}" type="sibTrans" cxnId="{C84AB936-5C21-4C6A-AEC4-DDA0C9FDBB0A}">
      <dgm:prSet/>
      <dgm:spPr/>
      <dgm:t>
        <a:bodyPr/>
        <a:lstStyle/>
        <a:p>
          <a:endParaRPr lang="en-US"/>
        </a:p>
      </dgm:t>
    </dgm:pt>
    <dgm:pt modelId="{57DFFC2A-729F-403A-9041-839EEC2F0987}">
      <dgm:prSet phldrT="[Text]"/>
      <dgm:spPr/>
      <dgm:t>
        <a:bodyPr/>
        <a:lstStyle/>
        <a:p>
          <a:r>
            <a:rPr lang="en-US" dirty="0" smtClean="0"/>
            <a:t>₦7,000,000</a:t>
          </a:r>
          <a:endParaRPr lang="en-US" dirty="0"/>
        </a:p>
      </dgm:t>
    </dgm:pt>
    <dgm:pt modelId="{C5F73E59-336D-47B9-AB76-063DCAF000DB}" type="parTrans" cxnId="{7BFA9569-AC83-4589-9857-C320EF1EEB4F}">
      <dgm:prSet/>
      <dgm:spPr/>
      <dgm:t>
        <a:bodyPr/>
        <a:lstStyle/>
        <a:p>
          <a:endParaRPr lang="en-US"/>
        </a:p>
      </dgm:t>
    </dgm:pt>
    <dgm:pt modelId="{5A77DF19-66E5-4684-830D-0246F708BACE}" type="sibTrans" cxnId="{7BFA9569-AC83-4589-9857-C320EF1EEB4F}">
      <dgm:prSet/>
      <dgm:spPr/>
      <dgm:t>
        <a:bodyPr/>
        <a:lstStyle/>
        <a:p>
          <a:endParaRPr lang="en-US"/>
        </a:p>
      </dgm:t>
    </dgm:pt>
    <dgm:pt modelId="{49F51FA4-3C41-41A1-8004-519421F2E73F}">
      <dgm:prSet phldrT="[Text]"/>
      <dgm:spPr/>
      <dgm:t>
        <a:bodyPr/>
        <a:lstStyle/>
        <a:p>
          <a:r>
            <a:rPr lang="en-US" dirty="0" smtClean="0"/>
            <a:t>Year 3</a:t>
          </a:r>
          <a:endParaRPr lang="en-US" dirty="0"/>
        </a:p>
      </dgm:t>
    </dgm:pt>
    <dgm:pt modelId="{22DE543B-AA43-4BA4-B8FD-3019867E3C4A}" type="parTrans" cxnId="{A852E47B-3C71-4BD6-AF00-12CBB4ABC263}">
      <dgm:prSet/>
      <dgm:spPr/>
      <dgm:t>
        <a:bodyPr/>
        <a:lstStyle/>
        <a:p>
          <a:endParaRPr lang="en-US"/>
        </a:p>
      </dgm:t>
    </dgm:pt>
    <dgm:pt modelId="{E89D0AC1-67D9-4188-A4C9-4DD3063F0FF6}" type="sibTrans" cxnId="{A852E47B-3C71-4BD6-AF00-12CBB4ABC263}">
      <dgm:prSet/>
      <dgm:spPr/>
      <dgm:t>
        <a:bodyPr/>
        <a:lstStyle/>
        <a:p>
          <a:endParaRPr lang="en-US"/>
        </a:p>
      </dgm:t>
    </dgm:pt>
    <dgm:pt modelId="{27608488-BC16-4286-ACD6-54E0F68B5CD7}">
      <dgm:prSet phldrT="[Text]"/>
      <dgm:spPr/>
      <dgm:t>
        <a:bodyPr/>
        <a:lstStyle/>
        <a:p>
          <a:r>
            <a:rPr lang="en-US" dirty="0" smtClean="0"/>
            <a:t>₦3,000,000</a:t>
          </a:r>
          <a:endParaRPr lang="en-US" dirty="0"/>
        </a:p>
      </dgm:t>
    </dgm:pt>
    <dgm:pt modelId="{41206680-A6DA-4F7C-8458-1CA4A81C36C8}" type="parTrans" cxnId="{CFEA4A1F-2AA3-4DCE-A918-D2F84F2377A4}">
      <dgm:prSet/>
      <dgm:spPr/>
      <dgm:t>
        <a:bodyPr/>
        <a:lstStyle/>
        <a:p>
          <a:endParaRPr lang="en-US"/>
        </a:p>
      </dgm:t>
    </dgm:pt>
    <dgm:pt modelId="{164C0718-B49E-4C17-AD14-DA1F6AE2C58F}" type="sibTrans" cxnId="{CFEA4A1F-2AA3-4DCE-A918-D2F84F2377A4}">
      <dgm:prSet/>
      <dgm:spPr/>
      <dgm:t>
        <a:bodyPr/>
        <a:lstStyle/>
        <a:p>
          <a:endParaRPr lang="en-US"/>
        </a:p>
      </dgm:t>
    </dgm:pt>
    <dgm:pt modelId="{96E33566-5900-4AC6-8EED-FBCF1F8AEC3B}" type="pres">
      <dgm:prSet presAssocID="{99EA73EF-E702-4C14-9FEE-E8B26B92B3EA}" presName="linearFlow" presStyleCnt="0">
        <dgm:presLayoutVars>
          <dgm:dir/>
          <dgm:animLvl val="lvl"/>
          <dgm:resizeHandles val="exact"/>
        </dgm:presLayoutVars>
      </dgm:prSet>
      <dgm:spPr/>
    </dgm:pt>
    <dgm:pt modelId="{C7F60AAE-FC36-4EB1-9B60-D1A2C2AE4AE9}" type="pres">
      <dgm:prSet presAssocID="{40FEA1F6-97D7-4639-BD73-6065DE05A102}" presName="composite" presStyleCnt="0"/>
      <dgm:spPr/>
    </dgm:pt>
    <dgm:pt modelId="{30C5925E-B230-42EE-A638-058BCDFEB31A}" type="pres">
      <dgm:prSet presAssocID="{40FEA1F6-97D7-4639-BD73-6065DE05A10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50B0B-4AEB-41BB-B0C9-F7A2BE0EC30D}" type="pres">
      <dgm:prSet presAssocID="{40FEA1F6-97D7-4639-BD73-6065DE05A102}" presName="parSh" presStyleLbl="node1" presStyleIdx="0" presStyleCnt="3"/>
      <dgm:spPr/>
      <dgm:t>
        <a:bodyPr/>
        <a:lstStyle/>
        <a:p>
          <a:endParaRPr lang="en-US"/>
        </a:p>
      </dgm:t>
    </dgm:pt>
    <dgm:pt modelId="{E5DBF34E-63C9-45AF-927F-12F0FA420D67}" type="pres">
      <dgm:prSet presAssocID="{40FEA1F6-97D7-4639-BD73-6065DE05A10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10B90-936D-4A53-A5BD-A4C7CA8308AB}" type="pres">
      <dgm:prSet presAssocID="{0D5CBF70-7686-48CA-B237-FFD259D999C7}" presName="sibTrans" presStyleLbl="sibTrans2D1" presStyleIdx="0" presStyleCnt="2"/>
      <dgm:spPr/>
    </dgm:pt>
    <dgm:pt modelId="{10E04FD3-A83D-4013-AD5D-00718D958D57}" type="pres">
      <dgm:prSet presAssocID="{0D5CBF70-7686-48CA-B237-FFD259D999C7}" presName="connTx" presStyleLbl="sibTrans2D1" presStyleIdx="0" presStyleCnt="2"/>
      <dgm:spPr/>
    </dgm:pt>
    <dgm:pt modelId="{022689CB-A4AC-49C7-B80A-BE88B3EE51CC}" type="pres">
      <dgm:prSet presAssocID="{C47C6CF6-08A2-40C4-A3D0-97814AA58CCE}" presName="composite" presStyleCnt="0"/>
      <dgm:spPr/>
    </dgm:pt>
    <dgm:pt modelId="{F6BE727F-3E3E-489C-8ABD-3F1868AF97C0}" type="pres">
      <dgm:prSet presAssocID="{C47C6CF6-08A2-40C4-A3D0-97814AA58CC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4BE-A477-4A11-8089-78461C5ECBC5}" type="pres">
      <dgm:prSet presAssocID="{C47C6CF6-08A2-40C4-A3D0-97814AA58CCE}" presName="parSh" presStyleLbl="node1" presStyleIdx="1" presStyleCnt="3"/>
      <dgm:spPr/>
      <dgm:t>
        <a:bodyPr/>
        <a:lstStyle/>
        <a:p>
          <a:endParaRPr lang="en-US"/>
        </a:p>
      </dgm:t>
    </dgm:pt>
    <dgm:pt modelId="{2FD21927-203C-498B-AC6F-5A2FE00B531C}" type="pres">
      <dgm:prSet presAssocID="{C47C6CF6-08A2-40C4-A3D0-97814AA58CC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90696-E903-4F13-9BB7-2221629FC8BE}" type="pres">
      <dgm:prSet presAssocID="{AF75DBAA-BB4C-4C42-A516-10A3FD66773B}" presName="sibTrans" presStyleLbl="sibTrans2D1" presStyleIdx="1" presStyleCnt="2"/>
      <dgm:spPr/>
    </dgm:pt>
    <dgm:pt modelId="{A62C835B-8604-43C4-8814-1869C6F72067}" type="pres">
      <dgm:prSet presAssocID="{AF75DBAA-BB4C-4C42-A516-10A3FD66773B}" presName="connTx" presStyleLbl="sibTrans2D1" presStyleIdx="1" presStyleCnt="2"/>
      <dgm:spPr/>
    </dgm:pt>
    <dgm:pt modelId="{0DACA76D-EB04-4DF3-AEE4-E57B9BF9C579}" type="pres">
      <dgm:prSet presAssocID="{49F51FA4-3C41-41A1-8004-519421F2E73F}" presName="composite" presStyleCnt="0"/>
      <dgm:spPr/>
    </dgm:pt>
    <dgm:pt modelId="{38D77DB2-9DB2-4230-AC41-3444F094EA99}" type="pres">
      <dgm:prSet presAssocID="{49F51FA4-3C41-41A1-8004-519421F2E73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84B8C6-F947-4598-8A96-A463A5513668}" type="pres">
      <dgm:prSet presAssocID="{49F51FA4-3C41-41A1-8004-519421F2E73F}" presName="parSh" presStyleLbl="node1" presStyleIdx="2" presStyleCnt="3"/>
      <dgm:spPr/>
    </dgm:pt>
    <dgm:pt modelId="{0A375C6F-40D2-4DDE-ABC9-8CA2032FAC42}" type="pres">
      <dgm:prSet presAssocID="{49F51FA4-3C41-41A1-8004-519421F2E73F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E9929A-FE6A-4A58-A796-7A812E1CB6B3}" type="presOf" srcId="{99EA73EF-E702-4C14-9FEE-E8B26B92B3EA}" destId="{96E33566-5900-4AC6-8EED-FBCF1F8AEC3B}" srcOrd="0" destOrd="0" presId="urn:microsoft.com/office/officeart/2005/8/layout/process3"/>
    <dgm:cxn modelId="{4335AFA1-0338-459C-8FEF-D7B16687C726}" type="presOf" srcId="{27608488-BC16-4286-ACD6-54E0F68B5CD7}" destId="{0A375C6F-40D2-4DDE-ABC9-8CA2032FAC42}" srcOrd="0" destOrd="0" presId="urn:microsoft.com/office/officeart/2005/8/layout/process3"/>
    <dgm:cxn modelId="{C79397EE-22B3-484C-8BCE-9E60DEA71D2F}" srcId="{40FEA1F6-97D7-4639-BD73-6065DE05A102}" destId="{13FCB5A3-9470-492A-910E-A020C3894855}" srcOrd="0" destOrd="0" parTransId="{C274DA4C-3F3A-4960-A62C-C5300839929F}" sibTransId="{980F6F77-B353-4CED-8D03-8432A3F58DAF}"/>
    <dgm:cxn modelId="{5601FE7D-76A9-4680-B163-A4DC420DED0F}" type="presOf" srcId="{C47C6CF6-08A2-40C4-A3D0-97814AA58CCE}" destId="{60A774BE-A477-4A11-8089-78461C5ECBC5}" srcOrd="1" destOrd="0" presId="urn:microsoft.com/office/officeart/2005/8/layout/process3"/>
    <dgm:cxn modelId="{910AEAE1-AC12-4568-88A4-7A99ED0CA5F1}" type="presOf" srcId="{57DFFC2A-729F-403A-9041-839EEC2F0987}" destId="{2FD21927-203C-498B-AC6F-5A2FE00B531C}" srcOrd="0" destOrd="0" presId="urn:microsoft.com/office/officeart/2005/8/layout/process3"/>
    <dgm:cxn modelId="{C84AB936-5C21-4C6A-AEC4-DDA0C9FDBB0A}" srcId="{99EA73EF-E702-4C14-9FEE-E8B26B92B3EA}" destId="{C47C6CF6-08A2-40C4-A3D0-97814AA58CCE}" srcOrd="1" destOrd="0" parTransId="{93CB0388-3438-417A-8CC1-7264FF2693C5}" sibTransId="{AF75DBAA-BB4C-4C42-A516-10A3FD66773B}"/>
    <dgm:cxn modelId="{E1306BCC-3391-4EF2-A545-CC28B8AAFD19}" type="presOf" srcId="{C47C6CF6-08A2-40C4-A3D0-97814AA58CCE}" destId="{F6BE727F-3E3E-489C-8ABD-3F1868AF97C0}" srcOrd="0" destOrd="0" presId="urn:microsoft.com/office/officeart/2005/8/layout/process3"/>
    <dgm:cxn modelId="{DDAD5614-FEDE-45AB-980E-B9282E05A826}" type="presOf" srcId="{40FEA1F6-97D7-4639-BD73-6065DE05A102}" destId="{9F550B0B-4AEB-41BB-B0C9-F7A2BE0EC30D}" srcOrd="1" destOrd="0" presId="urn:microsoft.com/office/officeart/2005/8/layout/process3"/>
    <dgm:cxn modelId="{96C93F9A-4ED4-4F24-B705-65FB37E89210}" type="presOf" srcId="{AF75DBAA-BB4C-4C42-A516-10A3FD66773B}" destId="{51190696-E903-4F13-9BB7-2221629FC8BE}" srcOrd="0" destOrd="0" presId="urn:microsoft.com/office/officeart/2005/8/layout/process3"/>
    <dgm:cxn modelId="{CFEA4A1F-2AA3-4DCE-A918-D2F84F2377A4}" srcId="{49F51FA4-3C41-41A1-8004-519421F2E73F}" destId="{27608488-BC16-4286-ACD6-54E0F68B5CD7}" srcOrd="0" destOrd="0" parTransId="{41206680-A6DA-4F7C-8458-1CA4A81C36C8}" sibTransId="{164C0718-B49E-4C17-AD14-DA1F6AE2C58F}"/>
    <dgm:cxn modelId="{F45C0F85-7210-48DD-8596-DAAEDD0A4818}" type="presOf" srcId="{49F51FA4-3C41-41A1-8004-519421F2E73F}" destId="{3584B8C6-F947-4598-8A96-A463A5513668}" srcOrd="1" destOrd="0" presId="urn:microsoft.com/office/officeart/2005/8/layout/process3"/>
    <dgm:cxn modelId="{DA177D23-1C92-4AAC-86FD-8C5FC68328DC}" type="presOf" srcId="{13FCB5A3-9470-492A-910E-A020C3894855}" destId="{E5DBF34E-63C9-45AF-927F-12F0FA420D67}" srcOrd="0" destOrd="0" presId="urn:microsoft.com/office/officeart/2005/8/layout/process3"/>
    <dgm:cxn modelId="{235FEE8F-301B-4F78-BADB-819DE6E31373}" type="presOf" srcId="{0D5CBF70-7686-48CA-B237-FFD259D999C7}" destId="{10E04FD3-A83D-4013-AD5D-00718D958D57}" srcOrd="1" destOrd="0" presId="urn:microsoft.com/office/officeart/2005/8/layout/process3"/>
    <dgm:cxn modelId="{DF30C7D2-ED0E-4F51-932E-95B33D6F2575}" srcId="{99EA73EF-E702-4C14-9FEE-E8B26B92B3EA}" destId="{40FEA1F6-97D7-4639-BD73-6065DE05A102}" srcOrd="0" destOrd="0" parTransId="{13E5FAB8-FC99-451B-8E26-C2819024F39D}" sibTransId="{0D5CBF70-7686-48CA-B237-FFD259D999C7}"/>
    <dgm:cxn modelId="{A852E47B-3C71-4BD6-AF00-12CBB4ABC263}" srcId="{99EA73EF-E702-4C14-9FEE-E8B26B92B3EA}" destId="{49F51FA4-3C41-41A1-8004-519421F2E73F}" srcOrd="2" destOrd="0" parTransId="{22DE543B-AA43-4BA4-B8FD-3019867E3C4A}" sibTransId="{E89D0AC1-67D9-4188-A4C9-4DD3063F0FF6}"/>
    <dgm:cxn modelId="{3B806AF7-DD4F-43F1-B2C5-864704925398}" type="presOf" srcId="{40FEA1F6-97D7-4639-BD73-6065DE05A102}" destId="{30C5925E-B230-42EE-A638-058BCDFEB31A}" srcOrd="0" destOrd="0" presId="urn:microsoft.com/office/officeart/2005/8/layout/process3"/>
    <dgm:cxn modelId="{AF14D410-F86C-4872-9488-02D85F119897}" type="presOf" srcId="{0D5CBF70-7686-48CA-B237-FFD259D999C7}" destId="{BDA10B90-936D-4A53-A5BD-A4C7CA8308AB}" srcOrd="0" destOrd="0" presId="urn:microsoft.com/office/officeart/2005/8/layout/process3"/>
    <dgm:cxn modelId="{7BFA9569-AC83-4589-9857-C320EF1EEB4F}" srcId="{C47C6CF6-08A2-40C4-A3D0-97814AA58CCE}" destId="{57DFFC2A-729F-403A-9041-839EEC2F0987}" srcOrd="0" destOrd="0" parTransId="{C5F73E59-336D-47B9-AB76-063DCAF000DB}" sibTransId="{5A77DF19-66E5-4684-830D-0246F708BACE}"/>
    <dgm:cxn modelId="{E8453CEA-0583-4C05-9424-5BEAAD29A60F}" type="presOf" srcId="{AF75DBAA-BB4C-4C42-A516-10A3FD66773B}" destId="{A62C835B-8604-43C4-8814-1869C6F72067}" srcOrd="1" destOrd="0" presId="urn:microsoft.com/office/officeart/2005/8/layout/process3"/>
    <dgm:cxn modelId="{C9BA8892-AA0B-491C-96FD-690A17F6A950}" type="presOf" srcId="{49F51FA4-3C41-41A1-8004-519421F2E73F}" destId="{38D77DB2-9DB2-4230-AC41-3444F094EA99}" srcOrd="0" destOrd="0" presId="urn:microsoft.com/office/officeart/2005/8/layout/process3"/>
    <dgm:cxn modelId="{CFC0777A-1A44-42D9-8B4B-CE80CB5B8233}" type="presParOf" srcId="{96E33566-5900-4AC6-8EED-FBCF1F8AEC3B}" destId="{C7F60AAE-FC36-4EB1-9B60-D1A2C2AE4AE9}" srcOrd="0" destOrd="0" presId="urn:microsoft.com/office/officeart/2005/8/layout/process3"/>
    <dgm:cxn modelId="{6763B155-4EBA-47D9-AF90-B769FF7FF0D2}" type="presParOf" srcId="{C7F60AAE-FC36-4EB1-9B60-D1A2C2AE4AE9}" destId="{30C5925E-B230-42EE-A638-058BCDFEB31A}" srcOrd="0" destOrd="0" presId="urn:microsoft.com/office/officeart/2005/8/layout/process3"/>
    <dgm:cxn modelId="{1223D24F-7652-408C-82D6-225ABC74D500}" type="presParOf" srcId="{C7F60AAE-FC36-4EB1-9B60-D1A2C2AE4AE9}" destId="{9F550B0B-4AEB-41BB-B0C9-F7A2BE0EC30D}" srcOrd="1" destOrd="0" presId="urn:microsoft.com/office/officeart/2005/8/layout/process3"/>
    <dgm:cxn modelId="{33924360-6710-4F5D-B3EF-30DE26958CF6}" type="presParOf" srcId="{C7F60AAE-FC36-4EB1-9B60-D1A2C2AE4AE9}" destId="{E5DBF34E-63C9-45AF-927F-12F0FA420D67}" srcOrd="2" destOrd="0" presId="urn:microsoft.com/office/officeart/2005/8/layout/process3"/>
    <dgm:cxn modelId="{CAC8D497-E595-4E41-A100-45E57549ECA0}" type="presParOf" srcId="{96E33566-5900-4AC6-8EED-FBCF1F8AEC3B}" destId="{BDA10B90-936D-4A53-A5BD-A4C7CA8308AB}" srcOrd="1" destOrd="0" presId="urn:microsoft.com/office/officeart/2005/8/layout/process3"/>
    <dgm:cxn modelId="{EB0504B0-EDFC-4C5C-883E-F3ACCD15A357}" type="presParOf" srcId="{BDA10B90-936D-4A53-A5BD-A4C7CA8308AB}" destId="{10E04FD3-A83D-4013-AD5D-00718D958D57}" srcOrd="0" destOrd="0" presId="urn:microsoft.com/office/officeart/2005/8/layout/process3"/>
    <dgm:cxn modelId="{86699E3B-63EA-4C49-9F16-B4E8115B9404}" type="presParOf" srcId="{96E33566-5900-4AC6-8EED-FBCF1F8AEC3B}" destId="{022689CB-A4AC-49C7-B80A-BE88B3EE51CC}" srcOrd="2" destOrd="0" presId="urn:microsoft.com/office/officeart/2005/8/layout/process3"/>
    <dgm:cxn modelId="{29FD461B-5DF5-4A30-BCFE-A39EF1280FDF}" type="presParOf" srcId="{022689CB-A4AC-49C7-B80A-BE88B3EE51CC}" destId="{F6BE727F-3E3E-489C-8ABD-3F1868AF97C0}" srcOrd="0" destOrd="0" presId="urn:microsoft.com/office/officeart/2005/8/layout/process3"/>
    <dgm:cxn modelId="{4F368CBE-C49D-4D07-8A20-8258C6F5D58B}" type="presParOf" srcId="{022689CB-A4AC-49C7-B80A-BE88B3EE51CC}" destId="{60A774BE-A477-4A11-8089-78461C5ECBC5}" srcOrd="1" destOrd="0" presId="urn:microsoft.com/office/officeart/2005/8/layout/process3"/>
    <dgm:cxn modelId="{F0352FAC-726E-4693-8891-8AC63F2920A1}" type="presParOf" srcId="{022689CB-A4AC-49C7-B80A-BE88B3EE51CC}" destId="{2FD21927-203C-498B-AC6F-5A2FE00B531C}" srcOrd="2" destOrd="0" presId="urn:microsoft.com/office/officeart/2005/8/layout/process3"/>
    <dgm:cxn modelId="{C677E1ED-F4AC-497B-8632-6616F559B5B4}" type="presParOf" srcId="{96E33566-5900-4AC6-8EED-FBCF1F8AEC3B}" destId="{51190696-E903-4F13-9BB7-2221629FC8BE}" srcOrd="3" destOrd="0" presId="urn:microsoft.com/office/officeart/2005/8/layout/process3"/>
    <dgm:cxn modelId="{D9E93B51-4BFF-45FA-A450-B68D266DF5C7}" type="presParOf" srcId="{51190696-E903-4F13-9BB7-2221629FC8BE}" destId="{A62C835B-8604-43C4-8814-1869C6F72067}" srcOrd="0" destOrd="0" presId="urn:microsoft.com/office/officeart/2005/8/layout/process3"/>
    <dgm:cxn modelId="{73C1B8C3-39D4-4934-8AF1-2E15D6D86966}" type="presParOf" srcId="{96E33566-5900-4AC6-8EED-FBCF1F8AEC3B}" destId="{0DACA76D-EB04-4DF3-AEE4-E57B9BF9C579}" srcOrd="4" destOrd="0" presId="urn:microsoft.com/office/officeart/2005/8/layout/process3"/>
    <dgm:cxn modelId="{0553B390-6BA8-4D91-B21B-CDA9FFF3CEEF}" type="presParOf" srcId="{0DACA76D-EB04-4DF3-AEE4-E57B9BF9C579}" destId="{38D77DB2-9DB2-4230-AC41-3444F094EA99}" srcOrd="0" destOrd="0" presId="urn:microsoft.com/office/officeart/2005/8/layout/process3"/>
    <dgm:cxn modelId="{6D816894-5D52-44E5-8243-655F6D6D59C5}" type="presParOf" srcId="{0DACA76D-EB04-4DF3-AEE4-E57B9BF9C579}" destId="{3584B8C6-F947-4598-8A96-A463A5513668}" srcOrd="1" destOrd="0" presId="urn:microsoft.com/office/officeart/2005/8/layout/process3"/>
    <dgm:cxn modelId="{4CB0A437-6D5E-4C1B-A91B-9064C4EF8BF7}" type="presParOf" srcId="{0DACA76D-EB04-4DF3-AEE4-E57B9BF9C579}" destId="{0A375C6F-40D2-4DDE-ABC9-8CA2032FAC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EA73EF-E702-4C14-9FEE-E8B26B92B3E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FEA1F6-97D7-4639-BD73-6065DE05A102}">
      <dgm:prSet phldrT="[Text]"/>
      <dgm:spPr/>
      <dgm:t>
        <a:bodyPr/>
        <a:lstStyle/>
        <a:p>
          <a:r>
            <a:rPr lang="en-US" dirty="0" smtClean="0"/>
            <a:t>Year 1</a:t>
          </a:r>
          <a:endParaRPr lang="en-US" dirty="0"/>
        </a:p>
      </dgm:t>
    </dgm:pt>
    <dgm:pt modelId="{13E5FAB8-FC99-451B-8E26-C2819024F39D}" type="parTrans" cxnId="{DF30C7D2-ED0E-4F51-932E-95B33D6F2575}">
      <dgm:prSet/>
      <dgm:spPr/>
      <dgm:t>
        <a:bodyPr/>
        <a:lstStyle/>
        <a:p>
          <a:endParaRPr lang="en-US"/>
        </a:p>
      </dgm:t>
    </dgm:pt>
    <dgm:pt modelId="{0D5CBF70-7686-48CA-B237-FFD259D999C7}" type="sibTrans" cxnId="{DF30C7D2-ED0E-4F51-932E-95B33D6F2575}">
      <dgm:prSet/>
      <dgm:spPr/>
      <dgm:t>
        <a:bodyPr/>
        <a:lstStyle/>
        <a:p>
          <a:endParaRPr lang="en-US"/>
        </a:p>
      </dgm:t>
    </dgm:pt>
    <dgm:pt modelId="{13FCB5A3-9470-492A-910E-A020C3894855}">
      <dgm:prSet phldrT="[Text]"/>
      <dgm:spPr/>
      <dgm:t>
        <a:bodyPr/>
        <a:lstStyle/>
        <a:p>
          <a:r>
            <a:rPr lang="en-US" dirty="0" smtClean="0"/>
            <a:t>250 </a:t>
          </a:r>
          <a:endParaRPr lang="en-US" dirty="0"/>
        </a:p>
      </dgm:t>
    </dgm:pt>
    <dgm:pt modelId="{C274DA4C-3F3A-4960-A62C-C5300839929F}" type="parTrans" cxnId="{C79397EE-22B3-484C-8BCE-9E60DEA71D2F}">
      <dgm:prSet/>
      <dgm:spPr/>
      <dgm:t>
        <a:bodyPr/>
        <a:lstStyle/>
        <a:p>
          <a:endParaRPr lang="en-US"/>
        </a:p>
      </dgm:t>
    </dgm:pt>
    <dgm:pt modelId="{980F6F77-B353-4CED-8D03-8432A3F58DAF}" type="sibTrans" cxnId="{C79397EE-22B3-484C-8BCE-9E60DEA71D2F}">
      <dgm:prSet/>
      <dgm:spPr/>
      <dgm:t>
        <a:bodyPr/>
        <a:lstStyle/>
        <a:p>
          <a:endParaRPr lang="en-US"/>
        </a:p>
      </dgm:t>
    </dgm:pt>
    <dgm:pt modelId="{C47C6CF6-08A2-40C4-A3D0-97814AA58CCE}">
      <dgm:prSet phldrT="[Text]"/>
      <dgm:spPr/>
      <dgm:t>
        <a:bodyPr/>
        <a:lstStyle/>
        <a:p>
          <a:r>
            <a:rPr lang="en-US" dirty="0" smtClean="0"/>
            <a:t>Year 2</a:t>
          </a:r>
          <a:endParaRPr lang="en-US" dirty="0"/>
        </a:p>
      </dgm:t>
    </dgm:pt>
    <dgm:pt modelId="{93CB0388-3438-417A-8CC1-7264FF2693C5}" type="parTrans" cxnId="{C84AB936-5C21-4C6A-AEC4-DDA0C9FDBB0A}">
      <dgm:prSet/>
      <dgm:spPr/>
      <dgm:t>
        <a:bodyPr/>
        <a:lstStyle/>
        <a:p>
          <a:endParaRPr lang="en-US"/>
        </a:p>
      </dgm:t>
    </dgm:pt>
    <dgm:pt modelId="{AF75DBAA-BB4C-4C42-A516-10A3FD66773B}" type="sibTrans" cxnId="{C84AB936-5C21-4C6A-AEC4-DDA0C9FDBB0A}">
      <dgm:prSet/>
      <dgm:spPr/>
      <dgm:t>
        <a:bodyPr/>
        <a:lstStyle/>
        <a:p>
          <a:endParaRPr lang="en-US"/>
        </a:p>
      </dgm:t>
    </dgm:pt>
    <dgm:pt modelId="{57DFFC2A-729F-403A-9041-839EEC2F0987}">
      <dgm:prSet phldrT="[Text]"/>
      <dgm:spPr/>
      <dgm:t>
        <a:bodyPr/>
        <a:lstStyle/>
        <a:p>
          <a:r>
            <a:rPr lang="en-US" dirty="0" smtClean="0"/>
            <a:t>400</a:t>
          </a:r>
          <a:endParaRPr lang="en-US" dirty="0"/>
        </a:p>
      </dgm:t>
    </dgm:pt>
    <dgm:pt modelId="{C5F73E59-336D-47B9-AB76-063DCAF000DB}" type="parTrans" cxnId="{7BFA9569-AC83-4589-9857-C320EF1EEB4F}">
      <dgm:prSet/>
      <dgm:spPr/>
      <dgm:t>
        <a:bodyPr/>
        <a:lstStyle/>
        <a:p>
          <a:endParaRPr lang="en-US"/>
        </a:p>
      </dgm:t>
    </dgm:pt>
    <dgm:pt modelId="{5A77DF19-66E5-4684-830D-0246F708BACE}" type="sibTrans" cxnId="{7BFA9569-AC83-4589-9857-C320EF1EEB4F}">
      <dgm:prSet/>
      <dgm:spPr/>
      <dgm:t>
        <a:bodyPr/>
        <a:lstStyle/>
        <a:p>
          <a:endParaRPr lang="en-US"/>
        </a:p>
      </dgm:t>
    </dgm:pt>
    <dgm:pt modelId="{49F51FA4-3C41-41A1-8004-519421F2E73F}">
      <dgm:prSet phldrT="[Text]"/>
      <dgm:spPr/>
      <dgm:t>
        <a:bodyPr/>
        <a:lstStyle/>
        <a:p>
          <a:r>
            <a:rPr lang="en-US" dirty="0" smtClean="0"/>
            <a:t>Year 3</a:t>
          </a:r>
          <a:endParaRPr lang="en-US" dirty="0"/>
        </a:p>
      </dgm:t>
    </dgm:pt>
    <dgm:pt modelId="{22DE543B-AA43-4BA4-B8FD-3019867E3C4A}" type="parTrans" cxnId="{A852E47B-3C71-4BD6-AF00-12CBB4ABC263}">
      <dgm:prSet/>
      <dgm:spPr/>
      <dgm:t>
        <a:bodyPr/>
        <a:lstStyle/>
        <a:p>
          <a:endParaRPr lang="en-US"/>
        </a:p>
      </dgm:t>
    </dgm:pt>
    <dgm:pt modelId="{E89D0AC1-67D9-4188-A4C9-4DD3063F0FF6}" type="sibTrans" cxnId="{A852E47B-3C71-4BD6-AF00-12CBB4ABC263}">
      <dgm:prSet/>
      <dgm:spPr/>
      <dgm:t>
        <a:bodyPr/>
        <a:lstStyle/>
        <a:p>
          <a:endParaRPr lang="en-US"/>
        </a:p>
      </dgm:t>
    </dgm:pt>
    <dgm:pt modelId="{27608488-BC16-4286-ACD6-54E0F68B5CD7}">
      <dgm:prSet phldrT="[Text]"/>
      <dgm:spPr/>
      <dgm:t>
        <a:bodyPr/>
        <a:lstStyle/>
        <a:p>
          <a:r>
            <a:rPr lang="en-US" dirty="0" smtClean="0"/>
            <a:t>800</a:t>
          </a:r>
          <a:endParaRPr lang="en-US" dirty="0"/>
        </a:p>
      </dgm:t>
    </dgm:pt>
    <dgm:pt modelId="{41206680-A6DA-4F7C-8458-1CA4A81C36C8}" type="parTrans" cxnId="{CFEA4A1F-2AA3-4DCE-A918-D2F84F2377A4}">
      <dgm:prSet/>
      <dgm:spPr/>
      <dgm:t>
        <a:bodyPr/>
        <a:lstStyle/>
        <a:p>
          <a:endParaRPr lang="en-US"/>
        </a:p>
      </dgm:t>
    </dgm:pt>
    <dgm:pt modelId="{164C0718-B49E-4C17-AD14-DA1F6AE2C58F}" type="sibTrans" cxnId="{CFEA4A1F-2AA3-4DCE-A918-D2F84F2377A4}">
      <dgm:prSet/>
      <dgm:spPr/>
      <dgm:t>
        <a:bodyPr/>
        <a:lstStyle/>
        <a:p>
          <a:endParaRPr lang="en-US"/>
        </a:p>
      </dgm:t>
    </dgm:pt>
    <dgm:pt modelId="{96E33566-5900-4AC6-8EED-FBCF1F8AEC3B}" type="pres">
      <dgm:prSet presAssocID="{99EA73EF-E702-4C14-9FEE-E8B26B92B3EA}" presName="linearFlow" presStyleCnt="0">
        <dgm:presLayoutVars>
          <dgm:dir/>
          <dgm:animLvl val="lvl"/>
          <dgm:resizeHandles val="exact"/>
        </dgm:presLayoutVars>
      </dgm:prSet>
      <dgm:spPr/>
    </dgm:pt>
    <dgm:pt modelId="{C7F60AAE-FC36-4EB1-9B60-D1A2C2AE4AE9}" type="pres">
      <dgm:prSet presAssocID="{40FEA1F6-97D7-4639-BD73-6065DE05A102}" presName="composite" presStyleCnt="0"/>
      <dgm:spPr/>
    </dgm:pt>
    <dgm:pt modelId="{30C5925E-B230-42EE-A638-058BCDFEB31A}" type="pres">
      <dgm:prSet presAssocID="{40FEA1F6-97D7-4639-BD73-6065DE05A10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50B0B-4AEB-41BB-B0C9-F7A2BE0EC30D}" type="pres">
      <dgm:prSet presAssocID="{40FEA1F6-97D7-4639-BD73-6065DE05A102}" presName="parSh" presStyleLbl="node1" presStyleIdx="0" presStyleCnt="3"/>
      <dgm:spPr/>
      <dgm:t>
        <a:bodyPr/>
        <a:lstStyle/>
        <a:p>
          <a:endParaRPr lang="en-US"/>
        </a:p>
      </dgm:t>
    </dgm:pt>
    <dgm:pt modelId="{E5DBF34E-63C9-45AF-927F-12F0FA420D67}" type="pres">
      <dgm:prSet presAssocID="{40FEA1F6-97D7-4639-BD73-6065DE05A10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10B90-936D-4A53-A5BD-A4C7CA8308AB}" type="pres">
      <dgm:prSet presAssocID="{0D5CBF70-7686-48CA-B237-FFD259D999C7}" presName="sibTrans" presStyleLbl="sibTrans2D1" presStyleIdx="0" presStyleCnt="2"/>
      <dgm:spPr/>
    </dgm:pt>
    <dgm:pt modelId="{10E04FD3-A83D-4013-AD5D-00718D958D57}" type="pres">
      <dgm:prSet presAssocID="{0D5CBF70-7686-48CA-B237-FFD259D999C7}" presName="connTx" presStyleLbl="sibTrans2D1" presStyleIdx="0" presStyleCnt="2"/>
      <dgm:spPr/>
    </dgm:pt>
    <dgm:pt modelId="{022689CB-A4AC-49C7-B80A-BE88B3EE51CC}" type="pres">
      <dgm:prSet presAssocID="{C47C6CF6-08A2-40C4-A3D0-97814AA58CCE}" presName="composite" presStyleCnt="0"/>
      <dgm:spPr/>
    </dgm:pt>
    <dgm:pt modelId="{F6BE727F-3E3E-489C-8ABD-3F1868AF97C0}" type="pres">
      <dgm:prSet presAssocID="{C47C6CF6-08A2-40C4-A3D0-97814AA58CC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774BE-A477-4A11-8089-78461C5ECBC5}" type="pres">
      <dgm:prSet presAssocID="{C47C6CF6-08A2-40C4-A3D0-97814AA58CCE}" presName="parSh" presStyleLbl="node1" presStyleIdx="1" presStyleCnt="3"/>
      <dgm:spPr/>
      <dgm:t>
        <a:bodyPr/>
        <a:lstStyle/>
        <a:p>
          <a:endParaRPr lang="en-US"/>
        </a:p>
      </dgm:t>
    </dgm:pt>
    <dgm:pt modelId="{2FD21927-203C-498B-AC6F-5A2FE00B531C}" type="pres">
      <dgm:prSet presAssocID="{C47C6CF6-08A2-40C4-A3D0-97814AA58CC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90696-E903-4F13-9BB7-2221629FC8BE}" type="pres">
      <dgm:prSet presAssocID="{AF75DBAA-BB4C-4C42-A516-10A3FD66773B}" presName="sibTrans" presStyleLbl="sibTrans2D1" presStyleIdx="1" presStyleCnt="2"/>
      <dgm:spPr/>
    </dgm:pt>
    <dgm:pt modelId="{A62C835B-8604-43C4-8814-1869C6F72067}" type="pres">
      <dgm:prSet presAssocID="{AF75DBAA-BB4C-4C42-A516-10A3FD66773B}" presName="connTx" presStyleLbl="sibTrans2D1" presStyleIdx="1" presStyleCnt="2"/>
      <dgm:spPr/>
    </dgm:pt>
    <dgm:pt modelId="{0DACA76D-EB04-4DF3-AEE4-E57B9BF9C579}" type="pres">
      <dgm:prSet presAssocID="{49F51FA4-3C41-41A1-8004-519421F2E73F}" presName="composite" presStyleCnt="0"/>
      <dgm:spPr/>
    </dgm:pt>
    <dgm:pt modelId="{38D77DB2-9DB2-4230-AC41-3444F094EA99}" type="pres">
      <dgm:prSet presAssocID="{49F51FA4-3C41-41A1-8004-519421F2E73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84B8C6-F947-4598-8A96-A463A5513668}" type="pres">
      <dgm:prSet presAssocID="{49F51FA4-3C41-41A1-8004-519421F2E73F}" presName="parSh" presStyleLbl="node1" presStyleIdx="2" presStyleCnt="3"/>
      <dgm:spPr/>
    </dgm:pt>
    <dgm:pt modelId="{0A375C6F-40D2-4DDE-ABC9-8CA2032FAC42}" type="pres">
      <dgm:prSet presAssocID="{49F51FA4-3C41-41A1-8004-519421F2E73F}" presName="desTx" presStyleLbl="fgAcc1" presStyleIdx="2" presStyleCnt="3" custLinFactNeighborX="-5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58EDA-50A2-4E70-B720-19B5FB6B257C}" type="presOf" srcId="{49F51FA4-3C41-41A1-8004-519421F2E73F}" destId="{3584B8C6-F947-4598-8A96-A463A5513668}" srcOrd="1" destOrd="0" presId="urn:microsoft.com/office/officeart/2005/8/layout/process3"/>
    <dgm:cxn modelId="{8F217B10-7835-48AE-9554-B9C76003421B}" type="presOf" srcId="{99EA73EF-E702-4C14-9FEE-E8B26B92B3EA}" destId="{96E33566-5900-4AC6-8EED-FBCF1F8AEC3B}" srcOrd="0" destOrd="0" presId="urn:microsoft.com/office/officeart/2005/8/layout/process3"/>
    <dgm:cxn modelId="{BBE55AFA-A358-48E3-A6DB-D6EE112BBC18}" type="presOf" srcId="{AF75DBAA-BB4C-4C42-A516-10A3FD66773B}" destId="{51190696-E903-4F13-9BB7-2221629FC8BE}" srcOrd="0" destOrd="0" presId="urn:microsoft.com/office/officeart/2005/8/layout/process3"/>
    <dgm:cxn modelId="{C79397EE-22B3-484C-8BCE-9E60DEA71D2F}" srcId="{40FEA1F6-97D7-4639-BD73-6065DE05A102}" destId="{13FCB5A3-9470-492A-910E-A020C3894855}" srcOrd="0" destOrd="0" parTransId="{C274DA4C-3F3A-4960-A62C-C5300839929F}" sibTransId="{980F6F77-B353-4CED-8D03-8432A3F58DAF}"/>
    <dgm:cxn modelId="{792B6134-4DBB-4996-A74D-5E49B04462B6}" type="presOf" srcId="{C47C6CF6-08A2-40C4-A3D0-97814AA58CCE}" destId="{60A774BE-A477-4A11-8089-78461C5ECBC5}" srcOrd="1" destOrd="0" presId="urn:microsoft.com/office/officeart/2005/8/layout/process3"/>
    <dgm:cxn modelId="{21F95530-8C5C-424A-AC67-916AF639E21D}" type="presOf" srcId="{0D5CBF70-7686-48CA-B237-FFD259D999C7}" destId="{10E04FD3-A83D-4013-AD5D-00718D958D57}" srcOrd="1" destOrd="0" presId="urn:microsoft.com/office/officeart/2005/8/layout/process3"/>
    <dgm:cxn modelId="{0C572257-83D5-4238-A21F-DF2CFBD0FA6A}" type="presOf" srcId="{49F51FA4-3C41-41A1-8004-519421F2E73F}" destId="{38D77DB2-9DB2-4230-AC41-3444F094EA99}" srcOrd="0" destOrd="0" presId="urn:microsoft.com/office/officeart/2005/8/layout/process3"/>
    <dgm:cxn modelId="{13551278-398D-4972-8B48-BCBFF6BC028F}" type="presOf" srcId="{40FEA1F6-97D7-4639-BD73-6065DE05A102}" destId="{9F550B0B-4AEB-41BB-B0C9-F7A2BE0EC30D}" srcOrd="1" destOrd="0" presId="urn:microsoft.com/office/officeart/2005/8/layout/process3"/>
    <dgm:cxn modelId="{C84AB936-5C21-4C6A-AEC4-DDA0C9FDBB0A}" srcId="{99EA73EF-E702-4C14-9FEE-E8B26B92B3EA}" destId="{C47C6CF6-08A2-40C4-A3D0-97814AA58CCE}" srcOrd="1" destOrd="0" parTransId="{93CB0388-3438-417A-8CC1-7264FF2693C5}" sibTransId="{AF75DBAA-BB4C-4C42-A516-10A3FD66773B}"/>
    <dgm:cxn modelId="{5357CF96-DB11-45FB-B71B-B3394527C3E7}" type="presOf" srcId="{C47C6CF6-08A2-40C4-A3D0-97814AA58CCE}" destId="{F6BE727F-3E3E-489C-8ABD-3F1868AF97C0}" srcOrd="0" destOrd="0" presId="urn:microsoft.com/office/officeart/2005/8/layout/process3"/>
    <dgm:cxn modelId="{CFEA4A1F-2AA3-4DCE-A918-D2F84F2377A4}" srcId="{49F51FA4-3C41-41A1-8004-519421F2E73F}" destId="{27608488-BC16-4286-ACD6-54E0F68B5CD7}" srcOrd="0" destOrd="0" parTransId="{41206680-A6DA-4F7C-8458-1CA4A81C36C8}" sibTransId="{164C0718-B49E-4C17-AD14-DA1F6AE2C58F}"/>
    <dgm:cxn modelId="{DF30C7D2-ED0E-4F51-932E-95B33D6F2575}" srcId="{99EA73EF-E702-4C14-9FEE-E8B26B92B3EA}" destId="{40FEA1F6-97D7-4639-BD73-6065DE05A102}" srcOrd="0" destOrd="0" parTransId="{13E5FAB8-FC99-451B-8E26-C2819024F39D}" sibTransId="{0D5CBF70-7686-48CA-B237-FFD259D999C7}"/>
    <dgm:cxn modelId="{A852E47B-3C71-4BD6-AF00-12CBB4ABC263}" srcId="{99EA73EF-E702-4C14-9FEE-E8B26B92B3EA}" destId="{49F51FA4-3C41-41A1-8004-519421F2E73F}" srcOrd="2" destOrd="0" parTransId="{22DE543B-AA43-4BA4-B8FD-3019867E3C4A}" sibTransId="{E89D0AC1-67D9-4188-A4C9-4DD3063F0FF6}"/>
    <dgm:cxn modelId="{D4870679-71A7-46CA-90AD-389660090C0D}" type="presOf" srcId="{57DFFC2A-729F-403A-9041-839EEC2F0987}" destId="{2FD21927-203C-498B-AC6F-5A2FE00B531C}" srcOrd="0" destOrd="0" presId="urn:microsoft.com/office/officeart/2005/8/layout/process3"/>
    <dgm:cxn modelId="{43FD9BFB-ABFD-4417-A01F-EED1E29840D7}" type="presOf" srcId="{27608488-BC16-4286-ACD6-54E0F68B5CD7}" destId="{0A375C6F-40D2-4DDE-ABC9-8CA2032FAC42}" srcOrd="0" destOrd="0" presId="urn:microsoft.com/office/officeart/2005/8/layout/process3"/>
    <dgm:cxn modelId="{C07CCC3D-84F2-4CE7-901E-D7C6181570F4}" type="presOf" srcId="{0D5CBF70-7686-48CA-B237-FFD259D999C7}" destId="{BDA10B90-936D-4A53-A5BD-A4C7CA8308AB}" srcOrd="0" destOrd="0" presId="urn:microsoft.com/office/officeart/2005/8/layout/process3"/>
    <dgm:cxn modelId="{162A236F-3FF8-44B7-8F7D-7E0372CAC97C}" type="presOf" srcId="{13FCB5A3-9470-492A-910E-A020C3894855}" destId="{E5DBF34E-63C9-45AF-927F-12F0FA420D67}" srcOrd="0" destOrd="0" presId="urn:microsoft.com/office/officeart/2005/8/layout/process3"/>
    <dgm:cxn modelId="{7BFA9569-AC83-4589-9857-C320EF1EEB4F}" srcId="{C47C6CF6-08A2-40C4-A3D0-97814AA58CCE}" destId="{57DFFC2A-729F-403A-9041-839EEC2F0987}" srcOrd="0" destOrd="0" parTransId="{C5F73E59-336D-47B9-AB76-063DCAF000DB}" sibTransId="{5A77DF19-66E5-4684-830D-0246F708BACE}"/>
    <dgm:cxn modelId="{878C63C5-361F-4DCF-8482-5333A5D9CB8A}" type="presOf" srcId="{40FEA1F6-97D7-4639-BD73-6065DE05A102}" destId="{30C5925E-B230-42EE-A638-058BCDFEB31A}" srcOrd="0" destOrd="0" presId="urn:microsoft.com/office/officeart/2005/8/layout/process3"/>
    <dgm:cxn modelId="{B5AEABBE-CFE4-4C0E-898C-1BF9ADF0FC45}" type="presOf" srcId="{AF75DBAA-BB4C-4C42-A516-10A3FD66773B}" destId="{A62C835B-8604-43C4-8814-1869C6F72067}" srcOrd="1" destOrd="0" presId="urn:microsoft.com/office/officeart/2005/8/layout/process3"/>
    <dgm:cxn modelId="{484BA7C9-900B-478B-88B4-03D2BA6830D4}" type="presParOf" srcId="{96E33566-5900-4AC6-8EED-FBCF1F8AEC3B}" destId="{C7F60AAE-FC36-4EB1-9B60-D1A2C2AE4AE9}" srcOrd="0" destOrd="0" presId="urn:microsoft.com/office/officeart/2005/8/layout/process3"/>
    <dgm:cxn modelId="{4062469B-2F1F-4C25-992F-99DEAA8F1721}" type="presParOf" srcId="{C7F60AAE-FC36-4EB1-9B60-D1A2C2AE4AE9}" destId="{30C5925E-B230-42EE-A638-058BCDFEB31A}" srcOrd="0" destOrd="0" presId="urn:microsoft.com/office/officeart/2005/8/layout/process3"/>
    <dgm:cxn modelId="{2F0BF631-BD32-462D-9192-CD946AA0CE2C}" type="presParOf" srcId="{C7F60AAE-FC36-4EB1-9B60-D1A2C2AE4AE9}" destId="{9F550B0B-4AEB-41BB-B0C9-F7A2BE0EC30D}" srcOrd="1" destOrd="0" presId="urn:microsoft.com/office/officeart/2005/8/layout/process3"/>
    <dgm:cxn modelId="{811177D6-0C05-40CF-84DC-E63915850353}" type="presParOf" srcId="{C7F60AAE-FC36-4EB1-9B60-D1A2C2AE4AE9}" destId="{E5DBF34E-63C9-45AF-927F-12F0FA420D67}" srcOrd="2" destOrd="0" presId="urn:microsoft.com/office/officeart/2005/8/layout/process3"/>
    <dgm:cxn modelId="{3402E231-BCD8-4D0B-9B34-E10F6D1CBA5F}" type="presParOf" srcId="{96E33566-5900-4AC6-8EED-FBCF1F8AEC3B}" destId="{BDA10B90-936D-4A53-A5BD-A4C7CA8308AB}" srcOrd="1" destOrd="0" presId="urn:microsoft.com/office/officeart/2005/8/layout/process3"/>
    <dgm:cxn modelId="{77A7E819-6D95-4791-8101-8D24AD1EC7FE}" type="presParOf" srcId="{BDA10B90-936D-4A53-A5BD-A4C7CA8308AB}" destId="{10E04FD3-A83D-4013-AD5D-00718D958D57}" srcOrd="0" destOrd="0" presId="urn:microsoft.com/office/officeart/2005/8/layout/process3"/>
    <dgm:cxn modelId="{9938D088-BAE0-43E9-808F-991B1F950BB0}" type="presParOf" srcId="{96E33566-5900-4AC6-8EED-FBCF1F8AEC3B}" destId="{022689CB-A4AC-49C7-B80A-BE88B3EE51CC}" srcOrd="2" destOrd="0" presId="urn:microsoft.com/office/officeart/2005/8/layout/process3"/>
    <dgm:cxn modelId="{656256CF-DD1D-4A8C-928B-0C1F20F14BDF}" type="presParOf" srcId="{022689CB-A4AC-49C7-B80A-BE88B3EE51CC}" destId="{F6BE727F-3E3E-489C-8ABD-3F1868AF97C0}" srcOrd="0" destOrd="0" presId="urn:microsoft.com/office/officeart/2005/8/layout/process3"/>
    <dgm:cxn modelId="{09F36D70-529B-4FC4-A6DD-589C2B1E5FD9}" type="presParOf" srcId="{022689CB-A4AC-49C7-B80A-BE88B3EE51CC}" destId="{60A774BE-A477-4A11-8089-78461C5ECBC5}" srcOrd="1" destOrd="0" presId="urn:microsoft.com/office/officeart/2005/8/layout/process3"/>
    <dgm:cxn modelId="{9F0FFAC6-994F-488C-B055-269B13C00481}" type="presParOf" srcId="{022689CB-A4AC-49C7-B80A-BE88B3EE51CC}" destId="{2FD21927-203C-498B-AC6F-5A2FE00B531C}" srcOrd="2" destOrd="0" presId="urn:microsoft.com/office/officeart/2005/8/layout/process3"/>
    <dgm:cxn modelId="{735907EB-933B-4D1C-981C-C9BFE041D282}" type="presParOf" srcId="{96E33566-5900-4AC6-8EED-FBCF1F8AEC3B}" destId="{51190696-E903-4F13-9BB7-2221629FC8BE}" srcOrd="3" destOrd="0" presId="urn:microsoft.com/office/officeart/2005/8/layout/process3"/>
    <dgm:cxn modelId="{98F12BB5-3EC8-4EBF-B6A9-6C2B3832F08D}" type="presParOf" srcId="{51190696-E903-4F13-9BB7-2221629FC8BE}" destId="{A62C835B-8604-43C4-8814-1869C6F72067}" srcOrd="0" destOrd="0" presId="urn:microsoft.com/office/officeart/2005/8/layout/process3"/>
    <dgm:cxn modelId="{44401B90-D602-45D8-961B-B078F1331C94}" type="presParOf" srcId="{96E33566-5900-4AC6-8EED-FBCF1F8AEC3B}" destId="{0DACA76D-EB04-4DF3-AEE4-E57B9BF9C579}" srcOrd="4" destOrd="0" presId="urn:microsoft.com/office/officeart/2005/8/layout/process3"/>
    <dgm:cxn modelId="{F675931F-F655-45A9-A1B3-6643E2362A97}" type="presParOf" srcId="{0DACA76D-EB04-4DF3-AEE4-E57B9BF9C579}" destId="{38D77DB2-9DB2-4230-AC41-3444F094EA99}" srcOrd="0" destOrd="0" presId="urn:microsoft.com/office/officeart/2005/8/layout/process3"/>
    <dgm:cxn modelId="{A1F8CBD6-E8DB-4B8D-9153-49DC4E0C3C40}" type="presParOf" srcId="{0DACA76D-EB04-4DF3-AEE4-E57B9BF9C579}" destId="{3584B8C6-F947-4598-8A96-A463A5513668}" srcOrd="1" destOrd="0" presId="urn:microsoft.com/office/officeart/2005/8/layout/process3"/>
    <dgm:cxn modelId="{FED92F63-BB48-4742-B97F-40C8659369A7}" type="presParOf" srcId="{0DACA76D-EB04-4DF3-AEE4-E57B9BF9C579}" destId="{0A375C6F-40D2-4DDE-ABC9-8CA2032FAC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090BB-ACCF-4E32-981E-B248C05B5E22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Breed</a:t>
          </a:r>
          <a:endParaRPr lang="en-US" sz="4300" kern="1200" dirty="0"/>
        </a:p>
      </dsp:txBody>
      <dsp:txXfrm>
        <a:off x="144776" y="50451"/>
        <a:ext cx="2620721" cy="1534246"/>
      </dsp:txXfrm>
    </dsp:sp>
    <dsp:sp modelId="{0F7A1211-12AA-4594-AC42-0C46AB9C6ECB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3052255" y="615490"/>
        <a:ext cx="403082" cy="404168"/>
      </dsp:txXfrm>
    </dsp:sp>
    <dsp:sp modelId="{19DEFD91-45A1-4BE9-8331-42B6B0570323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Housing</a:t>
          </a:r>
          <a:endParaRPr lang="en-US" sz="4300" kern="1200" dirty="0"/>
        </a:p>
      </dsp:txBody>
      <dsp:txXfrm>
        <a:off x="3947439" y="50451"/>
        <a:ext cx="2620721" cy="1534246"/>
      </dsp:txXfrm>
    </dsp:sp>
    <dsp:sp modelId="{AFF3F397-B44D-482B-90BE-233270259411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854918" y="615490"/>
        <a:ext cx="403082" cy="404168"/>
      </dsp:txXfrm>
    </dsp:sp>
    <dsp:sp modelId="{A2A755F9-3C8A-46B8-A9FD-0745AB891D90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De-feathering</a:t>
          </a:r>
          <a:endParaRPr lang="en-US" sz="4300" kern="1200" dirty="0"/>
        </a:p>
      </dsp:txBody>
      <dsp:txXfrm>
        <a:off x="7750101" y="50451"/>
        <a:ext cx="2620721" cy="1534246"/>
      </dsp:txXfrm>
    </dsp:sp>
    <dsp:sp modelId="{6184CFBB-4CE5-42CE-8C25-FA21C36BC3CC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8858378" y="1871456"/>
        <a:ext cx="404168" cy="403082"/>
      </dsp:txXfrm>
    </dsp:sp>
    <dsp:sp modelId="{BE7DF624-9E91-41D9-B7AE-5F58392F8EDE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Packaging</a:t>
          </a:r>
          <a:endParaRPr lang="en-US" sz="4300" kern="1200" dirty="0"/>
        </a:p>
      </dsp:txBody>
      <dsp:txXfrm>
        <a:off x="7750101" y="2766639"/>
        <a:ext cx="2620721" cy="1534246"/>
      </dsp:txXfrm>
    </dsp:sp>
    <dsp:sp modelId="{EC00825C-25E4-412D-9C2B-055D4FCF5C09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10800000">
        <a:off x="7060261" y="3331678"/>
        <a:ext cx="403082" cy="404168"/>
      </dsp:txXfrm>
    </dsp:sp>
    <dsp:sp modelId="{D3255356-2E72-4280-B9DE-F01F6304E2AB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Sales</a:t>
          </a:r>
          <a:endParaRPr lang="en-US" sz="4300" kern="1200" dirty="0"/>
        </a:p>
      </dsp:txBody>
      <dsp:txXfrm>
        <a:off x="3947439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00AB1-BFA3-4944-91D1-E36F0B00C1FE}">
      <dsp:nvSpPr>
        <dsp:cNvPr id="0" name=""/>
        <dsp:cNvSpPr/>
      </dsp:nvSpPr>
      <dsp:spPr>
        <a:xfrm>
          <a:off x="0" y="26784"/>
          <a:ext cx="10515600" cy="12712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Partner farms </a:t>
          </a:r>
          <a:endParaRPr lang="en-US" sz="5300" kern="1200" dirty="0"/>
        </a:p>
      </dsp:txBody>
      <dsp:txXfrm>
        <a:off x="62055" y="88839"/>
        <a:ext cx="10391490" cy="1147095"/>
      </dsp:txXfrm>
    </dsp:sp>
    <dsp:sp modelId="{2684F5A4-986B-4A04-B789-E85FD1ECD983}">
      <dsp:nvSpPr>
        <dsp:cNvPr id="0" name=""/>
        <dsp:cNvSpPr/>
      </dsp:nvSpPr>
      <dsp:spPr>
        <a:xfrm>
          <a:off x="0" y="1297989"/>
          <a:ext cx="10515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 dirty="0" smtClean="0"/>
            <a:t>Memphis farms</a:t>
          </a:r>
          <a:endParaRPr lang="en-US" sz="4100" kern="1200" dirty="0"/>
        </a:p>
      </dsp:txBody>
      <dsp:txXfrm>
        <a:off x="0" y="1297989"/>
        <a:ext cx="10515600" cy="877680"/>
      </dsp:txXfrm>
    </dsp:sp>
    <dsp:sp modelId="{46998209-C909-45EB-BDFE-CBF533436202}">
      <dsp:nvSpPr>
        <dsp:cNvPr id="0" name=""/>
        <dsp:cNvSpPr/>
      </dsp:nvSpPr>
      <dsp:spPr>
        <a:xfrm>
          <a:off x="0" y="2175669"/>
          <a:ext cx="10515600" cy="12712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logistics</a:t>
          </a:r>
          <a:endParaRPr lang="en-US" sz="5300" kern="1200" dirty="0"/>
        </a:p>
      </dsp:txBody>
      <dsp:txXfrm>
        <a:off x="62055" y="2237724"/>
        <a:ext cx="10391490" cy="1147095"/>
      </dsp:txXfrm>
    </dsp:sp>
    <dsp:sp modelId="{B5DA8994-9114-4900-AFC2-7C2F457C7600}">
      <dsp:nvSpPr>
        <dsp:cNvPr id="0" name=""/>
        <dsp:cNvSpPr/>
      </dsp:nvSpPr>
      <dsp:spPr>
        <a:xfrm>
          <a:off x="0" y="3446874"/>
          <a:ext cx="10515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100" kern="1200" dirty="0" smtClean="0"/>
            <a:t>Kobo 360</a:t>
          </a:r>
          <a:endParaRPr lang="en-US" sz="4100" kern="1200" dirty="0"/>
        </a:p>
      </dsp:txBody>
      <dsp:txXfrm>
        <a:off x="0" y="3446874"/>
        <a:ext cx="10515600" cy="877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D650B-F4F4-41ED-943B-6F19CDE05580}">
      <dsp:nvSpPr>
        <dsp:cNvPr id="0" name=""/>
        <dsp:cNvSpPr/>
      </dsp:nvSpPr>
      <dsp:spPr>
        <a:xfrm>
          <a:off x="-4882653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21147-39F3-4031-89BB-3870A7425755}">
      <dsp:nvSpPr>
        <dsp:cNvPr id="0" name=""/>
        <dsp:cNvSpPr/>
      </dsp:nvSpPr>
      <dsp:spPr>
        <a:xfrm>
          <a:off x="799884" y="621632"/>
          <a:ext cx="9692761" cy="1243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6703" tIns="66040" rIns="66040" bIns="6604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Monthly plan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Costs </a:t>
          </a: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₦1000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Enjoy discounts of up to </a:t>
          </a: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₦500 per pack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799884" y="621632"/>
        <a:ext cx="9692761" cy="1243090"/>
      </dsp:txXfrm>
    </dsp:sp>
    <dsp:sp modelId="{42942404-C4C8-4E05-A3F1-5E8F2132F960}">
      <dsp:nvSpPr>
        <dsp:cNvPr id="0" name=""/>
        <dsp:cNvSpPr/>
      </dsp:nvSpPr>
      <dsp:spPr>
        <a:xfrm>
          <a:off x="22953" y="466245"/>
          <a:ext cx="1553862" cy="155386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70C4A-1315-440D-922B-65E85BD0A5BE}">
      <dsp:nvSpPr>
        <dsp:cNvPr id="0" name=""/>
        <dsp:cNvSpPr/>
      </dsp:nvSpPr>
      <dsp:spPr>
        <a:xfrm>
          <a:off x="799884" y="2486615"/>
          <a:ext cx="9692761" cy="12430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6703" tIns="66040" rIns="66040" bIns="6604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Yearly plan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Costs </a:t>
          </a: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₦10,000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Enjoy discounts of up to </a:t>
          </a:r>
          <a:r>
            <a:rPr lang="en-U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₦500 per pack</a:t>
          </a:r>
          <a:endParaRPr lang="en-US" sz="2000" kern="1200" dirty="0"/>
        </a:p>
      </dsp:txBody>
      <dsp:txXfrm>
        <a:off x="799884" y="2486615"/>
        <a:ext cx="9692761" cy="1243090"/>
      </dsp:txXfrm>
    </dsp:sp>
    <dsp:sp modelId="{B79000A6-73F5-4C4F-9B43-73DA2F218BCC}">
      <dsp:nvSpPr>
        <dsp:cNvPr id="0" name=""/>
        <dsp:cNvSpPr/>
      </dsp:nvSpPr>
      <dsp:spPr>
        <a:xfrm>
          <a:off x="22953" y="2331229"/>
          <a:ext cx="1553862" cy="155386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50B0B-4AEB-41BB-B0C9-F7A2BE0EC30D}">
      <dsp:nvSpPr>
        <dsp:cNvPr id="0" name=""/>
        <dsp:cNvSpPr/>
      </dsp:nvSpPr>
      <dsp:spPr>
        <a:xfrm>
          <a:off x="5230" y="1009269"/>
          <a:ext cx="2378024" cy="11664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Year 1</a:t>
          </a:r>
          <a:endParaRPr lang="en-US" sz="2700" kern="1200" dirty="0"/>
        </a:p>
      </dsp:txBody>
      <dsp:txXfrm>
        <a:off x="5230" y="1009269"/>
        <a:ext cx="2378024" cy="777600"/>
      </dsp:txXfrm>
    </dsp:sp>
    <dsp:sp modelId="{E5DBF34E-63C9-45AF-927F-12F0FA420D67}">
      <dsp:nvSpPr>
        <dsp:cNvPr id="0" name=""/>
        <dsp:cNvSpPr/>
      </dsp:nvSpPr>
      <dsp:spPr>
        <a:xfrm>
          <a:off x="492295" y="1786868"/>
          <a:ext cx="2378024" cy="1555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₦61,677</a:t>
          </a:r>
          <a:endParaRPr lang="en-US" sz="2700" kern="1200" dirty="0"/>
        </a:p>
      </dsp:txBody>
      <dsp:txXfrm>
        <a:off x="537845" y="1832418"/>
        <a:ext cx="2286924" cy="1464100"/>
      </dsp:txXfrm>
    </dsp:sp>
    <dsp:sp modelId="{BDA10B90-936D-4A53-A5BD-A4C7CA8308AB}">
      <dsp:nvSpPr>
        <dsp:cNvPr id="0" name=""/>
        <dsp:cNvSpPr/>
      </dsp:nvSpPr>
      <dsp:spPr>
        <a:xfrm>
          <a:off x="2743754" y="11020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743754" y="1220451"/>
        <a:ext cx="586641" cy="355235"/>
      </dsp:txXfrm>
    </dsp:sp>
    <dsp:sp modelId="{60A774BE-A477-4A11-8089-78461C5ECBC5}">
      <dsp:nvSpPr>
        <dsp:cNvPr id="0" name=""/>
        <dsp:cNvSpPr/>
      </dsp:nvSpPr>
      <dsp:spPr>
        <a:xfrm>
          <a:off x="3825254" y="1009269"/>
          <a:ext cx="2378024" cy="11664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Year 2</a:t>
          </a:r>
          <a:endParaRPr lang="en-US" sz="2700" kern="1200" dirty="0"/>
        </a:p>
      </dsp:txBody>
      <dsp:txXfrm>
        <a:off x="3825254" y="1009269"/>
        <a:ext cx="2378024" cy="777600"/>
      </dsp:txXfrm>
    </dsp:sp>
    <dsp:sp modelId="{2FD21927-203C-498B-AC6F-5A2FE00B531C}">
      <dsp:nvSpPr>
        <dsp:cNvPr id="0" name=""/>
        <dsp:cNvSpPr/>
      </dsp:nvSpPr>
      <dsp:spPr>
        <a:xfrm>
          <a:off x="4312320" y="1786868"/>
          <a:ext cx="2378024" cy="1555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₦7,000,000</a:t>
          </a:r>
          <a:endParaRPr lang="en-US" sz="2700" kern="1200" dirty="0"/>
        </a:p>
      </dsp:txBody>
      <dsp:txXfrm>
        <a:off x="4357870" y="1832418"/>
        <a:ext cx="2286924" cy="1464100"/>
      </dsp:txXfrm>
    </dsp:sp>
    <dsp:sp modelId="{51190696-E903-4F13-9BB7-2221629FC8BE}">
      <dsp:nvSpPr>
        <dsp:cNvPr id="0" name=""/>
        <dsp:cNvSpPr/>
      </dsp:nvSpPr>
      <dsp:spPr>
        <a:xfrm>
          <a:off x="6563779" y="11020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563779" y="1220451"/>
        <a:ext cx="586641" cy="355235"/>
      </dsp:txXfrm>
    </dsp:sp>
    <dsp:sp modelId="{3584B8C6-F947-4598-8A96-A463A5513668}">
      <dsp:nvSpPr>
        <dsp:cNvPr id="0" name=""/>
        <dsp:cNvSpPr/>
      </dsp:nvSpPr>
      <dsp:spPr>
        <a:xfrm>
          <a:off x="7645279" y="1009269"/>
          <a:ext cx="2378024" cy="11664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Year 3</a:t>
          </a:r>
          <a:endParaRPr lang="en-US" sz="2700" kern="1200" dirty="0"/>
        </a:p>
      </dsp:txBody>
      <dsp:txXfrm>
        <a:off x="7645279" y="1009269"/>
        <a:ext cx="2378024" cy="777600"/>
      </dsp:txXfrm>
    </dsp:sp>
    <dsp:sp modelId="{0A375C6F-40D2-4DDE-ABC9-8CA2032FAC42}">
      <dsp:nvSpPr>
        <dsp:cNvPr id="0" name=""/>
        <dsp:cNvSpPr/>
      </dsp:nvSpPr>
      <dsp:spPr>
        <a:xfrm>
          <a:off x="8132345" y="1786868"/>
          <a:ext cx="2378024" cy="15552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₦3,000,000</a:t>
          </a:r>
          <a:endParaRPr lang="en-US" sz="2700" kern="1200" dirty="0"/>
        </a:p>
      </dsp:txBody>
      <dsp:txXfrm>
        <a:off x="8177895" y="1832418"/>
        <a:ext cx="2286924" cy="146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50B0B-4AEB-41BB-B0C9-F7A2BE0EC30D}">
      <dsp:nvSpPr>
        <dsp:cNvPr id="0" name=""/>
        <dsp:cNvSpPr/>
      </dsp:nvSpPr>
      <dsp:spPr>
        <a:xfrm>
          <a:off x="5230" y="605664"/>
          <a:ext cx="2378024" cy="16416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Year 1</a:t>
          </a:r>
          <a:endParaRPr lang="en-US" sz="3800" kern="1200" dirty="0"/>
        </a:p>
      </dsp:txBody>
      <dsp:txXfrm>
        <a:off x="5230" y="605664"/>
        <a:ext cx="2378024" cy="951209"/>
      </dsp:txXfrm>
    </dsp:sp>
    <dsp:sp modelId="{E5DBF34E-63C9-45AF-927F-12F0FA420D67}">
      <dsp:nvSpPr>
        <dsp:cNvPr id="0" name=""/>
        <dsp:cNvSpPr/>
      </dsp:nvSpPr>
      <dsp:spPr>
        <a:xfrm>
          <a:off x="492295" y="1556873"/>
          <a:ext cx="2378024" cy="2188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250 </a:t>
          </a:r>
          <a:endParaRPr lang="en-US" sz="3800" kern="1200" dirty="0"/>
        </a:p>
      </dsp:txBody>
      <dsp:txXfrm>
        <a:off x="556403" y="1620981"/>
        <a:ext cx="2249808" cy="2060584"/>
      </dsp:txXfrm>
    </dsp:sp>
    <dsp:sp modelId="{BDA10B90-936D-4A53-A5BD-A4C7CA8308AB}">
      <dsp:nvSpPr>
        <dsp:cNvPr id="0" name=""/>
        <dsp:cNvSpPr/>
      </dsp:nvSpPr>
      <dsp:spPr>
        <a:xfrm>
          <a:off x="2743754" y="7852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743754" y="903651"/>
        <a:ext cx="586641" cy="355235"/>
      </dsp:txXfrm>
    </dsp:sp>
    <dsp:sp modelId="{60A774BE-A477-4A11-8089-78461C5ECBC5}">
      <dsp:nvSpPr>
        <dsp:cNvPr id="0" name=""/>
        <dsp:cNvSpPr/>
      </dsp:nvSpPr>
      <dsp:spPr>
        <a:xfrm>
          <a:off x="3825254" y="605664"/>
          <a:ext cx="2378024" cy="16416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Year 2</a:t>
          </a:r>
          <a:endParaRPr lang="en-US" sz="3800" kern="1200" dirty="0"/>
        </a:p>
      </dsp:txBody>
      <dsp:txXfrm>
        <a:off x="3825254" y="605664"/>
        <a:ext cx="2378024" cy="951209"/>
      </dsp:txXfrm>
    </dsp:sp>
    <dsp:sp modelId="{2FD21927-203C-498B-AC6F-5A2FE00B531C}">
      <dsp:nvSpPr>
        <dsp:cNvPr id="0" name=""/>
        <dsp:cNvSpPr/>
      </dsp:nvSpPr>
      <dsp:spPr>
        <a:xfrm>
          <a:off x="4312320" y="1556873"/>
          <a:ext cx="2378024" cy="2188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400</a:t>
          </a:r>
          <a:endParaRPr lang="en-US" sz="3800" kern="1200" dirty="0"/>
        </a:p>
      </dsp:txBody>
      <dsp:txXfrm>
        <a:off x="4376428" y="1620981"/>
        <a:ext cx="2249808" cy="2060584"/>
      </dsp:txXfrm>
    </dsp:sp>
    <dsp:sp modelId="{51190696-E903-4F13-9BB7-2221629FC8BE}">
      <dsp:nvSpPr>
        <dsp:cNvPr id="0" name=""/>
        <dsp:cNvSpPr/>
      </dsp:nvSpPr>
      <dsp:spPr>
        <a:xfrm>
          <a:off x="6563779" y="7852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563779" y="903651"/>
        <a:ext cx="586641" cy="355235"/>
      </dsp:txXfrm>
    </dsp:sp>
    <dsp:sp modelId="{3584B8C6-F947-4598-8A96-A463A5513668}">
      <dsp:nvSpPr>
        <dsp:cNvPr id="0" name=""/>
        <dsp:cNvSpPr/>
      </dsp:nvSpPr>
      <dsp:spPr>
        <a:xfrm>
          <a:off x="7645279" y="605664"/>
          <a:ext cx="2378024" cy="16416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144780" numCol="1" spcCol="1270" anchor="t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Year 3</a:t>
          </a:r>
          <a:endParaRPr lang="en-US" sz="3800" kern="1200" dirty="0"/>
        </a:p>
      </dsp:txBody>
      <dsp:txXfrm>
        <a:off x="7645279" y="605664"/>
        <a:ext cx="2378024" cy="951209"/>
      </dsp:txXfrm>
    </dsp:sp>
    <dsp:sp modelId="{0A375C6F-40D2-4DDE-ABC9-8CA2032FAC42}">
      <dsp:nvSpPr>
        <dsp:cNvPr id="0" name=""/>
        <dsp:cNvSpPr/>
      </dsp:nvSpPr>
      <dsp:spPr>
        <a:xfrm>
          <a:off x="7990686" y="1556873"/>
          <a:ext cx="2378024" cy="2188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800</a:t>
          </a:r>
          <a:endParaRPr lang="en-US" sz="3800" kern="1200" dirty="0"/>
        </a:p>
      </dsp:txBody>
      <dsp:txXfrm>
        <a:off x="8054794" y="1620981"/>
        <a:ext cx="2249808" cy="2060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9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D350-5603-4256-907D-77B08CF3134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5CD5-728F-432A-8244-2663607E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the birds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496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7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projections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90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6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projections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4473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16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Partnerships…</a:t>
            </a:r>
            <a:r>
              <a:rPr lang="en-US" sz="3200" dirty="0" smtClean="0"/>
              <a:t>fending of the snakes…Together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206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08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subscription model…</a:t>
            </a:r>
            <a:r>
              <a:rPr lang="en-US" sz="4000" dirty="0" smtClean="0"/>
              <a:t>The chick-</a:t>
            </a:r>
            <a:r>
              <a:rPr lang="en-US" sz="4000" dirty="0" err="1" smtClean="0"/>
              <a:t>turk</a:t>
            </a:r>
            <a:r>
              <a:rPr lang="en-US" sz="4000" dirty="0" smtClean="0"/>
              <a:t> way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585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52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48702"/>
              </p:ext>
            </p:extLst>
          </p:nvPr>
        </p:nvGraphicFramePr>
        <p:xfrm>
          <a:off x="2032000" y="719666"/>
          <a:ext cx="81280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4558"/>
                <a:gridCol w="37334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r>
                        <a:rPr lang="en-US" baseline="0" dirty="0" smtClean="0"/>
                        <a:t> COST for 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Stabilizer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Cold Room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3,400,000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Land,</a:t>
                      </a:r>
                      <a:r>
                        <a:rPr lang="en-US" baseline="0" dirty="0" smtClean="0"/>
                        <a:t> Mortgage and construction of cage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Pumping Machine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 machine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De-feathering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 and Government 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Miscellaneous (measuring scale, cutlass,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Feeders and Drinkers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Charcoal Burner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5859887"/>
            <a:ext cx="70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Fixed cost                                         ₦4,950,000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99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46136"/>
              </p:ext>
            </p:extLst>
          </p:nvPr>
        </p:nvGraphicFramePr>
        <p:xfrm>
          <a:off x="2070636" y="668150"/>
          <a:ext cx="8128000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COST for 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₦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Day old birds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90,000(turkey)  55,000(chicken)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</a:t>
                      </a:r>
                      <a:r>
                        <a:rPr lang="en-US" baseline="0" dirty="0" smtClean="0"/>
                        <a:t> Nylon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1,800,000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Subscription 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125,000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Feed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213,533(chicken)  550,000(Turkey)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Vaccine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3030(chicken)</a:t>
                      </a:r>
                      <a:r>
                        <a:rPr lang="en-US" baseline="0" dirty="0" smtClean="0"/>
                        <a:t>   6060(Turkey)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Vitamin and antibiotics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12,400(chicken) 24,800(Turkey)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100,000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Wood Shavings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4,500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Charcoal for heating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21,000</a:t>
                      </a:r>
                      <a:endParaRPr lang="en-US" dirty="0"/>
                    </a:p>
                  </a:txBody>
                  <a:tcPr/>
                </a:tc>
              </a:tr>
              <a:tr h="321163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99" y="5782614"/>
            <a:ext cx="61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variable cost                           ₦3,213,323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8046" y="2253803"/>
            <a:ext cx="7753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Cost of goods sold (total cost)                         ₦8,163,323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3105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revenue    (sales in 10kg packs)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Turkey</a:t>
            </a:r>
          </a:p>
          <a:p>
            <a:pPr marL="0" indent="0">
              <a:buNone/>
            </a:pPr>
            <a:r>
              <a:rPr lang="en-US" dirty="0" smtClean="0"/>
              <a:t>₦40,000 per pack</a:t>
            </a:r>
          </a:p>
          <a:p>
            <a:pPr marL="0" indent="0">
              <a:buNone/>
            </a:pPr>
            <a:r>
              <a:rPr lang="en-US" dirty="0" smtClean="0"/>
              <a:t>9kg per turkey (net adjusted weight)</a:t>
            </a:r>
          </a:p>
          <a:p>
            <a:pPr marL="0" indent="0">
              <a:buNone/>
            </a:pPr>
            <a:r>
              <a:rPr lang="en-US" dirty="0" smtClean="0"/>
              <a:t>450kg (total production in kg)</a:t>
            </a:r>
          </a:p>
          <a:p>
            <a:pPr marL="0" indent="0">
              <a:buNone/>
            </a:pPr>
            <a:r>
              <a:rPr lang="en-US" b="1" dirty="0" smtClean="0"/>
              <a:t>₦1,800,000 </a:t>
            </a:r>
            <a:r>
              <a:rPr lang="en-US" dirty="0" smtClean="0"/>
              <a:t>(total production in naira)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Chicken</a:t>
            </a:r>
          </a:p>
          <a:p>
            <a:pPr marL="0" indent="0">
              <a:buNone/>
            </a:pPr>
            <a:r>
              <a:rPr lang="en-US" dirty="0" smtClean="0"/>
              <a:t>₦25,000 per pack</a:t>
            </a:r>
          </a:p>
          <a:p>
            <a:pPr marL="0" indent="0">
              <a:buNone/>
            </a:pPr>
            <a:r>
              <a:rPr lang="en-US" dirty="0" smtClean="0"/>
              <a:t>3kg per chicken (net adjusted weight)</a:t>
            </a:r>
          </a:p>
          <a:p>
            <a:pPr marL="0" indent="0">
              <a:buNone/>
            </a:pPr>
            <a:r>
              <a:rPr lang="en-US" dirty="0" smtClean="0"/>
              <a:t>300kg (total production in kg)</a:t>
            </a:r>
          </a:p>
          <a:p>
            <a:pPr marL="0" indent="0">
              <a:buNone/>
            </a:pPr>
            <a:r>
              <a:rPr lang="en-US" b="1" dirty="0" smtClean="0"/>
              <a:t>₦750,000 </a:t>
            </a:r>
            <a:r>
              <a:rPr lang="en-US" dirty="0" smtClean="0"/>
              <a:t>(total production in naira)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then it gets better…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Turkey</a:t>
            </a:r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dirty="0" smtClean="0"/>
              <a:t> cycles in a year</a:t>
            </a:r>
          </a:p>
          <a:p>
            <a:pPr marL="0" indent="0">
              <a:buNone/>
            </a:pPr>
            <a:r>
              <a:rPr lang="en-US" b="1" dirty="0" smtClean="0"/>
              <a:t>₦ 3,600,000 </a:t>
            </a:r>
            <a:r>
              <a:rPr lang="en-US" dirty="0" smtClean="0"/>
              <a:t>(adjusted for cycles)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Chicken </a:t>
            </a:r>
          </a:p>
          <a:p>
            <a:pPr marL="0" indent="0">
              <a:buNone/>
            </a:pPr>
            <a:r>
              <a:rPr lang="en-US" b="1" dirty="0" smtClean="0"/>
              <a:t>6</a:t>
            </a:r>
            <a:r>
              <a:rPr lang="en-US" dirty="0" smtClean="0"/>
              <a:t> cycles a year</a:t>
            </a:r>
          </a:p>
          <a:p>
            <a:pPr marL="0" indent="0">
              <a:buNone/>
            </a:pPr>
            <a:r>
              <a:rPr lang="en-US" b="1" dirty="0" smtClean="0"/>
              <a:t>₦4,500,000 </a:t>
            </a:r>
            <a:r>
              <a:rPr lang="en-US" dirty="0" smtClean="0"/>
              <a:t>(adjusted for cycles)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5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262094"/>
            <a:ext cx="10515600" cy="1325563"/>
          </a:xfrm>
        </p:spPr>
        <p:txBody>
          <a:bodyPr/>
          <a:lstStyle/>
          <a:p>
            <a:r>
              <a:rPr lang="en-US" dirty="0" smtClean="0"/>
              <a:t>Other revenue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Subscription fee revenue           </a:t>
            </a:r>
            <a:r>
              <a:rPr lang="en-US" dirty="0" smtClean="0"/>
              <a:t>₦125,000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Total revenue                               </a:t>
            </a:r>
            <a:r>
              <a:rPr lang="en-US" b="1" dirty="0" smtClean="0"/>
              <a:t>₦8,225,000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Gross profit(loss) for year 1                          </a:t>
            </a:r>
            <a:r>
              <a:rPr lang="en-US" b="1" dirty="0" smtClean="0"/>
              <a:t>₦61,677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7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313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Growing the birds</vt:lpstr>
      <vt:lpstr>Partnerships…fending of the snakes…Together</vt:lpstr>
      <vt:lpstr>The subscription model…The chick-turk way</vt:lpstr>
      <vt:lpstr>PowerPoint Presentation</vt:lpstr>
      <vt:lpstr>PowerPoint Presentation</vt:lpstr>
      <vt:lpstr>PowerPoint Presentation</vt:lpstr>
      <vt:lpstr>Sales revenue    (sales in 10kg packs)</vt:lpstr>
      <vt:lpstr>But then it gets better…</vt:lpstr>
      <vt:lpstr>Other revenue </vt:lpstr>
      <vt:lpstr>Profit projections </vt:lpstr>
      <vt:lpstr>Subscription projections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BUYPC COMPUTERS</dc:creator>
  <cp:lastModifiedBy>BUYPC COMPUTERS</cp:lastModifiedBy>
  <cp:revision>11</cp:revision>
  <dcterms:created xsi:type="dcterms:W3CDTF">2022-05-28T08:16:42Z</dcterms:created>
  <dcterms:modified xsi:type="dcterms:W3CDTF">2022-05-28T09:39:43Z</dcterms:modified>
</cp:coreProperties>
</file>