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84" r:id="rId3"/>
    <p:sldId id="258" r:id="rId4"/>
    <p:sldId id="259" r:id="rId5"/>
    <p:sldId id="260" r:id="rId6"/>
    <p:sldId id="269" r:id="rId7"/>
    <p:sldId id="270" r:id="rId8"/>
    <p:sldId id="276" r:id="rId9"/>
    <p:sldId id="263" r:id="rId10"/>
    <p:sldId id="273" r:id="rId11"/>
    <p:sldId id="278" r:id="rId12"/>
    <p:sldId id="277" r:id="rId13"/>
    <p:sldId id="279" r:id="rId14"/>
    <p:sldId id="280" r:id="rId15"/>
    <p:sldId id="275" r:id="rId16"/>
    <p:sldId id="274" r:id="rId17"/>
    <p:sldId id="28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875DFA-3EC1-470A-AD1B-EE8BA0BC17C7}">
          <p14:sldIdLst>
            <p14:sldId id="256"/>
            <p14:sldId id="284"/>
            <p14:sldId id="258"/>
            <p14:sldId id="259"/>
            <p14:sldId id="260"/>
            <p14:sldId id="269"/>
            <p14:sldId id="270"/>
            <p14:sldId id="276"/>
            <p14:sldId id="263"/>
            <p14:sldId id="273"/>
            <p14:sldId id="278"/>
            <p14:sldId id="277"/>
            <p14:sldId id="279"/>
            <p14:sldId id="280"/>
            <p14:sldId id="275"/>
            <p14:sldId id="274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60A7D-4AD0-4D15-AA5F-86C5E7B49BF7}" v="52" dt="2024-08-06T03:19:4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2B5D7-FAD4-4724-A39D-83C39BED53E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8ADCB-117E-4390-B9E3-3FEADF1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ADCB-117E-4390-B9E3-3FEADF1EC1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0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3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E92B-7258-7938-2D16-83D8465D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ASP.NET Core </a:t>
            </a:r>
            <a:r>
              <a:rPr lang="en-NG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eb </a:t>
            </a:r>
            <a:r>
              <a:rPr lang="en-NG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 with </a:t>
            </a:r>
            <a:r>
              <a:rPr lang="en-NG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ser </a:t>
            </a:r>
            <a:r>
              <a:rPr lang="en-NG" sz="5000" b="1" dirty="0"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 </a:t>
            </a:r>
            <a:r>
              <a:rPr lang="en-NG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rotected by </a:t>
            </a:r>
            <a:r>
              <a:rPr lang="en-NG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</a:t>
            </a:r>
            <a:r>
              <a:rPr lang="en-US" sz="5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uthorization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208C6-7211-AC3F-7A23-02FCA6D0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N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0D29-4217-CE5C-71E9-2110D12D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51" r="28532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0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72948-8231-A261-EC24-CF1D51F5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Registration link for each UserRole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32510F-E42C-4132-E589-DEF466437B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8" r="-1" b="1835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149F2D-EF15-6E4E-EE70-F04A01E0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59"/>
            <a:ext cx="12192000" cy="64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8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7DF571-2861-5618-6579-17255ACF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70"/>
            <a:ext cx="12192000" cy="6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4A62B3-B332-061B-A504-3447214B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62"/>
            <a:ext cx="12192000" cy="61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7ADFE9-63EC-0477-B591-A05CEA6F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70"/>
            <a:ext cx="12192000" cy="6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2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438C13-80E3-B7D4-74F6-D2CF1DE9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5"/>
            <a:ext cx="12192000" cy="65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8BDA54-CA18-AA18-5ACF-012F52B0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5"/>
            <a:ext cx="12192000" cy="658898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43C49C-0DCC-EE8A-89CC-A62F0EF9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AF1BB99-13FF-8EA0-F96B-F0F5C78D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E92B-7258-7938-2D16-83D8465D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r>
              <a:rPr lang="en-NG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hank You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0D29-4217-CE5C-71E9-2110D12D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08" r="27975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E92B-7258-7938-2D16-83D8465D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NG" b="1" dirty="0">
                <a:highlight>
                  <a:srgbClr val="FFFFFF"/>
                </a:highlight>
                <a:latin typeface="Arial" panose="020B0604020202020204" pitchFamily="34" charset="0"/>
              </a:rPr>
              <a:t>Group </a:t>
            </a:r>
            <a:r>
              <a:rPr lang="en-NG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Members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208C6-7211-AC3F-7A23-02FCA6D0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N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Ifeoluwa </a:t>
            </a:r>
            <a:r>
              <a:rPr lang="en-NG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afe</a:t>
            </a:r>
            <a:r>
              <a:rPr lang="en-N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200596002</a:t>
            </a:r>
          </a:p>
          <a:p>
            <a:r>
              <a:rPr lang="en-NG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Olajumoke</a:t>
            </a:r>
            <a:r>
              <a:rPr lang="en-N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NG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akpausoh</a:t>
            </a:r>
            <a:r>
              <a:rPr lang="en-N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200605467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0D29-4217-CE5C-71E9-2110D12D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08" r="27975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EEA-724E-D0C6-38E8-8EBD4B16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NG" b="1" dirty="0">
                <a:solidFill>
                  <a:schemeClr val="tx1"/>
                </a:solidFill>
              </a:rPr>
              <a:t>Project Summary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B4D403CD-9CB6-9C76-0F21-B722F22C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90" r="12131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4195-B2D8-16B2-AB5B-DEC021DB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task involves creating an ASP.NET Core Web Application with strong user data protection mechanisms. Emphasis is placed on implementing user authorization to secure access to sensitive information and functionalities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6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3EAC73DC-E119-08D4-F0C4-723E695E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FAEEA-724E-D0C6-38E8-8EBD4B16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27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NG" b="1" dirty="0">
                <a:solidFill>
                  <a:schemeClr val="tx1"/>
                </a:solidFill>
              </a:rPr>
              <a:t>Project Setup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4195-B2D8-16B2-AB5B-DEC021DB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NG" dirty="0">
                <a:solidFill>
                  <a:schemeClr val="tx1"/>
                </a:solidFill>
              </a:rPr>
              <a:t>Created a </a:t>
            </a:r>
            <a:r>
              <a:rPr lang="en-US" dirty="0">
                <a:solidFill>
                  <a:schemeClr val="tx1"/>
                </a:solidFill>
              </a:rPr>
              <a:t>New ASP.NET Core Web Application</a:t>
            </a:r>
            <a:r>
              <a:rPr lang="en-NG" dirty="0">
                <a:solidFill>
                  <a:schemeClr val="tx1"/>
                </a:solidFill>
              </a:rPr>
              <a:t> utilizing </a:t>
            </a:r>
            <a:r>
              <a:rPr lang="en-US" dirty="0">
                <a:solidFill>
                  <a:schemeClr val="tx1"/>
                </a:solidFill>
              </a:rPr>
              <a:t>Visual Studio </a:t>
            </a:r>
            <a:endParaRPr lang="en-NG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Configure</a:t>
            </a:r>
            <a:r>
              <a:rPr lang="en-NG" dirty="0">
                <a:solidFill>
                  <a:schemeClr val="tx1"/>
                </a:solidFill>
              </a:rPr>
              <a:t>d the</a:t>
            </a:r>
            <a:r>
              <a:rPr lang="en-US" dirty="0">
                <a:solidFill>
                  <a:schemeClr val="tx1"/>
                </a:solidFill>
              </a:rPr>
              <a:t> Essential </a:t>
            </a:r>
            <a:r>
              <a:rPr lang="en-NG" dirty="0">
                <a:solidFill>
                  <a:schemeClr val="tx1"/>
                </a:solidFill>
              </a:rPr>
              <a:t>NuGet </a:t>
            </a:r>
            <a:r>
              <a:rPr lang="en-US" dirty="0">
                <a:solidFill>
                  <a:schemeClr val="tx1"/>
                </a:solidFill>
              </a:rPr>
              <a:t>Packages</a:t>
            </a:r>
            <a:r>
              <a:rPr lang="en-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authentication and authorization, such as Microsoft.AspNetCore.Authentication.JwtBearer for token-based authentication</a:t>
            </a:r>
            <a:r>
              <a:rPr lang="en-NG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Microsoft.AspNetCore.Identity</a:t>
            </a:r>
            <a:r>
              <a:rPr lang="en-NG" dirty="0">
                <a:solidFill>
                  <a:schemeClr val="tx1"/>
                </a:solidFill>
              </a:rPr>
              <a:t>.EntityFrameworkCore</a:t>
            </a:r>
            <a:r>
              <a:rPr lang="en-US" dirty="0">
                <a:solidFill>
                  <a:schemeClr val="tx1"/>
                </a:solidFill>
              </a:rPr>
              <a:t> for user management</a:t>
            </a:r>
            <a:r>
              <a:rPr lang="en-N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Microsoft.</a:t>
            </a:r>
            <a:r>
              <a:rPr lang="en-NG" dirty="0">
                <a:solidFill>
                  <a:schemeClr val="tx1"/>
                </a:solidFill>
              </a:rPr>
              <a:t>EntityFrameworkCore.SqlServer for interacting with </a:t>
            </a:r>
            <a:r>
              <a:rPr lang="en-US" dirty="0">
                <a:solidFill>
                  <a:schemeClr val="tx1"/>
                </a:solidFill>
              </a:rPr>
              <a:t>Microsoft SQL Server databases</a:t>
            </a:r>
            <a:r>
              <a:rPr lang="en-NG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Microsoft.</a:t>
            </a:r>
            <a:r>
              <a:rPr lang="en-NG" dirty="0">
                <a:solidFill>
                  <a:schemeClr val="tx1"/>
                </a:solidFill>
              </a:rPr>
              <a:t>EntityFrameworkCore.Tools for </a:t>
            </a:r>
            <a:r>
              <a:rPr lang="en-US" dirty="0">
                <a:solidFill>
                  <a:schemeClr val="tx1"/>
                </a:solidFill>
              </a:rPr>
              <a:t>managing various aspects of EF Core, including migrations, database updates, and model generation</a:t>
            </a:r>
            <a:endParaRPr lang="en-NG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NG" dirty="0">
                <a:solidFill>
                  <a:schemeClr val="tx1"/>
                </a:solidFill>
              </a:rPr>
              <a:t>Set up the SQL Server and configure</a:t>
            </a:r>
            <a:r>
              <a:rPr lang="en-US" dirty="0">
                <a:solidFill>
                  <a:schemeClr val="tx1"/>
                </a:solidFill>
              </a:rPr>
              <a:t> the application to connect to</a:t>
            </a:r>
            <a:r>
              <a:rPr lang="en-NG" dirty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SQL Server database using a connection string defined in appsettings.json</a:t>
            </a:r>
            <a:endParaRPr lang="en-NG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Configure</a:t>
            </a:r>
            <a:r>
              <a:rPr lang="en-NG" dirty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Entity Framework Core</a:t>
            </a:r>
            <a:r>
              <a:rPr lang="en-NG" dirty="0">
                <a:solidFill>
                  <a:schemeClr val="tx1"/>
                </a:solidFill>
              </a:rPr>
              <a:t> by utilizing </a:t>
            </a:r>
            <a:r>
              <a:rPr lang="en-US" dirty="0">
                <a:solidFill>
                  <a:schemeClr val="tx1"/>
                </a:solidFill>
              </a:rPr>
              <a:t>Microsoft.EntityFrameworkCore to manage data access</a:t>
            </a:r>
            <a:endParaRPr lang="en-NG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up </a:t>
            </a:r>
            <a:r>
              <a:rPr lang="en-NG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DbContext to interact with the SQL Server database</a:t>
            </a:r>
            <a:endParaRPr lang="en-NG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66568B8-6A99-5924-40AF-C8EE9BD5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ECCAC-E5B8-1741-C401-D51432A8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NG" b="1"/>
              <a:t>Project Setup</a:t>
            </a:r>
            <a:endParaRPr lang="en-US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13D0-9F8E-C4B9-91D7-17B6FFD8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US" dirty="0"/>
              <a:t>Utilize ASP.NET Core Identity to handle user registration, login, and password management securely</a:t>
            </a:r>
            <a:endParaRPr lang="en-NG" dirty="0"/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US" dirty="0"/>
              <a:t>Create</a:t>
            </a:r>
            <a:r>
              <a:rPr lang="en-NG" dirty="0"/>
              <a:t>d </a:t>
            </a:r>
            <a:r>
              <a:rPr lang="en-US" dirty="0"/>
              <a:t>policies that specify the access requirements for different parts of the application based on user roles</a:t>
            </a:r>
            <a:endParaRPr lang="en-NG" dirty="0"/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NG" dirty="0"/>
              <a:t>Applied the control policies using the </a:t>
            </a:r>
            <a:r>
              <a:rPr lang="en-US" dirty="0"/>
              <a:t>[Authorize] attributes on</a:t>
            </a:r>
            <a:r>
              <a:rPr lang="en-NG" dirty="0"/>
              <a:t> the</a:t>
            </a:r>
            <a:r>
              <a:rPr lang="en-US" dirty="0"/>
              <a:t> controllers</a:t>
            </a:r>
            <a:endParaRPr lang="en-NG" dirty="0"/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US" dirty="0"/>
              <a:t>Use</a:t>
            </a:r>
            <a:r>
              <a:rPr lang="en-NG" dirty="0"/>
              <a:t>d</a:t>
            </a:r>
            <a:r>
              <a:rPr lang="en-US" dirty="0"/>
              <a:t> EF Core migrations to create and update the database schema based on </a:t>
            </a:r>
            <a:r>
              <a:rPr lang="en-NG" dirty="0"/>
              <a:t>the </a:t>
            </a:r>
            <a:r>
              <a:rPr lang="en-US" dirty="0"/>
              <a:t>data models. </a:t>
            </a:r>
            <a:endParaRPr lang="en-NG" dirty="0"/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US" dirty="0"/>
              <a:t>Test</a:t>
            </a:r>
            <a:r>
              <a:rPr lang="en-NG" dirty="0"/>
              <a:t>ed</a:t>
            </a:r>
            <a:r>
              <a:rPr lang="en-US" dirty="0"/>
              <a:t> the authentication process to ensure users can access their accounts and validate</a:t>
            </a:r>
            <a:r>
              <a:rPr lang="en-NG" dirty="0"/>
              <a:t>d</a:t>
            </a:r>
            <a:r>
              <a:rPr lang="en-US" dirty="0"/>
              <a:t> that</a:t>
            </a:r>
            <a:r>
              <a:rPr lang="en-NG" dirty="0"/>
              <a:t> the</a:t>
            </a:r>
            <a:r>
              <a:rPr lang="en-US" dirty="0"/>
              <a:t> authorization policies are enforced correctly.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AB985-1C60-F72C-C2D6-308ECDA6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Output 1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AA2B396-99BF-8BF7-ECFB-F57A50ECED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1187355" y="640080"/>
            <a:ext cx="8921012" cy="356856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2FBD0F-85E6-6344-0DA2-3AB4D71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Output 2 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19EFFB-F30E-A2CD-2EF9-B1447DF6AB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0" b="14320"/>
          <a:stretch>
            <a:fillRect/>
          </a:stretch>
        </p:blipFill>
        <p:spPr>
          <a:xfrm>
            <a:off x="1181633" y="640080"/>
            <a:ext cx="9327427" cy="34944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0BDDC8-8AB7-F4DA-87D6-25B8834F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4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40EA-1444-354A-F11E-AC846C6C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G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4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EA2EA6-E567-27F9-6AD3-9C948710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1" r="-1" b="2003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0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BB9E43"/>
      </a:accent1>
      <a:accent2>
        <a:srgbClr val="E48654"/>
      </a:accent2>
      <a:accent3>
        <a:srgbClr val="E9737C"/>
      </a:accent3>
      <a:accent4>
        <a:srgbClr val="E4549B"/>
      </a:accent4>
      <a:accent5>
        <a:srgbClr val="E973DE"/>
      </a:accent5>
      <a:accent6>
        <a:srgbClr val="B654E4"/>
      </a:accent6>
      <a:hlink>
        <a:srgbClr val="697A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304</Words>
  <Application>Microsoft Office PowerPoint</Application>
  <PresentationFormat>Widescreen</PresentationFormat>
  <Paragraphs>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RetrospectVTI</vt:lpstr>
      <vt:lpstr>ASP.NET Core Web App with User Data Protected by Authorization</vt:lpstr>
      <vt:lpstr>Group Members</vt:lpstr>
      <vt:lpstr>Project Summary</vt:lpstr>
      <vt:lpstr>Project Setup</vt:lpstr>
      <vt:lpstr>Project Setup</vt:lpstr>
      <vt:lpstr>Output 1</vt:lpstr>
      <vt:lpstr>Output 2 </vt:lpstr>
      <vt:lpstr>PowerPoint Presentation</vt:lpstr>
      <vt:lpstr>Output 4</vt:lpstr>
      <vt:lpstr>Registration link for each UserRole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Ifeoluwa Afe</dc:creator>
  <cp:lastModifiedBy>Ifeoluwa Afe</cp:lastModifiedBy>
  <cp:revision>2</cp:revision>
  <dcterms:created xsi:type="dcterms:W3CDTF">2024-08-06T00:11:53Z</dcterms:created>
  <dcterms:modified xsi:type="dcterms:W3CDTF">2024-08-06T03:20:12Z</dcterms:modified>
</cp:coreProperties>
</file>