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8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2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8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2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7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6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2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2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0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6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9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25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tscribdatabase.tech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53E113-0607-4C38-9CB7-0325468ED341}"/>
              </a:ext>
            </a:extLst>
          </p:cNvPr>
          <p:cNvSpPr txBox="1">
            <a:spLocks/>
          </p:cNvSpPr>
          <p:nvPr/>
        </p:nvSpPr>
        <p:spPr>
          <a:xfrm>
            <a:off x="1813754" y="2591905"/>
            <a:ext cx="8869528" cy="6674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4400" b="1" dirty="0">
                <a:latin typeface="Arial Rounded MT Bold" panose="020F0704030504030204" pitchFamily="34" charset="0"/>
                <a:cs typeface="Calibri Light" panose="020F0302020204030204" pitchFamily="34" charset="0"/>
              </a:rPr>
              <a:t>PARTS Crib database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385A4-3267-4623-99B4-9C057003DBBE}"/>
              </a:ext>
            </a:extLst>
          </p:cNvPr>
          <p:cNvSpPr/>
          <p:nvPr/>
        </p:nvSpPr>
        <p:spPr>
          <a:xfrm>
            <a:off x="3248670" y="3322413"/>
            <a:ext cx="5853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latin typeface="Doppio One" panose="02010603030000020804" pitchFamily="2" charset="0"/>
                <a:cs typeface="Calibri Light" panose="020F0302020204030204" pitchFamily="34" charset="0"/>
              </a:rPr>
              <a:t>(USB BARCODE SCANNER)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4B92A-2ADE-4242-9CD4-26F0558F4CB3}"/>
              </a:ext>
            </a:extLst>
          </p:cNvPr>
          <p:cNvSpPr/>
          <p:nvPr/>
        </p:nvSpPr>
        <p:spPr>
          <a:xfrm>
            <a:off x="5158356" y="3873670"/>
            <a:ext cx="2127315" cy="378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Ifeoluwa David Adese</a:t>
            </a:r>
          </a:p>
        </p:txBody>
      </p:sp>
    </p:spTree>
    <p:extLst>
      <p:ext uri="{BB962C8B-B14F-4D97-AF65-F5344CB8AC3E}">
        <p14:creationId xmlns:p14="http://schemas.microsoft.com/office/powerpoint/2010/main" val="344506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53E113-0607-4C38-9CB7-0325468ED341}"/>
              </a:ext>
            </a:extLst>
          </p:cNvPr>
          <p:cNvSpPr txBox="1">
            <a:spLocks/>
          </p:cNvSpPr>
          <p:nvPr/>
        </p:nvSpPr>
        <p:spPr>
          <a:xfrm>
            <a:off x="1813754" y="484814"/>
            <a:ext cx="8869528" cy="6674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4400" b="1" dirty="0">
                <a:latin typeface="Arial Rounded MT Bold" panose="020F0704030504030204" pitchFamily="34" charset="0"/>
                <a:cs typeface="Calibri Light" panose="020F0302020204030204" pitchFamily="34" charset="0"/>
              </a:rPr>
              <a:t>PROJECT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154E1-CBE3-464D-8F84-06308EF3DA6A}"/>
              </a:ext>
            </a:extLst>
          </p:cNvPr>
          <p:cNvSpPr txBox="1"/>
          <p:nvPr/>
        </p:nvSpPr>
        <p:spPr>
          <a:xfrm>
            <a:off x="760850" y="1391478"/>
            <a:ext cx="10670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 Parts Crib Database project is simply an authentication process for students trying to book out tools and equipment from the college’s parts crib.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We’re basically trying to implement the similar process used at the library desk in borrowing out books and other library materials.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 plan is to generate specific barcode IDs assigned to each student signed up in the parts crib database. IDs could be attached to student cards or anything else.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These barcodes will hold detailed information like Student full name, Student ID, Email Address, Quantity of Items in Possession, List of Items in Possession, User Status i.e. Admin/Student etc.</a:t>
            </a:r>
          </a:p>
        </p:txBody>
      </p:sp>
    </p:spTree>
    <p:extLst>
      <p:ext uri="{BB962C8B-B14F-4D97-AF65-F5344CB8AC3E}">
        <p14:creationId xmlns:p14="http://schemas.microsoft.com/office/powerpoint/2010/main" val="147317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53E113-0607-4C38-9CB7-0325468ED341}"/>
              </a:ext>
            </a:extLst>
          </p:cNvPr>
          <p:cNvSpPr txBox="1">
            <a:spLocks/>
          </p:cNvSpPr>
          <p:nvPr/>
        </p:nvSpPr>
        <p:spPr>
          <a:xfrm>
            <a:off x="1661235" y="702365"/>
            <a:ext cx="8869528" cy="67515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4400" b="1" dirty="0">
                <a:latin typeface="Arial Rounded MT Bold" panose="020F0704030504030204" pitchFamily="34" charset="0"/>
                <a:cs typeface="Calibri Light" panose="020F0302020204030204" pitchFamily="34" charset="0"/>
              </a:rPr>
              <a:t>Problems identified &amp; solutions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D04DB-139A-402C-A895-8FCE2000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34" y="1642564"/>
            <a:ext cx="10686331" cy="41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2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53E113-0607-4C38-9CB7-0325468ED341}"/>
              </a:ext>
            </a:extLst>
          </p:cNvPr>
          <p:cNvSpPr txBox="1">
            <a:spLocks/>
          </p:cNvSpPr>
          <p:nvPr/>
        </p:nvSpPr>
        <p:spPr>
          <a:xfrm>
            <a:off x="1661236" y="484814"/>
            <a:ext cx="8869528" cy="6674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4400" b="1" dirty="0">
                <a:latin typeface="Arial Rounded MT Bold" panose="020F0704030504030204" pitchFamily="34" charset="0"/>
                <a:cs typeface="Calibri Light" panose="020F0302020204030204" pitchFamily="34" charset="0"/>
              </a:rPr>
              <a:t>Main required materials &amp; budget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0E8E0-926B-444A-84C9-E59C7385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1371912"/>
            <a:ext cx="5433394" cy="3849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67E95-9564-42F0-9CBB-D681DC28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47" y="1371912"/>
            <a:ext cx="5230824" cy="3849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8209F1-557B-44FF-8D5F-46E7403D5596}"/>
              </a:ext>
            </a:extLst>
          </p:cNvPr>
          <p:cNvSpPr txBox="1"/>
          <p:nvPr/>
        </p:nvSpPr>
        <p:spPr>
          <a:xfrm flipH="1">
            <a:off x="1232453" y="5301422"/>
            <a:ext cx="40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Raspberry Pi 3 Unit - $74.95 (Canakit)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6805B-02A5-4076-9811-072D9BD9BF80}"/>
              </a:ext>
            </a:extLst>
          </p:cNvPr>
          <p:cNvSpPr txBox="1"/>
          <p:nvPr/>
        </p:nvSpPr>
        <p:spPr>
          <a:xfrm flipH="1">
            <a:off x="6558261" y="5301422"/>
            <a:ext cx="491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USB Barcode Scanner  - $87.52 CAD (Adafruit)</a:t>
            </a:r>
          </a:p>
        </p:txBody>
      </p:sp>
    </p:spTree>
    <p:extLst>
      <p:ext uri="{BB962C8B-B14F-4D97-AF65-F5344CB8AC3E}">
        <p14:creationId xmlns:p14="http://schemas.microsoft.com/office/powerpoint/2010/main" val="265251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53E113-0607-4C38-9CB7-0325468ED341}"/>
              </a:ext>
            </a:extLst>
          </p:cNvPr>
          <p:cNvSpPr txBox="1">
            <a:spLocks/>
          </p:cNvSpPr>
          <p:nvPr/>
        </p:nvSpPr>
        <p:spPr>
          <a:xfrm>
            <a:off x="1813754" y="484814"/>
            <a:ext cx="8869528" cy="6674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4400" b="1" dirty="0">
                <a:latin typeface="Arial Rounded MT Bold" panose="020F0704030504030204" pitchFamily="34" charset="0"/>
                <a:cs typeface="Calibri Light" panose="020F0302020204030204" pitchFamily="34" charset="0"/>
              </a:rPr>
              <a:t>Project scheduling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3124FE-4651-43B6-91DF-397FFEE70245}"/>
              </a:ext>
            </a:extLst>
          </p:cNvPr>
          <p:cNvSpPr txBox="1"/>
          <p:nvPr/>
        </p:nvSpPr>
        <p:spPr>
          <a:xfrm>
            <a:off x="2054085" y="1270764"/>
            <a:ext cx="849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Waterfall Procedure worked best for Individual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Individual Progress was measured on weekly accomplishments.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DADF7-59B9-4C54-B6C8-94FD00AF8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2380722"/>
            <a:ext cx="11251096" cy="4057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91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53E113-0607-4C38-9CB7-0325468ED341}"/>
              </a:ext>
            </a:extLst>
          </p:cNvPr>
          <p:cNvSpPr txBox="1">
            <a:spLocks/>
          </p:cNvSpPr>
          <p:nvPr/>
        </p:nvSpPr>
        <p:spPr>
          <a:xfrm>
            <a:off x="1787250" y="670343"/>
            <a:ext cx="8869528" cy="49584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4400" b="1" dirty="0">
                <a:latin typeface="Arial Rounded MT Bold" panose="020F0704030504030204" pitchFamily="34" charset="0"/>
                <a:cs typeface="Calibri Light" panose="020F0302020204030204" pitchFamily="34" charset="0"/>
              </a:rPr>
              <a:t>Resources needed for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61C0A-E3FC-46B7-B2B7-BD81185B9A67}"/>
              </a:ext>
            </a:extLst>
          </p:cNvPr>
          <p:cNvSpPr txBox="1"/>
          <p:nvPr/>
        </p:nvSpPr>
        <p:spPr>
          <a:xfrm>
            <a:off x="760850" y="1603512"/>
            <a:ext cx="106702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USB Barcode Scanner &amp; Raspberry Pi Unit Set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Web Application – </a:t>
            </a:r>
            <a:r>
              <a:rPr lang="en-CA" sz="2400" b="1" dirty="0">
                <a:hlinkClick r:id="rId2"/>
              </a:rPr>
              <a:t>www.partscribdatabase.tech</a:t>
            </a:r>
            <a:endParaRPr lang="en-CA" sz="2400" b="1" dirty="0"/>
          </a:p>
          <a:p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Visible Remote Online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Randomly Generated Barcode IDs (Interleaved 2 of 5).</a:t>
            </a:r>
          </a:p>
        </p:txBody>
      </p:sp>
    </p:spTree>
    <p:extLst>
      <p:ext uri="{BB962C8B-B14F-4D97-AF65-F5344CB8AC3E}">
        <p14:creationId xmlns:p14="http://schemas.microsoft.com/office/powerpoint/2010/main" val="125851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53E113-0607-4C38-9CB7-0325468ED341}"/>
              </a:ext>
            </a:extLst>
          </p:cNvPr>
          <p:cNvSpPr txBox="1">
            <a:spLocks/>
          </p:cNvSpPr>
          <p:nvPr/>
        </p:nvSpPr>
        <p:spPr>
          <a:xfrm>
            <a:off x="1787250" y="670343"/>
            <a:ext cx="8869528" cy="49584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2800" b="1" dirty="0">
                <a:latin typeface="Arial Rounded MT Bold" panose="020F0704030504030204" pitchFamily="34" charset="0"/>
                <a:cs typeface="Calibri Light" panose="020F0302020204030204" pitchFamily="34" charset="0"/>
              </a:rPr>
              <a:t>utilized knowledge from previous courses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61C0A-E3FC-46B7-B2B7-BD81185B9A67}"/>
              </a:ext>
            </a:extLst>
          </p:cNvPr>
          <p:cNvSpPr txBox="1"/>
          <p:nvPr/>
        </p:nvSpPr>
        <p:spPr>
          <a:xfrm>
            <a:off x="760850" y="1537251"/>
            <a:ext cx="106702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Command Line Usage:</a:t>
            </a:r>
          </a:p>
          <a:p>
            <a:r>
              <a:rPr lang="en-CA" sz="2400" b="1" dirty="0"/>
              <a:t>	Unix Scripting, C programming, Network Programming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Version Control using GitHub:</a:t>
            </a:r>
          </a:p>
          <a:p>
            <a:r>
              <a:rPr lang="en-CA" sz="2400" b="1" dirty="0"/>
              <a:t>	Software Project &amp; Hardware Production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PCB Board + Raspberry Pi Assembly (Reading and Testing Circuits):</a:t>
            </a:r>
          </a:p>
          <a:p>
            <a:r>
              <a:rPr lang="en-CA" sz="2400" b="1" dirty="0"/>
              <a:t>	Electric Circuits and Devices (Tech 150), Electric Circuits (Tech 101)</a:t>
            </a:r>
          </a:p>
          <a:p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Web Application Development using HTML + PHP + SQL:</a:t>
            </a:r>
          </a:p>
          <a:p>
            <a:r>
              <a:rPr lang="en-CA" sz="2400" b="1" dirty="0"/>
              <a:t>	Internet Programming, Database in Java, Unix Scripting.</a:t>
            </a:r>
          </a:p>
        </p:txBody>
      </p:sp>
    </p:spTree>
    <p:extLst>
      <p:ext uri="{BB962C8B-B14F-4D97-AF65-F5344CB8AC3E}">
        <p14:creationId xmlns:p14="http://schemas.microsoft.com/office/powerpoint/2010/main" val="1161915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1039</TotalTime>
  <Words>225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Doppio One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ife adese</dc:creator>
  <cp:lastModifiedBy>ife adese</cp:lastModifiedBy>
  <cp:revision>17</cp:revision>
  <dcterms:created xsi:type="dcterms:W3CDTF">2018-01-11T23:57:19Z</dcterms:created>
  <dcterms:modified xsi:type="dcterms:W3CDTF">2018-01-12T17:16:50Z</dcterms:modified>
</cp:coreProperties>
</file>