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20"/>
  </p:notesMasterIdLst>
  <p:handoutMasterIdLst>
    <p:handoutMasterId r:id="rId21"/>
  </p:handoutMasterIdLst>
  <p:sldIdLst>
    <p:sldId id="256" r:id="rId7"/>
    <p:sldId id="575" r:id="rId8"/>
    <p:sldId id="613" r:id="rId9"/>
    <p:sldId id="616" r:id="rId10"/>
    <p:sldId id="614" r:id="rId11"/>
    <p:sldId id="596" r:id="rId12"/>
    <p:sldId id="615" r:id="rId13"/>
    <p:sldId id="619" r:id="rId14"/>
    <p:sldId id="618" r:id="rId15"/>
    <p:sldId id="617" r:id="rId16"/>
    <p:sldId id="620" r:id="rId17"/>
    <p:sldId id="335" r:id="rId18"/>
    <p:sldId id="391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0A0B-C7DA-4A7D-98B5-3CDBB01D1FE0}" v="993" dt="2021-03-16T13:12:5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87996" autoAdjust="0"/>
  </p:normalViewPr>
  <p:slideViewPr>
    <p:cSldViewPr snapToGrid="0">
      <p:cViewPr varScale="1">
        <p:scale>
          <a:sx n="72" d="100"/>
          <a:sy n="72" d="100"/>
        </p:scale>
        <p:origin x="453" y="5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8649-3C55-45C1-8809-A9E0355D32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353-4F2E-4C2D-AEA6-C2464113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1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013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2398060"/>
            <a:ext cx="7574494" cy="219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8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943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729" y="1412415"/>
            <a:ext cx="4383817" cy="516204"/>
          </a:xfrm>
        </p:spPr>
        <p:txBody>
          <a:bodyPr/>
          <a:lstStyle/>
          <a:p>
            <a:r>
              <a:rPr lang="en-US" sz="3600" dirty="0"/>
              <a:t>Simple CI/CD Project.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AB3E7B-4711-47F0-8B10-879EE4811D73}"/>
              </a:ext>
            </a:extLst>
          </p:cNvPr>
          <p:cNvSpPr txBox="1">
            <a:spLocks/>
          </p:cNvSpPr>
          <p:nvPr/>
        </p:nvSpPr>
        <p:spPr>
          <a:xfrm>
            <a:off x="531466" y="4578350"/>
            <a:ext cx="4315968" cy="3922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7241CE7-388C-4A1C-A786-B7E60C2B27D8}"/>
              </a:ext>
            </a:extLst>
          </p:cNvPr>
          <p:cNvSpPr txBox="1">
            <a:spLocks/>
          </p:cNvSpPr>
          <p:nvPr/>
        </p:nvSpPr>
        <p:spPr>
          <a:xfrm>
            <a:off x="292874" y="4306040"/>
            <a:ext cx="3987577" cy="325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Project creator: Ivan </a:t>
            </a:r>
            <a:r>
              <a:rPr lang="en-US" sz="2400" err="1"/>
              <a:t>Samoilenko</a:t>
            </a:r>
            <a:endParaRPr lang="ru-RU" sz="2400" err="1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CC73BE8-0963-4169-BE18-B0EFDB7141EF}"/>
              </a:ext>
            </a:extLst>
          </p:cNvPr>
          <p:cNvSpPr txBox="1">
            <a:spLocks/>
          </p:cNvSpPr>
          <p:nvPr/>
        </p:nvSpPr>
        <p:spPr>
          <a:xfrm>
            <a:off x="292874" y="4702279"/>
            <a:ext cx="3644677" cy="325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cs typeface="Calibri Light"/>
              </a:rPr>
              <a:t>Presenation design: EPAM</a:t>
            </a:r>
            <a:endParaRPr lang="en-US" sz="2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8940" y="140777"/>
            <a:ext cx="2292394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Sending artifacts</a:t>
            </a:r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CBB45A-9110-4591-AEB3-B2331934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3" y="620841"/>
            <a:ext cx="9156701" cy="41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21D30-2002-481D-83DF-7AFB7890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1" y="338493"/>
            <a:ext cx="7802033" cy="44312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7829" y="27888"/>
            <a:ext cx="5114617" cy="313984"/>
          </a:xfrm>
        </p:spPr>
        <p:txBody>
          <a:bodyPr>
            <a:normAutofit fontScale="90000"/>
          </a:bodyPr>
          <a:lstStyle/>
          <a:p>
            <a:r>
              <a:rPr lang="en-US" sz="2400" b="1">
                <a:cs typeface="Calibri Light"/>
              </a:rPr>
              <a:t>HTML page on target server in container</a:t>
            </a:r>
            <a:endParaRPr lang="en-US" sz="24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254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E50-849C-4AE0-9F24-D460A33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3628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2286000"/>
            <a:ext cx="5680871" cy="685829"/>
          </a:xfrm>
        </p:spPr>
        <p:txBody>
          <a:bodyPr>
            <a:spAutoFit/>
          </a:bodyPr>
          <a:lstStyle/>
          <a:p>
            <a:pPr algn="ctr"/>
            <a:r>
              <a:rPr lang="en-US" sz="4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64195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173" y="139819"/>
            <a:ext cx="8398180" cy="800816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   Scheme of my project using Ansible, GIT, Jenkins, AWS</a:t>
            </a:r>
            <a:br>
              <a:rPr lang="en-US" sz="2700" b="1" dirty="0"/>
            </a:br>
            <a:r>
              <a:rPr lang="en-US" sz="2700" b="1" dirty="0"/>
              <a:t>   EC2, Docker.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132E750-79C7-4FF3-932B-493A0E65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33" y="3317706"/>
            <a:ext cx="880534" cy="107631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7B7466F-C94A-489D-83FC-08CD3497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1136381"/>
            <a:ext cx="1642534" cy="145962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D955192-EFF5-4934-A3C8-9F92992EA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621" y="649817"/>
            <a:ext cx="2305755" cy="230575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E307DAB-85D6-438B-B011-219DC45A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733" y="1248356"/>
            <a:ext cx="1226256" cy="1108676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BC344EE-0D23-4853-96D7-E7C735873E16}"/>
              </a:ext>
            </a:extLst>
          </p:cNvPr>
          <p:cNvSpPr/>
          <p:nvPr/>
        </p:nvSpPr>
        <p:spPr>
          <a:xfrm>
            <a:off x="922161" y="1045634"/>
            <a:ext cx="3774721" cy="169333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7">
            <a:extLst>
              <a:ext uri="{FF2B5EF4-FFF2-40B4-BE49-F238E27FC236}">
                <a16:creationId xmlns:a16="http://schemas.microsoft.com/office/drawing/2014/main" id="{608C64D3-C72F-437A-9A31-BE830E76D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176" y="2266948"/>
            <a:ext cx="1762480" cy="1110547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9E919F07-63B3-4611-87F4-43C88462BDAE}"/>
              </a:ext>
            </a:extLst>
          </p:cNvPr>
          <p:cNvSpPr/>
          <p:nvPr/>
        </p:nvSpPr>
        <p:spPr>
          <a:xfrm>
            <a:off x="6608939" y="982134"/>
            <a:ext cx="1862666" cy="17709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32D108C-6730-4398-8E90-862F2319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677" y="2266947"/>
            <a:ext cx="1762480" cy="1110547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DBFEB38-0EE5-437A-A478-F806A37A5FDC}"/>
              </a:ext>
            </a:extLst>
          </p:cNvPr>
          <p:cNvCxnSpPr/>
          <p:nvPr/>
        </p:nvCxnSpPr>
        <p:spPr>
          <a:xfrm>
            <a:off x="2264481" y="1625951"/>
            <a:ext cx="1217787" cy="11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FBD8AB26-79E9-4181-B707-62C736245F24}"/>
              </a:ext>
            </a:extLst>
          </p:cNvPr>
          <p:cNvSpPr/>
          <p:nvPr/>
        </p:nvSpPr>
        <p:spPr>
          <a:xfrm>
            <a:off x="3765550" y="2915356"/>
            <a:ext cx="1862666" cy="17709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7">
            <a:extLst>
              <a:ext uri="{FF2B5EF4-FFF2-40B4-BE49-F238E27FC236}">
                <a16:creationId xmlns:a16="http://schemas.microsoft.com/office/drawing/2014/main" id="{A7D71EFC-C765-48D9-9040-BDAFE2080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066" y="3417003"/>
            <a:ext cx="1762480" cy="1110547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392A176-083B-4D85-9F0C-FB37085F0673}"/>
              </a:ext>
            </a:extLst>
          </p:cNvPr>
          <p:cNvCxnSpPr/>
          <p:nvPr/>
        </p:nvCxnSpPr>
        <p:spPr>
          <a:xfrm flipH="1" flipV="1">
            <a:off x="3110088" y="2824338"/>
            <a:ext cx="1244601" cy="69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8D7732A-F138-4799-B0FC-8B8C1FBA43DA}"/>
              </a:ext>
            </a:extLst>
          </p:cNvPr>
          <p:cNvCxnSpPr>
            <a:cxnSpLocks/>
          </p:cNvCxnSpPr>
          <p:nvPr/>
        </p:nvCxnSpPr>
        <p:spPr>
          <a:xfrm flipV="1">
            <a:off x="5088467" y="2810227"/>
            <a:ext cx="2269065" cy="778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1">
            <a:extLst>
              <a:ext uri="{FF2B5EF4-FFF2-40B4-BE49-F238E27FC236}">
                <a16:creationId xmlns:a16="http://schemas.microsoft.com/office/drawing/2014/main" id="{6C9BBB49-67BA-4BE2-8C5B-C34962AA9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33" y="2985205"/>
            <a:ext cx="1621367" cy="1628423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106FCA1-4067-42A3-B5FA-C2D3284CC8A7}"/>
              </a:ext>
            </a:extLst>
          </p:cNvPr>
          <p:cNvCxnSpPr>
            <a:cxnSpLocks/>
          </p:cNvCxnSpPr>
          <p:nvPr/>
        </p:nvCxnSpPr>
        <p:spPr>
          <a:xfrm flipV="1">
            <a:off x="1193801" y="2344560"/>
            <a:ext cx="554565" cy="118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B045F-B9B2-4B2A-8B72-45D750B1F513}"/>
              </a:ext>
            </a:extLst>
          </p:cNvPr>
          <p:cNvSpPr txBox="1"/>
          <p:nvPr/>
        </p:nvSpPr>
        <p:spPr>
          <a:xfrm rot="17760000">
            <a:off x="1071700" y="2722129"/>
            <a:ext cx="598311" cy="30008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PUSH</a:t>
            </a:r>
            <a:endParaRPr lang="ru-RU" b="1" dirty="0" err="1">
              <a:cs typeface="Calibri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8B2FB67-FFC6-43EB-9C97-86605391346D}"/>
              </a:ext>
            </a:extLst>
          </p:cNvPr>
          <p:cNvCxnSpPr>
            <a:cxnSpLocks/>
          </p:cNvCxnSpPr>
          <p:nvPr/>
        </p:nvCxnSpPr>
        <p:spPr>
          <a:xfrm flipV="1">
            <a:off x="3994856" y="1631948"/>
            <a:ext cx="3087509" cy="2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061" y="175097"/>
            <a:ext cx="5992237" cy="313984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Create AWS instances:</a:t>
            </a:r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90" y="753894"/>
            <a:ext cx="83049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sz="18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8D04223-8FE1-4343-9E6B-CE4B87D0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9" y="601576"/>
            <a:ext cx="7032977" cy="171784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395619D-CA9A-428C-A78E-738DC598EDDC}"/>
              </a:ext>
            </a:extLst>
          </p:cNvPr>
          <p:cNvSpPr txBox="1">
            <a:spLocks/>
          </p:cNvSpPr>
          <p:nvPr/>
        </p:nvSpPr>
        <p:spPr>
          <a:xfrm>
            <a:off x="352239" y="2486497"/>
            <a:ext cx="5992237" cy="313984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Manage security groups:</a:t>
            </a:r>
            <a:endParaRPr lang="en-US" sz="2400">
              <a:cs typeface="Calibri Light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D56F015-61B8-4CCA-9E61-E5370818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89" y="2959018"/>
            <a:ext cx="7032976" cy="14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561" y="58365"/>
            <a:ext cx="3583562" cy="313984"/>
          </a:xfrm>
        </p:spPr>
        <p:txBody>
          <a:bodyPr>
            <a:noAutofit/>
          </a:bodyPr>
          <a:lstStyle/>
          <a:p>
            <a:r>
              <a:rPr lang="en-US" sz="2400" b="1">
                <a:cs typeface="Calibri Light"/>
              </a:rPr>
              <a:t>Creating Ansible playbook:</a:t>
            </a: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A359E8-0566-4925-B2EE-0AAAFB81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420181"/>
            <a:ext cx="3646312" cy="4253747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01B3B40-7BB4-4E8D-951E-BAF16BD6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78" y="2738663"/>
            <a:ext cx="6299199" cy="82328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BFBA3CB-F53D-450C-9EFE-57399BBF4D3F}"/>
              </a:ext>
            </a:extLst>
          </p:cNvPr>
          <p:cNvSpPr txBox="1">
            <a:spLocks/>
          </p:cNvSpPr>
          <p:nvPr/>
        </p:nvSpPr>
        <p:spPr>
          <a:xfrm>
            <a:off x="5051239" y="2390932"/>
            <a:ext cx="1897284" cy="313984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cs typeface="Calibri Light"/>
              </a:rPr>
              <a:t>Inventory file:</a:t>
            </a:r>
          </a:p>
        </p:txBody>
      </p:sp>
    </p:spTree>
    <p:extLst>
      <p:ext uri="{BB962C8B-B14F-4D97-AF65-F5344CB8AC3E}">
        <p14:creationId xmlns:p14="http://schemas.microsoft.com/office/powerpoint/2010/main" val="25471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617" y="139819"/>
            <a:ext cx="5992237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Jenkins: connection to target AWS instance</a:t>
            </a:r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C4E20C-062C-4867-B980-8B6402AD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2" y="510309"/>
            <a:ext cx="6242754" cy="41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8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73ED32-9F05-435D-A77C-8BCA0243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3368"/>
            <a:ext cx="9149642" cy="47910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5616" y="125710"/>
            <a:ext cx="3202561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Connection with Github</a:t>
            </a:r>
          </a:p>
        </p:txBody>
      </p:sp>
    </p:spTree>
    <p:extLst>
      <p:ext uri="{BB962C8B-B14F-4D97-AF65-F5344CB8AC3E}">
        <p14:creationId xmlns:p14="http://schemas.microsoft.com/office/powerpoint/2010/main" val="20833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2187E3-54DB-4C70-942C-0054A493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-3462"/>
            <a:ext cx="6863643" cy="48329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173" y="139819"/>
            <a:ext cx="3837561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Managing Github webhook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774" y="105499"/>
            <a:ext cx="3837561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HTML web page</a:t>
            </a:r>
            <a:endParaRPr lang="ru-RU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0BB6C1-D66E-4D62-9E2E-8233046E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907782"/>
            <a:ext cx="9149644" cy="33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774" y="105499"/>
            <a:ext cx="3837561" cy="313984"/>
          </a:xfrm>
        </p:spPr>
        <p:txBody>
          <a:bodyPr>
            <a:normAutofit fontScale="90000"/>
          </a:bodyPr>
          <a:lstStyle/>
          <a:p>
            <a:r>
              <a:rPr lang="en-US" sz="2700" b="1"/>
              <a:t>Dockerfile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0628" y="671720"/>
            <a:ext cx="8788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400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39EFC0-325D-43DD-84FE-0961DAC4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80" y="140939"/>
            <a:ext cx="5431365" cy="45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09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2E3947474BC4FB37D01AFF8113222" ma:contentTypeVersion="12" ma:contentTypeDescription="Create a new document." ma:contentTypeScope="" ma:versionID="ca6a756c7d36f6e3a881f7b3eec11a51">
  <xsd:schema xmlns:xsd="http://www.w3.org/2001/XMLSchema" xmlns:xs="http://www.w3.org/2001/XMLSchema" xmlns:p="http://schemas.microsoft.com/office/2006/metadata/properties" xmlns:ns2="7253184c-8c1d-414b-8491-36c37e9c1d29" xmlns:ns3="2827e52d-7604-4eed-a5aa-929fbcebf853" targetNamespace="http://schemas.microsoft.com/office/2006/metadata/properties" ma:root="true" ma:fieldsID="d7d5fd9daf1b6ce36f7ae6155ccbb82a" ns2:_="" ns3:_="">
    <xsd:import namespace="7253184c-8c1d-414b-8491-36c37e9c1d29"/>
    <xsd:import namespace="2827e52d-7604-4eed-a5aa-929fbcebf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x0031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3184c-8c1d-414b-8491-36c37e9c1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x0031_" ma:index="18" nillable="true" ma:displayName="1" ma:format="Dropdown" ma:internalName="_x0031_">
      <xsd:simpleType>
        <xsd:restriction base="dms:Choice">
          <xsd:enumeration value="null"/>
          <xsd:enumeration value="undefined"/>
          <xsd:enumeration value="infinit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7e52d-7604-4eed-a5aa-929fbcebf85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31_ xmlns="7253184c-8c1d-414b-8491-36c37e9c1d29" xsi:nil="true"/>
  </documentManagement>
</p:properties>
</file>

<file path=customXml/itemProps1.xml><?xml version="1.0" encoding="utf-8"?>
<ds:datastoreItem xmlns:ds="http://schemas.openxmlformats.org/officeDocument/2006/customXml" ds:itemID="{EEFB02E4-5A0F-4027-82E6-E27B0F5394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6FE48-E1BC-4C34-9A15-916EB4069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3184c-8c1d-414b-8491-36c37e9c1d29"/>
    <ds:schemaRef ds:uri="2827e52d-7604-4eed-a5aa-929fbcebf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557B55-A073-4F5B-8F1E-EC2837A37F27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ba2a26f-96e9-4977-8a21-3923d2ffc353"/>
    <ds:schemaRef ds:uri="http://purl.org/dc/terms/"/>
    <ds:schemaRef ds:uri="http://schemas.openxmlformats.org/package/2006/metadata/core-properties"/>
    <ds:schemaRef ds:uri="http://purl.org/dc/dcmitype/"/>
    <ds:schemaRef ds:uri="f61c3cb9-ed16-4337-be8f-0554f397c94a"/>
    <ds:schemaRef ds:uri="http://www.w3.org/XML/1998/namespace"/>
    <ds:schemaRef ds:uri="7253184c-8c1d-414b-8491-36c37e9c1d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11476</TotalTime>
  <Words>2428</Words>
  <Application>Microsoft Office PowerPoint</Application>
  <PresentationFormat>Экран (16:9)</PresentationFormat>
  <Paragraphs>227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Covers</vt:lpstr>
      <vt:lpstr>General</vt:lpstr>
      <vt:lpstr>Breakers</vt:lpstr>
      <vt:lpstr>Simple CI/CD Project.</vt:lpstr>
      <vt:lpstr>   Scheme of my project using Ansible, GIT, Jenkins, AWS    EC2, Docker.</vt:lpstr>
      <vt:lpstr>Create AWS instances: </vt:lpstr>
      <vt:lpstr>Creating Ansible playbook:</vt:lpstr>
      <vt:lpstr>Jenkins: connection to target AWS instance</vt:lpstr>
      <vt:lpstr>Connection with Github</vt:lpstr>
      <vt:lpstr>Managing Github webhook</vt:lpstr>
      <vt:lpstr>HTML web page</vt:lpstr>
      <vt:lpstr>Dockerfile</vt:lpstr>
      <vt:lpstr>Sending artifacts</vt:lpstr>
      <vt:lpstr>HTML page on target server in container</vt:lpstr>
      <vt:lpstr>Q&amp;A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 Uzun</dc:creator>
  <cp:lastModifiedBy>User</cp:lastModifiedBy>
  <cp:revision>617</cp:revision>
  <dcterms:created xsi:type="dcterms:W3CDTF">2018-01-26T19:23:30Z</dcterms:created>
  <dcterms:modified xsi:type="dcterms:W3CDTF">2021-03-19T11:27:07Z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0x0101005012E3947474BC4FB37D01AFF8113222</vt:lpwstr>
  </property>
</Properties>
</file>