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5" r:id="rId7"/>
    <p:sldId id="264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0959F-1D12-4C4C-9E3B-EF84EBE19CFB}">
          <p14:sldIdLst>
            <p14:sldId id="256"/>
            <p14:sldId id="260"/>
            <p14:sldId id="257"/>
            <p14:sldId id="258"/>
            <p14:sldId id="259"/>
            <p14:sldId id="265"/>
            <p14:sldId id="264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A9071-8AC7-43BE-96B8-F19FA6580AE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E1C55-8801-4BAB-95C4-3765CA36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00AB4C-21F1-4D21-BB5C-B3CECE2E3822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Md. </a:t>
            </a:r>
            <a:r>
              <a:rPr lang="en-US" dirty="0" err="1"/>
              <a:t>Toufikuzzaman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676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4A09-C01D-41F3-9116-22E5DF4270D5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0A06-F9C3-44B7-A1DA-C205696B07CC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586D-163B-4F99-BAF5-79A20EEFA5A0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8CB112-0B15-4FA6-9749-2441D26A6544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Md. Toufikuzzaman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58735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877-AC90-417D-AD0F-B4BF66ADFE0C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8C7C-260F-43C1-9CF0-021A1BD001CE}" type="datetime1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0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A542-D01E-46F9-978E-A7F28A2B8773}" type="datetime1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C35-1853-4E77-9B15-21AD3198F2E9}" type="datetime1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15E10-C879-4036-8FBF-4DAFBCA27D2A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Md. Toufikuzzaman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4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767080-4277-4DF3-8FDE-616E23E1C419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Md. Toufikuzzaman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A24B39D-80E9-4920-B007-86D0C1B1C504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Md. </a:t>
            </a:r>
            <a:r>
              <a:rPr lang="en-US" dirty="0" err="1"/>
              <a:t>Toufikuzzaman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921AC9-9DBA-443D-B3FC-8AC7A4410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31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urch.com/personal/abou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ircuit/files/2.7.x/2.7.1/logisim-generic-2.7.1.jar/download" TargetMode="External"/><Relationship Id="rId2" Type="http://schemas.openxmlformats.org/officeDocument/2006/relationships/hyperlink" Target="https://sourceforge.net/projects/circuit/files/2.7.x/2.7.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Mz7wyY_PxE&amp;ab_channel=BarryBrown" TargetMode="External"/><Relationship Id="rId2" Type="http://schemas.openxmlformats.org/officeDocument/2006/relationships/hyperlink" Target="http://www.cburch.com/logisim/docs/2.7/en/html/guid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7400-series_integrated_circuits" TargetMode="External"/><Relationship Id="rId2" Type="http://schemas.openxmlformats.org/officeDocument/2006/relationships/hyperlink" Target="http://www.cburch.com/logisim/link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2863-5409-4FE6-89F3-98103E57B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3D78A-23DA-4F24-827A-C18E4D958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206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1A3FA-0C94-4226-9922-39A975AF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0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9E03-DA44-498E-A6B7-9D7F23D5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AF982-C1A9-4779-95DF-D3D4E32DB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Implement XOR gate with AND, OR and NOT gates </a:t>
                </a:r>
              </a:p>
              <a:p>
                <a:r>
                  <a:rPr lang="en-US" dirty="0"/>
                  <a:t>Implement Boolean functions with Basic Gates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Draw the truth table on notebook and match the results with the simulator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AF982-C1A9-4779-95DF-D3D4E32DB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 t="-2381" r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7B4B1-3DD3-4A55-BA3E-10E2CEE5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32078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178C-A4A8-4D64-B9DA-30A43E38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456-D562-4573-9778-89082539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designing and simulating digital logic circuits</a:t>
            </a:r>
          </a:p>
          <a:p>
            <a:r>
              <a:rPr lang="en-US" dirty="0"/>
              <a:t>Developed by </a:t>
            </a:r>
            <a:r>
              <a:rPr lang="en-US" dirty="0">
                <a:hlinkClick r:id="rId2"/>
              </a:rPr>
              <a:t>Dr. Carl Burch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64BC1-F437-4954-8BCC-218AC25C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40000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160E-9EA0-456A-BDC6-C264A4F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EXE or JAR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8558-7406-41AE-AC95-E8E116B8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650"/>
            <a:ext cx="9601200" cy="5493433"/>
          </a:xfrm>
        </p:spPr>
        <p:txBody>
          <a:bodyPr>
            <a:normAutofit/>
          </a:bodyPr>
          <a:lstStyle/>
          <a:p>
            <a:r>
              <a:rPr lang="en-US" dirty="0"/>
              <a:t>Make sure JDK/JRE is installed</a:t>
            </a:r>
          </a:p>
          <a:p>
            <a:r>
              <a:rPr lang="en-US" dirty="0"/>
              <a:t>Download EXE (Requires JRE 1.5.0)</a:t>
            </a:r>
          </a:p>
          <a:p>
            <a:r>
              <a:rPr lang="en-US" dirty="0">
                <a:hlinkClick r:id="rId2"/>
              </a:rPr>
              <a:t>https://sourceforge.net/projects/circuit/files/2.7.x/2.7.1/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OR</a:t>
            </a:r>
          </a:p>
          <a:p>
            <a:r>
              <a:rPr lang="en-US" dirty="0"/>
              <a:t>Download Jar (Works for JRE &gt;= 1.5.0)</a:t>
            </a:r>
          </a:p>
          <a:p>
            <a:r>
              <a:rPr lang="en-US" dirty="0">
                <a:hlinkClick r:id="rId3"/>
              </a:rPr>
              <a:t>https://sourceforge.net/projects/circuit/files/2.7.x/2.7.1/logisim-generic-2.7.1.jar/download</a:t>
            </a:r>
            <a:endParaRPr lang="en-US" dirty="0"/>
          </a:p>
          <a:p>
            <a:r>
              <a:rPr lang="en-US" dirty="0"/>
              <a:t>Double click the exe/jar to open Logisim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1920-D572-4FE1-B2CD-3404631C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19126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85F3-2180-4C8D-BB69-F57C642C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765F-142C-4148-9E7B-1166093B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demonstration</a:t>
            </a:r>
          </a:p>
          <a:p>
            <a:r>
              <a:rPr lang="en-US" dirty="0"/>
              <a:t>Useful Resources</a:t>
            </a:r>
          </a:p>
          <a:p>
            <a:r>
              <a:rPr lang="en-US" dirty="0">
                <a:hlinkClick r:id="rId2"/>
              </a:rPr>
              <a:t>http://www.cburch.com/logisim/docs/2.7/en/html/guide/index.html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https://www.youtube.com/watch?v=cMz7wyY_PxE&amp;ab_channel=BarryBrown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205E-C807-422E-A79A-F04F94F2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33032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Basic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306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27526-42CE-4181-85E4-D398A594A855}"/>
              </a:ext>
            </a:extLst>
          </p:cNvPr>
          <p:cNvSpPr txBox="1"/>
          <p:nvPr/>
        </p:nvSpPr>
        <p:spPr>
          <a:xfrm>
            <a:off x="5270109" y="2792254"/>
            <a:ext cx="1804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	B	C	F</a:t>
            </a:r>
          </a:p>
          <a:p>
            <a:pPr algn="ctr"/>
            <a:r>
              <a:rPr lang="en-US" dirty="0"/>
              <a:t>0	0	0	1</a:t>
            </a:r>
          </a:p>
          <a:p>
            <a:pPr algn="ctr"/>
            <a:r>
              <a:rPr lang="en-US" dirty="0"/>
              <a:t>0	0	1	1</a:t>
            </a:r>
          </a:p>
          <a:p>
            <a:pPr algn="ctr"/>
            <a:r>
              <a:rPr lang="en-US" dirty="0"/>
              <a:t>0	1	0	1</a:t>
            </a:r>
          </a:p>
          <a:p>
            <a:pPr algn="ctr"/>
            <a:r>
              <a:rPr lang="en-US" dirty="0"/>
              <a:t>0	1	1	1</a:t>
            </a:r>
          </a:p>
          <a:p>
            <a:pPr algn="ctr"/>
            <a:r>
              <a:rPr lang="en-US" dirty="0"/>
              <a:t>1	0	0	0</a:t>
            </a:r>
          </a:p>
          <a:p>
            <a:pPr algn="ctr"/>
            <a:r>
              <a:rPr lang="en-US" dirty="0"/>
              <a:t>1	0	1	0</a:t>
            </a:r>
          </a:p>
          <a:p>
            <a:pPr algn="ctr"/>
            <a:r>
              <a:rPr lang="en-US" dirty="0"/>
              <a:t>1	1	0	1</a:t>
            </a:r>
          </a:p>
          <a:p>
            <a:pPr algn="ctr"/>
            <a:r>
              <a:rPr lang="en-US" dirty="0"/>
              <a:t>1	1	1	0</a:t>
            </a:r>
          </a:p>
        </p:txBody>
      </p:sp>
    </p:spTree>
    <p:extLst>
      <p:ext uri="{BB962C8B-B14F-4D97-AF65-F5344CB8AC3E}">
        <p14:creationId xmlns:p14="http://schemas.microsoft.com/office/powerpoint/2010/main" val="193195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 Logisim and Simulate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Match output with the truth table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5495"/>
                <a:ext cx="9601200" cy="3581400"/>
              </a:xfrm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942B49-8C25-4E9F-9327-A3D8DDF62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24" y="2895601"/>
            <a:ext cx="7938152" cy="35813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03801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D0CF-01C7-4BBF-AAEE-15BA49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Truth Table in Logisim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Projec</a:t>
                </a:r>
                <a:r>
                  <a:rPr lang="en-US" dirty="0"/>
                  <a:t>t -&gt; Analyze Circuit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AA53E-3732-4721-A134-CED3AB05A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96177"/>
                <a:ext cx="9601200" cy="3581400"/>
              </a:xfrm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C833-600B-43E7-AC6A-715604D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27526-42CE-4181-85E4-D398A594A855}"/>
              </a:ext>
            </a:extLst>
          </p:cNvPr>
          <p:cNvSpPr txBox="1"/>
          <p:nvPr/>
        </p:nvSpPr>
        <p:spPr>
          <a:xfrm>
            <a:off x="5270109" y="3066373"/>
            <a:ext cx="1804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	B	C	F</a:t>
            </a:r>
          </a:p>
          <a:p>
            <a:pPr algn="ctr"/>
            <a:r>
              <a:rPr lang="en-US" dirty="0"/>
              <a:t>0	0	0	1</a:t>
            </a:r>
          </a:p>
          <a:p>
            <a:pPr algn="ctr"/>
            <a:r>
              <a:rPr lang="en-US" dirty="0"/>
              <a:t>0	0	1	1</a:t>
            </a:r>
          </a:p>
          <a:p>
            <a:pPr algn="ctr"/>
            <a:r>
              <a:rPr lang="en-US" dirty="0"/>
              <a:t>0	1	0	1</a:t>
            </a:r>
          </a:p>
          <a:p>
            <a:pPr algn="ctr"/>
            <a:r>
              <a:rPr lang="en-US" dirty="0"/>
              <a:t>0	1	1	1</a:t>
            </a:r>
          </a:p>
          <a:p>
            <a:pPr algn="ctr"/>
            <a:r>
              <a:rPr lang="en-US" dirty="0"/>
              <a:t>1	0	0	0</a:t>
            </a:r>
          </a:p>
          <a:p>
            <a:pPr algn="ctr"/>
            <a:r>
              <a:rPr lang="en-US" dirty="0"/>
              <a:t>1	0	1	0</a:t>
            </a:r>
          </a:p>
          <a:p>
            <a:pPr algn="ctr"/>
            <a:r>
              <a:rPr lang="en-US" dirty="0"/>
              <a:t>1	1	0	1</a:t>
            </a:r>
          </a:p>
          <a:p>
            <a:pPr algn="ctr"/>
            <a:r>
              <a:rPr lang="en-US" dirty="0"/>
              <a:t>1	1	1	0</a:t>
            </a:r>
          </a:p>
        </p:txBody>
      </p:sp>
    </p:spTree>
    <p:extLst>
      <p:ext uri="{BB962C8B-B14F-4D97-AF65-F5344CB8AC3E}">
        <p14:creationId xmlns:p14="http://schemas.microsoft.com/office/powerpoint/2010/main" val="361605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4CD8-A325-491E-88AF-C4FD6759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7CF9-770E-4D56-8B97-6D544CF1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like 7400 Series IC can be imported</a:t>
            </a:r>
          </a:p>
          <a:p>
            <a:r>
              <a:rPr lang="en-US" dirty="0">
                <a:hlinkClick r:id="rId2"/>
              </a:rPr>
              <a:t>http://www.cburch.com/logisim/links.html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https://en.wikipedia.org/wiki/List_of_7400-series_integrated_circuits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B60CA-F4A7-4B62-89F1-CF63CD91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Toufikuzzaman</a:t>
            </a:r>
          </a:p>
        </p:txBody>
      </p:sp>
    </p:spTree>
    <p:extLst>
      <p:ext uri="{BB962C8B-B14F-4D97-AF65-F5344CB8AC3E}">
        <p14:creationId xmlns:p14="http://schemas.microsoft.com/office/powerpoint/2010/main" val="23352184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1098</TotalTime>
  <Words>265</Words>
  <Application>Microsoft Office PowerPoint</Application>
  <PresentationFormat>Widescreen</PresentationFormat>
  <Paragraphs>65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Cambria Math</vt:lpstr>
      <vt:lpstr>Franklin Gothic Book</vt:lpstr>
      <vt:lpstr>Crop</vt:lpstr>
      <vt:lpstr>Logisim</vt:lpstr>
      <vt:lpstr>What is Logisim?</vt:lpstr>
      <vt:lpstr>Download EXE or JAR</vt:lpstr>
      <vt:lpstr>Resources</vt:lpstr>
      <vt:lpstr>Implement a Basic Circuit</vt:lpstr>
      <vt:lpstr>Build the Truth Table</vt:lpstr>
      <vt:lpstr>Design in Logisim and Simulate</vt:lpstr>
      <vt:lpstr>View Truth Table in Logisim</vt:lpstr>
      <vt:lpstr>External Library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Logisim</dc:title>
  <dc:creator>MD.TOUFIK ZAMAN</dc:creator>
  <cp:lastModifiedBy>Saem Hasan</cp:lastModifiedBy>
  <cp:revision>13</cp:revision>
  <dcterms:created xsi:type="dcterms:W3CDTF">2021-02-21T04:24:26Z</dcterms:created>
  <dcterms:modified xsi:type="dcterms:W3CDTF">2023-11-19T16:05:57Z</dcterms:modified>
</cp:coreProperties>
</file>