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4" r:id="rId2"/>
    <p:sldId id="342" r:id="rId3"/>
    <p:sldId id="276" r:id="rId4"/>
    <p:sldId id="281" r:id="rId5"/>
    <p:sldId id="278" r:id="rId6"/>
    <p:sldId id="279" r:id="rId7"/>
    <p:sldId id="268" r:id="rId8"/>
    <p:sldId id="269" r:id="rId9"/>
    <p:sldId id="330" r:id="rId10"/>
    <p:sldId id="333" r:id="rId11"/>
    <p:sldId id="334" r:id="rId12"/>
    <p:sldId id="335" r:id="rId13"/>
    <p:sldId id="336" r:id="rId14"/>
    <p:sldId id="280" r:id="rId15"/>
    <p:sldId id="338" r:id="rId16"/>
    <p:sldId id="339" r:id="rId17"/>
    <p:sldId id="340" r:id="rId18"/>
    <p:sldId id="341" r:id="rId19"/>
    <p:sldId id="274" r:id="rId20"/>
    <p:sldId id="328" r:id="rId21"/>
    <p:sldId id="33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2" d="100"/>
          <a:sy n="72" d="100"/>
        </p:scale>
        <p:origin x="660"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3C28C-B1ED-412A-A81F-63771B4EEB1B}" type="doc">
      <dgm:prSet loTypeId="urn:diagrams.loki3.com/VaryingWidthList" loCatId="list" qsTypeId="urn:microsoft.com/office/officeart/2005/8/quickstyle/simple1" qsCatId="simple" csTypeId="urn:microsoft.com/office/officeart/2005/8/colors/accent1_2" csCatId="accent1" phldr="1"/>
      <dgm:spPr/>
    </dgm:pt>
    <dgm:pt modelId="{81C7F79A-72D1-4C95-BD2F-31868E932D4D}">
      <dgm:prSet phldrT="[Text]" custT="1"/>
      <dgm:spPr/>
      <dgm:t>
        <a:bodyPr/>
        <a:lstStyle/>
        <a:p>
          <a:r>
            <a:rPr lang="en-IN" altLang="en-US" sz="2000" dirty="0">
              <a:ea typeface="Calibri" panose="020F0502020204030204" pitchFamily="34" charset="0"/>
              <a:cs typeface="Times New Roman" panose="02020603050405020304" pitchFamily="18" charset="0"/>
            </a:rPr>
            <a:t>void display();</a:t>
          </a:r>
          <a:endParaRPr lang="en-US" sz="2000" dirty="0"/>
        </a:p>
      </dgm:t>
    </dgm:pt>
    <dgm:pt modelId="{52DE0678-FDE7-45D9-BE55-61760E36D167}" type="parTrans" cxnId="{8C88AAB6-5FFA-45A1-9355-4DD2B2E1B4AC}">
      <dgm:prSet/>
      <dgm:spPr/>
      <dgm:t>
        <a:bodyPr/>
        <a:lstStyle/>
        <a:p>
          <a:endParaRPr lang="en-US"/>
        </a:p>
      </dgm:t>
    </dgm:pt>
    <dgm:pt modelId="{B7366796-FB33-4F65-8358-176185E3D84E}" type="sibTrans" cxnId="{8C88AAB6-5FFA-45A1-9355-4DD2B2E1B4AC}">
      <dgm:prSet/>
      <dgm:spPr/>
      <dgm:t>
        <a:bodyPr/>
        <a:lstStyle/>
        <a:p>
          <a:endParaRPr lang="en-US"/>
        </a:p>
      </dgm:t>
    </dgm:pt>
    <dgm:pt modelId="{8FCEBBDC-A368-4B11-A02A-7BA8CF4A861F}">
      <dgm:prSet phldrT="[Text]" custT="1"/>
      <dgm:spPr/>
      <dgm:t>
        <a:bodyPr/>
        <a:lstStyle/>
        <a:p>
          <a:r>
            <a:rPr lang="en-IN" altLang="en-US" sz="2000" dirty="0">
              <a:ea typeface="Calibri" panose="020F0502020204030204" pitchFamily="34" charset="0"/>
              <a:cs typeface="Times New Roman" panose="02020603050405020304" pitchFamily="18" charset="0"/>
            </a:rPr>
            <a:t>int reserve(node*);</a:t>
          </a:r>
          <a:endParaRPr lang="en-US" sz="2000" dirty="0"/>
        </a:p>
      </dgm:t>
    </dgm:pt>
    <dgm:pt modelId="{04DF3DD2-2D53-4481-B3C3-B4C721B1E302}" type="parTrans" cxnId="{58639311-4C18-46D7-B78C-6CED5C294ECA}">
      <dgm:prSet/>
      <dgm:spPr/>
      <dgm:t>
        <a:bodyPr/>
        <a:lstStyle/>
        <a:p>
          <a:endParaRPr lang="en-US"/>
        </a:p>
      </dgm:t>
    </dgm:pt>
    <dgm:pt modelId="{C45A70B1-7ED4-4DF7-B4E6-A495E9C179C8}" type="sibTrans" cxnId="{58639311-4C18-46D7-B78C-6CED5C294ECA}">
      <dgm:prSet/>
      <dgm:spPr/>
      <dgm:t>
        <a:bodyPr/>
        <a:lstStyle/>
        <a:p>
          <a:endParaRPr lang="en-US"/>
        </a:p>
      </dgm:t>
    </dgm:pt>
    <dgm:pt modelId="{CF8698DC-6F8E-4CF0-9BB8-2104ED0A3554}">
      <dgm:prSet phldrT="[Text]" custT="1"/>
      <dgm:spPr/>
      <dgm:t>
        <a:bodyPr/>
        <a:lstStyle/>
        <a:p>
          <a:r>
            <a:rPr lang="en-IN" altLang="en-US" sz="2000" dirty="0">
              <a:ea typeface="Calibri" panose="020F0502020204030204" pitchFamily="34" charset="0"/>
              <a:cs typeface="Times New Roman" panose="02020603050405020304" pitchFamily="18" charset="0"/>
            </a:rPr>
            <a:t>node* deq();</a:t>
          </a:r>
          <a:endParaRPr lang="en-US" sz="2000" dirty="0"/>
        </a:p>
      </dgm:t>
    </dgm:pt>
    <dgm:pt modelId="{A3BBF4AB-0D52-4FD2-93ED-537D041416F3}" type="parTrans" cxnId="{92321410-5CD8-461C-9EEF-3CAC57742078}">
      <dgm:prSet/>
      <dgm:spPr/>
      <dgm:t>
        <a:bodyPr/>
        <a:lstStyle/>
        <a:p>
          <a:endParaRPr lang="en-US"/>
        </a:p>
      </dgm:t>
    </dgm:pt>
    <dgm:pt modelId="{59AB4D79-45EE-4584-A2F0-74514780802F}" type="sibTrans" cxnId="{92321410-5CD8-461C-9EEF-3CAC57742078}">
      <dgm:prSet/>
      <dgm:spPr/>
      <dgm:t>
        <a:bodyPr/>
        <a:lstStyle/>
        <a:p>
          <a:endParaRPr lang="en-US"/>
        </a:p>
      </dgm:t>
    </dgm:pt>
    <dgm:pt modelId="{41DB9C6E-9418-4AA8-8C2D-36C200011959}" type="pres">
      <dgm:prSet presAssocID="{EC23C28C-B1ED-412A-A81F-63771B4EEB1B}" presName="Name0" presStyleCnt="0">
        <dgm:presLayoutVars>
          <dgm:resizeHandles/>
        </dgm:presLayoutVars>
      </dgm:prSet>
      <dgm:spPr/>
    </dgm:pt>
    <dgm:pt modelId="{C1507EFB-BFEB-4AE8-8DF9-7B9D6C45D278}" type="pres">
      <dgm:prSet presAssocID="{81C7F79A-72D1-4C95-BD2F-31868E932D4D}" presName="text" presStyleLbl="node1" presStyleIdx="0" presStyleCnt="3" custScaleX="439108" custScaleY="10149" custLinFactY="44567" custLinFactNeighborX="0" custLinFactNeighborY="100000">
        <dgm:presLayoutVars>
          <dgm:bulletEnabled val="1"/>
        </dgm:presLayoutVars>
      </dgm:prSet>
      <dgm:spPr/>
    </dgm:pt>
    <dgm:pt modelId="{A86DB8DD-7077-41FE-A528-83F41A209660}" type="pres">
      <dgm:prSet presAssocID="{B7366796-FB33-4F65-8358-176185E3D84E}" presName="space" presStyleCnt="0"/>
      <dgm:spPr/>
    </dgm:pt>
    <dgm:pt modelId="{82787E56-EC11-41FE-A806-B7EFA7198F07}" type="pres">
      <dgm:prSet presAssocID="{8FCEBBDC-A368-4B11-A02A-7BA8CF4A861F}" presName="text" presStyleLbl="node1" presStyleIdx="1" presStyleCnt="3" custScaleX="722749" custScaleY="10805" custLinFactY="-735" custLinFactNeighborX="1690" custLinFactNeighborY="-100000">
        <dgm:presLayoutVars>
          <dgm:bulletEnabled val="1"/>
        </dgm:presLayoutVars>
      </dgm:prSet>
      <dgm:spPr/>
    </dgm:pt>
    <dgm:pt modelId="{3992E499-FB1C-4E01-B9E2-4BB7C5879A50}" type="pres">
      <dgm:prSet presAssocID="{C45A70B1-7ED4-4DF7-B4E6-A495E9C179C8}" presName="space" presStyleCnt="0"/>
      <dgm:spPr/>
    </dgm:pt>
    <dgm:pt modelId="{30A6BCBA-272B-4215-B8B9-EAF6CD4BF3E9}" type="pres">
      <dgm:prSet presAssocID="{CF8698DC-6F8E-4CF0-9BB8-2104ED0A3554}" presName="text" presStyleLbl="node1" presStyleIdx="2" presStyleCnt="3" custScaleX="832262" custScaleY="10018" custLinFactX="54115" custLinFactY="-39914" custLinFactNeighborX="100000" custLinFactNeighborY="-100000">
        <dgm:presLayoutVars>
          <dgm:bulletEnabled val="1"/>
        </dgm:presLayoutVars>
      </dgm:prSet>
      <dgm:spPr/>
    </dgm:pt>
  </dgm:ptLst>
  <dgm:cxnLst>
    <dgm:cxn modelId="{92321410-5CD8-461C-9EEF-3CAC57742078}" srcId="{EC23C28C-B1ED-412A-A81F-63771B4EEB1B}" destId="{CF8698DC-6F8E-4CF0-9BB8-2104ED0A3554}" srcOrd="2" destOrd="0" parTransId="{A3BBF4AB-0D52-4FD2-93ED-537D041416F3}" sibTransId="{59AB4D79-45EE-4584-A2F0-74514780802F}"/>
    <dgm:cxn modelId="{58639311-4C18-46D7-B78C-6CED5C294ECA}" srcId="{EC23C28C-B1ED-412A-A81F-63771B4EEB1B}" destId="{8FCEBBDC-A368-4B11-A02A-7BA8CF4A861F}" srcOrd="1" destOrd="0" parTransId="{04DF3DD2-2D53-4481-B3C3-B4C721B1E302}" sibTransId="{C45A70B1-7ED4-4DF7-B4E6-A495E9C179C8}"/>
    <dgm:cxn modelId="{1AD8763E-6048-4F70-8FEF-441EFD40668A}" type="presOf" srcId="{CF8698DC-6F8E-4CF0-9BB8-2104ED0A3554}" destId="{30A6BCBA-272B-4215-B8B9-EAF6CD4BF3E9}" srcOrd="0" destOrd="0" presId="urn:diagrams.loki3.com/VaryingWidthList"/>
    <dgm:cxn modelId="{8FB9FB7D-854E-45ED-8090-E2D2ECB171E7}" type="presOf" srcId="{EC23C28C-B1ED-412A-A81F-63771B4EEB1B}" destId="{41DB9C6E-9418-4AA8-8C2D-36C200011959}" srcOrd="0" destOrd="0" presId="urn:diagrams.loki3.com/VaryingWidthList"/>
    <dgm:cxn modelId="{8C88AAB6-5FFA-45A1-9355-4DD2B2E1B4AC}" srcId="{EC23C28C-B1ED-412A-A81F-63771B4EEB1B}" destId="{81C7F79A-72D1-4C95-BD2F-31868E932D4D}" srcOrd="0" destOrd="0" parTransId="{52DE0678-FDE7-45D9-BE55-61760E36D167}" sibTransId="{B7366796-FB33-4F65-8358-176185E3D84E}"/>
    <dgm:cxn modelId="{250E37B8-8E1E-41B3-8AF1-4EBAAC775E53}" type="presOf" srcId="{81C7F79A-72D1-4C95-BD2F-31868E932D4D}" destId="{C1507EFB-BFEB-4AE8-8DF9-7B9D6C45D278}" srcOrd="0" destOrd="0" presId="urn:diagrams.loki3.com/VaryingWidthList"/>
    <dgm:cxn modelId="{9599CDCA-798C-4A1F-AF81-FA4946F21B85}" type="presOf" srcId="{8FCEBBDC-A368-4B11-A02A-7BA8CF4A861F}" destId="{82787E56-EC11-41FE-A806-B7EFA7198F07}" srcOrd="0" destOrd="0" presId="urn:diagrams.loki3.com/VaryingWidthList"/>
    <dgm:cxn modelId="{4D0F8544-09AF-4431-BC6D-639193BE7024}" type="presParOf" srcId="{41DB9C6E-9418-4AA8-8C2D-36C200011959}" destId="{C1507EFB-BFEB-4AE8-8DF9-7B9D6C45D278}" srcOrd="0" destOrd="0" presId="urn:diagrams.loki3.com/VaryingWidthList"/>
    <dgm:cxn modelId="{E98A4B10-E403-4945-9A72-973E2D6C593F}" type="presParOf" srcId="{41DB9C6E-9418-4AA8-8C2D-36C200011959}" destId="{A86DB8DD-7077-41FE-A528-83F41A209660}" srcOrd="1" destOrd="0" presId="urn:diagrams.loki3.com/VaryingWidthList"/>
    <dgm:cxn modelId="{4563936F-1472-4EE4-8DB7-B1D1FE62D275}" type="presParOf" srcId="{41DB9C6E-9418-4AA8-8C2D-36C200011959}" destId="{82787E56-EC11-41FE-A806-B7EFA7198F07}" srcOrd="2" destOrd="0" presId="urn:diagrams.loki3.com/VaryingWidthList"/>
    <dgm:cxn modelId="{7ACBA1EC-149E-45DC-9D89-308A66382945}" type="presParOf" srcId="{41DB9C6E-9418-4AA8-8C2D-36C200011959}" destId="{3992E499-FB1C-4E01-B9E2-4BB7C5879A50}" srcOrd="3" destOrd="0" presId="urn:diagrams.loki3.com/VaryingWidthList"/>
    <dgm:cxn modelId="{5D4DD6A7-D048-4B69-BA9C-F0B77E06FB12}" type="presParOf" srcId="{41DB9C6E-9418-4AA8-8C2D-36C200011959}" destId="{30A6BCBA-272B-4215-B8B9-EAF6CD4BF3E9}"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1ACAB-3368-418E-AB6C-9CFA89AF8FFD}" type="doc">
      <dgm:prSet loTypeId="urn:microsoft.com/office/officeart/2005/8/layout/default" loCatId="list" qsTypeId="urn:microsoft.com/office/officeart/2009/2/quickstyle/3d8" qsCatId="3D" csTypeId="urn:microsoft.com/office/officeart/2005/8/colors/colorful3" csCatId="colorful" phldr="1"/>
      <dgm:spPr/>
      <dgm:t>
        <a:bodyPr/>
        <a:lstStyle/>
        <a:p>
          <a:endParaRPr lang="en-US"/>
        </a:p>
      </dgm:t>
    </dgm:pt>
    <dgm:pt modelId="{B10CDABF-0F13-4695-A67C-DF272C7D50F7}">
      <dgm:prSet phldrT="[Text]" custT="1"/>
      <dgm:spPr/>
      <dgm:t>
        <a:bodyPr/>
        <a:lstStyle/>
        <a:p>
          <a:pPr>
            <a:buFont typeface="Wingdings 2"/>
            <a:buChar char=""/>
          </a:pPr>
          <a:r>
            <a:rPr lang="en-US" sz="2400" dirty="0"/>
            <a:t>Reduces the burden of waiting in the booking counter.</a:t>
          </a:r>
        </a:p>
      </dgm:t>
    </dgm:pt>
    <dgm:pt modelId="{CE9431A5-5DB0-4257-8C06-37712D159C16}" type="parTrans" cxnId="{5A98A9CA-D48C-484C-A603-9A794E35E88E}">
      <dgm:prSet/>
      <dgm:spPr/>
      <dgm:t>
        <a:bodyPr/>
        <a:lstStyle/>
        <a:p>
          <a:endParaRPr lang="en-US"/>
        </a:p>
      </dgm:t>
    </dgm:pt>
    <dgm:pt modelId="{A3F898F1-37F5-4E65-BE19-00D94E562545}" type="sibTrans" cxnId="{5A98A9CA-D48C-484C-A603-9A794E35E88E}">
      <dgm:prSet/>
      <dgm:spPr/>
      <dgm:t>
        <a:bodyPr/>
        <a:lstStyle/>
        <a:p>
          <a:endParaRPr lang="en-US"/>
        </a:p>
      </dgm:t>
    </dgm:pt>
    <dgm:pt modelId="{5F3E0D2C-297E-4CBD-879C-5C7740EA4F33}">
      <dgm:prSet phldrT="[Text]"/>
      <dgm:spPr/>
      <dgm:t>
        <a:bodyPr/>
        <a:lstStyle/>
        <a:p>
          <a:pPr>
            <a:buFont typeface="Wingdings 2"/>
            <a:buChar char=""/>
          </a:pPr>
          <a:r>
            <a:rPr lang="en-US" dirty="0"/>
            <a:t>User-friendly.</a:t>
          </a:r>
        </a:p>
      </dgm:t>
    </dgm:pt>
    <dgm:pt modelId="{C5EA7E47-1DCD-4D96-92E0-1498EB08E463}" type="parTrans" cxnId="{EE57AEDA-4C21-4A99-8F11-FA9690291B69}">
      <dgm:prSet/>
      <dgm:spPr/>
      <dgm:t>
        <a:bodyPr/>
        <a:lstStyle/>
        <a:p>
          <a:endParaRPr lang="en-US"/>
        </a:p>
      </dgm:t>
    </dgm:pt>
    <dgm:pt modelId="{B81C5F72-81D4-45EB-ADC0-81872DDB3D33}" type="sibTrans" cxnId="{EE57AEDA-4C21-4A99-8F11-FA9690291B69}">
      <dgm:prSet/>
      <dgm:spPr/>
      <dgm:t>
        <a:bodyPr/>
        <a:lstStyle/>
        <a:p>
          <a:endParaRPr lang="en-US"/>
        </a:p>
      </dgm:t>
    </dgm:pt>
    <dgm:pt modelId="{EBF88A0D-059D-4CA4-B834-4CC46A3029E2}">
      <dgm:prSet phldrT="[Text]"/>
      <dgm:spPr/>
      <dgm:t>
        <a:bodyPr/>
        <a:lstStyle/>
        <a:p>
          <a:pPr>
            <a:buFont typeface="Wingdings 2"/>
            <a:buChar char=""/>
          </a:pPr>
          <a:r>
            <a:rPr lang="en-US" dirty="0"/>
            <a:t>Convenient.</a:t>
          </a:r>
        </a:p>
      </dgm:t>
    </dgm:pt>
    <dgm:pt modelId="{D4E3A0B5-313C-46E9-B6ED-23C7BC334197}" type="parTrans" cxnId="{6B0CE8E5-AF7A-479B-A7E0-4AB4FF7B1AE0}">
      <dgm:prSet/>
      <dgm:spPr/>
      <dgm:t>
        <a:bodyPr/>
        <a:lstStyle/>
        <a:p>
          <a:endParaRPr lang="en-US"/>
        </a:p>
      </dgm:t>
    </dgm:pt>
    <dgm:pt modelId="{1F5FD3D7-F551-4B98-B733-424F19C6F2C9}" type="sibTrans" cxnId="{6B0CE8E5-AF7A-479B-A7E0-4AB4FF7B1AE0}">
      <dgm:prSet/>
      <dgm:spPr/>
      <dgm:t>
        <a:bodyPr/>
        <a:lstStyle/>
        <a:p>
          <a:endParaRPr lang="en-US"/>
        </a:p>
      </dgm:t>
    </dgm:pt>
    <dgm:pt modelId="{4E39380C-5C03-4F72-A676-7A0C7765AA13}">
      <dgm:prSet phldrT="[Text]"/>
      <dgm:spPr/>
      <dgm:t>
        <a:bodyPr/>
        <a:lstStyle/>
        <a:p>
          <a:pPr>
            <a:buFont typeface="Wingdings 2"/>
            <a:buChar char=""/>
          </a:pPr>
          <a:r>
            <a:rPr lang="en-US" dirty="0"/>
            <a:t>Time savings.</a:t>
          </a:r>
        </a:p>
      </dgm:t>
    </dgm:pt>
    <dgm:pt modelId="{BF153D66-19FC-484C-BA68-116B9B633BFD}" type="parTrans" cxnId="{B92FDB2F-C5F4-439F-8A73-D30CBB18A8EC}">
      <dgm:prSet/>
      <dgm:spPr/>
      <dgm:t>
        <a:bodyPr/>
        <a:lstStyle/>
        <a:p>
          <a:endParaRPr lang="en-US"/>
        </a:p>
      </dgm:t>
    </dgm:pt>
    <dgm:pt modelId="{3EE69A8B-45AE-45C1-BF4C-1D2B429562E3}" type="sibTrans" cxnId="{B92FDB2F-C5F4-439F-8A73-D30CBB18A8EC}">
      <dgm:prSet/>
      <dgm:spPr/>
      <dgm:t>
        <a:bodyPr/>
        <a:lstStyle/>
        <a:p>
          <a:endParaRPr lang="en-US"/>
        </a:p>
      </dgm:t>
    </dgm:pt>
    <dgm:pt modelId="{BFC5888F-9E7D-4E1E-8B16-58AF60A1BEED}">
      <dgm:prSet phldrT="[Text]"/>
      <dgm:spPr/>
      <dgm:t>
        <a:bodyPr/>
        <a:lstStyle/>
        <a:p>
          <a:pPr>
            <a:buFont typeface="Wingdings 2"/>
            <a:buChar char=""/>
          </a:pPr>
          <a:r>
            <a:rPr lang="en-IN" dirty="0"/>
            <a:t>Helpful during COVID.</a:t>
          </a:r>
          <a:endParaRPr lang="en-US" dirty="0"/>
        </a:p>
      </dgm:t>
    </dgm:pt>
    <dgm:pt modelId="{432DD154-6DB6-42BE-BCA2-1A63D225597F}" type="parTrans" cxnId="{25260154-1829-4641-BA19-04A9CB4F096D}">
      <dgm:prSet/>
      <dgm:spPr/>
      <dgm:t>
        <a:bodyPr/>
        <a:lstStyle/>
        <a:p>
          <a:endParaRPr lang="en-US"/>
        </a:p>
      </dgm:t>
    </dgm:pt>
    <dgm:pt modelId="{9A89FB7E-F037-4FDB-8183-51D3AE33CE23}" type="sibTrans" cxnId="{25260154-1829-4641-BA19-04A9CB4F096D}">
      <dgm:prSet/>
      <dgm:spPr/>
      <dgm:t>
        <a:bodyPr/>
        <a:lstStyle/>
        <a:p>
          <a:endParaRPr lang="en-US"/>
        </a:p>
      </dgm:t>
    </dgm:pt>
    <dgm:pt modelId="{7AB5BAC0-2FFD-4D5F-A82C-8B8C94168817}" type="pres">
      <dgm:prSet presAssocID="{9701ACAB-3368-418E-AB6C-9CFA89AF8FFD}" presName="diagram" presStyleCnt="0">
        <dgm:presLayoutVars>
          <dgm:dir/>
          <dgm:resizeHandles val="exact"/>
        </dgm:presLayoutVars>
      </dgm:prSet>
      <dgm:spPr/>
    </dgm:pt>
    <dgm:pt modelId="{618DE788-50E6-423F-8474-8AC02A9C70F0}" type="pres">
      <dgm:prSet presAssocID="{B10CDABF-0F13-4695-A67C-DF272C7D50F7}" presName="node" presStyleLbl="node1" presStyleIdx="0" presStyleCnt="5">
        <dgm:presLayoutVars>
          <dgm:bulletEnabled val="1"/>
        </dgm:presLayoutVars>
      </dgm:prSet>
      <dgm:spPr/>
    </dgm:pt>
    <dgm:pt modelId="{CD7CFB98-AC37-4A90-9357-860D8346949E}" type="pres">
      <dgm:prSet presAssocID="{A3F898F1-37F5-4E65-BE19-00D94E562545}" presName="sibTrans" presStyleCnt="0"/>
      <dgm:spPr/>
    </dgm:pt>
    <dgm:pt modelId="{8A6196DB-5990-47CB-826F-E5E82C29CA9A}" type="pres">
      <dgm:prSet presAssocID="{5F3E0D2C-297E-4CBD-879C-5C7740EA4F33}" presName="node" presStyleLbl="node1" presStyleIdx="1" presStyleCnt="5">
        <dgm:presLayoutVars>
          <dgm:bulletEnabled val="1"/>
        </dgm:presLayoutVars>
      </dgm:prSet>
      <dgm:spPr/>
    </dgm:pt>
    <dgm:pt modelId="{F010AAD4-BF54-4133-A0DA-66B61338D642}" type="pres">
      <dgm:prSet presAssocID="{B81C5F72-81D4-45EB-ADC0-81872DDB3D33}" presName="sibTrans" presStyleCnt="0"/>
      <dgm:spPr/>
    </dgm:pt>
    <dgm:pt modelId="{A670AFA1-6EA3-4233-873B-5F8D559B7E6A}" type="pres">
      <dgm:prSet presAssocID="{EBF88A0D-059D-4CA4-B834-4CC46A3029E2}" presName="node" presStyleLbl="node1" presStyleIdx="2" presStyleCnt="5">
        <dgm:presLayoutVars>
          <dgm:bulletEnabled val="1"/>
        </dgm:presLayoutVars>
      </dgm:prSet>
      <dgm:spPr/>
    </dgm:pt>
    <dgm:pt modelId="{7CE51E07-F3C0-4BD7-9649-BA7649DEC950}" type="pres">
      <dgm:prSet presAssocID="{1F5FD3D7-F551-4B98-B733-424F19C6F2C9}" presName="sibTrans" presStyleCnt="0"/>
      <dgm:spPr/>
    </dgm:pt>
    <dgm:pt modelId="{BC691A09-EE95-49B1-8D9C-073E5657C37E}" type="pres">
      <dgm:prSet presAssocID="{4E39380C-5C03-4F72-A676-7A0C7765AA13}" presName="node" presStyleLbl="node1" presStyleIdx="3" presStyleCnt="5" custLinFactNeighborX="5000" custLinFactNeighborY="-1534">
        <dgm:presLayoutVars>
          <dgm:bulletEnabled val="1"/>
        </dgm:presLayoutVars>
      </dgm:prSet>
      <dgm:spPr/>
    </dgm:pt>
    <dgm:pt modelId="{2103750A-C9B1-4834-9EC9-79B3239505F5}" type="pres">
      <dgm:prSet presAssocID="{3EE69A8B-45AE-45C1-BF4C-1D2B429562E3}" presName="sibTrans" presStyleCnt="0"/>
      <dgm:spPr/>
    </dgm:pt>
    <dgm:pt modelId="{6602BE20-6D7E-40FE-8372-3541BE6C7278}" type="pres">
      <dgm:prSet presAssocID="{BFC5888F-9E7D-4E1E-8B16-58AF60A1BEED}" presName="node" presStyleLbl="node1" presStyleIdx="4" presStyleCnt="5">
        <dgm:presLayoutVars>
          <dgm:bulletEnabled val="1"/>
        </dgm:presLayoutVars>
      </dgm:prSet>
      <dgm:spPr/>
    </dgm:pt>
  </dgm:ptLst>
  <dgm:cxnLst>
    <dgm:cxn modelId="{9D532E0D-9791-465F-B4BB-B367C8992A53}" type="presOf" srcId="{4E39380C-5C03-4F72-A676-7A0C7765AA13}" destId="{BC691A09-EE95-49B1-8D9C-073E5657C37E}" srcOrd="0" destOrd="0" presId="urn:microsoft.com/office/officeart/2005/8/layout/default"/>
    <dgm:cxn modelId="{B92FDB2F-C5F4-439F-8A73-D30CBB18A8EC}" srcId="{9701ACAB-3368-418E-AB6C-9CFA89AF8FFD}" destId="{4E39380C-5C03-4F72-A676-7A0C7765AA13}" srcOrd="3" destOrd="0" parTransId="{BF153D66-19FC-484C-BA68-116B9B633BFD}" sibTransId="{3EE69A8B-45AE-45C1-BF4C-1D2B429562E3}"/>
    <dgm:cxn modelId="{D44EE644-55B9-4061-B27A-5F6FE7C7ED9A}" type="presOf" srcId="{5F3E0D2C-297E-4CBD-879C-5C7740EA4F33}" destId="{8A6196DB-5990-47CB-826F-E5E82C29CA9A}" srcOrd="0" destOrd="0" presId="urn:microsoft.com/office/officeart/2005/8/layout/default"/>
    <dgm:cxn modelId="{8D561253-A3A3-43A0-824E-EDBC6E396CCC}" type="presOf" srcId="{EBF88A0D-059D-4CA4-B834-4CC46A3029E2}" destId="{A670AFA1-6EA3-4233-873B-5F8D559B7E6A}" srcOrd="0" destOrd="0" presId="urn:microsoft.com/office/officeart/2005/8/layout/default"/>
    <dgm:cxn modelId="{25260154-1829-4641-BA19-04A9CB4F096D}" srcId="{9701ACAB-3368-418E-AB6C-9CFA89AF8FFD}" destId="{BFC5888F-9E7D-4E1E-8B16-58AF60A1BEED}" srcOrd="4" destOrd="0" parTransId="{432DD154-6DB6-42BE-BCA2-1A63D225597F}" sibTransId="{9A89FB7E-F037-4FDB-8183-51D3AE33CE23}"/>
    <dgm:cxn modelId="{769D09B9-48CC-486A-9B5C-DD01B76D1814}" type="presOf" srcId="{BFC5888F-9E7D-4E1E-8B16-58AF60A1BEED}" destId="{6602BE20-6D7E-40FE-8372-3541BE6C7278}" srcOrd="0" destOrd="0" presId="urn:microsoft.com/office/officeart/2005/8/layout/default"/>
    <dgm:cxn modelId="{F87285C9-E734-468A-AFF8-8F6AAA322645}" type="presOf" srcId="{B10CDABF-0F13-4695-A67C-DF272C7D50F7}" destId="{618DE788-50E6-423F-8474-8AC02A9C70F0}" srcOrd="0" destOrd="0" presId="urn:microsoft.com/office/officeart/2005/8/layout/default"/>
    <dgm:cxn modelId="{5A98A9CA-D48C-484C-A603-9A794E35E88E}" srcId="{9701ACAB-3368-418E-AB6C-9CFA89AF8FFD}" destId="{B10CDABF-0F13-4695-A67C-DF272C7D50F7}" srcOrd="0" destOrd="0" parTransId="{CE9431A5-5DB0-4257-8C06-37712D159C16}" sibTransId="{A3F898F1-37F5-4E65-BE19-00D94E562545}"/>
    <dgm:cxn modelId="{EE57AEDA-4C21-4A99-8F11-FA9690291B69}" srcId="{9701ACAB-3368-418E-AB6C-9CFA89AF8FFD}" destId="{5F3E0D2C-297E-4CBD-879C-5C7740EA4F33}" srcOrd="1" destOrd="0" parTransId="{C5EA7E47-1DCD-4D96-92E0-1498EB08E463}" sibTransId="{B81C5F72-81D4-45EB-ADC0-81872DDB3D33}"/>
    <dgm:cxn modelId="{A56830DD-93C5-4507-8C2A-1761DC39C6C5}" type="presOf" srcId="{9701ACAB-3368-418E-AB6C-9CFA89AF8FFD}" destId="{7AB5BAC0-2FFD-4D5F-A82C-8B8C94168817}" srcOrd="0" destOrd="0" presId="urn:microsoft.com/office/officeart/2005/8/layout/default"/>
    <dgm:cxn modelId="{6B0CE8E5-AF7A-479B-A7E0-4AB4FF7B1AE0}" srcId="{9701ACAB-3368-418E-AB6C-9CFA89AF8FFD}" destId="{EBF88A0D-059D-4CA4-B834-4CC46A3029E2}" srcOrd="2" destOrd="0" parTransId="{D4E3A0B5-313C-46E9-B6ED-23C7BC334197}" sibTransId="{1F5FD3D7-F551-4B98-B733-424F19C6F2C9}"/>
    <dgm:cxn modelId="{E6FDB434-95D5-4AEC-99AD-FFCC7EC0BDAC}" type="presParOf" srcId="{7AB5BAC0-2FFD-4D5F-A82C-8B8C94168817}" destId="{618DE788-50E6-423F-8474-8AC02A9C70F0}" srcOrd="0" destOrd="0" presId="urn:microsoft.com/office/officeart/2005/8/layout/default"/>
    <dgm:cxn modelId="{74FC6AE8-6355-4B06-8AC4-4E29FD15F382}" type="presParOf" srcId="{7AB5BAC0-2FFD-4D5F-A82C-8B8C94168817}" destId="{CD7CFB98-AC37-4A90-9357-860D8346949E}" srcOrd="1" destOrd="0" presId="urn:microsoft.com/office/officeart/2005/8/layout/default"/>
    <dgm:cxn modelId="{5BE85CDE-9C5B-4B8B-9FA1-033AF7B2CD01}" type="presParOf" srcId="{7AB5BAC0-2FFD-4D5F-A82C-8B8C94168817}" destId="{8A6196DB-5990-47CB-826F-E5E82C29CA9A}" srcOrd="2" destOrd="0" presId="urn:microsoft.com/office/officeart/2005/8/layout/default"/>
    <dgm:cxn modelId="{DA422CA5-888E-4B3F-9475-B8C0F06AD48A}" type="presParOf" srcId="{7AB5BAC0-2FFD-4D5F-A82C-8B8C94168817}" destId="{F010AAD4-BF54-4133-A0DA-66B61338D642}" srcOrd="3" destOrd="0" presId="urn:microsoft.com/office/officeart/2005/8/layout/default"/>
    <dgm:cxn modelId="{1EF32E5C-EA5B-4B1D-B8EB-5834A41A1020}" type="presParOf" srcId="{7AB5BAC0-2FFD-4D5F-A82C-8B8C94168817}" destId="{A670AFA1-6EA3-4233-873B-5F8D559B7E6A}" srcOrd="4" destOrd="0" presId="urn:microsoft.com/office/officeart/2005/8/layout/default"/>
    <dgm:cxn modelId="{6828E6F8-53E4-4A80-9830-72F12309008C}" type="presParOf" srcId="{7AB5BAC0-2FFD-4D5F-A82C-8B8C94168817}" destId="{7CE51E07-F3C0-4BD7-9649-BA7649DEC950}" srcOrd="5" destOrd="0" presId="urn:microsoft.com/office/officeart/2005/8/layout/default"/>
    <dgm:cxn modelId="{7D21512E-3B35-4C79-9964-D46347A0BEAB}" type="presParOf" srcId="{7AB5BAC0-2FFD-4D5F-A82C-8B8C94168817}" destId="{BC691A09-EE95-49B1-8D9C-073E5657C37E}" srcOrd="6" destOrd="0" presId="urn:microsoft.com/office/officeart/2005/8/layout/default"/>
    <dgm:cxn modelId="{67710961-28C1-4E7A-803D-46DDA5E57BD9}" type="presParOf" srcId="{7AB5BAC0-2FFD-4D5F-A82C-8B8C94168817}" destId="{2103750A-C9B1-4834-9EC9-79B3239505F5}" srcOrd="7" destOrd="0" presId="urn:microsoft.com/office/officeart/2005/8/layout/default"/>
    <dgm:cxn modelId="{8C4CD2D2-28C2-497B-9DBD-4D65C687202A}" type="presParOf" srcId="{7AB5BAC0-2FFD-4D5F-A82C-8B8C94168817}" destId="{6602BE20-6D7E-40FE-8372-3541BE6C727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7EFB-BFEB-4AE8-8DF9-7B9D6C45D278}">
      <dsp:nvSpPr>
        <dsp:cNvPr id="0" name=""/>
        <dsp:cNvSpPr/>
      </dsp:nvSpPr>
      <dsp:spPr>
        <a:xfrm>
          <a:off x="0" y="4282481"/>
          <a:ext cx="8101541" cy="5492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altLang="en-US" sz="2000" kern="1200" dirty="0">
              <a:ea typeface="Calibri" panose="020F0502020204030204" pitchFamily="34" charset="0"/>
              <a:cs typeface="Times New Roman" panose="02020603050405020304" pitchFamily="18" charset="0"/>
            </a:rPr>
            <a:t>void display();</a:t>
          </a:r>
          <a:endParaRPr lang="en-US" sz="2000" kern="1200" dirty="0"/>
        </a:p>
      </dsp:txBody>
      <dsp:txXfrm>
        <a:off x="0" y="4282481"/>
        <a:ext cx="8101541" cy="549260"/>
      </dsp:txXfrm>
    </dsp:sp>
    <dsp:sp modelId="{82787E56-EC11-41FE-A806-B7EFA7198F07}">
      <dsp:nvSpPr>
        <dsp:cNvPr id="0" name=""/>
        <dsp:cNvSpPr/>
      </dsp:nvSpPr>
      <dsp:spPr>
        <a:xfrm>
          <a:off x="0" y="2109415"/>
          <a:ext cx="8101541" cy="5847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altLang="en-US" sz="2000" kern="1200" dirty="0">
              <a:ea typeface="Calibri" panose="020F0502020204030204" pitchFamily="34" charset="0"/>
              <a:cs typeface="Times New Roman" panose="02020603050405020304" pitchFamily="18" charset="0"/>
            </a:rPr>
            <a:t>int reserve(node*);</a:t>
          </a:r>
          <a:endParaRPr lang="en-US" sz="2000" kern="1200" dirty="0"/>
        </a:p>
      </dsp:txBody>
      <dsp:txXfrm>
        <a:off x="0" y="2109415"/>
        <a:ext cx="8101541" cy="584762"/>
      </dsp:txXfrm>
    </dsp:sp>
    <dsp:sp modelId="{30A6BCBA-272B-4215-B8B9-EAF6CD4BF3E9}">
      <dsp:nvSpPr>
        <dsp:cNvPr id="0" name=""/>
        <dsp:cNvSpPr/>
      </dsp:nvSpPr>
      <dsp:spPr>
        <a:xfrm>
          <a:off x="0" y="844422"/>
          <a:ext cx="8101541" cy="542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altLang="en-US" sz="2000" kern="1200" dirty="0">
              <a:ea typeface="Calibri" panose="020F0502020204030204" pitchFamily="34" charset="0"/>
              <a:cs typeface="Times New Roman" panose="02020603050405020304" pitchFamily="18" charset="0"/>
            </a:rPr>
            <a:t>node* deq();</a:t>
          </a:r>
          <a:endParaRPr lang="en-US" sz="2000" kern="1200" dirty="0"/>
        </a:p>
      </dsp:txBody>
      <dsp:txXfrm>
        <a:off x="0" y="844422"/>
        <a:ext cx="8101541" cy="542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DE788-50E6-423F-8474-8AC02A9C70F0}">
      <dsp:nvSpPr>
        <dsp:cNvPr id="0" name=""/>
        <dsp:cNvSpPr/>
      </dsp:nvSpPr>
      <dsp:spPr>
        <a:xfrm>
          <a:off x="0" y="371072"/>
          <a:ext cx="2841294" cy="1704776"/>
        </a:xfrm>
        <a:prstGeom prst="rect">
          <a:avLst/>
        </a:prstGeom>
        <a:solidFill>
          <a:schemeClr val="accent3">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2"/>
            <a:buNone/>
          </a:pPr>
          <a:r>
            <a:rPr lang="en-US" sz="2400" kern="1200" dirty="0"/>
            <a:t>Reduces the burden of waiting in the booking counter.</a:t>
          </a:r>
        </a:p>
      </dsp:txBody>
      <dsp:txXfrm>
        <a:off x="0" y="371072"/>
        <a:ext cx="2841294" cy="1704776"/>
      </dsp:txXfrm>
    </dsp:sp>
    <dsp:sp modelId="{8A6196DB-5990-47CB-826F-E5E82C29CA9A}">
      <dsp:nvSpPr>
        <dsp:cNvPr id="0" name=""/>
        <dsp:cNvSpPr/>
      </dsp:nvSpPr>
      <dsp:spPr>
        <a:xfrm>
          <a:off x="3125423" y="371072"/>
          <a:ext cx="2841294" cy="1704776"/>
        </a:xfrm>
        <a:prstGeom prst="rect">
          <a:avLst/>
        </a:prstGeom>
        <a:solidFill>
          <a:schemeClr val="accent3">
            <a:hueOff val="-1825686"/>
            <a:satOff val="2980"/>
            <a:lumOff val="49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Wingdings 2"/>
            <a:buNone/>
          </a:pPr>
          <a:r>
            <a:rPr lang="en-US" sz="3400" kern="1200" dirty="0"/>
            <a:t>User-friendly.</a:t>
          </a:r>
        </a:p>
      </dsp:txBody>
      <dsp:txXfrm>
        <a:off x="3125423" y="371072"/>
        <a:ext cx="2841294" cy="1704776"/>
      </dsp:txXfrm>
    </dsp:sp>
    <dsp:sp modelId="{A670AFA1-6EA3-4233-873B-5F8D559B7E6A}">
      <dsp:nvSpPr>
        <dsp:cNvPr id="0" name=""/>
        <dsp:cNvSpPr/>
      </dsp:nvSpPr>
      <dsp:spPr>
        <a:xfrm>
          <a:off x="6250846" y="371072"/>
          <a:ext cx="2841294" cy="1704776"/>
        </a:xfrm>
        <a:prstGeom prst="rect">
          <a:avLst/>
        </a:prstGeom>
        <a:solidFill>
          <a:schemeClr val="accent3">
            <a:hueOff val="-3651371"/>
            <a:satOff val="5960"/>
            <a:lumOff val="981"/>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Wingdings 2"/>
            <a:buNone/>
          </a:pPr>
          <a:r>
            <a:rPr lang="en-US" sz="3400" kern="1200" dirty="0"/>
            <a:t>Convenient.</a:t>
          </a:r>
        </a:p>
      </dsp:txBody>
      <dsp:txXfrm>
        <a:off x="6250846" y="371072"/>
        <a:ext cx="2841294" cy="1704776"/>
      </dsp:txXfrm>
    </dsp:sp>
    <dsp:sp modelId="{BC691A09-EE95-49B1-8D9C-073E5657C37E}">
      <dsp:nvSpPr>
        <dsp:cNvPr id="0" name=""/>
        <dsp:cNvSpPr/>
      </dsp:nvSpPr>
      <dsp:spPr>
        <a:xfrm>
          <a:off x="1704776" y="2333827"/>
          <a:ext cx="2841294" cy="1704776"/>
        </a:xfrm>
        <a:prstGeom prst="rect">
          <a:avLst/>
        </a:prstGeom>
        <a:solidFill>
          <a:schemeClr val="accent3">
            <a:hueOff val="-5477057"/>
            <a:satOff val="8940"/>
            <a:lumOff val="1471"/>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Wingdings 2"/>
            <a:buNone/>
          </a:pPr>
          <a:r>
            <a:rPr lang="en-US" sz="3400" kern="1200" dirty="0"/>
            <a:t>Time savings.</a:t>
          </a:r>
        </a:p>
      </dsp:txBody>
      <dsp:txXfrm>
        <a:off x="1704776" y="2333827"/>
        <a:ext cx="2841294" cy="1704776"/>
      </dsp:txXfrm>
    </dsp:sp>
    <dsp:sp modelId="{6602BE20-6D7E-40FE-8372-3541BE6C7278}">
      <dsp:nvSpPr>
        <dsp:cNvPr id="0" name=""/>
        <dsp:cNvSpPr/>
      </dsp:nvSpPr>
      <dsp:spPr>
        <a:xfrm>
          <a:off x="4688135" y="2359978"/>
          <a:ext cx="2841294" cy="1704776"/>
        </a:xfrm>
        <a:prstGeom prst="rect">
          <a:avLst/>
        </a:prstGeom>
        <a:solidFill>
          <a:schemeClr val="accent3">
            <a:hueOff val="-7302742"/>
            <a:satOff val="11920"/>
            <a:lumOff val="1961"/>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Wingdings 2"/>
            <a:buNone/>
          </a:pPr>
          <a:r>
            <a:rPr lang="en-IN" sz="3400" kern="1200" dirty="0"/>
            <a:t>Helpful during COVID.</a:t>
          </a:r>
          <a:endParaRPr lang="en-US" sz="3400" kern="1200" dirty="0"/>
        </a:p>
      </dsp:txBody>
      <dsp:txXfrm>
        <a:off x="4688135" y="2359978"/>
        <a:ext cx="2841294" cy="170477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5/7/2022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5/7/2022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5/7/2022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5/7/2022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5/7/2022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5/7/2022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5/7/2022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5/7/2022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5/7/2022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9412" y="533400"/>
            <a:ext cx="7872545" cy="939799"/>
          </a:xfrm>
        </p:spPr>
        <p:txBody>
          <a:bodyPr/>
          <a:lstStyle/>
          <a:p>
            <a:r>
              <a:rPr lang="en-US" dirty="0"/>
              <a:t>EAST WEST UNIVERSITY</a:t>
            </a:r>
          </a:p>
        </p:txBody>
      </p:sp>
      <p:sp>
        <p:nvSpPr>
          <p:cNvPr id="3" name="Subtitle 2"/>
          <p:cNvSpPr>
            <a:spLocks noGrp="1"/>
          </p:cNvSpPr>
          <p:nvPr>
            <p:ph type="subTitle" idx="1"/>
          </p:nvPr>
        </p:nvSpPr>
        <p:spPr>
          <a:xfrm>
            <a:off x="4672383" y="1473199"/>
            <a:ext cx="7008574" cy="4699001"/>
          </a:xfrm>
        </p:spPr>
        <p:txBody>
          <a:bodyPr/>
          <a:lstStyle/>
          <a:p>
            <a:pPr algn="ctr"/>
            <a:r>
              <a:rPr lang="en-US" dirty="0"/>
              <a:t>Train Ticket Reservation System</a:t>
            </a:r>
          </a:p>
          <a:p>
            <a:pPr algn="ctr"/>
            <a:endParaRPr lang="en-US" dirty="0"/>
          </a:p>
          <a:p>
            <a:pPr algn="ctr"/>
            <a:r>
              <a:rPr lang="en-US" dirty="0"/>
              <a:t>Course: CSE207 (Data Structure)</a:t>
            </a:r>
          </a:p>
          <a:p>
            <a:pPr algn="ctr"/>
            <a:endParaRPr lang="en-US" dirty="0"/>
          </a:p>
          <a:p>
            <a:pPr algn="ctr"/>
            <a:endParaRPr lang="en-US" dirty="0"/>
          </a:p>
          <a:p>
            <a:pPr algn="ctr"/>
            <a:endParaRPr lang="en-US" dirty="0"/>
          </a:p>
          <a:p>
            <a:pPr algn="ctr"/>
            <a:endParaRPr lang="en-US" dirty="0"/>
          </a:p>
          <a:p>
            <a:pPr algn="r"/>
            <a:endParaRPr lang="en-US" dirty="0"/>
          </a:p>
          <a:p>
            <a:pPr algn="ctr"/>
            <a:r>
              <a:rPr lang="en-US" dirty="0"/>
              <a:t>                  Submitted to:</a:t>
            </a:r>
          </a:p>
          <a:p>
            <a:pPr algn="ctr"/>
            <a:r>
              <a:rPr lang="en-US" dirty="0"/>
              <a:t>	 Dr. Md. Rezaul Karim</a:t>
            </a:r>
          </a:p>
          <a:p>
            <a:pPr algn="ctr"/>
            <a:r>
              <a:rPr lang="en-US" dirty="0"/>
              <a:t>	        Professor, CSE Dept.</a:t>
            </a:r>
          </a:p>
        </p:txBody>
      </p:sp>
      <p:graphicFrame>
        <p:nvGraphicFramePr>
          <p:cNvPr id="4" name="Table 4">
            <a:extLst>
              <a:ext uri="{FF2B5EF4-FFF2-40B4-BE49-F238E27FC236}">
                <a16:creationId xmlns:a16="http://schemas.microsoft.com/office/drawing/2014/main" id="{50DAFFEE-B9B4-D81D-6EB0-0737279339B3}"/>
              </a:ext>
            </a:extLst>
          </p:cNvPr>
          <p:cNvGraphicFramePr>
            <a:graphicFrameLocks noGrp="1"/>
          </p:cNvGraphicFramePr>
          <p:nvPr>
            <p:extLst>
              <p:ext uri="{D42A27DB-BD31-4B8C-83A1-F6EECF244321}">
                <p14:modId xmlns:p14="http://schemas.microsoft.com/office/powerpoint/2010/main" val="2816515746"/>
              </p:ext>
            </p:extLst>
          </p:nvPr>
        </p:nvGraphicFramePr>
        <p:xfrm>
          <a:off x="3732212" y="2971800"/>
          <a:ext cx="8125884" cy="1371600"/>
        </p:xfrm>
        <a:graphic>
          <a:graphicData uri="http://schemas.openxmlformats.org/drawingml/2006/table">
            <a:tbl>
              <a:tblPr firstRow="1" bandRow="1">
                <a:tableStyleId>{F2DE63D5-997A-4646-A377-4702673A728D}</a:tableStyleId>
              </a:tblPr>
              <a:tblGrid>
                <a:gridCol w="4062942">
                  <a:extLst>
                    <a:ext uri="{9D8B030D-6E8A-4147-A177-3AD203B41FA5}">
                      <a16:colId xmlns:a16="http://schemas.microsoft.com/office/drawing/2014/main" val="475587086"/>
                    </a:ext>
                  </a:extLst>
                </a:gridCol>
                <a:gridCol w="4062942">
                  <a:extLst>
                    <a:ext uri="{9D8B030D-6E8A-4147-A177-3AD203B41FA5}">
                      <a16:colId xmlns:a16="http://schemas.microsoft.com/office/drawing/2014/main" val="2796352333"/>
                    </a:ext>
                  </a:extLst>
                </a:gridCol>
              </a:tblGrid>
              <a:tr h="370840">
                <a:tc>
                  <a:txBody>
                    <a:bodyPr/>
                    <a:lstStyle/>
                    <a:p>
                      <a:r>
                        <a:rPr lang="en-US" dirty="0"/>
                        <a:t>           Team members</a:t>
                      </a:r>
                    </a:p>
                  </a:txBody>
                  <a:tcPr/>
                </a:tc>
                <a:tc>
                  <a:txBody>
                    <a:bodyPr/>
                    <a:lstStyle/>
                    <a:p>
                      <a:r>
                        <a:rPr lang="en-US" dirty="0"/>
                        <a:t>	    ID</a:t>
                      </a:r>
                    </a:p>
                  </a:txBody>
                  <a:tcPr/>
                </a:tc>
                <a:extLst>
                  <a:ext uri="{0D108BD9-81ED-4DB2-BD59-A6C34878D82A}">
                    <a16:rowId xmlns:a16="http://schemas.microsoft.com/office/drawing/2014/main" val="3018012866"/>
                  </a:ext>
                </a:extLst>
              </a:tr>
              <a:tr h="370840">
                <a:tc>
                  <a:txBody>
                    <a:bodyPr/>
                    <a:lstStyle/>
                    <a:p>
                      <a:r>
                        <a:rPr lang="en-US" dirty="0">
                          <a:solidFill>
                            <a:srgbClr val="FF0000"/>
                          </a:solidFill>
                        </a:rPr>
                        <a:t>	</a:t>
                      </a:r>
                      <a:r>
                        <a:rPr lang="en-US" dirty="0">
                          <a:solidFill>
                            <a:schemeClr val="tx1"/>
                          </a:solidFill>
                        </a:rPr>
                        <a:t>Iffat Tasnim</a:t>
                      </a:r>
                    </a:p>
                  </a:txBody>
                  <a:tcPr/>
                </a:tc>
                <a:tc>
                  <a:txBody>
                    <a:bodyPr/>
                    <a:lstStyle/>
                    <a:p>
                      <a:r>
                        <a:rPr lang="en-US" dirty="0"/>
                        <a:t>          2020-2-60-004</a:t>
                      </a:r>
                    </a:p>
                  </a:txBody>
                  <a:tcPr/>
                </a:tc>
                <a:extLst>
                  <a:ext uri="{0D108BD9-81ED-4DB2-BD59-A6C34878D82A}">
                    <a16:rowId xmlns:a16="http://schemas.microsoft.com/office/drawing/2014/main" val="2676643689"/>
                  </a:ext>
                </a:extLst>
              </a:tr>
              <a:tr h="370840">
                <a:tc>
                  <a:txBody>
                    <a:bodyPr/>
                    <a:lstStyle/>
                    <a:p>
                      <a:r>
                        <a:rPr lang="en-US" dirty="0"/>
                        <a:t>   Nurzahan Akter Munni</a:t>
                      </a:r>
                    </a:p>
                  </a:txBody>
                  <a:tcPr/>
                </a:tc>
                <a:tc>
                  <a:txBody>
                    <a:bodyPr/>
                    <a:lstStyle/>
                    <a:p>
                      <a:r>
                        <a:rPr lang="en-US" dirty="0"/>
                        <a:t>          2020-2-60-176</a:t>
                      </a:r>
                    </a:p>
                  </a:txBody>
                  <a:tcPr/>
                </a:tc>
                <a:extLst>
                  <a:ext uri="{0D108BD9-81ED-4DB2-BD59-A6C34878D82A}">
                    <a16:rowId xmlns:a16="http://schemas.microsoft.com/office/drawing/2014/main" val="857747881"/>
                  </a:ext>
                </a:extLst>
              </a:tr>
            </a:tbl>
          </a:graphicData>
        </a:graphic>
      </p:graphicFrame>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6CFB2B4C-6D70-ED64-97B1-0AD42839F524}"/>
              </a:ext>
            </a:extLst>
          </p:cNvPr>
          <p:cNvSpPr>
            <a:spLocks noGrp="1"/>
          </p:cNvSpPr>
          <p:nvPr>
            <p:ph type="title"/>
          </p:nvPr>
        </p:nvSpPr>
        <p:spPr>
          <a:xfrm>
            <a:off x="1979612" y="228600"/>
            <a:ext cx="7499350" cy="1143000"/>
          </a:xfrm>
        </p:spPr>
        <p:txBody>
          <a:bodyPr/>
          <a:lstStyle/>
          <a:p>
            <a:pPr>
              <a:defRPr/>
            </a:pPr>
            <a:r>
              <a:rPr lang="en-US" sz="4000" dirty="0">
                <a:solidFill>
                  <a:srgbClr val="C00000"/>
                </a:solidFill>
                <a:latin typeface="Times New Roman" pitchFamily="18" charset="0"/>
                <a:cs typeface="Times New Roman" pitchFamily="18" charset="0"/>
              </a:rPr>
              <a:t>         Implementation modules</a:t>
            </a:r>
            <a:endParaRPr lang="en-IN" dirty="0">
              <a:solidFill>
                <a:schemeClr val="tx2">
                  <a:satMod val="130000"/>
                </a:schemeClr>
              </a:solidFill>
            </a:endParaRPr>
          </a:p>
        </p:txBody>
      </p:sp>
      <p:sp>
        <p:nvSpPr>
          <p:cNvPr id="19459" name="Content Placeholder 8">
            <a:extLst>
              <a:ext uri="{FF2B5EF4-FFF2-40B4-BE49-F238E27FC236}">
                <a16:creationId xmlns:a16="http://schemas.microsoft.com/office/drawing/2014/main" id="{EF1DEDD9-165E-0B39-F4B8-A95F76253F69}"/>
              </a:ext>
            </a:extLst>
          </p:cNvPr>
          <p:cNvSpPr>
            <a:spLocks noGrp="1"/>
          </p:cNvSpPr>
          <p:nvPr>
            <p:ph sz="half" idx="1"/>
          </p:nvPr>
        </p:nvSpPr>
        <p:spPr>
          <a:xfrm>
            <a:off x="1217612" y="1524001"/>
            <a:ext cx="4171951" cy="4876800"/>
          </a:xfrm>
          <a:solidFill>
            <a:schemeClr val="bg1">
              <a:lumMod val="95000"/>
            </a:schemeClr>
          </a:solidFill>
        </p:spPr>
        <p:txBody>
          <a:bodyPr>
            <a:noAutofit/>
          </a:bodyPr>
          <a:lstStyle/>
          <a:p>
            <a:pPr>
              <a:spcBef>
                <a:spcPts val="600"/>
              </a:spcBef>
              <a:buFont typeface="Wingdings 2" panose="05020102010507070707" pitchFamily="18" charset="2"/>
              <a:buNone/>
            </a:pPr>
            <a:r>
              <a:rPr lang="en-US" altLang="en-US" sz="1400" dirty="0"/>
              <a:t>int reserve(node *start){</a:t>
            </a:r>
          </a:p>
          <a:p>
            <a:pPr>
              <a:spcBef>
                <a:spcPts val="600"/>
              </a:spcBef>
              <a:buFont typeface="Wingdings 2" panose="05020102010507070707" pitchFamily="18" charset="2"/>
              <a:buNone/>
            </a:pPr>
            <a:r>
              <a:rPr lang="en-US" altLang="en-US" sz="1400" dirty="0"/>
              <a:t>	int temp;</a:t>
            </a:r>
          </a:p>
          <a:p>
            <a:pPr>
              <a:spcBef>
                <a:spcPts val="600"/>
              </a:spcBef>
              <a:buFont typeface="Wingdings 2" panose="05020102010507070707" pitchFamily="18" charset="2"/>
              <a:buNone/>
            </a:pPr>
            <a:r>
              <a:rPr lang="en-US" altLang="en-US" sz="1400" dirty="0"/>
              <a:t>	if(start==NULL){   </a:t>
            </a:r>
          </a:p>
          <a:p>
            <a:pPr>
              <a:spcBef>
                <a:spcPts val="600"/>
              </a:spcBef>
              <a:buFont typeface="Wingdings 2" panose="05020102010507070707" pitchFamily="18" charset="2"/>
              <a:buNone/>
            </a:pPr>
            <a:r>
              <a:rPr lang="en-US" altLang="en-US" sz="1400" dirty="0"/>
              <a:t>   		temp = create(start);</a:t>
            </a:r>
          </a:p>
          <a:p>
            <a:pPr>
              <a:spcBef>
                <a:spcPts val="600"/>
              </a:spcBef>
              <a:buFont typeface="Wingdings 2" panose="05020102010507070707" pitchFamily="18" charset="2"/>
              <a:buNone/>
            </a:pPr>
            <a:r>
              <a:rPr lang="en-US" altLang="en-US" sz="1400" dirty="0"/>
              <a:t>		 return temp;</a:t>
            </a:r>
          </a:p>
          <a:p>
            <a:pPr>
              <a:spcBef>
                <a:spcPts val="600"/>
              </a:spcBef>
              <a:buFont typeface="Wingdings 2" panose="05020102010507070707" pitchFamily="18" charset="2"/>
              <a:buNone/>
            </a:pPr>
            <a:r>
              <a:rPr lang="en-US" altLang="en-US" sz="1400" dirty="0"/>
              <a:t>	}</a:t>
            </a:r>
          </a:p>
          <a:p>
            <a:pPr>
              <a:spcBef>
                <a:spcPts val="600"/>
              </a:spcBef>
              <a:buFont typeface="Wingdings 2" panose="05020102010507070707" pitchFamily="18" charset="2"/>
              <a:buNone/>
            </a:pPr>
            <a:r>
              <a:rPr lang="en-US" altLang="en-US" sz="1400" dirty="0"/>
              <a:t>	else {</a:t>
            </a:r>
          </a:p>
          <a:p>
            <a:pPr>
              <a:spcBef>
                <a:spcPts val="600"/>
              </a:spcBef>
              <a:buFont typeface="Wingdings 2" panose="05020102010507070707" pitchFamily="18" charset="2"/>
              <a:buNone/>
            </a:pPr>
            <a:r>
              <a:rPr lang="en-US" altLang="en-US" sz="1400" dirty="0"/>
              <a:t>	node *temp, *new_node;</a:t>
            </a:r>
          </a:p>
          <a:p>
            <a:pPr>
              <a:spcBef>
                <a:spcPts val="600"/>
              </a:spcBef>
              <a:buFont typeface="Wingdings 2" panose="05020102010507070707" pitchFamily="18" charset="2"/>
              <a:buNone/>
            </a:pPr>
            <a:r>
              <a:rPr lang="en-US" altLang="en-US" sz="1400" dirty="0"/>
              <a:t>	temp=start;</a:t>
            </a:r>
          </a:p>
          <a:p>
            <a:pPr>
              <a:spcBef>
                <a:spcPts val="600"/>
              </a:spcBef>
              <a:buFont typeface="Wingdings 2" panose="05020102010507070707" pitchFamily="18" charset="2"/>
              <a:buNone/>
            </a:pPr>
            <a:r>
              <a:rPr lang="en-US" altLang="en-US" sz="1400" dirty="0"/>
              <a:t>	while(temp-&gt;next!=NULL){ </a:t>
            </a:r>
          </a:p>
          <a:p>
            <a:pPr>
              <a:spcBef>
                <a:spcPts val="600"/>
              </a:spcBef>
              <a:buFont typeface="Wingdings 2" panose="05020102010507070707" pitchFamily="18" charset="2"/>
              <a:buNone/>
            </a:pPr>
            <a:r>
              <a:rPr lang="en-US" altLang="en-US" sz="1400" dirty="0"/>
              <a:t>	  temp=temp-&gt;next;</a:t>
            </a:r>
          </a:p>
          <a:p>
            <a:pPr>
              <a:spcBef>
                <a:spcPts val="600"/>
              </a:spcBef>
              <a:buFont typeface="Wingdings 2" panose="05020102010507070707" pitchFamily="18" charset="2"/>
              <a:buNone/>
            </a:pPr>
            <a:r>
              <a:rPr lang="en-US" altLang="en-US" sz="1400" dirty="0"/>
              <a:t>	}</a:t>
            </a:r>
          </a:p>
          <a:p>
            <a:pPr>
              <a:spcBef>
                <a:spcPts val="600"/>
              </a:spcBef>
              <a:buFont typeface="Wingdings 2" panose="05020102010507070707" pitchFamily="18" charset="2"/>
              <a:buNone/>
            </a:pPr>
            <a:r>
              <a:rPr lang="en-US" altLang="en-US" sz="1400" dirty="0"/>
              <a:t>	new_node=(node *)malloc(sizeof(node));</a:t>
            </a:r>
          </a:p>
          <a:p>
            <a:pPr>
              <a:spcBef>
                <a:spcPts val="600"/>
              </a:spcBef>
              <a:buFont typeface="Wingdings 2" panose="05020102010507070707" pitchFamily="18" charset="2"/>
              <a:buNone/>
            </a:pPr>
            <a:r>
              <a:rPr lang="en-US" altLang="en-US" sz="1400" dirty="0"/>
              <a:t>	printf("Name: ");</a:t>
            </a:r>
          </a:p>
          <a:p>
            <a:pPr>
              <a:spcBef>
                <a:spcPts val="600"/>
              </a:spcBef>
              <a:buFont typeface="Wingdings 2" panose="05020102010507070707" pitchFamily="18" charset="2"/>
              <a:buNone/>
            </a:pPr>
            <a:r>
              <a:rPr lang="en-US" altLang="en-US" sz="1400" dirty="0"/>
              <a:t>	scanf("%s", new_node-&gt;name);</a:t>
            </a:r>
          </a:p>
          <a:p>
            <a:pPr>
              <a:spcBef>
                <a:spcPts val="600"/>
              </a:spcBef>
              <a:buFont typeface="Wingdings 2" panose="05020102010507070707" pitchFamily="18" charset="2"/>
              <a:buNone/>
            </a:pPr>
            <a:r>
              <a:rPr lang="en-US" altLang="en-US" sz="1400" dirty="0"/>
              <a:t>	printf("Age : ");</a:t>
            </a:r>
          </a:p>
          <a:p>
            <a:pPr>
              <a:spcBef>
                <a:spcPts val="600"/>
              </a:spcBef>
              <a:buFont typeface="Wingdings 2" panose="05020102010507070707" pitchFamily="18" charset="2"/>
              <a:buNone/>
            </a:pPr>
            <a:r>
              <a:rPr lang="en-US" altLang="en-US" sz="1400" dirty="0"/>
              <a:t>	</a:t>
            </a:r>
          </a:p>
        </p:txBody>
      </p:sp>
      <p:sp>
        <p:nvSpPr>
          <p:cNvPr id="19460" name="Content Placeholder 9">
            <a:extLst>
              <a:ext uri="{FF2B5EF4-FFF2-40B4-BE49-F238E27FC236}">
                <a16:creationId xmlns:a16="http://schemas.microsoft.com/office/drawing/2014/main" id="{86D3A4D8-AE47-7F18-6C11-777986800E8F}"/>
              </a:ext>
            </a:extLst>
          </p:cNvPr>
          <p:cNvSpPr>
            <a:spLocks noGrp="1"/>
          </p:cNvSpPr>
          <p:nvPr>
            <p:ph sz="half" idx="2"/>
          </p:nvPr>
        </p:nvSpPr>
        <p:spPr>
          <a:xfrm>
            <a:off x="5865812" y="1524001"/>
            <a:ext cx="4876800" cy="4876800"/>
          </a:xfrm>
          <a:solidFill>
            <a:schemeClr val="bg1">
              <a:lumMod val="95000"/>
            </a:schemeClr>
          </a:solidFill>
        </p:spPr>
        <p:txBody>
          <a:bodyPr>
            <a:noAutofit/>
          </a:bodyPr>
          <a:lstStyle/>
          <a:p>
            <a:pPr>
              <a:spcBef>
                <a:spcPts val="600"/>
              </a:spcBef>
              <a:buFont typeface="Wingdings 2" panose="05020102010507070707" pitchFamily="18" charset="2"/>
              <a:buNone/>
            </a:pPr>
            <a:r>
              <a:rPr lang="en-US" altLang="en-US" sz="1400" dirty="0"/>
              <a:t>scanf("%d", &amp;new_node-&gt;age);</a:t>
            </a:r>
          </a:p>
          <a:p>
            <a:pPr>
              <a:spcBef>
                <a:spcPts val="600"/>
              </a:spcBef>
              <a:buFont typeface="Wingdings 2" panose="05020102010507070707" pitchFamily="18" charset="2"/>
              <a:buNone/>
            </a:pPr>
            <a:r>
              <a:rPr lang="en-US" altLang="en-US" sz="1400" dirty="0"/>
              <a:t>if(new_node-&gt;age &gt;=90 || new_node&gt;age&lt;=10) {</a:t>
            </a:r>
          </a:p>
          <a:p>
            <a:pPr>
              <a:spcBef>
                <a:spcPts val="600"/>
              </a:spcBef>
              <a:buFont typeface="Wingdings 2" panose="05020102010507070707" pitchFamily="18" charset="2"/>
              <a:buNone/>
            </a:pPr>
            <a:r>
              <a:rPr lang="en-US" altLang="en-US" sz="1400" dirty="0"/>
              <a:t>        return -1; </a:t>
            </a:r>
          </a:p>
          <a:p>
            <a:pPr>
              <a:spcBef>
                <a:spcPts val="600"/>
              </a:spcBef>
              <a:buFont typeface="Wingdings 2" panose="05020102010507070707" pitchFamily="18" charset="2"/>
              <a:buNone/>
            </a:pPr>
            <a:r>
              <a:rPr lang="en-US" altLang="en-US" sz="1400" dirty="0"/>
              <a:t>}</a:t>
            </a:r>
          </a:p>
          <a:p>
            <a:pPr>
              <a:spcBef>
                <a:spcPts val="600"/>
              </a:spcBef>
              <a:buFont typeface="Wingdings 2" panose="05020102010507070707" pitchFamily="18" charset="2"/>
              <a:buNone/>
            </a:pPr>
            <a:r>
              <a:rPr lang="en-US" altLang="en-US" sz="1400" dirty="0"/>
              <a:t>new_node-&gt;next=NULL;</a:t>
            </a:r>
          </a:p>
          <a:p>
            <a:pPr>
              <a:spcBef>
                <a:spcPts val="600"/>
              </a:spcBef>
              <a:buFont typeface="Wingdings 2" panose="05020102010507070707" pitchFamily="18" charset="2"/>
              <a:buNone/>
            </a:pPr>
            <a:r>
              <a:rPr lang="en-US" altLang="en-US" sz="1400" dirty="0"/>
              <a:t>	if(num&lt;=size){</a:t>
            </a:r>
          </a:p>
          <a:p>
            <a:pPr>
              <a:spcBef>
                <a:spcPts val="600"/>
              </a:spcBef>
              <a:buFont typeface="Wingdings 2" panose="05020102010507070707" pitchFamily="18" charset="2"/>
              <a:buNone/>
            </a:pPr>
            <a:r>
              <a:rPr lang="en-US" altLang="en-US" sz="1400" dirty="0"/>
              <a:t>		num++;</a:t>
            </a:r>
          </a:p>
          <a:p>
            <a:pPr>
              <a:spcBef>
                <a:spcPts val="600"/>
              </a:spcBef>
              <a:buFont typeface="Wingdings 2" panose="05020102010507070707" pitchFamily="18" charset="2"/>
              <a:buNone/>
            </a:pPr>
            <a:r>
              <a:rPr lang="en-US" altLang="en-US" sz="1400" dirty="0"/>
              <a:t>		new_node-&gt;reg_no=num;</a:t>
            </a:r>
          </a:p>
          <a:p>
            <a:pPr>
              <a:spcBef>
                <a:spcPts val="600"/>
              </a:spcBef>
              <a:buFont typeface="Wingdings 2" panose="05020102010507070707" pitchFamily="18" charset="2"/>
              <a:buNone/>
            </a:pPr>
            <a:r>
              <a:rPr lang="en-US" altLang="en-US" sz="1400" dirty="0"/>
              <a:t>		temp-&gt;next=new_node;</a:t>
            </a:r>
          </a:p>
          <a:p>
            <a:pPr>
              <a:spcBef>
                <a:spcPts val="600"/>
              </a:spcBef>
              <a:buFont typeface="Wingdings 2" panose="05020102010507070707" pitchFamily="18" charset="2"/>
              <a:buNone/>
            </a:pPr>
            <a:r>
              <a:rPr lang="en-US" altLang="en-US" sz="1400" dirty="0"/>
              <a:t>		return 1;</a:t>
            </a:r>
          </a:p>
          <a:p>
            <a:pPr>
              <a:spcBef>
                <a:spcPts val="600"/>
              </a:spcBef>
              <a:buFont typeface="Wingdings 2" panose="05020102010507070707" pitchFamily="18" charset="2"/>
              <a:buNone/>
            </a:pPr>
            <a:r>
              <a:rPr lang="en-US" altLang="en-US" sz="1400" dirty="0"/>
              <a:t>	}</a:t>
            </a:r>
          </a:p>
          <a:p>
            <a:pPr>
              <a:spcBef>
                <a:spcPts val="600"/>
              </a:spcBef>
              <a:buFont typeface="Wingdings 2" panose="05020102010507070707" pitchFamily="18" charset="2"/>
              <a:buNone/>
            </a:pPr>
            <a:r>
              <a:rPr lang="en-US" altLang="en-US" sz="1400" dirty="0"/>
              <a:t>	else{</a:t>
            </a:r>
          </a:p>
          <a:p>
            <a:pPr>
              <a:spcBef>
                <a:spcPts val="600"/>
              </a:spcBef>
              <a:buFont typeface="Wingdings 2" panose="05020102010507070707" pitchFamily="18" charset="2"/>
              <a:buNone/>
            </a:pPr>
            <a:r>
              <a:rPr lang="en-US" altLang="en-US" sz="1400" dirty="0"/>
              <a:t>		enq(new_node);</a:t>
            </a:r>
          </a:p>
          <a:p>
            <a:pPr>
              <a:spcBef>
                <a:spcPts val="600"/>
              </a:spcBef>
              <a:buFont typeface="Wingdings 2" panose="05020102010507070707" pitchFamily="18" charset="2"/>
              <a:buNone/>
            </a:pPr>
            <a:r>
              <a:rPr lang="en-US" altLang="en-US" sz="1400" dirty="0"/>
              <a:t>		return 0;</a:t>
            </a:r>
          </a:p>
          <a:p>
            <a:pPr>
              <a:spcBef>
                <a:spcPts val="600"/>
              </a:spcBef>
              <a:buFont typeface="Wingdings 2" panose="05020102010507070707" pitchFamily="18" charset="2"/>
              <a:buNone/>
            </a:pPr>
            <a:r>
              <a:rPr lang="en-US" altLang="en-US" sz="1400" dirty="0"/>
              <a:t>	}</a:t>
            </a:r>
          </a:p>
          <a:p>
            <a:pPr>
              <a:spcBef>
                <a:spcPts val="600"/>
              </a:spcBef>
              <a:buFont typeface="Wingdings 2" panose="05020102010507070707" pitchFamily="18" charset="2"/>
              <a:buNone/>
            </a:pPr>
            <a:r>
              <a:rPr lang="en-US" altLang="en-US" sz="1400" dirty="0"/>
              <a:t>}</a:t>
            </a:r>
          </a:p>
          <a:p>
            <a:pPr>
              <a:spcBef>
                <a:spcPts val="600"/>
              </a:spcBef>
              <a:buFont typeface="Wingdings 2" panose="05020102010507070707" pitchFamily="18" charset="2"/>
              <a:buNone/>
            </a:pPr>
            <a:r>
              <a:rPr lang="en-US" altLang="en-US" sz="1400" dirty="0"/>
              <a:t>}</a:t>
            </a:r>
          </a:p>
        </p:txBody>
      </p:sp>
      <p:sp>
        <p:nvSpPr>
          <p:cNvPr id="6" name="Slide Number Placeholder 5">
            <a:extLst>
              <a:ext uri="{FF2B5EF4-FFF2-40B4-BE49-F238E27FC236}">
                <a16:creationId xmlns:a16="http://schemas.microsoft.com/office/drawing/2014/main" id="{8A4D2A73-8397-EDAA-EC5C-69B7DCED6212}"/>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FAC207-A1D1-456E-BCFD-0DF0475F684B}" type="slidenum">
              <a:rPr lang="en-IN" altLang="en-US">
                <a:solidFill>
                  <a:srgbClr val="B5A788"/>
                </a:solidFill>
              </a:rPr>
              <a:pPr/>
              <a:t>10</a:t>
            </a:fld>
            <a:endParaRPr lang="en-IN" altLang="en-US">
              <a:solidFill>
                <a:srgbClr val="B5A788"/>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5C938EA6-294E-3FE8-D06A-6F5B0FBAE5AD}"/>
              </a:ext>
            </a:extLst>
          </p:cNvPr>
          <p:cNvSpPr>
            <a:spLocks noGrp="1"/>
          </p:cNvSpPr>
          <p:nvPr>
            <p:ph sz="half" idx="1"/>
          </p:nvPr>
        </p:nvSpPr>
        <p:spPr>
          <a:xfrm>
            <a:off x="1446212" y="1417638"/>
            <a:ext cx="4191000" cy="4664075"/>
          </a:xfrm>
          <a:solidFill>
            <a:schemeClr val="accent5">
              <a:lumMod val="20000"/>
              <a:lumOff val="80000"/>
            </a:schemeClr>
          </a:solidFill>
        </p:spPr>
        <p:txBody>
          <a:bodyPr>
            <a:normAutofit fontScale="25000" lnSpcReduction="20000"/>
          </a:bodyPr>
          <a:lstStyle/>
          <a:p>
            <a:pPr>
              <a:spcBef>
                <a:spcPts val="600"/>
              </a:spcBef>
              <a:buFont typeface="Wingdings 2" panose="05020102010507070707" pitchFamily="18" charset="2"/>
              <a:buNone/>
            </a:pPr>
            <a:r>
              <a:rPr lang="en-US" altLang="en-US" sz="6400" dirty="0"/>
              <a:t>int cancel(int reg)</a:t>
            </a:r>
          </a:p>
          <a:p>
            <a:pPr>
              <a:spcBef>
                <a:spcPts val="600"/>
              </a:spcBef>
              <a:buFont typeface="Wingdings 2" panose="05020102010507070707" pitchFamily="18" charset="2"/>
              <a:buNone/>
            </a:pPr>
            <a:r>
              <a:rPr lang="en-US" altLang="en-US" sz="6400" dirty="0"/>
              <a:t>{</a:t>
            </a:r>
          </a:p>
          <a:p>
            <a:pPr>
              <a:spcBef>
                <a:spcPts val="600"/>
              </a:spcBef>
              <a:buFont typeface="Wingdings 2" panose="05020102010507070707" pitchFamily="18" charset="2"/>
              <a:buNone/>
            </a:pPr>
            <a:r>
              <a:rPr lang="en-US" altLang="en-US" sz="6400" dirty="0"/>
              <a:t>	node *ptr, *preptr, *new;</a:t>
            </a:r>
          </a:p>
          <a:p>
            <a:pPr>
              <a:spcBef>
                <a:spcPts val="600"/>
              </a:spcBef>
              <a:buFont typeface="Wingdings 2" panose="05020102010507070707" pitchFamily="18" charset="2"/>
              <a:buNone/>
            </a:pPr>
            <a:r>
              <a:rPr lang="en-US" altLang="en-US" sz="6400" dirty="0"/>
              <a:t>	ptr=start;</a:t>
            </a:r>
          </a:p>
          <a:p>
            <a:pPr>
              <a:spcBef>
                <a:spcPts val="600"/>
              </a:spcBef>
              <a:buFont typeface="Wingdings 2" panose="05020102010507070707" pitchFamily="18" charset="2"/>
              <a:buNone/>
            </a:pPr>
            <a:r>
              <a:rPr lang="en-US" altLang="en-US" sz="6400" dirty="0"/>
              <a:t>	preptr=NULL;</a:t>
            </a:r>
          </a:p>
          <a:p>
            <a:pPr>
              <a:spcBef>
                <a:spcPts val="600"/>
              </a:spcBef>
              <a:buFont typeface="Wingdings 2" panose="05020102010507070707" pitchFamily="18" charset="2"/>
              <a:buNone/>
            </a:pPr>
            <a:r>
              <a:rPr lang="en-US" altLang="en-US" sz="6400" dirty="0"/>
              <a:t>	if(start==NULL)</a:t>
            </a:r>
          </a:p>
          <a:p>
            <a:pPr>
              <a:spcBef>
                <a:spcPts val="600"/>
              </a:spcBef>
              <a:buFont typeface="Wingdings 2" panose="05020102010507070707" pitchFamily="18" charset="2"/>
              <a:buNone/>
            </a:pPr>
            <a:r>
              <a:rPr lang="en-US" altLang="en-US" sz="6400" dirty="0"/>
              <a:t>	return -1;</a:t>
            </a:r>
          </a:p>
          <a:p>
            <a:pPr>
              <a:spcBef>
                <a:spcPts val="600"/>
              </a:spcBef>
              <a:buFont typeface="Wingdings 2" panose="05020102010507070707" pitchFamily="18" charset="2"/>
              <a:buNone/>
            </a:pPr>
            <a:r>
              <a:rPr lang="en-US" altLang="en-US" sz="6400" dirty="0"/>
              <a:t>	if(ptr-&gt;next==NULL &amp;&amp; ptr-&gt;reg_no==reg)</a:t>
            </a:r>
          </a:p>
          <a:p>
            <a:pPr>
              <a:spcBef>
                <a:spcPts val="600"/>
              </a:spcBef>
              <a:buFont typeface="Wingdings 2" panose="05020102010507070707" pitchFamily="18" charset="2"/>
              <a:buNone/>
            </a:pPr>
            <a:r>
              <a:rPr lang="en-US" altLang="en-US" sz="6400" dirty="0"/>
              <a:t>		{</a:t>
            </a:r>
          </a:p>
          <a:p>
            <a:pPr>
              <a:spcBef>
                <a:spcPts val="600"/>
              </a:spcBef>
              <a:buFont typeface="Wingdings 2" panose="05020102010507070707" pitchFamily="18" charset="2"/>
              <a:buNone/>
            </a:pPr>
            <a:r>
              <a:rPr lang="en-US" altLang="en-US" sz="6400" dirty="0"/>
              <a:t>		start=NULL;</a:t>
            </a:r>
          </a:p>
          <a:p>
            <a:pPr>
              <a:spcBef>
                <a:spcPts val="600"/>
              </a:spcBef>
              <a:buFont typeface="Wingdings 2" panose="05020102010507070707" pitchFamily="18" charset="2"/>
              <a:buNone/>
            </a:pPr>
            <a:r>
              <a:rPr lang="en-US" altLang="en-US" sz="6400" dirty="0"/>
              <a:t>		num--;</a:t>
            </a:r>
          </a:p>
          <a:p>
            <a:pPr>
              <a:spcBef>
                <a:spcPts val="600"/>
              </a:spcBef>
              <a:buFont typeface="Wingdings 2" panose="05020102010507070707" pitchFamily="18" charset="2"/>
              <a:buNone/>
            </a:pPr>
            <a:r>
              <a:rPr lang="en-US" altLang="en-US" sz="6400" dirty="0"/>
              <a:t>		free(ptr);</a:t>
            </a:r>
          </a:p>
          <a:p>
            <a:pPr>
              <a:spcBef>
                <a:spcPts val="600"/>
              </a:spcBef>
              <a:buFont typeface="Wingdings 2" panose="05020102010507070707" pitchFamily="18" charset="2"/>
              <a:buNone/>
            </a:pPr>
            <a:r>
              <a:rPr lang="en-US" altLang="en-US" sz="6400" dirty="0"/>
              <a:t>		return 1;</a:t>
            </a:r>
          </a:p>
          <a:p>
            <a:pPr>
              <a:spcBef>
                <a:spcPts val="600"/>
              </a:spcBef>
              <a:buFont typeface="Wingdings 2" panose="05020102010507070707" pitchFamily="18" charset="2"/>
              <a:buNone/>
            </a:pPr>
            <a:r>
              <a:rPr lang="en-US" altLang="en-US" sz="6400" dirty="0"/>
              <a:t>		}</a:t>
            </a:r>
          </a:p>
          <a:p>
            <a:pPr>
              <a:spcBef>
                <a:spcPts val="600"/>
              </a:spcBef>
              <a:buFont typeface="Wingdings 2" panose="05020102010507070707" pitchFamily="18" charset="2"/>
              <a:buNone/>
            </a:pPr>
            <a:r>
              <a:rPr lang="en-US" altLang="en-US" sz="6400" dirty="0"/>
              <a:t>	else{</a:t>
            </a:r>
            <a:r>
              <a:rPr lang="en-US" altLang="en-US" sz="1400" dirty="0"/>
              <a:t>	</a:t>
            </a:r>
          </a:p>
        </p:txBody>
      </p:sp>
      <p:sp>
        <p:nvSpPr>
          <p:cNvPr id="20483" name="Content Placeholder 3">
            <a:extLst>
              <a:ext uri="{FF2B5EF4-FFF2-40B4-BE49-F238E27FC236}">
                <a16:creationId xmlns:a16="http://schemas.microsoft.com/office/drawing/2014/main" id="{626B62FE-277C-A7BB-2AD1-7ABF88332D9A}"/>
              </a:ext>
            </a:extLst>
          </p:cNvPr>
          <p:cNvSpPr>
            <a:spLocks noGrp="1"/>
          </p:cNvSpPr>
          <p:nvPr>
            <p:ph sz="half" idx="2"/>
          </p:nvPr>
        </p:nvSpPr>
        <p:spPr>
          <a:xfrm>
            <a:off x="6551614" y="1417638"/>
            <a:ext cx="4723050" cy="4664075"/>
          </a:xfrm>
          <a:solidFill>
            <a:schemeClr val="accent5">
              <a:lumMod val="20000"/>
              <a:lumOff val="80000"/>
            </a:schemeClr>
          </a:solidFill>
        </p:spPr>
        <p:txBody>
          <a:bodyPr>
            <a:normAutofit fontScale="25000" lnSpcReduction="20000"/>
          </a:bodyPr>
          <a:lstStyle/>
          <a:p>
            <a:pPr>
              <a:spcBef>
                <a:spcPts val="600"/>
              </a:spcBef>
              <a:buFont typeface="Wingdings 2" panose="05020102010507070707" pitchFamily="18" charset="2"/>
              <a:buNone/>
            </a:pPr>
            <a:r>
              <a:rPr lang="en-US" altLang="en-US" sz="5600" dirty="0"/>
              <a:t>while(ptr-&gt;reg_no!=reg &amp;&amp; ptr-&gt;next!=NULL)</a:t>
            </a:r>
          </a:p>
          <a:p>
            <a:pPr>
              <a:spcBef>
                <a:spcPts val="600"/>
              </a:spcBef>
              <a:buFont typeface="Wingdings 2" panose="05020102010507070707" pitchFamily="18" charset="2"/>
              <a:buNone/>
            </a:pPr>
            <a:r>
              <a:rPr lang="en-US" altLang="en-US" sz="5600" dirty="0"/>
              <a:t>		{</a:t>
            </a:r>
          </a:p>
          <a:p>
            <a:pPr>
              <a:spcBef>
                <a:spcPts val="600"/>
              </a:spcBef>
              <a:buFont typeface="Wingdings 2" panose="05020102010507070707" pitchFamily="18" charset="2"/>
              <a:buNone/>
            </a:pPr>
            <a:r>
              <a:rPr lang="en-US" altLang="en-US" sz="5600" dirty="0"/>
              <a:t>			preptr=ptr;</a:t>
            </a:r>
          </a:p>
          <a:p>
            <a:pPr>
              <a:spcBef>
                <a:spcPts val="600"/>
              </a:spcBef>
              <a:buFont typeface="Wingdings 2" panose="05020102010507070707" pitchFamily="18" charset="2"/>
              <a:buNone/>
            </a:pPr>
            <a:r>
              <a:rPr lang="en-US" altLang="en-US" sz="5600" dirty="0"/>
              <a:t>			ptr=ptr-&gt;next;</a:t>
            </a:r>
          </a:p>
          <a:p>
            <a:pPr>
              <a:spcBef>
                <a:spcPts val="600"/>
              </a:spcBef>
              <a:buFont typeface="Wingdings 2" panose="05020102010507070707" pitchFamily="18" charset="2"/>
              <a:buNone/>
            </a:pPr>
            <a:r>
              <a:rPr lang="en-US" altLang="en-US" sz="5600" dirty="0"/>
              <a:t>		}</a:t>
            </a:r>
          </a:p>
          <a:p>
            <a:pPr>
              <a:spcBef>
                <a:spcPts val="600"/>
              </a:spcBef>
              <a:buFont typeface="Wingdings 2" panose="05020102010507070707" pitchFamily="18" charset="2"/>
              <a:buNone/>
            </a:pPr>
            <a:r>
              <a:rPr lang="en-US" altLang="en-US" sz="5600" dirty="0"/>
              <a:t>	if(ptr==NULL &amp;&amp; ptr-&gt;reg_no!=reg)</a:t>
            </a:r>
          </a:p>
          <a:p>
            <a:pPr>
              <a:spcBef>
                <a:spcPts val="600"/>
              </a:spcBef>
              <a:buFont typeface="Wingdings 2" panose="05020102010507070707" pitchFamily="18" charset="2"/>
              <a:buNone/>
            </a:pPr>
            <a:r>
              <a:rPr lang="en-US" altLang="en-US" sz="5600" dirty="0"/>
              <a:t>		return -1;</a:t>
            </a:r>
          </a:p>
          <a:p>
            <a:pPr>
              <a:spcBef>
                <a:spcPts val="600"/>
              </a:spcBef>
              <a:buFont typeface="Wingdings 2" panose="05020102010507070707" pitchFamily="18" charset="2"/>
              <a:buNone/>
            </a:pPr>
            <a:r>
              <a:rPr lang="en-US" altLang="en-US" sz="5600" dirty="0"/>
              <a:t>		else</a:t>
            </a:r>
          </a:p>
          <a:p>
            <a:pPr>
              <a:spcBef>
                <a:spcPts val="600"/>
              </a:spcBef>
              <a:buFont typeface="Wingdings 2" panose="05020102010507070707" pitchFamily="18" charset="2"/>
              <a:buNone/>
            </a:pPr>
            <a:r>
              <a:rPr lang="en-US" altLang="en-US" sz="5600" dirty="0"/>
              <a:t>		preptr-&gt;next=ptr-&gt;next;</a:t>
            </a:r>
          </a:p>
          <a:p>
            <a:pPr>
              <a:spcBef>
                <a:spcPts val="600"/>
              </a:spcBef>
              <a:buFont typeface="Wingdings 2" panose="05020102010507070707" pitchFamily="18" charset="2"/>
              <a:buNone/>
            </a:pPr>
            <a:r>
              <a:rPr lang="en-US" altLang="en-US" sz="5600" dirty="0"/>
              <a:t>		free(ptr);</a:t>
            </a:r>
          </a:p>
          <a:p>
            <a:pPr>
              <a:spcBef>
                <a:spcPts val="600"/>
              </a:spcBef>
              <a:buFont typeface="Wingdings 2" panose="05020102010507070707" pitchFamily="18" charset="2"/>
              <a:buNone/>
            </a:pPr>
            <a:r>
              <a:rPr lang="en-US" altLang="en-US" sz="5600" dirty="0"/>
              <a:t>		new=deq();</a:t>
            </a:r>
          </a:p>
          <a:p>
            <a:pPr>
              <a:spcBef>
                <a:spcPts val="600"/>
              </a:spcBef>
              <a:buFont typeface="Wingdings 2" panose="05020102010507070707" pitchFamily="18" charset="2"/>
              <a:buNone/>
            </a:pPr>
            <a:r>
              <a:rPr lang="en-US" altLang="en-US" sz="5600" dirty="0"/>
              <a:t>		while(preptr-&gt;next!=NULL)</a:t>
            </a:r>
          </a:p>
          <a:p>
            <a:pPr>
              <a:spcBef>
                <a:spcPts val="600"/>
              </a:spcBef>
              <a:buFont typeface="Wingdings 2" panose="05020102010507070707" pitchFamily="18" charset="2"/>
              <a:buNone/>
            </a:pPr>
            <a:r>
              <a:rPr lang="en-US" altLang="en-US" sz="5600" dirty="0"/>
              <a:t>			preptr=preptr-&gt;next;</a:t>
            </a:r>
          </a:p>
          <a:p>
            <a:pPr>
              <a:spcBef>
                <a:spcPts val="600"/>
              </a:spcBef>
              <a:buFont typeface="Wingdings 2" panose="05020102010507070707" pitchFamily="18" charset="2"/>
              <a:buNone/>
            </a:pPr>
            <a:r>
              <a:rPr lang="en-US" altLang="en-US" sz="5600" dirty="0"/>
              <a:t>		preptr-&gt;next=new;</a:t>
            </a:r>
          </a:p>
          <a:p>
            <a:pPr>
              <a:spcBef>
                <a:spcPts val="600"/>
              </a:spcBef>
              <a:buFont typeface="Wingdings 2" panose="05020102010507070707" pitchFamily="18" charset="2"/>
              <a:buNone/>
            </a:pPr>
            <a:r>
              <a:rPr lang="en-US" altLang="en-US" sz="5600" dirty="0"/>
              <a:t>		num--;</a:t>
            </a:r>
          </a:p>
          <a:p>
            <a:pPr>
              <a:spcBef>
                <a:spcPts val="600"/>
              </a:spcBef>
              <a:buFont typeface="Wingdings 2" panose="05020102010507070707" pitchFamily="18" charset="2"/>
              <a:buNone/>
            </a:pPr>
            <a:r>
              <a:rPr lang="en-US" altLang="en-US" sz="5600" dirty="0"/>
              <a:t>		return 1;</a:t>
            </a:r>
          </a:p>
          <a:p>
            <a:pPr>
              <a:spcBef>
                <a:spcPts val="600"/>
              </a:spcBef>
              <a:buFont typeface="Wingdings 2" panose="05020102010507070707" pitchFamily="18" charset="2"/>
              <a:buNone/>
            </a:pPr>
            <a:r>
              <a:rPr lang="en-US" altLang="en-US" sz="5600" dirty="0"/>
              <a:t>	}</a:t>
            </a:r>
          </a:p>
          <a:p>
            <a:pPr>
              <a:buFont typeface="Wingdings 2" panose="05020102010507070707" pitchFamily="18" charset="2"/>
              <a:buNone/>
            </a:pPr>
            <a:r>
              <a:rPr lang="en-US" altLang="en-US" sz="5600" dirty="0"/>
              <a:t>}</a:t>
            </a:r>
          </a:p>
        </p:txBody>
      </p:sp>
      <p:sp>
        <p:nvSpPr>
          <p:cNvPr id="7" name="Slide Number Placeholder 6">
            <a:extLst>
              <a:ext uri="{FF2B5EF4-FFF2-40B4-BE49-F238E27FC236}">
                <a16:creationId xmlns:a16="http://schemas.microsoft.com/office/drawing/2014/main" id="{4134BAFF-5D0F-953E-53B2-B0B93B2BF2B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08E3A9-1C11-4645-ABED-9093D09EF1C5}" type="slidenum">
              <a:rPr lang="en-IN" altLang="en-US">
                <a:solidFill>
                  <a:srgbClr val="B5A788"/>
                </a:solidFill>
              </a:rPr>
              <a:pPr/>
              <a:t>11</a:t>
            </a:fld>
            <a:endParaRPr lang="en-IN" altLang="en-US">
              <a:solidFill>
                <a:srgbClr val="B5A788"/>
              </a:solidFill>
            </a:endParaRPr>
          </a:p>
        </p:txBody>
      </p:sp>
      <p:sp>
        <p:nvSpPr>
          <p:cNvPr id="8" name="Title 2">
            <a:extLst>
              <a:ext uri="{FF2B5EF4-FFF2-40B4-BE49-F238E27FC236}">
                <a16:creationId xmlns:a16="http://schemas.microsoft.com/office/drawing/2014/main" id="{C2A42B66-3252-3B15-D2C3-C2B451588096}"/>
              </a:ext>
            </a:extLst>
          </p:cNvPr>
          <p:cNvSpPr>
            <a:spLocks noGrp="1"/>
          </p:cNvSpPr>
          <p:nvPr>
            <p:ph type="title"/>
          </p:nvPr>
        </p:nvSpPr>
        <p:spPr>
          <a:xfrm>
            <a:off x="2055812" y="274638"/>
            <a:ext cx="7499350" cy="1143000"/>
          </a:xfrm>
        </p:spPr>
        <p:txBody>
          <a:bodyPr/>
          <a:lstStyle/>
          <a:p>
            <a:pPr>
              <a:defRPr/>
            </a:pPr>
            <a:r>
              <a:rPr lang="en-US" sz="4000" dirty="0">
                <a:solidFill>
                  <a:srgbClr val="C00000"/>
                </a:solidFill>
                <a:latin typeface="Times New Roman" pitchFamily="18" charset="0"/>
                <a:cs typeface="Times New Roman" pitchFamily="18" charset="0"/>
              </a:rPr>
              <a:t>         Implementation modules</a:t>
            </a:r>
            <a:endParaRPr lang="en-IN" dirty="0">
              <a:solidFill>
                <a:schemeClr val="tx2">
                  <a:satMod val="13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52E62456-17A3-2FA3-8EBF-C45C57E4A7F8}"/>
              </a:ext>
            </a:extLst>
          </p:cNvPr>
          <p:cNvSpPr>
            <a:spLocks noGrp="1"/>
          </p:cNvSpPr>
          <p:nvPr>
            <p:ph sz="half" idx="1"/>
          </p:nvPr>
        </p:nvSpPr>
        <p:spPr>
          <a:xfrm>
            <a:off x="1065212" y="1550506"/>
            <a:ext cx="4648200" cy="4876800"/>
          </a:xfrm>
          <a:solidFill>
            <a:schemeClr val="bg2">
              <a:lumMod val="90000"/>
            </a:schemeClr>
          </a:solidFill>
        </p:spPr>
        <p:txBody>
          <a:bodyPr>
            <a:normAutofit fontScale="25000" lnSpcReduction="20000"/>
          </a:bodyPr>
          <a:lstStyle/>
          <a:p>
            <a:pPr>
              <a:spcBef>
                <a:spcPts val="600"/>
              </a:spcBef>
              <a:buFont typeface="Wingdings 2" panose="05020102010507070707" pitchFamily="18" charset="2"/>
              <a:buNone/>
            </a:pPr>
            <a:r>
              <a:rPr lang="en-IN" altLang="en-US" sz="5600" dirty="0"/>
              <a:t>void enq(node *new_node)</a:t>
            </a:r>
          </a:p>
          <a:p>
            <a:pPr>
              <a:spcBef>
                <a:spcPts val="600"/>
              </a:spcBef>
              <a:buFont typeface="Wingdings 2" panose="05020102010507070707" pitchFamily="18" charset="2"/>
              <a:buNone/>
            </a:pPr>
            <a:r>
              <a:rPr lang="en-IN" altLang="en-US" sz="5600" dirty="0"/>
              <a:t>{</a:t>
            </a:r>
          </a:p>
          <a:p>
            <a:pPr>
              <a:spcBef>
                <a:spcPts val="600"/>
              </a:spcBef>
              <a:buFont typeface="Wingdings 2" panose="05020102010507070707" pitchFamily="18" charset="2"/>
              <a:buNone/>
            </a:pPr>
            <a:r>
              <a:rPr lang="en-IN" altLang="en-US" sz="5600" dirty="0"/>
              <a:t>	if(rear==NULL)</a:t>
            </a:r>
          </a:p>
          <a:p>
            <a:pPr>
              <a:spcBef>
                <a:spcPts val="600"/>
              </a:spcBef>
              <a:buFont typeface="Wingdings 2" panose="05020102010507070707" pitchFamily="18" charset="2"/>
              <a:buNone/>
            </a:pPr>
            <a:r>
              <a:rPr lang="en-IN" altLang="en-US" sz="5600" dirty="0"/>
              <a:t>	{</a:t>
            </a:r>
          </a:p>
          <a:p>
            <a:pPr>
              <a:spcBef>
                <a:spcPts val="600"/>
              </a:spcBef>
              <a:buFont typeface="Wingdings 2" panose="05020102010507070707" pitchFamily="18" charset="2"/>
              <a:buNone/>
            </a:pPr>
            <a:r>
              <a:rPr lang="en-IN" altLang="en-US" sz="5600" dirty="0"/>
              <a:t>		rear=new_node;</a:t>
            </a:r>
          </a:p>
          <a:p>
            <a:pPr>
              <a:spcBef>
                <a:spcPts val="600"/>
              </a:spcBef>
              <a:buFont typeface="Wingdings 2" panose="05020102010507070707" pitchFamily="18" charset="2"/>
              <a:buNone/>
            </a:pPr>
            <a:r>
              <a:rPr lang="en-IN" altLang="en-US" sz="5600" dirty="0"/>
              <a:t>		rear-&gt;next=NULL;</a:t>
            </a:r>
          </a:p>
          <a:p>
            <a:pPr>
              <a:spcBef>
                <a:spcPts val="600"/>
              </a:spcBef>
              <a:buFont typeface="Wingdings 2" panose="05020102010507070707" pitchFamily="18" charset="2"/>
              <a:buNone/>
            </a:pPr>
            <a:r>
              <a:rPr lang="en-IN" altLang="en-US" sz="5600" dirty="0"/>
              <a:t>		front=rear;</a:t>
            </a:r>
          </a:p>
          <a:p>
            <a:pPr>
              <a:spcBef>
                <a:spcPts val="600"/>
              </a:spcBef>
              <a:buFont typeface="Wingdings 2" panose="05020102010507070707" pitchFamily="18" charset="2"/>
              <a:buNone/>
            </a:pPr>
            <a:r>
              <a:rPr lang="en-IN" altLang="en-US" sz="5600" dirty="0"/>
              <a:t>	}</a:t>
            </a:r>
          </a:p>
          <a:p>
            <a:pPr>
              <a:spcBef>
                <a:spcPts val="600"/>
              </a:spcBef>
              <a:buFont typeface="Wingdings 2" panose="05020102010507070707" pitchFamily="18" charset="2"/>
              <a:buNone/>
            </a:pPr>
            <a:r>
              <a:rPr lang="en-IN" altLang="en-US" sz="5600" dirty="0"/>
              <a:t>	else</a:t>
            </a:r>
          </a:p>
          <a:p>
            <a:pPr>
              <a:spcBef>
                <a:spcPts val="600"/>
              </a:spcBef>
              <a:buFont typeface="Wingdings 2" panose="05020102010507070707" pitchFamily="18" charset="2"/>
              <a:buNone/>
            </a:pPr>
            <a:r>
              <a:rPr lang="en-IN" altLang="en-US" sz="5600" dirty="0"/>
              <a:t>	{</a:t>
            </a:r>
          </a:p>
          <a:p>
            <a:pPr>
              <a:spcBef>
                <a:spcPts val="600"/>
              </a:spcBef>
              <a:buFont typeface="Wingdings 2" panose="05020102010507070707" pitchFamily="18" charset="2"/>
              <a:buNone/>
            </a:pPr>
            <a:r>
              <a:rPr lang="en-IN" altLang="en-US" sz="5600" dirty="0"/>
              <a:t>		node *temp;</a:t>
            </a:r>
          </a:p>
          <a:p>
            <a:pPr>
              <a:spcBef>
                <a:spcPts val="600"/>
              </a:spcBef>
              <a:buFont typeface="Wingdings 2" panose="05020102010507070707" pitchFamily="18" charset="2"/>
              <a:buNone/>
            </a:pPr>
            <a:r>
              <a:rPr lang="en-IN" altLang="en-US" sz="5600" dirty="0"/>
              <a:t>		temp=new_node;</a:t>
            </a:r>
          </a:p>
          <a:p>
            <a:pPr>
              <a:spcBef>
                <a:spcPts val="600"/>
              </a:spcBef>
              <a:buFont typeface="Wingdings 2" panose="05020102010507070707" pitchFamily="18" charset="2"/>
              <a:buNone/>
            </a:pPr>
            <a:r>
              <a:rPr lang="en-IN" altLang="en-US" sz="5600" dirty="0"/>
              <a:t>		rear-&gt;next=temp;</a:t>
            </a:r>
          </a:p>
          <a:p>
            <a:pPr>
              <a:spcBef>
                <a:spcPts val="600"/>
              </a:spcBef>
              <a:buFont typeface="Wingdings 2" panose="05020102010507070707" pitchFamily="18" charset="2"/>
              <a:buNone/>
            </a:pPr>
            <a:r>
              <a:rPr lang="en-IN" altLang="en-US" sz="5600" dirty="0"/>
              <a:t>		temp-&gt;next=NULL;</a:t>
            </a:r>
          </a:p>
          <a:p>
            <a:pPr>
              <a:spcBef>
                <a:spcPts val="600"/>
              </a:spcBef>
              <a:buFont typeface="Wingdings 2" panose="05020102010507070707" pitchFamily="18" charset="2"/>
              <a:buNone/>
            </a:pPr>
            <a:r>
              <a:rPr lang="en-IN" altLang="en-US" sz="5600" dirty="0"/>
              <a:t>		rear=temp;</a:t>
            </a:r>
          </a:p>
          <a:p>
            <a:pPr>
              <a:spcBef>
                <a:spcPts val="600"/>
              </a:spcBef>
              <a:buFont typeface="Wingdings 2" panose="05020102010507070707" pitchFamily="18" charset="2"/>
              <a:buNone/>
            </a:pPr>
            <a:r>
              <a:rPr lang="en-IN" altLang="en-US" sz="5600" dirty="0"/>
              <a:t>	}</a:t>
            </a:r>
          </a:p>
          <a:p>
            <a:pPr>
              <a:spcBef>
                <a:spcPts val="600"/>
              </a:spcBef>
              <a:buFont typeface="Wingdings 2" panose="05020102010507070707" pitchFamily="18" charset="2"/>
              <a:buNone/>
            </a:pPr>
            <a:r>
              <a:rPr lang="en-IN" altLang="en-US" sz="5600" dirty="0"/>
              <a:t>	count++;</a:t>
            </a:r>
          </a:p>
          <a:p>
            <a:pPr>
              <a:spcBef>
                <a:spcPts val="600"/>
              </a:spcBef>
              <a:buFont typeface="Wingdings 2" panose="05020102010507070707" pitchFamily="18" charset="2"/>
              <a:buNone/>
            </a:pPr>
            <a:r>
              <a:rPr lang="en-IN" altLang="en-US" sz="5600" dirty="0"/>
              <a:t>}</a:t>
            </a:r>
          </a:p>
          <a:p>
            <a:pPr>
              <a:buFont typeface="Wingdings 2" panose="05020102010507070707" pitchFamily="18" charset="2"/>
              <a:buNone/>
            </a:pPr>
            <a:endParaRPr lang="en-US" altLang="en-US" sz="1400" dirty="0"/>
          </a:p>
        </p:txBody>
      </p:sp>
      <p:sp>
        <p:nvSpPr>
          <p:cNvPr id="21507" name="Content Placeholder 3">
            <a:extLst>
              <a:ext uri="{FF2B5EF4-FFF2-40B4-BE49-F238E27FC236}">
                <a16:creationId xmlns:a16="http://schemas.microsoft.com/office/drawing/2014/main" id="{906AB44D-E4D6-046B-69D8-D41107475E9F}"/>
              </a:ext>
            </a:extLst>
          </p:cNvPr>
          <p:cNvSpPr>
            <a:spLocks noGrp="1"/>
          </p:cNvSpPr>
          <p:nvPr>
            <p:ph sz="half" idx="2"/>
          </p:nvPr>
        </p:nvSpPr>
        <p:spPr>
          <a:xfrm>
            <a:off x="5942012" y="1550505"/>
            <a:ext cx="4953000" cy="4850295"/>
          </a:xfrm>
          <a:solidFill>
            <a:schemeClr val="bg2">
              <a:lumMod val="90000"/>
            </a:schemeClr>
          </a:solidFill>
        </p:spPr>
        <p:txBody>
          <a:bodyPr>
            <a:normAutofit fontScale="25000" lnSpcReduction="20000"/>
          </a:bodyPr>
          <a:lstStyle/>
          <a:p>
            <a:pPr>
              <a:spcBef>
                <a:spcPts val="600"/>
              </a:spcBef>
              <a:buFont typeface="Wingdings 2" panose="05020102010507070707" pitchFamily="18" charset="2"/>
              <a:buNone/>
            </a:pPr>
            <a:r>
              <a:rPr lang="en-US" altLang="en-US" sz="5600" dirty="0"/>
              <a:t>node* deq(){</a:t>
            </a:r>
          </a:p>
          <a:p>
            <a:pPr>
              <a:spcBef>
                <a:spcPts val="600"/>
              </a:spcBef>
              <a:buFont typeface="Wingdings 2" panose="05020102010507070707" pitchFamily="18" charset="2"/>
              <a:buNone/>
            </a:pPr>
            <a:r>
              <a:rPr lang="en-US" altLang="en-US" sz="5600" dirty="0"/>
              <a:t>	node *front1;</a:t>
            </a:r>
          </a:p>
          <a:p>
            <a:pPr>
              <a:spcBef>
                <a:spcPts val="600"/>
              </a:spcBef>
              <a:buFont typeface="Wingdings 2" panose="05020102010507070707" pitchFamily="18" charset="2"/>
              <a:buNone/>
            </a:pPr>
            <a:r>
              <a:rPr lang="en-US" altLang="en-US" sz="5600" dirty="0"/>
              <a:t>	front1=front;</a:t>
            </a:r>
          </a:p>
          <a:p>
            <a:pPr>
              <a:spcBef>
                <a:spcPts val="600"/>
              </a:spcBef>
              <a:buFont typeface="Wingdings 2" panose="05020102010507070707" pitchFamily="18" charset="2"/>
              <a:buNone/>
            </a:pPr>
            <a:r>
              <a:rPr lang="en-US" altLang="en-US" sz="5600" dirty="0"/>
              <a:t>	if(front==NULL)</a:t>
            </a:r>
          </a:p>
          <a:p>
            <a:pPr>
              <a:spcBef>
                <a:spcPts val="600"/>
              </a:spcBef>
              <a:buFont typeface="Wingdings 2" panose="05020102010507070707" pitchFamily="18" charset="2"/>
              <a:buNone/>
            </a:pPr>
            <a:r>
              <a:rPr lang="en-US" altLang="en-US" sz="5600" dirty="0"/>
              <a:t>		return NULL;</a:t>
            </a:r>
          </a:p>
          <a:p>
            <a:pPr>
              <a:spcBef>
                <a:spcPts val="600"/>
              </a:spcBef>
              <a:buFont typeface="Wingdings 2" panose="05020102010507070707" pitchFamily="18" charset="2"/>
              <a:buNone/>
            </a:pPr>
            <a:r>
              <a:rPr lang="en-US" altLang="en-US" sz="5600" dirty="0"/>
              <a:t>	else{</a:t>
            </a:r>
          </a:p>
          <a:p>
            <a:pPr>
              <a:spcBef>
                <a:spcPts val="600"/>
              </a:spcBef>
              <a:buFont typeface="Wingdings 2" panose="05020102010507070707" pitchFamily="18" charset="2"/>
              <a:buNone/>
            </a:pPr>
            <a:r>
              <a:rPr lang="en-US" altLang="en-US" sz="5600" dirty="0"/>
              <a:t>	    count-- ;</a:t>
            </a:r>
          </a:p>
          <a:p>
            <a:pPr>
              <a:spcBef>
                <a:spcPts val="600"/>
              </a:spcBef>
              <a:buFont typeface="Wingdings 2" panose="05020102010507070707" pitchFamily="18" charset="2"/>
              <a:buNone/>
            </a:pPr>
            <a:r>
              <a:rPr lang="en-US" altLang="en-US" sz="5600" dirty="0"/>
              <a:t>		if(front-&gt;next!=NULL){</a:t>
            </a:r>
          </a:p>
          <a:p>
            <a:pPr>
              <a:spcBef>
                <a:spcPts val="600"/>
              </a:spcBef>
              <a:buFont typeface="Wingdings 2" panose="05020102010507070707" pitchFamily="18" charset="2"/>
              <a:buNone/>
            </a:pPr>
            <a:r>
              <a:rPr lang="en-US" altLang="en-US" sz="5600" dirty="0"/>
              <a:t>			front=front-&gt;next;</a:t>
            </a:r>
          </a:p>
          <a:p>
            <a:pPr>
              <a:spcBef>
                <a:spcPts val="600"/>
              </a:spcBef>
              <a:buFont typeface="Wingdings 2" panose="05020102010507070707" pitchFamily="18" charset="2"/>
              <a:buNone/>
            </a:pPr>
            <a:r>
              <a:rPr lang="en-US" altLang="en-US" sz="5600" dirty="0"/>
              <a:t>			front1-&gt;next=NULL;</a:t>
            </a:r>
          </a:p>
          <a:p>
            <a:pPr>
              <a:spcBef>
                <a:spcPts val="600"/>
              </a:spcBef>
              <a:buFont typeface="Wingdings 2" panose="05020102010507070707" pitchFamily="18" charset="2"/>
              <a:buNone/>
            </a:pPr>
            <a:r>
              <a:rPr lang="en-US" altLang="en-US" sz="5600" dirty="0"/>
              <a:t>			return front1;</a:t>
            </a:r>
          </a:p>
          <a:p>
            <a:pPr>
              <a:spcBef>
                <a:spcPts val="600"/>
              </a:spcBef>
              <a:buFont typeface="Wingdings 2" panose="05020102010507070707" pitchFamily="18" charset="2"/>
              <a:buNone/>
            </a:pPr>
            <a:r>
              <a:rPr lang="en-US" altLang="en-US" sz="5600" dirty="0"/>
              <a:t>		}</a:t>
            </a:r>
          </a:p>
          <a:p>
            <a:pPr>
              <a:spcBef>
                <a:spcPts val="600"/>
              </a:spcBef>
              <a:buFont typeface="Wingdings 2" panose="05020102010507070707" pitchFamily="18" charset="2"/>
              <a:buNone/>
            </a:pPr>
            <a:r>
              <a:rPr lang="en-US" altLang="en-US" sz="5600" dirty="0"/>
              <a:t>		else{</a:t>
            </a:r>
          </a:p>
          <a:p>
            <a:pPr>
              <a:spcBef>
                <a:spcPts val="600"/>
              </a:spcBef>
              <a:buFont typeface="Wingdings 2" panose="05020102010507070707" pitchFamily="18" charset="2"/>
              <a:buNone/>
            </a:pPr>
            <a:r>
              <a:rPr lang="en-US" altLang="en-US" sz="5600" dirty="0"/>
              <a:t>			front=NULL;</a:t>
            </a:r>
          </a:p>
          <a:p>
            <a:pPr>
              <a:spcBef>
                <a:spcPts val="600"/>
              </a:spcBef>
              <a:buFont typeface="Wingdings 2" panose="05020102010507070707" pitchFamily="18" charset="2"/>
              <a:buNone/>
            </a:pPr>
            <a:r>
              <a:rPr lang="en-US" altLang="en-US" sz="5600" dirty="0"/>
              <a:t>			rear=NULL;</a:t>
            </a:r>
          </a:p>
          <a:p>
            <a:pPr>
              <a:spcBef>
                <a:spcPts val="600"/>
              </a:spcBef>
              <a:buFont typeface="Wingdings 2" panose="05020102010507070707" pitchFamily="18" charset="2"/>
              <a:buNone/>
            </a:pPr>
            <a:r>
              <a:rPr lang="en-US" altLang="en-US" sz="5600" dirty="0"/>
              <a:t>			return front1;</a:t>
            </a:r>
          </a:p>
          <a:p>
            <a:pPr>
              <a:buFont typeface="Wingdings 2" panose="05020102010507070707" pitchFamily="18" charset="2"/>
              <a:buNone/>
            </a:pPr>
            <a:r>
              <a:rPr lang="en-US" altLang="en-US" sz="7200" dirty="0"/>
              <a:t>}}</a:t>
            </a:r>
          </a:p>
          <a:p>
            <a:pPr>
              <a:buFont typeface="Wingdings 2" panose="05020102010507070707" pitchFamily="18" charset="2"/>
              <a:buNone/>
            </a:pPr>
            <a:r>
              <a:rPr lang="en-US" altLang="en-US" sz="7200" dirty="0"/>
              <a:t>}</a:t>
            </a:r>
          </a:p>
        </p:txBody>
      </p:sp>
      <p:sp>
        <p:nvSpPr>
          <p:cNvPr id="7" name="Slide Number Placeholder 6">
            <a:extLst>
              <a:ext uri="{FF2B5EF4-FFF2-40B4-BE49-F238E27FC236}">
                <a16:creationId xmlns:a16="http://schemas.microsoft.com/office/drawing/2014/main" id="{30E33E02-4556-EA4C-2C76-5D06616D240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850760-5E07-45E3-9B2A-FDA7D1C2E05F}" type="slidenum">
              <a:rPr lang="en-IN" altLang="en-US">
                <a:solidFill>
                  <a:srgbClr val="B5A788"/>
                </a:solidFill>
              </a:rPr>
              <a:pPr/>
              <a:t>12</a:t>
            </a:fld>
            <a:endParaRPr lang="en-IN" altLang="en-US">
              <a:solidFill>
                <a:srgbClr val="B5A788"/>
              </a:solidFill>
            </a:endParaRPr>
          </a:p>
        </p:txBody>
      </p:sp>
      <p:sp>
        <p:nvSpPr>
          <p:cNvPr id="8" name="Title 2">
            <a:extLst>
              <a:ext uri="{FF2B5EF4-FFF2-40B4-BE49-F238E27FC236}">
                <a16:creationId xmlns:a16="http://schemas.microsoft.com/office/drawing/2014/main" id="{234B9135-9291-FBA7-14ED-378E3DC45BA9}"/>
              </a:ext>
            </a:extLst>
          </p:cNvPr>
          <p:cNvSpPr>
            <a:spLocks noGrp="1"/>
          </p:cNvSpPr>
          <p:nvPr>
            <p:ph type="title"/>
          </p:nvPr>
        </p:nvSpPr>
        <p:spPr>
          <a:xfrm>
            <a:off x="2192337" y="228600"/>
            <a:ext cx="7499350" cy="1143000"/>
          </a:xfrm>
        </p:spPr>
        <p:txBody>
          <a:bodyPr/>
          <a:lstStyle/>
          <a:p>
            <a:pPr>
              <a:defRPr/>
            </a:pPr>
            <a:r>
              <a:rPr lang="en-US" sz="4000" dirty="0">
                <a:solidFill>
                  <a:srgbClr val="C00000"/>
                </a:solidFill>
                <a:latin typeface="Times New Roman" pitchFamily="18" charset="0"/>
                <a:cs typeface="Times New Roman" pitchFamily="18" charset="0"/>
              </a:rPr>
              <a:t>         Implementation modules</a:t>
            </a:r>
            <a:endParaRPr lang="en-IN" dirty="0">
              <a:solidFill>
                <a:schemeClr val="tx2">
                  <a:satMod val="13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D226B38D-FA42-9311-F268-94CE4E38922E}"/>
              </a:ext>
            </a:extLst>
          </p:cNvPr>
          <p:cNvSpPr>
            <a:spLocks noGrp="1"/>
          </p:cNvSpPr>
          <p:nvPr>
            <p:ph sz="half" idx="1"/>
          </p:nvPr>
        </p:nvSpPr>
        <p:spPr>
          <a:xfrm>
            <a:off x="3122612" y="1524001"/>
            <a:ext cx="6261100" cy="4664075"/>
          </a:xfrm>
          <a:solidFill>
            <a:schemeClr val="tx1">
              <a:lumMod val="40000"/>
              <a:lumOff val="60000"/>
            </a:schemeClr>
          </a:solidFill>
        </p:spPr>
        <p:txBody>
          <a:bodyPr>
            <a:noAutofit/>
          </a:bodyPr>
          <a:lstStyle/>
          <a:p>
            <a:pPr>
              <a:spcBef>
                <a:spcPts val="1200"/>
              </a:spcBef>
              <a:buFont typeface="Wingdings 2" panose="05020102010507070707" pitchFamily="18" charset="2"/>
              <a:buNone/>
            </a:pPr>
            <a:r>
              <a:rPr lang="en-US" altLang="en-US" sz="1400" dirty="0"/>
              <a:t>void display()</a:t>
            </a:r>
          </a:p>
          <a:p>
            <a:pPr>
              <a:spcBef>
                <a:spcPts val="1200"/>
              </a:spcBef>
              <a:buFont typeface="Wingdings 2" panose="05020102010507070707" pitchFamily="18" charset="2"/>
              <a:buNone/>
            </a:pPr>
            <a:r>
              <a:rPr lang="en-US" altLang="en-US" sz="1400" dirty="0"/>
              <a:t>{</a:t>
            </a:r>
          </a:p>
          <a:p>
            <a:pPr>
              <a:spcBef>
                <a:spcPts val="1200"/>
              </a:spcBef>
              <a:buFont typeface="Wingdings 2" panose="05020102010507070707" pitchFamily="18" charset="2"/>
              <a:buNone/>
            </a:pPr>
            <a:r>
              <a:rPr lang="en-US" altLang="en-US" sz="1400" dirty="0"/>
              <a:t>	node *temp;</a:t>
            </a:r>
          </a:p>
          <a:p>
            <a:pPr>
              <a:spcBef>
                <a:spcPts val="1200"/>
              </a:spcBef>
              <a:buFont typeface="Wingdings 2" panose="05020102010507070707" pitchFamily="18" charset="2"/>
              <a:buNone/>
            </a:pPr>
            <a:r>
              <a:rPr lang="en-US" altLang="en-US" sz="1400" dirty="0"/>
              <a:t>	temp=start;</a:t>
            </a:r>
          </a:p>
          <a:p>
            <a:pPr>
              <a:spcBef>
                <a:spcPts val="1200"/>
              </a:spcBef>
              <a:buFont typeface="Wingdings 2" panose="05020102010507070707" pitchFamily="18" charset="2"/>
              <a:buNone/>
            </a:pPr>
            <a:r>
              <a:rPr lang="en-US" altLang="en-US" sz="1400" dirty="0"/>
              <a:t>	while(temp!=NULL)</a:t>
            </a:r>
          </a:p>
          <a:p>
            <a:pPr>
              <a:spcBef>
                <a:spcPts val="1200"/>
              </a:spcBef>
              <a:buFont typeface="Wingdings 2" panose="05020102010507070707" pitchFamily="18" charset="2"/>
              <a:buNone/>
            </a:pPr>
            <a:r>
              <a:rPr lang="en-US" altLang="en-US" sz="1400" dirty="0"/>
              <a:t>	{</a:t>
            </a:r>
          </a:p>
          <a:p>
            <a:pPr>
              <a:spcBef>
                <a:spcPts val="1200"/>
              </a:spcBef>
              <a:buFont typeface="Wingdings 2" panose="05020102010507070707" pitchFamily="18" charset="2"/>
              <a:buNone/>
            </a:pPr>
            <a:r>
              <a:rPr lang="en-US" altLang="en-US" sz="1400" dirty="0"/>
              <a:t>		printf("\nRegistration Number: %d\n", temp-&gt;reg_no);</a:t>
            </a:r>
          </a:p>
          <a:p>
            <a:pPr>
              <a:spcBef>
                <a:spcPts val="1200"/>
              </a:spcBef>
              <a:buFont typeface="Wingdings 2" panose="05020102010507070707" pitchFamily="18" charset="2"/>
              <a:buNone/>
            </a:pPr>
            <a:r>
              <a:rPr lang="en-US" altLang="en-US" sz="1400" dirty="0"/>
              <a:t>		printf("Name : %s\n\n", temp-&gt;name);</a:t>
            </a:r>
          </a:p>
          <a:p>
            <a:pPr>
              <a:spcBef>
                <a:spcPts val="1200"/>
              </a:spcBef>
              <a:buFont typeface="Wingdings 2" panose="05020102010507070707" pitchFamily="18" charset="2"/>
              <a:buNone/>
            </a:pPr>
            <a:r>
              <a:rPr lang="en-US" altLang="en-US" sz="1400" dirty="0"/>
              <a:t>		temp=temp-&gt;next;</a:t>
            </a:r>
          </a:p>
          <a:p>
            <a:pPr>
              <a:spcBef>
                <a:spcPts val="1200"/>
              </a:spcBef>
              <a:buFont typeface="Wingdings 2" panose="05020102010507070707" pitchFamily="18" charset="2"/>
              <a:buNone/>
            </a:pPr>
            <a:r>
              <a:rPr lang="en-US" altLang="en-US" sz="1400" dirty="0"/>
              <a:t>    }</a:t>
            </a:r>
          </a:p>
          <a:p>
            <a:pPr>
              <a:spcBef>
                <a:spcPts val="1200"/>
              </a:spcBef>
              <a:buFont typeface="Wingdings 2" panose="05020102010507070707" pitchFamily="18" charset="2"/>
              <a:buNone/>
            </a:pPr>
            <a:r>
              <a:rPr lang="en-US" altLang="en-US" sz="1400" dirty="0"/>
              <a:t>    </a:t>
            </a:r>
          </a:p>
          <a:p>
            <a:pPr>
              <a:spcBef>
                <a:spcPts val="1200"/>
              </a:spcBef>
              <a:buFont typeface="Wingdings 2" panose="05020102010507070707" pitchFamily="18" charset="2"/>
              <a:buNone/>
            </a:pPr>
            <a:r>
              <a:rPr lang="en-US" altLang="en-US" sz="1400" dirty="0"/>
              <a:t>}</a:t>
            </a:r>
          </a:p>
        </p:txBody>
      </p:sp>
      <p:sp>
        <p:nvSpPr>
          <p:cNvPr id="7" name="Slide Number Placeholder 6">
            <a:extLst>
              <a:ext uri="{FF2B5EF4-FFF2-40B4-BE49-F238E27FC236}">
                <a16:creationId xmlns:a16="http://schemas.microsoft.com/office/drawing/2014/main" id="{EC577E03-A74C-E319-261B-AFC0F283A40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E9B963-0029-4BD7-A210-1CD5561630EE}" type="slidenum">
              <a:rPr lang="en-IN" altLang="en-US">
                <a:solidFill>
                  <a:srgbClr val="B5A788"/>
                </a:solidFill>
              </a:rPr>
              <a:pPr/>
              <a:t>13</a:t>
            </a:fld>
            <a:endParaRPr lang="en-IN" altLang="en-US">
              <a:solidFill>
                <a:srgbClr val="B5A788"/>
              </a:solidFill>
            </a:endParaRPr>
          </a:p>
        </p:txBody>
      </p:sp>
      <p:sp>
        <p:nvSpPr>
          <p:cNvPr id="8" name="Title 2">
            <a:extLst>
              <a:ext uri="{FF2B5EF4-FFF2-40B4-BE49-F238E27FC236}">
                <a16:creationId xmlns:a16="http://schemas.microsoft.com/office/drawing/2014/main" id="{DE14671E-EAA6-9286-B362-0B9B2D10D639}"/>
              </a:ext>
            </a:extLst>
          </p:cNvPr>
          <p:cNvSpPr>
            <a:spLocks noGrp="1"/>
          </p:cNvSpPr>
          <p:nvPr>
            <p:ph type="title"/>
          </p:nvPr>
        </p:nvSpPr>
        <p:spPr>
          <a:xfrm>
            <a:off x="2513012" y="381001"/>
            <a:ext cx="7499350" cy="1143000"/>
          </a:xfrm>
        </p:spPr>
        <p:txBody>
          <a:bodyPr/>
          <a:lstStyle/>
          <a:p>
            <a:pPr>
              <a:defRPr/>
            </a:pPr>
            <a:r>
              <a:rPr lang="en-US" sz="4000" dirty="0">
                <a:solidFill>
                  <a:srgbClr val="C00000"/>
                </a:solidFill>
                <a:latin typeface="Times New Roman" pitchFamily="18" charset="0"/>
                <a:cs typeface="Times New Roman" pitchFamily="18" charset="0"/>
              </a:rPr>
              <a:t>         Implementation modules</a:t>
            </a:r>
            <a:endParaRPr lang="en-IN" dirty="0">
              <a:solidFill>
                <a:schemeClr val="tx2">
                  <a:satMod val="13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4353" y="457200"/>
            <a:ext cx="3351927" cy="508000"/>
          </a:xfrm>
        </p:spPr>
        <p:txBody>
          <a:bodyPr>
            <a:noAutofit/>
          </a:bodyPr>
          <a:lstStyle/>
          <a:p>
            <a:r>
              <a:rPr lang="en-US" sz="4000" dirty="0"/>
              <a:t>Result</a:t>
            </a:r>
          </a:p>
        </p:txBody>
      </p:sp>
      <p:pic>
        <p:nvPicPr>
          <p:cNvPr id="6" name="Content Placeholder 5">
            <a:extLst>
              <a:ext uri="{FF2B5EF4-FFF2-40B4-BE49-F238E27FC236}">
                <a16:creationId xmlns:a16="http://schemas.microsoft.com/office/drawing/2014/main" id="{D502159F-732E-1D7E-D90C-F8E702D4B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247" y="1084728"/>
            <a:ext cx="10972799" cy="5544671"/>
          </a:xfrm>
        </p:spPr>
      </p:pic>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1BA3E-AD93-4A9F-9602-D89C38C75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52400"/>
            <a:ext cx="11049000" cy="6477000"/>
          </a:xfrm>
          <a:prstGeom prst="rect">
            <a:avLst/>
          </a:prstGeom>
        </p:spPr>
      </p:pic>
    </p:spTree>
    <p:extLst>
      <p:ext uri="{BB962C8B-B14F-4D97-AF65-F5344CB8AC3E}">
        <p14:creationId xmlns:p14="http://schemas.microsoft.com/office/powerpoint/2010/main" val="127255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7381E-62D7-F48C-6907-288391ED7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228600"/>
            <a:ext cx="11353800" cy="6400800"/>
          </a:xfrm>
          <a:prstGeom prst="rect">
            <a:avLst/>
          </a:prstGeom>
        </p:spPr>
      </p:pic>
    </p:spTree>
    <p:extLst>
      <p:ext uri="{BB962C8B-B14F-4D97-AF65-F5344CB8AC3E}">
        <p14:creationId xmlns:p14="http://schemas.microsoft.com/office/powerpoint/2010/main" val="391353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D6516-5972-C73C-3DF4-9559BBAF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332710"/>
            <a:ext cx="5334000" cy="6400801"/>
          </a:xfrm>
          <a:prstGeom prst="rect">
            <a:avLst/>
          </a:prstGeom>
        </p:spPr>
      </p:pic>
      <p:pic>
        <p:nvPicPr>
          <p:cNvPr id="4" name="Picture 3">
            <a:extLst>
              <a:ext uri="{FF2B5EF4-FFF2-40B4-BE49-F238E27FC236}">
                <a16:creationId xmlns:a16="http://schemas.microsoft.com/office/drawing/2014/main" id="{275B360F-88CB-5F96-5817-B1491BF28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412" y="332709"/>
            <a:ext cx="5105401" cy="6400801"/>
          </a:xfrm>
          <a:prstGeom prst="rect">
            <a:avLst/>
          </a:prstGeom>
        </p:spPr>
      </p:pic>
      <p:sp>
        <p:nvSpPr>
          <p:cNvPr id="5" name="Arrow: Right 4">
            <a:extLst>
              <a:ext uri="{FF2B5EF4-FFF2-40B4-BE49-F238E27FC236}">
                <a16:creationId xmlns:a16="http://schemas.microsoft.com/office/drawing/2014/main" id="{C318347E-32EC-2120-6935-CE14A9A2C8FC}"/>
              </a:ext>
            </a:extLst>
          </p:cNvPr>
          <p:cNvSpPr/>
          <p:nvPr/>
        </p:nvSpPr>
        <p:spPr>
          <a:xfrm>
            <a:off x="6000061" y="3304509"/>
            <a:ext cx="381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1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76CD7A-A292-7AF2-7A30-B4364777D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62" y="142417"/>
            <a:ext cx="5334000" cy="6573166"/>
          </a:xfrm>
          <a:prstGeom prst="rect">
            <a:avLst/>
          </a:prstGeom>
        </p:spPr>
      </p:pic>
      <p:pic>
        <p:nvPicPr>
          <p:cNvPr id="7" name="Picture 6">
            <a:extLst>
              <a:ext uri="{FF2B5EF4-FFF2-40B4-BE49-F238E27FC236}">
                <a16:creationId xmlns:a16="http://schemas.microsoft.com/office/drawing/2014/main" id="{5CB7F560-6FDC-C007-5220-68A73130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364" y="1447800"/>
            <a:ext cx="5391902" cy="3962399"/>
          </a:xfrm>
          <a:prstGeom prst="rect">
            <a:avLst/>
          </a:prstGeom>
        </p:spPr>
      </p:pic>
      <p:sp>
        <p:nvSpPr>
          <p:cNvPr id="8" name="Arrow: Right 7">
            <a:extLst>
              <a:ext uri="{FF2B5EF4-FFF2-40B4-BE49-F238E27FC236}">
                <a16:creationId xmlns:a16="http://schemas.microsoft.com/office/drawing/2014/main" id="{11559592-4315-B7CA-541B-F48071E7967E}"/>
              </a:ext>
            </a:extLst>
          </p:cNvPr>
          <p:cNvSpPr/>
          <p:nvPr/>
        </p:nvSpPr>
        <p:spPr>
          <a:xfrm>
            <a:off x="5821881" y="32766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66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41612" y="1066800"/>
            <a:ext cx="8456613" cy="812800"/>
          </a:xfrm>
        </p:spPr>
        <p:txBody>
          <a:bodyPr>
            <a:normAutofit/>
          </a:bodyPr>
          <a:lstStyle/>
          <a:p>
            <a:r>
              <a:rPr lang="en-IN" sz="3200" b="1" dirty="0">
                <a:solidFill>
                  <a:srgbClr val="C00000"/>
                </a:solidFill>
                <a:latin typeface="Times New Roman" pitchFamily="18" charset="0"/>
                <a:cs typeface="Times New Roman" pitchFamily="18" charset="0"/>
              </a:rPr>
              <a:t>ADVANTAGES</a:t>
            </a:r>
            <a:endParaRPr lang="en-US" sz="3200" b="1" dirty="0"/>
          </a:p>
        </p:txBody>
      </p:sp>
      <p:graphicFrame>
        <p:nvGraphicFramePr>
          <p:cNvPr id="10" name="Diagram 9">
            <a:extLst>
              <a:ext uri="{FF2B5EF4-FFF2-40B4-BE49-F238E27FC236}">
                <a16:creationId xmlns:a16="http://schemas.microsoft.com/office/drawing/2014/main" id="{C5E07174-1CEA-D741-36FD-94701F63D7D6}"/>
              </a:ext>
            </a:extLst>
          </p:cNvPr>
          <p:cNvGraphicFramePr/>
          <p:nvPr>
            <p:extLst>
              <p:ext uri="{D42A27DB-BD31-4B8C-83A1-F6EECF244321}">
                <p14:modId xmlns:p14="http://schemas.microsoft.com/office/powerpoint/2010/main" val="716244906"/>
              </p:ext>
            </p:extLst>
          </p:nvPr>
        </p:nvGraphicFramePr>
        <p:xfrm>
          <a:off x="2423847" y="1752600"/>
          <a:ext cx="9092141" cy="4435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25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96B597-6E1C-CED5-E189-6A354352315B}"/>
              </a:ext>
            </a:extLst>
          </p:cNvPr>
          <p:cNvSpPr txBox="1"/>
          <p:nvPr/>
        </p:nvSpPr>
        <p:spPr>
          <a:xfrm>
            <a:off x="3198812" y="1447800"/>
            <a:ext cx="5714999" cy="3539430"/>
          </a:xfrm>
          <a:prstGeom prst="rect">
            <a:avLst/>
          </a:prstGeom>
          <a:solidFill>
            <a:schemeClr val="bg2"/>
          </a:solidFill>
        </p:spPr>
        <p:txBody>
          <a:bodyPr wrap="square">
            <a:spAutoFit/>
          </a:bodyPr>
          <a:lstStyle/>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Introduction </a:t>
            </a:r>
          </a:p>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Objective of the project</a:t>
            </a:r>
            <a:r>
              <a:rPr lang="en-US" sz="3200" dirty="0">
                <a:latin typeface="Times New Roman" pitchFamily="18" charset="0"/>
                <a:cs typeface="Times New Roman" pitchFamily="18" charset="0"/>
              </a:rPr>
              <a:t> </a:t>
            </a:r>
          </a:p>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Data Structure </a:t>
            </a:r>
          </a:p>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Implementation modules </a:t>
            </a:r>
          </a:p>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Results</a:t>
            </a:r>
            <a:r>
              <a:rPr lang="en-US" sz="3200" dirty="0">
                <a:solidFill>
                  <a:srgbClr val="0070C0"/>
                </a:solidFill>
                <a:latin typeface="Times New Roman" pitchFamily="18" charset="0"/>
                <a:cs typeface="Times New Roman" pitchFamily="18" charset="0"/>
              </a:rPr>
              <a:t> </a:t>
            </a:r>
          </a:p>
          <a:p>
            <a:pPr marL="342900" indent="-342900" eaLnBrk="1" fontAlgn="auto" hangingPunct="1">
              <a:spcAft>
                <a:spcPts val="0"/>
              </a:spcAft>
              <a:buClr>
                <a:schemeClr val="accent3"/>
              </a:buClr>
              <a:buFont typeface="Arial" panose="020B0604020202020204" pitchFamily="34" charset="0"/>
              <a:buChar char="•"/>
              <a:defRPr/>
            </a:pPr>
            <a:r>
              <a:rPr lang="en-IN" sz="3200" dirty="0">
                <a:solidFill>
                  <a:srgbClr val="C00000"/>
                </a:solidFill>
                <a:latin typeface="Times New Roman" pitchFamily="18" charset="0"/>
                <a:cs typeface="Times New Roman" pitchFamily="18" charset="0"/>
              </a:rPr>
              <a:t>Advantages</a:t>
            </a:r>
            <a:endParaRPr lang="en-US" sz="3200" dirty="0">
              <a:solidFill>
                <a:srgbClr val="0070C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Arial" panose="020B0604020202020204" pitchFamily="34" charset="0"/>
              <a:buChar char="•"/>
              <a:defRPr/>
            </a:pPr>
            <a:r>
              <a:rPr lang="en-US" sz="3200" dirty="0">
                <a:solidFill>
                  <a:srgbClr val="C00000"/>
                </a:solidFill>
                <a:latin typeface="Times New Roman" pitchFamily="18" charset="0"/>
                <a:cs typeface="Times New Roman" pitchFamily="18" charset="0"/>
              </a:rPr>
              <a:t>Future Enhancements</a:t>
            </a:r>
            <a:endParaRPr lang="en-US" sz="3200" dirty="0">
              <a:solidFill>
                <a:srgbClr val="0070C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12A79EC-6118-5937-4B28-6D8049CCB20C}"/>
              </a:ext>
            </a:extLst>
          </p:cNvPr>
          <p:cNvSpPr txBox="1"/>
          <p:nvPr/>
        </p:nvSpPr>
        <p:spPr>
          <a:xfrm rot="20579456">
            <a:off x="2002550" y="1124634"/>
            <a:ext cx="3273583" cy="646331"/>
          </a:xfrm>
          <a:prstGeom prst="rect">
            <a:avLst/>
          </a:prstGeom>
          <a:noFill/>
        </p:spPr>
        <p:txBody>
          <a:bodyPr wrap="square" rtlCol="0">
            <a:spAutoFit/>
          </a:bodyPr>
          <a:lstStyle/>
          <a:p>
            <a:r>
              <a:rPr lang="en-US" sz="3600" b="1" dirty="0">
                <a:latin typeface="Arial Black" panose="020B0A04020102020204" pitchFamily="34" charset="0"/>
              </a:rPr>
              <a:t>CONTENTS</a:t>
            </a:r>
          </a:p>
        </p:txBody>
      </p:sp>
    </p:spTree>
    <p:extLst>
      <p:ext uri="{BB962C8B-B14F-4D97-AF65-F5344CB8AC3E}">
        <p14:creationId xmlns:p14="http://schemas.microsoft.com/office/powerpoint/2010/main" val="376087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DEE5DCD-A5D1-D7B2-08AD-E28CF9CC128C}"/>
              </a:ext>
            </a:extLst>
          </p:cNvPr>
          <p:cNvSpPr>
            <a:spLocks noGrp="1"/>
          </p:cNvSpPr>
          <p:nvPr>
            <p:ph type="dt" sz="quarter" idx="10"/>
          </p:nvPr>
        </p:nvSpPr>
        <p:spPr/>
        <p:txBody>
          <a:bodyPr/>
          <a:lstStyle/>
          <a:p>
            <a:pPr>
              <a:defRPr/>
            </a:pPr>
            <a:fld id="{592718E7-2D15-4B07-AB9D-9F9A3A985D52}" type="datetime1">
              <a:rPr lang="en-US"/>
              <a:pPr>
                <a:defRPr/>
              </a:pPr>
              <a:t>5/8/2022</a:t>
            </a:fld>
            <a:endParaRPr lang="en-IN"/>
          </a:p>
        </p:txBody>
      </p:sp>
      <p:sp>
        <p:nvSpPr>
          <p:cNvPr id="6" name="Slide Number Placeholder 5">
            <a:extLst>
              <a:ext uri="{FF2B5EF4-FFF2-40B4-BE49-F238E27FC236}">
                <a16:creationId xmlns:a16="http://schemas.microsoft.com/office/drawing/2014/main" id="{557875B4-CDF1-C2B8-43F3-B956C06E732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0BF441-D94C-4B92-BC06-5641CB934E6B}" type="slidenum">
              <a:rPr lang="en-IN" altLang="en-US">
                <a:solidFill>
                  <a:srgbClr val="B5A788"/>
                </a:solidFill>
              </a:rPr>
              <a:pPr/>
              <a:t>20</a:t>
            </a:fld>
            <a:endParaRPr lang="en-IN" altLang="en-US">
              <a:solidFill>
                <a:srgbClr val="B5A788"/>
              </a:solidFill>
            </a:endParaRPr>
          </a:p>
        </p:txBody>
      </p:sp>
      <p:sp>
        <p:nvSpPr>
          <p:cNvPr id="7" name="Title 1">
            <a:extLst>
              <a:ext uri="{FF2B5EF4-FFF2-40B4-BE49-F238E27FC236}">
                <a16:creationId xmlns:a16="http://schemas.microsoft.com/office/drawing/2014/main" id="{97626ABC-9281-806B-7D16-435DD08C84F8}"/>
              </a:ext>
            </a:extLst>
          </p:cNvPr>
          <p:cNvSpPr>
            <a:spLocks noGrp="1"/>
          </p:cNvSpPr>
          <p:nvPr>
            <p:ph type="title"/>
          </p:nvPr>
        </p:nvSpPr>
        <p:spPr>
          <a:xfrm>
            <a:off x="2656543" y="519256"/>
            <a:ext cx="7467600" cy="725487"/>
          </a:xfrm>
        </p:spPr>
        <p:txBody>
          <a:bodyPr>
            <a:normAutofit/>
          </a:bodyPr>
          <a:lstStyle/>
          <a:p>
            <a:pPr algn="ctr">
              <a:defRPr/>
            </a:pPr>
            <a:r>
              <a:rPr lang="en-US" dirty="0">
                <a:solidFill>
                  <a:srgbClr val="C00000"/>
                </a:solidFill>
                <a:latin typeface="Times New Roman" pitchFamily="18" charset="0"/>
                <a:cs typeface="Times New Roman" pitchFamily="18" charset="0"/>
              </a:rPr>
              <a:t>Future Enhancements</a:t>
            </a:r>
            <a:endParaRPr lang="en-IN" dirty="0">
              <a:solidFill>
                <a:srgbClr val="C00000"/>
              </a:solidFill>
              <a:latin typeface="Times New Roman" pitchFamily="18" charset="0"/>
              <a:cs typeface="Times New Roman" pitchFamily="18" charset="0"/>
            </a:endParaRPr>
          </a:p>
        </p:txBody>
      </p:sp>
      <p:sp>
        <p:nvSpPr>
          <p:cNvPr id="2" name="Oval 1">
            <a:extLst>
              <a:ext uri="{FF2B5EF4-FFF2-40B4-BE49-F238E27FC236}">
                <a16:creationId xmlns:a16="http://schemas.microsoft.com/office/drawing/2014/main" id="{BE2D2B0C-AC82-970A-3194-BFFE2B74BB02}"/>
              </a:ext>
            </a:extLst>
          </p:cNvPr>
          <p:cNvSpPr/>
          <p:nvPr/>
        </p:nvSpPr>
        <p:spPr>
          <a:xfrm>
            <a:off x="6074292" y="3733800"/>
            <a:ext cx="4646613" cy="23622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tx1">
                    <a:lumMod val="75000"/>
                  </a:schemeClr>
                </a:solidFill>
              </a:rPr>
              <a:t>We can optimise our time complexity using some different data structure.</a:t>
            </a:r>
          </a:p>
          <a:p>
            <a:pPr algn="ctr"/>
            <a:endParaRPr lang="en-US" dirty="0"/>
          </a:p>
        </p:txBody>
      </p:sp>
      <p:sp>
        <p:nvSpPr>
          <p:cNvPr id="3" name="Oval 2">
            <a:extLst>
              <a:ext uri="{FF2B5EF4-FFF2-40B4-BE49-F238E27FC236}">
                <a16:creationId xmlns:a16="http://schemas.microsoft.com/office/drawing/2014/main" id="{DE35AEC6-950B-1D84-90AB-4B72E192C508}"/>
              </a:ext>
            </a:extLst>
          </p:cNvPr>
          <p:cNvSpPr/>
          <p:nvPr/>
        </p:nvSpPr>
        <p:spPr>
          <a:xfrm>
            <a:off x="1446212" y="1425371"/>
            <a:ext cx="5334000" cy="266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bg2">
                    <a:lumMod val="50000"/>
                  </a:schemeClr>
                </a:solidFill>
              </a:rPr>
              <a:t>We can add features such as prioritising on the basis of age or railway employees and gender.</a:t>
            </a:r>
          </a:p>
          <a:p>
            <a:pPr algn="ctr"/>
            <a:endParaRPr lang="en-US" dirty="0"/>
          </a:p>
        </p:txBody>
      </p:sp>
      <p:sp>
        <p:nvSpPr>
          <p:cNvPr id="8" name="Oval 7">
            <a:extLst>
              <a:ext uri="{FF2B5EF4-FFF2-40B4-BE49-F238E27FC236}">
                <a16:creationId xmlns:a16="http://schemas.microsoft.com/office/drawing/2014/main" id="{F1AD8F4C-5219-CEA4-D362-E6575E44ABFD}"/>
              </a:ext>
            </a:extLst>
          </p:cNvPr>
          <p:cNvSpPr/>
          <p:nvPr/>
        </p:nvSpPr>
        <p:spPr>
          <a:xfrm>
            <a:off x="1370012" y="4303571"/>
            <a:ext cx="4191000" cy="209723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accent3">
                    <a:lumMod val="50000"/>
                  </a:schemeClr>
                </a:solidFill>
              </a:rPr>
              <a:t>We can add feature of immediately reservation.</a:t>
            </a:r>
          </a:p>
          <a:p>
            <a:pPr algn="ctr"/>
            <a:endParaRPr lang="en-US" dirty="0"/>
          </a:p>
        </p:txBody>
      </p:sp>
      <p:sp>
        <p:nvSpPr>
          <p:cNvPr id="9" name="Oval 8">
            <a:extLst>
              <a:ext uri="{FF2B5EF4-FFF2-40B4-BE49-F238E27FC236}">
                <a16:creationId xmlns:a16="http://schemas.microsoft.com/office/drawing/2014/main" id="{32A0B326-7489-148B-F133-B651CE8D56E8}"/>
              </a:ext>
            </a:extLst>
          </p:cNvPr>
          <p:cNvSpPr/>
          <p:nvPr/>
        </p:nvSpPr>
        <p:spPr>
          <a:xfrm>
            <a:off x="7085012" y="1323295"/>
            <a:ext cx="3689143" cy="210570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accent4">
                    <a:lumMod val="75000"/>
                  </a:schemeClr>
                </a:solidFill>
              </a:rPr>
              <a:t>We can provide this solution on online portal.</a:t>
            </a:r>
          </a:p>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7B41-486D-61BA-BB77-32D23C477F59}"/>
              </a:ext>
            </a:extLst>
          </p:cNvPr>
          <p:cNvSpPr>
            <a:spLocks noGrp="1"/>
          </p:cNvSpPr>
          <p:nvPr>
            <p:ph type="title"/>
          </p:nvPr>
        </p:nvSpPr>
        <p:spPr>
          <a:xfrm>
            <a:off x="5408612" y="2362200"/>
            <a:ext cx="4648200" cy="1397000"/>
          </a:xfrm>
        </p:spPr>
        <p:txBody>
          <a:bodyPr/>
          <a:lstStyle/>
          <a:p>
            <a:r>
              <a:rPr lang="en-US" dirty="0">
                <a:solidFill>
                  <a:srgbClr val="FF7C80"/>
                </a:solidFill>
                <a:latin typeface="Comic Sans MS" panose="030F0702030302020204" pitchFamily="66" charset="0"/>
              </a:rPr>
              <a:t>Thank You</a:t>
            </a:r>
            <a:br>
              <a:rPr lang="en-US" dirty="0">
                <a:solidFill>
                  <a:srgbClr val="FF7C80"/>
                </a:solidFill>
                <a:latin typeface="Comic Sans MS" panose="030F0702030302020204" pitchFamily="66" charset="0"/>
              </a:rPr>
            </a:br>
            <a:endParaRPr lang="en-US" dirty="0">
              <a:solidFill>
                <a:srgbClr val="FF7C80"/>
              </a:solidFill>
              <a:latin typeface="Comic Sans MS" panose="030F0702030302020204" pitchFamily="66" charset="0"/>
            </a:endParaRPr>
          </a:p>
        </p:txBody>
      </p:sp>
      <p:pic>
        <p:nvPicPr>
          <p:cNvPr id="7" name="Picture 6">
            <a:extLst>
              <a:ext uri="{FF2B5EF4-FFF2-40B4-BE49-F238E27FC236}">
                <a16:creationId xmlns:a16="http://schemas.microsoft.com/office/drawing/2014/main" id="{0079A8D3-A0CE-C8AF-13DB-2FCDCBED3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812" y="1524000"/>
            <a:ext cx="6858000" cy="6858000"/>
          </a:xfrm>
          <a:prstGeom prst="rect">
            <a:avLst/>
          </a:prstGeom>
        </p:spPr>
      </p:pic>
    </p:spTree>
    <p:extLst>
      <p:ext uri="{BB962C8B-B14F-4D97-AF65-F5344CB8AC3E}">
        <p14:creationId xmlns:p14="http://schemas.microsoft.com/office/powerpoint/2010/main" val="260594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EC12031-056F-16AA-9977-9768FB57E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45" b="2146"/>
          <a:stretch/>
        </p:blipFill>
        <p:spPr bwMode="auto">
          <a:xfrm>
            <a:off x="1117309" y="76200"/>
            <a:ext cx="10157354" cy="6698974"/>
          </a:xfrm>
          <a:prstGeom prst="rect">
            <a:avLst/>
          </a:prstGeom>
          <a:noFill/>
          <a:effectLst>
            <a:outerShdw blurRad="50800" dist="50800" dir="5400000" algn="ctr" rotWithShape="0">
              <a:srgbClr val="000000">
                <a:alpha val="26000"/>
              </a:srgbClr>
            </a:outerShdw>
            <a:reflection stA="0" endPos="65000" dist="50800" dir="5400000" sy="-100000" algn="bl" rotWithShape="0"/>
            <a:softEdge rad="431800"/>
          </a:effectLst>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Introduction</a:t>
            </a:r>
            <a:endParaRPr lang="en-US" b="1" dirty="0"/>
          </a:p>
        </p:txBody>
      </p:sp>
      <p:sp>
        <p:nvSpPr>
          <p:cNvPr id="14" name="Content Placeholder 13"/>
          <p:cNvSpPr>
            <a:spLocks noGrp="1"/>
          </p:cNvSpPr>
          <p:nvPr>
            <p:ph idx="1"/>
          </p:nvPr>
        </p:nvSpPr>
        <p:spPr/>
        <p:txBody>
          <a:bodyPr>
            <a:normAutofit/>
          </a:bodyPr>
          <a:lstStyle/>
          <a:p>
            <a:pPr marL="107950" indent="0" eaLnBrk="1" fontAlgn="auto" hangingPunct="1">
              <a:spcAft>
                <a:spcPts val="0"/>
              </a:spcAft>
              <a:buFont typeface="Wingdings 3" pitchFamily="18" charset="2"/>
              <a:buNone/>
              <a:defRPr/>
            </a:pPr>
            <a:r>
              <a:rPr lang="en-IN" altLang="en-US" b="1" dirty="0">
                <a:solidFill>
                  <a:schemeClr val="accent6">
                    <a:lumMod val="50000"/>
                  </a:schemeClr>
                </a:solidFill>
              </a:rPr>
              <a:t>This system is basically concerned with the reservation of railway tickets to the passengers.</a:t>
            </a:r>
          </a:p>
          <a:p>
            <a:pPr marL="107950" indent="0" eaLnBrk="1" fontAlgn="auto" hangingPunct="1">
              <a:spcAft>
                <a:spcPts val="0"/>
              </a:spcAft>
              <a:buFont typeface="Wingdings 3" pitchFamily="18" charset="2"/>
              <a:buNone/>
              <a:defRPr/>
            </a:pPr>
            <a:r>
              <a:rPr lang="en-IN" altLang="en-US" b="1" dirty="0">
                <a:solidFill>
                  <a:schemeClr val="accent6">
                    <a:lumMod val="50000"/>
                  </a:schemeClr>
                </a:solidFill>
              </a:rPr>
              <a:t>In this we will discuss how the reservation is done with the feature of cancelling.</a:t>
            </a:r>
          </a:p>
          <a:p>
            <a:pPr marL="107950" indent="0" eaLnBrk="1" fontAlgn="auto" hangingPunct="1">
              <a:spcAft>
                <a:spcPts val="0"/>
              </a:spcAft>
              <a:buFont typeface="Wingdings 3" pitchFamily="18" charset="2"/>
              <a:buNone/>
              <a:defRPr/>
            </a:pPr>
            <a:r>
              <a:rPr lang="en-IN" altLang="en-US" b="1" dirty="0">
                <a:solidFill>
                  <a:schemeClr val="accent6">
                    <a:lumMod val="50000"/>
                  </a:schemeClr>
                </a:solidFill>
              </a:rPr>
              <a:t>In the project we are going to include entities like</a:t>
            </a:r>
          </a:p>
          <a:p>
            <a:pPr marL="450850" indent="-342900">
              <a:defRPr/>
            </a:pPr>
            <a:r>
              <a:rPr lang="en-IN" altLang="en-US" b="1" dirty="0">
                <a:solidFill>
                  <a:schemeClr val="accent6">
                    <a:lumMod val="50000"/>
                  </a:schemeClr>
                </a:solidFill>
              </a:rPr>
              <a:t>Reservation</a:t>
            </a:r>
          </a:p>
          <a:p>
            <a:pPr marL="450850" indent="-342900">
              <a:defRPr/>
            </a:pPr>
            <a:r>
              <a:rPr lang="en-IN" altLang="en-US" b="1" dirty="0">
                <a:solidFill>
                  <a:schemeClr val="accent6">
                    <a:lumMod val="50000"/>
                  </a:schemeClr>
                </a:solidFill>
              </a:rPr>
              <a:t>Cancellation</a:t>
            </a:r>
          </a:p>
          <a:p>
            <a:pPr marL="450850" indent="-342900">
              <a:defRPr/>
            </a:pPr>
            <a:r>
              <a:rPr lang="en-IN" altLang="en-US" b="1" dirty="0">
                <a:solidFill>
                  <a:schemeClr val="accent6">
                    <a:lumMod val="50000"/>
                  </a:schemeClr>
                </a:solidFill>
              </a:rPr>
              <a:t>Display the reserved passengers.</a:t>
            </a:r>
            <a:endParaRPr lang="en-US" b="1" dirty="0">
              <a:solidFill>
                <a:schemeClr val="accent6">
                  <a:lumMod val="50000"/>
                </a:schemeClr>
              </a:solidFill>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835832"/>
            <a:ext cx="10157354" cy="1397000"/>
          </a:xfrm>
        </p:spPr>
        <p:txBody>
          <a:bodyPr/>
          <a:lstStyle/>
          <a:p>
            <a:r>
              <a:rPr lang="en-IN" sz="4400" dirty="0">
                <a:solidFill>
                  <a:srgbClr val="C00000"/>
                </a:solidFill>
                <a:latin typeface="Times New Roman" pitchFamily="18" charset="0"/>
                <a:cs typeface="Times New Roman" pitchFamily="18" charset="0"/>
              </a:rPr>
              <a:t>OBJECTIVE OF THE PROJECT</a:t>
            </a:r>
            <a:endParaRPr lang="en-US" dirty="0"/>
          </a:p>
        </p:txBody>
      </p:sp>
      <p:sp>
        <p:nvSpPr>
          <p:cNvPr id="4" name="Content Placeholder 3">
            <a:extLst>
              <a:ext uri="{FF2B5EF4-FFF2-40B4-BE49-F238E27FC236}">
                <a16:creationId xmlns:a16="http://schemas.microsoft.com/office/drawing/2014/main" id="{D7E85D97-FF2B-88CA-4AD0-E7CDB5B998A8}"/>
              </a:ext>
            </a:extLst>
          </p:cNvPr>
          <p:cNvSpPr>
            <a:spLocks noGrp="1"/>
          </p:cNvSpPr>
          <p:nvPr>
            <p:ph idx="1"/>
          </p:nvPr>
        </p:nvSpPr>
        <p:spPr>
          <a:xfrm>
            <a:off x="1293811" y="2232832"/>
            <a:ext cx="9980851" cy="3939368"/>
          </a:xfrm>
          <a:solidFill>
            <a:schemeClr val="bg1">
              <a:lumMod val="85000"/>
            </a:schemeClr>
          </a:solidFill>
          <a:ln w="38100">
            <a:solidFill>
              <a:schemeClr val="accent6">
                <a:lumMod val="75000"/>
              </a:schemeClr>
            </a:solidFill>
          </a:ln>
        </p:spPr>
        <p:txBody>
          <a:bodyPr/>
          <a:lstStyle/>
          <a:p>
            <a:pPr eaLnBrk="1" hangingPunct="1"/>
            <a:r>
              <a:rPr lang="en-IN" altLang="en-US" sz="2400" dirty="0"/>
              <a:t>All the manual work should be converted into computerized                 	-load of employees will be decreased.</a:t>
            </a:r>
          </a:p>
          <a:p>
            <a:pPr marL="0" indent="0" eaLnBrk="1" hangingPunct="1">
              <a:buNone/>
            </a:pPr>
            <a:endParaRPr lang="en-IN" altLang="en-US" sz="2400" dirty="0"/>
          </a:p>
          <a:p>
            <a:pPr eaLnBrk="1" hangingPunct="1"/>
            <a:r>
              <a:rPr lang="en-IN" altLang="en-US" sz="2400" dirty="0"/>
              <a:t>The data should be stored in computer rather than in register manually.</a:t>
            </a:r>
          </a:p>
          <a:p>
            <a:pPr marL="0" indent="0" eaLnBrk="1" hangingPunct="1">
              <a:buNone/>
            </a:pPr>
            <a:endParaRPr lang="en-IN" altLang="en-US" sz="2400" dirty="0"/>
          </a:p>
          <a:p>
            <a:pPr eaLnBrk="1" hangingPunct="1"/>
            <a:r>
              <a:rPr lang="en-IN" altLang="en-US" sz="2400" dirty="0"/>
              <a:t>Booking can be done by sitting at your home only                            	-no need to visit the booking counter.</a:t>
            </a:r>
          </a:p>
        </p:txBody>
      </p:sp>
      <p:sp>
        <p:nvSpPr>
          <p:cNvPr id="10" name="Title 1">
            <a:extLst>
              <a:ext uri="{FF2B5EF4-FFF2-40B4-BE49-F238E27FC236}">
                <a16:creationId xmlns:a16="http://schemas.microsoft.com/office/drawing/2014/main" id="{EC3954CE-2D07-B096-132D-AFB8DDE6D4D1}"/>
              </a:ext>
            </a:extLst>
          </p:cNvPr>
          <p:cNvSpPr txBox="1">
            <a:spLocks/>
          </p:cNvSpPr>
          <p:nvPr/>
        </p:nvSpPr>
        <p:spPr>
          <a:xfrm>
            <a:off x="2462186" y="445828"/>
            <a:ext cx="7467600" cy="1230572"/>
          </a:xfrm>
          <a:prstGeom prst="rect">
            <a:avLst/>
          </a:prstGeom>
        </p:spPr>
        <p:txBody>
          <a:bodyPr anchor="ctr">
            <a:normAutofit fontScale="97500"/>
          </a:bodyPr>
          <a:lstStyle/>
          <a:p>
            <a:pPr algn="ctr" eaLnBrk="1" fontAlgn="auto" hangingPunct="1">
              <a:spcAft>
                <a:spcPts val="0"/>
              </a:spcAft>
              <a:defRPr/>
            </a:pPr>
            <a:r>
              <a:rPr lang="en-US" sz="4300" b="1" dirty="0">
                <a:solidFill>
                  <a:srgbClr val="C0000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Data Structure</a:t>
            </a:r>
            <a:endParaRPr lang="en-IN" sz="4300" b="1" dirty="0">
              <a:solidFill>
                <a:srgbClr val="C00000"/>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DC680FE-11EB-0065-F48D-6FC7A61516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73"/>
          <a:stretch/>
        </p:blipFill>
        <p:spPr bwMode="auto">
          <a:xfrm>
            <a:off x="798510" y="685800"/>
            <a:ext cx="10591803" cy="5486400"/>
          </a:xfrm>
          <a:prstGeom prst="rect">
            <a:avLst/>
          </a:prstGeom>
          <a:noFill/>
          <a:effectLst>
            <a:outerShdw blurRad="520700" dist="50800" dir="5400000" algn="ctr" rotWithShape="0">
              <a:srgbClr val="000000"/>
            </a:outerShdw>
            <a:reflection blurRad="304800" stA="0" endPos="72000" dist="50800" dir="5400000" sy="-100000" algn="bl" rotWithShape="0"/>
            <a:softEdge rad="2032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17309" y="76200"/>
            <a:ext cx="10441758" cy="1503172"/>
          </a:xfrm>
        </p:spPr>
        <p:txBody>
          <a:bodyPr/>
          <a:lstStyle/>
          <a:p>
            <a:r>
              <a:rPr lang="en-IN" altLang="en-US" b="1" u="sng" dirty="0">
                <a:solidFill>
                  <a:srgbClr val="FFC000"/>
                </a:solidFill>
                <a:latin typeface="Arial" charset="0"/>
                <a:ea typeface="+mn-ea"/>
                <a:cs typeface="Arial" charset="0"/>
              </a:rPr>
              <a:t>Singly Linked List</a:t>
            </a:r>
            <a:endParaRPr lang="en-US" dirty="0">
              <a:solidFill>
                <a:srgbClr val="FFC000"/>
              </a:solidFill>
            </a:endParaRPr>
          </a:p>
        </p:txBody>
      </p:sp>
      <p:sp>
        <p:nvSpPr>
          <p:cNvPr id="9" name="Content Placeholder 8">
            <a:extLst>
              <a:ext uri="{FF2B5EF4-FFF2-40B4-BE49-F238E27FC236}">
                <a16:creationId xmlns:a16="http://schemas.microsoft.com/office/drawing/2014/main" id="{07E87CAA-2188-92B1-3667-AD041945BEB5}"/>
              </a:ext>
            </a:extLst>
          </p:cNvPr>
          <p:cNvSpPr>
            <a:spLocks noGrp="1"/>
          </p:cNvSpPr>
          <p:nvPr>
            <p:ph sz="half" idx="1"/>
          </p:nvPr>
        </p:nvSpPr>
        <p:spPr>
          <a:xfrm>
            <a:off x="1117308" y="1701800"/>
            <a:ext cx="9777703" cy="4470400"/>
          </a:xfrm>
        </p:spPr>
        <p:txBody>
          <a:bodyPr/>
          <a:lstStyle/>
          <a:p>
            <a:pPr marL="365760" indent="-283464" eaLnBrk="1" fontAlgn="auto" hangingPunct="1">
              <a:spcAft>
                <a:spcPts val="0"/>
              </a:spcAft>
              <a:buFont typeface="Wingdings 2"/>
              <a:buChar char=""/>
              <a:defRPr/>
            </a:pPr>
            <a:r>
              <a:rPr lang="en-IN" altLang="en-US" sz="2400" b="1" dirty="0">
                <a:solidFill>
                  <a:srgbClr val="FFFF99"/>
                </a:solidFill>
              </a:rPr>
              <a:t>Linked List is a sequential collection of nodes.</a:t>
            </a:r>
            <a:r>
              <a:rPr lang="en-US" altLang="en-US" sz="2400" b="1" dirty="0">
                <a:solidFill>
                  <a:srgbClr val="FFFF99"/>
                </a:solidFill>
              </a:rPr>
              <a:t>Which is faster than array in terms of deletion of nodes. It’s memory is dynamically allocated in runtime. This saves time and space.</a:t>
            </a:r>
          </a:p>
          <a:p>
            <a:pPr marL="365760" indent="-283464" eaLnBrk="1" fontAlgn="auto" hangingPunct="1">
              <a:spcAft>
                <a:spcPts val="0"/>
              </a:spcAft>
              <a:buFont typeface="Wingdings 2"/>
              <a:buChar char=""/>
              <a:defRPr/>
            </a:pPr>
            <a:r>
              <a:rPr lang="en-US" altLang="en-US" sz="2400" b="1" dirty="0">
                <a:solidFill>
                  <a:srgbClr val="FFFF99"/>
                </a:solidFill>
              </a:rPr>
              <a:t>Each node consists of four different data field :</a:t>
            </a:r>
          </a:p>
          <a:p>
            <a:pPr marL="365760" indent="-283464" eaLnBrk="1" fontAlgn="auto" hangingPunct="1">
              <a:spcAft>
                <a:spcPts val="0"/>
              </a:spcAft>
              <a:buFont typeface="Wingdings 2"/>
              <a:buNone/>
              <a:defRPr/>
            </a:pPr>
            <a:r>
              <a:rPr lang="en-US" altLang="en-US" sz="2400" b="1" dirty="0">
                <a:solidFill>
                  <a:srgbClr val="FFFF99"/>
                </a:solidFill>
              </a:rPr>
              <a:t>#Name</a:t>
            </a:r>
          </a:p>
          <a:p>
            <a:pPr marL="365760" indent="-283464" eaLnBrk="1" fontAlgn="auto" hangingPunct="1">
              <a:spcAft>
                <a:spcPts val="0"/>
              </a:spcAft>
              <a:buFont typeface="Wingdings 2"/>
              <a:buNone/>
              <a:defRPr/>
            </a:pPr>
            <a:r>
              <a:rPr lang="en-US" altLang="en-US" sz="2400" b="1" dirty="0">
                <a:solidFill>
                  <a:srgbClr val="FFFF99"/>
                </a:solidFill>
              </a:rPr>
              <a:t>#Age</a:t>
            </a:r>
          </a:p>
          <a:p>
            <a:pPr marL="365760" indent="-283464" eaLnBrk="1" fontAlgn="auto" hangingPunct="1">
              <a:spcAft>
                <a:spcPts val="0"/>
              </a:spcAft>
              <a:buFont typeface="Wingdings 2"/>
              <a:buNone/>
              <a:defRPr/>
            </a:pPr>
            <a:r>
              <a:rPr lang="en-US" altLang="en-US" sz="2400" b="1" dirty="0">
                <a:solidFill>
                  <a:srgbClr val="FFFF99"/>
                </a:solidFill>
              </a:rPr>
              <a:t>#Registration Number</a:t>
            </a:r>
          </a:p>
          <a:p>
            <a:pPr marL="365760" indent="-283464" eaLnBrk="1" fontAlgn="auto" hangingPunct="1">
              <a:spcAft>
                <a:spcPts val="0"/>
              </a:spcAft>
              <a:buFont typeface="Wingdings 2"/>
              <a:buNone/>
              <a:defRPr/>
            </a:pPr>
            <a:r>
              <a:rPr lang="en-US" altLang="en-US" sz="2400" b="1" dirty="0">
                <a:solidFill>
                  <a:srgbClr val="FFFF99"/>
                </a:solidFill>
              </a:rPr>
              <a:t>#Link to the next node </a:t>
            </a:r>
          </a:p>
          <a:p>
            <a:endParaRPr lang="en-US"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8" y="619539"/>
            <a:ext cx="10157354" cy="1397000"/>
          </a:xfrm>
        </p:spPr>
        <p:txBody>
          <a:bodyPr/>
          <a:lstStyle/>
          <a:p>
            <a:r>
              <a:rPr lang="en-IN" altLang="en-US" b="1" u="sng" dirty="0">
                <a:solidFill>
                  <a:schemeClr val="tx1"/>
                </a:solidFill>
                <a:latin typeface="Arial" charset="0"/>
                <a:ea typeface="+mn-ea"/>
                <a:cs typeface="Arial" charset="0"/>
              </a:rPr>
              <a:t>Queue</a:t>
            </a:r>
            <a:endParaRPr lang="en-US" dirty="0"/>
          </a:p>
        </p:txBody>
      </p:sp>
      <p:sp>
        <p:nvSpPr>
          <p:cNvPr id="5" name="Content Placeholder 4">
            <a:extLst>
              <a:ext uri="{FF2B5EF4-FFF2-40B4-BE49-F238E27FC236}">
                <a16:creationId xmlns:a16="http://schemas.microsoft.com/office/drawing/2014/main" id="{9FEBEC83-CAE9-F5A8-CF8E-3566909E5728}"/>
              </a:ext>
            </a:extLst>
          </p:cNvPr>
          <p:cNvSpPr>
            <a:spLocks noGrp="1"/>
          </p:cNvSpPr>
          <p:nvPr>
            <p:ph sz="half" idx="1"/>
          </p:nvPr>
        </p:nvSpPr>
        <p:spPr>
          <a:xfrm>
            <a:off x="989012" y="2209800"/>
            <a:ext cx="9701503" cy="4470400"/>
          </a:xfrm>
        </p:spPr>
        <p:txBody>
          <a:bodyPr/>
          <a:lstStyle/>
          <a:p>
            <a:pPr eaLnBrk="1" hangingPunct="1"/>
            <a:r>
              <a:rPr lang="en-IN" altLang="en-US" dirty="0"/>
              <a:t>Queue is a data structure in which insertion and deletion takes place from the ends. It follows First In First Out Principle(FIFO).</a:t>
            </a:r>
          </a:p>
          <a:p>
            <a:pPr eaLnBrk="1" hangingPunct="1"/>
            <a:r>
              <a:rPr lang="en-IN" altLang="en-US" dirty="0"/>
              <a:t>It is also known as Last In Last Out (LIFO).</a:t>
            </a:r>
          </a:p>
          <a:p>
            <a:pPr eaLnBrk="1" hangingPunct="1"/>
            <a:r>
              <a:rPr lang="en-IN" altLang="en-US" dirty="0"/>
              <a:t>Queue data structure is used here for inserting a reservation and cancelling a reservation</a:t>
            </a:r>
          </a:p>
          <a:p>
            <a:pPr eaLnBrk="1" hangingPunct="1"/>
            <a:r>
              <a:rPr lang="en-IN" altLang="en-US" dirty="0"/>
              <a:t>Queue data structure also can be used to store the waiting list passengers details. If anyone cancels their  ticket then that seat is allocated to the first passenger in the queue.</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b="1" u="sng" dirty="0">
                <a:solidFill>
                  <a:schemeClr val="bg2">
                    <a:lumMod val="25000"/>
                  </a:schemeClr>
                </a:solidFill>
              </a:rPr>
              <a:t>LINEAR QUEUE</a:t>
            </a:r>
          </a:p>
        </p:txBody>
      </p:sp>
      <p:sp>
        <p:nvSpPr>
          <p:cNvPr id="5" name="Text Placeholder 4"/>
          <p:cNvSpPr>
            <a:spLocks noGrp="1"/>
          </p:cNvSpPr>
          <p:nvPr>
            <p:ph type="body" idx="1"/>
          </p:nvPr>
        </p:nvSpPr>
        <p:spPr>
          <a:xfrm>
            <a:off x="1121372" y="1608836"/>
            <a:ext cx="10002240" cy="1397000"/>
          </a:xfrm>
        </p:spPr>
        <p:txBody>
          <a:bodyPr/>
          <a:lstStyle/>
          <a:p>
            <a:r>
              <a:rPr lang="en-IN" altLang="en-US"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A Queue is a linear structure which follows a particular order in which the operations are performed. The order is First In First Out (FIFO) .In a queue, we remove the item the least recently added.</a:t>
            </a:r>
          </a:p>
          <a:p>
            <a:endParaRPr lang="en-US" dirty="0"/>
          </a:p>
        </p:txBody>
      </p:sp>
      <p:sp>
        <p:nvSpPr>
          <p:cNvPr id="3" name="Content Placeholder 2"/>
          <p:cNvSpPr>
            <a:spLocks noGrp="1"/>
          </p:cNvSpPr>
          <p:nvPr>
            <p:ph sz="half" idx="2"/>
          </p:nvPr>
        </p:nvSpPr>
        <p:spPr>
          <a:xfrm>
            <a:off x="1117308" y="2819400"/>
            <a:ext cx="10002239" cy="3352800"/>
          </a:xfrm>
          <a:solidFill>
            <a:schemeClr val="bg2">
              <a:lumMod val="90000"/>
            </a:schemeClr>
          </a:solidFill>
        </p:spPr>
        <p:txBody>
          <a:bodyPr>
            <a:normAutofit/>
          </a:bodyPr>
          <a:lstStyle/>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A3891B3F-28EA-399F-302D-9FFC5C9F0592}"/>
              </a:ext>
            </a:extLst>
          </p:cNvPr>
          <p:cNvSpPr/>
          <p:nvPr/>
        </p:nvSpPr>
        <p:spPr>
          <a:xfrm>
            <a:off x="5183572"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151693-9A71-DEE2-91C7-1FE3A15F0584}"/>
              </a:ext>
            </a:extLst>
          </p:cNvPr>
          <p:cNvSpPr/>
          <p:nvPr/>
        </p:nvSpPr>
        <p:spPr>
          <a:xfrm>
            <a:off x="5432963"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C53CEC-DCD5-F772-F5D3-A5DFF73C18BC}"/>
              </a:ext>
            </a:extLst>
          </p:cNvPr>
          <p:cNvSpPr/>
          <p:nvPr/>
        </p:nvSpPr>
        <p:spPr>
          <a:xfrm>
            <a:off x="5682354"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8E63A7-B35E-B0C9-E2DB-7D4D448D501E}"/>
              </a:ext>
            </a:extLst>
          </p:cNvPr>
          <p:cNvSpPr/>
          <p:nvPr/>
        </p:nvSpPr>
        <p:spPr>
          <a:xfrm>
            <a:off x="5931457"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70363B-1EA9-6188-C560-5A558C579BA1}"/>
              </a:ext>
            </a:extLst>
          </p:cNvPr>
          <p:cNvSpPr/>
          <p:nvPr/>
        </p:nvSpPr>
        <p:spPr>
          <a:xfrm>
            <a:off x="6180560"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D80166-0D11-DCFD-AC18-ED19CFF4B247}"/>
              </a:ext>
            </a:extLst>
          </p:cNvPr>
          <p:cNvSpPr/>
          <p:nvPr/>
        </p:nvSpPr>
        <p:spPr>
          <a:xfrm>
            <a:off x="6429663"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B2A54D-EBEF-5BE5-EBEA-DD3503AA4487}"/>
              </a:ext>
            </a:extLst>
          </p:cNvPr>
          <p:cNvSpPr/>
          <p:nvPr/>
        </p:nvSpPr>
        <p:spPr>
          <a:xfrm>
            <a:off x="6678766" y="3276600"/>
            <a:ext cx="1524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8B2A27C-EBBD-6E81-8562-0FD1144B749E}"/>
              </a:ext>
            </a:extLst>
          </p:cNvPr>
          <p:cNvCxnSpPr/>
          <p:nvPr/>
        </p:nvCxnSpPr>
        <p:spPr>
          <a:xfrm flipH="1">
            <a:off x="4341812" y="4673600"/>
            <a:ext cx="841760"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54B0A7-86A8-5027-93B3-C1A2E0AEA8D9}"/>
              </a:ext>
            </a:extLst>
          </p:cNvPr>
          <p:cNvCxnSpPr>
            <a:cxnSpLocks/>
          </p:cNvCxnSpPr>
          <p:nvPr/>
        </p:nvCxnSpPr>
        <p:spPr>
          <a:xfrm>
            <a:off x="6829578" y="4673600"/>
            <a:ext cx="618010" cy="51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0437F16E-C501-277D-6DCA-08F23F6D4518}"/>
              </a:ext>
            </a:extLst>
          </p:cNvPr>
          <p:cNvSpPr/>
          <p:nvPr/>
        </p:nvSpPr>
        <p:spPr>
          <a:xfrm>
            <a:off x="4829743" y="4028059"/>
            <a:ext cx="4194558" cy="2789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DF82F880-2282-626B-C43B-5049D8290998}"/>
              </a:ext>
            </a:extLst>
          </p:cNvPr>
          <p:cNvSpPr/>
          <p:nvPr/>
        </p:nvSpPr>
        <p:spPr>
          <a:xfrm flipH="1">
            <a:off x="2951758" y="4073740"/>
            <a:ext cx="4194558" cy="2789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3CA28856-990B-D330-12F3-E7B804081C1D}"/>
              </a:ext>
            </a:extLst>
          </p:cNvPr>
          <p:cNvSpPr/>
          <p:nvPr/>
        </p:nvSpPr>
        <p:spPr>
          <a:xfrm rot="5400000">
            <a:off x="4899860" y="3959211"/>
            <a:ext cx="228743" cy="191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44BFA555-2FC9-C3A1-8085-F7FBCA82D983}"/>
              </a:ext>
            </a:extLst>
          </p:cNvPr>
          <p:cNvSpPr/>
          <p:nvPr/>
        </p:nvSpPr>
        <p:spPr>
          <a:xfrm rot="10800000">
            <a:off x="8887894" y="5285761"/>
            <a:ext cx="228743" cy="191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3E9F96-9B44-BDF3-DEF1-688F8E9EF3AE}"/>
              </a:ext>
            </a:extLst>
          </p:cNvPr>
          <p:cNvSpPr txBox="1"/>
          <p:nvPr/>
        </p:nvSpPr>
        <p:spPr>
          <a:xfrm>
            <a:off x="1247267" y="3295630"/>
            <a:ext cx="3094545" cy="923330"/>
          </a:xfrm>
          <a:prstGeom prst="rect">
            <a:avLst/>
          </a:prstGeom>
          <a:noFill/>
        </p:spPr>
        <p:txBody>
          <a:bodyPr wrap="square" rtlCol="0">
            <a:spAutoFit/>
          </a:bodyPr>
          <a:lstStyle/>
          <a:p>
            <a:pPr marL="0" indent="0">
              <a:buNone/>
            </a:pPr>
            <a:r>
              <a:rPr lang="en-US" sz="1800" b="1" dirty="0">
                <a:solidFill>
                  <a:srgbClr val="C00000"/>
                </a:solidFill>
              </a:rPr>
              <a:t>     Queue</a:t>
            </a:r>
            <a:br>
              <a:rPr lang="en-US" sz="1800" dirty="0"/>
            </a:br>
            <a:r>
              <a:rPr lang="en-US" sz="1800" dirty="0"/>
              <a:t>Insertion and deletion </a:t>
            </a:r>
          </a:p>
          <a:p>
            <a:pPr marL="0" indent="0">
              <a:buNone/>
            </a:pPr>
            <a:r>
              <a:rPr lang="en-US" sz="1800" dirty="0"/>
              <a:t>happen on different ends</a:t>
            </a:r>
          </a:p>
        </p:txBody>
      </p:sp>
      <p:sp>
        <p:nvSpPr>
          <p:cNvPr id="34" name="TextBox 33">
            <a:extLst>
              <a:ext uri="{FF2B5EF4-FFF2-40B4-BE49-F238E27FC236}">
                <a16:creationId xmlns:a16="http://schemas.microsoft.com/office/drawing/2014/main" id="{F4658F37-C806-21EF-FFBE-9EDAA09E4A08}"/>
              </a:ext>
            </a:extLst>
          </p:cNvPr>
          <p:cNvSpPr txBox="1"/>
          <p:nvPr/>
        </p:nvSpPr>
        <p:spPr>
          <a:xfrm>
            <a:off x="2326882" y="5381588"/>
            <a:ext cx="1828800" cy="400110"/>
          </a:xfrm>
          <a:prstGeom prst="rect">
            <a:avLst/>
          </a:prstGeom>
          <a:noFill/>
        </p:spPr>
        <p:txBody>
          <a:bodyPr wrap="square" rtlCol="0">
            <a:spAutoFit/>
          </a:bodyPr>
          <a:lstStyle/>
          <a:p>
            <a:r>
              <a:rPr lang="en-US" sz="2000" dirty="0"/>
              <a:t>Enqueue</a:t>
            </a:r>
          </a:p>
        </p:txBody>
      </p:sp>
      <p:sp>
        <p:nvSpPr>
          <p:cNvPr id="35" name="TextBox 34">
            <a:extLst>
              <a:ext uri="{FF2B5EF4-FFF2-40B4-BE49-F238E27FC236}">
                <a16:creationId xmlns:a16="http://schemas.microsoft.com/office/drawing/2014/main" id="{6D0266FD-FF0A-823F-5900-E167F60EF0CE}"/>
              </a:ext>
            </a:extLst>
          </p:cNvPr>
          <p:cNvSpPr txBox="1"/>
          <p:nvPr/>
        </p:nvSpPr>
        <p:spPr>
          <a:xfrm>
            <a:off x="7055029" y="5140574"/>
            <a:ext cx="1828800" cy="400110"/>
          </a:xfrm>
          <a:prstGeom prst="rect">
            <a:avLst/>
          </a:prstGeom>
          <a:noFill/>
        </p:spPr>
        <p:txBody>
          <a:bodyPr wrap="square" rtlCol="0">
            <a:spAutoFit/>
          </a:bodyPr>
          <a:lstStyle/>
          <a:p>
            <a:r>
              <a:rPr lang="en-US" sz="2000" dirty="0"/>
              <a:t>Front</a:t>
            </a:r>
          </a:p>
        </p:txBody>
      </p:sp>
      <p:sp>
        <p:nvSpPr>
          <p:cNvPr id="36" name="TextBox 35">
            <a:extLst>
              <a:ext uri="{FF2B5EF4-FFF2-40B4-BE49-F238E27FC236}">
                <a16:creationId xmlns:a16="http://schemas.microsoft.com/office/drawing/2014/main" id="{05CC369D-E601-667D-33BE-8F88A5D009E8}"/>
              </a:ext>
            </a:extLst>
          </p:cNvPr>
          <p:cNvSpPr txBox="1"/>
          <p:nvPr/>
        </p:nvSpPr>
        <p:spPr>
          <a:xfrm>
            <a:off x="3944753" y="5082176"/>
            <a:ext cx="1703334" cy="400110"/>
          </a:xfrm>
          <a:prstGeom prst="rect">
            <a:avLst/>
          </a:prstGeom>
          <a:noFill/>
        </p:spPr>
        <p:txBody>
          <a:bodyPr wrap="square" rtlCol="0">
            <a:spAutoFit/>
          </a:bodyPr>
          <a:lstStyle/>
          <a:p>
            <a:r>
              <a:rPr lang="en-US" sz="2000" dirty="0"/>
              <a:t>Rare</a:t>
            </a:r>
          </a:p>
        </p:txBody>
      </p:sp>
      <p:sp>
        <p:nvSpPr>
          <p:cNvPr id="37" name="TextBox 36">
            <a:extLst>
              <a:ext uri="{FF2B5EF4-FFF2-40B4-BE49-F238E27FC236}">
                <a16:creationId xmlns:a16="http://schemas.microsoft.com/office/drawing/2014/main" id="{B879CED2-C93E-B6A9-2DB6-23873F408B4E}"/>
              </a:ext>
            </a:extLst>
          </p:cNvPr>
          <p:cNvSpPr txBox="1"/>
          <p:nvPr/>
        </p:nvSpPr>
        <p:spPr>
          <a:xfrm>
            <a:off x="8446583" y="5422548"/>
            <a:ext cx="1828800" cy="400110"/>
          </a:xfrm>
          <a:prstGeom prst="rect">
            <a:avLst/>
          </a:prstGeom>
          <a:noFill/>
        </p:spPr>
        <p:txBody>
          <a:bodyPr wrap="square" rtlCol="0">
            <a:spAutoFit/>
          </a:bodyPr>
          <a:lstStyle/>
          <a:p>
            <a:r>
              <a:rPr lang="en-US" sz="2000" dirty="0"/>
              <a:t>Dequeue</a:t>
            </a:r>
          </a:p>
        </p:txBody>
      </p:sp>
      <p:sp>
        <p:nvSpPr>
          <p:cNvPr id="38" name="TextBox 37">
            <a:extLst>
              <a:ext uri="{FF2B5EF4-FFF2-40B4-BE49-F238E27FC236}">
                <a16:creationId xmlns:a16="http://schemas.microsoft.com/office/drawing/2014/main" id="{9651A075-FD3F-B790-E1CA-72EB79B905A0}"/>
              </a:ext>
            </a:extLst>
          </p:cNvPr>
          <p:cNvSpPr txBox="1"/>
          <p:nvPr/>
        </p:nvSpPr>
        <p:spPr>
          <a:xfrm>
            <a:off x="4930678" y="5695823"/>
            <a:ext cx="3063835" cy="461665"/>
          </a:xfrm>
          <a:prstGeom prst="rect">
            <a:avLst/>
          </a:prstGeom>
          <a:noFill/>
        </p:spPr>
        <p:txBody>
          <a:bodyPr wrap="square" rtlCol="0">
            <a:spAutoFit/>
          </a:bodyPr>
          <a:lstStyle/>
          <a:p>
            <a:r>
              <a:rPr lang="en-US" dirty="0"/>
              <a:t>First in, First out</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C00000"/>
                </a:solidFill>
                <a:latin typeface="Times New Roman" pitchFamily="18" charset="0"/>
                <a:cs typeface="Times New Roman" pitchFamily="18" charset="0"/>
              </a:rPr>
              <a:t>Implementation modules</a:t>
            </a:r>
            <a:endParaRPr lang="en-US" dirty="0"/>
          </a:p>
        </p:txBody>
      </p:sp>
      <p:graphicFrame>
        <p:nvGraphicFramePr>
          <p:cNvPr id="5" name="Diagram 4">
            <a:extLst>
              <a:ext uri="{FF2B5EF4-FFF2-40B4-BE49-F238E27FC236}">
                <a16:creationId xmlns:a16="http://schemas.microsoft.com/office/drawing/2014/main" id="{258D88BA-49C3-B75B-0530-DAB4A653AD7C}"/>
              </a:ext>
            </a:extLst>
          </p:cNvPr>
          <p:cNvGraphicFramePr/>
          <p:nvPr>
            <p:extLst>
              <p:ext uri="{D42A27DB-BD31-4B8C-83A1-F6EECF244321}">
                <p14:modId xmlns:p14="http://schemas.microsoft.com/office/powerpoint/2010/main" val="1947898574"/>
              </p:ext>
            </p:extLst>
          </p:nvPr>
        </p:nvGraphicFramePr>
        <p:xfrm>
          <a:off x="1161092" y="829872"/>
          <a:ext cx="8101541"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15DC9BE2-7E27-D9D8-D9AB-BFC678911D9C}"/>
              </a:ext>
            </a:extLst>
          </p:cNvPr>
          <p:cNvSpPr/>
          <p:nvPr/>
        </p:nvSpPr>
        <p:spPr>
          <a:xfrm>
            <a:off x="1161091" y="2296715"/>
            <a:ext cx="8101541" cy="54229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IN" altLang="en-US" sz="2000" dirty="0">
                <a:ea typeface="Calibri" panose="020F0502020204030204" pitchFamily="34" charset="0"/>
                <a:cs typeface="Times New Roman" panose="02020603050405020304" pitchFamily="18" charset="0"/>
              </a:rPr>
              <a:t>                       	           int create();</a:t>
            </a:r>
          </a:p>
          <a:p>
            <a:endParaRPr lang="en-US" dirty="0"/>
          </a:p>
        </p:txBody>
      </p:sp>
      <p:sp>
        <p:nvSpPr>
          <p:cNvPr id="10" name="Rectangle 9">
            <a:extLst>
              <a:ext uri="{FF2B5EF4-FFF2-40B4-BE49-F238E27FC236}">
                <a16:creationId xmlns:a16="http://schemas.microsoft.com/office/drawing/2014/main" id="{42FA8C93-2154-0713-98ED-C2FA0129B67A}"/>
              </a:ext>
            </a:extLst>
          </p:cNvPr>
          <p:cNvSpPr/>
          <p:nvPr/>
        </p:nvSpPr>
        <p:spPr>
          <a:xfrm>
            <a:off x="1161091" y="4395630"/>
            <a:ext cx="8101541" cy="52602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IN" altLang="en-US" dirty="0">
                <a:ea typeface="Calibri" panose="020F0502020204030204" pitchFamily="34" charset="0"/>
                <a:cs typeface="Times New Roman" panose="02020603050405020304" pitchFamily="18" charset="0"/>
              </a:rPr>
              <a:t>                                 </a:t>
            </a:r>
            <a:r>
              <a:rPr lang="en-IN" altLang="en-US" sz="2000" dirty="0">
                <a:ea typeface="Calibri" panose="020F0502020204030204" pitchFamily="34" charset="0"/>
                <a:cs typeface="Times New Roman" panose="02020603050405020304" pitchFamily="18" charset="0"/>
              </a:rPr>
              <a:t>void enq(node*);</a:t>
            </a:r>
          </a:p>
          <a:p>
            <a:endParaRPr lang="en-US" dirty="0"/>
          </a:p>
        </p:txBody>
      </p:sp>
      <p:grpSp>
        <p:nvGrpSpPr>
          <p:cNvPr id="12" name="Group 11">
            <a:extLst>
              <a:ext uri="{FF2B5EF4-FFF2-40B4-BE49-F238E27FC236}">
                <a16:creationId xmlns:a16="http://schemas.microsoft.com/office/drawing/2014/main" id="{AAEB6FC4-D63F-FF08-8628-E23A42F9DBB3}"/>
              </a:ext>
            </a:extLst>
          </p:cNvPr>
          <p:cNvGrpSpPr/>
          <p:nvPr/>
        </p:nvGrpSpPr>
        <p:grpSpPr>
          <a:xfrm>
            <a:off x="1161091" y="3662628"/>
            <a:ext cx="8286121" cy="542290"/>
            <a:chOff x="0" y="476192"/>
            <a:chExt cx="8279141" cy="1515885"/>
          </a:xfrm>
        </p:grpSpPr>
        <p:sp>
          <p:nvSpPr>
            <p:cNvPr id="13" name="Rectangle 12">
              <a:extLst>
                <a:ext uri="{FF2B5EF4-FFF2-40B4-BE49-F238E27FC236}">
                  <a16:creationId xmlns:a16="http://schemas.microsoft.com/office/drawing/2014/main" id="{AC523609-6EB1-94AD-5B40-07FCF57E4DFD}"/>
                </a:ext>
              </a:extLst>
            </p:cNvPr>
            <p:cNvSpPr/>
            <p:nvPr/>
          </p:nvSpPr>
          <p:spPr>
            <a:xfrm>
              <a:off x="0" y="476192"/>
              <a:ext cx="8125883" cy="147043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869C4F64-523C-36CA-8187-805056B6F4F6}"/>
                </a:ext>
              </a:extLst>
            </p:cNvPr>
            <p:cNvSpPr txBox="1"/>
            <p:nvPr/>
          </p:nvSpPr>
          <p:spPr>
            <a:xfrm>
              <a:off x="98734" y="521647"/>
              <a:ext cx="8180407" cy="1470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0" tIns="165100" rIns="165100" bIns="165100" numCol="1" spcCol="1270" anchor="ctr" anchorCtr="0">
              <a:noAutofit/>
            </a:bodyPr>
            <a:lstStyle/>
            <a:p>
              <a:pPr marL="319088" indent="-319088"/>
              <a:r>
                <a:rPr lang="en-IN" altLang="en-US" sz="1600" dirty="0">
                  <a:ea typeface="Calibri" panose="020F0502020204030204" pitchFamily="34" charset="0"/>
                  <a:cs typeface="Times New Roman" panose="02020603050405020304" pitchFamily="18" charset="0"/>
                </a:rPr>
                <a:t>			      </a:t>
              </a:r>
              <a:r>
                <a:rPr lang="en-IN" altLang="en-US" sz="2000" dirty="0">
                  <a:ea typeface="Calibri" panose="020F0502020204030204" pitchFamily="34" charset="0"/>
                  <a:cs typeface="Times New Roman" panose="02020603050405020304" pitchFamily="18" charset="0"/>
                </a:rPr>
                <a:t>int cancel(int);</a:t>
              </a:r>
            </a:p>
          </p:txBody>
        </p:sp>
      </p:gr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6AB201BF-CD5B-F7F9-DED9-D78F3689F88D}"/>
              </a:ext>
            </a:extLst>
          </p:cNvPr>
          <p:cNvSpPr>
            <a:spLocks noGrp="1"/>
          </p:cNvSpPr>
          <p:nvPr>
            <p:ph idx="1"/>
          </p:nvPr>
        </p:nvSpPr>
        <p:spPr>
          <a:xfrm>
            <a:off x="1138912" y="1371600"/>
            <a:ext cx="4422100" cy="4800600"/>
          </a:xfrm>
          <a:solidFill>
            <a:schemeClr val="bg2"/>
          </a:solidFill>
        </p:spPr>
        <p:txBody>
          <a:bodyPr>
            <a:normAutofit/>
          </a:bodyPr>
          <a:lstStyle/>
          <a:p>
            <a:pPr>
              <a:spcBef>
                <a:spcPts val="1200"/>
              </a:spcBef>
              <a:buFont typeface="Wingdings 2" panose="05020102010507070707" pitchFamily="18" charset="2"/>
              <a:buNone/>
            </a:pPr>
            <a:r>
              <a:rPr lang="en-US" altLang="en-US" sz="2000" dirty="0"/>
              <a:t>typedef struct NODE</a:t>
            </a:r>
          </a:p>
          <a:p>
            <a:pPr>
              <a:spcBef>
                <a:spcPts val="1200"/>
              </a:spcBef>
              <a:buFont typeface="Wingdings 2" panose="05020102010507070707" pitchFamily="18" charset="2"/>
              <a:buNone/>
            </a:pPr>
            <a:r>
              <a:rPr lang="en-US" altLang="en-US" sz="2000" dirty="0"/>
              <a:t>{</a:t>
            </a:r>
          </a:p>
          <a:p>
            <a:pPr>
              <a:spcBef>
                <a:spcPts val="1200"/>
              </a:spcBef>
              <a:buFont typeface="Wingdings 2" panose="05020102010507070707" pitchFamily="18" charset="2"/>
              <a:buNone/>
            </a:pPr>
            <a:r>
              <a:rPr lang="en-US" altLang="en-US" sz="2000" dirty="0"/>
              <a:t>	int reg_no;</a:t>
            </a:r>
          </a:p>
          <a:p>
            <a:pPr>
              <a:spcBef>
                <a:spcPts val="1200"/>
              </a:spcBef>
              <a:buFont typeface="Wingdings 2" panose="05020102010507070707" pitchFamily="18" charset="2"/>
              <a:buNone/>
            </a:pPr>
            <a:r>
              <a:rPr lang="en-US" altLang="en-US" sz="2000" dirty="0"/>
              <a:t>	int age;</a:t>
            </a:r>
          </a:p>
          <a:p>
            <a:pPr>
              <a:spcBef>
                <a:spcPts val="1200"/>
              </a:spcBef>
              <a:buFont typeface="Wingdings 2" panose="05020102010507070707" pitchFamily="18" charset="2"/>
              <a:buNone/>
            </a:pPr>
            <a:r>
              <a:rPr lang="en-US" altLang="en-US" sz="2000" dirty="0"/>
              <a:t>	char name[20];</a:t>
            </a:r>
          </a:p>
          <a:p>
            <a:pPr>
              <a:spcBef>
                <a:spcPts val="1200"/>
              </a:spcBef>
              <a:buFont typeface="Wingdings 2" panose="05020102010507070707" pitchFamily="18" charset="2"/>
              <a:buNone/>
            </a:pPr>
            <a:r>
              <a:rPr lang="en-US" altLang="en-US" sz="2000" dirty="0"/>
              <a:t>	struct NODE *next;</a:t>
            </a:r>
          </a:p>
          <a:p>
            <a:pPr>
              <a:spcBef>
                <a:spcPts val="1200"/>
              </a:spcBef>
              <a:buFont typeface="Wingdings 2" panose="05020102010507070707" pitchFamily="18" charset="2"/>
              <a:buNone/>
            </a:pPr>
            <a:r>
              <a:rPr lang="en-US" altLang="en-US" sz="2000" dirty="0"/>
              <a:t>} </a:t>
            </a:r>
          </a:p>
          <a:p>
            <a:pPr>
              <a:spcBef>
                <a:spcPts val="1200"/>
              </a:spcBef>
              <a:buFont typeface="Wingdings 2" panose="05020102010507070707" pitchFamily="18" charset="2"/>
              <a:buNone/>
            </a:pPr>
            <a:r>
              <a:rPr lang="en-US" altLang="en-US" sz="2000" dirty="0"/>
              <a:t>node;</a:t>
            </a:r>
          </a:p>
        </p:txBody>
      </p:sp>
      <p:sp>
        <p:nvSpPr>
          <p:cNvPr id="4" name="Date Placeholder 3">
            <a:extLst>
              <a:ext uri="{FF2B5EF4-FFF2-40B4-BE49-F238E27FC236}">
                <a16:creationId xmlns:a16="http://schemas.microsoft.com/office/drawing/2014/main" id="{CA90EA6B-2A71-E742-2790-1ABE12E34C5A}"/>
              </a:ext>
            </a:extLst>
          </p:cNvPr>
          <p:cNvSpPr>
            <a:spLocks noGrp="1"/>
          </p:cNvSpPr>
          <p:nvPr>
            <p:ph type="dt" sz="quarter" idx="10"/>
          </p:nvPr>
        </p:nvSpPr>
        <p:spPr/>
        <p:txBody>
          <a:bodyPr/>
          <a:lstStyle/>
          <a:p>
            <a:pPr>
              <a:defRPr/>
            </a:pPr>
            <a:fld id="{B273CD17-8928-4646-914F-43B8378FDD79}" type="datetime1">
              <a:rPr lang="en-US" smtClean="0"/>
              <a:pPr>
                <a:defRPr/>
              </a:pPr>
              <a:t>5/8/2022</a:t>
            </a:fld>
            <a:endParaRPr lang="en-IN"/>
          </a:p>
        </p:txBody>
      </p:sp>
      <p:sp>
        <p:nvSpPr>
          <p:cNvPr id="6" name="Slide Number Placeholder 5">
            <a:extLst>
              <a:ext uri="{FF2B5EF4-FFF2-40B4-BE49-F238E27FC236}">
                <a16:creationId xmlns:a16="http://schemas.microsoft.com/office/drawing/2014/main" id="{62144979-1F52-6D45-2597-B7A4972C74C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0463F5-98EB-4D58-8571-01550E48C11B}" type="slidenum">
              <a:rPr lang="en-IN" altLang="en-US">
                <a:solidFill>
                  <a:srgbClr val="B5A788"/>
                </a:solidFill>
              </a:rPr>
              <a:pPr/>
              <a:t>9</a:t>
            </a:fld>
            <a:endParaRPr lang="en-IN" altLang="en-US">
              <a:solidFill>
                <a:srgbClr val="B5A788"/>
              </a:solidFill>
            </a:endParaRPr>
          </a:p>
        </p:txBody>
      </p:sp>
      <p:sp>
        <p:nvSpPr>
          <p:cNvPr id="7" name="Title 2">
            <a:extLst>
              <a:ext uri="{FF2B5EF4-FFF2-40B4-BE49-F238E27FC236}">
                <a16:creationId xmlns:a16="http://schemas.microsoft.com/office/drawing/2014/main" id="{BE3D949E-084A-4CFD-9122-E17FDCBD6D08}"/>
              </a:ext>
            </a:extLst>
          </p:cNvPr>
          <p:cNvSpPr>
            <a:spLocks noGrp="1"/>
          </p:cNvSpPr>
          <p:nvPr>
            <p:ph type="title"/>
          </p:nvPr>
        </p:nvSpPr>
        <p:spPr>
          <a:xfrm>
            <a:off x="2436812" y="0"/>
            <a:ext cx="8229600" cy="1143000"/>
          </a:xfrm>
        </p:spPr>
        <p:txBody>
          <a:bodyPr/>
          <a:lstStyle/>
          <a:p>
            <a:pPr>
              <a:defRPr/>
            </a:pPr>
            <a:r>
              <a:rPr lang="en-US" sz="4000" dirty="0">
                <a:solidFill>
                  <a:srgbClr val="C00000"/>
                </a:solidFill>
                <a:latin typeface="Times New Roman" pitchFamily="18" charset="0"/>
                <a:cs typeface="Times New Roman" pitchFamily="18" charset="0"/>
              </a:rPr>
              <a:t>         Implementation modules</a:t>
            </a:r>
            <a:endParaRPr lang="en-IN" dirty="0">
              <a:solidFill>
                <a:schemeClr val="tx2">
                  <a:satMod val="130000"/>
                </a:schemeClr>
              </a:solidFill>
            </a:endParaRPr>
          </a:p>
        </p:txBody>
      </p:sp>
      <p:sp>
        <p:nvSpPr>
          <p:cNvPr id="8" name="Content Placeholder 2">
            <a:extLst>
              <a:ext uri="{FF2B5EF4-FFF2-40B4-BE49-F238E27FC236}">
                <a16:creationId xmlns:a16="http://schemas.microsoft.com/office/drawing/2014/main" id="{173EC9A4-B77C-8C11-A0D1-DD6F0F419514}"/>
              </a:ext>
            </a:extLst>
          </p:cNvPr>
          <p:cNvSpPr txBox="1">
            <a:spLocks/>
          </p:cNvSpPr>
          <p:nvPr/>
        </p:nvSpPr>
        <p:spPr>
          <a:xfrm>
            <a:off x="5942012" y="1371600"/>
            <a:ext cx="4910934" cy="4800600"/>
          </a:xfrm>
          <a:prstGeom prst="rect">
            <a:avLst/>
          </a:prstGeom>
          <a:solidFill>
            <a:schemeClr val="bg2"/>
          </a:solidFill>
        </p:spPr>
        <p:txBody>
          <a:bodyPr vert="horz" lIns="121899" tIns="60949" rIns="121899" bIns="60949" rtlCol="0">
            <a:normAutofit fontScale="25000" lnSpcReduction="20000"/>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a:spcBef>
                <a:spcPts val="600"/>
              </a:spcBef>
              <a:buFont typeface="Wingdings 2" panose="05020102010507070707" pitchFamily="18" charset="2"/>
              <a:buNone/>
            </a:pPr>
            <a:r>
              <a:rPr lang="en-US" altLang="en-US" sz="5600" dirty="0"/>
              <a:t>int create( )</a:t>
            </a:r>
          </a:p>
          <a:p>
            <a:pPr>
              <a:spcBef>
                <a:spcPts val="600"/>
              </a:spcBef>
              <a:buFont typeface="Wingdings 2" panose="05020102010507070707" pitchFamily="18" charset="2"/>
              <a:buNone/>
            </a:pPr>
            <a:r>
              <a:rPr lang="en-US" altLang="en-US" sz="5600" dirty="0"/>
              <a:t>{</a:t>
            </a:r>
          </a:p>
          <a:p>
            <a:pPr>
              <a:spcBef>
                <a:spcPts val="600"/>
              </a:spcBef>
              <a:buFont typeface="Wingdings 2" panose="05020102010507070707" pitchFamily="18" charset="2"/>
              <a:buNone/>
            </a:pPr>
            <a:r>
              <a:rPr lang="en-US" altLang="en-US" sz="6400" dirty="0"/>
              <a:t>	node *new;</a:t>
            </a:r>
          </a:p>
          <a:p>
            <a:pPr>
              <a:spcBef>
                <a:spcPts val="600"/>
              </a:spcBef>
              <a:buFont typeface="Wingdings 2" panose="05020102010507070707" pitchFamily="18" charset="2"/>
              <a:buNone/>
            </a:pPr>
            <a:r>
              <a:rPr lang="en-US" altLang="en-US" sz="6400" dirty="0"/>
              <a:t>	new=(node *)malloc(sizeof(node));</a:t>
            </a:r>
          </a:p>
          <a:p>
            <a:pPr>
              <a:spcBef>
                <a:spcPts val="600"/>
              </a:spcBef>
              <a:buFont typeface="Wingdings 2" panose="05020102010507070707" pitchFamily="18" charset="2"/>
              <a:buNone/>
            </a:pPr>
            <a:r>
              <a:rPr lang="en-US" altLang="en-US" sz="6400" dirty="0"/>
              <a:t>	new-&gt;reg_no=1;</a:t>
            </a:r>
          </a:p>
          <a:p>
            <a:pPr>
              <a:spcBef>
                <a:spcPts val="600"/>
              </a:spcBef>
              <a:buFont typeface="Wingdings 2" panose="05020102010507070707" pitchFamily="18" charset="2"/>
              <a:buNone/>
            </a:pPr>
            <a:r>
              <a:rPr lang="en-US" altLang="en-US" sz="6400" dirty="0"/>
              <a:t>	printf("Name: ");</a:t>
            </a:r>
          </a:p>
          <a:p>
            <a:pPr>
              <a:spcBef>
                <a:spcPts val="600"/>
              </a:spcBef>
              <a:buFont typeface="Wingdings 2" panose="05020102010507070707" pitchFamily="18" charset="2"/>
              <a:buNone/>
            </a:pPr>
            <a:r>
              <a:rPr lang="en-US" altLang="en-US" sz="6400" dirty="0"/>
              <a:t>	scanf("%s", new-&gt;name);</a:t>
            </a:r>
          </a:p>
          <a:p>
            <a:pPr>
              <a:spcBef>
                <a:spcPts val="600"/>
              </a:spcBef>
              <a:buFont typeface="Wingdings 2" panose="05020102010507070707" pitchFamily="18" charset="2"/>
              <a:buNone/>
            </a:pPr>
            <a:r>
              <a:rPr lang="en-US" altLang="en-US" sz="6400" dirty="0"/>
              <a:t>	printf("Age : ");</a:t>
            </a:r>
          </a:p>
          <a:p>
            <a:pPr>
              <a:spcBef>
                <a:spcPts val="600"/>
              </a:spcBef>
              <a:buFont typeface="Wingdings 2" panose="05020102010507070707" pitchFamily="18" charset="2"/>
              <a:buNone/>
            </a:pPr>
            <a:r>
              <a:rPr lang="en-US" altLang="en-US" sz="6400" dirty="0"/>
              <a:t>	scanf("%d", &amp;new-&gt;age);</a:t>
            </a:r>
          </a:p>
          <a:p>
            <a:pPr>
              <a:spcBef>
                <a:spcPts val="600"/>
              </a:spcBef>
              <a:buFont typeface="Wingdings 2" panose="05020102010507070707" pitchFamily="18" charset="2"/>
              <a:buNone/>
            </a:pPr>
            <a:r>
              <a:rPr lang="en-US" altLang="en-US" sz="6400" dirty="0"/>
              <a:t>    if(new-&gt;age&gt;=90 || new-&gt;age&lt;=10) {</a:t>
            </a:r>
          </a:p>
          <a:p>
            <a:pPr>
              <a:spcBef>
                <a:spcPts val="600"/>
              </a:spcBef>
              <a:buFont typeface="Wingdings 2" panose="05020102010507070707" pitchFamily="18" charset="2"/>
              <a:buNone/>
            </a:pPr>
            <a:r>
              <a:rPr lang="en-US" altLang="en-US" sz="6400" dirty="0"/>
              <a:t>        free(new);</a:t>
            </a:r>
          </a:p>
          <a:p>
            <a:pPr>
              <a:spcBef>
                <a:spcPts val="600"/>
              </a:spcBef>
              <a:buFont typeface="Wingdings 2" panose="05020102010507070707" pitchFamily="18" charset="2"/>
              <a:buNone/>
            </a:pPr>
            <a:r>
              <a:rPr lang="en-US" altLang="en-US" sz="6400" dirty="0"/>
              <a:t>        return -1;</a:t>
            </a:r>
          </a:p>
          <a:p>
            <a:pPr>
              <a:spcBef>
                <a:spcPts val="600"/>
              </a:spcBef>
              <a:buFont typeface="Wingdings 2" panose="05020102010507070707" pitchFamily="18" charset="2"/>
              <a:buNone/>
            </a:pPr>
            <a:r>
              <a:rPr lang="en-US" altLang="en-US" sz="6400" dirty="0"/>
              <a:t>    }</a:t>
            </a:r>
          </a:p>
          <a:p>
            <a:pPr>
              <a:spcBef>
                <a:spcPts val="600"/>
              </a:spcBef>
              <a:buFont typeface="Wingdings 2" panose="05020102010507070707" pitchFamily="18" charset="2"/>
              <a:buNone/>
            </a:pPr>
            <a:r>
              <a:rPr lang="en-US" altLang="en-US" sz="6400" dirty="0"/>
              <a:t>	start=new;</a:t>
            </a:r>
          </a:p>
          <a:p>
            <a:pPr>
              <a:spcBef>
                <a:spcPts val="600"/>
              </a:spcBef>
              <a:buFont typeface="Wingdings 2" panose="05020102010507070707" pitchFamily="18" charset="2"/>
              <a:buNone/>
            </a:pPr>
            <a:r>
              <a:rPr lang="en-US" altLang="en-US" sz="6400" dirty="0"/>
              <a:t>	new-&gt;next=NULL;</a:t>
            </a:r>
          </a:p>
          <a:p>
            <a:pPr>
              <a:spcBef>
                <a:spcPts val="600"/>
              </a:spcBef>
              <a:buFont typeface="Wingdings 2" panose="05020102010507070707" pitchFamily="18" charset="2"/>
              <a:buNone/>
            </a:pPr>
            <a:r>
              <a:rPr lang="en-US" altLang="en-US" sz="6400" dirty="0"/>
              <a:t>	num++;</a:t>
            </a:r>
          </a:p>
          <a:p>
            <a:pPr>
              <a:spcBef>
                <a:spcPts val="600"/>
              </a:spcBef>
              <a:buFont typeface="Wingdings 2" panose="05020102010507070707" pitchFamily="18" charset="2"/>
              <a:buNone/>
            </a:pPr>
            <a:r>
              <a:rPr lang="en-US" altLang="en-US" sz="6400" dirty="0"/>
              <a:t>    return 1;</a:t>
            </a:r>
          </a:p>
          <a:p>
            <a:pPr>
              <a:spcBef>
                <a:spcPts val="600"/>
              </a:spcBef>
              <a:buFont typeface="Wingdings 2" panose="05020102010507070707" pitchFamily="18" charset="2"/>
              <a:buNone/>
            </a:pPr>
            <a:r>
              <a:rPr lang="en-US" altLang="en-US" sz="64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 dockstate="right" visibility="0" width="350"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F5A35AD-E97B-4F5B-8C5B-5C65D03F23AD}">
  <we:reference id="wa200002290" version="1.0.0.3" store="en-US" storeType="OMEX"/>
  <we:alternateReferences>
    <we:reference id="wa200002290" version="1.0.0.3" store="wa20000229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1B1F611-93FA-4FE5-9FAC-A818E4C0057F}">
  <we:reference id="wa104380902" version="1.0.0.0" store="en-US" storeType="OMEX"/>
  <we:alternateReferences>
    <we:reference id="wa104380902" version="1.0.0.0" store="WA10438090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966</TotalTime>
  <Words>1330</Words>
  <Application>Microsoft Office PowerPoint</Application>
  <PresentationFormat>Custom</PresentationFormat>
  <Paragraphs>235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Century Gothic</vt:lpstr>
      <vt:lpstr>Comic Sans MS</vt:lpstr>
      <vt:lpstr>Times New Roman</vt:lpstr>
      <vt:lpstr>Wingdings 2</vt:lpstr>
      <vt:lpstr>Wingdings 3</vt:lpstr>
      <vt:lpstr>Books 16x9</vt:lpstr>
      <vt:lpstr>EAST WEST UNIVERSITY</vt:lpstr>
      <vt:lpstr>PowerPoint Presentation</vt:lpstr>
      <vt:lpstr>Introduction</vt:lpstr>
      <vt:lpstr>OBJECTIVE OF THE PROJECT</vt:lpstr>
      <vt:lpstr>Singly Linked List</vt:lpstr>
      <vt:lpstr>Queue</vt:lpstr>
      <vt:lpstr>LINEAR QUEUE</vt:lpstr>
      <vt:lpstr>Implementation modules</vt:lpstr>
      <vt:lpstr>         Implementation modules</vt:lpstr>
      <vt:lpstr>         Implementation modules</vt:lpstr>
      <vt:lpstr>         Implementation modules</vt:lpstr>
      <vt:lpstr>         Implementation modules</vt:lpstr>
      <vt:lpstr>         Implementation modules</vt:lpstr>
      <vt:lpstr>PowerPoint Presentation</vt:lpstr>
      <vt:lpstr>PowerPoint Presentation</vt:lpstr>
      <vt:lpstr>PowerPoint Presentation</vt:lpstr>
      <vt:lpstr>PowerPoint Presentation</vt:lpstr>
      <vt:lpstr>PowerPoint Presentation</vt:lpstr>
      <vt:lpstr>PowerPoint Presentation</vt:lpstr>
      <vt:lpstr>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WEST UNIVERSITY</dc:title>
  <dc:creator>iffat pinky</dc:creator>
  <cp:lastModifiedBy>iffat pinky</cp:lastModifiedBy>
  <cp:revision>7</cp:revision>
  <dcterms:created xsi:type="dcterms:W3CDTF">2022-05-06T22:43:51Z</dcterms:created>
  <dcterms:modified xsi:type="dcterms:W3CDTF">2022-05-08T03:03:56Z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