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5029e16b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5029e16b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6beb418c159f2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6beb418c159f2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fd6df2d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fd6df2d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330dc9b9f2cf6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330dc9b9f2cf6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be39bb2cb4ca4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be39bb2cb4ca4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4e8f015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4e8f015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40800"/>
            <a:ext cx="82221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Long-Running Service Management and forecasting workload in Shared Clusters</a:t>
            </a:r>
            <a:endParaRPr sz="2820"/>
          </a:p>
        </p:txBody>
      </p:sp>
      <p:sp>
        <p:nvSpPr>
          <p:cNvPr id="68" name="Google Shape;68;p13"/>
          <p:cNvSpPr txBox="1"/>
          <p:nvPr/>
        </p:nvSpPr>
        <p:spPr>
          <a:xfrm>
            <a:off x="896025" y="1825000"/>
            <a:ext cx="49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No : 03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099875" y="1973300"/>
            <a:ext cx="4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96025" y="2286700"/>
            <a:ext cx="77166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Afsana Kabir sinthia - 23166004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Nisat Islam Mozumder - 22366047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Sadia Islam - 23166021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Md. Tariqul Islam - 23173006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Iffat Ara Jui - 23166010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Ehsanur Rahman Rhythm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Sania Azhmee Bhuiyan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23541" y="4695623"/>
            <a:ext cx="5487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The workload prediction and resource allocation significantly play an inevitable role in production of an efficient cloud environment and long-running service management.</a:t>
            </a:r>
            <a:br>
              <a:rPr lang="en"/>
            </a:br>
            <a:r>
              <a:rPr lang="en"/>
              <a:t>- The proactive estimation of future workload followed by decision of resource allocation have become a prior solution to handle other in-built changes like under loading or </a:t>
            </a:r>
            <a:r>
              <a:rPr lang="en"/>
              <a:t>overloading</a:t>
            </a:r>
            <a:r>
              <a:rPr lang="en"/>
              <a:t> of physical machines, resource wastage, load balancing, quality of service (QoS) violations, VM migration and many more.</a:t>
            </a:r>
            <a:br>
              <a:rPr lang="en"/>
            </a:br>
            <a:r>
              <a:rPr lang="en"/>
              <a:t>- This paper presents a comprehensive survey of workload forecasting and </a:t>
            </a:r>
            <a:r>
              <a:rPr lang="en"/>
              <a:t>predictive</a:t>
            </a:r>
            <a:r>
              <a:rPr lang="en"/>
              <a:t> resource management models in cloud environment.</a:t>
            </a:r>
            <a:br>
              <a:rPr lang="en"/>
            </a:b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Workload Consolidation in Alibaba Clusters: The Good, the Bad, and the Ugly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Importance of Workload Consolidation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Analysis of Alibaba Clusters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Challenges and Trade-Offs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MLaaS in the Wild: Workload Analysis and Scheduling in Large-Scale Heterogeneous GPU clusters 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 to MLaaS in GPU Clusters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Workload analysis and 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Scheduling challenges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analyse the dataset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forcasting the workload using ML and Deep learning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compare the performance with state of the art works and other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improve the forcasting results efficiently without damaging other parameters.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work plan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854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analyze the data from Alibaba's cloud.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Pre-processing of datasets using various techniques and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that, we will investigate various ML and deep learning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workload forecasting and resource allocation will be our key areas of focus.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Compare the outcomes and analysis.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03600" y="728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Conclusion</a:t>
            </a: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Resource monitoring, allocation, scheduling, and dynamic management techniques.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 the available resources while meeting the requirements of the running services.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Fair resource sharing, optimize performance, and provide a predictable and reliable environment for the services running in the cluster.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Clusters for cost reduction without compromising service performance.</a:t>
            </a:r>
            <a:endParaRPr sz="1500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03600" y="728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Future works</a:t>
            </a: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: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advanced resource allocation and scheduling techniques.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overall performance and fairness of GPU-accelerated workloads.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and Elasticity.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techniques in large-scale data center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