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17f30e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17f30e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17f30ec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17f30ec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17f30ec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17f30ec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17f30ec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17f30ec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17f30ec9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17f30ec9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Study on Machine Learning approach using Fingerprint Recognition system</a:t>
            </a:r>
            <a:endParaRPr b="1"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Fatema Tuz Zohora 22366015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Md. Shajeebul Islam Sk. 22366027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Fingerprint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Fingerprints</a:t>
            </a:r>
            <a:r>
              <a:rPr lang="en"/>
              <a:t> are imprints formed by friction ridges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skin in fingers and thumbs.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pattern are permanent and unchangeable on each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finger during all the life.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225" y="1395425"/>
            <a:ext cx="1577775" cy="29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The Pattern Recognition System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228725"/>
            <a:ext cx="50863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83975" y="4420325"/>
            <a:ext cx="7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425475" y="4651300"/>
            <a:ext cx="7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: Finger print recognition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Why Using Neural Network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Neural network enable solutions to be found to problems where algorithmic methods are too computationally intensive on do not exist.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problem of feature extraction and classification seems to be a suitable application for neural </a:t>
            </a:r>
            <a:r>
              <a:rPr lang="en" sz="2100"/>
              <a:t>network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They offer significant speed advantages over conventional technique.</a:t>
            </a:r>
            <a:endParaRPr sz="2100"/>
          </a:p>
        </p:txBody>
      </p:sp>
      <p:sp>
        <p:nvSpPr>
          <p:cNvPr id="78" name="Google Shape;78;p16"/>
          <p:cNvSpPr txBox="1"/>
          <p:nvPr/>
        </p:nvSpPr>
        <p:spPr>
          <a:xfrm>
            <a:off x="3277025" y="1439050"/>
            <a:ext cx="58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The goal of this method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proposed method is based on a data model for fingerprints structural rather than coordinate.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structural data model is robust with respect to translation, </a:t>
            </a:r>
            <a:r>
              <a:rPr lang="en" sz="2000"/>
              <a:t>rotation</a:t>
            </a:r>
            <a:r>
              <a:rPr lang="en" sz="2000"/>
              <a:t> and distortion.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/>
              <a:t>                 Thank you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