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784-63A5-4A1D-8595-A42A9707B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8769-6622-44CC-A1C5-033DD26A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F099-4D11-4E76-B698-DF61C1C0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D10F-5339-4E60-A607-0C0CD9C5EB5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A43B-3F32-4581-B17F-E94922FC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A5FFD-A22B-4D50-A343-D39D369B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BBA4-866F-47B7-B075-9F9AA180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8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219B-059E-4701-A677-F01A1B4B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01165-5329-4F55-83BE-141CABE5F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D5F6-6759-425E-ADEE-E4CF1DC5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D10F-5339-4E60-A607-0C0CD9C5EB5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8C5B6-E233-49D7-9737-F22C3240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28594-6F9A-4E64-AA9C-9AB89633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BBA4-866F-47B7-B075-9F9AA180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2F344-1948-47A9-B628-84C07CF74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0CCAF-F422-4BF7-9823-79CC71824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7875F-A1CE-4AAE-A4EA-4D0AB9F9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D10F-5339-4E60-A607-0C0CD9C5EB5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51F9-C22F-4841-A6F3-4FA07F20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B4C4-E4FB-4430-BE4F-2E5D601D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BBA4-866F-47B7-B075-9F9AA180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DBFC-FA9F-4666-A1EC-6957A872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5A4E-D2EC-49A9-9C49-8950523E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8EAF-97A8-468A-B253-7BD5BB5D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D10F-5339-4E60-A607-0C0CD9C5EB5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30218-6FF1-49B0-ADAE-24E3585E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5CEAA-6049-44EC-972C-151618D6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BBA4-866F-47B7-B075-9F9AA180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8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B433-E435-4FCC-94FF-21389F94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EBE4-C11F-4F81-83EE-92B94696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5C3B-94C1-45E0-BD6C-3D52B4EC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D10F-5339-4E60-A607-0C0CD9C5EB5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7F3E7-5AD4-47D2-9B09-B33425A6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B47A-AC79-4A3C-84E9-D833E571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BBA4-866F-47B7-B075-9F9AA180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2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E599-5F7C-482E-90D4-1F38214A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2454-55B0-40AB-A08D-D2DD62825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B9F4D-24DE-41BE-B506-564B775E5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ECDD8-A7FA-4318-A02D-1E19F244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D10F-5339-4E60-A607-0C0CD9C5EB5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19A95-1B35-4582-926C-539FB21D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72AA0-7E44-4D55-ADA0-D15D09CA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BBA4-866F-47B7-B075-9F9AA180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1BB5-9E7F-449D-BF9A-62C5270E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8062-BCD6-4EB5-AA33-EFF24FEE4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A9B48-BCDB-4D37-B2A4-5DF6FDC81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4FF67-7D64-41E8-A645-55B78A183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A0BFC-1FF7-457E-AF9F-68ACA246B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C3EC9-EBF1-41A9-AD1F-06820A75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D10F-5339-4E60-A607-0C0CD9C5EB5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57543-A750-4553-B861-0895F6ED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A7E92-427F-4001-B908-07CE29FD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BBA4-866F-47B7-B075-9F9AA180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5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06CB-842E-43BC-9D6F-F93698B2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E27BC-4F83-4EB2-8A9B-03CD1E89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D10F-5339-4E60-A607-0C0CD9C5EB5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54687-FBE5-449D-B05E-772E3A65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6A7DB-AECB-49DD-A89E-3CE5EF70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BBA4-866F-47B7-B075-9F9AA180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76F70-6A7A-4AF7-B226-E5F4A713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D10F-5339-4E60-A607-0C0CD9C5EB5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8C2E8-E448-4769-963C-49E6E8DE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9C2BB-69C6-469C-90B7-A57B0D9C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BBA4-866F-47B7-B075-9F9AA180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ED5F-8EB9-4551-9E91-92371045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93F7-CD11-475F-AE8F-49DD54658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E9AEC-A3BB-4C10-866F-0B8C205D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0D40B-E35A-4B29-9ADA-06DD46AC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D10F-5339-4E60-A607-0C0CD9C5EB5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79B1D-F8D6-4B24-8AA3-B76AC26B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E399D-C1BA-4CE8-A689-2BBC8CC7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BBA4-866F-47B7-B075-9F9AA180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7501-8154-44DE-A0DF-154AC065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A62C8-DC35-4217-BC92-7C18CAE59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87C71-68AA-470B-8DE5-04DA18A8A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A5F95-DBAF-42A6-B4E4-CF359FA0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D10F-5339-4E60-A607-0C0CD9C5EB5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1D00C-358E-43A8-90D3-EC253F94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FA6A4-D80B-4B6F-ACD7-1103C843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BBA4-866F-47B7-B075-9F9AA180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2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3B06E-9A7C-4946-A4D5-A0E0C797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4D3D4-CDB4-449E-B817-382DCD524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F62C-24A6-4E97-BB8A-28C591540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D10F-5339-4E60-A607-0C0CD9C5EB5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CACC4-5CF1-45E0-851F-A7291D1EC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C8A6-863F-47EA-9B0C-5253B4546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4BBA4-866F-47B7-B075-9F9AA180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BBED-8C73-4CFD-AE55-93EE6D1E6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37D12-981C-41F6-B67E-0718DB688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8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Zara</dc:creator>
  <cp:lastModifiedBy>Zara</cp:lastModifiedBy>
  <cp:revision>1</cp:revision>
  <dcterms:created xsi:type="dcterms:W3CDTF">2021-04-26T16:54:53Z</dcterms:created>
  <dcterms:modified xsi:type="dcterms:W3CDTF">2021-04-26T16:55:21Z</dcterms:modified>
</cp:coreProperties>
</file>