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A36-344D-6F10-F690-A36E30206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3C693-22F8-D37C-69E7-9343022C5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1189-2B36-4881-4EC9-065D2CEF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00D8-3A01-F572-94B9-0120BD29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A717-7B9B-D1C6-F549-95F7B53B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D822-EE9A-C254-FF66-696C9B5F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CFDBC-CA70-08B7-75E0-1745ECCD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C55A-8DA7-8350-4413-18F9C63A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264E-40D7-E1DB-694E-FAA89448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BA6B-0ECF-52C1-1EBD-E7CA2C87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E8AF4-708D-A0E0-163D-ED9C4DC6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64317-560D-8FCA-3A6B-21220D77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4346-1FE1-EE1A-0EDB-DD22B6DE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696F-73AA-6C8C-38B4-06B266FE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B738-1CBA-6C75-F34A-B94B9733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F91B-1F00-AE54-FBEA-A085E90B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85DE-929C-FA04-8D2F-51B2126C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0CD7-357E-2E1C-346C-44A890A2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4B2F-FFD9-153A-81DF-D1CA8F1C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8D59-89BF-AA15-83E6-87C4D77A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9210-55D1-C84B-DD42-3B85ECAB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71D86-E007-FB9B-45F5-CB3AEC83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03A81-1253-2D11-8C9B-8CBF6E05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1FFF-28AE-55E8-AF3B-72929D99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7364-D59F-25F5-1CFE-1D6DE94E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7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FF2-56C1-745D-9084-01C42A01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4E70-880C-C2F1-17FE-CC8361D61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BDA68-31AF-6C19-352E-73DB87CC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DEF9B-C92D-2CDF-D4A9-EEBF6178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101D6-5E6A-435C-89E0-4F6B9DD6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C16B6-8C38-5AA0-3FC2-144BE03C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5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601C-5720-A088-3FD3-47C33333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1E970-8971-7556-D3AD-6933867F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13C9-3E1E-5A66-4C0B-D69A901A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969C-C875-091A-7136-F2C7D56DF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B7D64-0B1F-5C4C-C898-244D1D8F5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E5E85-CE88-83A8-5B96-DD5F1F3F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A7772-5122-AF0E-9ED1-9E8C0173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420A5-C3CB-C37F-423C-DCC37080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3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10A0-3093-2DFD-D601-124346E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7574F-3F08-0DE7-09AD-C70EE9D3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72D36-3DAA-3394-8377-C824775E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824F-73FA-105A-1D3F-BCE8C099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7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B1022-0906-5370-8B02-0FBBE529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5B4A5-5440-D2DF-4085-10C67462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0AD71-D1F6-5EF0-146B-9032A39D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4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4B8F-4101-AEC1-1CAD-97FE8CFB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E0C2-FA8D-9D43-DD89-C6E6D2C9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4608-FAE2-F1A4-07BD-D6836DE0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CDE93-B680-95C6-045E-80550BF3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A5D0D-F80A-EF20-5164-6B7C784A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7C52-D9AD-9775-E475-DC7A6E7B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B667-6FA7-5ED7-0344-5A7B0511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0285E-AE2B-FDA8-86B2-DC8141E05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974E-811C-4795-44F9-DA001EA6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7F711-23B0-6F3B-E75D-1A9BE323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E5B24-645E-801D-593F-D1C4AFE1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4798-028E-B26D-4F19-79708535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C71E8-F537-6495-B379-D5E5A992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B6A0-3BA9-68D0-7D0B-2E3D0059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223F-B289-0046-AA61-F2A69D202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2FF7-DE02-4B4D-B1ED-1406C2CEB40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BF39-C5ED-9680-A900-0F41088D5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AE0A-D189-FC0C-9129-1556FB6DB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5A94-472A-4662-8D9B-C3ED8434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43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A5121-CF50-9046-8A93-7C2EE97A2EFE}"/>
              </a:ext>
            </a:extLst>
          </p:cNvPr>
          <p:cNvSpPr txBox="1"/>
          <p:nvPr/>
        </p:nvSpPr>
        <p:spPr>
          <a:xfrm>
            <a:off x="454342" y="390942"/>
            <a:ext cx="108842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TOOLS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Dataset Management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 err="1"/>
              <a:t>Roboflow</a:t>
            </a:r>
            <a:r>
              <a:rPr lang="en-IN" dirty="0"/>
              <a:t>: Dataset sourcing and YOLO bounding box annotations.</a:t>
            </a:r>
          </a:p>
          <a:p>
            <a:pPr lvl="1"/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Development Environment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MacBook Pro</a:t>
            </a:r>
            <a:r>
              <a:rPr lang="en-IN" dirty="0"/>
              <a:t>: Local experiments.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Google </a:t>
            </a:r>
            <a:r>
              <a:rPr lang="en-IN" b="1" dirty="0" err="1"/>
              <a:t>Colab</a:t>
            </a:r>
            <a:r>
              <a:rPr lang="en-IN" dirty="0"/>
              <a:t>: GPU-accelerated training.</a:t>
            </a:r>
          </a:p>
          <a:p>
            <a:pPr lvl="1"/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Model Architecture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YOLOv8</a:t>
            </a:r>
            <a:r>
              <a:rPr lang="en-IN" dirty="0"/>
              <a:t>: Pretrained on COCO for multi-class object detection.</a:t>
            </a:r>
          </a:p>
          <a:p>
            <a:pPr lvl="1"/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Evaluation Metrics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mAP@0.5</a:t>
            </a:r>
            <a:r>
              <a:rPr lang="en-IN" dirty="0"/>
              <a:t>, </a:t>
            </a:r>
            <a:r>
              <a:rPr lang="en-IN" b="1" dirty="0"/>
              <a:t>mAP@0.5:0.95</a:t>
            </a:r>
            <a:r>
              <a:rPr lang="en-IN" dirty="0"/>
              <a:t>, </a:t>
            </a:r>
            <a:r>
              <a:rPr lang="en-IN" b="1" dirty="0"/>
              <a:t>Precision</a:t>
            </a:r>
            <a:r>
              <a:rPr lang="en-IN" dirty="0"/>
              <a:t>, </a:t>
            </a:r>
            <a:r>
              <a:rPr lang="en-IN" b="1" dirty="0"/>
              <a:t>Recall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Hyperparameters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Tuned learning rate (0.01), momentum (0.9), batch size (16), epochs (50).</a:t>
            </a:r>
          </a:p>
        </p:txBody>
      </p:sp>
    </p:spTree>
    <p:extLst>
      <p:ext uri="{BB962C8B-B14F-4D97-AF65-F5344CB8AC3E}">
        <p14:creationId xmlns:p14="http://schemas.microsoft.com/office/powerpoint/2010/main" val="23520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AE939-61FD-3374-27C4-93C2F3336B7E}"/>
              </a:ext>
            </a:extLst>
          </p:cNvPr>
          <p:cNvSpPr txBox="1"/>
          <p:nvPr/>
        </p:nvSpPr>
        <p:spPr>
          <a:xfrm>
            <a:off x="216568" y="350018"/>
            <a:ext cx="11758863" cy="10341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/>
              <a:t>REAL WORLD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Smart Cities and Urban Planning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Automated waste sorting bins in public places (parks, malls, transit stations) to encourage recycling.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Reduces landfill contribution and improves recycling efficiency.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Recycling Plants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Streamlined sorting lines that automatically identify and separate recyclable, non-recyclable, and hazardous waste.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Improves processing speed and minimizes manual errors.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Environmental Cleanup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Drones or robots equipped with object detection for litter collection in forests, rivers, or beaches.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Accelerates cleanup efforts and reduces environmental pollution.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Smart Homes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AI-powered home waste bins that auto-segregate waste and notify households about recycling habits.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Encourages responsible waste disposal at a household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Disaster Relief Operations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Identifying and sorting waste in disaster-hit areas to facilitate rapid cleanup and environmental recovery.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Supports faster restoration of affected areas while managing hazardous 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385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8CF764-440F-4410-BA8F-821A04FF1842}"/>
              </a:ext>
            </a:extLst>
          </p:cNvPr>
          <p:cNvSpPr txBox="1"/>
          <p:nvPr/>
        </p:nvSpPr>
        <p:spPr>
          <a:xfrm>
            <a:off x="1927122" y="3008671"/>
            <a:ext cx="907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737F58-AD3E-A6B3-419F-21C896B7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2" y="1251588"/>
            <a:ext cx="10953136" cy="406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development of the advanced garbage detection system using YOLOv8 has proven to be highly effective.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With an impressive accuracy rate of 0.89, the model demonstrates exceptional performance in object detection.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It excels in identifying specific items such as lightbulbs, chemical plastic bottles, and cardboard boxes with remarkable precision.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However, its detection performance for certain objects, including plastic bags and paint buckets, was less robust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Detected items are efficiently classified into three categories: Recyclables, Non- recyclables</a:t>
            </a:r>
            <a:r>
              <a:rPr lang="en-US" altLang="en-US" dirty="0">
                <a:latin typeface="Aptos" panose="020B0004020202020204" pitchFamily="34" charset="0"/>
              </a:rPr>
              <a:t> and Hazardous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entire detection and categorization process is seamlessly executed in real-time, offering a highly efficient solution for waste management.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8D523-2CA0-6543-BC1C-2318AE2E8DE2}"/>
              </a:ext>
            </a:extLst>
          </p:cNvPr>
          <p:cNvSpPr txBox="1"/>
          <p:nvPr/>
        </p:nvSpPr>
        <p:spPr>
          <a:xfrm>
            <a:off x="5275006" y="1058874"/>
            <a:ext cx="1641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105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358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K</dc:creator>
  <cp:lastModifiedBy>Iffat Khatib</cp:lastModifiedBy>
  <cp:revision>23</cp:revision>
  <dcterms:created xsi:type="dcterms:W3CDTF">2024-12-06T12:35:26Z</dcterms:created>
  <dcterms:modified xsi:type="dcterms:W3CDTF">2024-12-08T12:41:44Z</dcterms:modified>
</cp:coreProperties>
</file>