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n-US" b="1" dirty="0" err="1" smtClean="0">
                <a:solidFill>
                  <a:srgbClr val="FFC000"/>
                </a:solidFill>
              </a:rPr>
              <a:t>Hajira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Sharonee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Achomka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(Team - 01)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Teachers can keep the attendance and result of his students and notify their parents about them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11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/>
              <a:t>The key features are: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2571750"/>
            <a:ext cx="4191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List of students alphabetically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Students’ attendance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Students’ result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Notifying parents about students’ result, attendance and any other notice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Notify the parents about their child’s absence instantly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Calculation of percentage of attendance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Only teachers can access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(Detail out the solution and features you developed in GDG. Explain them with screen shots)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DFD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Wireframe for first 3 features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Graphics for the 1</a:t>
            </a:r>
            <a:r>
              <a:rPr lang="en-US" sz="1500" i="1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feature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(Add 3 to 15 screen shots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consecutive slides)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will your final product consist of? How long will it take to deliver?)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National agricultural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Synchronized transaction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486150"/>
            <a:ext cx="2438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90 Working Days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support do you need to deliver the final product?)</a:t>
            </a:r>
          </a:p>
          <a:p>
            <a:r>
              <a:rPr lang="en-US" i="1" dirty="0" smtClean="0"/>
              <a:t>Ex. APIs, Database Access, Partnerships etc.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(Name, Contact for all members.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Focal Person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Link)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213</Words>
  <Application>Microsoft Office PowerPoint</Application>
  <PresentationFormat>On-screen Show (16:9)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(Hajira Sharonee)</vt:lpstr>
      <vt:lpstr>The Concept</vt:lpstr>
      <vt:lpstr>The Features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acer</cp:lastModifiedBy>
  <cp:revision>16</cp:revision>
  <dcterms:created xsi:type="dcterms:W3CDTF">2013-08-30T04:10:11Z</dcterms:created>
  <dcterms:modified xsi:type="dcterms:W3CDTF">2013-08-30T09:53:49Z</dcterms:modified>
</cp:coreProperties>
</file>