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32918400" cy="43891200"/>
  <p:notesSz cx="6858000" cy="9144000"/>
  <p:defaultTextStyle>
    <a:defPPr>
      <a:defRPr lang="en-US"/>
    </a:defPPr>
    <a:lvl1pPr marL="0" algn="l" defTabSz="456783" rtl="0" eaLnBrk="1" latinLnBrk="0" hangingPunct="1">
      <a:defRPr sz="1798" kern="1200">
        <a:solidFill>
          <a:schemeClr val="tx1"/>
        </a:solidFill>
        <a:latin typeface="+mn-lt"/>
        <a:ea typeface="+mn-ea"/>
        <a:cs typeface="+mn-cs"/>
      </a:defRPr>
    </a:lvl1pPr>
    <a:lvl2pPr marL="456783" algn="l" defTabSz="456783" rtl="0" eaLnBrk="1" latinLnBrk="0" hangingPunct="1">
      <a:defRPr sz="1798" kern="1200">
        <a:solidFill>
          <a:schemeClr val="tx1"/>
        </a:solidFill>
        <a:latin typeface="+mn-lt"/>
        <a:ea typeface="+mn-ea"/>
        <a:cs typeface="+mn-cs"/>
      </a:defRPr>
    </a:lvl2pPr>
    <a:lvl3pPr marL="913563" algn="l" defTabSz="456783" rtl="0" eaLnBrk="1" latinLnBrk="0" hangingPunct="1">
      <a:defRPr sz="1798" kern="1200">
        <a:solidFill>
          <a:schemeClr val="tx1"/>
        </a:solidFill>
        <a:latin typeface="+mn-lt"/>
        <a:ea typeface="+mn-ea"/>
        <a:cs typeface="+mn-cs"/>
      </a:defRPr>
    </a:lvl3pPr>
    <a:lvl4pPr marL="1370347" algn="l" defTabSz="456783" rtl="0" eaLnBrk="1" latinLnBrk="0" hangingPunct="1">
      <a:defRPr sz="1798" kern="1200">
        <a:solidFill>
          <a:schemeClr val="tx1"/>
        </a:solidFill>
        <a:latin typeface="+mn-lt"/>
        <a:ea typeface="+mn-ea"/>
        <a:cs typeface="+mn-cs"/>
      </a:defRPr>
    </a:lvl4pPr>
    <a:lvl5pPr marL="1827123" algn="l" defTabSz="456783" rtl="0" eaLnBrk="1" latinLnBrk="0" hangingPunct="1">
      <a:defRPr sz="1798" kern="1200">
        <a:solidFill>
          <a:schemeClr val="tx1"/>
        </a:solidFill>
        <a:latin typeface="+mn-lt"/>
        <a:ea typeface="+mn-ea"/>
        <a:cs typeface="+mn-cs"/>
      </a:defRPr>
    </a:lvl5pPr>
    <a:lvl6pPr marL="2283903" algn="l" defTabSz="456783" rtl="0" eaLnBrk="1" latinLnBrk="0" hangingPunct="1">
      <a:defRPr sz="1798" kern="1200">
        <a:solidFill>
          <a:schemeClr val="tx1"/>
        </a:solidFill>
        <a:latin typeface="+mn-lt"/>
        <a:ea typeface="+mn-ea"/>
        <a:cs typeface="+mn-cs"/>
      </a:defRPr>
    </a:lvl6pPr>
    <a:lvl7pPr marL="2740686" algn="l" defTabSz="456783" rtl="0" eaLnBrk="1" latinLnBrk="0" hangingPunct="1">
      <a:defRPr sz="1798" kern="1200">
        <a:solidFill>
          <a:schemeClr val="tx1"/>
        </a:solidFill>
        <a:latin typeface="+mn-lt"/>
        <a:ea typeface="+mn-ea"/>
        <a:cs typeface="+mn-cs"/>
      </a:defRPr>
    </a:lvl7pPr>
    <a:lvl8pPr marL="3197469" algn="l" defTabSz="456783" rtl="0" eaLnBrk="1" latinLnBrk="0" hangingPunct="1">
      <a:defRPr sz="1798" kern="1200">
        <a:solidFill>
          <a:schemeClr val="tx1"/>
        </a:solidFill>
        <a:latin typeface="+mn-lt"/>
        <a:ea typeface="+mn-ea"/>
        <a:cs typeface="+mn-cs"/>
      </a:defRPr>
    </a:lvl8pPr>
    <a:lvl9pPr marL="3654249" algn="l" defTabSz="456783" rtl="0" eaLnBrk="1" latinLnBrk="0" hangingPunct="1">
      <a:defRPr sz="179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32" d="100"/>
          <a:sy n="32" d="100"/>
        </p:scale>
        <p:origin x="499" y="19"/>
      </p:cViewPr>
      <p:guideLst/>
    </p:cSldViewPr>
  </p:slideViewPr>
  <p:notesTextViewPr>
    <p:cViewPr>
      <p:scale>
        <a:sx n="25" d="100"/>
        <a:sy n="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561155D9-367E-47DA-9CF6-871990288C7A}" type="datetimeFigureOut">
              <a:rPr lang="en-SG" smtClean="0"/>
              <a:t>7/10/2025</a:t>
            </a:fld>
            <a:endParaRPr lang="en-SG"/>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0C84E4-C244-4175-A2FA-97EC86046453}" type="slidenum">
              <a:rPr lang="en-SG" smtClean="0"/>
              <a:t>‹#›</a:t>
            </a:fld>
            <a:endParaRPr lang="en-SG"/>
          </a:p>
        </p:txBody>
      </p:sp>
    </p:spTree>
    <p:extLst>
      <p:ext uri="{BB962C8B-B14F-4D97-AF65-F5344CB8AC3E}">
        <p14:creationId xmlns:p14="http://schemas.microsoft.com/office/powerpoint/2010/main" val="2839912105"/>
      </p:ext>
    </p:extLst>
  </p:cSld>
  <p:clrMap bg1="lt1" tx1="dk1" bg2="lt2" tx2="dk2" accent1="accent1" accent2="accent2" accent3="accent3" accent4="accent4" accent5="accent5" accent6="accent6" hlink="hlink" folHlink="folHlink"/>
  <p:notesStyle>
    <a:lvl1pPr marL="0" algn="l" defTabSz="913563" rtl="0" eaLnBrk="1" latinLnBrk="0" hangingPunct="1">
      <a:defRPr sz="1200" kern="1200">
        <a:solidFill>
          <a:schemeClr val="tx1"/>
        </a:solidFill>
        <a:latin typeface="+mn-lt"/>
        <a:ea typeface="+mn-ea"/>
        <a:cs typeface="+mn-cs"/>
      </a:defRPr>
    </a:lvl1pPr>
    <a:lvl2pPr marL="456783" algn="l" defTabSz="913563" rtl="0" eaLnBrk="1" latinLnBrk="0" hangingPunct="1">
      <a:defRPr sz="1200" kern="1200">
        <a:solidFill>
          <a:schemeClr val="tx1"/>
        </a:solidFill>
        <a:latin typeface="+mn-lt"/>
        <a:ea typeface="+mn-ea"/>
        <a:cs typeface="+mn-cs"/>
      </a:defRPr>
    </a:lvl2pPr>
    <a:lvl3pPr marL="913563" algn="l" defTabSz="913563" rtl="0" eaLnBrk="1" latinLnBrk="0" hangingPunct="1">
      <a:defRPr sz="1200" kern="1200">
        <a:solidFill>
          <a:schemeClr val="tx1"/>
        </a:solidFill>
        <a:latin typeface="+mn-lt"/>
        <a:ea typeface="+mn-ea"/>
        <a:cs typeface="+mn-cs"/>
      </a:defRPr>
    </a:lvl3pPr>
    <a:lvl4pPr marL="1370347" algn="l" defTabSz="913563" rtl="0" eaLnBrk="1" latinLnBrk="0" hangingPunct="1">
      <a:defRPr sz="1200" kern="1200">
        <a:solidFill>
          <a:schemeClr val="tx1"/>
        </a:solidFill>
        <a:latin typeface="+mn-lt"/>
        <a:ea typeface="+mn-ea"/>
        <a:cs typeface="+mn-cs"/>
      </a:defRPr>
    </a:lvl4pPr>
    <a:lvl5pPr marL="1827123" algn="l" defTabSz="913563" rtl="0" eaLnBrk="1" latinLnBrk="0" hangingPunct="1">
      <a:defRPr sz="1200" kern="1200">
        <a:solidFill>
          <a:schemeClr val="tx1"/>
        </a:solidFill>
        <a:latin typeface="+mn-lt"/>
        <a:ea typeface="+mn-ea"/>
        <a:cs typeface="+mn-cs"/>
      </a:defRPr>
    </a:lvl5pPr>
    <a:lvl6pPr marL="2283903" algn="l" defTabSz="913563" rtl="0" eaLnBrk="1" latinLnBrk="0" hangingPunct="1">
      <a:defRPr sz="1200" kern="1200">
        <a:solidFill>
          <a:schemeClr val="tx1"/>
        </a:solidFill>
        <a:latin typeface="+mn-lt"/>
        <a:ea typeface="+mn-ea"/>
        <a:cs typeface="+mn-cs"/>
      </a:defRPr>
    </a:lvl6pPr>
    <a:lvl7pPr marL="2740686" algn="l" defTabSz="913563" rtl="0" eaLnBrk="1" latinLnBrk="0" hangingPunct="1">
      <a:defRPr sz="1200" kern="1200">
        <a:solidFill>
          <a:schemeClr val="tx1"/>
        </a:solidFill>
        <a:latin typeface="+mn-lt"/>
        <a:ea typeface="+mn-ea"/>
        <a:cs typeface="+mn-cs"/>
      </a:defRPr>
    </a:lvl7pPr>
    <a:lvl8pPr marL="3197469" algn="l" defTabSz="913563" rtl="0" eaLnBrk="1" latinLnBrk="0" hangingPunct="1">
      <a:defRPr sz="1200" kern="1200">
        <a:solidFill>
          <a:schemeClr val="tx1"/>
        </a:solidFill>
        <a:latin typeface="+mn-lt"/>
        <a:ea typeface="+mn-ea"/>
        <a:cs typeface="+mn-cs"/>
      </a:defRPr>
    </a:lvl8pPr>
    <a:lvl9pPr marL="3654249" algn="l" defTabSz="9135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50C84E4-C244-4175-A2FA-97EC86046453}" type="slidenum">
              <a:rPr lang="en-SG" smtClean="0"/>
              <a:t>1</a:t>
            </a:fld>
            <a:endParaRPr lang="en-SG"/>
          </a:p>
        </p:txBody>
      </p:sp>
    </p:spTree>
    <p:extLst>
      <p:ext uri="{BB962C8B-B14F-4D97-AF65-F5344CB8AC3E}">
        <p14:creationId xmlns:p14="http://schemas.microsoft.com/office/powerpoint/2010/main" val="2803650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9" y="7183125"/>
            <a:ext cx="27980641" cy="15280637"/>
          </a:xfrm>
        </p:spPr>
        <p:txBody>
          <a:bodyPr anchor="b"/>
          <a:lstStyle>
            <a:lvl1pPr algn="ctr">
              <a:defRPr sz="21601"/>
            </a:lvl1pPr>
          </a:lstStyle>
          <a:p>
            <a:r>
              <a:rPr lang="en-US"/>
              <a:t>Click to edit Master title style</a:t>
            </a:r>
            <a:endParaRPr lang="en-US" dirty="0"/>
          </a:p>
        </p:txBody>
      </p:sp>
      <p:sp>
        <p:nvSpPr>
          <p:cNvPr id="3" name="Subtitle 2"/>
          <p:cNvSpPr>
            <a:spLocks noGrp="1"/>
          </p:cNvSpPr>
          <p:nvPr>
            <p:ph type="subTitle" idx="1"/>
          </p:nvPr>
        </p:nvSpPr>
        <p:spPr>
          <a:xfrm>
            <a:off x="4114802" y="23053046"/>
            <a:ext cx="24688799" cy="10596878"/>
          </a:xfrm>
        </p:spPr>
        <p:txBody>
          <a:bodyPr/>
          <a:lstStyle>
            <a:lvl1pPr marL="0" indent="0" algn="ctr">
              <a:buNone/>
              <a:defRPr sz="8642"/>
            </a:lvl1pPr>
            <a:lvl2pPr marL="1646155" indent="0" algn="ctr">
              <a:buNone/>
              <a:defRPr sz="7200"/>
            </a:lvl2pPr>
            <a:lvl3pPr marL="3292309" indent="0" algn="ctr">
              <a:buNone/>
              <a:defRPr sz="6480"/>
            </a:lvl3pPr>
            <a:lvl4pPr marL="4938460" indent="0" algn="ctr">
              <a:buNone/>
              <a:defRPr sz="5759"/>
            </a:lvl4pPr>
            <a:lvl5pPr marL="6584611" indent="0" algn="ctr">
              <a:buNone/>
              <a:defRPr sz="5759"/>
            </a:lvl5pPr>
            <a:lvl6pPr marL="8230762" indent="0" algn="ctr">
              <a:buNone/>
              <a:defRPr sz="5759"/>
            </a:lvl6pPr>
            <a:lvl7pPr marL="9876917" indent="0" algn="ctr">
              <a:buNone/>
              <a:defRPr sz="5759"/>
            </a:lvl7pPr>
            <a:lvl8pPr marL="11523068" indent="0" algn="ctr">
              <a:buNone/>
              <a:defRPr sz="5759"/>
            </a:lvl8pPr>
            <a:lvl9pPr marL="13169219" indent="0" algn="ctr">
              <a:buNone/>
              <a:defRPr sz="5759"/>
            </a:lvl9pPr>
          </a:lstStyle>
          <a:p>
            <a:r>
              <a:rPr lang="en-US" dirty="0"/>
              <a:t>Click to edit Master subtitle style</a:t>
            </a:r>
          </a:p>
        </p:txBody>
      </p:sp>
      <p:sp>
        <p:nvSpPr>
          <p:cNvPr id="4" name="Date Placeholder 3"/>
          <p:cNvSpPr>
            <a:spLocks noGrp="1"/>
          </p:cNvSpPr>
          <p:nvPr>
            <p:ph type="dt" sz="half" idx="10"/>
          </p:nvPr>
        </p:nvSpPr>
        <p:spPr/>
        <p:txBody>
          <a:bodyPr/>
          <a:lstStyle/>
          <a:p>
            <a:fld id="{36E62287-EE82-4CAC-8118-A3C92F32CD32}"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
        <p:nvSpPr>
          <p:cNvPr id="10" name="Picture Placeholder 9">
            <a:extLst>
              <a:ext uri="{FF2B5EF4-FFF2-40B4-BE49-F238E27FC236}">
                <a16:creationId xmlns:a16="http://schemas.microsoft.com/office/drawing/2014/main" id="{E8BB8BF0-1B62-88D2-2AA9-9DD641B32A05}"/>
              </a:ext>
            </a:extLst>
          </p:cNvPr>
          <p:cNvSpPr>
            <a:spLocks noGrp="1"/>
          </p:cNvSpPr>
          <p:nvPr>
            <p:ph type="pic" sz="quarter" idx="13"/>
          </p:nvPr>
        </p:nvSpPr>
        <p:spPr>
          <a:xfrm>
            <a:off x="3169603" y="20495194"/>
            <a:ext cx="4389437" cy="4526437"/>
          </a:xfrm>
        </p:spPr>
        <p:txBody>
          <a:bodyPr/>
          <a:lstStyle/>
          <a:p>
            <a:endParaRPr lang="en-US" dirty="0"/>
          </a:p>
        </p:txBody>
      </p:sp>
    </p:spTree>
    <p:extLst>
      <p:ext uri="{BB962C8B-B14F-4D97-AF65-F5344CB8AC3E}">
        <p14:creationId xmlns:p14="http://schemas.microsoft.com/office/powerpoint/2010/main" val="57800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62287-EE82-4CAC-8118-A3C92F32CD32}"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3849072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40" y="2336809"/>
            <a:ext cx="7098029" cy="37195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5" y="2336809"/>
            <a:ext cx="20882612" cy="37195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62287-EE82-4CAC-8118-A3C92F32CD32}"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4084579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62287-EE82-4CAC-8118-A3C92F32CD32}"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151700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6002" y="10942350"/>
            <a:ext cx="28392121" cy="18257515"/>
          </a:xfrm>
        </p:spPr>
        <p:txBody>
          <a:bodyPr anchor="b"/>
          <a:lstStyle>
            <a:lvl1pPr>
              <a:defRPr sz="21601"/>
            </a:lvl1pPr>
          </a:lstStyle>
          <a:p>
            <a:r>
              <a:rPr lang="en-US"/>
              <a:t>Click to edit Master title style</a:t>
            </a:r>
            <a:endParaRPr lang="en-US" dirty="0"/>
          </a:p>
        </p:txBody>
      </p:sp>
      <p:sp>
        <p:nvSpPr>
          <p:cNvPr id="3" name="Text Placeholder 2"/>
          <p:cNvSpPr>
            <a:spLocks noGrp="1"/>
          </p:cNvSpPr>
          <p:nvPr>
            <p:ph type="body" idx="1"/>
          </p:nvPr>
        </p:nvSpPr>
        <p:spPr>
          <a:xfrm>
            <a:off x="2246002" y="29372573"/>
            <a:ext cx="28392121" cy="9601200"/>
          </a:xfrm>
        </p:spPr>
        <p:txBody>
          <a:bodyPr/>
          <a:lstStyle>
            <a:lvl1pPr marL="0" indent="0">
              <a:buNone/>
              <a:defRPr sz="8642">
                <a:solidFill>
                  <a:schemeClr val="tx1">
                    <a:tint val="82000"/>
                  </a:schemeClr>
                </a:solidFill>
              </a:defRPr>
            </a:lvl1pPr>
            <a:lvl2pPr marL="1646155" indent="0">
              <a:buNone/>
              <a:defRPr sz="7200">
                <a:solidFill>
                  <a:schemeClr val="tx1">
                    <a:tint val="82000"/>
                  </a:schemeClr>
                </a:solidFill>
              </a:defRPr>
            </a:lvl2pPr>
            <a:lvl3pPr marL="3292309" indent="0">
              <a:buNone/>
              <a:defRPr sz="6480">
                <a:solidFill>
                  <a:schemeClr val="tx1">
                    <a:tint val="82000"/>
                  </a:schemeClr>
                </a:solidFill>
              </a:defRPr>
            </a:lvl3pPr>
            <a:lvl4pPr marL="4938460" indent="0">
              <a:buNone/>
              <a:defRPr sz="5759">
                <a:solidFill>
                  <a:schemeClr val="tx1">
                    <a:tint val="82000"/>
                  </a:schemeClr>
                </a:solidFill>
              </a:defRPr>
            </a:lvl4pPr>
            <a:lvl5pPr marL="6584611" indent="0">
              <a:buNone/>
              <a:defRPr sz="5759">
                <a:solidFill>
                  <a:schemeClr val="tx1">
                    <a:tint val="82000"/>
                  </a:schemeClr>
                </a:solidFill>
              </a:defRPr>
            </a:lvl5pPr>
            <a:lvl6pPr marL="8230762" indent="0">
              <a:buNone/>
              <a:defRPr sz="5759">
                <a:solidFill>
                  <a:schemeClr val="tx1">
                    <a:tint val="82000"/>
                  </a:schemeClr>
                </a:solidFill>
              </a:defRPr>
            </a:lvl6pPr>
            <a:lvl7pPr marL="9876917" indent="0">
              <a:buNone/>
              <a:defRPr sz="5759">
                <a:solidFill>
                  <a:schemeClr val="tx1">
                    <a:tint val="82000"/>
                  </a:schemeClr>
                </a:solidFill>
              </a:defRPr>
            </a:lvl7pPr>
            <a:lvl8pPr marL="11523068" indent="0">
              <a:buNone/>
              <a:defRPr sz="5759">
                <a:solidFill>
                  <a:schemeClr val="tx1">
                    <a:tint val="82000"/>
                  </a:schemeClr>
                </a:solidFill>
              </a:defRPr>
            </a:lvl8pPr>
            <a:lvl9pPr marL="13169219" indent="0">
              <a:buNone/>
              <a:defRPr sz="5759">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E62287-EE82-4CAC-8118-A3C92F32CD32}"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341681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7" y="11684012"/>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8" y="11684012"/>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E62287-EE82-4CAC-8118-A3C92F32CD32}"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4013118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33" y="2336827"/>
            <a:ext cx="28392121" cy="848360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42" y="10759443"/>
            <a:ext cx="13926022" cy="5273042"/>
          </a:xfrm>
        </p:spPr>
        <p:txBody>
          <a:bodyPr anchor="b"/>
          <a:lstStyle>
            <a:lvl1pPr marL="0" indent="0">
              <a:buNone/>
              <a:defRPr sz="8642" b="1"/>
            </a:lvl1pPr>
            <a:lvl2pPr marL="1646155" indent="0">
              <a:buNone/>
              <a:defRPr sz="7200" b="1"/>
            </a:lvl2pPr>
            <a:lvl3pPr marL="3292309" indent="0">
              <a:buNone/>
              <a:defRPr sz="6480" b="1"/>
            </a:lvl3pPr>
            <a:lvl4pPr marL="4938460" indent="0">
              <a:buNone/>
              <a:defRPr sz="5759" b="1"/>
            </a:lvl4pPr>
            <a:lvl5pPr marL="6584611" indent="0">
              <a:buNone/>
              <a:defRPr sz="5759" b="1"/>
            </a:lvl5pPr>
            <a:lvl6pPr marL="8230762" indent="0">
              <a:buNone/>
              <a:defRPr sz="5759" b="1"/>
            </a:lvl6pPr>
            <a:lvl7pPr marL="9876917" indent="0">
              <a:buNone/>
              <a:defRPr sz="5759" b="1"/>
            </a:lvl7pPr>
            <a:lvl8pPr marL="11523068" indent="0">
              <a:buNone/>
              <a:defRPr sz="5759" b="1"/>
            </a:lvl8pPr>
            <a:lvl9pPr marL="13169219" indent="0">
              <a:buNone/>
              <a:defRPr sz="5759" b="1"/>
            </a:lvl9pPr>
          </a:lstStyle>
          <a:p>
            <a:pPr lvl="0"/>
            <a:r>
              <a:rPr lang="en-US"/>
              <a:t>Click to edit Master text styles</a:t>
            </a:r>
          </a:p>
        </p:txBody>
      </p:sp>
      <p:sp>
        <p:nvSpPr>
          <p:cNvPr id="4" name="Content Placeholder 3"/>
          <p:cNvSpPr>
            <a:spLocks noGrp="1"/>
          </p:cNvSpPr>
          <p:nvPr>
            <p:ph sz="half" idx="2"/>
          </p:nvPr>
        </p:nvSpPr>
        <p:spPr>
          <a:xfrm>
            <a:off x="2267442" y="16032494"/>
            <a:ext cx="13926022" cy="23581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6" y="10759443"/>
            <a:ext cx="13994605" cy="5273042"/>
          </a:xfrm>
        </p:spPr>
        <p:txBody>
          <a:bodyPr anchor="b"/>
          <a:lstStyle>
            <a:lvl1pPr marL="0" indent="0">
              <a:buNone/>
              <a:defRPr sz="8642" b="1"/>
            </a:lvl1pPr>
            <a:lvl2pPr marL="1646155" indent="0">
              <a:buNone/>
              <a:defRPr sz="7200" b="1"/>
            </a:lvl2pPr>
            <a:lvl3pPr marL="3292309" indent="0">
              <a:buNone/>
              <a:defRPr sz="6480" b="1"/>
            </a:lvl3pPr>
            <a:lvl4pPr marL="4938460" indent="0">
              <a:buNone/>
              <a:defRPr sz="5759" b="1"/>
            </a:lvl4pPr>
            <a:lvl5pPr marL="6584611" indent="0">
              <a:buNone/>
              <a:defRPr sz="5759" b="1"/>
            </a:lvl5pPr>
            <a:lvl6pPr marL="8230762" indent="0">
              <a:buNone/>
              <a:defRPr sz="5759" b="1"/>
            </a:lvl6pPr>
            <a:lvl7pPr marL="9876917" indent="0">
              <a:buNone/>
              <a:defRPr sz="5759" b="1"/>
            </a:lvl7pPr>
            <a:lvl8pPr marL="11523068" indent="0">
              <a:buNone/>
              <a:defRPr sz="5759" b="1"/>
            </a:lvl8pPr>
            <a:lvl9pPr marL="13169219" indent="0">
              <a:buNone/>
              <a:defRPr sz="5759" b="1"/>
            </a:lvl9pPr>
          </a:lstStyle>
          <a:p>
            <a:pPr lvl="0"/>
            <a:r>
              <a:rPr lang="en-US"/>
              <a:t>Click to edit Master text styles</a:t>
            </a:r>
          </a:p>
        </p:txBody>
      </p:sp>
      <p:sp>
        <p:nvSpPr>
          <p:cNvPr id="6" name="Content Placeholder 5"/>
          <p:cNvSpPr>
            <a:spLocks noGrp="1"/>
          </p:cNvSpPr>
          <p:nvPr>
            <p:ph sz="quarter" idx="4"/>
          </p:nvPr>
        </p:nvSpPr>
        <p:spPr>
          <a:xfrm>
            <a:off x="16664946" y="16032494"/>
            <a:ext cx="13994605" cy="23581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E62287-EE82-4CAC-8118-A3C92F32CD32}" type="datetimeFigureOut">
              <a:rPr lang="en-US" smtClean="0"/>
              <a:t>10/7/2025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3643539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E62287-EE82-4CAC-8118-A3C92F32CD32}" type="datetimeFigureOut">
              <a:rPr lang="en-US" smtClean="0"/>
              <a:t>10/7/2025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102476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62287-EE82-4CAC-8118-A3C92F32CD32}" type="datetimeFigureOut">
              <a:rPr lang="en-US" smtClean="0"/>
              <a:t>10/7/2025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2853856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37" y="2926081"/>
            <a:ext cx="10617045" cy="10241281"/>
          </a:xfrm>
        </p:spPr>
        <p:txBody>
          <a:bodyPr anchor="b"/>
          <a:lstStyle>
            <a:lvl1pPr>
              <a:defRPr sz="11521"/>
            </a:lvl1pPr>
          </a:lstStyle>
          <a:p>
            <a:r>
              <a:rPr lang="en-US"/>
              <a:t>Click to edit Master title style</a:t>
            </a:r>
            <a:endParaRPr lang="en-US" dirty="0"/>
          </a:p>
        </p:txBody>
      </p:sp>
      <p:sp>
        <p:nvSpPr>
          <p:cNvPr id="3" name="Content Placeholder 2"/>
          <p:cNvSpPr>
            <a:spLocks noGrp="1"/>
          </p:cNvSpPr>
          <p:nvPr>
            <p:ph idx="1"/>
          </p:nvPr>
        </p:nvSpPr>
        <p:spPr>
          <a:xfrm>
            <a:off x="13994611" y="6319532"/>
            <a:ext cx="16664944" cy="31191204"/>
          </a:xfrm>
        </p:spPr>
        <p:txBody>
          <a:bodyPr/>
          <a:lstStyle>
            <a:lvl1pPr>
              <a:defRPr sz="11521"/>
            </a:lvl1pPr>
            <a:lvl2pPr>
              <a:defRPr sz="10080"/>
            </a:lvl2pPr>
            <a:lvl3pPr>
              <a:defRPr sz="8642"/>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37" y="13167360"/>
            <a:ext cx="10617045" cy="24394163"/>
          </a:xfrm>
        </p:spPr>
        <p:txBody>
          <a:bodyPr/>
          <a:lstStyle>
            <a:lvl1pPr marL="0" indent="0">
              <a:buNone/>
              <a:defRPr sz="5759"/>
            </a:lvl1pPr>
            <a:lvl2pPr marL="1646155" indent="0">
              <a:buNone/>
              <a:defRPr sz="5042"/>
            </a:lvl2pPr>
            <a:lvl3pPr marL="3292309" indent="0">
              <a:buNone/>
              <a:defRPr sz="4321"/>
            </a:lvl3pPr>
            <a:lvl4pPr marL="4938460" indent="0">
              <a:buNone/>
              <a:defRPr sz="3604"/>
            </a:lvl4pPr>
            <a:lvl5pPr marL="6584611" indent="0">
              <a:buNone/>
              <a:defRPr sz="3604"/>
            </a:lvl5pPr>
            <a:lvl6pPr marL="8230762" indent="0">
              <a:buNone/>
              <a:defRPr sz="3604"/>
            </a:lvl6pPr>
            <a:lvl7pPr marL="9876917" indent="0">
              <a:buNone/>
              <a:defRPr sz="3604"/>
            </a:lvl7pPr>
            <a:lvl8pPr marL="11523068" indent="0">
              <a:buNone/>
              <a:defRPr sz="3604"/>
            </a:lvl8pPr>
            <a:lvl9pPr marL="13169219" indent="0">
              <a:buNone/>
              <a:defRPr sz="3604"/>
            </a:lvl9pPr>
          </a:lstStyle>
          <a:p>
            <a:pPr lvl="0"/>
            <a:r>
              <a:rPr lang="en-US"/>
              <a:t>Click to edit Master text styles</a:t>
            </a:r>
          </a:p>
        </p:txBody>
      </p:sp>
      <p:sp>
        <p:nvSpPr>
          <p:cNvPr id="5" name="Date Placeholder 4"/>
          <p:cNvSpPr>
            <a:spLocks noGrp="1"/>
          </p:cNvSpPr>
          <p:nvPr>
            <p:ph type="dt" sz="half" idx="10"/>
          </p:nvPr>
        </p:nvSpPr>
        <p:spPr/>
        <p:txBody>
          <a:bodyPr/>
          <a:lstStyle/>
          <a:p>
            <a:fld id="{36E62287-EE82-4CAC-8118-A3C92F32CD32}"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67984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37" y="2926081"/>
            <a:ext cx="10617045" cy="10241281"/>
          </a:xfrm>
        </p:spPr>
        <p:txBody>
          <a:bodyPr anchor="b"/>
          <a:lstStyle>
            <a:lvl1pPr>
              <a:defRPr sz="11521"/>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11" y="6319532"/>
            <a:ext cx="16664944" cy="31191204"/>
          </a:xfrm>
        </p:spPr>
        <p:txBody>
          <a:bodyPr anchor="t"/>
          <a:lstStyle>
            <a:lvl1pPr marL="0" indent="0">
              <a:buNone/>
              <a:defRPr sz="11521"/>
            </a:lvl1pPr>
            <a:lvl2pPr marL="1646155" indent="0">
              <a:buNone/>
              <a:defRPr sz="10080"/>
            </a:lvl2pPr>
            <a:lvl3pPr marL="3292309" indent="0">
              <a:buNone/>
              <a:defRPr sz="8642"/>
            </a:lvl3pPr>
            <a:lvl4pPr marL="4938460" indent="0">
              <a:buNone/>
              <a:defRPr sz="7200"/>
            </a:lvl4pPr>
            <a:lvl5pPr marL="6584611" indent="0">
              <a:buNone/>
              <a:defRPr sz="7200"/>
            </a:lvl5pPr>
            <a:lvl6pPr marL="8230762" indent="0">
              <a:buNone/>
              <a:defRPr sz="7200"/>
            </a:lvl6pPr>
            <a:lvl7pPr marL="9876917" indent="0">
              <a:buNone/>
              <a:defRPr sz="7200"/>
            </a:lvl7pPr>
            <a:lvl8pPr marL="11523068" indent="0">
              <a:buNone/>
              <a:defRPr sz="7200"/>
            </a:lvl8pPr>
            <a:lvl9pPr marL="13169219"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37" y="13167360"/>
            <a:ext cx="10617045" cy="24394163"/>
          </a:xfrm>
        </p:spPr>
        <p:txBody>
          <a:bodyPr/>
          <a:lstStyle>
            <a:lvl1pPr marL="0" indent="0">
              <a:buNone/>
              <a:defRPr sz="5759"/>
            </a:lvl1pPr>
            <a:lvl2pPr marL="1646155" indent="0">
              <a:buNone/>
              <a:defRPr sz="5042"/>
            </a:lvl2pPr>
            <a:lvl3pPr marL="3292309" indent="0">
              <a:buNone/>
              <a:defRPr sz="4321"/>
            </a:lvl3pPr>
            <a:lvl4pPr marL="4938460" indent="0">
              <a:buNone/>
              <a:defRPr sz="3604"/>
            </a:lvl4pPr>
            <a:lvl5pPr marL="6584611" indent="0">
              <a:buNone/>
              <a:defRPr sz="3604"/>
            </a:lvl5pPr>
            <a:lvl6pPr marL="8230762" indent="0">
              <a:buNone/>
              <a:defRPr sz="3604"/>
            </a:lvl6pPr>
            <a:lvl7pPr marL="9876917" indent="0">
              <a:buNone/>
              <a:defRPr sz="3604"/>
            </a:lvl7pPr>
            <a:lvl8pPr marL="11523068" indent="0">
              <a:buNone/>
              <a:defRPr sz="3604"/>
            </a:lvl8pPr>
            <a:lvl9pPr marL="13169219" indent="0">
              <a:buNone/>
              <a:defRPr sz="3604"/>
            </a:lvl9pPr>
          </a:lstStyle>
          <a:p>
            <a:pPr lvl="0"/>
            <a:r>
              <a:rPr lang="en-US"/>
              <a:t>Click to edit Master text styles</a:t>
            </a:r>
          </a:p>
        </p:txBody>
      </p:sp>
      <p:sp>
        <p:nvSpPr>
          <p:cNvPr id="5" name="Date Placeholder 4"/>
          <p:cNvSpPr>
            <a:spLocks noGrp="1"/>
          </p:cNvSpPr>
          <p:nvPr>
            <p:ph type="dt" sz="half" idx="10"/>
          </p:nvPr>
        </p:nvSpPr>
        <p:spPr/>
        <p:txBody>
          <a:bodyPr/>
          <a:lstStyle/>
          <a:p>
            <a:fld id="{36E62287-EE82-4CAC-8118-A3C92F32CD32}"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239151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5" y="2336827"/>
            <a:ext cx="28392121" cy="84836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5" y="11684012"/>
            <a:ext cx="28392121"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52" y="40680659"/>
            <a:ext cx="7406640" cy="2336804"/>
          </a:xfrm>
          <a:prstGeom prst="rect">
            <a:avLst/>
          </a:prstGeom>
        </p:spPr>
        <p:txBody>
          <a:bodyPr vert="horz" lIns="91440" tIns="45720" rIns="91440" bIns="45720" rtlCol="0" anchor="ctr"/>
          <a:lstStyle>
            <a:lvl1pPr algn="l">
              <a:defRPr sz="4321">
                <a:solidFill>
                  <a:schemeClr val="tx1">
                    <a:tint val="82000"/>
                  </a:schemeClr>
                </a:solidFill>
              </a:defRPr>
            </a:lvl1pPr>
          </a:lstStyle>
          <a:p>
            <a:fld id="{36E62287-EE82-4CAC-8118-A3C92F32CD32}" type="datetimeFigureOut">
              <a:rPr lang="en-US" smtClean="0"/>
              <a:t>10/7/2025</a:t>
            </a:fld>
            <a:endParaRPr lang="en-US"/>
          </a:p>
        </p:txBody>
      </p:sp>
      <p:sp>
        <p:nvSpPr>
          <p:cNvPr id="5" name="Footer Placeholder 4"/>
          <p:cNvSpPr>
            <a:spLocks noGrp="1"/>
          </p:cNvSpPr>
          <p:nvPr>
            <p:ph type="ftr" sz="quarter" idx="3"/>
          </p:nvPr>
        </p:nvSpPr>
        <p:spPr>
          <a:xfrm>
            <a:off x="10904226" y="40680659"/>
            <a:ext cx="11109959" cy="2336804"/>
          </a:xfrm>
          <a:prstGeom prst="rect">
            <a:avLst/>
          </a:prstGeom>
        </p:spPr>
        <p:txBody>
          <a:bodyPr vert="horz" lIns="91440" tIns="45720" rIns="91440" bIns="45720" rtlCol="0" anchor="ctr"/>
          <a:lstStyle>
            <a:lvl1pPr algn="ctr">
              <a:defRPr sz="4321">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3248622" y="40680659"/>
            <a:ext cx="7406640" cy="2336804"/>
          </a:xfrm>
          <a:prstGeom prst="rect">
            <a:avLst/>
          </a:prstGeom>
        </p:spPr>
        <p:txBody>
          <a:bodyPr vert="horz" lIns="91440" tIns="45720" rIns="91440" bIns="45720" rtlCol="0" anchor="ctr"/>
          <a:lstStyle>
            <a:lvl1pPr algn="r">
              <a:defRPr sz="4321">
                <a:solidFill>
                  <a:schemeClr val="tx1">
                    <a:tint val="82000"/>
                  </a:schemeClr>
                </a:solidFill>
              </a:defRPr>
            </a:lvl1pPr>
          </a:lstStyle>
          <a:p>
            <a:fld id="{958B3A4A-BAB8-48FE-8D64-764B793361B2}" type="slidenum">
              <a:rPr lang="en-US" smtClean="0"/>
              <a:t>‹#›</a:t>
            </a:fld>
            <a:endParaRPr lang="en-US"/>
          </a:p>
        </p:txBody>
      </p:sp>
    </p:spTree>
    <p:extLst>
      <p:ext uri="{BB962C8B-B14F-4D97-AF65-F5344CB8AC3E}">
        <p14:creationId xmlns:p14="http://schemas.microsoft.com/office/powerpoint/2010/main" val="180039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2309" rtl="0" eaLnBrk="1" latinLnBrk="0" hangingPunct="1">
        <a:lnSpc>
          <a:spcPct val="90000"/>
        </a:lnSpc>
        <a:spcBef>
          <a:spcPct val="0"/>
        </a:spcBef>
        <a:buNone/>
        <a:defRPr sz="15842" kern="1200">
          <a:solidFill>
            <a:schemeClr val="tx1"/>
          </a:solidFill>
          <a:latin typeface="+mj-lt"/>
          <a:ea typeface="+mj-ea"/>
          <a:cs typeface="+mj-cs"/>
        </a:defRPr>
      </a:lvl1pPr>
    </p:titleStyle>
    <p:bodyStyle>
      <a:lvl1pPr marL="823075" indent="-823075" algn="l" defTabSz="3292309" rtl="0" eaLnBrk="1" latinLnBrk="0" hangingPunct="1">
        <a:lnSpc>
          <a:spcPct val="90000"/>
        </a:lnSpc>
        <a:spcBef>
          <a:spcPts val="3604"/>
        </a:spcBef>
        <a:buFont typeface="Arial" panose="020B0604020202020204" pitchFamily="34" charset="0"/>
        <a:buChar char="•"/>
        <a:defRPr sz="10080" kern="1200">
          <a:solidFill>
            <a:schemeClr val="tx1"/>
          </a:solidFill>
          <a:latin typeface="+mn-lt"/>
          <a:ea typeface="+mn-ea"/>
          <a:cs typeface="+mn-cs"/>
        </a:defRPr>
      </a:lvl1pPr>
      <a:lvl2pPr marL="2469226" indent="-823075" algn="l" defTabSz="3292309" rtl="0" eaLnBrk="1" latinLnBrk="0" hangingPunct="1">
        <a:lnSpc>
          <a:spcPct val="90000"/>
        </a:lnSpc>
        <a:spcBef>
          <a:spcPts val="1802"/>
        </a:spcBef>
        <a:buFont typeface="Arial" panose="020B0604020202020204" pitchFamily="34" charset="0"/>
        <a:buChar char="•"/>
        <a:defRPr sz="8642" kern="1200">
          <a:solidFill>
            <a:schemeClr val="tx1"/>
          </a:solidFill>
          <a:latin typeface="+mn-lt"/>
          <a:ea typeface="+mn-ea"/>
          <a:cs typeface="+mn-cs"/>
        </a:defRPr>
      </a:lvl2pPr>
      <a:lvl3pPr marL="4115381" indent="-823075" algn="l" defTabSz="3292309" rtl="0" eaLnBrk="1" latinLnBrk="0" hangingPunct="1">
        <a:lnSpc>
          <a:spcPct val="90000"/>
        </a:lnSpc>
        <a:spcBef>
          <a:spcPts val="1802"/>
        </a:spcBef>
        <a:buFont typeface="Arial" panose="020B0604020202020204" pitchFamily="34" charset="0"/>
        <a:buChar char="•"/>
        <a:defRPr sz="7200" kern="1200">
          <a:solidFill>
            <a:schemeClr val="tx1"/>
          </a:solidFill>
          <a:latin typeface="+mn-lt"/>
          <a:ea typeface="+mn-ea"/>
          <a:cs typeface="+mn-cs"/>
        </a:defRPr>
      </a:lvl3pPr>
      <a:lvl4pPr marL="5761532" indent="-823075" algn="l" defTabSz="3292309" rtl="0" eaLnBrk="1" latinLnBrk="0" hangingPunct="1">
        <a:lnSpc>
          <a:spcPct val="90000"/>
        </a:lnSpc>
        <a:spcBef>
          <a:spcPts val="1802"/>
        </a:spcBef>
        <a:buFont typeface="Arial" panose="020B0604020202020204" pitchFamily="34" charset="0"/>
        <a:buChar char="•"/>
        <a:defRPr sz="6480" kern="1200">
          <a:solidFill>
            <a:schemeClr val="tx1"/>
          </a:solidFill>
          <a:latin typeface="+mn-lt"/>
          <a:ea typeface="+mn-ea"/>
          <a:cs typeface="+mn-cs"/>
        </a:defRPr>
      </a:lvl4pPr>
      <a:lvl5pPr marL="7407687" indent="-823075" algn="l" defTabSz="3292309" rtl="0" eaLnBrk="1" latinLnBrk="0" hangingPunct="1">
        <a:lnSpc>
          <a:spcPct val="90000"/>
        </a:lnSpc>
        <a:spcBef>
          <a:spcPts val="1802"/>
        </a:spcBef>
        <a:buFont typeface="Arial" panose="020B0604020202020204" pitchFamily="34" charset="0"/>
        <a:buChar char="•"/>
        <a:defRPr sz="6480" kern="1200">
          <a:solidFill>
            <a:schemeClr val="tx1"/>
          </a:solidFill>
          <a:latin typeface="+mn-lt"/>
          <a:ea typeface="+mn-ea"/>
          <a:cs typeface="+mn-cs"/>
        </a:defRPr>
      </a:lvl5pPr>
      <a:lvl6pPr marL="9053834" indent="-823075" algn="l" defTabSz="3292309" rtl="0" eaLnBrk="1" latinLnBrk="0" hangingPunct="1">
        <a:lnSpc>
          <a:spcPct val="90000"/>
        </a:lnSpc>
        <a:spcBef>
          <a:spcPts val="1802"/>
        </a:spcBef>
        <a:buFont typeface="Arial" panose="020B0604020202020204" pitchFamily="34" charset="0"/>
        <a:buChar char="•"/>
        <a:defRPr sz="6480" kern="1200">
          <a:solidFill>
            <a:schemeClr val="tx1"/>
          </a:solidFill>
          <a:latin typeface="+mn-lt"/>
          <a:ea typeface="+mn-ea"/>
          <a:cs typeface="+mn-cs"/>
        </a:defRPr>
      </a:lvl6pPr>
      <a:lvl7pPr marL="10699989" indent="-823075" algn="l" defTabSz="3292309" rtl="0" eaLnBrk="1" latinLnBrk="0" hangingPunct="1">
        <a:lnSpc>
          <a:spcPct val="90000"/>
        </a:lnSpc>
        <a:spcBef>
          <a:spcPts val="1802"/>
        </a:spcBef>
        <a:buFont typeface="Arial" panose="020B0604020202020204" pitchFamily="34" charset="0"/>
        <a:buChar char="•"/>
        <a:defRPr sz="6480" kern="1200">
          <a:solidFill>
            <a:schemeClr val="tx1"/>
          </a:solidFill>
          <a:latin typeface="+mn-lt"/>
          <a:ea typeface="+mn-ea"/>
          <a:cs typeface="+mn-cs"/>
        </a:defRPr>
      </a:lvl7pPr>
      <a:lvl8pPr marL="12346143" indent="-823075" algn="l" defTabSz="3292309" rtl="0" eaLnBrk="1" latinLnBrk="0" hangingPunct="1">
        <a:lnSpc>
          <a:spcPct val="90000"/>
        </a:lnSpc>
        <a:spcBef>
          <a:spcPts val="1802"/>
        </a:spcBef>
        <a:buFont typeface="Arial" panose="020B0604020202020204" pitchFamily="34" charset="0"/>
        <a:buChar char="•"/>
        <a:defRPr sz="6480" kern="1200">
          <a:solidFill>
            <a:schemeClr val="tx1"/>
          </a:solidFill>
          <a:latin typeface="+mn-lt"/>
          <a:ea typeface="+mn-ea"/>
          <a:cs typeface="+mn-cs"/>
        </a:defRPr>
      </a:lvl8pPr>
      <a:lvl9pPr marL="13992298" indent="-823075" algn="l" defTabSz="3292309" rtl="0" eaLnBrk="1" latinLnBrk="0" hangingPunct="1">
        <a:lnSpc>
          <a:spcPct val="90000"/>
        </a:lnSpc>
        <a:spcBef>
          <a:spcPts val="1802"/>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2309" rtl="0" eaLnBrk="1" latinLnBrk="0" hangingPunct="1">
        <a:defRPr sz="6480" kern="1200">
          <a:solidFill>
            <a:schemeClr val="tx1"/>
          </a:solidFill>
          <a:latin typeface="+mn-lt"/>
          <a:ea typeface="+mn-ea"/>
          <a:cs typeface="+mn-cs"/>
        </a:defRPr>
      </a:lvl1pPr>
      <a:lvl2pPr marL="1646155" algn="l" defTabSz="3292309" rtl="0" eaLnBrk="1" latinLnBrk="0" hangingPunct="1">
        <a:defRPr sz="6480" kern="1200">
          <a:solidFill>
            <a:schemeClr val="tx1"/>
          </a:solidFill>
          <a:latin typeface="+mn-lt"/>
          <a:ea typeface="+mn-ea"/>
          <a:cs typeface="+mn-cs"/>
        </a:defRPr>
      </a:lvl2pPr>
      <a:lvl3pPr marL="3292309" algn="l" defTabSz="3292309" rtl="0" eaLnBrk="1" latinLnBrk="0" hangingPunct="1">
        <a:defRPr sz="6480" kern="1200">
          <a:solidFill>
            <a:schemeClr val="tx1"/>
          </a:solidFill>
          <a:latin typeface="+mn-lt"/>
          <a:ea typeface="+mn-ea"/>
          <a:cs typeface="+mn-cs"/>
        </a:defRPr>
      </a:lvl3pPr>
      <a:lvl4pPr marL="4938460" algn="l" defTabSz="3292309" rtl="0" eaLnBrk="1" latinLnBrk="0" hangingPunct="1">
        <a:defRPr sz="6480" kern="1200">
          <a:solidFill>
            <a:schemeClr val="tx1"/>
          </a:solidFill>
          <a:latin typeface="+mn-lt"/>
          <a:ea typeface="+mn-ea"/>
          <a:cs typeface="+mn-cs"/>
        </a:defRPr>
      </a:lvl4pPr>
      <a:lvl5pPr marL="6584611" algn="l" defTabSz="3292309" rtl="0" eaLnBrk="1" latinLnBrk="0" hangingPunct="1">
        <a:defRPr sz="6480" kern="1200">
          <a:solidFill>
            <a:schemeClr val="tx1"/>
          </a:solidFill>
          <a:latin typeface="+mn-lt"/>
          <a:ea typeface="+mn-ea"/>
          <a:cs typeface="+mn-cs"/>
        </a:defRPr>
      </a:lvl5pPr>
      <a:lvl6pPr marL="8230762" algn="l" defTabSz="3292309" rtl="0" eaLnBrk="1" latinLnBrk="0" hangingPunct="1">
        <a:defRPr sz="6480" kern="1200">
          <a:solidFill>
            <a:schemeClr val="tx1"/>
          </a:solidFill>
          <a:latin typeface="+mn-lt"/>
          <a:ea typeface="+mn-ea"/>
          <a:cs typeface="+mn-cs"/>
        </a:defRPr>
      </a:lvl6pPr>
      <a:lvl7pPr marL="9876917" algn="l" defTabSz="3292309" rtl="0" eaLnBrk="1" latinLnBrk="0" hangingPunct="1">
        <a:defRPr sz="6480" kern="1200">
          <a:solidFill>
            <a:schemeClr val="tx1"/>
          </a:solidFill>
          <a:latin typeface="+mn-lt"/>
          <a:ea typeface="+mn-ea"/>
          <a:cs typeface="+mn-cs"/>
        </a:defRPr>
      </a:lvl7pPr>
      <a:lvl8pPr marL="11523068" algn="l" defTabSz="3292309" rtl="0" eaLnBrk="1" latinLnBrk="0" hangingPunct="1">
        <a:defRPr sz="6480" kern="1200">
          <a:solidFill>
            <a:schemeClr val="tx1"/>
          </a:solidFill>
          <a:latin typeface="+mn-lt"/>
          <a:ea typeface="+mn-ea"/>
          <a:cs typeface="+mn-cs"/>
        </a:defRPr>
      </a:lvl8pPr>
      <a:lvl9pPr marL="13169219" algn="l" defTabSz="3292309"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T-vK/ESP32-BLE-Keyboard" TargetMode="External"/><Relationship Id="rId13" Type="http://schemas.openxmlformats.org/officeDocument/2006/relationships/image" Target="../media/image5.jpeg"/><Relationship Id="rId3" Type="http://schemas.openxmlformats.org/officeDocument/2006/relationships/image" Target="../media/image1.png"/><Relationship Id="rId7" Type="http://schemas.openxmlformats.org/officeDocument/2006/relationships/hyperlink" Target="https://www.nngroup.com/articles/ten-usability-heuristics/" TargetMode="External"/><Relationship Id="rId12"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www.usb.org/documents" TargetMode="External"/><Relationship Id="rId11" Type="http://schemas.openxmlformats.org/officeDocument/2006/relationships/image" Target="../media/image3.png"/><Relationship Id="rId5" Type="http://schemas.openxmlformats.org/officeDocument/2006/relationships/hyperlink" Target="http://www.electromaker.io/project/view/diy-stream-deck-using-arduino-pro-micro" TargetMode="External"/><Relationship Id="rId10" Type="http://schemas.openxmlformats.org/officeDocument/2006/relationships/image" Target="../media/image2.png"/><Relationship Id="rId4" Type="http://schemas.openxmlformats.org/officeDocument/2006/relationships/hyperlink" Target="http://www.arduino.cc/reference/en/language/functions/usb/keyboard/" TargetMode="External"/><Relationship Id="rId9" Type="http://schemas.openxmlformats.org/officeDocument/2006/relationships/hyperlink" Target="https://obsproject.com/kb/keyboard-shortcuts?utm_source=chatgpt.com"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D58C19-3F11-8F0C-3135-48E3F9B72BD5}"/>
              </a:ext>
            </a:extLst>
          </p:cNvPr>
          <p:cNvSpPr>
            <a:spLocks noGrp="1" noRot="1" noMove="1" noResize="1" noEditPoints="1" noAdjustHandles="1" noChangeArrowheads="1" noChangeShapeType="1"/>
          </p:cNvSpPr>
          <p:nvPr/>
        </p:nvSpPr>
        <p:spPr>
          <a:xfrm>
            <a:off x="0" y="4"/>
            <a:ext cx="32918400" cy="4110989"/>
          </a:xfrm>
          <a:prstGeom prst="rect">
            <a:avLst/>
          </a:prstGeom>
          <a:solidFill>
            <a:schemeClr val="tx2">
              <a:lumMod val="75000"/>
              <a:lumOff val="2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59"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E52BCD7D-3B81-005A-DD36-8B00EB4A180F}"/>
              </a:ext>
            </a:extLst>
          </p:cNvPr>
          <p:cNvSpPr txBox="1">
            <a:spLocks noGrp="1" noRot="1" noMove="1" noResize="1" noEditPoints="1" noAdjustHandles="1" noChangeArrowheads="1" noChangeShapeType="1"/>
          </p:cNvSpPr>
          <p:nvPr/>
        </p:nvSpPr>
        <p:spPr>
          <a:xfrm>
            <a:off x="1074423" y="882972"/>
            <a:ext cx="19636743" cy="923330"/>
          </a:xfrm>
          <a:prstGeom prst="rect">
            <a:avLst/>
          </a:prstGeom>
          <a:noFill/>
        </p:spPr>
        <p:txBody>
          <a:bodyPr wrap="square">
            <a:spAutoFit/>
          </a:bodyPr>
          <a:lstStyle/>
          <a:p>
            <a:r>
              <a:rPr lang="en-US" sz="5400" dirty="0">
                <a:solidFill>
                  <a:schemeClr val="bg1"/>
                </a:solidFill>
              </a:rPr>
              <a:t>OBS-Switch for OBS Studio Control</a:t>
            </a:r>
            <a:endParaRPr lang="en-US" sz="54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C5FC02B-8ADF-7B47-2F40-24D412BC06CD}"/>
              </a:ext>
            </a:extLst>
          </p:cNvPr>
          <p:cNvSpPr txBox="1">
            <a:spLocks noGrp="1" noRot="1" noMove="1" noResize="1" noEditPoints="1" noAdjustHandles="1" noChangeArrowheads="1" noChangeShapeType="1"/>
          </p:cNvSpPr>
          <p:nvPr/>
        </p:nvSpPr>
        <p:spPr>
          <a:xfrm>
            <a:off x="1074419" y="2100621"/>
            <a:ext cx="16466824" cy="1384995"/>
          </a:xfrm>
          <a:prstGeom prst="rect">
            <a:avLst/>
          </a:prstGeom>
          <a:noFill/>
        </p:spPr>
        <p:txBody>
          <a:bodyPr wrap="square">
            <a:spAutoFit/>
          </a:bodyPr>
          <a:lstStyle/>
          <a:p>
            <a:r>
              <a:rPr lang="en-US" sz="2800" dirty="0">
                <a:solidFill>
                  <a:schemeClr val="bg1"/>
                </a:solidFill>
              </a:rPr>
              <a:t> A Hardware-Based HCI Solution for OBS Studio Control</a:t>
            </a:r>
          </a:p>
          <a:p>
            <a:endParaRPr lang="en-US" sz="2800" dirty="0">
              <a:solidFill>
                <a:schemeClr val="bg1"/>
              </a:solidFill>
            </a:endParaRPr>
          </a:p>
          <a:p>
            <a:r>
              <a:rPr lang="en-US" sz="2800" dirty="0">
                <a:solidFill>
                  <a:schemeClr val="bg1"/>
                </a:solidFill>
                <a:effectLst/>
              </a:rPr>
              <a:t> </a:t>
            </a:r>
            <a:r>
              <a:rPr lang="en-US" sz="2800" dirty="0" err="1">
                <a:solidFill>
                  <a:schemeClr val="bg1"/>
                </a:solidFill>
                <a:effectLst/>
              </a:rPr>
              <a:t>Khondaker</a:t>
            </a:r>
            <a:r>
              <a:rPr lang="en-US" sz="2800" dirty="0">
                <a:solidFill>
                  <a:schemeClr val="bg1"/>
                </a:solidFill>
                <a:effectLst/>
              </a:rPr>
              <a:t> Iffti Hasan </a:t>
            </a:r>
            <a:r>
              <a:rPr lang="en-US" sz="2800" dirty="0" err="1">
                <a:solidFill>
                  <a:schemeClr val="bg1"/>
                </a:solidFill>
                <a:effectLst/>
              </a:rPr>
              <a:t>Turjo</a:t>
            </a:r>
            <a:r>
              <a:rPr lang="en-US" sz="2800" dirty="0">
                <a:solidFill>
                  <a:schemeClr val="bg1"/>
                </a:solidFill>
                <a:effectLst/>
              </a:rPr>
              <a:t> </a:t>
            </a:r>
          </a:p>
        </p:txBody>
      </p:sp>
      <p:sp>
        <p:nvSpPr>
          <p:cNvPr id="15" name="Rectangle 14">
            <a:extLst>
              <a:ext uri="{FF2B5EF4-FFF2-40B4-BE49-F238E27FC236}">
                <a16:creationId xmlns:a16="http://schemas.microsoft.com/office/drawing/2014/main" id="{D5728DCB-21B5-9CA7-DFC9-C2644A953AC2}"/>
              </a:ext>
            </a:extLst>
          </p:cNvPr>
          <p:cNvSpPr>
            <a:spLocks noGrp="1" noRot="1" noMove="1" noResize="1" noEditPoints="1" noAdjustHandles="1" noChangeArrowheads="1" noChangeShapeType="1"/>
          </p:cNvSpPr>
          <p:nvPr/>
        </p:nvSpPr>
        <p:spPr>
          <a:xfrm>
            <a:off x="0" y="42550083"/>
            <a:ext cx="32918400" cy="1341119"/>
          </a:xfrm>
          <a:prstGeom prst="rect">
            <a:avLst/>
          </a:prstGeom>
          <a:solidFill>
            <a:schemeClr val="tx2">
              <a:lumMod val="75000"/>
              <a:lumOff val="2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kumimoji="0" lang="en-US" sz="1000" b="0" i="1"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8169C2A6-9564-09BF-3989-9D297CD227B5}"/>
              </a:ext>
            </a:extLst>
          </p:cNvPr>
          <p:cNvSpPr/>
          <p:nvPr/>
        </p:nvSpPr>
        <p:spPr>
          <a:xfrm>
            <a:off x="22252429" y="42675814"/>
            <a:ext cx="11127088" cy="1089663"/>
          </a:xfrm>
          <a:prstGeom prst="rect">
            <a:avLst/>
          </a:prstGeom>
        </p:spPr>
        <p:txBody>
          <a:bodyPr wrap="square">
            <a:noAutofit/>
          </a:bodyPr>
          <a:lstStyle/>
          <a:p>
            <a:pPr>
              <a:spcAft>
                <a:spcPts val="796"/>
              </a:spcAft>
              <a:defRPr/>
            </a:pPr>
            <a:r>
              <a:rPr lang="en-US" altLang="en-US" sz="2797"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Department of Computer Science, Faculty of Science and Technology.</a:t>
            </a:r>
          </a:p>
          <a:p>
            <a:pPr>
              <a:spcAft>
                <a:spcPts val="796"/>
              </a:spcAft>
              <a:defRPr/>
            </a:pPr>
            <a:r>
              <a:rPr lang="en-US" sz="2797"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American International University-Bangladesh (AIUB)</a:t>
            </a:r>
            <a:endParaRPr lang="en-US" sz="3402"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a:p>
            <a:pPr>
              <a:spcAft>
                <a:spcPts val="83"/>
              </a:spcAft>
              <a:defRPr/>
            </a:pPr>
            <a:endParaRPr lang="en-US" altLang="en-US" sz="2797"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483903A7-9AB1-3F93-9E69-2D1474DD54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06427" y="386719"/>
            <a:ext cx="3337559" cy="3337559"/>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3">
            <a:extLst>
              <a:ext uri="{FF2B5EF4-FFF2-40B4-BE49-F238E27FC236}">
                <a16:creationId xmlns:a16="http://schemas.microsoft.com/office/drawing/2014/main" id="{BF5512A1-67FF-5B6E-9559-157557AC0CCC}"/>
              </a:ext>
            </a:extLst>
          </p:cNvPr>
          <p:cNvSpPr txBox="1">
            <a:spLocks noChangeArrowheads="1"/>
          </p:cNvSpPr>
          <p:nvPr/>
        </p:nvSpPr>
        <p:spPr bwMode="auto">
          <a:xfrm>
            <a:off x="983912" y="5224095"/>
            <a:ext cx="9989190" cy="6859122"/>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gn="just">
              <a:lnSpc>
                <a:spcPts val="4602"/>
              </a:lnSpc>
              <a:spcAft>
                <a:spcPts val="1200"/>
              </a:spcAft>
            </a:pPr>
            <a:r>
              <a:rPr lang="en-US" sz="5000" b="1" dirty="0">
                <a:solidFill>
                  <a:srgbClr val="005BBB"/>
                </a:solidFill>
                <a:latin typeface="Times New Roman" panose="02020603050405020304" pitchFamily="18" charset="0"/>
                <a:cs typeface="Times New Roman" panose="02020603050405020304" pitchFamily="18" charset="0"/>
              </a:rPr>
              <a:t>Abstract</a:t>
            </a:r>
          </a:p>
          <a:p>
            <a:pPr marL="127020" marR="24131">
              <a:lnSpc>
                <a:spcPct val="126000"/>
              </a:lnSpc>
              <a:spcBef>
                <a:spcPts val="757"/>
              </a:spcBef>
            </a:pPr>
            <a:r>
              <a:rPr lang="en-US" sz="2800" dirty="0">
                <a:latin typeface="Times New Roman" panose="02020603050405020304" pitchFamily="18" charset="0"/>
                <a:cs typeface="Times New Roman" panose="02020603050405020304" pitchFamily="18" charset="0"/>
              </a:rPr>
              <a:t>The OBS Switch project presents a simple yet powerful hardware controller designed to manage live broadcasts in OBS Studio. Powered by an ESP32 microcontroller, the device provides ten dedicated physical buttons to execute essential functions such as streaming, recording, pausing, muting and toggling video sources. Built-in LED indicators deliver immediate visual feedback, while the TP4056 battery module ensures portability and ease of use. By replacing complex keyboard shortcuts with a tangible, user-friendly interface, OBS Switch enhances productivity, reduces user effort and improves the overall broadcasting experience.</a:t>
            </a:r>
            <a:r>
              <a:rPr lang="en-US" sz="2800" dirty="0">
                <a:latin typeface="Times New Roman" panose="02020603050405020304" pitchFamily="18" charset="0"/>
                <a:ea typeface="Calibri" panose="020F0502020204030204" pitchFamily="34" charset="0"/>
                <a:cs typeface="Times New Roman" panose="02020603050405020304" pitchFamily="18" charset="0"/>
              </a:rPr>
              <a:t>.</a:t>
            </a:r>
            <a:br>
              <a:rPr lang="en-SG" sz="2800" dirty="0">
                <a:solidFill>
                  <a:schemeClr val="tx2"/>
                </a:solidFill>
                <a:latin typeface="Times New Roman" panose="02020603050405020304" pitchFamily="18" charset="0"/>
                <a:cs typeface="Times New Roman" panose="02020603050405020304" pitchFamily="18" charset="0"/>
              </a:rPr>
            </a:br>
            <a:endParaRPr lang="en-SG" sz="2800" dirty="0">
              <a:solidFill>
                <a:schemeClr val="tx2"/>
              </a:solidFill>
              <a:latin typeface="Times New Roman" panose="02020603050405020304" pitchFamily="18" charset="0"/>
              <a:ea typeface="Arial" panose="020B0604020202020204" pitchFamily="34" charset="0"/>
              <a:cs typeface="Times New Roman" panose="02020603050405020304" pitchFamily="18" charset="0"/>
            </a:endParaRPr>
          </a:p>
        </p:txBody>
      </p:sp>
      <p:cxnSp>
        <p:nvCxnSpPr>
          <p:cNvPr id="46" name="Straight Connector 45">
            <a:extLst>
              <a:ext uri="{FF2B5EF4-FFF2-40B4-BE49-F238E27FC236}">
                <a16:creationId xmlns:a16="http://schemas.microsoft.com/office/drawing/2014/main" id="{169E7B9A-91F1-E077-42D9-51C400781E9D}"/>
              </a:ext>
            </a:extLst>
          </p:cNvPr>
          <p:cNvCxnSpPr/>
          <p:nvPr/>
        </p:nvCxnSpPr>
        <p:spPr bwMode="auto">
          <a:xfrm>
            <a:off x="1076334" y="12086531"/>
            <a:ext cx="9589330" cy="0"/>
          </a:xfrm>
          <a:prstGeom prst="line">
            <a:avLst/>
          </a:prstGeom>
          <a:noFill/>
          <a:ln w="25400" cap="flat" cmpd="sng" algn="ctr">
            <a:solidFill>
              <a:schemeClr val="tx1"/>
            </a:solidFill>
            <a:prstDash val="dash"/>
            <a:round/>
            <a:headEnd type="none" w="med" len="med"/>
            <a:tailEnd type="none" w="med" len="med"/>
          </a:ln>
          <a:effectLst/>
        </p:spPr>
      </p:cxnSp>
      <p:sp>
        <p:nvSpPr>
          <p:cNvPr id="55" name="TextBox 54">
            <a:extLst>
              <a:ext uri="{FF2B5EF4-FFF2-40B4-BE49-F238E27FC236}">
                <a16:creationId xmlns:a16="http://schemas.microsoft.com/office/drawing/2014/main" id="{CE118C7B-FBB4-9799-28F2-195BF99F561A}"/>
              </a:ext>
            </a:extLst>
          </p:cNvPr>
          <p:cNvSpPr txBox="1"/>
          <p:nvPr/>
        </p:nvSpPr>
        <p:spPr>
          <a:xfrm>
            <a:off x="983912" y="12672375"/>
            <a:ext cx="9681752" cy="7325082"/>
          </a:xfrm>
          <a:prstGeom prst="rect">
            <a:avLst/>
          </a:prstGeom>
          <a:solidFill>
            <a:schemeClr val="bg1">
              <a:alpha val="63000"/>
            </a:schemeClr>
          </a:solidFill>
          <a:effectLst/>
        </p:spPr>
        <p:txBody>
          <a:bodyPr wrap="square">
            <a:spAutoFit/>
          </a:bodyPr>
          <a:lstStyle/>
          <a:p>
            <a:pPr algn="just">
              <a:lnSpc>
                <a:spcPts val="4602"/>
              </a:lnSpc>
              <a:spcAft>
                <a:spcPts val="1200"/>
              </a:spcAft>
              <a:defRPr/>
            </a:pPr>
            <a:r>
              <a:rPr lang="en-US" sz="5000" b="1" i="0" dirty="0">
                <a:solidFill>
                  <a:srgbClr val="005BBB"/>
                </a:solidFill>
                <a:effectLst/>
                <a:latin typeface="Times New Roman" panose="02020603050405020304" pitchFamily="18" charset="0"/>
                <a:cs typeface="Times New Roman" panose="02020603050405020304" pitchFamily="18" charset="0"/>
              </a:rPr>
              <a:t>Introduction</a:t>
            </a:r>
            <a:endParaRPr lang="en-SG" sz="5000" b="0" i="0" dirty="0">
              <a:solidFill>
                <a:srgbClr val="404040"/>
              </a:solidFill>
              <a:effectLst/>
              <a:latin typeface="Times New Roman" panose="02020603050405020304" pitchFamily="18" charset="0"/>
              <a:cs typeface="Times New Roman" panose="02020603050405020304" pitchFamily="18" charset="0"/>
            </a:endParaRPr>
          </a:p>
          <a:p>
            <a:pPr marL="457200" indent="-457200" algn="just">
              <a:lnSpc>
                <a:spcPts val="2143"/>
              </a:lnSpc>
              <a:spcBef>
                <a:spcPts val="1029"/>
              </a:spcBef>
              <a:spcAft>
                <a:spcPts val="1029"/>
              </a:spcAft>
              <a:buFont typeface="Wingdings" panose="05000000000000000000" pitchFamily="2" charset="2"/>
              <a:buChar char="Ø"/>
            </a:pPr>
            <a:r>
              <a:rPr lang="en-SG" sz="2900" b="1" i="0" dirty="0">
                <a:solidFill>
                  <a:srgbClr val="0070C0"/>
                </a:solidFill>
                <a:effectLst/>
                <a:latin typeface="Times New Roman" panose="02020603050405020304" pitchFamily="18" charset="0"/>
                <a:cs typeface="Times New Roman" panose="02020603050405020304" pitchFamily="18" charset="0"/>
              </a:rPr>
              <a:t>Problem</a:t>
            </a:r>
            <a:endParaRPr lang="en-SG" sz="2900" b="0" i="0" dirty="0">
              <a:solidFill>
                <a:srgbClr val="0070C0"/>
              </a:solidFill>
              <a:effectLst/>
              <a:latin typeface="Times New Roman" panose="02020603050405020304" pitchFamily="18" charset="0"/>
              <a:cs typeface="Times New Roman" panose="02020603050405020304" pitchFamily="18" charset="0"/>
            </a:endParaRPr>
          </a:p>
          <a:p>
            <a:pPr algn="just">
              <a:spcBef>
                <a:spcPts val="757"/>
              </a:spcBef>
            </a:pPr>
            <a:r>
              <a:rPr lang="en-US" sz="2800" dirty="0">
                <a:latin typeface="Times New Roman" panose="02020603050405020304" pitchFamily="18" charset="0"/>
                <a:cs typeface="Times New Roman" panose="02020603050405020304" pitchFamily="18" charset="0"/>
              </a:rPr>
              <a:t>During live streaming or recording, broadcasters often rely on keyboard shortcuts and mouse clicks to manage OBS Studio. This method can be slow, unintuitive, and distracting, as streamers must constantly shift focus between creating content and handling technical controls.</a:t>
            </a:r>
            <a:endParaRPr lang="en-US" sz="2800" dirty="0">
              <a:solidFill>
                <a:schemeClr val="tx2"/>
              </a:solidFill>
              <a:latin typeface="Times New Roman" panose="02020603050405020304" pitchFamily="18" charset="0"/>
              <a:cs typeface="Times New Roman" panose="02020603050405020304" pitchFamily="18" charset="0"/>
            </a:endParaRPr>
          </a:p>
          <a:p>
            <a:pPr marL="457200" indent="-457200" algn="just">
              <a:lnSpc>
                <a:spcPts val="2143"/>
              </a:lnSpc>
              <a:spcBef>
                <a:spcPts val="1029"/>
              </a:spcBef>
              <a:spcAft>
                <a:spcPts val="1029"/>
              </a:spcAft>
              <a:buFont typeface="Wingdings" panose="05000000000000000000" pitchFamily="2" charset="2"/>
              <a:buChar char="Ø"/>
            </a:pPr>
            <a:r>
              <a:rPr lang="en-SG" sz="2900" b="1" i="0" dirty="0">
                <a:solidFill>
                  <a:srgbClr val="0070C0"/>
                </a:solidFill>
                <a:effectLst/>
                <a:latin typeface="Times New Roman" panose="02020603050405020304" pitchFamily="18" charset="0"/>
                <a:cs typeface="Times New Roman" panose="02020603050405020304" pitchFamily="18" charset="0"/>
              </a:rPr>
              <a:t>Objective</a:t>
            </a:r>
            <a:endParaRPr lang="en-SG" sz="2900" b="0" i="0" dirty="0">
              <a:solidFill>
                <a:srgbClr val="0070C0"/>
              </a:solidFill>
              <a:effectLst/>
              <a:latin typeface="Times New Roman" panose="02020603050405020304" pitchFamily="18" charset="0"/>
              <a:cs typeface="Times New Roman" panose="02020603050405020304" pitchFamily="18" charset="0"/>
            </a:endParaRPr>
          </a:p>
          <a:p>
            <a:pPr marL="514350" indent="-514350">
              <a:spcBef>
                <a:spcPts val="157"/>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To simplify OBS Studio control using a dedicated hardware button interface.</a:t>
            </a:r>
          </a:p>
          <a:p>
            <a:pPr marL="514350" indent="-514350">
              <a:spcBef>
                <a:spcPts val="157"/>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To provide real-time feedback with LED indicators for user awareness.</a:t>
            </a:r>
          </a:p>
          <a:p>
            <a:pPr marL="514350" indent="-514350">
              <a:spcBef>
                <a:spcPts val="157"/>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To make the system portable with a rechargeable battery setup.</a:t>
            </a:r>
          </a:p>
          <a:p>
            <a:pPr marL="514350" indent="-514350">
              <a:spcBef>
                <a:spcPts val="157"/>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To enhance Human–Computer Interaction by improving efficiency and usability for streamers</a:t>
            </a:r>
            <a:r>
              <a:rPr lang="en-US" sz="3200" dirty="0"/>
              <a:t>.</a:t>
            </a:r>
          </a:p>
        </p:txBody>
      </p:sp>
      <p:cxnSp>
        <p:nvCxnSpPr>
          <p:cNvPr id="1024" name="Straight Connector 1023">
            <a:extLst>
              <a:ext uri="{FF2B5EF4-FFF2-40B4-BE49-F238E27FC236}">
                <a16:creationId xmlns:a16="http://schemas.microsoft.com/office/drawing/2014/main" id="{90329AB1-26B5-DD95-62D2-EA0F04DB75D9}"/>
              </a:ext>
            </a:extLst>
          </p:cNvPr>
          <p:cNvCxnSpPr/>
          <p:nvPr/>
        </p:nvCxnSpPr>
        <p:spPr bwMode="auto">
          <a:xfrm>
            <a:off x="1108714" y="41680176"/>
            <a:ext cx="9784080" cy="0"/>
          </a:xfrm>
          <a:prstGeom prst="line">
            <a:avLst/>
          </a:prstGeom>
          <a:noFill/>
          <a:ln w="25400" cap="flat" cmpd="sng" algn="ctr">
            <a:solidFill>
              <a:schemeClr val="tx1"/>
            </a:solidFill>
            <a:prstDash val="dash"/>
            <a:round/>
            <a:headEnd type="none" w="med" len="med"/>
            <a:tailEnd type="none" w="med" len="med"/>
          </a:ln>
          <a:effectLst/>
        </p:spPr>
      </p:cxnSp>
      <p:sp>
        <p:nvSpPr>
          <p:cNvPr id="1031" name="TextBox 1030">
            <a:extLst>
              <a:ext uri="{FF2B5EF4-FFF2-40B4-BE49-F238E27FC236}">
                <a16:creationId xmlns:a16="http://schemas.microsoft.com/office/drawing/2014/main" id="{FE639642-0756-CFE0-BE9E-484465460BAC}"/>
              </a:ext>
            </a:extLst>
          </p:cNvPr>
          <p:cNvSpPr txBox="1"/>
          <p:nvPr/>
        </p:nvSpPr>
        <p:spPr>
          <a:xfrm>
            <a:off x="22252429" y="5085665"/>
            <a:ext cx="9745133" cy="8202245"/>
          </a:xfrm>
          <a:prstGeom prst="rect">
            <a:avLst/>
          </a:prstGeom>
          <a:solidFill>
            <a:schemeClr val="bg1">
              <a:alpha val="63000"/>
            </a:schemeClr>
          </a:solidFill>
          <a:effectLst/>
        </p:spPr>
        <p:txBody>
          <a:bodyPr wrap="square">
            <a:spAutoFit/>
          </a:bodyPr>
          <a:lstStyle/>
          <a:p>
            <a:r>
              <a:rPr lang="en-US" sz="5000" b="1" dirty="0">
                <a:solidFill>
                  <a:srgbClr val="0070C0"/>
                </a:solidFill>
                <a:latin typeface="Times New Roman" panose="02020603050405020304" pitchFamily="18" charset="0"/>
                <a:cs typeface="Times New Roman" panose="02020603050405020304" pitchFamily="18" charset="0"/>
              </a:rPr>
              <a:t>Future Enhancements</a:t>
            </a:r>
          </a:p>
          <a:p>
            <a:pPr marR="0" lvl="0">
              <a:spcBef>
                <a:spcPts val="1000"/>
              </a:spcBef>
              <a:spcAft>
                <a:spcPts val="0"/>
              </a:spcAft>
              <a:buSzPts val="1200"/>
              <a:tabLst>
                <a:tab pos="155575" algn="l"/>
              </a:tabLst>
            </a:pPr>
            <a:r>
              <a:rPr lang="en-US" sz="2900" spc="-5" dirty="0">
                <a:latin typeface="Times New Roman" panose="02020603050405020304" pitchFamily="18" charset="0"/>
                <a:ea typeface="Trebuchet MS" panose="020B0603020202020204" pitchFamily="34" charset="0"/>
                <a:cs typeface="Times New Roman" panose="02020603050405020304" pitchFamily="18" charset="0"/>
              </a:rPr>
              <a:t>1. </a:t>
            </a:r>
            <a:r>
              <a:rPr lang="en-US" sz="2900" b="1" spc="-5" dirty="0">
                <a:latin typeface="Times New Roman" panose="02020603050405020304" pitchFamily="18" charset="0"/>
                <a:ea typeface="Trebuchet MS" panose="020B0603020202020204" pitchFamily="34" charset="0"/>
                <a:cs typeface="Times New Roman" panose="02020603050405020304" pitchFamily="18" charset="0"/>
              </a:rPr>
              <a:t>OLED</a:t>
            </a:r>
            <a:r>
              <a:rPr lang="en-US" sz="2900" b="1" spc="-55"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b="1" spc="-5" dirty="0">
                <a:latin typeface="Times New Roman" panose="02020603050405020304" pitchFamily="18" charset="0"/>
                <a:ea typeface="Trebuchet MS" panose="020B0603020202020204" pitchFamily="34" charset="0"/>
                <a:cs typeface="Times New Roman" panose="02020603050405020304" pitchFamily="18" charset="0"/>
              </a:rPr>
              <a:t>or</a:t>
            </a:r>
            <a:r>
              <a:rPr lang="en-US" sz="2900" b="1" spc="-70"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b="1" spc="-5" dirty="0">
                <a:latin typeface="Times New Roman" panose="02020603050405020304" pitchFamily="18" charset="0"/>
                <a:ea typeface="Trebuchet MS" panose="020B0603020202020204" pitchFamily="34" charset="0"/>
                <a:cs typeface="Times New Roman" panose="02020603050405020304" pitchFamily="18" charset="0"/>
              </a:rPr>
              <a:t>LCD</a:t>
            </a:r>
            <a:r>
              <a:rPr lang="en-US" sz="2900" b="1" spc="-60"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b="1" spc="-5" dirty="0">
                <a:latin typeface="Times New Roman" panose="02020603050405020304" pitchFamily="18" charset="0"/>
                <a:ea typeface="Trebuchet MS" panose="020B0603020202020204" pitchFamily="34" charset="0"/>
                <a:cs typeface="Times New Roman" panose="02020603050405020304" pitchFamily="18" charset="0"/>
              </a:rPr>
              <a:t>Display</a:t>
            </a:r>
            <a:r>
              <a:rPr lang="en-US" sz="2900" b="1" spc="-50"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b="1" spc="-10" dirty="0">
                <a:latin typeface="Times New Roman" panose="02020603050405020304" pitchFamily="18" charset="0"/>
                <a:ea typeface="Trebuchet MS" panose="020B0603020202020204" pitchFamily="34" charset="0"/>
                <a:cs typeface="Times New Roman" panose="02020603050405020304" pitchFamily="18" charset="0"/>
              </a:rPr>
              <a:t>Integration</a:t>
            </a:r>
            <a:endParaRPr lang="en-US" sz="2900" b="1" spc="-5" dirty="0">
              <a:latin typeface="Times New Roman" panose="02020603050405020304" pitchFamily="18" charset="0"/>
              <a:ea typeface="Trebuchet MS" panose="020B0603020202020204" pitchFamily="34" charset="0"/>
              <a:cs typeface="Times New Roman" panose="02020603050405020304" pitchFamily="18" charset="0"/>
            </a:endParaRPr>
          </a:p>
          <a:p>
            <a:pPr marL="742950" marR="0" lvl="1" indent="-285750">
              <a:spcBef>
                <a:spcPts val="1000"/>
              </a:spcBef>
              <a:spcAft>
                <a:spcPts val="0"/>
              </a:spcAft>
              <a:buSzPts val="1200"/>
              <a:buFont typeface="Trebuchet MS" panose="020B0603020202020204" pitchFamily="34" charset="0"/>
              <a:buChar char="•"/>
              <a:tabLst>
                <a:tab pos="132715" algn="l"/>
              </a:tabLst>
            </a:pP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Show</a:t>
            </a:r>
            <a:r>
              <a:rPr lang="en-US" sz="2900" spc="-115"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real-time</a:t>
            </a:r>
            <a:r>
              <a:rPr lang="en-US" sz="2900" spc="-110"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status</a:t>
            </a:r>
            <a:r>
              <a:rPr lang="en-US" sz="2900" spc="-105"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and</a:t>
            </a:r>
            <a:r>
              <a:rPr lang="en-US" sz="2900" spc="-115"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recording,</a:t>
            </a:r>
            <a:r>
              <a:rPr lang="en-US" sz="2900" spc="-105"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streaming,</a:t>
            </a:r>
            <a:r>
              <a:rPr lang="en-US" sz="2900" spc="-105"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scene</a:t>
            </a:r>
            <a:r>
              <a:rPr lang="en-US" sz="2900" spc="-105"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name.</a:t>
            </a:r>
            <a:endParaRPr lang="en-US" sz="2900" dirty="0">
              <a:latin typeface="Times New Roman" panose="02020603050405020304" pitchFamily="18" charset="0"/>
              <a:ea typeface="Trebuchet MS" panose="020B0603020202020204" pitchFamily="34" charset="0"/>
              <a:cs typeface="Times New Roman" panose="02020603050405020304" pitchFamily="18" charset="0"/>
            </a:endParaRPr>
          </a:p>
          <a:p>
            <a:pPr marL="742950" marR="0" lvl="1" indent="-285750">
              <a:spcBef>
                <a:spcPts val="1000"/>
              </a:spcBef>
              <a:spcAft>
                <a:spcPts val="0"/>
              </a:spcAft>
              <a:buSzPts val="1200"/>
              <a:buFont typeface="Trebuchet MS" panose="020B0603020202020204" pitchFamily="34" charset="0"/>
              <a:buChar char="•"/>
              <a:tabLst>
                <a:tab pos="132715" algn="l"/>
              </a:tabLst>
            </a:pP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Add</a:t>
            </a:r>
            <a:r>
              <a:rPr lang="en-US" sz="2900" spc="-125"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visual</a:t>
            </a:r>
            <a:r>
              <a:rPr lang="en-US" sz="2900" spc="-120"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feedback</a:t>
            </a:r>
            <a:r>
              <a:rPr lang="en-US" sz="2900" spc="-115"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like</a:t>
            </a:r>
            <a:r>
              <a:rPr lang="en-US" sz="2900" spc="-120"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timers</a:t>
            </a:r>
            <a:r>
              <a:rPr lang="en-US" sz="2900" spc="-110"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or</a:t>
            </a:r>
            <a:r>
              <a:rPr lang="en-US" sz="2900" spc="-120"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audio</a:t>
            </a:r>
            <a:r>
              <a:rPr lang="en-US" sz="2900" spc="-120"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levels.</a:t>
            </a:r>
            <a:endParaRPr lang="en-US" sz="2900" dirty="0">
              <a:latin typeface="Times New Roman" panose="02020603050405020304" pitchFamily="18" charset="0"/>
              <a:ea typeface="Trebuchet MS" panose="020B0603020202020204" pitchFamily="34" charset="0"/>
              <a:cs typeface="Times New Roman" panose="02020603050405020304" pitchFamily="18" charset="0"/>
            </a:endParaRPr>
          </a:p>
          <a:p>
            <a:pPr marR="0" lvl="0">
              <a:spcBef>
                <a:spcPts val="1000"/>
              </a:spcBef>
              <a:spcAft>
                <a:spcPts val="0"/>
              </a:spcAft>
              <a:buSzPts val="1200"/>
              <a:tabLst>
                <a:tab pos="186055" algn="l"/>
              </a:tabLst>
            </a:pPr>
            <a:r>
              <a:rPr lang="en-US" sz="2900" b="1" spc="-20" dirty="0">
                <a:latin typeface="Times New Roman" panose="02020603050405020304" pitchFamily="18" charset="0"/>
                <a:ea typeface="Trebuchet MS" panose="020B0603020202020204" pitchFamily="34" charset="0"/>
                <a:cs typeface="Times New Roman" panose="02020603050405020304" pitchFamily="18" charset="0"/>
              </a:rPr>
              <a:t>2. RGB</a:t>
            </a:r>
            <a:r>
              <a:rPr lang="en-US" sz="2900" b="1" spc="-65"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b="1" spc="-20" dirty="0">
                <a:latin typeface="Times New Roman" panose="02020603050405020304" pitchFamily="18" charset="0"/>
                <a:ea typeface="Trebuchet MS" panose="020B0603020202020204" pitchFamily="34" charset="0"/>
                <a:cs typeface="Times New Roman" panose="02020603050405020304" pitchFamily="18" charset="0"/>
              </a:rPr>
              <a:t>Backlit</a:t>
            </a:r>
            <a:r>
              <a:rPr lang="en-US" sz="2900" b="1" spc="-65"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b="1" spc="-20" dirty="0">
                <a:latin typeface="Times New Roman" panose="02020603050405020304" pitchFamily="18" charset="0"/>
                <a:ea typeface="Trebuchet MS" panose="020B0603020202020204" pitchFamily="34" charset="0"/>
                <a:cs typeface="Times New Roman" panose="02020603050405020304" pitchFamily="18" charset="0"/>
              </a:rPr>
              <a:t>Buttons</a:t>
            </a:r>
            <a:endParaRPr lang="en-US" sz="2900" b="1" spc="-5" dirty="0">
              <a:latin typeface="Times New Roman" panose="02020603050405020304" pitchFamily="18" charset="0"/>
              <a:ea typeface="Trebuchet MS" panose="020B0603020202020204" pitchFamily="34" charset="0"/>
              <a:cs typeface="Times New Roman" panose="02020603050405020304" pitchFamily="18" charset="0"/>
            </a:endParaRPr>
          </a:p>
          <a:p>
            <a:pPr marL="742950" marR="0" lvl="1" indent="-285750">
              <a:spcBef>
                <a:spcPts val="1000"/>
              </a:spcBef>
              <a:spcAft>
                <a:spcPts val="0"/>
              </a:spcAft>
              <a:buSzPts val="1200"/>
              <a:buFont typeface="Trebuchet MS" panose="020B0603020202020204" pitchFamily="34" charset="0"/>
              <a:buChar char="•"/>
              <a:tabLst>
                <a:tab pos="132715" algn="l"/>
              </a:tabLst>
            </a:pPr>
            <a:r>
              <a:rPr lang="en-US" sz="2900" spc="-10" dirty="0">
                <a:latin typeface="Times New Roman" panose="02020603050405020304" pitchFamily="18" charset="0"/>
                <a:ea typeface="Trebuchet MS" panose="020B0603020202020204" pitchFamily="34" charset="0"/>
                <a:cs typeface="Times New Roman" panose="02020603050405020304" pitchFamily="18" charset="0"/>
              </a:rPr>
              <a:t>Color-coded</a:t>
            </a:r>
            <a:r>
              <a:rPr lang="en-US" sz="2900" spc="-40"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10" dirty="0">
                <a:latin typeface="Times New Roman" panose="02020603050405020304" pitchFamily="18" charset="0"/>
                <a:ea typeface="Trebuchet MS" panose="020B0603020202020204" pitchFamily="34" charset="0"/>
                <a:cs typeface="Times New Roman" panose="02020603050405020304" pitchFamily="18" charset="0"/>
              </a:rPr>
              <a:t>feedback</a:t>
            </a:r>
            <a:endParaRPr lang="en-US" sz="2900" dirty="0">
              <a:latin typeface="Times New Roman" panose="02020603050405020304" pitchFamily="18" charset="0"/>
              <a:ea typeface="Trebuchet MS" panose="020B0603020202020204" pitchFamily="34" charset="0"/>
              <a:cs typeface="Times New Roman" panose="02020603050405020304" pitchFamily="18" charset="0"/>
            </a:endParaRPr>
          </a:p>
          <a:p>
            <a:pPr marL="742950" marR="0" lvl="1" indent="-285750">
              <a:spcBef>
                <a:spcPts val="1000"/>
              </a:spcBef>
              <a:spcAft>
                <a:spcPts val="0"/>
              </a:spcAft>
              <a:buSzPts val="1200"/>
              <a:buFont typeface="Trebuchet MS" panose="020B0603020202020204" pitchFamily="34" charset="0"/>
              <a:buChar char="•"/>
              <a:tabLst>
                <a:tab pos="132715" algn="l"/>
              </a:tabLst>
            </a:pPr>
            <a:r>
              <a:rPr lang="en-US" sz="2900" spc="-30" dirty="0">
                <a:latin typeface="Times New Roman" panose="02020603050405020304" pitchFamily="18" charset="0"/>
                <a:ea typeface="Trebuchet MS" panose="020B0603020202020204" pitchFamily="34" charset="0"/>
                <a:cs typeface="Times New Roman" panose="02020603050405020304" pitchFamily="18" charset="0"/>
              </a:rPr>
              <a:t>Helps</a:t>
            </a:r>
            <a:r>
              <a:rPr lang="en-US" sz="2900" spc="-75"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30" dirty="0">
                <a:latin typeface="Times New Roman" panose="02020603050405020304" pitchFamily="18" charset="0"/>
                <a:ea typeface="Trebuchet MS" panose="020B0603020202020204" pitchFamily="34" charset="0"/>
                <a:cs typeface="Times New Roman" panose="02020603050405020304" pitchFamily="18" charset="0"/>
              </a:rPr>
              <a:t>in</a:t>
            </a:r>
            <a:r>
              <a:rPr lang="en-US" sz="2900" spc="-90"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30" dirty="0">
                <a:latin typeface="Times New Roman" panose="02020603050405020304" pitchFamily="18" charset="0"/>
                <a:ea typeface="Trebuchet MS" panose="020B0603020202020204" pitchFamily="34" charset="0"/>
                <a:cs typeface="Times New Roman" panose="02020603050405020304" pitchFamily="18" charset="0"/>
              </a:rPr>
              <a:t>low-light</a:t>
            </a:r>
            <a:r>
              <a:rPr lang="en-US" sz="2900" spc="-65"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30" dirty="0">
                <a:latin typeface="Times New Roman" panose="02020603050405020304" pitchFamily="18" charset="0"/>
                <a:ea typeface="Trebuchet MS" panose="020B0603020202020204" pitchFamily="34" charset="0"/>
                <a:cs typeface="Times New Roman" panose="02020603050405020304" pitchFamily="18" charset="0"/>
              </a:rPr>
              <a:t>conditions.</a:t>
            </a:r>
            <a:endParaRPr lang="en-US" sz="2900" dirty="0">
              <a:latin typeface="Times New Roman" panose="02020603050405020304" pitchFamily="18" charset="0"/>
              <a:ea typeface="Trebuchet MS" panose="020B0603020202020204" pitchFamily="34" charset="0"/>
              <a:cs typeface="Times New Roman" panose="02020603050405020304" pitchFamily="18" charset="0"/>
            </a:endParaRPr>
          </a:p>
          <a:p>
            <a:pPr marR="0" lvl="0">
              <a:spcBef>
                <a:spcPts val="1000"/>
              </a:spcBef>
              <a:spcAft>
                <a:spcPts val="0"/>
              </a:spcAft>
              <a:buSzPts val="1200"/>
              <a:tabLst>
                <a:tab pos="186055" algn="l"/>
              </a:tabLst>
            </a:pPr>
            <a:r>
              <a:rPr lang="en-US" sz="2900" b="1" spc="-25" dirty="0">
                <a:latin typeface="Times New Roman" panose="02020603050405020304" pitchFamily="18" charset="0"/>
                <a:ea typeface="Trebuchet MS" panose="020B0603020202020204" pitchFamily="34" charset="0"/>
                <a:cs typeface="Times New Roman" panose="02020603050405020304" pitchFamily="18" charset="0"/>
              </a:rPr>
              <a:t>3. Touchscreen</a:t>
            </a:r>
            <a:r>
              <a:rPr lang="en-US" sz="2900" b="1" spc="-45"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b="1" spc="-10" dirty="0">
                <a:latin typeface="Times New Roman" panose="02020603050405020304" pitchFamily="18" charset="0"/>
                <a:ea typeface="Trebuchet MS" panose="020B0603020202020204" pitchFamily="34" charset="0"/>
                <a:cs typeface="Times New Roman" panose="02020603050405020304" pitchFamily="18" charset="0"/>
              </a:rPr>
              <a:t>Interface</a:t>
            </a:r>
            <a:endParaRPr lang="en-US" sz="2900" b="1" spc="-5" dirty="0">
              <a:latin typeface="Times New Roman" panose="02020603050405020304" pitchFamily="18" charset="0"/>
              <a:ea typeface="Trebuchet MS" panose="020B0603020202020204" pitchFamily="34" charset="0"/>
              <a:cs typeface="Times New Roman" panose="02020603050405020304" pitchFamily="18" charset="0"/>
            </a:endParaRPr>
          </a:p>
          <a:p>
            <a:pPr marL="742950" marR="0" lvl="1" indent="-285750">
              <a:spcBef>
                <a:spcPts val="1000"/>
              </a:spcBef>
              <a:spcAft>
                <a:spcPts val="0"/>
              </a:spcAft>
              <a:buSzPts val="1200"/>
              <a:buFont typeface="Trebuchet MS" panose="020B0603020202020204" pitchFamily="34" charset="0"/>
              <a:buChar char="•"/>
              <a:tabLst>
                <a:tab pos="132715" algn="l"/>
              </a:tabLst>
            </a:pP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Replace</a:t>
            </a:r>
            <a:r>
              <a:rPr lang="en-US" sz="2900" spc="-55"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physical</a:t>
            </a:r>
            <a:r>
              <a:rPr lang="en-US" sz="2900" spc="-60"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buttons</a:t>
            </a:r>
            <a:r>
              <a:rPr lang="en-US" sz="2900" spc="-55"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with</a:t>
            </a:r>
            <a:r>
              <a:rPr lang="en-US" sz="2900" spc="-60"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a</a:t>
            </a:r>
            <a:r>
              <a:rPr lang="en-US" sz="2900" spc="-60"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customizable</a:t>
            </a:r>
            <a:r>
              <a:rPr lang="en-US" sz="2900" spc="-50"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touchscreen</a:t>
            </a:r>
            <a:r>
              <a:rPr lang="en-US" sz="2900" spc="-60"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panel.</a:t>
            </a:r>
            <a:endParaRPr lang="en-US" sz="2900" dirty="0">
              <a:latin typeface="Times New Roman" panose="02020603050405020304" pitchFamily="18" charset="0"/>
              <a:ea typeface="Trebuchet MS" panose="020B0603020202020204" pitchFamily="34" charset="0"/>
              <a:cs typeface="Times New Roman" panose="02020603050405020304" pitchFamily="18" charset="0"/>
            </a:endParaRPr>
          </a:p>
          <a:p>
            <a:pPr marR="0" lvl="0">
              <a:spcBef>
                <a:spcPts val="1000"/>
              </a:spcBef>
              <a:spcAft>
                <a:spcPts val="0"/>
              </a:spcAft>
              <a:buSzPts val="1200"/>
              <a:tabLst>
                <a:tab pos="186055" algn="l"/>
              </a:tabLst>
            </a:pPr>
            <a:r>
              <a:rPr lang="en-US" sz="2900" b="1" spc="-35" dirty="0">
                <a:latin typeface="Times New Roman" panose="02020603050405020304" pitchFamily="18" charset="0"/>
                <a:ea typeface="Trebuchet MS" panose="020B0603020202020204" pitchFamily="34" charset="0"/>
                <a:cs typeface="Times New Roman" panose="02020603050405020304" pitchFamily="18" charset="0"/>
              </a:rPr>
              <a:t>4. Wireless/Bluetooth</a:t>
            </a:r>
            <a:r>
              <a:rPr lang="en-US" sz="2900" b="1" spc="40"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b="1" spc="-10" dirty="0">
                <a:latin typeface="Times New Roman" panose="02020603050405020304" pitchFamily="18" charset="0"/>
                <a:ea typeface="Trebuchet MS" panose="020B0603020202020204" pitchFamily="34" charset="0"/>
                <a:cs typeface="Times New Roman" panose="02020603050405020304" pitchFamily="18" charset="0"/>
              </a:rPr>
              <a:t>Connectivity</a:t>
            </a:r>
            <a:endParaRPr lang="en-US" sz="2900" b="1" spc="-5" dirty="0">
              <a:latin typeface="Times New Roman" panose="02020603050405020304" pitchFamily="18" charset="0"/>
              <a:ea typeface="Trebuchet MS" panose="020B0603020202020204" pitchFamily="34" charset="0"/>
              <a:cs typeface="Times New Roman" panose="02020603050405020304" pitchFamily="18" charset="0"/>
            </a:endParaRPr>
          </a:p>
          <a:p>
            <a:pPr marL="742950" marR="0" lvl="1" indent="-285750">
              <a:spcBef>
                <a:spcPts val="1000"/>
              </a:spcBef>
              <a:spcAft>
                <a:spcPts val="0"/>
              </a:spcAft>
              <a:buSzPts val="1200"/>
              <a:buFont typeface="Trebuchet MS" panose="020B0603020202020204" pitchFamily="34" charset="0"/>
              <a:buChar char="•"/>
              <a:tabLst>
                <a:tab pos="132715" algn="l"/>
              </a:tabLst>
            </a:pP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Operate</a:t>
            </a:r>
            <a:r>
              <a:rPr lang="en-US" sz="2900" spc="-115"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without</a:t>
            </a:r>
            <a:r>
              <a:rPr lang="en-US" sz="2900" spc="-115"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USB</a:t>
            </a:r>
            <a:r>
              <a:rPr lang="en-US" sz="2900" spc="-110"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cables</a:t>
            </a:r>
            <a:r>
              <a:rPr lang="en-US" sz="2900" spc="-100"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a:t>
            </a:r>
            <a:r>
              <a:rPr lang="en-US" sz="2900" spc="-115"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ideal</a:t>
            </a:r>
            <a:r>
              <a:rPr lang="en-US" sz="2900" spc="-115"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for</a:t>
            </a:r>
            <a:r>
              <a:rPr lang="en-US" sz="2900" spc="-110"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flexible</a:t>
            </a:r>
            <a:r>
              <a:rPr lang="en-US" sz="2900" spc="-115"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20" dirty="0">
                <a:latin typeface="Times New Roman" panose="02020603050405020304" pitchFamily="18" charset="0"/>
                <a:ea typeface="Trebuchet MS" panose="020B0603020202020204" pitchFamily="34" charset="0"/>
                <a:cs typeface="Times New Roman" panose="02020603050405020304" pitchFamily="18" charset="0"/>
              </a:rPr>
              <a:t>setups.</a:t>
            </a:r>
            <a:endParaRPr lang="en-US" sz="2900" dirty="0">
              <a:latin typeface="Times New Roman" panose="02020603050405020304" pitchFamily="18" charset="0"/>
              <a:ea typeface="Trebuchet MS" panose="020B0603020202020204" pitchFamily="34" charset="0"/>
              <a:cs typeface="Times New Roman" panose="02020603050405020304" pitchFamily="18" charset="0"/>
            </a:endParaRPr>
          </a:p>
          <a:p>
            <a:pPr marR="0" lvl="0">
              <a:spcBef>
                <a:spcPts val="1000"/>
              </a:spcBef>
              <a:spcAft>
                <a:spcPts val="0"/>
              </a:spcAft>
              <a:buSzPts val="1200"/>
              <a:tabLst>
                <a:tab pos="186055" algn="l"/>
              </a:tabLst>
            </a:pPr>
            <a:r>
              <a:rPr lang="en-US" sz="2900" b="1" spc="-20" dirty="0">
                <a:latin typeface="Times New Roman" panose="02020603050405020304" pitchFamily="18" charset="0"/>
                <a:ea typeface="Trebuchet MS" panose="020B0603020202020204" pitchFamily="34" charset="0"/>
                <a:cs typeface="Times New Roman" panose="02020603050405020304" pitchFamily="18" charset="0"/>
              </a:rPr>
              <a:t>5. Haptic</a:t>
            </a:r>
            <a:r>
              <a:rPr lang="en-US" sz="2900" b="1" spc="-75"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b="1" spc="-10" dirty="0">
                <a:latin typeface="Times New Roman" panose="02020603050405020304" pitchFamily="18" charset="0"/>
                <a:ea typeface="Trebuchet MS" panose="020B0603020202020204" pitchFamily="34" charset="0"/>
                <a:cs typeface="Times New Roman" panose="02020603050405020304" pitchFamily="18" charset="0"/>
              </a:rPr>
              <a:t>Feedback</a:t>
            </a:r>
            <a:endParaRPr lang="en-US" sz="2900" b="1" spc="-5" dirty="0">
              <a:latin typeface="Times New Roman" panose="02020603050405020304" pitchFamily="18" charset="0"/>
              <a:ea typeface="Trebuchet MS" panose="020B0603020202020204" pitchFamily="34" charset="0"/>
              <a:cs typeface="Times New Roman" panose="02020603050405020304" pitchFamily="18" charset="0"/>
            </a:endParaRPr>
          </a:p>
          <a:p>
            <a:pPr marL="742950" marR="0" lvl="1" indent="-285750">
              <a:spcBef>
                <a:spcPts val="1000"/>
              </a:spcBef>
              <a:spcAft>
                <a:spcPts val="0"/>
              </a:spcAft>
              <a:buSzPts val="1200"/>
              <a:buFont typeface="Trebuchet MS" panose="020B0603020202020204" pitchFamily="34" charset="0"/>
              <a:buChar char="•"/>
              <a:tabLst>
                <a:tab pos="132715" algn="l"/>
              </a:tabLst>
            </a:pPr>
            <a:r>
              <a:rPr lang="en-US" sz="2900" spc="-40" dirty="0">
                <a:latin typeface="Times New Roman" panose="02020603050405020304" pitchFamily="18" charset="0"/>
                <a:ea typeface="Trebuchet MS" panose="020B0603020202020204" pitchFamily="34" charset="0"/>
                <a:cs typeface="Times New Roman" panose="02020603050405020304" pitchFamily="18" charset="0"/>
              </a:rPr>
              <a:t>Vibration feedback</a:t>
            </a:r>
            <a:r>
              <a:rPr lang="en-US" sz="2900" spc="-50"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40" dirty="0">
                <a:latin typeface="Times New Roman" panose="02020603050405020304" pitchFamily="18" charset="0"/>
                <a:ea typeface="Trebuchet MS" panose="020B0603020202020204" pitchFamily="34" charset="0"/>
                <a:cs typeface="Times New Roman" panose="02020603050405020304" pitchFamily="18" charset="0"/>
              </a:rPr>
              <a:t>for</a:t>
            </a:r>
            <a:r>
              <a:rPr lang="en-US" sz="2900" spc="-60"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40" dirty="0">
                <a:latin typeface="Times New Roman" panose="02020603050405020304" pitchFamily="18" charset="0"/>
                <a:ea typeface="Trebuchet MS" panose="020B0603020202020204" pitchFamily="34" charset="0"/>
                <a:cs typeface="Times New Roman" panose="02020603050405020304" pitchFamily="18" charset="0"/>
              </a:rPr>
              <a:t>confirming</a:t>
            </a:r>
            <a:r>
              <a:rPr lang="en-US" sz="2900" spc="-55"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40" dirty="0">
                <a:latin typeface="Times New Roman" panose="02020603050405020304" pitchFamily="18" charset="0"/>
                <a:ea typeface="Trebuchet MS" panose="020B0603020202020204" pitchFamily="34" charset="0"/>
                <a:cs typeface="Times New Roman" panose="02020603050405020304" pitchFamily="18" charset="0"/>
              </a:rPr>
              <a:t>button</a:t>
            </a:r>
            <a:r>
              <a:rPr lang="en-US" sz="2900" spc="-65" dirty="0">
                <a:latin typeface="Times New Roman" panose="02020603050405020304" pitchFamily="18" charset="0"/>
                <a:ea typeface="Trebuchet MS" panose="020B0603020202020204" pitchFamily="34" charset="0"/>
                <a:cs typeface="Times New Roman" panose="02020603050405020304" pitchFamily="18" charset="0"/>
              </a:rPr>
              <a:t> </a:t>
            </a:r>
            <a:r>
              <a:rPr lang="en-US" sz="2900" spc="-40" dirty="0">
                <a:latin typeface="Times New Roman" panose="02020603050405020304" pitchFamily="18" charset="0"/>
                <a:ea typeface="Trebuchet MS" panose="020B0603020202020204" pitchFamily="34" charset="0"/>
                <a:cs typeface="Times New Roman" panose="02020603050405020304" pitchFamily="18" charset="0"/>
              </a:rPr>
              <a:t>presses.</a:t>
            </a:r>
            <a:endParaRPr lang="en-US" sz="2900" spc="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cxnSp>
        <p:nvCxnSpPr>
          <p:cNvPr id="1037" name="Straight Connector 1036">
            <a:extLst>
              <a:ext uri="{FF2B5EF4-FFF2-40B4-BE49-F238E27FC236}">
                <a16:creationId xmlns:a16="http://schemas.microsoft.com/office/drawing/2014/main" id="{F831B0C1-6CC7-02D5-929B-BBDBF5209391}"/>
              </a:ext>
            </a:extLst>
          </p:cNvPr>
          <p:cNvCxnSpPr/>
          <p:nvPr/>
        </p:nvCxnSpPr>
        <p:spPr bwMode="auto">
          <a:xfrm>
            <a:off x="11673192" y="41680176"/>
            <a:ext cx="9784080" cy="0"/>
          </a:xfrm>
          <a:prstGeom prst="line">
            <a:avLst/>
          </a:prstGeom>
          <a:noFill/>
          <a:ln w="25400" cap="flat" cmpd="sng" algn="ctr">
            <a:solidFill>
              <a:schemeClr val="tx1"/>
            </a:solidFill>
            <a:prstDash val="dash"/>
            <a:round/>
            <a:headEnd type="none" w="med" len="med"/>
            <a:tailEnd type="none" w="med" len="med"/>
          </a:ln>
          <a:effectLst/>
        </p:spPr>
      </p:cxnSp>
      <p:sp>
        <p:nvSpPr>
          <p:cNvPr id="1038" name="TextBox 1037">
            <a:extLst>
              <a:ext uri="{FF2B5EF4-FFF2-40B4-BE49-F238E27FC236}">
                <a16:creationId xmlns:a16="http://schemas.microsoft.com/office/drawing/2014/main" id="{A247AC93-F3A5-CFD1-FE45-732FCFDA5933}"/>
              </a:ext>
            </a:extLst>
          </p:cNvPr>
          <p:cNvSpPr txBox="1"/>
          <p:nvPr/>
        </p:nvSpPr>
        <p:spPr>
          <a:xfrm>
            <a:off x="22065296" y="21488782"/>
            <a:ext cx="9882051" cy="17076983"/>
          </a:xfrm>
          <a:prstGeom prst="rect">
            <a:avLst/>
          </a:prstGeom>
          <a:solidFill>
            <a:schemeClr val="bg1">
              <a:alpha val="63000"/>
            </a:schemeClr>
          </a:solidFill>
          <a:effectLst/>
        </p:spPr>
        <p:txBody>
          <a:bodyPr wrap="square">
            <a:spAutoFit/>
          </a:bodyPr>
          <a:lstStyle/>
          <a:p>
            <a:pPr algn="just">
              <a:lnSpc>
                <a:spcPts val="3802"/>
              </a:lnSpc>
              <a:spcAft>
                <a:spcPts val="1200"/>
              </a:spcAft>
              <a:buClr>
                <a:schemeClr val="tx2"/>
              </a:buClr>
              <a:defRPr/>
            </a:pPr>
            <a:r>
              <a:rPr lang="en-US" sz="5000" b="1" dirty="0">
                <a:solidFill>
                  <a:srgbClr val="0070C0"/>
                </a:solidFill>
                <a:latin typeface="Times New Roman" panose="02020603050405020304" pitchFamily="18" charset="0"/>
                <a:cs typeface="Times New Roman" panose="02020603050405020304" pitchFamily="18" charset="0"/>
              </a:rPr>
              <a:t>References</a:t>
            </a:r>
            <a:endParaRPr lang="en-US" sz="5000" dirty="0">
              <a:solidFill>
                <a:srgbClr val="0070C0"/>
              </a:solidFill>
              <a:latin typeface="Times New Roman" panose="02020603050405020304" pitchFamily="18" charset="0"/>
              <a:ea typeface="Arial" charset="0"/>
              <a:cs typeface="Times New Roman" panose="02020603050405020304" pitchFamily="18" charset="0"/>
            </a:endParaRPr>
          </a:p>
          <a:p>
            <a:pPr marR="0" lvl="0">
              <a:spcBef>
                <a:spcPts val="1200"/>
              </a:spcBef>
              <a:spcAft>
                <a:spcPts val="0"/>
              </a:spcAft>
              <a:buSzPts val="1200"/>
              <a:tabLst>
                <a:tab pos="155575" algn="l"/>
              </a:tabLst>
            </a:pPr>
            <a:r>
              <a:rPr lang="en-US" sz="2800" b="1" spc="-10" dirty="0">
                <a:latin typeface="Times New Roman" panose="02020603050405020304" pitchFamily="18" charset="0"/>
                <a:ea typeface="Trebuchet MS" panose="020B0603020202020204" pitchFamily="34" charset="0"/>
                <a:cs typeface="Times New Roman" panose="02020603050405020304" pitchFamily="18" charset="0"/>
              </a:rPr>
              <a:t>1. OBS</a:t>
            </a:r>
            <a:r>
              <a:rPr lang="en-US" sz="2800" b="1" spc="-9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b="1" spc="-10" dirty="0">
                <a:latin typeface="Times New Roman" panose="02020603050405020304" pitchFamily="18" charset="0"/>
                <a:ea typeface="Trebuchet MS" panose="020B0603020202020204" pitchFamily="34" charset="0"/>
                <a:cs typeface="Times New Roman" panose="02020603050405020304" pitchFamily="18" charset="0"/>
              </a:rPr>
              <a:t>Studio</a:t>
            </a:r>
            <a:r>
              <a:rPr lang="en-US" sz="2800" b="1" spc="-10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b="1" spc="-10" dirty="0">
                <a:latin typeface="Times New Roman" panose="02020603050405020304" pitchFamily="18" charset="0"/>
                <a:ea typeface="Trebuchet MS" panose="020B0603020202020204" pitchFamily="34" charset="0"/>
                <a:cs typeface="Times New Roman" panose="02020603050405020304" pitchFamily="18" charset="0"/>
              </a:rPr>
              <a:t>Official</a:t>
            </a:r>
            <a:r>
              <a:rPr lang="en-US" sz="2800" b="1" spc="-10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b="1" spc="-10" dirty="0">
                <a:latin typeface="Times New Roman" panose="02020603050405020304" pitchFamily="18" charset="0"/>
                <a:ea typeface="Trebuchet MS" panose="020B0603020202020204" pitchFamily="34" charset="0"/>
                <a:cs typeface="Times New Roman" panose="02020603050405020304" pitchFamily="18" charset="0"/>
              </a:rPr>
              <a:t>Documentation</a:t>
            </a:r>
            <a:endParaRPr lang="en-US" sz="2800" b="1" spc="-5" dirty="0">
              <a:latin typeface="Times New Roman" panose="02020603050405020304" pitchFamily="18" charset="0"/>
              <a:ea typeface="Trebuchet MS" panose="020B0603020202020204" pitchFamily="34" charset="0"/>
              <a:cs typeface="Times New Roman" panose="02020603050405020304" pitchFamily="18" charset="0"/>
            </a:endParaRPr>
          </a:p>
          <a:p>
            <a:pPr>
              <a:spcBef>
                <a:spcPts val="1105"/>
              </a:spcBef>
            </a:pPr>
            <a:r>
              <a:rPr lang="en-US" sz="2800" spc="-30" dirty="0">
                <a:latin typeface="Times New Roman" panose="02020603050405020304" pitchFamily="18" charset="0"/>
                <a:ea typeface="Trebuchet MS" panose="020B0603020202020204" pitchFamily="34" charset="0"/>
                <a:cs typeface="Times New Roman" panose="02020603050405020304" pitchFamily="18" charset="0"/>
              </a:rPr>
              <a:t>OBS</a:t>
            </a:r>
            <a:r>
              <a:rPr lang="en-US" sz="2800" spc="-9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30" dirty="0">
                <a:latin typeface="Times New Roman" panose="02020603050405020304" pitchFamily="18" charset="0"/>
                <a:ea typeface="Trebuchet MS" panose="020B0603020202020204" pitchFamily="34" charset="0"/>
                <a:cs typeface="Times New Roman" panose="02020603050405020304" pitchFamily="18" charset="0"/>
              </a:rPr>
              <a:t>Project.</a:t>
            </a:r>
            <a:r>
              <a:rPr lang="en-US" sz="2800" spc="-10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30" dirty="0">
                <a:latin typeface="Times New Roman" panose="02020603050405020304" pitchFamily="18" charset="0"/>
                <a:ea typeface="Trebuchet MS" panose="020B0603020202020204" pitchFamily="34" charset="0"/>
                <a:cs typeface="Times New Roman" panose="02020603050405020304" pitchFamily="18" charset="0"/>
              </a:rPr>
              <a:t>(</a:t>
            </a:r>
            <a:r>
              <a:rPr lang="en-US" sz="2800" spc="-30" dirty="0" err="1">
                <a:latin typeface="Times New Roman" panose="02020603050405020304" pitchFamily="18" charset="0"/>
                <a:ea typeface="Trebuchet MS" panose="020B0603020202020204" pitchFamily="34" charset="0"/>
                <a:cs typeface="Times New Roman" panose="02020603050405020304" pitchFamily="18" charset="0"/>
              </a:rPr>
              <a:t>n.d.</a:t>
            </a:r>
            <a:r>
              <a:rPr lang="en-US" sz="2800" spc="-30" dirty="0">
                <a:latin typeface="Times New Roman" panose="02020603050405020304" pitchFamily="18" charset="0"/>
                <a:ea typeface="Trebuchet MS" panose="020B0603020202020204" pitchFamily="34" charset="0"/>
                <a:cs typeface="Times New Roman" panose="02020603050405020304" pitchFamily="18" charset="0"/>
              </a:rPr>
              <a:t>).</a:t>
            </a:r>
            <a:r>
              <a:rPr lang="en-US" sz="2800" spc="-9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30" dirty="0">
                <a:latin typeface="Times New Roman" panose="02020603050405020304" pitchFamily="18" charset="0"/>
                <a:ea typeface="Trebuchet MS" panose="020B0603020202020204" pitchFamily="34" charset="0"/>
                <a:cs typeface="Times New Roman" panose="02020603050405020304" pitchFamily="18" charset="0"/>
              </a:rPr>
              <a:t>OBS</a:t>
            </a:r>
            <a:r>
              <a:rPr lang="en-US" sz="2800" spc="-9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30" dirty="0">
                <a:latin typeface="Times New Roman" panose="02020603050405020304" pitchFamily="18" charset="0"/>
                <a:ea typeface="Trebuchet MS" panose="020B0603020202020204" pitchFamily="34" charset="0"/>
                <a:cs typeface="Times New Roman" panose="02020603050405020304" pitchFamily="18" charset="0"/>
              </a:rPr>
              <a:t>Studio</a:t>
            </a:r>
            <a:r>
              <a:rPr lang="en-US" sz="2800" spc="-10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30" dirty="0">
                <a:latin typeface="Times New Roman" panose="02020603050405020304" pitchFamily="18" charset="0"/>
                <a:ea typeface="Trebuchet MS" panose="020B0603020202020204" pitchFamily="34" charset="0"/>
                <a:cs typeface="Times New Roman" panose="02020603050405020304" pitchFamily="18" charset="0"/>
              </a:rPr>
              <a:t>Help</a:t>
            </a:r>
            <a:r>
              <a:rPr lang="en-US" sz="2800" spc="-10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30" dirty="0">
                <a:latin typeface="Times New Roman" panose="02020603050405020304" pitchFamily="18" charset="0"/>
                <a:ea typeface="Trebuchet MS" panose="020B0603020202020204" pitchFamily="34" charset="0"/>
                <a:cs typeface="Times New Roman" panose="02020603050405020304" pitchFamily="18" charset="0"/>
              </a:rPr>
              <a:t>Guide.</a:t>
            </a:r>
            <a:r>
              <a:rPr lang="en-US" sz="2800" spc="-9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30" dirty="0">
                <a:latin typeface="Times New Roman" panose="02020603050405020304" pitchFamily="18" charset="0"/>
                <a:ea typeface="Trebuchet MS" panose="020B0603020202020204" pitchFamily="34" charset="0"/>
                <a:cs typeface="Times New Roman" panose="02020603050405020304" pitchFamily="18" charset="0"/>
              </a:rPr>
              <a:t>Retrieved</a:t>
            </a:r>
            <a:r>
              <a:rPr lang="en-US" sz="2800" spc="-10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30" dirty="0">
                <a:latin typeface="Times New Roman" panose="02020603050405020304" pitchFamily="18" charset="0"/>
                <a:ea typeface="Trebuchet MS" panose="020B0603020202020204" pitchFamily="34" charset="0"/>
                <a:cs typeface="Times New Roman" panose="02020603050405020304" pitchFamily="18" charset="0"/>
              </a:rPr>
              <a:t>from</a:t>
            </a:r>
            <a:r>
              <a:rPr lang="en-US" sz="2800" spc="-9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30" dirty="0">
                <a:latin typeface="Times New Roman" panose="02020603050405020304" pitchFamily="18" charset="0"/>
                <a:ea typeface="Trebuchet MS" panose="020B0603020202020204" pitchFamily="34" charset="0"/>
                <a:cs typeface="Times New Roman" panose="02020603050405020304" pitchFamily="18" charset="0"/>
              </a:rPr>
              <a:t>https://obsproject.com/help</a:t>
            </a:r>
            <a:endParaRPr lang="en-US" sz="2800" dirty="0">
              <a:latin typeface="Times New Roman" panose="02020603050405020304" pitchFamily="18" charset="0"/>
              <a:ea typeface="Trebuchet MS" panose="020B0603020202020204" pitchFamily="34" charset="0"/>
              <a:cs typeface="Times New Roman" panose="02020603050405020304" pitchFamily="18" charset="0"/>
            </a:endParaRPr>
          </a:p>
          <a:p>
            <a:pPr marR="0" lvl="0">
              <a:spcBef>
                <a:spcPts val="600"/>
              </a:spcBef>
              <a:spcAft>
                <a:spcPts val="600"/>
              </a:spcAft>
              <a:buSzPts val="1200"/>
              <a:tabLst>
                <a:tab pos="186055" algn="l"/>
              </a:tabLst>
            </a:pPr>
            <a:r>
              <a:rPr lang="en-US" sz="2800" b="1" spc="-30" dirty="0">
                <a:latin typeface="Times New Roman" panose="02020603050405020304" pitchFamily="18" charset="0"/>
                <a:ea typeface="Trebuchet MS" panose="020B0603020202020204" pitchFamily="34" charset="0"/>
                <a:cs typeface="Times New Roman" panose="02020603050405020304" pitchFamily="18" charset="0"/>
              </a:rPr>
              <a:t>2. Arduino</a:t>
            </a:r>
            <a:r>
              <a:rPr lang="en-US" sz="2800" b="1" spc="-2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b="1" spc="-30" dirty="0">
                <a:latin typeface="Times New Roman" panose="02020603050405020304" pitchFamily="18" charset="0"/>
                <a:ea typeface="Trebuchet MS" panose="020B0603020202020204" pitchFamily="34" charset="0"/>
                <a:cs typeface="Times New Roman" panose="02020603050405020304" pitchFamily="18" charset="0"/>
              </a:rPr>
              <a:t>Microcontroller</a:t>
            </a:r>
            <a:r>
              <a:rPr lang="en-US" sz="2800" b="1" spc="-1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b="1" spc="-30" dirty="0">
                <a:latin typeface="Times New Roman" panose="02020603050405020304" pitchFamily="18" charset="0"/>
                <a:ea typeface="Trebuchet MS" panose="020B0603020202020204" pitchFamily="34" charset="0"/>
                <a:cs typeface="Times New Roman" panose="02020603050405020304" pitchFamily="18" charset="0"/>
              </a:rPr>
              <a:t>Documentation</a:t>
            </a:r>
            <a:endParaRPr lang="en-US" sz="2800" b="1" spc="-5" dirty="0">
              <a:latin typeface="Times New Roman" panose="02020603050405020304" pitchFamily="18" charset="0"/>
              <a:ea typeface="Trebuchet MS" panose="020B0603020202020204" pitchFamily="34" charset="0"/>
              <a:cs typeface="Times New Roman" panose="02020603050405020304" pitchFamily="18" charset="0"/>
            </a:endParaRPr>
          </a:p>
          <a:p>
            <a:pPr marR="85725" algn="just">
              <a:spcBef>
                <a:spcPts val="1105"/>
              </a:spcBef>
            </a:pPr>
            <a:r>
              <a:rPr lang="en-US" sz="2800" spc="-40" dirty="0">
                <a:latin typeface="Times New Roman" panose="02020603050405020304" pitchFamily="18" charset="0"/>
                <a:ea typeface="Trebuchet MS" panose="020B0603020202020204" pitchFamily="34" charset="0"/>
                <a:cs typeface="Times New Roman" panose="02020603050405020304" pitchFamily="18" charset="0"/>
              </a:rPr>
              <a:t>Arduino.</a:t>
            </a:r>
            <a:r>
              <a:rPr lang="en-US" sz="2800" spc="-5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40" dirty="0">
                <a:latin typeface="Times New Roman" panose="02020603050405020304" pitchFamily="18" charset="0"/>
                <a:ea typeface="Trebuchet MS" panose="020B0603020202020204" pitchFamily="34" charset="0"/>
                <a:cs typeface="Times New Roman" panose="02020603050405020304" pitchFamily="18" charset="0"/>
              </a:rPr>
              <a:t>(</a:t>
            </a:r>
            <a:r>
              <a:rPr lang="en-US" sz="2800" spc="-40" dirty="0" err="1">
                <a:latin typeface="Times New Roman" panose="02020603050405020304" pitchFamily="18" charset="0"/>
                <a:ea typeface="Trebuchet MS" panose="020B0603020202020204" pitchFamily="34" charset="0"/>
                <a:cs typeface="Times New Roman" panose="02020603050405020304" pitchFamily="18" charset="0"/>
              </a:rPr>
              <a:t>n.d.</a:t>
            </a:r>
            <a:r>
              <a:rPr lang="en-US" sz="2800" spc="-40" dirty="0">
                <a:latin typeface="Times New Roman" panose="02020603050405020304" pitchFamily="18" charset="0"/>
                <a:ea typeface="Trebuchet MS" panose="020B0603020202020204" pitchFamily="34" charset="0"/>
                <a:cs typeface="Times New Roman" panose="02020603050405020304" pitchFamily="18" charset="0"/>
              </a:rPr>
              <a:t>).</a:t>
            </a:r>
            <a:r>
              <a:rPr lang="en-US" sz="2800" spc="-5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40" dirty="0">
                <a:latin typeface="Times New Roman" panose="02020603050405020304" pitchFamily="18" charset="0"/>
                <a:ea typeface="Trebuchet MS" panose="020B0603020202020204" pitchFamily="34" charset="0"/>
                <a:cs typeface="Times New Roman" panose="02020603050405020304" pitchFamily="18" charset="0"/>
              </a:rPr>
              <a:t>Arduino</a:t>
            </a:r>
            <a:r>
              <a:rPr lang="en-US" sz="2800" spc="-5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40" dirty="0">
                <a:latin typeface="Times New Roman" panose="02020603050405020304" pitchFamily="18" charset="0"/>
                <a:ea typeface="Trebuchet MS" panose="020B0603020202020204" pitchFamily="34" charset="0"/>
                <a:cs typeface="Times New Roman" panose="02020603050405020304" pitchFamily="18" charset="0"/>
              </a:rPr>
              <a:t>UNO</a:t>
            </a:r>
            <a:r>
              <a:rPr lang="en-US" sz="2800" spc="-5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40" dirty="0">
                <a:latin typeface="Times New Roman" panose="02020603050405020304" pitchFamily="18" charset="0"/>
                <a:ea typeface="Trebuchet MS" panose="020B0603020202020204" pitchFamily="34" charset="0"/>
                <a:cs typeface="Times New Roman" panose="02020603050405020304" pitchFamily="18" charset="0"/>
              </a:rPr>
              <a:t>Rev3.</a:t>
            </a:r>
            <a:r>
              <a:rPr lang="en-US" sz="2800" spc="-5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40" dirty="0">
                <a:latin typeface="Times New Roman" panose="02020603050405020304" pitchFamily="18" charset="0"/>
                <a:ea typeface="Trebuchet MS" panose="020B0603020202020204" pitchFamily="34" charset="0"/>
                <a:cs typeface="Times New Roman" panose="02020603050405020304" pitchFamily="18" charset="0"/>
              </a:rPr>
              <a:t>Retrieved</a:t>
            </a:r>
            <a:r>
              <a:rPr lang="en-US" sz="2800" spc="-5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40" dirty="0">
                <a:latin typeface="Times New Roman" panose="02020603050405020304" pitchFamily="18" charset="0"/>
                <a:ea typeface="Trebuchet MS" panose="020B0603020202020204" pitchFamily="34" charset="0"/>
                <a:cs typeface="Times New Roman" panose="02020603050405020304" pitchFamily="18" charset="0"/>
              </a:rPr>
              <a:t>from</a:t>
            </a:r>
            <a:r>
              <a:rPr lang="en-US" sz="2800" spc="-5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40" dirty="0">
                <a:latin typeface="Times New Roman" panose="02020603050405020304" pitchFamily="18" charset="0"/>
                <a:ea typeface="Trebuchet MS" panose="020B0603020202020204" pitchFamily="34" charset="0"/>
                <a:cs typeface="Times New Roman" panose="02020603050405020304" pitchFamily="18" charset="0"/>
              </a:rPr>
              <a:t>https://docs.arduino.cc/hardware/uno- </a:t>
            </a:r>
            <a:r>
              <a:rPr lang="en-US" sz="2800" spc="-20" dirty="0">
                <a:latin typeface="Times New Roman" panose="02020603050405020304" pitchFamily="18" charset="0"/>
                <a:ea typeface="Trebuchet MS" panose="020B0603020202020204" pitchFamily="34" charset="0"/>
                <a:cs typeface="Times New Roman" panose="02020603050405020304" pitchFamily="18" charset="0"/>
              </a:rPr>
              <a:t>rev3</a:t>
            </a:r>
            <a:endParaRPr lang="en-US" sz="2800" dirty="0">
              <a:latin typeface="Times New Roman" panose="02020603050405020304" pitchFamily="18" charset="0"/>
              <a:ea typeface="Trebuchet MS" panose="020B0603020202020204" pitchFamily="34" charset="0"/>
              <a:cs typeface="Times New Roman" panose="02020603050405020304" pitchFamily="18" charset="0"/>
            </a:endParaRPr>
          </a:p>
          <a:p>
            <a:pPr marR="0" lvl="0">
              <a:spcBef>
                <a:spcPts val="600"/>
              </a:spcBef>
              <a:spcAft>
                <a:spcPts val="0"/>
              </a:spcAft>
              <a:buSzPts val="1200"/>
              <a:tabLst>
                <a:tab pos="186055" algn="l"/>
              </a:tabLst>
            </a:pPr>
            <a:r>
              <a:rPr lang="en-US" sz="2800" b="1" spc="-20" dirty="0">
                <a:latin typeface="Times New Roman" panose="02020603050405020304" pitchFamily="18" charset="0"/>
                <a:ea typeface="Trebuchet MS" panose="020B0603020202020204" pitchFamily="34" charset="0"/>
                <a:cs typeface="Times New Roman" panose="02020603050405020304" pitchFamily="18" charset="0"/>
              </a:rPr>
              <a:t>3. HID</a:t>
            </a:r>
            <a:r>
              <a:rPr lang="en-US" sz="2800" b="1" spc="-11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b="1" spc="-20" dirty="0">
                <a:latin typeface="Times New Roman" panose="02020603050405020304" pitchFamily="18" charset="0"/>
                <a:ea typeface="Trebuchet MS" panose="020B0603020202020204" pitchFamily="34" charset="0"/>
                <a:cs typeface="Times New Roman" panose="02020603050405020304" pitchFamily="18" charset="0"/>
              </a:rPr>
              <a:t>Keyboard</a:t>
            </a:r>
            <a:r>
              <a:rPr lang="en-US" sz="2800" b="1" spc="-12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b="1" spc="-20" dirty="0">
                <a:latin typeface="Times New Roman" panose="02020603050405020304" pitchFamily="18" charset="0"/>
                <a:ea typeface="Trebuchet MS" panose="020B0603020202020204" pitchFamily="34" charset="0"/>
                <a:cs typeface="Times New Roman" panose="02020603050405020304" pitchFamily="18" charset="0"/>
              </a:rPr>
              <a:t>Emulation</a:t>
            </a:r>
            <a:r>
              <a:rPr lang="en-US" sz="2800" b="1" spc="-12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b="1" spc="-20" dirty="0">
                <a:latin typeface="Times New Roman" panose="02020603050405020304" pitchFamily="18" charset="0"/>
                <a:ea typeface="Trebuchet MS" panose="020B0603020202020204" pitchFamily="34" charset="0"/>
                <a:cs typeface="Times New Roman" panose="02020603050405020304" pitchFamily="18" charset="0"/>
              </a:rPr>
              <a:t>with</a:t>
            </a:r>
            <a:r>
              <a:rPr lang="en-US" sz="2800" b="1" spc="-12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b="1" spc="-20" dirty="0">
                <a:latin typeface="Times New Roman" panose="02020603050405020304" pitchFamily="18" charset="0"/>
                <a:ea typeface="Trebuchet MS" panose="020B0603020202020204" pitchFamily="34" charset="0"/>
                <a:cs typeface="Times New Roman" panose="02020603050405020304" pitchFamily="18" charset="0"/>
              </a:rPr>
              <a:t>Arduino</a:t>
            </a:r>
            <a:br>
              <a:rPr lang="en-US" sz="2800" dirty="0">
                <a:latin typeface="Times New Roman" panose="02020603050405020304" pitchFamily="18" charset="0"/>
                <a:ea typeface="Trebuchet MS" panose="020B0603020202020204" pitchFamily="34" charset="0"/>
                <a:cs typeface="Times New Roman" panose="02020603050405020304" pitchFamily="18" charset="0"/>
              </a:rPr>
            </a:br>
            <a:r>
              <a:rPr lang="en-US" sz="2800" dirty="0">
                <a:latin typeface="Times New Roman" panose="02020603050405020304" pitchFamily="18" charset="0"/>
                <a:ea typeface="Trebuchet MS" panose="020B0603020202020204" pitchFamily="34" charset="0"/>
                <a:cs typeface="Times New Roman" panose="02020603050405020304" pitchFamily="18" charset="0"/>
              </a:rPr>
              <a:t>Arduino.</a:t>
            </a:r>
            <a:r>
              <a:rPr lang="en-US" sz="2800" spc="-3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dirty="0">
                <a:latin typeface="Times New Roman" panose="02020603050405020304" pitchFamily="18" charset="0"/>
                <a:ea typeface="Trebuchet MS" panose="020B0603020202020204" pitchFamily="34" charset="0"/>
                <a:cs typeface="Times New Roman" panose="02020603050405020304" pitchFamily="18" charset="0"/>
              </a:rPr>
              <a:t>(</a:t>
            </a:r>
            <a:r>
              <a:rPr lang="en-US" sz="2800" dirty="0" err="1">
                <a:latin typeface="Times New Roman" panose="02020603050405020304" pitchFamily="18" charset="0"/>
                <a:ea typeface="Trebuchet MS" panose="020B0603020202020204" pitchFamily="34" charset="0"/>
                <a:cs typeface="Times New Roman" panose="02020603050405020304" pitchFamily="18" charset="0"/>
              </a:rPr>
              <a:t>n.d.</a:t>
            </a:r>
            <a:r>
              <a:rPr lang="en-US" sz="2800" dirty="0">
                <a:latin typeface="Times New Roman" panose="02020603050405020304" pitchFamily="18" charset="0"/>
                <a:ea typeface="Trebuchet MS" panose="020B0603020202020204" pitchFamily="34" charset="0"/>
                <a:cs typeface="Times New Roman" panose="02020603050405020304" pitchFamily="18" charset="0"/>
              </a:rPr>
              <a:t>).</a:t>
            </a:r>
            <a:r>
              <a:rPr lang="en-US" sz="2800" spc="-3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dirty="0">
                <a:latin typeface="Times New Roman" panose="02020603050405020304" pitchFamily="18" charset="0"/>
                <a:ea typeface="Trebuchet MS" panose="020B0603020202020204" pitchFamily="34" charset="0"/>
                <a:cs typeface="Times New Roman" panose="02020603050405020304" pitchFamily="18" charset="0"/>
              </a:rPr>
              <a:t>Keyboard</a:t>
            </a:r>
            <a:r>
              <a:rPr lang="en-US" sz="2800" spc="-1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dirty="0">
                <a:latin typeface="Times New Roman" panose="02020603050405020304" pitchFamily="18" charset="0"/>
                <a:ea typeface="Trebuchet MS" panose="020B0603020202020204" pitchFamily="34" charset="0"/>
                <a:cs typeface="Times New Roman" panose="02020603050405020304" pitchFamily="18" charset="0"/>
              </a:rPr>
              <a:t>Library.</a:t>
            </a:r>
            <a:r>
              <a:rPr lang="en-US" sz="2800" spc="-3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dirty="0">
                <a:latin typeface="Times New Roman" panose="02020603050405020304" pitchFamily="18" charset="0"/>
                <a:ea typeface="Trebuchet MS" panose="020B0603020202020204" pitchFamily="34" charset="0"/>
                <a:cs typeface="Times New Roman" panose="02020603050405020304" pitchFamily="18" charset="0"/>
              </a:rPr>
              <a:t>Retrieved</a:t>
            </a:r>
            <a:r>
              <a:rPr lang="en-US" sz="2800" spc="-3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20" dirty="0">
                <a:latin typeface="Times New Roman" panose="02020603050405020304" pitchFamily="18" charset="0"/>
                <a:ea typeface="Trebuchet MS" panose="020B0603020202020204" pitchFamily="34" charset="0"/>
                <a:cs typeface="Times New Roman" panose="02020603050405020304" pitchFamily="18" charset="0"/>
              </a:rPr>
              <a:t>from</a:t>
            </a:r>
            <a:endParaRPr lang="en-US" sz="2800" dirty="0">
              <a:latin typeface="Times New Roman" panose="02020603050405020304" pitchFamily="18" charset="0"/>
              <a:ea typeface="Trebuchet MS" panose="020B0603020202020204" pitchFamily="34" charset="0"/>
              <a:cs typeface="Times New Roman" panose="02020603050405020304" pitchFamily="18" charset="0"/>
            </a:endParaRPr>
          </a:p>
          <a:p>
            <a:pPr>
              <a:spcBef>
                <a:spcPts val="300"/>
              </a:spcBef>
            </a:pPr>
            <a:r>
              <a:rPr lang="en-US" sz="2800" spc="-45" dirty="0">
                <a:latin typeface="Times New Roman" panose="02020603050405020304" pitchFamily="18" charset="0"/>
                <a:ea typeface="Trebuchet MS" panose="020B0603020202020204" pitchFamily="34" charset="0"/>
                <a:cs typeface="Times New Roman" panose="02020603050405020304" pitchFamily="18" charset="0"/>
              </a:rPr>
              <a:t>https://</a:t>
            </a:r>
            <a:r>
              <a:rPr lang="en-US" sz="2800" spc="-45" dirty="0">
                <a:solidFill>
                  <a:srgbClr val="0000FF"/>
                </a:solidFill>
                <a:latin typeface="Times New Roman" panose="02020603050405020304" pitchFamily="18" charset="0"/>
                <a:ea typeface="Trebuchet MS" panose="020B0603020202020204" pitchFamily="34" charset="0"/>
                <a:cs typeface="Times New Roman" panose="02020603050405020304" pitchFamily="18" charset="0"/>
                <a:hlinkClick r:id="rId4"/>
              </a:rPr>
              <a:t>www.arduino.cc/reference/en/language/functions/usb/keyboard/</a:t>
            </a:r>
            <a:endParaRPr lang="en-US" sz="2800" dirty="0">
              <a:latin typeface="Times New Roman" panose="02020603050405020304" pitchFamily="18" charset="0"/>
              <a:ea typeface="Trebuchet MS" panose="020B0603020202020204" pitchFamily="34" charset="0"/>
              <a:cs typeface="Times New Roman" panose="02020603050405020304" pitchFamily="18" charset="0"/>
            </a:endParaRPr>
          </a:p>
          <a:p>
            <a:pPr marR="0" lvl="0">
              <a:spcBef>
                <a:spcPts val="1200"/>
              </a:spcBef>
              <a:spcAft>
                <a:spcPts val="0"/>
              </a:spcAft>
              <a:buSzPts val="1200"/>
              <a:tabLst>
                <a:tab pos="186055" algn="l"/>
              </a:tabLst>
            </a:pPr>
            <a:r>
              <a:rPr lang="en-US" sz="2800" b="1" spc="-5" dirty="0">
                <a:latin typeface="Times New Roman" panose="02020603050405020304" pitchFamily="18" charset="0"/>
                <a:ea typeface="Trebuchet MS" panose="020B0603020202020204" pitchFamily="34" charset="0"/>
                <a:cs typeface="Times New Roman" panose="02020603050405020304" pitchFamily="18" charset="0"/>
              </a:rPr>
              <a:t>4. DIY</a:t>
            </a:r>
            <a:r>
              <a:rPr lang="en-US" sz="2800" b="1" spc="-11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b="1" spc="-5" dirty="0">
                <a:latin typeface="Times New Roman" panose="02020603050405020304" pitchFamily="18" charset="0"/>
                <a:ea typeface="Trebuchet MS" panose="020B0603020202020204" pitchFamily="34" charset="0"/>
                <a:cs typeface="Times New Roman" panose="02020603050405020304" pitchFamily="18" charset="0"/>
              </a:rPr>
              <a:t>Stream</a:t>
            </a:r>
            <a:r>
              <a:rPr lang="en-US" sz="2800" b="1" spc="-12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b="1" spc="-5" dirty="0">
                <a:latin typeface="Times New Roman" panose="02020603050405020304" pitchFamily="18" charset="0"/>
                <a:ea typeface="Trebuchet MS" panose="020B0603020202020204" pitchFamily="34" charset="0"/>
                <a:cs typeface="Times New Roman" panose="02020603050405020304" pitchFamily="18" charset="0"/>
              </a:rPr>
              <a:t>Deck</a:t>
            </a:r>
            <a:r>
              <a:rPr lang="en-US" sz="2800" b="1" spc="-11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b="1" spc="-5" dirty="0">
                <a:latin typeface="Times New Roman" panose="02020603050405020304" pitchFamily="18" charset="0"/>
                <a:ea typeface="Trebuchet MS" panose="020B0603020202020204" pitchFamily="34" charset="0"/>
                <a:cs typeface="Times New Roman" panose="02020603050405020304" pitchFamily="18" charset="0"/>
              </a:rPr>
              <a:t>Using</a:t>
            </a:r>
            <a:r>
              <a:rPr lang="en-US" sz="2800" b="1" spc="-11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b="1" spc="-10" dirty="0">
                <a:latin typeface="Times New Roman" panose="02020603050405020304" pitchFamily="18" charset="0"/>
                <a:ea typeface="Trebuchet MS" panose="020B0603020202020204" pitchFamily="34" charset="0"/>
                <a:cs typeface="Times New Roman" panose="02020603050405020304" pitchFamily="18" charset="0"/>
              </a:rPr>
              <a:t>Arduino</a:t>
            </a:r>
            <a:endParaRPr lang="en-US" sz="2800" b="1" spc="-5" dirty="0">
              <a:latin typeface="Times New Roman" panose="02020603050405020304" pitchFamily="18" charset="0"/>
              <a:ea typeface="Trebuchet MS" panose="020B0603020202020204" pitchFamily="34" charset="0"/>
              <a:cs typeface="Times New Roman" panose="02020603050405020304" pitchFamily="18" charset="0"/>
            </a:endParaRPr>
          </a:p>
          <a:p>
            <a:pPr>
              <a:lnSpc>
                <a:spcPct val="120000"/>
              </a:lnSpc>
              <a:spcBef>
                <a:spcPts val="1115"/>
              </a:spcBef>
            </a:pPr>
            <a:r>
              <a:rPr lang="en-US" sz="2800" spc="-10" dirty="0" err="1">
                <a:latin typeface="Times New Roman" panose="02020603050405020304" pitchFamily="18" charset="0"/>
                <a:ea typeface="Trebuchet MS" panose="020B0603020202020204" pitchFamily="34" charset="0"/>
                <a:cs typeface="Times New Roman" panose="02020603050405020304" pitchFamily="18" charset="0"/>
              </a:rPr>
              <a:t>Electromaker</a:t>
            </a:r>
            <a:r>
              <a:rPr lang="en-US" sz="2800" spc="-10" dirty="0">
                <a:latin typeface="Times New Roman" panose="02020603050405020304" pitchFamily="18" charset="0"/>
                <a:ea typeface="Trebuchet MS" panose="020B0603020202020204" pitchFamily="34" charset="0"/>
                <a:cs typeface="Times New Roman" panose="02020603050405020304" pitchFamily="18" charset="0"/>
              </a:rPr>
              <a:t>.</a:t>
            </a:r>
            <a:r>
              <a:rPr lang="en-US" sz="2800" spc="-12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10" dirty="0">
                <a:latin typeface="Times New Roman" panose="02020603050405020304" pitchFamily="18" charset="0"/>
                <a:ea typeface="Trebuchet MS" panose="020B0603020202020204" pitchFamily="34" charset="0"/>
                <a:cs typeface="Times New Roman" panose="02020603050405020304" pitchFamily="18" charset="0"/>
              </a:rPr>
              <a:t>(2020).</a:t>
            </a:r>
            <a:r>
              <a:rPr lang="en-US" sz="2800" spc="-11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10" dirty="0">
                <a:latin typeface="Times New Roman" panose="02020603050405020304" pitchFamily="18" charset="0"/>
                <a:ea typeface="Trebuchet MS" panose="020B0603020202020204" pitchFamily="34" charset="0"/>
                <a:cs typeface="Times New Roman" panose="02020603050405020304" pitchFamily="18" charset="0"/>
              </a:rPr>
              <a:t>Build</a:t>
            </a:r>
            <a:r>
              <a:rPr lang="en-US" sz="2800" spc="-12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10" dirty="0">
                <a:latin typeface="Times New Roman" panose="02020603050405020304" pitchFamily="18" charset="0"/>
                <a:ea typeface="Trebuchet MS" panose="020B0603020202020204" pitchFamily="34" charset="0"/>
                <a:cs typeface="Times New Roman" panose="02020603050405020304" pitchFamily="18" charset="0"/>
              </a:rPr>
              <a:t>Your</a:t>
            </a:r>
            <a:r>
              <a:rPr lang="en-US" sz="2800" spc="-12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10" dirty="0">
                <a:latin typeface="Times New Roman" panose="02020603050405020304" pitchFamily="18" charset="0"/>
                <a:ea typeface="Trebuchet MS" panose="020B0603020202020204" pitchFamily="34" charset="0"/>
                <a:cs typeface="Times New Roman" panose="02020603050405020304" pitchFamily="18" charset="0"/>
              </a:rPr>
              <a:t>Own</a:t>
            </a:r>
            <a:r>
              <a:rPr lang="en-US" sz="2800" spc="-12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10" dirty="0">
                <a:latin typeface="Times New Roman" panose="02020603050405020304" pitchFamily="18" charset="0"/>
                <a:ea typeface="Trebuchet MS" panose="020B0603020202020204" pitchFamily="34" charset="0"/>
                <a:cs typeface="Times New Roman" panose="02020603050405020304" pitchFamily="18" charset="0"/>
              </a:rPr>
              <a:t>Stream</a:t>
            </a:r>
            <a:r>
              <a:rPr lang="en-US" sz="2800" spc="-11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10" dirty="0">
                <a:latin typeface="Times New Roman" panose="02020603050405020304" pitchFamily="18" charset="0"/>
                <a:ea typeface="Trebuchet MS" panose="020B0603020202020204" pitchFamily="34" charset="0"/>
                <a:cs typeface="Times New Roman" panose="02020603050405020304" pitchFamily="18" charset="0"/>
              </a:rPr>
              <a:t>Deck</a:t>
            </a:r>
            <a:r>
              <a:rPr lang="en-US" sz="2800" spc="-12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10" dirty="0">
                <a:latin typeface="Times New Roman" panose="02020603050405020304" pitchFamily="18" charset="0"/>
                <a:ea typeface="Trebuchet MS" panose="020B0603020202020204" pitchFamily="34" charset="0"/>
                <a:cs typeface="Times New Roman" panose="02020603050405020304" pitchFamily="18" charset="0"/>
              </a:rPr>
              <a:t>Using</a:t>
            </a:r>
            <a:r>
              <a:rPr lang="en-US" sz="2800" spc="-12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10" dirty="0">
                <a:latin typeface="Times New Roman" panose="02020603050405020304" pitchFamily="18" charset="0"/>
                <a:ea typeface="Trebuchet MS" panose="020B0603020202020204" pitchFamily="34" charset="0"/>
                <a:cs typeface="Times New Roman" panose="02020603050405020304" pitchFamily="18" charset="0"/>
              </a:rPr>
              <a:t>an</a:t>
            </a:r>
            <a:r>
              <a:rPr lang="en-US" sz="2800" spc="-12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10" dirty="0">
                <a:latin typeface="Times New Roman" panose="02020603050405020304" pitchFamily="18" charset="0"/>
                <a:ea typeface="Trebuchet MS" panose="020B0603020202020204" pitchFamily="34" charset="0"/>
                <a:cs typeface="Times New Roman" panose="02020603050405020304" pitchFamily="18" charset="0"/>
              </a:rPr>
              <a:t>Arduino</a:t>
            </a:r>
            <a:r>
              <a:rPr lang="en-US" sz="2800" spc="-12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10" dirty="0">
                <a:latin typeface="Times New Roman" panose="02020603050405020304" pitchFamily="18" charset="0"/>
                <a:ea typeface="Trebuchet MS" panose="020B0603020202020204" pitchFamily="34" charset="0"/>
                <a:cs typeface="Times New Roman" panose="02020603050405020304" pitchFamily="18" charset="0"/>
              </a:rPr>
              <a:t>Pro</a:t>
            </a:r>
            <a:r>
              <a:rPr lang="en-US" sz="2800" spc="-12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10" dirty="0">
                <a:latin typeface="Times New Roman" panose="02020603050405020304" pitchFamily="18" charset="0"/>
                <a:ea typeface="Trebuchet MS" panose="020B0603020202020204" pitchFamily="34" charset="0"/>
                <a:cs typeface="Times New Roman" panose="02020603050405020304" pitchFamily="18" charset="0"/>
              </a:rPr>
              <a:t>Micro.</a:t>
            </a:r>
            <a:r>
              <a:rPr lang="en-US" sz="2800" spc="-11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10" dirty="0">
                <a:latin typeface="Times New Roman" panose="02020603050405020304" pitchFamily="18" charset="0"/>
                <a:ea typeface="Trebuchet MS" panose="020B0603020202020204" pitchFamily="34" charset="0"/>
                <a:cs typeface="Times New Roman" panose="02020603050405020304" pitchFamily="18" charset="0"/>
              </a:rPr>
              <a:t>Retrieved </a:t>
            </a:r>
            <a:r>
              <a:rPr lang="en-US" sz="2800" dirty="0">
                <a:latin typeface="Times New Roman" panose="02020603050405020304" pitchFamily="18" charset="0"/>
                <a:ea typeface="Trebuchet MS" panose="020B0603020202020204" pitchFamily="34" charset="0"/>
                <a:cs typeface="Times New Roman" panose="02020603050405020304" pitchFamily="18" charset="0"/>
              </a:rPr>
              <a:t>from</a:t>
            </a:r>
            <a:r>
              <a:rPr lang="en-US" sz="2800" spc="25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dirty="0">
                <a:latin typeface="Times New Roman" panose="02020603050405020304" pitchFamily="18" charset="0"/>
                <a:ea typeface="Trebuchet MS" panose="020B0603020202020204" pitchFamily="34" charset="0"/>
                <a:cs typeface="Times New Roman" panose="02020603050405020304" pitchFamily="18" charset="0"/>
              </a:rPr>
              <a:t>https://</a:t>
            </a:r>
            <a:r>
              <a:rPr lang="en-US" sz="2800" dirty="0">
                <a:solidFill>
                  <a:srgbClr val="0000FF"/>
                </a:solidFill>
                <a:latin typeface="Times New Roman" panose="02020603050405020304" pitchFamily="18" charset="0"/>
                <a:ea typeface="Trebuchet MS" panose="020B0603020202020204" pitchFamily="34" charset="0"/>
                <a:cs typeface="Times New Roman" panose="02020603050405020304" pitchFamily="18" charset="0"/>
                <a:hlinkClick r:id="rId5"/>
              </a:rPr>
              <a:t>www.electromaker.io/project/view/diy-stream-deck-using-arduino-pro-micro</a:t>
            </a:r>
            <a:endParaRPr lang="en-US" sz="2800" dirty="0">
              <a:latin typeface="Times New Roman" panose="02020603050405020304" pitchFamily="18" charset="0"/>
              <a:ea typeface="Trebuchet MS" panose="020B0603020202020204" pitchFamily="34" charset="0"/>
              <a:cs typeface="Times New Roman" panose="02020603050405020304" pitchFamily="18" charset="0"/>
            </a:endParaRPr>
          </a:p>
          <a:p>
            <a:pPr marR="0" lvl="0">
              <a:spcBef>
                <a:spcPts val="815"/>
              </a:spcBef>
              <a:spcAft>
                <a:spcPts val="0"/>
              </a:spcAft>
              <a:buSzPts val="1200"/>
              <a:tabLst>
                <a:tab pos="186055" algn="l"/>
              </a:tabLst>
            </a:pPr>
            <a:r>
              <a:rPr lang="en-US" sz="2800" b="1" spc="-5" dirty="0">
                <a:latin typeface="Times New Roman" panose="02020603050405020304" pitchFamily="18" charset="0"/>
                <a:ea typeface="Trebuchet MS" panose="020B0603020202020204" pitchFamily="34" charset="0"/>
                <a:cs typeface="Times New Roman" panose="02020603050405020304" pitchFamily="18" charset="0"/>
              </a:rPr>
              <a:t>5. USB</a:t>
            </a:r>
            <a:r>
              <a:rPr lang="en-US" sz="2800" b="1" spc="-3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b="1" spc="-5" dirty="0">
                <a:latin typeface="Times New Roman" panose="02020603050405020304" pitchFamily="18" charset="0"/>
                <a:ea typeface="Trebuchet MS" panose="020B0603020202020204" pitchFamily="34" charset="0"/>
                <a:cs typeface="Times New Roman" panose="02020603050405020304" pitchFamily="18" charset="0"/>
              </a:rPr>
              <a:t>HID</a:t>
            </a:r>
            <a:r>
              <a:rPr lang="en-US" sz="2800" b="1" spc="-2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b="1" spc="-5" dirty="0">
                <a:latin typeface="Times New Roman" panose="02020603050405020304" pitchFamily="18" charset="0"/>
                <a:ea typeface="Trebuchet MS" panose="020B0603020202020204" pitchFamily="34" charset="0"/>
                <a:cs typeface="Times New Roman" panose="02020603050405020304" pitchFamily="18" charset="0"/>
              </a:rPr>
              <a:t>Communication</a:t>
            </a:r>
            <a:r>
              <a:rPr lang="en-US" sz="2800" b="1" spc="-3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b="1" spc="-10" dirty="0">
                <a:latin typeface="Times New Roman" panose="02020603050405020304" pitchFamily="18" charset="0"/>
                <a:ea typeface="Trebuchet MS" panose="020B0603020202020204" pitchFamily="34" charset="0"/>
                <a:cs typeface="Times New Roman" panose="02020603050405020304" pitchFamily="18" charset="0"/>
              </a:rPr>
              <a:t>Overview</a:t>
            </a:r>
            <a:endParaRPr lang="en-US" sz="2800" b="1" spc="-5" dirty="0">
              <a:latin typeface="Times New Roman" panose="02020603050405020304" pitchFamily="18" charset="0"/>
              <a:ea typeface="Trebuchet MS" panose="020B0603020202020204" pitchFamily="34" charset="0"/>
              <a:cs typeface="Times New Roman" panose="02020603050405020304" pitchFamily="18" charset="0"/>
            </a:endParaRPr>
          </a:p>
          <a:p>
            <a:pPr>
              <a:lnSpc>
                <a:spcPct val="120000"/>
              </a:lnSpc>
              <a:spcBef>
                <a:spcPts val="1100"/>
              </a:spcBef>
            </a:pPr>
            <a:r>
              <a:rPr lang="en-US" sz="2800" spc="-30" dirty="0">
                <a:latin typeface="Times New Roman" panose="02020603050405020304" pitchFamily="18" charset="0"/>
                <a:ea typeface="Trebuchet MS" panose="020B0603020202020204" pitchFamily="34" charset="0"/>
                <a:cs typeface="Times New Roman" panose="02020603050405020304" pitchFamily="18" charset="0"/>
              </a:rPr>
              <a:t>USB.org.</a:t>
            </a:r>
            <a:r>
              <a:rPr lang="en-US" sz="2800" spc="-6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30" dirty="0">
                <a:latin typeface="Times New Roman" panose="02020603050405020304" pitchFamily="18" charset="0"/>
                <a:ea typeface="Trebuchet MS" panose="020B0603020202020204" pitchFamily="34" charset="0"/>
                <a:cs typeface="Times New Roman" panose="02020603050405020304" pitchFamily="18" charset="0"/>
              </a:rPr>
              <a:t>(</a:t>
            </a:r>
            <a:r>
              <a:rPr lang="en-US" sz="2800" spc="-30" dirty="0" err="1">
                <a:latin typeface="Times New Roman" panose="02020603050405020304" pitchFamily="18" charset="0"/>
                <a:ea typeface="Trebuchet MS" panose="020B0603020202020204" pitchFamily="34" charset="0"/>
                <a:cs typeface="Times New Roman" panose="02020603050405020304" pitchFamily="18" charset="0"/>
              </a:rPr>
              <a:t>n.d.</a:t>
            </a:r>
            <a:r>
              <a:rPr lang="en-US" sz="2800" spc="-30" dirty="0">
                <a:latin typeface="Times New Roman" panose="02020603050405020304" pitchFamily="18" charset="0"/>
                <a:ea typeface="Trebuchet MS" panose="020B0603020202020204" pitchFamily="34" charset="0"/>
                <a:cs typeface="Times New Roman" panose="02020603050405020304" pitchFamily="18" charset="0"/>
              </a:rPr>
              <a:t>).</a:t>
            </a:r>
            <a:r>
              <a:rPr lang="en-US" sz="2800" spc="-6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30" dirty="0">
                <a:latin typeface="Times New Roman" panose="02020603050405020304" pitchFamily="18" charset="0"/>
                <a:ea typeface="Trebuchet MS" panose="020B0603020202020204" pitchFamily="34" charset="0"/>
                <a:cs typeface="Times New Roman" panose="02020603050405020304" pitchFamily="18" charset="0"/>
              </a:rPr>
              <a:t>Human</a:t>
            </a:r>
            <a:r>
              <a:rPr lang="en-US" sz="2800" spc="-8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30" dirty="0">
                <a:latin typeface="Times New Roman" panose="02020603050405020304" pitchFamily="18" charset="0"/>
                <a:ea typeface="Trebuchet MS" panose="020B0603020202020204" pitchFamily="34" charset="0"/>
                <a:cs typeface="Times New Roman" panose="02020603050405020304" pitchFamily="18" charset="0"/>
              </a:rPr>
              <a:t>Interface</a:t>
            </a:r>
            <a:r>
              <a:rPr lang="en-US" sz="2800" spc="-7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30" dirty="0">
                <a:latin typeface="Times New Roman" panose="02020603050405020304" pitchFamily="18" charset="0"/>
                <a:ea typeface="Trebuchet MS" panose="020B0603020202020204" pitchFamily="34" charset="0"/>
                <a:cs typeface="Times New Roman" panose="02020603050405020304" pitchFamily="18" charset="0"/>
              </a:rPr>
              <a:t>Device</a:t>
            </a:r>
            <a:r>
              <a:rPr lang="en-US" sz="2800" spc="-8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30" dirty="0">
                <a:latin typeface="Times New Roman" panose="02020603050405020304" pitchFamily="18" charset="0"/>
                <a:ea typeface="Trebuchet MS" panose="020B0603020202020204" pitchFamily="34" charset="0"/>
                <a:cs typeface="Times New Roman" panose="02020603050405020304" pitchFamily="18" charset="0"/>
              </a:rPr>
              <a:t>Class</a:t>
            </a:r>
            <a:r>
              <a:rPr lang="en-US" sz="2800" spc="-6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30" dirty="0">
                <a:latin typeface="Times New Roman" panose="02020603050405020304" pitchFamily="18" charset="0"/>
                <a:ea typeface="Trebuchet MS" panose="020B0603020202020204" pitchFamily="34" charset="0"/>
                <a:cs typeface="Times New Roman" panose="02020603050405020304" pitchFamily="18" charset="0"/>
              </a:rPr>
              <a:t>Definition.</a:t>
            </a:r>
            <a:r>
              <a:rPr lang="en-US" sz="2800" spc="-7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30" dirty="0">
                <a:latin typeface="Times New Roman" panose="02020603050405020304" pitchFamily="18" charset="0"/>
                <a:ea typeface="Trebuchet MS" panose="020B0603020202020204" pitchFamily="34" charset="0"/>
                <a:cs typeface="Times New Roman" panose="02020603050405020304" pitchFamily="18" charset="0"/>
              </a:rPr>
              <a:t>Retrieved</a:t>
            </a:r>
            <a:r>
              <a:rPr lang="en-US" sz="2800" spc="-7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30" dirty="0">
                <a:latin typeface="Times New Roman" panose="02020603050405020304" pitchFamily="18" charset="0"/>
                <a:ea typeface="Trebuchet MS" panose="020B0603020202020204" pitchFamily="34" charset="0"/>
                <a:cs typeface="Times New Roman" panose="02020603050405020304" pitchFamily="18" charset="0"/>
              </a:rPr>
              <a:t>from </a:t>
            </a:r>
            <a:r>
              <a:rPr lang="en-US" sz="2800" spc="-20" dirty="0">
                <a:latin typeface="Times New Roman" panose="02020603050405020304" pitchFamily="18" charset="0"/>
                <a:ea typeface="Trebuchet MS" panose="020B0603020202020204" pitchFamily="34" charset="0"/>
                <a:cs typeface="Times New Roman" panose="02020603050405020304" pitchFamily="18" charset="0"/>
              </a:rPr>
              <a:t>https://</a:t>
            </a:r>
            <a:r>
              <a:rPr lang="en-US" sz="2800" spc="-20" dirty="0">
                <a:solidFill>
                  <a:srgbClr val="0000FF"/>
                </a:solidFill>
                <a:latin typeface="Times New Roman" panose="02020603050405020304" pitchFamily="18" charset="0"/>
                <a:ea typeface="Trebuchet MS" panose="020B0603020202020204" pitchFamily="34" charset="0"/>
                <a:cs typeface="Times New Roman" panose="02020603050405020304" pitchFamily="18" charset="0"/>
                <a:hlinkClick r:id="rId6"/>
              </a:rPr>
              <a:t>www.usb.org/documents</a:t>
            </a:r>
            <a:endParaRPr lang="en-US" sz="2800" dirty="0">
              <a:latin typeface="Times New Roman" panose="02020603050405020304" pitchFamily="18" charset="0"/>
              <a:ea typeface="Trebuchet MS" panose="020B0603020202020204" pitchFamily="34" charset="0"/>
              <a:cs typeface="Times New Roman" panose="02020603050405020304" pitchFamily="18" charset="0"/>
            </a:endParaRPr>
          </a:p>
          <a:p>
            <a:pPr marR="0" lvl="0">
              <a:spcBef>
                <a:spcPts val="830"/>
              </a:spcBef>
              <a:spcAft>
                <a:spcPts val="0"/>
              </a:spcAft>
              <a:buSzPts val="1200"/>
              <a:tabLst>
                <a:tab pos="186055" algn="l"/>
              </a:tabLst>
            </a:pPr>
            <a:r>
              <a:rPr lang="en-US" sz="2800" b="1" spc="-20" dirty="0">
                <a:latin typeface="Times New Roman" panose="02020603050405020304" pitchFamily="18" charset="0"/>
                <a:ea typeface="Trebuchet MS" panose="020B0603020202020204" pitchFamily="34" charset="0"/>
                <a:cs typeface="Times New Roman" panose="02020603050405020304" pitchFamily="18" charset="0"/>
              </a:rPr>
              <a:t>6. User</a:t>
            </a:r>
            <a:r>
              <a:rPr lang="en-US" sz="2800" b="1" spc="-8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b="1" spc="-20" dirty="0">
                <a:latin typeface="Times New Roman" panose="02020603050405020304" pitchFamily="18" charset="0"/>
                <a:ea typeface="Trebuchet MS" panose="020B0603020202020204" pitchFamily="34" charset="0"/>
                <a:cs typeface="Times New Roman" panose="02020603050405020304" pitchFamily="18" charset="0"/>
              </a:rPr>
              <a:t>Interface</a:t>
            </a:r>
            <a:r>
              <a:rPr lang="en-US" sz="2800" b="1" spc="-8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b="1" spc="-20" dirty="0">
                <a:latin typeface="Times New Roman" panose="02020603050405020304" pitchFamily="18" charset="0"/>
                <a:ea typeface="Trebuchet MS" panose="020B0603020202020204" pitchFamily="34" charset="0"/>
                <a:cs typeface="Times New Roman" panose="02020603050405020304" pitchFamily="18" charset="0"/>
              </a:rPr>
              <a:t>Design</a:t>
            </a:r>
            <a:r>
              <a:rPr lang="en-US" sz="2800" b="1" spc="-8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b="1" spc="-20" dirty="0">
                <a:latin typeface="Times New Roman" panose="02020603050405020304" pitchFamily="18" charset="0"/>
                <a:ea typeface="Trebuchet MS" panose="020B0603020202020204" pitchFamily="34" charset="0"/>
                <a:cs typeface="Times New Roman" panose="02020603050405020304" pitchFamily="18" charset="0"/>
              </a:rPr>
              <a:t>Principles</a:t>
            </a:r>
            <a:endParaRPr lang="en-US" sz="2800" b="1" spc="-5" dirty="0">
              <a:latin typeface="Times New Roman" panose="02020603050405020304" pitchFamily="18" charset="0"/>
              <a:ea typeface="Trebuchet MS" panose="020B0603020202020204" pitchFamily="34" charset="0"/>
              <a:cs typeface="Times New Roman" panose="02020603050405020304" pitchFamily="18" charset="0"/>
            </a:endParaRPr>
          </a:p>
          <a:p>
            <a:pPr>
              <a:lnSpc>
                <a:spcPct val="120000"/>
              </a:lnSpc>
              <a:spcBef>
                <a:spcPts val="1105"/>
              </a:spcBef>
            </a:pPr>
            <a:r>
              <a:rPr lang="en-US" sz="2800" spc="-20" dirty="0">
                <a:latin typeface="Times New Roman" panose="02020603050405020304" pitchFamily="18" charset="0"/>
                <a:ea typeface="Trebuchet MS" panose="020B0603020202020204" pitchFamily="34" charset="0"/>
                <a:cs typeface="Times New Roman" panose="02020603050405020304" pitchFamily="18" charset="0"/>
              </a:rPr>
              <a:t>Nielsen,</a:t>
            </a:r>
            <a:r>
              <a:rPr lang="en-US" sz="2800" spc="-9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20" dirty="0">
                <a:latin typeface="Times New Roman" panose="02020603050405020304" pitchFamily="18" charset="0"/>
                <a:ea typeface="Trebuchet MS" panose="020B0603020202020204" pitchFamily="34" charset="0"/>
                <a:cs typeface="Times New Roman" panose="02020603050405020304" pitchFamily="18" charset="0"/>
              </a:rPr>
              <a:t>J.</a:t>
            </a:r>
            <a:r>
              <a:rPr lang="en-US" sz="2800" spc="-9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20" dirty="0">
                <a:latin typeface="Times New Roman" panose="02020603050405020304" pitchFamily="18" charset="0"/>
                <a:ea typeface="Trebuchet MS" panose="020B0603020202020204" pitchFamily="34" charset="0"/>
                <a:cs typeface="Times New Roman" panose="02020603050405020304" pitchFamily="18" charset="0"/>
              </a:rPr>
              <a:t>(1995).</a:t>
            </a:r>
            <a:r>
              <a:rPr lang="en-US" sz="2800" spc="-9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20" dirty="0">
                <a:latin typeface="Times New Roman" panose="02020603050405020304" pitchFamily="18" charset="0"/>
                <a:ea typeface="Trebuchet MS" panose="020B0603020202020204" pitchFamily="34" charset="0"/>
                <a:cs typeface="Times New Roman" panose="02020603050405020304" pitchFamily="18" charset="0"/>
              </a:rPr>
              <a:t>10</a:t>
            </a:r>
            <a:r>
              <a:rPr lang="en-US" sz="2800" spc="-10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20" dirty="0">
                <a:latin typeface="Times New Roman" panose="02020603050405020304" pitchFamily="18" charset="0"/>
                <a:ea typeface="Trebuchet MS" panose="020B0603020202020204" pitchFamily="34" charset="0"/>
                <a:cs typeface="Times New Roman" panose="02020603050405020304" pitchFamily="18" charset="0"/>
              </a:rPr>
              <a:t>Usability</a:t>
            </a:r>
            <a:r>
              <a:rPr lang="en-US" sz="2800" spc="-10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20" dirty="0">
                <a:latin typeface="Times New Roman" panose="02020603050405020304" pitchFamily="18" charset="0"/>
                <a:ea typeface="Trebuchet MS" panose="020B0603020202020204" pitchFamily="34" charset="0"/>
                <a:cs typeface="Times New Roman" panose="02020603050405020304" pitchFamily="18" charset="0"/>
              </a:rPr>
              <a:t>Heuristics</a:t>
            </a:r>
            <a:r>
              <a:rPr lang="en-US" sz="2800" spc="-9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20" dirty="0">
                <a:latin typeface="Times New Roman" panose="02020603050405020304" pitchFamily="18" charset="0"/>
                <a:ea typeface="Trebuchet MS" panose="020B0603020202020204" pitchFamily="34" charset="0"/>
                <a:cs typeface="Times New Roman" panose="02020603050405020304" pitchFamily="18" charset="0"/>
              </a:rPr>
              <a:t>for</a:t>
            </a:r>
            <a:r>
              <a:rPr lang="en-US" sz="2800" spc="-11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20" dirty="0">
                <a:latin typeface="Times New Roman" panose="02020603050405020304" pitchFamily="18" charset="0"/>
                <a:ea typeface="Trebuchet MS" panose="020B0603020202020204" pitchFamily="34" charset="0"/>
                <a:cs typeface="Times New Roman" panose="02020603050405020304" pitchFamily="18" charset="0"/>
              </a:rPr>
              <a:t>User</a:t>
            </a:r>
            <a:r>
              <a:rPr lang="en-US" sz="2800" spc="-10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20" dirty="0">
                <a:latin typeface="Times New Roman" panose="02020603050405020304" pitchFamily="18" charset="0"/>
                <a:ea typeface="Trebuchet MS" panose="020B0603020202020204" pitchFamily="34" charset="0"/>
                <a:cs typeface="Times New Roman" panose="02020603050405020304" pitchFamily="18" charset="0"/>
              </a:rPr>
              <a:t>Interface</a:t>
            </a:r>
            <a:r>
              <a:rPr lang="en-US" sz="2800" spc="-10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20" dirty="0">
                <a:latin typeface="Times New Roman" panose="02020603050405020304" pitchFamily="18" charset="0"/>
                <a:ea typeface="Trebuchet MS" panose="020B0603020202020204" pitchFamily="34" charset="0"/>
                <a:cs typeface="Times New Roman" panose="02020603050405020304" pitchFamily="18" charset="0"/>
              </a:rPr>
              <a:t>Design.</a:t>
            </a:r>
            <a:r>
              <a:rPr lang="en-US" sz="2800" spc="-10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20" dirty="0">
                <a:latin typeface="Times New Roman" panose="02020603050405020304" pitchFamily="18" charset="0"/>
                <a:ea typeface="Trebuchet MS" panose="020B0603020202020204" pitchFamily="34" charset="0"/>
                <a:cs typeface="Times New Roman" panose="02020603050405020304" pitchFamily="18" charset="0"/>
              </a:rPr>
              <a:t>Nielsen</a:t>
            </a:r>
            <a:r>
              <a:rPr lang="en-US" sz="2800" spc="-10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20" dirty="0">
                <a:latin typeface="Times New Roman" panose="02020603050405020304" pitchFamily="18" charset="0"/>
                <a:ea typeface="Trebuchet MS" panose="020B0603020202020204" pitchFamily="34" charset="0"/>
                <a:cs typeface="Times New Roman" panose="02020603050405020304" pitchFamily="18" charset="0"/>
              </a:rPr>
              <a:t>Norman</a:t>
            </a:r>
            <a:r>
              <a:rPr lang="en-US" sz="2800" spc="-105"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20" dirty="0">
                <a:latin typeface="Times New Roman" panose="02020603050405020304" pitchFamily="18" charset="0"/>
                <a:ea typeface="Trebuchet MS" panose="020B0603020202020204" pitchFamily="34" charset="0"/>
                <a:cs typeface="Times New Roman" panose="02020603050405020304" pitchFamily="18" charset="0"/>
              </a:rPr>
              <a:t>Group. </a:t>
            </a:r>
            <a:r>
              <a:rPr lang="en-US" sz="2800" spc="-30" dirty="0">
                <a:latin typeface="Times New Roman" panose="02020603050405020304" pitchFamily="18" charset="0"/>
                <a:ea typeface="Trebuchet MS" panose="020B0603020202020204" pitchFamily="34" charset="0"/>
                <a:cs typeface="Times New Roman" panose="02020603050405020304" pitchFamily="18" charset="0"/>
              </a:rPr>
              <a:t>Retrieved</a:t>
            </a:r>
            <a:r>
              <a:rPr lang="en-US" sz="2800" spc="-10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spc="-30" dirty="0">
                <a:latin typeface="Times New Roman" panose="02020603050405020304" pitchFamily="18" charset="0"/>
                <a:ea typeface="Trebuchet MS" panose="020B0603020202020204" pitchFamily="34" charset="0"/>
                <a:cs typeface="Times New Roman" panose="02020603050405020304" pitchFamily="18" charset="0"/>
              </a:rPr>
              <a:t>from</a:t>
            </a:r>
            <a:r>
              <a:rPr lang="en-US" sz="2800" spc="-110" dirty="0">
                <a:latin typeface="Times New Roman" panose="02020603050405020304" pitchFamily="18" charset="0"/>
                <a:ea typeface="Trebuchet MS" panose="020B0603020202020204" pitchFamily="34" charset="0"/>
                <a:cs typeface="Times New Roman" panose="02020603050405020304" pitchFamily="18" charset="0"/>
              </a:rPr>
              <a:t> </a:t>
            </a:r>
            <a:r>
              <a:rPr lang="en-US" sz="2800" u="sng" spc="-30" dirty="0">
                <a:solidFill>
                  <a:srgbClr val="467885"/>
                </a:solidFill>
                <a:uFill>
                  <a:solidFill>
                    <a:srgbClr val="467885"/>
                  </a:solidFill>
                </a:uFill>
                <a:latin typeface="Times New Roman" panose="02020603050405020304" pitchFamily="18" charset="0"/>
                <a:ea typeface="Trebuchet MS" panose="020B0603020202020204" pitchFamily="34" charset="0"/>
                <a:cs typeface="Times New Roman" panose="02020603050405020304" pitchFamily="18" charset="0"/>
                <a:hlinkClick r:id="rId7"/>
              </a:rPr>
              <a:t>https://www.nngroup.com/articles/ten-usability-heuristics/</a:t>
            </a:r>
            <a:endParaRPr lang="en-US" sz="2800" u="sng" spc="-30" dirty="0">
              <a:solidFill>
                <a:srgbClr val="467885"/>
              </a:solidFill>
              <a:uFill>
                <a:solidFill>
                  <a:srgbClr val="467885"/>
                </a:solidFill>
              </a:uFill>
              <a:latin typeface="Times New Roman" panose="02020603050405020304" pitchFamily="18" charset="0"/>
              <a:ea typeface="Trebuchet MS" panose="020B0603020202020204" pitchFamily="34" charset="0"/>
              <a:cs typeface="Times New Roman" panose="02020603050405020304" pitchFamily="18" charset="0"/>
            </a:endParaRPr>
          </a:p>
          <a:p>
            <a:pPr>
              <a:lnSpc>
                <a:spcPct val="120000"/>
              </a:lnSpc>
              <a:spcBef>
                <a:spcPts val="1105"/>
              </a:spcBef>
            </a:pPr>
            <a:r>
              <a:rPr lang="en-US" sz="2800" b="1" dirty="0">
                <a:latin typeface="Times New Roman" panose="02020603050405020304" pitchFamily="18" charset="0"/>
                <a:cs typeface="Times New Roman" panose="02020603050405020304" pitchFamily="18" charset="0"/>
              </a:rPr>
              <a:t>7. ESP32 Bluetooth HID Keyboard</a:t>
            </a:r>
            <a:br>
              <a:rPr lang="en-US" sz="2800" dirty="0">
                <a:latin typeface="Times New Roman" panose="02020603050405020304" pitchFamily="18" charset="0"/>
                <a:cs typeface="Times New Roman" panose="02020603050405020304" pitchFamily="18" charset="0"/>
              </a:rPr>
            </a:br>
            <a:r>
              <a:rPr lang="en-US" sz="2800" dirty="0" err="1">
                <a:latin typeface="Times New Roman" panose="02020603050405020304" pitchFamily="18" charset="0"/>
                <a:cs typeface="Times New Roman" panose="02020603050405020304" pitchFamily="18" charset="0"/>
              </a:rPr>
              <a:t>Espressif</a:t>
            </a:r>
            <a:r>
              <a:rPr lang="en-US" sz="2800" dirty="0">
                <a:latin typeface="Times New Roman" panose="02020603050405020304" pitchFamily="18" charset="0"/>
                <a:cs typeface="Times New Roman" panose="02020603050405020304" pitchFamily="18" charset="0"/>
              </a:rPr>
              <a:t> Systems. (n.d.). ESP32 BLE HID Keyboard Example. Retrieved from</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hlinkClick r:id="rId8"/>
              </a:rPr>
              <a:t>https://github.com/T-vK/ESP32-BLE-Keyboard</a:t>
            </a:r>
            <a:endParaRPr lang="en-US" sz="2800" dirty="0">
              <a:latin typeface="Times New Roman" panose="02020603050405020304" pitchFamily="18" charset="0"/>
              <a:cs typeface="Times New Roman" panose="02020603050405020304" pitchFamily="18" charset="0"/>
            </a:endParaRPr>
          </a:p>
          <a:p>
            <a:pPr>
              <a:lnSpc>
                <a:spcPct val="120000"/>
              </a:lnSpc>
              <a:spcBef>
                <a:spcPts val="1105"/>
              </a:spcBef>
            </a:pPr>
            <a:r>
              <a:rPr lang="en-US" sz="2800" b="1" dirty="0">
                <a:latin typeface="Times New Roman" panose="02020603050405020304" pitchFamily="18" charset="0"/>
                <a:cs typeface="Times New Roman" panose="02020603050405020304" pitchFamily="18" charset="0"/>
              </a:rPr>
              <a:t>9. OBS Studio Keyboard Shortcuts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OBS Project. (2021). Keyboard Shortcuts. OBS Knowledge Base. Retrieved from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hlinkClick r:id="rId9"/>
              </a:rPr>
              <a:t>https://obsproject.com/kb/keyboard-shortcuts</a:t>
            </a:r>
            <a:r>
              <a:rPr lang="en-US" sz="2800" dirty="0">
                <a:latin typeface="Times New Roman" panose="02020603050405020304" pitchFamily="18" charset="0"/>
                <a:cs typeface="Times New Roman" panose="02020603050405020304" pitchFamily="18" charset="0"/>
              </a:rPr>
              <a:t>.</a:t>
            </a:r>
          </a:p>
          <a:p>
            <a:pPr>
              <a:lnSpc>
                <a:spcPct val="120000"/>
              </a:lnSpc>
              <a:spcBef>
                <a:spcPts val="1105"/>
              </a:spcBef>
            </a:pPr>
            <a:endParaRPr lang="en-US" sz="28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1039" name="TextBox 1038">
            <a:extLst>
              <a:ext uri="{FF2B5EF4-FFF2-40B4-BE49-F238E27FC236}">
                <a16:creationId xmlns:a16="http://schemas.microsoft.com/office/drawing/2014/main" id="{C205E587-4D85-E83B-4A33-B7BFC8E89E46}"/>
              </a:ext>
            </a:extLst>
          </p:cNvPr>
          <p:cNvSpPr txBox="1"/>
          <p:nvPr/>
        </p:nvSpPr>
        <p:spPr>
          <a:xfrm>
            <a:off x="22080961" y="38588770"/>
            <a:ext cx="9737516" cy="2648161"/>
          </a:xfrm>
          <a:prstGeom prst="rect">
            <a:avLst/>
          </a:prstGeom>
          <a:solidFill>
            <a:schemeClr val="bg1">
              <a:alpha val="63000"/>
            </a:schemeClr>
          </a:solidFill>
          <a:effectLst/>
        </p:spPr>
        <p:txBody>
          <a:bodyPr wrap="square">
            <a:spAutoFit/>
          </a:bodyPr>
          <a:lstStyle/>
          <a:p>
            <a:pPr algn="just">
              <a:lnSpc>
                <a:spcPts val="3802"/>
              </a:lnSpc>
              <a:spcAft>
                <a:spcPts val="1200"/>
              </a:spcAft>
              <a:buClr>
                <a:schemeClr val="tx2"/>
              </a:buClr>
              <a:defRPr/>
            </a:pPr>
            <a:r>
              <a:rPr lang="en-US" sz="5000" b="1" dirty="0">
                <a:solidFill>
                  <a:srgbClr val="005BBB"/>
                </a:solidFill>
                <a:latin typeface="Times New Roman" panose="02020603050405020304" pitchFamily="18" charset="0"/>
                <a:cs typeface="Times New Roman" panose="02020603050405020304" pitchFamily="18" charset="0"/>
              </a:rPr>
              <a:t>Acknowledgement</a:t>
            </a:r>
          </a:p>
          <a:p>
            <a:pPr algn="just">
              <a:lnSpc>
                <a:spcPts val="3802"/>
              </a:lnSpc>
              <a:spcAft>
                <a:spcPts val="1200"/>
              </a:spcAft>
              <a:buClr>
                <a:schemeClr val="tx2"/>
              </a:buClr>
              <a:defRPr/>
            </a:pPr>
            <a:r>
              <a:rPr lang="en-US" sz="2900" dirty="0">
                <a:latin typeface="Times New Roman" panose="02020603050405020304" pitchFamily="18" charset="0"/>
                <a:cs typeface="Times New Roman" panose="02020603050405020304" pitchFamily="18" charset="0"/>
              </a:rPr>
              <a:t>We gratefully acknowledge our respected faculty member,…., for his invaluable guidance and continuous support throughout this project. This work was carried out with dedication and teamwork from all members involved.</a:t>
            </a:r>
            <a:endParaRPr lang="en-US" sz="29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C33A709B-238E-45E9-181A-46428A6F7298}"/>
              </a:ext>
            </a:extLst>
          </p:cNvPr>
          <p:cNvSpPr txBox="1"/>
          <p:nvPr/>
        </p:nvSpPr>
        <p:spPr>
          <a:xfrm>
            <a:off x="22065296" y="14073404"/>
            <a:ext cx="9932266" cy="6285823"/>
          </a:xfrm>
          <a:prstGeom prst="rect">
            <a:avLst/>
          </a:prstGeom>
          <a:solidFill>
            <a:schemeClr val="bg1">
              <a:alpha val="63000"/>
            </a:schemeClr>
          </a:solidFill>
          <a:effectLst/>
        </p:spPr>
        <p:txBody>
          <a:bodyPr wrap="square">
            <a:spAutoFit/>
          </a:bodyPr>
          <a:lstStyle/>
          <a:p>
            <a:pPr algn="just">
              <a:lnSpc>
                <a:spcPts val="4602"/>
              </a:lnSpc>
              <a:spcAft>
                <a:spcPts val="1200"/>
              </a:spcAft>
              <a:defRPr/>
            </a:pPr>
            <a:r>
              <a:rPr lang="en-US" sz="5000" b="1" dirty="0">
                <a:solidFill>
                  <a:srgbClr val="005BBB"/>
                </a:solidFill>
                <a:latin typeface="Times New Roman" panose="02020603050405020304" pitchFamily="18" charset="0"/>
                <a:cs typeface="Times New Roman" panose="02020603050405020304" pitchFamily="18" charset="0"/>
              </a:rPr>
              <a:t>Conclusion</a:t>
            </a:r>
          </a:p>
          <a:p>
            <a:pPr marR="253365" algn="just">
              <a:lnSpc>
                <a:spcPct val="120000"/>
              </a:lnSpc>
              <a:spcBef>
                <a:spcPts val="1000"/>
              </a:spcBef>
            </a:pPr>
            <a:r>
              <a:rPr lang="en-US" sz="2900" dirty="0">
                <a:latin typeface="Times New Roman" panose="02020603050405020304" pitchFamily="18" charset="0"/>
                <a:cs typeface="Times New Roman" panose="02020603050405020304" pitchFamily="18" charset="0"/>
              </a:rPr>
              <a:t>The OBS Switch Controller offers a simple, low-cost solution for streamlining OBS functions, making live streaming more efficient. It successfully combines hardware and software to improve user control and experience. With room for future enhancements like displays or wireless features, this project is a strong foundation for more advanced stream control tools. By reducing reliance on complex keyboard shortcuts, it allows streamers to focus more on content creation. The device also demonstrates how Human–Computer Interaction principles can make technical processes easier, faster, and more accessible.</a:t>
            </a:r>
            <a:endParaRPr lang="en-US" sz="2900" dirty="0">
              <a:effectLst/>
              <a:latin typeface="Times New Roman" panose="02020603050405020304" pitchFamily="18" charset="0"/>
              <a:ea typeface="Trebuchet MS" panose="020B0603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95A80C2-4696-6203-305C-EF9690F3E8D4}"/>
              </a:ext>
            </a:extLst>
          </p:cNvPr>
          <p:cNvSpPr txBox="1"/>
          <p:nvPr/>
        </p:nvSpPr>
        <p:spPr>
          <a:xfrm>
            <a:off x="1068870" y="20901390"/>
            <a:ext cx="9737300" cy="438582"/>
          </a:xfrm>
          <a:prstGeom prst="rect">
            <a:avLst/>
          </a:prstGeom>
          <a:noFill/>
        </p:spPr>
        <p:txBody>
          <a:bodyPr wrap="square">
            <a:spAutoFit/>
          </a:bodyPr>
          <a:lstStyle/>
          <a:p>
            <a:pPr>
              <a:lnSpc>
                <a:spcPts val="2143"/>
              </a:lnSpc>
              <a:spcBef>
                <a:spcPts val="1029"/>
              </a:spcBef>
              <a:spcAft>
                <a:spcPts val="1029"/>
              </a:spcAft>
            </a:pPr>
            <a:r>
              <a:rPr lang="en-US" sz="4800" b="1" dirty="0">
                <a:solidFill>
                  <a:srgbClr val="005BBB"/>
                </a:solidFill>
                <a:latin typeface="Times New Roman" panose="02020603050405020304" pitchFamily="18" charset="0"/>
                <a:cs typeface="Times New Roman" panose="02020603050405020304" pitchFamily="18" charset="0"/>
              </a:rPr>
              <a:t>System Architecture</a:t>
            </a:r>
            <a:endParaRPr lang="en-US" sz="2800" b="0" i="0" dirty="0">
              <a:solidFill>
                <a:srgbClr val="0070C0"/>
              </a:solidFill>
              <a:effectLst/>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3C412538-4FBB-11D9-D063-B67E99E3AE1A}"/>
              </a:ext>
            </a:extLst>
          </p:cNvPr>
          <p:cNvCxnSpPr/>
          <p:nvPr/>
        </p:nvCxnSpPr>
        <p:spPr bwMode="auto">
          <a:xfrm>
            <a:off x="1076334" y="20513040"/>
            <a:ext cx="9589330" cy="0"/>
          </a:xfrm>
          <a:prstGeom prst="line">
            <a:avLst/>
          </a:prstGeom>
          <a:noFill/>
          <a:ln w="25400" cap="flat" cmpd="sng" algn="ctr">
            <a:solidFill>
              <a:schemeClr val="tx1"/>
            </a:solidFill>
            <a:prstDash val="dash"/>
            <a:round/>
            <a:headEnd type="none" w="med" len="med"/>
            <a:tailEnd type="none" w="med" len="med"/>
          </a:ln>
          <a:effectLst/>
        </p:spPr>
      </p:cxnSp>
      <p:sp>
        <p:nvSpPr>
          <p:cNvPr id="13" name="TextBox 3">
            <a:extLst>
              <a:ext uri="{FF2B5EF4-FFF2-40B4-BE49-F238E27FC236}">
                <a16:creationId xmlns:a16="http://schemas.microsoft.com/office/drawing/2014/main" id="{306A2853-551E-1D4B-5F0C-79192B948958}"/>
              </a:ext>
            </a:extLst>
          </p:cNvPr>
          <p:cNvSpPr txBox="1">
            <a:spLocks noChangeArrowheads="1"/>
          </p:cNvSpPr>
          <p:nvPr/>
        </p:nvSpPr>
        <p:spPr bwMode="auto">
          <a:xfrm>
            <a:off x="11686659" y="5168628"/>
            <a:ext cx="9829801" cy="682238"/>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2"/>
              </a:lnSpc>
              <a:spcAft>
                <a:spcPts val="1200"/>
              </a:spcAft>
            </a:pPr>
            <a:r>
              <a:rPr lang="en-US" sz="5000" b="1" dirty="0">
                <a:solidFill>
                  <a:srgbClr val="005BBB"/>
                </a:solidFill>
                <a:latin typeface="Times New Roman" panose="02020603050405020304" pitchFamily="18" charset="0"/>
                <a:cs typeface="Times New Roman" panose="02020603050405020304" pitchFamily="18" charset="0"/>
              </a:rPr>
              <a:t>Hardware Implementation</a:t>
            </a:r>
            <a:endParaRPr lang="en-SG" sz="5000" b="0" i="0" dirty="0">
              <a:solidFill>
                <a:srgbClr val="404040"/>
              </a:solidFill>
              <a:effectLst/>
              <a:latin typeface="Times New Roman" panose="02020603050405020304" pitchFamily="18"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61985992-00BD-4D29-3219-86554421C439}"/>
              </a:ext>
            </a:extLst>
          </p:cNvPr>
          <p:cNvCxnSpPr/>
          <p:nvPr/>
        </p:nvCxnSpPr>
        <p:spPr bwMode="auto">
          <a:xfrm>
            <a:off x="1303464" y="27082148"/>
            <a:ext cx="9589330" cy="0"/>
          </a:xfrm>
          <a:prstGeom prst="line">
            <a:avLst/>
          </a:prstGeom>
          <a:noFill/>
          <a:ln w="25400" cap="flat" cmpd="sng" algn="ctr">
            <a:solidFill>
              <a:schemeClr val="tx1"/>
            </a:solidFill>
            <a:prstDash val="dash"/>
            <a:round/>
            <a:headEnd type="none" w="med" len="med"/>
            <a:tailEnd type="none" w="med" len="med"/>
          </a:ln>
          <a:effectLst/>
        </p:spPr>
      </p:cxnSp>
      <p:sp>
        <p:nvSpPr>
          <p:cNvPr id="39" name="TextBox 3">
            <a:extLst>
              <a:ext uri="{FF2B5EF4-FFF2-40B4-BE49-F238E27FC236}">
                <a16:creationId xmlns:a16="http://schemas.microsoft.com/office/drawing/2014/main" id="{F1EB6A40-6D4E-0E93-756B-FBDB60FE80ED}"/>
              </a:ext>
            </a:extLst>
          </p:cNvPr>
          <p:cNvSpPr txBox="1">
            <a:spLocks noChangeArrowheads="1"/>
          </p:cNvSpPr>
          <p:nvPr/>
        </p:nvSpPr>
        <p:spPr bwMode="auto">
          <a:xfrm>
            <a:off x="11394505" y="27507059"/>
            <a:ext cx="9829801" cy="682238"/>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gn="just">
              <a:lnSpc>
                <a:spcPts val="4602"/>
              </a:lnSpc>
              <a:spcAft>
                <a:spcPts val="1200"/>
              </a:spcAft>
            </a:pPr>
            <a:r>
              <a:rPr lang="en-US" sz="4800" b="1" dirty="0">
                <a:solidFill>
                  <a:srgbClr val="005BBB"/>
                </a:solidFill>
                <a:latin typeface="Times New Roman" panose="02020603050405020304" pitchFamily="18" charset="0"/>
                <a:cs typeface="Times New Roman" panose="02020603050405020304" pitchFamily="18" charset="0"/>
              </a:rPr>
              <a:t>Key Mapping</a:t>
            </a:r>
          </a:p>
        </p:txBody>
      </p:sp>
      <p:cxnSp>
        <p:nvCxnSpPr>
          <p:cNvPr id="53" name="Straight Connector 52">
            <a:extLst>
              <a:ext uri="{FF2B5EF4-FFF2-40B4-BE49-F238E27FC236}">
                <a16:creationId xmlns:a16="http://schemas.microsoft.com/office/drawing/2014/main" id="{8FF22497-A1DB-A775-2A95-CC511376A525}"/>
              </a:ext>
            </a:extLst>
          </p:cNvPr>
          <p:cNvCxnSpPr/>
          <p:nvPr/>
        </p:nvCxnSpPr>
        <p:spPr bwMode="auto">
          <a:xfrm>
            <a:off x="22155054" y="13702980"/>
            <a:ext cx="9589330" cy="0"/>
          </a:xfrm>
          <a:prstGeom prst="line">
            <a:avLst/>
          </a:prstGeom>
          <a:noFill/>
          <a:ln w="25400" cap="flat" cmpd="sng" algn="ctr">
            <a:solidFill>
              <a:schemeClr val="tx1"/>
            </a:solidFill>
            <a:prstDash val="dash"/>
            <a:round/>
            <a:headEnd type="none" w="med" len="med"/>
            <a:tailEnd type="none" w="med" len="med"/>
          </a:ln>
          <a:effectLst/>
        </p:spPr>
      </p:cxnSp>
      <p:pic>
        <p:nvPicPr>
          <p:cNvPr id="45" name="Picture 44"/>
          <p:cNvPicPr/>
          <p:nvPr/>
        </p:nvPicPr>
        <p:blipFill>
          <a:blip r:embed="rId10">
            <a:extLst>
              <a:ext uri="{28A0092B-C50C-407E-A947-70E740481C1C}">
                <a14:useLocalDpi xmlns:a14="http://schemas.microsoft.com/office/drawing/2010/main" val="0"/>
              </a:ext>
            </a:extLst>
          </a:blip>
          <a:srcRect/>
          <a:stretch>
            <a:fillRect/>
          </a:stretch>
        </p:blipFill>
        <p:spPr bwMode="auto">
          <a:xfrm>
            <a:off x="3054051" y="21237602"/>
            <a:ext cx="5848911" cy="5744529"/>
          </a:xfrm>
          <a:prstGeom prst="rect">
            <a:avLst/>
          </a:prstGeom>
          <a:noFill/>
          <a:ln>
            <a:noFill/>
          </a:ln>
        </p:spPr>
      </p:pic>
      <p:sp>
        <p:nvSpPr>
          <p:cNvPr id="9" name="Rectangle 8"/>
          <p:cNvSpPr/>
          <p:nvPr/>
        </p:nvSpPr>
        <p:spPr>
          <a:xfrm>
            <a:off x="1873221" y="32883701"/>
            <a:ext cx="6445781" cy="685059"/>
          </a:xfrm>
          <a:prstGeom prst="rect">
            <a:avLst/>
          </a:prstGeom>
        </p:spPr>
        <p:txBody>
          <a:bodyPr wrap="square">
            <a:spAutoFit/>
          </a:bodyPr>
          <a:lstStyle/>
          <a:p>
            <a:pPr>
              <a:lnSpc>
                <a:spcPts val="4602"/>
              </a:lnSpc>
              <a:spcAft>
                <a:spcPts val="1200"/>
              </a:spcAft>
            </a:pPr>
            <a:r>
              <a:rPr lang="en-US" sz="5000" b="1" dirty="0">
                <a:solidFill>
                  <a:srgbClr val="005BBB"/>
                </a:solidFill>
                <a:latin typeface="Times New Roman" panose="02020603050405020304" pitchFamily="18" charset="0"/>
                <a:cs typeface="Times New Roman" panose="02020603050405020304" pitchFamily="18" charset="0"/>
              </a:rPr>
              <a:t>Hardware Simulation</a:t>
            </a:r>
            <a:endParaRPr lang="en-SG" sz="5000" dirty="0">
              <a:solidFill>
                <a:srgbClr val="404040"/>
              </a:solidFill>
              <a:latin typeface="Times New Roman" panose="02020603050405020304" pitchFamily="18" charset="0"/>
              <a:cs typeface="Times New Roman" panose="02020603050405020304" pitchFamily="18" charset="0"/>
            </a:endParaRPr>
          </a:p>
        </p:txBody>
      </p:sp>
      <p:pic>
        <p:nvPicPr>
          <p:cNvPr id="51" name="Picture 50"/>
          <p:cNvPicPr/>
          <p:nvPr/>
        </p:nvPicPr>
        <p:blipFill>
          <a:blip r:embed="rId11">
            <a:extLst>
              <a:ext uri="{28A0092B-C50C-407E-A947-70E740481C1C}">
                <a14:useLocalDpi xmlns:a14="http://schemas.microsoft.com/office/drawing/2010/main" val="0"/>
              </a:ext>
            </a:extLst>
          </a:blip>
          <a:srcRect/>
          <a:stretch/>
        </p:blipFill>
        <p:spPr>
          <a:xfrm>
            <a:off x="1358468" y="33866298"/>
            <a:ext cx="9639937" cy="7523189"/>
          </a:xfrm>
          <a:prstGeom prst="rect">
            <a:avLst/>
          </a:prstGeom>
        </p:spPr>
      </p:pic>
      <p:graphicFrame>
        <p:nvGraphicFramePr>
          <p:cNvPr id="23" name="Table 22"/>
          <p:cNvGraphicFramePr>
            <a:graphicFrameLocks noGrp="1"/>
          </p:cNvGraphicFramePr>
          <p:nvPr>
            <p:extLst>
              <p:ext uri="{D42A27DB-BD31-4B8C-83A1-F6EECF244321}">
                <p14:modId xmlns:p14="http://schemas.microsoft.com/office/powerpoint/2010/main" val="814516908"/>
              </p:ext>
            </p:extLst>
          </p:nvPr>
        </p:nvGraphicFramePr>
        <p:xfrm>
          <a:off x="11356053" y="28614207"/>
          <a:ext cx="10114686" cy="12153174"/>
        </p:xfrm>
        <a:graphic>
          <a:graphicData uri="http://schemas.openxmlformats.org/drawingml/2006/table">
            <a:tbl>
              <a:tblPr firstRow="1" firstCol="1" lastRow="1" lastCol="1" bandRow="1" bandCol="1"/>
              <a:tblGrid>
                <a:gridCol w="1256586">
                  <a:extLst>
                    <a:ext uri="{9D8B030D-6E8A-4147-A177-3AD203B41FA5}">
                      <a16:colId xmlns:a16="http://schemas.microsoft.com/office/drawing/2014/main" val="20000"/>
                    </a:ext>
                  </a:extLst>
                </a:gridCol>
                <a:gridCol w="5023320">
                  <a:extLst>
                    <a:ext uri="{9D8B030D-6E8A-4147-A177-3AD203B41FA5}">
                      <a16:colId xmlns:a16="http://schemas.microsoft.com/office/drawing/2014/main" val="20001"/>
                    </a:ext>
                  </a:extLst>
                </a:gridCol>
                <a:gridCol w="3834780">
                  <a:extLst>
                    <a:ext uri="{9D8B030D-6E8A-4147-A177-3AD203B41FA5}">
                      <a16:colId xmlns:a16="http://schemas.microsoft.com/office/drawing/2014/main" val="20002"/>
                    </a:ext>
                  </a:extLst>
                </a:gridCol>
              </a:tblGrid>
              <a:tr h="1104157">
                <a:tc>
                  <a:txBody>
                    <a:bodyPr/>
                    <a:lstStyle/>
                    <a:p>
                      <a:pPr marL="6985" marR="0" algn="ctr">
                        <a:lnSpc>
                          <a:spcPct val="115000"/>
                        </a:lnSpc>
                        <a:spcBef>
                          <a:spcPts val="95"/>
                        </a:spcBef>
                        <a:spcAft>
                          <a:spcPts val="0"/>
                        </a:spcAft>
                      </a:pPr>
                      <a:r>
                        <a:rPr lang="en-US" sz="3000" b="1" kern="100" spc="-25" dirty="0">
                          <a:effectLst/>
                          <a:latin typeface="Times New Roman" panose="02020603050405020304" pitchFamily="18" charset="0"/>
                          <a:cs typeface="Times New Roman" panose="02020603050405020304" pitchFamily="18" charset="0"/>
                        </a:rPr>
                        <a:t>Key</a:t>
                      </a:r>
                      <a:endParaRPr lang="en-US" sz="30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marR="6350" algn="ctr">
                        <a:lnSpc>
                          <a:spcPct val="115000"/>
                        </a:lnSpc>
                        <a:spcBef>
                          <a:spcPts val="95"/>
                        </a:spcBef>
                        <a:spcAft>
                          <a:spcPts val="0"/>
                        </a:spcAft>
                      </a:pPr>
                      <a:r>
                        <a:rPr lang="en-US" sz="3000" b="1" kern="100" spc="-10" dirty="0">
                          <a:effectLst/>
                          <a:latin typeface="Times New Roman" panose="02020603050405020304" pitchFamily="18" charset="0"/>
                          <a:cs typeface="Times New Roman" panose="02020603050405020304" pitchFamily="18" charset="0"/>
                        </a:rPr>
                        <a:t>Action</a:t>
                      </a:r>
                      <a:endParaRPr lang="en-US" sz="30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marR="1905" algn="ctr">
                        <a:lnSpc>
                          <a:spcPct val="115000"/>
                        </a:lnSpc>
                        <a:spcBef>
                          <a:spcPts val="95"/>
                        </a:spcBef>
                        <a:spcAft>
                          <a:spcPts val="0"/>
                        </a:spcAft>
                      </a:pPr>
                      <a:r>
                        <a:rPr lang="en-US" sz="3000" b="1" kern="100" dirty="0">
                          <a:effectLst/>
                          <a:latin typeface="Times New Roman" panose="02020603050405020304" pitchFamily="18" charset="0"/>
                          <a:cs typeface="Times New Roman" panose="02020603050405020304" pitchFamily="18" charset="0"/>
                        </a:rPr>
                        <a:t>Command </a:t>
                      </a:r>
                      <a:r>
                        <a:rPr lang="en-US" sz="3000" b="1" kern="100" spc="-10" dirty="0">
                          <a:effectLst/>
                          <a:latin typeface="Times New Roman" panose="02020603050405020304" pitchFamily="18" charset="0"/>
                          <a:cs typeface="Times New Roman" panose="02020603050405020304" pitchFamily="18" charset="0"/>
                        </a:rPr>
                        <a:t>Triggered</a:t>
                      </a:r>
                      <a:endParaRPr lang="en-US" sz="30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0"/>
                  </a:ext>
                </a:extLst>
              </a:tr>
              <a:tr h="1104157">
                <a:tc>
                  <a:txBody>
                    <a:bodyPr/>
                    <a:lstStyle/>
                    <a:p>
                      <a:pPr marL="6985" marR="1270" algn="ctr">
                        <a:lnSpc>
                          <a:spcPct val="115000"/>
                        </a:lnSpc>
                        <a:spcBef>
                          <a:spcPts val="95"/>
                        </a:spcBef>
                        <a:spcAft>
                          <a:spcPts val="0"/>
                        </a:spcAft>
                      </a:pPr>
                      <a:r>
                        <a:rPr lang="en-US" sz="3000" kern="100" spc="-50">
                          <a:effectLst/>
                          <a:latin typeface="Times New Roman" panose="02020603050405020304" pitchFamily="18" charset="0"/>
                          <a:cs typeface="Times New Roman" panose="02020603050405020304" pitchFamily="18" charset="0"/>
                        </a:rPr>
                        <a:t>1</a:t>
                      </a:r>
                      <a:endParaRPr lang="en-US" sz="3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marR="0" algn="ctr">
                        <a:lnSpc>
                          <a:spcPct val="115000"/>
                        </a:lnSpc>
                        <a:spcBef>
                          <a:spcPts val="95"/>
                        </a:spcBef>
                        <a:spcAft>
                          <a:spcPts val="0"/>
                        </a:spcAft>
                      </a:pPr>
                      <a:r>
                        <a:rPr lang="en-US" sz="3000" kern="100" dirty="0">
                          <a:effectLst/>
                          <a:latin typeface="Times New Roman" panose="02020603050405020304" pitchFamily="18" charset="0"/>
                          <a:cs typeface="Times New Roman" panose="02020603050405020304" pitchFamily="18" charset="0"/>
                        </a:rPr>
                        <a:t>Start/Stop Streaming</a:t>
                      </a:r>
                      <a:endParaRPr lang="en-US" sz="30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marR="3175" algn="ctr">
                        <a:lnSpc>
                          <a:spcPct val="115000"/>
                        </a:lnSpc>
                        <a:spcBef>
                          <a:spcPts val="95"/>
                        </a:spcBef>
                        <a:spcAft>
                          <a:spcPts val="0"/>
                        </a:spcAft>
                      </a:pPr>
                      <a:r>
                        <a:rPr lang="en-US" sz="3000" kern="100" dirty="0">
                          <a:effectLst/>
                          <a:latin typeface="Times New Roman" panose="02020603050405020304" pitchFamily="18" charset="0"/>
                          <a:cs typeface="Times New Roman" panose="02020603050405020304" pitchFamily="18" charset="0"/>
                        </a:rPr>
                        <a:t>Ctrl + Shift + S</a:t>
                      </a:r>
                      <a:endParaRPr lang="en-US" sz="3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1104157">
                <a:tc>
                  <a:txBody>
                    <a:bodyPr/>
                    <a:lstStyle/>
                    <a:p>
                      <a:pPr marL="6985" marR="1270" algn="ctr">
                        <a:lnSpc>
                          <a:spcPct val="115000"/>
                        </a:lnSpc>
                        <a:spcBef>
                          <a:spcPts val="95"/>
                        </a:spcBef>
                        <a:spcAft>
                          <a:spcPts val="0"/>
                        </a:spcAft>
                      </a:pPr>
                      <a:r>
                        <a:rPr lang="en-US" sz="3000" kern="100" spc="-50">
                          <a:effectLst/>
                          <a:latin typeface="Times New Roman" panose="02020603050405020304" pitchFamily="18" charset="0"/>
                          <a:cs typeface="Times New Roman" panose="02020603050405020304" pitchFamily="18" charset="0"/>
                        </a:rPr>
                        <a:t>2</a:t>
                      </a:r>
                      <a:endParaRPr lang="en-US" sz="3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marR="5715" algn="ctr">
                        <a:lnSpc>
                          <a:spcPct val="115000"/>
                        </a:lnSpc>
                        <a:spcBef>
                          <a:spcPts val="95"/>
                        </a:spcBef>
                        <a:spcAft>
                          <a:spcPts val="0"/>
                        </a:spcAft>
                      </a:pPr>
                      <a:r>
                        <a:rPr lang="en-US" sz="3000" kern="100" dirty="0">
                          <a:effectLst/>
                          <a:latin typeface="Times New Roman" panose="02020603050405020304" pitchFamily="18" charset="0"/>
                          <a:cs typeface="Times New Roman" panose="02020603050405020304" pitchFamily="18" charset="0"/>
                        </a:rPr>
                        <a:t>Pause/Resume Recording</a:t>
                      </a:r>
                      <a:endParaRPr lang="en-US" sz="30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marR="1270" algn="ctr">
                        <a:lnSpc>
                          <a:spcPct val="115000"/>
                        </a:lnSpc>
                        <a:spcBef>
                          <a:spcPts val="95"/>
                        </a:spcBef>
                        <a:spcAft>
                          <a:spcPts val="0"/>
                        </a:spcAft>
                      </a:pPr>
                      <a:r>
                        <a:rPr lang="en-US" sz="3000" kern="100" dirty="0">
                          <a:effectLst/>
                          <a:latin typeface="Times New Roman" panose="02020603050405020304" pitchFamily="18" charset="0"/>
                          <a:cs typeface="Times New Roman" panose="02020603050405020304" pitchFamily="18" charset="0"/>
                        </a:rPr>
                        <a:t>Ctrl + Shift + P</a:t>
                      </a:r>
                      <a:endParaRPr lang="en-US" sz="3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2"/>
                  </a:ext>
                </a:extLst>
              </a:tr>
              <a:tr h="1104157">
                <a:tc>
                  <a:txBody>
                    <a:bodyPr/>
                    <a:lstStyle/>
                    <a:p>
                      <a:pPr marL="6985" marR="1270" algn="ctr">
                        <a:lnSpc>
                          <a:spcPct val="115000"/>
                        </a:lnSpc>
                        <a:spcBef>
                          <a:spcPts val="95"/>
                        </a:spcBef>
                        <a:spcAft>
                          <a:spcPts val="0"/>
                        </a:spcAft>
                      </a:pPr>
                      <a:r>
                        <a:rPr lang="en-US" sz="3000" kern="100" spc="-50">
                          <a:effectLst/>
                          <a:latin typeface="Times New Roman" panose="02020603050405020304" pitchFamily="18" charset="0"/>
                          <a:cs typeface="Times New Roman" panose="02020603050405020304" pitchFamily="18" charset="0"/>
                        </a:rPr>
                        <a:t>3</a:t>
                      </a:r>
                      <a:endParaRPr lang="en-US" sz="3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marR="3810" algn="ctr">
                        <a:lnSpc>
                          <a:spcPct val="115000"/>
                        </a:lnSpc>
                        <a:spcBef>
                          <a:spcPts val="95"/>
                        </a:spcBef>
                        <a:spcAft>
                          <a:spcPts val="0"/>
                        </a:spcAft>
                      </a:pPr>
                      <a:r>
                        <a:rPr lang="en-US" sz="3000" kern="100" dirty="0">
                          <a:effectLst/>
                          <a:latin typeface="Times New Roman" panose="02020603050405020304" pitchFamily="18" charset="0"/>
                          <a:cs typeface="Times New Roman" panose="02020603050405020304" pitchFamily="18" charset="0"/>
                        </a:rPr>
                        <a:t>Start/Stop Recording</a:t>
                      </a:r>
                      <a:endParaRPr lang="en-US" sz="30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marR="0" algn="ctr">
                        <a:lnSpc>
                          <a:spcPct val="115000"/>
                        </a:lnSpc>
                        <a:spcBef>
                          <a:spcPts val="95"/>
                        </a:spcBef>
                        <a:spcAft>
                          <a:spcPts val="0"/>
                        </a:spcAft>
                      </a:pPr>
                      <a:r>
                        <a:rPr lang="en-US" sz="3000" kern="100">
                          <a:effectLst/>
                          <a:latin typeface="Times New Roman" panose="02020603050405020304" pitchFamily="18" charset="0"/>
                          <a:cs typeface="Times New Roman" panose="02020603050405020304" pitchFamily="18" charset="0"/>
                        </a:rPr>
                        <a:t>Ctrl + Shift + R</a:t>
                      </a:r>
                      <a:endParaRPr lang="en-US" sz="3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1594445">
                <a:tc>
                  <a:txBody>
                    <a:bodyPr/>
                    <a:lstStyle/>
                    <a:p>
                      <a:pPr marL="6985" marR="1270" algn="ctr">
                        <a:lnSpc>
                          <a:spcPct val="115000"/>
                        </a:lnSpc>
                        <a:spcBef>
                          <a:spcPts val="95"/>
                        </a:spcBef>
                        <a:spcAft>
                          <a:spcPts val="0"/>
                        </a:spcAft>
                      </a:pPr>
                      <a:r>
                        <a:rPr lang="en-US" sz="3000" kern="100" spc="-50">
                          <a:effectLst/>
                          <a:latin typeface="Times New Roman" panose="02020603050405020304" pitchFamily="18" charset="0"/>
                          <a:cs typeface="Times New Roman" panose="02020603050405020304" pitchFamily="18" charset="0"/>
                        </a:rPr>
                        <a:t>4</a:t>
                      </a:r>
                      <a:endParaRPr lang="en-US" sz="3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marR="3810" algn="ctr">
                        <a:lnSpc>
                          <a:spcPct val="115000"/>
                        </a:lnSpc>
                        <a:spcBef>
                          <a:spcPts val="95"/>
                        </a:spcBef>
                        <a:spcAft>
                          <a:spcPts val="0"/>
                        </a:spcAft>
                      </a:pPr>
                      <a:r>
                        <a:rPr lang="en-US" sz="3000" kern="100" dirty="0">
                          <a:effectLst/>
                          <a:latin typeface="Times New Roman" panose="02020603050405020304" pitchFamily="18" charset="0"/>
                          <a:cs typeface="Times New Roman" panose="02020603050405020304" pitchFamily="18" charset="0"/>
                        </a:rPr>
                        <a:t>Mute/Unmute Audio Input Capture</a:t>
                      </a:r>
                      <a:endParaRPr lang="en-US" sz="30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marR="1905" algn="ctr">
                        <a:lnSpc>
                          <a:spcPct val="115000"/>
                        </a:lnSpc>
                        <a:spcBef>
                          <a:spcPts val="95"/>
                        </a:spcBef>
                        <a:spcAft>
                          <a:spcPts val="0"/>
                        </a:spcAft>
                      </a:pPr>
                      <a:r>
                        <a:rPr lang="en-US" sz="3000" kern="100" dirty="0">
                          <a:effectLst/>
                          <a:latin typeface="Times New Roman" panose="02020603050405020304" pitchFamily="18" charset="0"/>
                          <a:cs typeface="Times New Roman" panose="02020603050405020304" pitchFamily="18" charset="0"/>
                        </a:rPr>
                        <a:t>Ctrl + Shift + A</a:t>
                      </a:r>
                      <a:endParaRPr lang="en-US" sz="3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r h="1104157">
                <a:tc>
                  <a:txBody>
                    <a:bodyPr/>
                    <a:lstStyle/>
                    <a:p>
                      <a:pPr marL="6985" marR="1270" algn="ctr">
                        <a:lnSpc>
                          <a:spcPct val="115000"/>
                        </a:lnSpc>
                        <a:spcBef>
                          <a:spcPts val="95"/>
                        </a:spcBef>
                        <a:spcAft>
                          <a:spcPts val="0"/>
                        </a:spcAft>
                      </a:pPr>
                      <a:r>
                        <a:rPr lang="en-US" sz="3000" kern="100" spc="-50">
                          <a:effectLst/>
                          <a:latin typeface="Times New Roman" panose="02020603050405020304" pitchFamily="18" charset="0"/>
                          <a:cs typeface="Times New Roman" panose="02020603050405020304" pitchFamily="18" charset="0"/>
                        </a:rPr>
                        <a:t>5</a:t>
                      </a:r>
                      <a:endParaRPr lang="en-US" sz="3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marR="6350" algn="ctr">
                        <a:lnSpc>
                          <a:spcPct val="115000"/>
                        </a:lnSpc>
                        <a:spcBef>
                          <a:spcPts val="95"/>
                        </a:spcBef>
                        <a:spcAft>
                          <a:spcPts val="0"/>
                        </a:spcAft>
                      </a:pPr>
                      <a:r>
                        <a:rPr lang="en-US" sz="3000" kern="100" dirty="0">
                          <a:effectLst/>
                          <a:latin typeface="Times New Roman" panose="02020603050405020304" pitchFamily="18" charset="0"/>
                          <a:cs typeface="Times New Roman" panose="02020603050405020304" pitchFamily="18" charset="0"/>
                        </a:rPr>
                        <a:t>Mute/Unmute Microphone</a:t>
                      </a:r>
                      <a:endParaRPr lang="en-US" sz="30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marR="1270" algn="ctr">
                        <a:lnSpc>
                          <a:spcPct val="115000"/>
                        </a:lnSpc>
                        <a:spcBef>
                          <a:spcPts val="95"/>
                        </a:spcBef>
                        <a:spcAft>
                          <a:spcPts val="0"/>
                        </a:spcAft>
                      </a:pPr>
                      <a:r>
                        <a:rPr lang="en-US" sz="3000" kern="100" dirty="0">
                          <a:effectLst/>
                          <a:latin typeface="Times New Roman" panose="02020603050405020304" pitchFamily="18" charset="0"/>
                          <a:cs typeface="Times New Roman" panose="02020603050405020304" pitchFamily="18" charset="0"/>
                        </a:rPr>
                        <a:t>Ctrl + Shift + M</a:t>
                      </a:r>
                      <a:endParaRPr lang="en-US" sz="3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5"/>
                  </a:ext>
                </a:extLst>
              </a:tr>
              <a:tr h="1104157">
                <a:tc>
                  <a:txBody>
                    <a:bodyPr/>
                    <a:lstStyle/>
                    <a:p>
                      <a:pPr marL="6985" marR="1270" algn="ctr">
                        <a:lnSpc>
                          <a:spcPct val="115000"/>
                        </a:lnSpc>
                        <a:spcBef>
                          <a:spcPts val="95"/>
                        </a:spcBef>
                        <a:spcAft>
                          <a:spcPts val="0"/>
                        </a:spcAft>
                      </a:pPr>
                      <a:r>
                        <a:rPr lang="en-US" sz="3000" kern="100" spc="-50">
                          <a:effectLst/>
                          <a:latin typeface="Times New Roman" panose="02020603050405020304" pitchFamily="18" charset="0"/>
                          <a:cs typeface="Times New Roman" panose="02020603050405020304" pitchFamily="18" charset="0"/>
                        </a:rPr>
                        <a:t>6</a:t>
                      </a:r>
                      <a:endParaRPr lang="en-US" sz="3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marR="5080" algn="ctr">
                        <a:lnSpc>
                          <a:spcPct val="115000"/>
                        </a:lnSpc>
                        <a:spcBef>
                          <a:spcPts val="95"/>
                        </a:spcBef>
                        <a:spcAft>
                          <a:spcPts val="0"/>
                        </a:spcAft>
                      </a:pPr>
                      <a:r>
                        <a:rPr lang="en-US" sz="3000" kern="100" dirty="0">
                          <a:effectLst/>
                          <a:latin typeface="Times New Roman" panose="02020603050405020304" pitchFamily="18" charset="0"/>
                          <a:cs typeface="Times New Roman" panose="02020603050405020304" pitchFamily="18" charset="0"/>
                        </a:rPr>
                        <a:t>Mute/Unmute Desktop Audio</a:t>
                      </a:r>
                      <a:endParaRPr lang="en-US" sz="30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marR="2540" algn="ctr">
                        <a:lnSpc>
                          <a:spcPct val="115000"/>
                        </a:lnSpc>
                        <a:spcBef>
                          <a:spcPts val="95"/>
                        </a:spcBef>
                        <a:spcAft>
                          <a:spcPts val="0"/>
                        </a:spcAft>
                      </a:pPr>
                      <a:r>
                        <a:rPr lang="en-US" sz="3000" kern="100" dirty="0">
                          <a:effectLst/>
                          <a:latin typeface="Times New Roman" panose="02020603050405020304" pitchFamily="18" charset="0"/>
                          <a:cs typeface="Times New Roman" panose="02020603050405020304" pitchFamily="18" charset="0"/>
                        </a:rPr>
                        <a:t>Ctrl + Shift + D</a:t>
                      </a:r>
                      <a:endParaRPr lang="en-US" sz="3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6"/>
                  </a:ext>
                </a:extLst>
              </a:tr>
              <a:tr h="1104157">
                <a:tc>
                  <a:txBody>
                    <a:bodyPr/>
                    <a:lstStyle/>
                    <a:p>
                      <a:pPr marL="6985" marR="1270" algn="ctr">
                        <a:lnSpc>
                          <a:spcPct val="115000"/>
                        </a:lnSpc>
                        <a:spcBef>
                          <a:spcPts val="95"/>
                        </a:spcBef>
                        <a:spcAft>
                          <a:spcPts val="0"/>
                        </a:spcAft>
                      </a:pPr>
                      <a:r>
                        <a:rPr lang="en-US" sz="3000" kern="100" spc="-50">
                          <a:effectLst/>
                          <a:latin typeface="Times New Roman" panose="02020603050405020304" pitchFamily="18" charset="0"/>
                          <a:cs typeface="Times New Roman" panose="02020603050405020304" pitchFamily="18" charset="0"/>
                        </a:rPr>
                        <a:t>7</a:t>
                      </a:r>
                      <a:endParaRPr lang="en-US" sz="3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marR="5715" algn="ctr">
                        <a:lnSpc>
                          <a:spcPct val="115000"/>
                        </a:lnSpc>
                        <a:spcBef>
                          <a:spcPts val="95"/>
                        </a:spcBef>
                        <a:spcAft>
                          <a:spcPts val="0"/>
                        </a:spcAft>
                      </a:pPr>
                      <a:r>
                        <a:rPr lang="en-US" sz="3000" kern="100" dirty="0">
                          <a:effectLst/>
                          <a:latin typeface="Times New Roman" panose="02020603050405020304" pitchFamily="18" charset="0"/>
                          <a:cs typeface="Times New Roman" panose="02020603050405020304" pitchFamily="18" charset="0"/>
                        </a:rPr>
                        <a:t>Show/Hide Display Capture</a:t>
                      </a:r>
                      <a:endParaRPr lang="en-US" sz="30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marR="2540" algn="ctr">
                        <a:lnSpc>
                          <a:spcPct val="115000"/>
                        </a:lnSpc>
                        <a:spcBef>
                          <a:spcPts val="95"/>
                        </a:spcBef>
                        <a:spcAft>
                          <a:spcPts val="0"/>
                        </a:spcAft>
                      </a:pPr>
                      <a:r>
                        <a:rPr lang="en-US" sz="3000" kern="100" dirty="0">
                          <a:effectLst/>
                          <a:latin typeface="Times New Roman" panose="02020603050405020304" pitchFamily="18" charset="0"/>
                          <a:cs typeface="Times New Roman" panose="02020603050405020304" pitchFamily="18" charset="0"/>
                        </a:rPr>
                        <a:t>Shift + D</a:t>
                      </a:r>
                      <a:endParaRPr lang="en-US" sz="3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7"/>
                  </a:ext>
                </a:extLst>
              </a:tr>
              <a:tr h="1104157">
                <a:tc>
                  <a:txBody>
                    <a:bodyPr/>
                    <a:lstStyle/>
                    <a:p>
                      <a:pPr marL="6985" marR="1270" algn="ctr">
                        <a:lnSpc>
                          <a:spcPct val="115000"/>
                        </a:lnSpc>
                        <a:spcBef>
                          <a:spcPts val="95"/>
                        </a:spcBef>
                        <a:spcAft>
                          <a:spcPts val="0"/>
                        </a:spcAft>
                      </a:pPr>
                      <a:r>
                        <a:rPr lang="en-US" sz="3000" kern="100" spc="-50">
                          <a:effectLst/>
                          <a:latin typeface="Times New Roman" panose="02020603050405020304" pitchFamily="18" charset="0"/>
                          <a:cs typeface="Times New Roman" panose="02020603050405020304" pitchFamily="18" charset="0"/>
                        </a:rPr>
                        <a:t>8</a:t>
                      </a:r>
                      <a:endParaRPr lang="en-US" sz="3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marR="4445" algn="ctr">
                        <a:lnSpc>
                          <a:spcPct val="115000"/>
                        </a:lnSpc>
                        <a:spcBef>
                          <a:spcPts val="95"/>
                        </a:spcBef>
                        <a:spcAft>
                          <a:spcPts val="0"/>
                        </a:spcAft>
                      </a:pPr>
                      <a:r>
                        <a:rPr lang="en-US" sz="3000" kern="100" dirty="0">
                          <a:effectLst/>
                          <a:latin typeface="Times New Roman" panose="02020603050405020304" pitchFamily="18" charset="0"/>
                          <a:cs typeface="Times New Roman" panose="02020603050405020304" pitchFamily="18" charset="0"/>
                        </a:rPr>
                        <a:t>Show/Hide Video Capture</a:t>
                      </a:r>
                      <a:endParaRPr lang="en-US" sz="30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marR="2540" algn="ctr">
                        <a:lnSpc>
                          <a:spcPct val="115000"/>
                        </a:lnSpc>
                        <a:spcBef>
                          <a:spcPts val="95"/>
                        </a:spcBef>
                        <a:spcAft>
                          <a:spcPts val="0"/>
                        </a:spcAft>
                      </a:pPr>
                      <a:r>
                        <a:rPr lang="en-US" sz="3000" kern="100" dirty="0">
                          <a:effectLst/>
                          <a:latin typeface="Times New Roman" panose="02020603050405020304" pitchFamily="18" charset="0"/>
                          <a:cs typeface="Times New Roman" panose="02020603050405020304" pitchFamily="18" charset="0"/>
                        </a:rPr>
                        <a:t>Shift + V</a:t>
                      </a:r>
                      <a:endParaRPr lang="en-US" sz="3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8"/>
                  </a:ext>
                </a:extLst>
              </a:tr>
              <a:tr h="1104157">
                <a:tc>
                  <a:txBody>
                    <a:bodyPr/>
                    <a:lstStyle/>
                    <a:p>
                      <a:pPr marL="6985" marR="1270" algn="ctr">
                        <a:lnSpc>
                          <a:spcPct val="115000"/>
                        </a:lnSpc>
                        <a:spcBef>
                          <a:spcPts val="95"/>
                        </a:spcBef>
                        <a:spcAft>
                          <a:spcPts val="0"/>
                        </a:spcAft>
                      </a:pPr>
                      <a:r>
                        <a:rPr lang="en-US" sz="3000" kern="100" spc="-50">
                          <a:effectLst/>
                          <a:latin typeface="Times New Roman" panose="02020603050405020304" pitchFamily="18" charset="0"/>
                          <a:cs typeface="Times New Roman" panose="02020603050405020304" pitchFamily="18" charset="0"/>
                        </a:rPr>
                        <a:t>9</a:t>
                      </a:r>
                      <a:endParaRPr lang="en-US" sz="3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marR="5715" algn="ctr">
                        <a:lnSpc>
                          <a:spcPct val="115000"/>
                        </a:lnSpc>
                        <a:spcBef>
                          <a:spcPts val="95"/>
                        </a:spcBef>
                        <a:spcAft>
                          <a:spcPts val="0"/>
                        </a:spcAft>
                      </a:pPr>
                      <a:r>
                        <a:rPr lang="en-US" sz="3000" kern="100" dirty="0">
                          <a:effectLst/>
                          <a:latin typeface="Times New Roman" panose="02020603050405020304" pitchFamily="18" charset="0"/>
                          <a:cs typeface="Times New Roman" panose="02020603050405020304" pitchFamily="18" charset="0"/>
                        </a:rPr>
                        <a:t>Take Screenshot of Output</a:t>
                      </a:r>
                      <a:endParaRPr lang="en-US" sz="30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marR="1905" algn="ctr">
                        <a:lnSpc>
                          <a:spcPct val="115000"/>
                        </a:lnSpc>
                        <a:spcBef>
                          <a:spcPts val="95"/>
                        </a:spcBef>
                        <a:spcAft>
                          <a:spcPts val="0"/>
                        </a:spcAft>
                      </a:pPr>
                      <a:r>
                        <a:rPr lang="en-US" sz="3000" kern="100" dirty="0">
                          <a:effectLst/>
                          <a:latin typeface="Times New Roman" panose="02020603050405020304" pitchFamily="18" charset="0"/>
                          <a:cs typeface="Times New Roman" panose="02020603050405020304" pitchFamily="18" charset="0"/>
                        </a:rPr>
                        <a:t>Shift + S</a:t>
                      </a:r>
                      <a:endParaRPr lang="en-US" sz="3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9"/>
                  </a:ext>
                </a:extLst>
              </a:tr>
              <a:tr h="621316">
                <a:tc>
                  <a:txBody>
                    <a:bodyPr/>
                    <a:lstStyle/>
                    <a:p>
                      <a:pPr marL="6985" marR="1270" algn="ctr">
                        <a:lnSpc>
                          <a:spcPct val="115000"/>
                        </a:lnSpc>
                        <a:spcBef>
                          <a:spcPts val="95"/>
                        </a:spcBef>
                        <a:spcAft>
                          <a:spcPts val="0"/>
                        </a:spcAft>
                      </a:pPr>
                      <a:r>
                        <a:rPr lang="en-US" sz="3000" kern="100" spc="-50">
                          <a:effectLst/>
                          <a:latin typeface="Times New Roman" panose="02020603050405020304" pitchFamily="18" charset="0"/>
                          <a:cs typeface="Times New Roman" panose="02020603050405020304" pitchFamily="18" charset="0"/>
                        </a:rPr>
                        <a:t>10</a:t>
                      </a:r>
                      <a:endParaRPr lang="en-US" sz="30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marR="3810" algn="ctr">
                        <a:lnSpc>
                          <a:spcPct val="115000"/>
                        </a:lnSpc>
                        <a:spcBef>
                          <a:spcPts val="95"/>
                        </a:spcBef>
                        <a:spcAft>
                          <a:spcPts val="0"/>
                        </a:spcAft>
                      </a:pPr>
                      <a:r>
                        <a:rPr lang="en-US" sz="3000" kern="100" dirty="0">
                          <a:effectLst/>
                          <a:latin typeface="Times New Roman" panose="02020603050405020304" pitchFamily="18" charset="0"/>
                          <a:cs typeface="Times New Roman" panose="02020603050405020304" pitchFamily="18" charset="0"/>
                        </a:rPr>
                        <a:t>Open OBS Studio</a:t>
                      </a:r>
                      <a:endParaRPr lang="en-US" sz="3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 marR="1905" algn="ctr">
                        <a:lnSpc>
                          <a:spcPct val="115000"/>
                        </a:lnSpc>
                        <a:spcBef>
                          <a:spcPts val="95"/>
                        </a:spcBef>
                        <a:spcAft>
                          <a:spcPts val="0"/>
                        </a:spcAft>
                      </a:pPr>
                      <a:r>
                        <a:rPr lang="en-US" sz="3000" kern="100" dirty="0">
                          <a:effectLst/>
                          <a:latin typeface="Times New Roman" panose="02020603050405020304" pitchFamily="18" charset="0"/>
                          <a:cs typeface="Times New Roman" panose="02020603050405020304" pitchFamily="18" charset="0"/>
                        </a:rPr>
                        <a:t>Ctrl + Shift + O</a:t>
                      </a:r>
                      <a:endParaRPr lang="en-US" sz="3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10"/>
                  </a:ext>
                </a:extLst>
              </a:tr>
            </a:tbl>
          </a:graphicData>
        </a:graphic>
      </p:graphicFrame>
      <p:cxnSp>
        <p:nvCxnSpPr>
          <p:cNvPr id="57" name="Straight Connector 56">
            <a:extLst>
              <a:ext uri="{FF2B5EF4-FFF2-40B4-BE49-F238E27FC236}">
                <a16:creationId xmlns:a16="http://schemas.microsoft.com/office/drawing/2014/main" id="{3C412538-4FBB-11D9-D063-B67E99E3AE1A}"/>
              </a:ext>
            </a:extLst>
          </p:cNvPr>
          <p:cNvCxnSpPr/>
          <p:nvPr/>
        </p:nvCxnSpPr>
        <p:spPr bwMode="auto">
          <a:xfrm>
            <a:off x="11747707" y="13713309"/>
            <a:ext cx="9589330" cy="0"/>
          </a:xfrm>
          <a:prstGeom prst="line">
            <a:avLst/>
          </a:prstGeom>
          <a:noFill/>
          <a:ln w="25400" cap="flat" cmpd="sng" algn="ctr">
            <a:solidFill>
              <a:schemeClr val="tx1"/>
            </a:solidFill>
            <a:prstDash val="dash"/>
            <a:round/>
            <a:headEnd type="none" w="med" len="med"/>
            <a:tailEnd type="none" w="med" len="med"/>
          </a:ln>
          <a:effectLst/>
        </p:spPr>
      </p:cxnSp>
      <p:sp>
        <p:nvSpPr>
          <p:cNvPr id="24" name="Rectangle 23"/>
          <p:cNvSpPr/>
          <p:nvPr/>
        </p:nvSpPr>
        <p:spPr>
          <a:xfrm>
            <a:off x="11170006" y="14073404"/>
            <a:ext cx="10817385" cy="685059"/>
          </a:xfrm>
          <a:prstGeom prst="rect">
            <a:avLst/>
          </a:prstGeom>
        </p:spPr>
        <p:txBody>
          <a:bodyPr wrap="square">
            <a:spAutoFit/>
          </a:bodyPr>
          <a:lstStyle/>
          <a:p>
            <a:pPr>
              <a:lnSpc>
                <a:spcPts val="4602"/>
              </a:lnSpc>
              <a:spcAft>
                <a:spcPts val="1200"/>
              </a:spcAft>
            </a:pPr>
            <a:r>
              <a:rPr lang="en-US" sz="4800" b="1" dirty="0">
                <a:solidFill>
                  <a:srgbClr val="005BBB"/>
                </a:solidFill>
                <a:latin typeface="Times New Roman" panose="02020603050405020304" pitchFamily="18" charset="0"/>
                <a:cs typeface="Times New Roman" panose="02020603050405020304" pitchFamily="18" charset="0"/>
              </a:rPr>
              <a:t>OBS Switch Buttons and LEDs Layout</a:t>
            </a:r>
            <a:endParaRPr lang="en-SG" sz="4800" dirty="0">
              <a:solidFill>
                <a:srgbClr val="404040"/>
              </a:solidFill>
              <a:latin typeface="Times New Roman" panose="02020603050405020304" pitchFamily="18" charset="0"/>
              <a:cs typeface="Times New Roman" panose="02020603050405020304" pitchFamily="18" charset="0"/>
            </a:endParaRPr>
          </a:p>
        </p:txBody>
      </p:sp>
      <p:cxnSp>
        <p:nvCxnSpPr>
          <p:cNvPr id="61" name="Straight Connector 60">
            <a:extLst>
              <a:ext uri="{FF2B5EF4-FFF2-40B4-BE49-F238E27FC236}">
                <a16:creationId xmlns:a16="http://schemas.microsoft.com/office/drawing/2014/main" id="{3C412538-4FBB-11D9-D063-B67E99E3AE1A}"/>
              </a:ext>
            </a:extLst>
          </p:cNvPr>
          <p:cNvCxnSpPr/>
          <p:nvPr/>
        </p:nvCxnSpPr>
        <p:spPr bwMode="auto">
          <a:xfrm>
            <a:off x="11686659" y="27082148"/>
            <a:ext cx="9589330" cy="0"/>
          </a:xfrm>
          <a:prstGeom prst="line">
            <a:avLst/>
          </a:prstGeom>
          <a:noFill/>
          <a:ln w="25400" cap="flat" cmpd="sng" algn="ctr">
            <a:solidFill>
              <a:schemeClr val="tx1"/>
            </a:solidFill>
            <a:prstDash val="dash"/>
            <a:round/>
            <a:headEnd type="none" w="med" len="med"/>
            <a:tailEnd type="none" w="med" len="med"/>
          </a:ln>
          <a:effectLst/>
        </p:spPr>
      </p:cxnSp>
      <p:sp>
        <p:nvSpPr>
          <p:cNvPr id="11" name="TextBox 3">
            <a:extLst>
              <a:ext uri="{FF2B5EF4-FFF2-40B4-BE49-F238E27FC236}">
                <a16:creationId xmlns:a16="http://schemas.microsoft.com/office/drawing/2014/main" id="{8D574B9F-E232-5B96-5ABE-70475DD9C78C}"/>
              </a:ext>
            </a:extLst>
          </p:cNvPr>
          <p:cNvSpPr txBox="1">
            <a:spLocks noChangeArrowheads="1"/>
          </p:cNvSpPr>
          <p:nvPr/>
        </p:nvSpPr>
        <p:spPr bwMode="auto">
          <a:xfrm>
            <a:off x="1526252" y="27584312"/>
            <a:ext cx="9829801" cy="4406334"/>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gn="just">
              <a:lnSpc>
                <a:spcPts val="4602"/>
              </a:lnSpc>
              <a:spcAft>
                <a:spcPts val="1200"/>
              </a:spcAft>
            </a:pPr>
            <a:r>
              <a:rPr lang="en-SG" sz="5000" b="1" dirty="0">
                <a:solidFill>
                  <a:srgbClr val="0070C0"/>
                </a:solidFill>
                <a:latin typeface="Times New Roman" panose="02020603050405020304" pitchFamily="18" charset="0"/>
                <a:cs typeface="Times New Roman" panose="02020603050405020304" pitchFamily="18" charset="0"/>
              </a:rPr>
              <a:t>Hardware Components</a:t>
            </a:r>
          </a:p>
          <a:p>
            <a:pPr marL="457200" lvl="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ESP32 – x1 </a:t>
            </a:r>
          </a:p>
          <a:p>
            <a:pPr marL="457200" lvl="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LED Indicator – x3 </a:t>
            </a:r>
          </a:p>
          <a:p>
            <a:pPr marL="457200" lvl="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Push Buttons – x10 </a:t>
            </a:r>
          </a:p>
          <a:p>
            <a:pPr marL="457200" lvl="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TP4056 Lithium Battery Charger (Type-C) – x1 </a:t>
            </a:r>
          </a:p>
          <a:p>
            <a:pPr marL="457200" lvl="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Battery Case – x1 </a:t>
            </a:r>
          </a:p>
          <a:p>
            <a:pPr marL="457200" lvl="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Li-ion Battery – x1 </a:t>
            </a:r>
          </a:p>
          <a:p>
            <a:pPr marL="457200" lvl="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ON/OFF Switch – x1 </a:t>
            </a:r>
          </a:p>
          <a:p>
            <a:pPr marL="457200" lvl="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Wires</a:t>
            </a:r>
          </a:p>
        </p:txBody>
      </p:sp>
      <p:cxnSp>
        <p:nvCxnSpPr>
          <p:cNvPr id="19" name="Straight Connector 18">
            <a:extLst>
              <a:ext uri="{FF2B5EF4-FFF2-40B4-BE49-F238E27FC236}">
                <a16:creationId xmlns:a16="http://schemas.microsoft.com/office/drawing/2014/main" id="{6B7201E2-A185-27EC-802B-1A148938E03C}"/>
              </a:ext>
            </a:extLst>
          </p:cNvPr>
          <p:cNvCxnSpPr/>
          <p:nvPr/>
        </p:nvCxnSpPr>
        <p:spPr bwMode="auto">
          <a:xfrm>
            <a:off x="1383772" y="32377196"/>
            <a:ext cx="9589330" cy="0"/>
          </a:xfrm>
          <a:prstGeom prst="line">
            <a:avLst/>
          </a:prstGeom>
          <a:noFill/>
          <a:ln w="25400" cap="flat" cmpd="sng" algn="ctr">
            <a:solidFill>
              <a:schemeClr val="tx1"/>
            </a:solidFill>
            <a:prstDash val="dash"/>
            <a:round/>
            <a:headEnd type="none" w="med" len="med"/>
            <a:tailEnd type="none" w="med" len="med"/>
          </a:ln>
          <a:effectLst/>
        </p:spPr>
      </p:cxnSp>
      <p:pic>
        <p:nvPicPr>
          <p:cNvPr id="22" name="Picture 21" descr="A black box with red buttons and white text&#10;&#10;AI-generated content may be incorrect.">
            <a:extLst>
              <a:ext uri="{FF2B5EF4-FFF2-40B4-BE49-F238E27FC236}">
                <a16:creationId xmlns:a16="http://schemas.microsoft.com/office/drawing/2014/main" id="{02F928F1-59BE-F52E-26E1-6889CCF4A006}"/>
              </a:ext>
            </a:extLst>
          </p:cNvPr>
          <p:cNvPicPr>
            <a:picLocks noChangeAspect="1"/>
          </p:cNvPicPr>
          <p:nvPr/>
        </p:nvPicPr>
        <p:blipFill>
          <a:blip r:embed="rId12">
            <a:extLst>
              <a:ext uri="{28A0092B-C50C-407E-A947-70E740481C1C}">
                <a14:useLocalDpi xmlns:a14="http://schemas.microsoft.com/office/drawing/2010/main" val="0"/>
              </a:ext>
            </a:extLst>
          </a:blip>
          <a:srcRect l="3526" t="10197" r="6447" b="8800"/>
          <a:stretch>
            <a:fillRect/>
          </a:stretch>
        </p:blipFill>
        <p:spPr>
          <a:xfrm>
            <a:off x="11394505" y="6045697"/>
            <a:ext cx="5539740" cy="7164674"/>
          </a:xfrm>
          <a:prstGeom prst="roundRect">
            <a:avLst/>
          </a:prstGeom>
        </p:spPr>
      </p:pic>
      <p:pic>
        <p:nvPicPr>
          <p:cNvPr id="27" name="Picture 26">
            <a:extLst>
              <a:ext uri="{FF2B5EF4-FFF2-40B4-BE49-F238E27FC236}">
                <a16:creationId xmlns:a16="http://schemas.microsoft.com/office/drawing/2014/main" id="{9C250013-C436-4AC6-3EA0-6705694954EF}"/>
              </a:ext>
            </a:extLst>
          </p:cNvPr>
          <p:cNvPicPr>
            <a:picLocks noChangeAspect="1"/>
          </p:cNvPicPr>
          <p:nvPr/>
        </p:nvPicPr>
        <p:blipFill>
          <a:blip r:embed="rId13">
            <a:extLst>
              <a:ext uri="{28A0092B-C50C-407E-A947-70E740481C1C}">
                <a14:useLocalDpi xmlns:a14="http://schemas.microsoft.com/office/drawing/2010/main" val="0"/>
              </a:ext>
            </a:extLst>
          </a:blip>
          <a:srcRect l="13426" t="14410" r="19811" b="4847"/>
          <a:stretch>
            <a:fillRect/>
          </a:stretch>
        </p:blipFill>
        <p:spPr>
          <a:xfrm>
            <a:off x="17225974" y="6167786"/>
            <a:ext cx="4111063" cy="7078116"/>
          </a:xfrm>
          <a:prstGeom prst="roundRect">
            <a:avLst/>
          </a:prstGeom>
        </p:spPr>
      </p:pic>
      <p:pic>
        <p:nvPicPr>
          <p:cNvPr id="29" name="Picture 28">
            <a:extLst>
              <a:ext uri="{FF2B5EF4-FFF2-40B4-BE49-F238E27FC236}">
                <a16:creationId xmlns:a16="http://schemas.microsoft.com/office/drawing/2014/main" id="{98FE32FB-43CA-635B-B788-4B5B63966D7F}"/>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11170005" y="14873906"/>
            <a:ext cx="10346455" cy="11695745"/>
          </a:xfrm>
          <a:prstGeom prst="rect">
            <a:avLst/>
          </a:prstGeom>
        </p:spPr>
      </p:pic>
      <p:cxnSp>
        <p:nvCxnSpPr>
          <p:cNvPr id="30" name="Straight Connector 29">
            <a:extLst>
              <a:ext uri="{FF2B5EF4-FFF2-40B4-BE49-F238E27FC236}">
                <a16:creationId xmlns:a16="http://schemas.microsoft.com/office/drawing/2014/main" id="{DFED267E-D43C-A14A-4427-D4FB58CDAFD3}"/>
              </a:ext>
            </a:extLst>
          </p:cNvPr>
          <p:cNvCxnSpPr/>
          <p:nvPr/>
        </p:nvCxnSpPr>
        <p:spPr bwMode="auto">
          <a:xfrm>
            <a:off x="22155054" y="20901390"/>
            <a:ext cx="9589330" cy="0"/>
          </a:xfrm>
          <a:prstGeom prst="line">
            <a:avLst/>
          </a:prstGeom>
          <a:noFill/>
          <a:ln w="25400" cap="flat" cmpd="sng" algn="ctr">
            <a:solidFill>
              <a:schemeClr val="tx1"/>
            </a:solidFill>
            <a:prstDash val="dash"/>
            <a:round/>
            <a:headEnd type="none" w="med" len="med"/>
            <a:tailEnd type="none" w="med" len="med"/>
          </a:ln>
          <a:effectLst/>
        </p:spPr>
      </p:cxnSp>
      <p:cxnSp>
        <p:nvCxnSpPr>
          <p:cNvPr id="31" name="Straight Connector 30">
            <a:extLst>
              <a:ext uri="{FF2B5EF4-FFF2-40B4-BE49-F238E27FC236}">
                <a16:creationId xmlns:a16="http://schemas.microsoft.com/office/drawing/2014/main" id="{89FCA3D0-8013-EB39-672D-C277C19EA76E}"/>
              </a:ext>
            </a:extLst>
          </p:cNvPr>
          <p:cNvCxnSpPr/>
          <p:nvPr/>
        </p:nvCxnSpPr>
        <p:spPr bwMode="auto">
          <a:xfrm>
            <a:off x="22111826" y="41658263"/>
            <a:ext cx="9784080" cy="0"/>
          </a:xfrm>
          <a:prstGeom prst="line">
            <a:avLst/>
          </a:prstGeom>
          <a:noFill/>
          <a:ln w="25400" cap="flat" cmpd="sng" algn="ctr">
            <a:solidFill>
              <a:schemeClr val="tx1"/>
            </a:solidFill>
            <a:prstDash val="dash"/>
            <a:round/>
            <a:headEnd type="none" w="med" len="med"/>
            <a:tailEnd type="none" w="med" len="med"/>
          </a:ln>
          <a:effectLst/>
        </p:spPr>
      </p:cxnSp>
      <p:cxnSp>
        <p:nvCxnSpPr>
          <p:cNvPr id="32" name="Straight Connector 31">
            <a:extLst>
              <a:ext uri="{FF2B5EF4-FFF2-40B4-BE49-F238E27FC236}">
                <a16:creationId xmlns:a16="http://schemas.microsoft.com/office/drawing/2014/main" id="{0BDC844F-7DF8-8B93-3F9D-FCC7F144E0D2}"/>
              </a:ext>
            </a:extLst>
          </p:cNvPr>
          <p:cNvCxnSpPr/>
          <p:nvPr/>
        </p:nvCxnSpPr>
        <p:spPr bwMode="auto">
          <a:xfrm>
            <a:off x="22139389" y="38182560"/>
            <a:ext cx="9784080" cy="0"/>
          </a:xfrm>
          <a:prstGeom prst="line">
            <a:avLst/>
          </a:prstGeom>
          <a:noFill/>
          <a:ln w="25400" cap="flat" cmpd="sng" algn="ctr">
            <a:solidFill>
              <a:schemeClr val="tx1"/>
            </a:solidFill>
            <a:prstDash val="dash"/>
            <a:round/>
            <a:headEnd type="none" w="med" len="med"/>
            <a:tailEnd type="none" w="med" len="med"/>
          </a:ln>
          <a:effectLst/>
        </p:spPr>
      </p:cxnSp>
    </p:spTree>
    <p:extLst>
      <p:ext uri="{BB962C8B-B14F-4D97-AF65-F5344CB8AC3E}">
        <p14:creationId xmlns:p14="http://schemas.microsoft.com/office/powerpoint/2010/main" val="21782887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3E5BDC5C551145B693F0E5668ABB8D" ma:contentTypeVersion="3" ma:contentTypeDescription="Create a new document." ma:contentTypeScope="" ma:versionID="264a204121950b4e2a600f3c5248fd72">
  <xsd:schema xmlns:xsd="http://www.w3.org/2001/XMLSchema" xmlns:xs="http://www.w3.org/2001/XMLSchema" xmlns:p="http://schemas.microsoft.com/office/2006/metadata/properties" xmlns:ns2="8323ff4e-5af7-4051-9371-eadce3aee04b" targetNamespace="http://schemas.microsoft.com/office/2006/metadata/properties" ma:root="true" ma:fieldsID="9fa8bcd29ede334e0e5723b4a87a0299" ns2:_="">
    <xsd:import namespace="8323ff4e-5af7-4051-9371-eadce3aee04b"/>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23ff4e-5af7-4051-9371-eadce3aee0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8956E-983C-43AB-835B-A0D06169E960}">
  <ds:schemaRefs>
    <ds:schemaRef ds:uri="http://schemas.microsoft.com/sharepoint/v3/contenttype/forms"/>
  </ds:schemaRefs>
</ds:datastoreItem>
</file>

<file path=customXml/itemProps2.xml><?xml version="1.0" encoding="utf-8"?>
<ds:datastoreItem xmlns:ds="http://schemas.openxmlformats.org/officeDocument/2006/customXml" ds:itemID="{C632419B-C0CE-4297-B6D1-E96BD5BDF337}">
  <ds:schemaRefs>
    <ds:schemaRef ds:uri="http://purl.org/dc/elements/1.1/"/>
    <ds:schemaRef ds:uri="http://www.w3.org/XML/1998/namespace"/>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8323ff4e-5af7-4051-9371-eadce3aee04b"/>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EE0A3587-5FF5-4EBC-AD6E-2490502ACB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23ff4e-5af7-4051-9371-eadce3aee0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1345</TotalTime>
  <Words>876</Words>
  <Application>Microsoft Office PowerPoint</Application>
  <PresentationFormat>Custom</PresentationFormat>
  <Paragraphs>97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Aptos Display</vt:lpstr>
      <vt:lpstr>Arial</vt:lpstr>
      <vt:lpstr>Calibri</vt:lpstr>
      <vt:lpstr>Times New Roman</vt:lpstr>
      <vt:lpstr>Trebuchet MS</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IfftiHasan</dc:creator>
  <cp:lastModifiedBy>KHONDAKER IFFTI HASAN TURJO</cp:lastModifiedBy>
  <cp:revision>37</cp:revision>
  <dcterms:created xsi:type="dcterms:W3CDTF">2025-04-23T14:04:01Z</dcterms:created>
  <dcterms:modified xsi:type="dcterms:W3CDTF">2025-10-06T19:52:55Z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0x010100A03E5BDC5C551145B693F0E5668ABB8D</vt:lpwstr>
  </property>
</Properties>
</file>