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57" r:id="rId3"/>
    <p:sldId id="258" r:id="rId4"/>
    <p:sldId id="259" r:id="rId5"/>
    <p:sldId id="260" r:id="rId6"/>
    <p:sldId id="269" r:id="rId7"/>
    <p:sldId id="270" r:id="rId8"/>
    <p:sldId id="267" r:id="rId9"/>
    <p:sldId id="262" r:id="rId10"/>
    <p:sldId id="265" r:id="rId11"/>
    <p:sldId id="264" r:id="rId12"/>
    <p:sldId id="263" r:id="rId13"/>
    <p:sldId id="266" r:id="rId14"/>
    <p:sldId id="26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3609355-222D-432A-90CA-D27D079AE508}">
          <p14:sldIdLst>
            <p14:sldId id="268"/>
            <p14:sldId id="257"/>
            <p14:sldId id="258"/>
            <p14:sldId id="259"/>
            <p14:sldId id="260"/>
            <p14:sldId id="269"/>
            <p14:sldId id="270"/>
            <p14:sldId id="267"/>
            <p14:sldId id="262"/>
            <p14:sldId id="265"/>
            <p14:sldId id="264"/>
            <p14:sldId id="263"/>
            <p14:sldId id="266"/>
            <p14:sldId id="261"/>
          </p14:sldIdLst>
        </p14:section>
        <p14:section name="未命名的章節" id="{11DBF491-4AE3-4C45-845F-40EC7E82159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37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4A081B-B9DC-48DD-8D5E-295C12E59E9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A8FAC18-98A7-4F7B-9F1C-492B2FD393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60032" y="1916832"/>
            <a:ext cx="8229600" cy="4525963"/>
          </a:xfrm>
        </p:spPr>
        <p:txBody>
          <a:bodyPr/>
          <a:lstStyle/>
          <a:p>
            <a:r>
              <a:rPr lang="zh-TW" altLang="en-US" dirty="0"/>
              <a:t>江昇鴻</a:t>
            </a:r>
          </a:p>
          <a:p>
            <a:r>
              <a:rPr lang="zh-TW" altLang="en-US" dirty="0"/>
              <a:t>年代</a:t>
            </a:r>
            <a:r>
              <a:rPr lang="en-US" altLang="zh-TW" dirty="0"/>
              <a:t>/</a:t>
            </a:r>
            <a:r>
              <a:rPr lang="zh-TW" altLang="en-US" dirty="0"/>
              <a:t>壹電視 政經組記者</a:t>
            </a:r>
          </a:p>
          <a:p>
            <a:r>
              <a:rPr lang="zh-TW" altLang="en-US" dirty="0"/>
              <a:t>民視 生活組記者</a:t>
            </a:r>
          </a:p>
          <a:p>
            <a:r>
              <a:rPr lang="zh-TW" altLang="en-US" dirty="0"/>
              <a:t>中視 社會組記者</a:t>
            </a:r>
          </a:p>
          <a:p>
            <a:r>
              <a:rPr lang="zh-TW" altLang="en-US" dirty="0"/>
              <a:t>新聞</a:t>
            </a:r>
            <a:r>
              <a:rPr lang="zh-TW" altLang="en-US" dirty="0" smtClean="0"/>
              <a:t>資歷</a:t>
            </a:r>
            <a:r>
              <a:rPr lang="en-US" altLang="zh-TW" dirty="0" smtClean="0"/>
              <a:t>8</a:t>
            </a:r>
            <a:r>
              <a:rPr lang="zh-TW" altLang="en-US" dirty="0" smtClean="0"/>
              <a:t>年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004048" y="260648"/>
            <a:ext cx="3888432" cy="1224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>
                <a:solidFill>
                  <a:srgbClr val="0D0488"/>
                </a:solidFill>
                <a:effectLst/>
              </a:rPr>
              <a:t>媒體生態觀察</a:t>
            </a:r>
            <a:r>
              <a:rPr lang="zh-TW" altLang="en-US" sz="3200" dirty="0" smtClean="0">
                <a:solidFill>
                  <a:srgbClr val="0D0488"/>
                </a:solidFill>
                <a:effectLst/>
              </a:rPr>
              <a:t>：</a:t>
            </a:r>
            <a:r>
              <a:rPr lang="en-US" altLang="zh-TW" sz="3200" dirty="0" smtClean="0">
                <a:solidFill>
                  <a:srgbClr val="0D0488"/>
                </a:solidFill>
                <a:effectLst/>
              </a:rPr>
              <a:t/>
            </a:r>
            <a:br>
              <a:rPr lang="en-US" altLang="zh-TW" sz="3200" dirty="0" smtClean="0">
                <a:solidFill>
                  <a:srgbClr val="0D0488"/>
                </a:solidFill>
                <a:effectLst/>
              </a:rPr>
            </a:br>
            <a:r>
              <a:rPr lang="zh-TW" altLang="en-US" sz="3200" dirty="0" smtClean="0">
                <a:solidFill>
                  <a:srgbClr val="0D0488"/>
                </a:solidFill>
                <a:effectLst/>
              </a:rPr>
              <a:t>從</a:t>
            </a:r>
            <a:r>
              <a:rPr lang="zh-TW" altLang="en-US" sz="3200" dirty="0">
                <a:solidFill>
                  <a:srgbClr val="0D0488"/>
                </a:solidFill>
                <a:effectLst/>
              </a:rPr>
              <a:t>我的記者生涯談起</a:t>
            </a:r>
            <a:endParaRPr lang="zh-TW" altLang="en-US" sz="3200" dirty="0">
              <a:solidFill>
                <a:srgbClr val="0D0488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97" y="0"/>
            <a:ext cx="484663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9752" y="1124744"/>
            <a:ext cx="8229600" cy="4525963"/>
          </a:xfrm>
        </p:spPr>
        <p:txBody>
          <a:bodyPr/>
          <a:lstStyle/>
          <a:p>
            <a:endParaRPr lang="zh-TW" altLang="en-US" dirty="0" smtClean="0"/>
          </a:p>
          <a:p>
            <a:pPr marL="0" indent="0">
              <a:buNone/>
            </a:pPr>
            <a:endParaRPr lang="zh-TW" altLang="en-US" dirty="0" smtClean="0"/>
          </a:p>
          <a:p>
            <a:r>
              <a:rPr lang="zh-TW" altLang="en-US" dirty="0" smtClean="0"/>
              <a:t>主管 同事 攝影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同業 駕駛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受訪對象  線民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觀眾</a:t>
            </a:r>
            <a:r>
              <a:rPr lang="en-US" altLang="zh-TW" dirty="0" smtClean="0"/>
              <a:t>...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記者要面對的人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1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10095"/>
            <a:ext cx="7345310" cy="604790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-69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收視率的競賽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8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469" y="170080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2013 </a:t>
            </a:r>
          </a:p>
          <a:p>
            <a:r>
              <a:rPr lang="zh-TW" altLang="en-US" dirty="0" smtClean="0"/>
              <a:t>四川雅安大地震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接到國外有狀況</a:t>
            </a:r>
          </a:p>
          <a:p>
            <a:r>
              <a:rPr lang="zh-TW" altLang="en-US" dirty="0"/>
              <a:t>找何自己找交通工具</a:t>
            </a:r>
          </a:p>
          <a:p>
            <a:r>
              <a:rPr lang="zh-TW" altLang="en-US" dirty="0"/>
              <a:t>到達目的地</a:t>
            </a:r>
          </a:p>
          <a:p>
            <a:r>
              <a:rPr lang="zh-TW" altLang="en-US" dirty="0"/>
              <a:t>解決住宿 約受訪者</a:t>
            </a:r>
          </a:p>
          <a:p>
            <a:r>
              <a:rPr lang="zh-TW" altLang="en-US" dirty="0"/>
              <a:t>把帶子回傳台灣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突發來了怎麼辦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44" y="272925"/>
            <a:ext cx="4647267" cy="30840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44" y="3356992"/>
            <a:ext cx="4647267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2132856"/>
            <a:ext cx="8229600" cy="4525963"/>
          </a:xfrm>
        </p:spPr>
        <p:txBody>
          <a:bodyPr/>
          <a:lstStyle/>
          <a:p>
            <a:endParaRPr lang="zh-TW" altLang="en-US" dirty="0" smtClean="0"/>
          </a:p>
          <a:p>
            <a:r>
              <a:rPr lang="zh-TW" altLang="en-US" dirty="0" smtClean="0"/>
              <a:t>文筆 聲音 口條</a:t>
            </a:r>
          </a:p>
          <a:p>
            <a:r>
              <a:rPr lang="zh-TW" altLang="en-US" dirty="0" smtClean="0"/>
              <a:t>學歷 個性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成為記者的條件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9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endParaRPr lang="zh-TW" altLang="en-US" dirty="0" smtClean="0"/>
          </a:p>
          <a:p>
            <a:pPr marL="0" indent="0">
              <a:buNone/>
            </a:pPr>
            <a:endParaRPr lang="zh-TW" altLang="en-US" dirty="0" smtClean="0"/>
          </a:p>
          <a:p>
            <a:r>
              <a:rPr lang="zh-TW" altLang="en-US" dirty="0" smtClean="0"/>
              <a:t>畢業前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大學實習 有意義的打工 培養基本功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畢業後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投履歷 公開徵選 有人推薦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如何找到第一份工作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endParaRPr lang="zh-TW" altLang="en-US" dirty="0" smtClean="0"/>
          </a:p>
          <a:p>
            <a:r>
              <a:rPr lang="en-US" altLang="zh-TW" dirty="0" smtClean="0"/>
              <a:t>0810 </a:t>
            </a:r>
            <a:r>
              <a:rPr lang="zh-TW" altLang="en-US" dirty="0" smtClean="0"/>
              <a:t>打卡上班 讀四大報</a:t>
            </a:r>
          </a:p>
          <a:p>
            <a:r>
              <a:rPr lang="en-US" altLang="zh-TW" dirty="0" smtClean="0"/>
              <a:t>0850 </a:t>
            </a:r>
            <a:r>
              <a:rPr lang="zh-TW" altLang="en-US" dirty="0" smtClean="0"/>
              <a:t>到立法院</a:t>
            </a:r>
          </a:p>
          <a:p>
            <a:r>
              <a:rPr lang="en-US" altLang="zh-TW" dirty="0" smtClean="0"/>
              <a:t>|</a:t>
            </a:r>
          </a:p>
          <a:p>
            <a:r>
              <a:rPr lang="en-US" altLang="zh-TW" dirty="0" smtClean="0"/>
              <a:t>| </a:t>
            </a:r>
            <a:r>
              <a:rPr lang="zh-TW" altLang="en-US" dirty="0" smtClean="0"/>
              <a:t>採訪</a:t>
            </a:r>
            <a:r>
              <a:rPr lang="en-US" altLang="zh-TW" dirty="0" smtClean="0"/>
              <a:t>:</a:t>
            </a:r>
            <a:r>
              <a:rPr lang="zh-TW" altLang="en-US" dirty="0" smtClean="0"/>
              <a:t>撈魚 記者會</a:t>
            </a:r>
          </a:p>
          <a:p>
            <a:r>
              <a:rPr lang="en-US" altLang="zh-TW" dirty="0" smtClean="0"/>
              <a:t>| SNG</a:t>
            </a:r>
            <a:r>
              <a:rPr lang="zh-TW" altLang="en-US" dirty="0" smtClean="0"/>
              <a:t>連線</a:t>
            </a:r>
          </a:p>
          <a:p>
            <a:r>
              <a:rPr lang="en-US" altLang="zh-TW" dirty="0" smtClean="0"/>
              <a:t>|</a:t>
            </a:r>
          </a:p>
          <a:p>
            <a:r>
              <a:rPr lang="en-US" altLang="zh-TW" dirty="0" smtClean="0"/>
              <a:t>1030 </a:t>
            </a:r>
            <a:r>
              <a:rPr lang="zh-TW" altLang="en-US" dirty="0" smtClean="0"/>
              <a:t>離開</a:t>
            </a:r>
          </a:p>
          <a:p>
            <a:r>
              <a:rPr lang="en-US" altLang="zh-TW" dirty="0" smtClean="0"/>
              <a:t>1100 </a:t>
            </a:r>
            <a:r>
              <a:rPr lang="zh-TW" altLang="en-US" dirty="0" smtClean="0"/>
              <a:t>回公司</a:t>
            </a:r>
          </a:p>
          <a:p>
            <a:r>
              <a:rPr lang="en-US" altLang="zh-TW" dirty="0" smtClean="0"/>
              <a:t>|</a:t>
            </a:r>
          </a:p>
          <a:p>
            <a:r>
              <a:rPr lang="en-US" altLang="zh-TW" dirty="0" smtClean="0"/>
              <a:t>|    </a:t>
            </a:r>
            <a:r>
              <a:rPr lang="zh-TW" altLang="en-US" dirty="0" smtClean="0"/>
              <a:t>寫稿審稿</a:t>
            </a:r>
          </a:p>
          <a:p>
            <a:r>
              <a:rPr lang="en-US" altLang="zh-TW" dirty="0" smtClean="0"/>
              <a:t>|</a:t>
            </a:r>
          </a:p>
          <a:p>
            <a:r>
              <a:rPr lang="en-US" altLang="zh-TW" dirty="0" smtClean="0"/>
              <a:t>1130 </a:t>
            </a:r>
            <a:r>
              <a:rPr lang="zh-TW" altLang="en-US" dirty="0" smtClean="0"/>
              <a:t>過音 搭架子</a:t>
            </a:r>
          </a:p>
          <a:p>
            <a:r>
              <a:rPr lang="en-US" altLang="zh-TW" dirty="0" smtClean="0"/>
              <a:t>1200 </a:t>
            </a:r>
            <a:r>
              <a:rPr lang="zh-TW" altLang="en-US" dirty="0" smtClean="0"/>
              <a:t>新聞播出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新聞工作的一天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8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55000" lnSpcReduction="20000"/>
          </a:bodyPr>
          <a:lstStyle/>
          <a:p>
            <a:endParaRPr lang="zh-TW" altLang="en-US" dirty="0" smtClean="0"/>
          </a:p>
          <a:p>
            <a:r>
              <a:rPr lang="en-US" altLang="zh-TW" sz="3300" dirty="0" smtClean="0"/>
              <a:t>1200 </a:t>
            </a:r>
            <a:r>
              <a:rPr lang="zh-TW" altLang="en-US" sz="3300" dirty="0" smtClean="0"/>
              <a:t>新聞播出</a:t>
            </a:r>
            <a:endParaRPr lang="en-US" altLang="zh-TW" sz="3300" dirty="0" smtClean="0"/>
          </a:p>
          <a:p>
            <a:r>
              <a:rPr lang="en-US" altLang="zh-TW" sz="3300" dirty="0"/>
              <a:t>|</a:t>
            </a:r>
            <a:endParaRPr lang="zh-TW" altLang="en-US" sz="3300" dirty="0" smtClean="0"/>
          </a:p>
          <a:p>
            <a:r>
              <a:rPr lang="en-US" altLang="zh-TW" sz="3300" dirty="0" smtClean="0"/>
              <a:t>|    </a:t>
            </a:r>
            <a:r>
              <a:rPr lang="zh-TW" altLang="en-US" sz="3300" dirty="0" smtClean="0"/>
              <a:t>休息</a:t>
            </a:r>
            <a:r>
              <a:rPr lang="zh-TW" altLang="en-US" sz="3300" dirty="0"/>
              <a:t> </a:t>
            </a:r>
            <a:r>
              <a:rPr lang="zh-TW" altLang="en-US" sz="3300" dirty="0" smtClean="0"/>
              <a:t>除錯 找下午題材</a:t>
            </a:r>
            <a:endParaRPr lang="en-US" altLang="zh-TW" sz="3300" dirty="0" smtClean="0"/>
          </a:p>
          <a:p>
            <a:r>
              <a:rPr lang="en-US" altLang="zh-TW" sz="3300" dirty="0"/>
              <a:t>|</a:t>
            </a:r>
            <a:endParaRPr lang="zh-TW" altLang="en-US" sz="3300" dirty="0" smtClean="0"/>
          </a:p>
          <a:p>
            <a:r>
              <a:rPr lang="en-US" altLang="zh-TW" sz="3300" dirty="0" smtClean="0"/>
              <a:t>1300 </a:t>
            </a:r>
            <a:r>
              <a:rPr lang="zh-TW" altLang="en-US" sz="3300" dirty="0" smtClean="0"/>
              <a:t>出門</a:t>
            </a:r>
          </a:p>
          <a:p>
            <a:r>
              <a:rPr lang="en-US" altLang="zh-TW" sz="3300" dirty="0" smtClean="0"/>
              <a:t>|</a:t>
            </a:r>
          </a:p>
          <a:p>
            <a:r>
              <a:rPr lang="en-US" altLang="zh-TW" sz="3300" dirty="0" smtClean="0"/>
              <a:t>|    </a:t>
            </a:r>
            <a:r>
              <a:rPr lang="zh-TW" altLang="en-US" sz="3300" dirty="0" smtClean="0"/>
              <a:t>下午時間長 可能有兩條</a:t>
            </a:r>
          </a:p>
          <a:p>
            <a:r>
              <a:rPr lang="en-US" altLang="zh-TW" sz="3300" dirty="0" smtClean="0"/>
              <a:t>|</a:t>
            </a:r>
          </a:p>
          <a:p>
            <a:r>
              <a:rPr lang="en-US" altLang="zh-TW" sz="3300" dirty="0" smtClean="0"/>
              <a:t>1600 </a:t>
            </a:r>
            <a:r>
              <a:rPr lang="zh-TW" altLang="en-US" sz="3300" dirty="0" smtClean="0"/>
              <a:t>回公司</a:t>
            </a:r>
          </a:p>
          <a:p>
            <a:r>
              <a:rPr lang="en-US" altLang="zh-TW" sz="3300" dirty="0" smtClean="0"/>
              <a:t>|</a:t>
            </a:r>
          </a:p>
          <a:p>
            <a:r>
              <a:rPr lang="en-US" altLang="zh-TW" sz="3300" dirty="0" smtClean="0"/>
              <a:t>|   </a:t>
            </a:r>
            <a:r>
              <a:rPr lang="zh-TW" altLang="en-US" sz="3300" dirty="0" smtClean="0"/>
              <a:t>寫稿審稿</a:t>
            </a:r>
          </a:p>
          <a:p>
            <a:r>
              <a:rPr lang="en-US" altLang="zh-TW" sz="3300" dirty="0" smtClean="0"/>
              <a:t>|</a:t>
            </a:r>
          </a:p>
          <a:p>
            <a:r>
              <a:rPr lang="en-US" altLang="zh-TW" sz="3300" dirty="0" smtClean="0"/>
              <a:t>1700 </a:t>
            </a:r>
            <a:r>
              <a:rPr lang="zh-TW" altLang="en-US" sz="3300" dirty="0" smtClean="0"/>
              <a:t>過音 搭架子</a:t>
            </a:r>
          </a:p>
          <a:p>
            <a:r>
              <a:rPr lang="en-US" altLang="zh-TW" sz="3300" dirty="0" smtClean="0"/>
              <a:t>1800 </a:t>
            </a:r>
            <a:r>
              <a:rPr lang="zh-TW" altLang="en-US" sz="3300" dirty="0" smtClean="0"/>
              <a:t>新聞播出 找明天題材</a:t>
            </a:r>
          </a:p>
          <a:p>
            <a:r>
              <a:rPr lang="en-US" altLang="zh-TW" sz="3300" dirty="0" smtClean="0"/>
              <a:t>1900 </a:t>
            </a:r>
            <a:r>
              <a:rPr lang="zh-TW" altLang="en-US" sz="3300" dirty="0" smtClean="0"/>
              <a:t>下班</a:t>
            </a:r>
            <a:endParaRPr lang="zh-TW" altLang="en-US" sz="33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新聞工作的一天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3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352" y="177281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2018 </a:t>
            </a:r>
          </a:p>
          <a:p>
            <a:r>
              <a:rPr lang="zh-TW" altLang="en-US" dirty="0" smtClean="0"/>
              <a:t>蔡英文總統</a:t>
            </a:r>
          </a:p>
          <a:p>
            <a:r>
              <a:rPr lang="zh-TW" altLang="en-US" dirty="0" smtClean="0"/>
              <a:t>太平洋友邦之旅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訪問</a:t>
            </a:r>
            <a:r>
              <a:rPr lang="en-US" altLang="zh-TW" dirty="0" smtClean="0"/>
              <a:t>:</a:t>
            </a:r>
            <a:r>
              <a:rPr lang="zh-TW" altLang="en-US" dirty="0" smtClean="0"/>
              <a:t>夏威夷</a:t>
            </a:r>
          </a:p>
          <a:p>
            <a:r>
              <a:rPr lang="zh-TW" altLang="en-US" dirty="0" smtClean="0"/>
              <a:t>馬紹爾 索羅門 </a:t>
            </a:r>
          </a:p>
          <a:p>
            <a:r>
              <a:rPr lang="zh-TW" altLang="en-US" dirty="0" smtClean="0"/>
              <a:t>關島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1143000"/>
          </a:xfrm>
        </p:spPr>
        <p:txBody>
          <a:bodyPr/>
          <a:lstStyle/>
          <a:p>
            <a:r>
              <a:rPr lang="zh-TW" altLang="en-US" dirty="0"/>
              <a:t>重大</a:t>
            </a:r>
            <a:r>
              <a:rPr lang="zh-TW" altLang="en-US" dirty="0" smtClean="0"/>
              <a:t>場合如何表現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4" y="0"/>
            <a:ext cx="4321325" cy="33569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3" y="3356992"/>
            <a:ext cx="4321325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zh-TW" altLang="en-US" dirty="0" smtClean="0"/>
          </a:p>
          <a:p>
            <a:r>
              <a:rPr lang="zh-TW" altLang="en-US" dirty="0" smtClean="0"/>
              <a:t>既定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報紙 政府民間記者會 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即時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警察局 消防隊 爆料公社 </a:t>
            </a:r>
            <a:r>
              <a:rPr lang="en-US" altLang="zh-TW" dirty="0" smtClean="0"/>
              <a:t>PTT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其他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自己挖掘 舊聞 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新聞的來源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6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時宜</a:t>
            </a:r>
            <a:r>
              <a:rPr lang="zh-TW" altLang="en-US" dirty="0"/>
              <a:t>性：指最近、最新發生的事，就愈有新聞價值，也就是「新聞」最簡單的定義</a:t>
            </a:r>
          </a:p>
          <a:p>
            <a:endParaRPr lang="zh-TW" altLang="en-US" dirty="0"/>
          </a:p>
          <a:p>
            <a:r>
              <a:rPr lang="zh-TW" altLang="en-US" dirty="0" smtClean="0"/>
              <a:t>接近</a:t>
            </a:r>
            <a:r>
              <a:rPr lang="zh-TW" altLang="en-US" dirty="0"/>
              <a:t>性：可分成地理與心理兩個層面。離我們愈近的事情，讀者會愈有興趣</a:t>
            </a:r>
          </a:p>
          <a:p>
            <a:endParaRPr lang="zh-TW" altLang="en-US" dirty="0"/>
          </a:p>
          <a:p>
            <a:r>
              <a:rPr lang="zh-TW" altLang="en-US" dirty="0" smtClean="0"/>
              <a:t>顯著</a:t>
            </a:r>
            <a:r>
              <a:rPr lang="zh-TW" altLang="en-US" dirty="0"/>
              <a:t>性：新聞學的名言「狗咬人不是新聞，人咬狗才是新聞」，但若被咬的是名人，新聞性可就比一個瘋子去咬狗還有價值。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哪些東西成為新聞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6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  <a:p>
            <a:r>
              <a:rPr lang="zh-TW" altLang="en-US" dirty="0" smtClean="0"/>
              <a:t>影響</a:t>
            </a:r>
            <a:r>
              <a:rPr lang="zh-TW" altLang="en-US" dirty="0"/>
              <a:t>性：可分為人與事兩層面來談。受影響的人愈多，新聞自然愈重要，像油價上漲、學費上漲等；影響國家安全甚大，媒體有此社會責任要報導。</a:t>
            </a:r>
          </a:p>
          <a:p>
            <a:endParaRPr lang="zh-TW" altLang="en-US" dirty="0"/>
          </a:p>
          <a:p>
            <a:r>
              <a:rPr lang="zh-TW" altLang="en-US" dirty="0" smtClean="0"/>
              <a:t>人情</a:t>
            </a:r>
            <a:r>
              <a:rPr lang="zh-TW" altLang="en-US" dirty="0"/>
              <a:t>趣味：能讓讀者會心一笑的新聞，通常也很有新聞價值。 </a:t>
            </a:r>
          </a:p>
          <a:p>
            <a:endParaRPr lang="zh-TW" altLang="en-US" dirty="0"/>
          </a:p>
          <a:p>
            <a:r>
              <a:rPr lang="zh-TW" altLang="en-US" dirty="0" smtClean="0"/>
              <a:t>服務</a:t>
            </a:r>
            <a:r>
              <a:rPr lang="zh-TW" altLang="en-US" dirty="0"/>
              <a:t>性：報導對讀者有用的新聞。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哪些東西成為新聞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0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4525963"/>
          </a:xfrm>
        </p:spPr>
        <p:txBody>
          <a:bodyPr/>
          <a:lstStyle/>
          <a:p>
            <a:r>
              <a:rPr lang="zh-TW" altLang="en-US" sz="1600" dirty="0"/>
              <a:t>故宮博物院又爆出特權爭議！我們記者直擊，平常，員工專屬的視聽研討室，竟然有外面的團體，跑進來辦活動！原來，是文獻處人員，在內部網站上，幫忙一位，已經退休的夏姓員工，免費租借場地，再讓外面的團體，進來辦演講，還不開放一般的民眾參加！立委痛罵，故宮這種作法，根本就是不當圖利！</a:t>
            </a:r>
          </a:p>
          <a:p>
            <a:r>
              <a:rPr lang="zh-TW" altLang="en-US" dirty="0"/>
              <a:t>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如何挖掘獨家新聞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6552728" cy="36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endParaRPr lang="zh-TW" altLang="en-US" dirty="0" smtClean="0"/>
          </a:p>
          <a:p>
            <a:r>
              <a:rPr lang="en-US" altLang="zh-TW" dirty="0" smtClean="0"/>
              <a:t>2012 </a:t>
            </a:r>
          </a:p>
          <a:p>
            <a:r>
              <a:rPr lang="zh-TW" altLang="en-US" dirty="0" smtClean="0"/>
              <a:t>世界展望會</a:t>
            </a:r>
          </a:p>
          <a:p>
            <a:r>
              <a:rPr lang="zh-TW" altLang="en-US" dirty="0" smtClean="0"/>
              <a:t>資助兒童計畫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廠商贊助國外採訪</a:t>
            </a:r>
          </a:p>
          <a:p>
            <a:r>
              <a:rPr lang="zh-TW" altLang="en-US" dirty="0"/>
              <a:t>也要帶回公司題材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國外跑新聞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75" y="1"/>
            <a:ext cx="4626526" cy="34698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75" y="3482821"/>
            <a:ext cx="4626525" cy="33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526</Words>
  <Application>Microsoft Office PowerPoint</Application>
  <PresentationFormat>如螢幕大小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匯合</vt:lpstr>
      <vt:lpstr>媒體生態觀察： 從我的記者生涯談起</vt:lpstr>
      <vt:lpstr>新聞工作的一天</vt:lpstr>
      <vt:lpstr>新聞工作的一天</vt:lpstr>
      <vt:lpstr>重大場合如何表現?</vt:lpstr>
      <vt:lpstr>新聞的來源</vt:lpstr>
      <vt:lpstr>哪些東西成為新聞?</vt:lpstr>
      <vt:lpstr>哪些東西成為新聞?</vt:lpstr>
      <vt:lpstr> 如何挖掘獨家新聞</vt:lpstr>
      <vt:lpstr>國外跑新聞</vt:lpstr>
      <vt:lpstr>記者要面對的人</vt:lpstr>
      <vt:lpstr> 收視率的競賽 </vt:lpstr>
      <vt:lpstr>突發來了怎麼辦</vt:lpstr>
      <vt:lpstr>成為記者的條件</vt:lpstr>
      <vt:lpstr>如何找到第一份工作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新聞工作的一天</dc:title>
  <dc:creator>新聞部 - 江昇鴻</dc:creator>
  <cp:lastModifiedBy>user</cp:lastModifiedBy>
  <cp:revision>8</cp:revision>
  <dcterms:created xsi:type="dcterms:W3CDTF">2017-12-10T10:17:46Z</dcterms:created>
  <dcterms:modified xsi:type="dcterms:W3CDTF">2017-12-10T11:34:46Z</dcterms:modified>
</cp:coreProperties>
</file>