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IBM Plex San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IBMPlexSansSemiBo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SemiBold-italic.fntdata"/><Relationship Id="rId25" Type="http://schemas.openxmlformats.org/officeDocument/2006/relationships/font" Target="fonts/IBMPlexSansSemiBold-bold.fntdata"/><Relationship Id="rId27" Type="http://schemas.openxmlformats.org/officeDocument/2006/relationships/font" Target="fonts/IBMPlexSans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71ecd5af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71ecd5af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71ecd5af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71ecd5af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1ecd5af7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1ecd5af7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71ecd5af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71ecd5af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6cade6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6cade6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71ecd5af7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71ecd5af7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71ecd5af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71ecd5af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1ecd5af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71ecd5af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71ecd5af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71ecd5af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Пустой слайд">
  <p:cSld name="1_Title slide 5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7" name="Google Shape;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8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IBM Plex Sans"/>
              <a:buNone/>
              <a:defRPr sz="13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  <a:defRPr sz="4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7" name="Google Shape;1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0" name="Google Shape;13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4" name="Google Shape;16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7" name="Google Shape;18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39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39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39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0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3" name="Google Shape;213;p40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7" name="Google Shape;217;p40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5" name="Google Shape;23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9" name="Google Shape;239;p41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0" name="Google Shape;240;p41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1" name="Google Shape;241;p41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2" name="Google Shape;242;p41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3" name="Google Shape;243;p41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4" name="Google Shape;244;p41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42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8" name="Google Shape;258;p42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0" name="Google Shape;260;p42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carvana-image-masking-challenge/over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Сегментация</a:t>
            </a:r>
            <a:endParaRPr/>
          </a:p>
        </p:txBody>
      </p:sp>
      <p:sp>
        <p:nvSpPr>
          <p:cNvPr id="266" name="Google Shape;266;p4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Введение в нейронные сети. Урок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этом уроке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4"/>
          <p:cNvSpPr txBox="1"/>
          <p:nvPr>
            <p:ph idx="16" type="subTitle"/>
          </p:nvPr>
        </p:nvSpPr>
        <p:spPr>
          <a:xfrm>
            <a:off x="540000" y="1440000"/>
            <a:ext cx="3852000" cy="12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7620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Общие сведения о задачи сегментации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Автоэнкодер</a:t>
            </a:r>
            <a:endParaRPr>
              <a:solidFill>
                <a:schemeClr val="dk1"/>
              </a:solidFill>
            </a:endParaRPr>
          </a:p>
          <a:p>
            <a:pPr indent="-317500" lvl="0" marL="457200" marR="76200" rtl="0" algn="l">
              <a:lnSpc>
                <a:spcPct val="1145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📌"/>
            </a:pPr>
            <a:r>
              <a:rPr lang="ru">
                <a:solidFill>
                  <a:schemeClr val="dk1"/>
                </a:solidFill>
              </a:rPr>
              <a:t> Примеры архитектур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Начало работы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Общие сведения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Сегментация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1845" r="0" t="0"/>
          <a:stretch/>
        </p:blipFill>
        <p:spPr>
          <a:xfrm>
            <a:off x="540000" y="1444050"/>
            <a:ext cx="4772475" cy="27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225" y="1444050"/>
            <a:ext cx="3084776" cy="23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Автоэнкодер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Сегментация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997" y="1439997"/>
            <a:ext cx="4036008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Автоэнкодер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Сегментация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997" y="1439997"/>
            <a:ext cx="4036008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Примеры архитектур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IBM Plex Sans"/>
                <a:ea typeface="IBM Plex Sans"/>
                <a:cs typeface="IBM Plex Sans"/>
                <a:sym typeface="IBM Plex Sans"/>
              </a:rPr>
              <a:t>Сегментация</a:t>
            </a: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40000"/>
            <a:ext cx="7846408" cy="2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idx="2" type="subTitle"/>
          </p:nvPr>
        </p:nvSpPr>
        <p:spPr>
          <a:xfrm>
            <a:off x="540000" y="1620000"/>
            <a:ext cx="8064000" cy="32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Попробуйте обучить нейронную сеть U-Net на любом другом датасете. Напишите 	   в комментариях к уроку, какого результата вы добились от нейросети, что помогло улучшить её точность?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*Попробуйте свои силы в задаче Carvana на Kaggle: </a:t>
            </a:r>
            <a:r>
              <a:rPr lang="ru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https://www.kaggle.com/c/carvana-image-masking-challenge/overview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*Сделайте свою реализацию U-Net на TensorFlow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09" name="Google Shape;309;p49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Практическое задание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 следующему уроку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Остались вопросы?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21" name="Google Shape;321;p51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Далее будут слайды для практической части занятия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