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IBM Plex Sa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IBMPlexSansSemiBold-bold.fntdata"/><Relationship Id="rId23" Type="http://schemas.openxmlformats.org/officeDocument/2006/relationships/font" Target="fonts/IBMPlexSans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SemiBold-boldItalic.fntdata"/><Relationship Id="rId25" Type="http://schemas.openxmlformats.org/officeDocument/2006/relationships/font" Target="fonts/IBMPlexSans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8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Roboto-regular.fntdata"/><Relationship Id="rId18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1e345ca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1e345c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1e345ca0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1e345ca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1e345ca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1e345ca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71e345ca0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71e345ca0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1e345ca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1e345ca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1e345ca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1e345ca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1e345ca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1e345ca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71e345ca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71e345ca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Пустой слайд">
  <p:cSld name="1_Title slide 5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IBM Plex Sans"/>
              <a:buNone/>
              <a:defRPr sz="1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7" name="Google Shape;18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Свёрточные</a:t>
            </a:r>
            <a:endParaRPr/>
          </a:p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нейронные сети</a:t>
            </a:r>
            <a:endParaRPr/>
          </a:p>
        </p:txBody>
      </p:sp>
      <p:sp>
        <p:nvSpPr>
          <p:cNvPr id="266" name="Google Shape;266;p4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Введение в нейронные сети. Урок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этом уроке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6" type="subTitle"/>
          </p:nvPr>
        </p:nvSpPr>
        <p:spPr>
          <a:xfrm>
            <a:off x="540000" y="1440000"/>
            <a:ext cx="38520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Общие сведения о свёрточных нейронных сетях. Понятие свёртки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Lenet-5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Разновидности CNN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Начало работы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Общие сведения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8063999" cy="2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Lenet-5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800000"/>
            <a:ext cx="6551676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Разновидности CNN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Свёрточные нейронные сети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4846237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2" type="subTitle"/>
          </p:nvPr>
        </p:nvSpPr>
        <p:spPr>
          <a:xfrm>
            <a:off x="540000" y="162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улучшить точность распознавания образов cifar 10 сверточной нейронной сетью, рассмотренной на уроке. Приложите анализ с описанием того, что улучшает работу нейронной сети, а что ухудшает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Опишите в анализе, какие изменения необходимо было бы внести в получившуюся нейронную сеть, если бы ей нужно было работать не с cifar10, а с MNIST, CIFAR100 и IMAGENET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1" name="Google Shape;301;p48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Практическое задание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следующему уроку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Остались вопросы?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будут слайды для практической части занятия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